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sldIdLst>
    <p:sldId id="256"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88" r:id="rId21"/>
    <p:sldId id="377" r:id="rId22"/>
    <p:sldId id="378" r:id="rId23"/>
    <p:sldId id="379" r:id="rId24"/>
    <p:sldId id="380" r:id="rId25"/>
    <p:sldId id="381" r:id="rId26"/>
    <p:sldId id="382" r:id="rId27"/>
    <p:sldId id="383" r:id="rId28"/>
    <p:sldId id="384" r:id="rId29"/>
    <p:sldId id="385" r:id="rId30"/>
    <p:sldId id="386" r:id="rId31"/>
    <p:sldId id="3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095BDF-B4FB-4DAB-B972-0D4E900E70FA}" type="datetimeFigureOut">
              <a:rPr lang="en-US" smtClean="0"/>
              <a:t>15-Jun-21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20042-9130-4CD5-BC2F-8F37E9BABED2}" type="slidenum">
              <a:rPr lang="en-US" smtClean="0"/>
              <a:t>‹#›</a:t>
            </a:fld>
            <a:endParaRPr lang="en-US"/>
          </a:p>
        </p:txBody>
      </p:sp>
    </p:spTree>
    <p:extLst>
      <p:ext uri="{BB962C8B-B14F-4D97-AF65-F5344CB8AC3E}">
        <p14:creationId xmlns:p14="http://schemas.microsoft.com/office/powerpoint/2010/main" val="427108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175" y="6570616"/>
            <a:ext cx="12188825" cy="2873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335" y="6334316"/>
            <a:ext cx="12185665" cy="236300"/>
          </a:xfrm>
          <a:prstGeom prst="rect">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210311"/>
            <a:ext cx="10058400" cy="1660692"/>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Write the Title</a:t>
            </a:r>
          </a:p>
        </p:txBody>
      </p:sp>
      <p:sp>
        <p:nvSpPr>
          <p:cNvPr id="3" name="Subtitle 2"/>
          <p:cNvSpPr>
            <a:spLocks noGrp="1"/>
          </p:cNvSpPr>
          <p:nvPr>
            <p:ph type="subTitle" idx="1" hasCustomPrompt="1"/>
          </p:nvPr>
        </p:nvSpPr>
        <p:spPr>
          <a:xfrm>
            <a:off x="1100051" y="2249814"/>
            <a:ext cx="10058400" cy="2510286"/>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Name and affiliation</a:t>
            </a:r>
          </a:p>
        </p:txBody>
      </p:sp>
      <p:grpSp>
        <p:nvGrpSpPr>
          <p:cNvPr id="4" name="Group 3">
            <a:extLst>
              <a:ext uri="{FF2B5EF4-FFF2-40B4-BE49-F238E27FC236}">
                <a16:creationId xmlns:a16="http://schemas.microsoft.com/office/drawing/2014/main" id="{6C0BEBD1-5B81-427B-9FB4-829318B79043}"/>
              </a:ext>
            </a:extLst>
          </p:cNvPr>
          <p:cNvGrpSpPr/>
          <p:nvPr userDrawn="1"/>
        </p:nvGrpSpPr>
        <p:grpSpPr>
          <a:xfrm>
            <a:off x="1207658" y="2060408"/>
            <a:ext cx="10027920" cy="67992"/>
            <a:chOff x="1207658" y="2932609"/>
            <a:chExt cx="10027920" cy="67992"/>
          </a:xfrm>
        </p:grpSpPr>
        <p:cxnSp>
          <p:nvCxnSpPr>
            <p:cNvPr id="9" name="Straight Connector 8"/>
            <p:cNvCxnSpPr/>
            <p:nvPr/>
          </p:nvCxnSpPr>
          <p:spPr>
            <a:xfrm>
              <a:off x="1207658" y="2932609"/>
              <a:ext cx="9875520"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43F1EDE3-D180-414B-B7BA-6599DC0F9F81}"/>
                </a:ext>
              </a:extLst>
            </p:cNvPr>
            <p:cNvCxnSpPr/>
            <p:nvPr userDrawn="1"/>
          </p:nvCxnSpPr>
          <p:spPr>
            <a:xfrm>
              <a:off x="1360058" y="3000601"/>
              <a:ext cx="9875520" cy="0"/>
            </a:xfrm>
            <a:prstGeom prst="line">
              <a:avLst/>
            </a:prstGeom>
            <a:ln w="38100">
              <a:solidFill>
                <a:schemeClr val="accent2">
                  <a:lumMod val="50000"/>
                </a:schemeClr>
              </a:solidFill>
            </a:ln>
          </p:spPr>
          <p:style>
            <a:lnRef idx="3">
              <a:schemeClr val="accent1"/>
            </a:lnRef>
            <a:fillRef idx="0">
              <a:schemeClr val="accent1"/>
            </a:fillRef>
            <a:effectRef idx="2">
              <a:schemeClr val="accent1"/>
            </a:effectRef>
            <a:fontRef idx="minor">
              <a:schemeClr val="tx1"/>
            </a:fontRef>
          </p:style>
        </p:cxnSp>
      </p:grpSp>
      <p:pic>
        <p:nvPicPr>
          <p:cNvPr id="1026" name="Picture 2" descr="http://www.careerlauncher.com/law-admissions-bennett-university/images/logo.png">
            <a:extLst>
              <a:ext uri="{FF2B5EF4-FFF2-40B4-BE49-F238E27FC236}">
                <a16:creationId xmlns:a16="http://schemas.microsoft.com/office/drawing/2014/main" id="{9F6CC91A-28FF-490A-A8D4-7709DD25D46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28309" y="4760100"/>
            <a:ext cx="3112781" cy="148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78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Content</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accent3">
                    <a:lumMod val="10000"/>
                    <a:lumOff val="90000"/>
                  </a:schemeClr>
                </a:solidFill>
              </a:defRPr>
            </a:lvl1pPr>
          </a:lstStyle>
          <a:p>
            <a:r>
              <a:rPr lang="en-US" dirty="0"/>
              <a:t>Even Semester, 2020-21</a:t>
            </a:r>
          </a:p>
        </p:txBody>
      </p:sp>
      <p:sp>
        <p:nvSpPr>
          <p:cNvPr id="5" name="Footer Placeholder 4"/>
          <p:cNvSpPr>
            <a:spLocks noGrp="1"/>
          </p:cNvSpPr>
          <p:nvPr>
            <p:ph type="ftr" sz="quarter" idx="11"/>
          </p:nvPr>
        </p:nvSpPr>
        <p:spPr>
          <a:xfrm>
            <a:off x="3686185" y="6570616"/>
            <a:ext cx="4822804" cy="267357"/>
          </a:xfrm>
        </p:spPr>
        <p:txBody>
          <a:bodyPr/>
          <a:lstStyle>
            <a:lvl1pPr>
              <a:defRPr sz="1200">
                <a:solidFill>
                  <a:schemeClr val="accent1">
                    <a:lumMod val="10000"/>
                    <a:lumOff val="90000"/>
                  </a:schemeClr>
                </a:solidFill>
                <a:latin typeface="Bell MT" panose="02020503060305020303" pitchFamily="18" charset="0"/>
              </a:defRPr>
            </a:lvl1pPr>
          </a:lstStyle>
          <a:p>
            <a:r>
              <a:rPr lang="en-US" dirty="0"/>
              <a:t>Bennett university</a:t>
            </a:r>
          </a:p>
        </p:txBody>
      </p:sp>
      <p:sp>
        <p:nvSpPr>
          <p:cNvPr id="6" name="Slide Number Placeholder 5"/>
          <p:cNvSpPr>
            <a:spLocks noGrp="1"/>
          </p:cNvSpPr>
          <p:nvPr>
            <p:ph type="sldNum" sz="quarter" idx="12"/>
          </p:nvPr>
        </p:nvSpPr>
        <p:spPr/>
        <p:txBody>
          <a:bodyPr/>
          <a:lstStyle>
            <a:lvl1pPr>
              <a:defRPr>
                <a:solidFill>
                  <a:schemeClr val="accent3">
                    <a:lumMod val="10000"/>
                    <a:lumOff val="90000"/>
                  </a:schemeClr>
                </a:solidFill>
                <a:latin typeface="Bell MT" panose="02020503060305020303" pitchFamily="18" charset="0"/>
              </a:defRPr>
            </a:lvl1pPr>
          </a:lstStyle>
          <a:p>
            <a:fld id="{BDA10909-B56C-45AC-A9CA-18A782F1C497}" type="slidenum">
              <a:rPr lang="en-US" smtClean="0"/>
              <a:pPr/>
              <a:t>‹#›</a:t>
            </a:fld>
            <a:endParaRPr lang="en-US" dirty="0"/>
          </a:p>
        </p:txBody>
      </p:sp>
    </p:spTree>
    <p:extLst>
      <p:ext uri="{BB962C8B-B14F-4D97-AF65-F5344CB8AC3E}">
        <p14:creationId xmlns:p14="http://schemas.microsoft.com/office/powerpoint/2010/main" val="399872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0"/>
            <a:ext cx="10058400" cy="731372"/>
          </a:xfrm>
        </p:spPr>
        <p:txBody>
          <a:bodyPr/>
          <a:lstStyle/>
          <a:p>
            <a:r>
              <a:rPr lang="en-US" dirty="0"/>
              <a:t>Click to edit Master title style</a:t>
            </a:r>
          </a:p>
        </p:txBody>
      </p:sp>
      <p:sp>
        <p:nvSpPr>
          <p:cNvPr id="3" name="Content Placeholder 2"/>
          <p:cNvSpPr>
            <a:spLocks noGrp="1"/>
          </p:cNvSpPr>
          <p:nvPr>
            <p:ph sz="half" idx="1"/>
          </p:nvPr>
        </p:nvSpPr>
        <p:spPr>
          <a:xfrm>
            <a:off x="1097279" y="998806"/>
            <a:ext cx="4937760" cy="52331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998806"/>
            <a:ext cx="4937760" cy="52331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accent3">
                    <a:lumMod val="10000"/>
                    <a:lumOff val="90000"/>
                  </a:schemeClr>
                </a:solidFill>
              </a:defRPr>
            </a:lvl1pPr>
          </a:lstStyle>
          <a:p>
            <a:r>
              <a:rPr lang="en-US" dirty="0"/>
              <a:t>Even Semester</a:t>
            </a:r>
          </a:p>
        </p:txBody>
      </p:sp>
      <p:sp>
        <p:nvSpPr>
          <p:cNvPr id="6" name="Footer Placeholder 5"/>
          <p:cNvSpPr>
            <a:spLocks noGrp="1"/>
          </p:cNvSpPr>
          <p:nvPr>
            <p:ph type="ftr" sz="quarter" idx="11"/>
          </p:nvPr>
        </p:nvSpPr>
        <p:spPr>
          <a:xfrm>
            <a:off x="3686185" y="6570616"/>
            <a:ext cx="4822804" cy="267357"/>
          </a:xfrm>
        </p:spPr>
        <p:txBody>
          <a:bodyPr/>
          <a:lstStyle>
            <a:lvl1pPr>
              <a:defRPr sz="1200">
                <a:solidFill>
                  <a:schemeClr val="accent3">
                    <a:lumMod val="10000"/>
                    <a:lumOff val="90000"/>
                  </a:schemeClr>
                </a:solidFill>
                <a:latin typeface="Bell MT" panose="02020503060305020303" pitchFamily="18" charset="0"/>
              </a:defRPr>
            </a:lvl1pPr>
          </a:lstStyle>
          <a:p>
            <a:r>
              <a:rPr lang="en-US" dirty="0"/>
              <a:t>Bennett university</a:t>
            </a:r>
          </a:p>
        </p:txBody>
      </p:sp>
      <p:sp>
        <p:nvSpPr>
          <p:cNvPr id="7" name="Slide Number Placeholder 6"/>
          <p:cNvSpPr>
            <a:spLocks noGrp="1"/>
          </p:cNvSpPr>
          <p:nvPr>
            <p:ph type="sldNum" sz="quarter" idx="12"/>
          </p:nvPr>
        </p:nvSpPr>
        <p:spPr/>
        <p:txBody>
          <a:bodyPr/>
          <a:lstStyle>
            <a:lvl1pPr>
              <a:defRPr>
                <a:solidFill>
                  <a:schemeClr val="accent3">
                    <a:lumMod val="10000"/>
                    <a:lumOff val="90000"/>
                  </a:schemeClr>
                </a:solidFill>
                <a:latin typeface="Bell MT" panose="02020503060305020303" pitchFamily="18" charset="0"/>
              </a:defRPr>
            </a:lvl1pPr>
          </a:lstStyle>
          <a:p>
            <a:fld id="{BDA10909-B56C-45AC-A9CA-18A782F1C497}" type="slidenum">
              <a:rPr lang="en-US" smtClean="0"/>
              <a:pPr/>
              <a:t>‹#›</a:t>
            </a:fld>
            <a:endParaRPr lang="en-US" dirty="0"/>
          </a:p>
        </p:txBody>
      </p:sp>
    </p:spTree>
    <p:extLst>
      <p:ext uri="{BB962C8B-B14F-4D97-AF65-F5344CB8AC3E}">
        <p14:creationId xmlns:p14="http://schemas.microsoft.com/office/powerpoint/2010/main" val="18969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537256-452D-45C4-9A2B-D7330CDA6B73}"/>
              </a:ext>
            </a:extLst>
          </p:cNvPr>
          <p:cNvSpPr>
            <a:spLocks noGrp="1"/>
          </p:cNvSpPr>
          <p:nvPr>
            <p:ph type="ftr" sz="quarter" idx="10"/>
          </p:nvPr>
        </p:nvSpPr>
        <p:spPr/>
        <p:txBody>
          <a:bodyPr/>
          <a:lstStyle/>
          <a:p>
            <a:r>
              <a:rPr lang="en-US"/>
              <a:t>Bennett university</a:t>
            </a:r>
            <a:endParaRPr lang="en-US" dirty="0"/>
          </a:p>
        </p:txBody>
      </p:sp>
      <p:sp>
        <p:nvSpPr>
          <p:cNvPr id="4" name="Date Placeholder 3">
            <a:extLst>
              <a:ext uri="{FF2B5EF4-FFF2-40B4-BE49-F238E27FC236}">
                <a16:creationId xmlns:a16="http://schemas.microsoft.com/office/drawing/2014/main" id="{1B45648E-2F93-45A8-8DF8-1209A7854521}"/>
              </a:ext>
            </a:extLst>
          </p:cNvPr>
          <p:cNvSpPr>
            <a:spLocks noGrp="1"/>
          </p:cNvSpPr>
          <p:nvPr>
            <p:ph type="dt" sz="half" idx="11"/>
          </p:nvPr>
        </p:nvSpPr>
        <p:spPr/>
        <p:txBody>
          <a:bodyPr/>
          <a:lstStyle/>
          <a:p>
            <a:r>
              <a:rPr lang="en-US"/>
              <a:t>Even Semetser, 2020-21</a:t>
            </a:r>
            <a:endParaRPr lang="en-US" dirty="0"/>
          </a:p>
        </p:txBody>
      </p:sp>
      <p:sp>
        <p:nvSpPr>
          <p:cNvPr id="5" name="Slide Number Placeholder 4">
            <a:extLst>
              <a:ext uri="{FF2B5EF4-FFF2-40B4-BE49-F238E27FC236}">
                <a16:creationId xmlns:a16="http://schemas.microsoft.com/office/drawing/2014/main" id="{BA638761-C1EA-46BB-BA34-274AE1F8FE8B}"/>
              </a:ext>
            </a:extLst>
          </p:cNvPr>
          <p:cNvSpPr>
            <a:spLocks noGrp="1"/>
          </p:cNvSpPr>
          <p:nvPr>
            <p:ph type="sldNum" sz="quarter" idx="12"/>
          </p:nvPr>
        </p:nvSpPr>
        <p:spPr/>
        <p:txBody>
          <a:bodyPr/>
          <a:lstStyle/>
          <a:p>
            <a:fld id="{BDA10909-B56C-45AC-A9CA-18A782F1C497}" type="slidenum">
              <a:rPr lang="en-US" smtClean="0"/>
              <a:pPr/>
              <a:t>‹#›</a:t>
            </a:fld>
            <a:endParaRPr lang="en-US" dirty="0"/>
          </a:p>
        </p:txBody>
      </p:sp>
      <p:sp>
        <p:nvSpPr>
          <p:cNvPr id="6" name="Title 1">
            <a:extLst>
              <a:ext uri="{FF2B5EF4-FFF2-40B4-BE49-F238E27FC236}">
                <a16:creationId xmlns:a16="http://schemas.microsoft.com/office/drawing/2014/main" id="{DFF0106D-BB1F-4BFB-89FE-E2EA446EE2D4}"/>
              </a:ext>
            </a:extLst>
          </p:cNvPr>
          <p:cNvSpPr>
            <a:spLocks noGrp="1"/>
          </p:cNvSpPr>
          <p:nvPr>
            <p:ph type="title" hasCustomPrompt="1"/>
          </p:nvPr>
        </p:nvSpPr>
        <p:spPr>
          <a:xfrm>
            <a:off x="1097280" y="1262744"/>
            <a:ext cx="10058400" cy="1146628"/>
          </a:xfrm>
        </p:spPr>
        <p:txBody>
          <a:bodyPr/>
          <a:lstStyle>
            <a:lvl1pPr>
              <a:defRPr/>
            </a:lvl1pPr>
          </a:lstStyle>
          <a:p>
            <a:r>
              <a:rPr lang="en-US" dirty="0"/>
              <a:t>Brief Description</a:t>
            </a:r>
          </a:p>
        </p:txBody>
      </p:sp>
      <p:grpSp>
        <p:nvGrpSpPr>
          <p:cNvPr id="13" name="Group 12">
            <a:extLst>
              <a:ext uri="{FF2B5EF4-FFF2-40B4-BE49-F238E27FC236}">
                <a16:creationId xmlns:a16="http://schemas.microsoft.com/office/drawing/2014/main" id="{5EDAB57A-68A9-40F0-8A78-F7CD2334D856}"/>
              </a:ext>
            </a:extLst>
          </p:cNvPr>
          <p:cNvGrpSpPr/>
          <p:nvPr userDrawn="1"/>
        </p:nvGrpSpPr>
        <p:grpSpPr>
          <a:xfrm>
            <a:off x="1190171" y="1255486"/>
            <a:ext cx="4905829" cy="286935"/>
            <a:chOff x="1190171" y="1255486"/>
            <a:chExt cx="4905829" cy="286935"/>
          </a:xfrm>
        </p:grpSpPr>
        <p:sp>
          <p:nvSpPr>
            <p:cNvPr id="7" name="Parallelogram 6">
              <a:extLst>
                <a:ext uri="{FF2B5EF4-FFF2-40B4-BE49-F238E27FC236}">
                  <a16:creationId xmlns:a16="http://schemas.microsoft.com/office/drawing/2014/main" id="{5CFD2EF0-873C-4DA8-B9C9-0C59A3F73DFC}"/>
                </a:ext>
              </a:extLst>
            </p:cNvPr>
            <p:cNvSpPr/>
            <p:nvPr userDrawn="1"/>
          </p:nvSpPr>
          <p:spPr>
            <a:xfrm>
              <a:off x="1190171" y="1258842"/>
              <a:ext cx="1437728" cy="27967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a:extLst>
                <a:ext uri="{FF2B5EF4-FFF2-40B4-BE49-F238E27FC236}">
                  <a16:creationId xmlns:a16="http://schemas.microsoft.com/office/drawing/2014/main" id="{B1FE6B67-CA37-457D-A4EC-01524839CD07}"/>
                </a:ext>
              </a:extLst>
            </p:cNvPr>
            <p:cNvSpPr/>
            <p:nvPr userDrawn="1"/>
          </p:nvSpPr>
          <p:spPr>
            <a:xfrm>
              <a:off x="2364494" y="1257724"/>
              <a:ext cx="1437728" cy="279677"/>
            </a:xfrm>
            <a:prstGeom prst="parallelogram">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F7DF5070-D9D4-40ED-884B-9BC9556EAE9E}"/>
                </a:ext>
              </a:extLst>
            </p:cNvPr>
            <p:cNvSpPr/>
            <p:nvPr userDrawn="1"/>
          </p:nvSpPr>
          <p:spPr>
            <a:xfrm>
              <a:off x="3527843" y="1255486"/>
              <a:ext cx="1437728" cy="279677"/>
            </a:xfrm>
            <a:prstGeom prst="parallelogram">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9B081236-4CAB-4969-ABEF-5617ADCFC6B9}"/>
                </a:ext>
              </a:extLst>
            </p:cNvPr>
            <p:cNvSpPr/>
            <p:nvPr userDrawn="1"/>
          </p:nvSpPr>
          <p:spPr>
            <a:xfrm>
              <a:off x="4658272" y="1256605"/>
              <a:ext cx="1437728" cy="285816"/>
            </a:xfrm>
            <a:prstGeom prst="parallelogram">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81150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BF86E95-1606-40C6-AAE4-E39A4C9E5062}"/>
              </a:ext>
            </a:extLst>
          </p:cNvPr>
          <p:cNvGrpSpPr/>
          <p:nvPr userDrawn="1"/>
        </p:nvGrpSpPr>
        <p:grpSpPr>
          <a:xfrm>
            <a:off x="0" y="6334315"/>
            <a:ext cx="12192001" cy="523685"/>
            <a:chOff x="0" y="6334315"/>
            <a:chExt cx="12192001" cy="523685"/>
          </a:xfrm>
        </p:grpSpPr>
        <p:sp>
          <p:nvSpPr>
            <p:cNvPr id="7" name="Rectangle 6"/>
            <p:cNvSpPr/>
            <p:nvPr/>
          </p:nvSpPr>
          <p:spPr>
            <a:xfrm>
              <a:off x="1" y="6557554"/>
              <a:ext cx="12192000" cy="300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12192001" cy="223237"/>
            </a:xfrm>
            <a:prstGeom prst="rect">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Placeholder 1"/>
          <p:cNvSpPr>
            <a:spLocks noGrp="1"/>
          </p:cNvSpPr>
          <p:nvPr>
            <p:ph type="title"/>
          </p:nvPr>
        </p:nvSpPr>
        <p:spPr>
          <a:xfrm>
            <a:off x="1097280" y="86638"/>
            <a:ext cx="10058400" cy="66950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980513"/>
            <a:ext cx="10058400" cy="5216288"/>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2DD58780-B70D-4BAD-BB2E-7034ECCF08BA}"/>
              </a:ext>
            </a:extLst>
          </p:cNvPr>
          <p:cNvGrpSpPr/>
          <p:nvPr userDrawn="1"/>
        </p:nvGrpSpPr>
        <p:grpSpPr>
          <a:xfrm>
            <a:off x="1064923" y="810381"/>
            <a:ext cx="10117339" cy="57944"/>
            <a:chOff x="1064923" y="1737845"/>
            <a:chExt cx="10117339" cy="57944"/>
          </a:xfrm>
        </p:grpSpPr>
        <p:cxnSp>
          <p:nvCxnSpPr>
            <p:cNvPr id="10" name="Straight Connector 9"/>
            <p:cNvCxnSpPr/>
            <p:nvPr userDrawn="1"/>
          </p:nvCxnSpPr>
          <p:spPr>
            <a:xfrm>
              <a:off x="1064923" y="1737845"/>
              <a:ext cx="9966960" cy="0"/>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7A1E7E-F039-4EC0-9FA2-A2A026DC3C07}"/>
                </a:ext>
              </a:extLst>
            </p:cNvPr>
            <p:cNvCxnSpPr/>
            <p:nvPr userDrawn="1"/>
          </p:nvCxnSpPr>
          <p:spPr>
            <a:xfrm>
              <a:off x="1215302" y="1795789"/>
              <a:ext cx="9966960" cy="0"/>
            </a:xfrm>
            <a:prstGeom prst="line">
              <a:avLst/>
            </a:prstGeom>
            <a:ln w="38100">
              <a:solidFill>
                <a:schemeClr val="accent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13" name="Picture 4" descr="http://www.motachashma.com/images/exams/bennet-university-mba-admission.jpg">
            <a:extLst>
              <a:ext uri="{FF2B5EF4-FFF2-40B4-BE49-F238E27FC236}">
                <a16:creationId xmlns:a16="http://schemas.microsoft.com/office/drawing/2014/main" id="{9DD4D91D-B403-4D5F-AD7B-32CF13C0D02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286307" y="10888"/>
            <a:ext cx="863169" cy="863169"/>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3686185" y="6570616"/>
            <a:ext cx="4822804" cy="267357"/>
          </a:xfrm>
          <a:prstGeom prst="rect">
            <a:avLst/>
          </a:prstGeom>
        </p:spPr>
        <p:txBody>
          <a:bodyPr vert="horz" lIns="91440" tIns="45720" rIns="91440" bIns="45720" rtlCol="0" anchor="ctr"/>
          <a:lstStyle>
            <a:lvl1pPr algn="ctr">
              <a:defRPr sz="1200" b="1" cap="all" baseline="0">
                <a:solidFill>
                  <a:schemeClr val="accent3">
                    <a:lumMod val="10000"/>
                    <a:lumOff val="90000"/>
                  </a:schemeClr>
                </a:solidFill>
                <a:latin typeface="Bell MT" panose="02020503060305020303" pitchFamily="18" charset="0"/>
              </a:defRPr>
            </a:lvl1pPr>
          </a:lstStyle>
          <a:p>
            <a:r>
              <a:rPr lang="en-US" dirty="0"/>
              <a:t>Bennett university</a:t>
            </a:r>
          </a:p>
        </p:txBody>
      </p:sp>
      <p:sp>
        <p:nvSpPr>
          <p:cNvPr id="4" name="Date Placeholder 3"/>
          <p:cNvSpPr>
            <a:spLocks noGrp="1"/>
          </p:cNvSpPr>
          <p:nvPr>
            <p:ph type="dt" sz="half" idx="2"/>
          </p:nvPr>
        </p:nvSpPr>
        <p:spPr>
          <a:xfrm>
            <a:off x="1097280" y="6557553"/>
            <a:ext cx="2472271" cy="267357"/>
          </a:xfrm>
          <a:prstGeom prst="rect">
            <a:avLst/>
          </a:prstGeom>
        </p:spPr>
        <p:txBody>
          <a:bodyPr vert="horz" lIns="91440" tIns="45720" rIns="91440" bIns="45720" rtlCol="0" anchor="ctr"/>
          <a:lstStyle>
            <a:lvl1pPr algn="l">
              <a:defRPr sz="1100" b="1">
                <a:solidFill>
                  <a:schemeClr val="accent3">
                    <a:lumMod val="10000"/>
                    <a:lumOff val="90000"/>
                  </a:schemeClr>
                </a:solidFill>
                <a:latin typeface="Baskerville Old Face" panose="02020602080505020303" pitchFamily="18" charset="0"/>
              </a:defRPr>
            </a:lvl1pPr>
          </a:lstStyle>
          <a:p>
            <a:r>
              <a:rPr lang="en-US" dirty="0"/>
              <a:t>Even </a:t>
            </a:r>
            <a:r>
              <a:rPr lang="en-US" dirty="0" err="1"/>
              <a:t>Semetser</a:t>
            </a:r>
            <a:r>
              <a:rPr lang="en-US" dirty="0"/>
              <a:t>, 2020-21</a:t>
            </a:r>
          </a:p>
        </p:txBody>
      </p:sp>
      <p:sp>
        <p:nvSpPr>
          <p:cNvPr id="6" name="Slide Number Placeholder 5"/>
          <p:cNvSpPr>
            <a:spLocks noGrp="1"/>
          </p:cNvSpPr>
          <p:nvPr>
            <p:ph type="sldNum" sz="quarter" idx="4"/>
          </p:nvPr>
        </p:nvSpPr>
        <p:spPr>
          <a:xfrm>
            <a:off x="9900458" y="6557553"/>
            <a:ext cx="1312025" cy="267357"/>
          </a:xfrm>
          <a:prstGeom prst="rect">
            <a:avLst/>
          </a:prstGeom>
        </p:spPr>
        <p:txBody>
          <a:bodyPr vert="horz" lIns="91440" tIns="45720" rIns="91440" bIns="45720" rtlCol="0" anchor="ctr"/>
          <a:lstStyle>
            <a:lvl1pPr algn="r">
              <a:defRPr sz="1050">
                <a:solidFill>
                  <a:schemeClr val="accent3">
                    <a:lumMod val="10000"/>
                    <a:lumOff val="90000"/>
                  </a:schemeClr>
                </a:solidFill>
                <a:latin typeface="Bell MT" panose="02020503060305020303" pitchFamily="18" charset="0"/>
              </a:defRPr>
            </a:lvl1pPr>
          </a:lstStyle>
          <a:p>
            <a:fld id="{BDA10909-B56C-45AC-A9CA-18A782F1C497}" type="slidenum">
              <a:rPr lang="en-US" smtClean="0"/>
              <a:pPr/>
              <a:t>‹#›</a:t>
            </a:fld>
            <a:endParaRPr lang="en-US" dirty="0"/>
          </a:p>
        </p:txBody>
      </p:sp>
    </p:spTree>
    <p:extLst>
      <p:ext uri="{BB962C8B-B14F-4D97-AF65-F5344CB8AC3E}">
        <p14:creationId xmlns:p14="http://schemas.microsoft.com/office/powerpoint/2010/main" val="2793709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58.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6.pn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9.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72.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hyperlink" Target="https://www.youtube.com/watch?v=ROQzvtP1wM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8B24-9528-482B-AF51-C1F12BD16E90}"/>
              </a:ext>
            </a:extLst>
          </p:cNvPr>
          <p:cNvSpPr>
            <a:spLocks noGrp="1"/>
          </p:cNvSpPr>
          <p:nvPr>
            <p:ph type="ctrTitle"/>
          </p:nvPr>
        </p:nvSpPr>
        <p:spPr/>
        <p:txBody>
          <a:bodyPr/>
          <a:lstStyle/>
          <a:p>
            <a:pPr algn="ctr"/>
            <a:r>
              <a:rPr lang="en-US" dirty="0"/>
              <a:t>Mechanics</a:t>
            </a:r>
          </a:p>
        </p:txBody>
      </p:sp>
      <p:sp>
        <p:nvSpPr>
          <p:cNvPr id="3" name="Subtitle 2">
            <a:extLst>
              <a:ext uri="{FF2B5EF4-FFF2-40B4-BE49-F238E27FC236}">
                <a16:creationId xmlns:a16="http://schemas.microsoft.com/office/drawing/2014/main" id="{8DB4D6B3-8DC8-44EA-966E-0BA18617230D}"/>
              </a:ext>
            </a:extLst>
          </p:cNvPr>
          <p:cNvSpPr>
            <a:spLocks noGrp="1"/>
          </p:cNvSpPr>
          <p:nvPr>
            <p:ph type="subTitle" idx="1"/>
          </p:nvPr>
        </p:nvSpPr>
        <p:spPr/>
        <p:txBody>
          <a:bodyPr>
            <a:normAutofit lnSpcReduction="10000"/>
          </a:bodyPr>
          <a:lstStyle/>
          <a:p>
            <a:pPr algn="ctr"/>
            <a:endParaRPr lang="en-US" dirty="0"/>
          </a:p>
          <a:p>
            <a:pPr algn="ctr"/>
            <a:r>
              <a:rPr lang="en-US" sz="3000" dirty="0"/>
              <a:t>EPHY108L (2-0-2-3)</a:t>
            </a:r>
          </a:p>
          <a:p>
            <a:pPr algn="ctr"/>
            <a:endParaRPr lang="en-US" dirty="0"/>
          </a:p>
          <a:p>
            <a:pPr algn="ctr"/>
            <a:r>
              <a:rPr lang="en-US" dirty="0">
                <a:solidFill>
                  <a:srgbClr val="002060"/>
                </a:solidFill>
                <a:latin typeface="Algerian" panose="04020705040A02060702" pitchFamily="82" charset="0"/>
              </a:rPr>
              <a:t>Ayan khan</a:t>
            </a:r>
          </a:p>
          <a:p>
            <a:pPr algn="ctr"/>
            <a:r>
              <a:rPr lang="en-US" dirty="0">
                <a:solidFill>
                  <a:srgbClr val="002060"/>
                </a:solidFill>
                <a:latin typeface="Algerian" panose="04020705040A02060702" pitchFamily="82" charset="0"/>
              </a:rPr>
              <a:t>Department of physics</a:t>
            </a:r>
          </a:p>
        </p:txBody>
      </p:sp>
    </p:spTree>
    <p:extLst>
      <p:ext uri="{BB962C8B-B14F-4D97-AF65-F5344CB8AC3E}">
        <p14:creationId xmlns:p14="http://schemas.microsoft.com/office/powerpoint/2010/main" val="203969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1206-9059-432F-A67A-513D83E60BAF}"/>
              </a:ext>
            </a:extLst>
          </p:cNvPr>
          <p:cNvSpPr>
            <a:spLocks noGrp="1"/>
          </p:cNvSpPr>
          <p:nvPr>
            <p:ph type="title"/>
          </p:nvPr>
        </p:nvSpPr>
        <p:spPr/>
        <p:txBody>
          <a:bodyPr>
            <a:normAutofit fontScale="90000"/>
          </a:bodyPr>
          <a:lstStyle/>
          <a:p>
            <a:r>
              <a:rPr lang="en-US" dirty="0"/>
              <a:t>Angular Momentum of Rigid Body-I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459A6C-5CC8-4308-9B60-4DCFB2E3B50D}"/>
                  </a:ext>
                </a:extLst>
              </p:cNvPr>
              <p:cNvSpPr>
                <a:spLocks noGrp="1"/>
              </p:cNvSpPr>
              <p:nvPr>
                <p:ph idx="1"/>
              </p:nvPr>
            </p:nvSpPr>
            <p:spPr/>
            <p:txBody>
              <a:bodyPr/>
              <a:lstStyle/>
              <a:p>
                <a:pPr marL="289560" marR="30480" indent="-342900">
                  <a:lnSpc>
                    <a:spcPct val="102600"/>
                  </a:lnSpc>
                  <a:spcBef>
                    <a:spcPts val="55"/>
                  </a:spcBef>
                  <a:buFont typeface="Wingdings" panose="05000000000000000000" pitchFamily="2" charset="2"/>
                  <a:buChar char="§"/>
                </a:pPr>
                <a:r>
                  <a:rPr lang="en-IN" sz="2000" spc="-30" dirty="0">
                    <a:solidFill>
                      <a:srgbClr val="002060"/>
                    </a:solidFill>
                    <a:latin typeface="Times New Roman" panose="02020603050405020304" pitchFamily="18" charset="0"/>
                    <a:cs typeface="Times New Roman" panose="02020603050405020304" pitchFamily="18" charset="0"/>
                  </a:rPr>
                  <a:t>We </a:t>
                </a:r>
                <a:r>
                  <a:rPr lang="en-IN" sz="2000" spc="-25" dirty="0">
                    <a:solidFill>
                      <a:srgbClr val="002060"/>
                    </a:solidFill>
                    <a:latin typeface="Times New Roman" panose="02020603050405020304" pitchFamily="18" charset="0"/>
                    <a:cs typeface="Times New Roman" panose="02020603050405020304" pitchFamily="18" charset="0"/>
                  </a:rPr>
                  <a:t>consider </a:t>
                </a:r>
                <a:r>
                  <a:rPr lang="en-IN" sz="2000" spc="-10" dirty="0">
                    <a:solidFill>
                      <a:srgbClr val="002060"/>
                    </a:solidFill>
                    <a:latin typeface="Times New Roman" panose="02020603050405020304" pitchFamily="18" charset="0"/>
                    <a:cs typeface="Times New Roman" panose="02020603050405020304" pitchFamily="18" charset="0"/>
                  </a:rPr>
                  <a:t>a </a:t>
                </a:r>
                <a:r>
                  <a:rPr lang="en-IN" sz="2000" spc="-5" dirty="0">
                    <a:solidFill>
                      <a:srgbClr val="002060"/>
                    </a:solidFill>
                    <a:latin typeface="Times New Roman" panose="02020603050405020304" pitchFamily="18" charset="0"/>
                    <a:cs typeface="Times New Roman" panose="02020603050405020304" pitchFamily="18" charset="0"/>
                  </a:rPr>
                  <a:t>rigid </a:t>
                </a:r>
                <a:r>
                  <a:rPr lang="en-IN" sz="2000" spc="-10" dirty="0">
                    <a:solidFill>
                      <a:srgbClr val="002060"/>
                    </a:solidFill>
                    <a:latin typeface="Times New Roman" panose="02020603050405020304" pitchFamily="18" charset="0"/>
                    <a:cs typeface="Times New Roman" panose="02020603050405020304" pitchFamily="18" charset="0"/>
                  </a:rPr>
                  <a:t>body to </a:t>
                </a:r>
                <a:r>
                  <a:rPr lang="en-IN" sz="2000" spc="-35" dirty="0">
                    <a:solidFill>
                      <a:srgbClr val="002060"/>
                    </a:solidFill>
                    <a:latin typeface="Times New Roman" panose="02020603050405020304" pitchFamily="18" charset="0"/>
                    <a:cs typeface="Times New Roman" panose="02020603050405020304" pitchFamily="18" charset="0"/>
                  </a:rPr>
                  <a:t>be </a:t>
                </a:r>
                <a:r>
                  <a:rPr lang="en-IN" sz="2000" spc="-15" dirty="0">
                    <a:solidFill>
                      <a:srgbClr val="002060"/>
                    </a:solidFill>
                    <a:latin typeface="Times New Roman" panose="02020603050405020304" pitchFamily="18" charset="0"/>
                    <a:cs typeface="Times New Roman" panose="02020603050405020304" pitchFamily="18" charset="0"/>
                  </a:rPr>
                  <a:t>an </a:t>
                </a:r>
                <a:r>
                  <a:rPr lang="en-IN" sz="2000" spc="-20" dirty="0">
                    <a:solidFill>
                      <a:srgbClr val="002060"/>
                    </a:solidFill>
                    <a:latin typeface="Times New Roman" panose="02020603050405020304" pitchFamily="18" charset="0"/>
                    <a:cs typeface="Times New Roman" panose="02020603050405020304" pitchFamily="18" charset="0"/>
                  </a:rPr>
                  <a:t>assembly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10" dirty="0">
                    <a:solidFill>
                      <a:srgbClr val="002060"/>
                    </a:solidFill>
                    <a:latin typeface="Times New Roman" panose="02020603050405020304" pitchFamily="18" charset="0"/>
                    <a:cs typeface="Times New Roman" panose="02020603050405020304" pitchFamily="18" charset="0"/>
                  </a:rPr>
                  <a:t>a </a:t>
                </a:r>
                <a:r>
                  <a:rPr lang="en-IN" sz="2000" spc="-20" dirty="0">
                    <a:solidFill>
                      <a:srgbClr val="002060"/>
                    </a:solidFill>
                    <a:latin typeface="Times New Roman" panose="02020603050405020304" pitchFamily="18" charset="0"/>
                    <a:cs typeface="Times New Roman" panose="02020603050405020304" pitchFamily="18" charset="0"/>
                  </a:rPr>
                  <a:t>large </a:t>
                </a:r>
                <a:r>
                  <a:rPr lang="en-IN" sz="2000" spc="-30" dirty="0">
                    <a:solidFill>
                      <a:srgbClr val="002060"/>
                    </a:solidFill>
                    <a:latin typeface="Times New Roman" panose="02020603050405020304" pitchFamily="18" charset="0"/>
                    <a:cs typeface="Times New Roman" panose="02020603050405020304" pitchFamily="18" charset="0"/>
                  </a:rPr>
                  <a:t>number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10" dirty="0">
                    <a:solidFill>
                      <a:srgbClr val="002060"/>
                    </a:solidFill>
                    <a:latin typeface="Times New Roman" panose="02020603050405020304" pitchFamily="18" charset="0"/>
                    <a:cs typeface="Times New Roman" panose="02020603050405020304" pitchFamily="18" charset="0"/>
                  </a:rPr>
                  <a:t>point</a:t>
                </a:r>
                <a:r>
                  <a:rPr lang="en-IN" sz="2000" spc="15" dirty="0">
                    <a:solidFill>
                      <a:srgbClr val="002060"/>
                    </a:solidFill>
                    <a:latin typeface="Times New Roman" panose="02020603050405020304" pitchFamily="18" charset="0"/>
                    <a:cs typeface="Times New Roman" panose="02020603050405020304" pitchFamily="18" charset="0"/>
                  </a:rPr>
                  <a:t> </a:t>
                </a:r>
                <a:r>
                  <a:rPr lang="en-IN" sz="2000" spc="-15" dirty="0">
                    <a:solidFill>
                      <a:srgbClr val="002060"/>
                    </a:solidFill>
                    <a:latin typeface="Times New Roman" panose="02020603050405020304" pitchFamily="18" charset="0"/>
                    <a:cs typeface="Times New Roman" panose="02020603050405020304" pitchFamily="18" charset="0"/>
                  </a:rPr>
                  <a:t>particles</a:t>
                </a:r>
                <a:endParaRPr lang="en-IN" dirty="0">
                  <a:solidFill>
                    <a:srgbClr val="002060"/>
                  </a:solidFill>
                  <a:latin typeface="Times New Roman" panose="02020603050405020304" pitchFamily="18" charset="0"/>
                  <a:cs typeface="Times New Roman" panose="02020603050405020304" pitchFamily="18" charset="0"/>
                </a:endParaRPr>
              </a:p>
              <a:p>
                <a:pPr marL="0" marR="30480" indent="0">
                  <a:lnSpc>
                    <a:spcPct val="102600"/>
                  </a:lnSpc>
                  <a:spcBef>
                    <a:spcPts val="55"/>
                  </a:spcBef>
                  <a:buNone/>
                </a:pPr>
                <a:r>
                  <a:rPr lang="en-IN" sz="2000" b="0" spc="-1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pc="-15" dirty="0" smtClean="0">
                            <a:solidFill>
                              <a:srgbClr val="002060"/>
                            </a:solidFill>
                            <a:latin typeface="Cambria Math" panose="02040503050406030204" pitchFamily="18" charset="0"/>
                            <a:cs typeface="Arial"/>
                          </a:rPr>
                        </m:ctrlPr>
                      </m:sSubPr>
                      <m:e>
                        <m:r>
                          <a:rPr lang="en-IN" sz="2000" i="1" spc="-15" dirty="0" smtClean="0">
                            <a:solidFill>
                              <a:srgbClr val="002060"/>
                            </a:solidFill>
                            <a:latin typeface="Cambria Math" panose="02040503050406030204" pitchFamily="18" charset="0"/>
                            <a:cs typeface="Arial"/>
                          </a:rPr>
                          <m:t>𝑚</m:t>
                        </m:r>
                      </m:e>
                      <m:sub>
                        <m:r>
                          <a:rPr lang="en-IN" sz="2400" i="1" spc="-22" baseline="-10416" dirty="0" smtClean="0">
                            <a:solidFill>
                              <a:srgbClr val="002060"/>
                            </a:solidFill>
                            <a:latin typeface="Cambria Math" panose="02040503050406030204" pitchFamily="18" charset="0"/>
                            <a:cs typeface="Arial"/>
                          </a:rPr>
                          <m:t>𝑖</m:t>
                        </m:r>
                      </m:sub>
                    </m:sSub>
                  </m:oMath>
                </a14:m>
                <a:r>
                  <a:rPr lang="en-IN" sz="2400" i="1" spc="-22" baseline="-10416" dirty="0">
                    <a:solidFill>
                      <a:srgbClr val="002060"/>
                    </a:solidFill>
                    <a:latin typeface="Times New Roman" panose="02020603050405020304" pitchFamily="18" charset="0"/>
                    <a:cs typeface="Times New Roman" panose="02020603050405020304" pitchFamily="18" charset="0"/>
                  </a:rPr>
                  <a:t> </a:t>
                </a:r>
                <a:r>
                  <a:rPr lang="en-IN" sz="2000" spc="-20" dirty="0">
                    <a:solidFill>
                      <a:srgbClr val="002060"/>
                    </a:solidFill>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2000" b="0" i="1" spc="-30" dirty="0" smtClean="0">
                            <a:solidFill>
                              <a:srgbClr val="002060"/>
                            </a:solidFill>
                            <a:latin typeface="Cambria Math" panose="02040503050406030204" pitchFamily="18" charset="0"/>
                            <a:cs typeface="Calibri"/>
                          </a:rPr>
                        </m:ctrlPr>
                      </m:sSubPr>
                      <m:e>
                        <m:acc>
                          <m:accPr>
                            <m:chr m:val="⃗"/>
                            <m:ctrlPr>
                              <a:rPr lang="en-US" sz="2000" b="0" i="1" spc="20" dirty="0" smtClean="0">
                                <a:solidFill>
                                  <a:srgbClr val="002060"/>
                                </a:solidFill>
                                <a:latin typeface="Cambria Math" panose="02040503050406030204" pitchFamily="18" charset="0"/>
                                <a:cs typeface="Calibri"/>
                              </a:rPr>
                            </m:ctrlPr>
                          </m:accPr>
                          <m:e>
                            <m:r>
                              <a:rPr lang="en-IN" sz="2000" i="1" spc="20" dirty="0" smtClean="0">
                                <a:solidFill>
                                  <a:srgbClr val="002060"/>
                                </a:solidFill>
                                <a:latin typeface="Cambria Math" panose="02040503050406030204" pitchFamily="18" charset="0"/>
                                <a:cs typeface="Calibri"/>
                              </a:rPr>
                              <m:t>𝑟</m:t>
                            </m:r>
                          </m:e>
                        </m:acc>
                      </m:e>
                      <m:sub>
                        <m:r>
                          <a:rPr lang="en-IN" sz="2400" i="1" spc="30" baseline="-10416" dirty="0" err="1" smtClean="0">
                            <a:solidFill>
                              <a:srgbClr val="002060"/>
                            </a:solidFill>
                            <a:latin typeface="Cambria Math" panose="02040503050406030204" pitchFamily="18" charset="0"/>
                            <a:cs typeface="Arial"/>
                          </a:rPr>
                          <m:t>𝑖</m:t>
                        </m:r>
                      </m:sub>
                    </m:sSub>
                  </m:oMath>
                </a14:m>
                <a:r>
                  <a:rPr lang="en-IN" sz="2400" i="1" spc="30" baseline="-10416" dirty="0">
                    <a:solidFill>
                      <a:srgbClr val="002060"/>
                    </a:solidFill>
                    <a:latin typeface="Times New Roman" panose="02020603050405020304" pitchFamily="18" charset="0"/>
                    <a:cs typeface="Times New Roman" panose="02020603050405020304" pitchFamily="18" charset="0"/>
                  </a:rPr>
                  <a:t> </a:t>
                </a:r>
                <a:r>
                  <a:rPr lang="en-IN" sz="2000" spc="-45" dirty="0">
                    <a:solidFill>
                      <a:srgbClr val="002060"/>
                    </a:solidFill>
                    <a:latin typeface="Times New Roman" panose="02020603050405020304" pitchFamily="18" charset="0"/>
                    <a:cs typeface="Times New Roman" panose="02020603050405020304" pitchFamily="18" charset="0"/>
                  </a:rPr>
                  <a:t>are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spc="-20" dirty="0">
                    <a:solidFill>
                      <a:srgbClr val="002060"/>
                    </a:solidFill>
                    <a:latin typeface="Times New Roman" panose="02020603050405020304" pitchFamily="18" charset="0"/>
                    <a:cs typeface="Times New Roman" panose="02020603050405020304" pitchFamily="18" charset="0"/>
                  </a:rPr>
                  <a:t>mass and </a:t>
                </a:r>
                <a:r>
                  <a:rPr lang="en-IN" sz="2000" spc="-15" dirty="0">
                    <a:solidFill>
                      <a:srgbClr val="002060"/>
                    </a:solidFill>
                    <a:latin typeface="Times New Roman" panose="02020603050405020304" pitchFamily="18" charset="0"/>
                    <a:cs typeface="Times New Roman" panose="02020603050405020304" pitchFamily="18" charset="0"/>
                  </a:rPr>
                  <a:t>position </a:t>
                </a:r>
                <a:r>
                  <a:rPr lang="en-IN" sz="2000" spc="-20" dirty="0">
                    <a:solidFill>
                      <a:srgbClr val="002060"/>
                    </a:solidFill>
                    <a:latin typeface="Times New Roman" panose="02020603050405020304" pitchFamily="18" charset="0"/>
                    <a:cs typeface="Times New Roman" panose="02020603050405020304" pitchFamily="18" charset="0"/>
                  </a:rPr>
                  <a:t>vector </a:t>
                </a:r>
                <a:r>
                  <a:rPr lang="en-IN" sz="2000" spc="-25" dirty="0">
                    <a:solidFill>
                      <a:srgbClr val="002060"/>
                    </a:solidFill>
                    <a:latin typeface="Times New Roman" panose="02020603050405020304" pitchFamily="18" charset="0"/>
                    <a:cs typeface="Times New Roman" panose="02020603050405020304" pitchFamily="18" charset="0"/>
                  </a:rPr>
                  <a:t>of the </a:t>
                </a:r>
                <a:r>
                  <a:rPr lang="en-IN" sz="2000" i="1" spc="15" dirty="0" err="1">
                    <a:solidFill>
                      <a:srgbClr val="002060"/>
                    </a:solidFill>
                    <a:latin typeface="Times New Roman" panose="02020603050405020304" pitchFamily="18" charset="0"/>
                    <a:cs typeface="Times New Roman" panose="02020603050405020304" pitchFamily="18" charset="0"/>
                  </a:rPr>
                  <a:t>i</a:t>
                </a:r>
                <a:r>
                  <a:rPr lang="en-IN" sz="2000" i="1" spc="15" dirty="0">
                    <a:solidFill>
                      <a:srgbClr val="002060"/>
                    </a:solidFill>
                    <a:latin typeface="Times New Roman" panose="02020603050405020304" pitchFamily="18" charset="0"/>
                    <a:cs typeface="Times New Roman" panose="02020603050405020304" pitchFamily="18" charset="0"/>
                  </a:rPr>
                  <a:t> </a:t>
                </a:r>
                <a:r>
                  <a:rPr lang="en-IN" sz="2000" spc="5" dirty="0">
                    <a:solidFill>
                      <a:srgbClr val="002060"/>
                    </a:solidFill>
                    <a:latin typeface="Times New Roman" panose="02020603050405020304" pitchFamily="18" charset="0"/>
                    <a:cs typeface="Times New Roman" panose="02020603050405020304" pitchFamily="18" charset="0"/>
                  </a:rPr>
                  <a:t>-</a:t>
                </a:r>
                <a:r>
                  <a:rPr lang="en-IN" sz="2000" spc="5" dirty="0" err="1">
                    <a:solidFill>
                      <a:srgbClr val="002060"/>
                    </a:solidFill>
                    <a:latin typeface="Times New Roman" panose="02020603050405020304" pitchFamily="18" charset="0"/>
                    <a:cs typeface="Times New Roman" panose="02020603050405020304" pitchFamily="18" charset="0"/>
                  </a:rPr>
                  <a:t>th</a:t>
                </a:r>
                <a:r>
                  <a:rPr lang="en-IN" sz="2000" spc="5" dirty="0">
                    <a:solidFill>
                      <a:srgbClr val="002060"/>
                    </a:solidFill>
                    <a:latin typeface="Times New Roman" panose="02020603050405020304" pitchFamily="18" charset="0"/>
                    <a:cs typeface="Times New Roman" panose="02020603050405020304" pitchFamily="18" charset="0"/>
                  </a:rPr>
                  <a:t> </a:t>
                </a:r>
                <a:r>
                  <a:rPr lang="en-IN" sz="2000" spc="-15" dirty="0">
                    <a:solidFill>
                      <a:srgbClr val="002060"/>
                    </a:solidFill>
                    <a:latin typeface="Times New Roman" panose="02020603050405020304" pitchFamily="18" charset="0"/>
                    <a:cs typeface="Times New Roman" panose="02020603050405020304" pitchFamily="18" charset="0"/>
                  </a:rPr>
                  <a:t>particle  with </a:t>
                </a:r>
                <a:r>
                  <a:rPr lang="en-IN" sz="2000" spc="-20" dirty="0">
                    <a:solidFill>
                      <a:srgbClr val="002060"/>
                    </a:solidFill>
                    <a:latin typeface="Times New Roman" panose="02020603050405020304" pitchFamily="18" charset="0"/>
                    <a:cs typeface="Times New Roman" panose="02020603050405020304" pitchFamily="18" charset="0"/>
                  </a:rPr>
                  <a:t>respect </a:t>
                </a:r>
                <a:r>
                  <a:rPr lang="en-IN" sz="2000" spc="-10" dirty="0">
                    <a:solidFill>
                      <a:srgbClr val="002060"/>
                    </a:solidFill>
                    <a:latin typeface="Times New Roman" panose="02020603050405020304" pitchFamily="18" charset="0"/>
                    <a:cs typeface="Times New Roman" panose="02020603050405020304" pitchFamily="18" charset="0"/>
                  </a:rPr>
                  <a:t>to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spc="-30" dirty="0">
                    <a:solidFill>
                      <a:srgbClr val="002060"/>
                    </a:solidFill>
                    <a:latin typeface="Times New Roman" panose="02020603050405020304" pitchFamily="18" charset="0"/>
                    <a:cs typeface="Times New Roman" panose="02020603050405020304" pitchFamily="18" charset="0"/>
                  </a:rPr>
                  <a:t>chosen</a:t>
                </a:r>
                <a:r>
                  <a:rPr lang="en-IN" sz="2000" spc="160" dirty="0">
                    <a:solidFill>
                      <a:srgbClr val="002060"/>
                    </a:solidFill>
                    <a:latin typeface="Times New Roman" panose="02020603050405020304" pitchFamily="18" charset="0"/>
                    <a:cs typeface="Times New Roman" panose="02020603050405020304" pitchFamily="18" charset="0"/>
                  </a:rPr>
                  <a:t> </a:t>
                </a:r>
                <a:r>
                  <a:rPr lang="en-IN" sz="2000" spc="-15" dirty="0">
                    <a:solidFill>
                      <a:srgbClr val="002060"/>
                    </a:solidFill>
                    <a:latin typeface="Times New Roman" panose="02020603050405020304" pitchFamily="18" charset="0"/>
                    <a:cs typeface="Times New Roman" panose="02020603050405020304" pitchFamily="18" charset="0"/>
                  </a:rPr>
                  <a:t>origin</a:t>
                </a:r>
                <a:endParaRPr lang="en-IN" sz="2000"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35"/>
                  </a:spcBef>
                  <a:buFont typeface="Wingdings" panose="05000000000000000000" pitchFamily="2" charset="2"/>
                  <a:buChar char="§"/>
                </a:pPr>
                <a:r>
                  <a:rPr lang="en-IN" sz="2000" spc="-5" dirty="0">
                    <a:solidFill>
                      <a:srgbClr val="002060"/>
                    </a:solidFill>
                    <a:latin typeface="Times New Roman" panose="02020603050405020304" pitchFamily="18" charset="0"/>
                    <a:cs typeface="Times New Roman" panose="02020603050405020304" pitchFamily="18" charset="0"/>
                  </a:rPr>
                  <a:t>Two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30" dirty="0">
                    <a:solidFill>
                      <a:srgbClr val="002060"/>
                    </a:solidFill>
                    <a:latin typeface="Times New Roman" panose="02020603050405020304" pitchFamily="18" charset="0"/>
                    <a:cs typeface="Times New Roman" panose="02020603050405020304" pitchFamily="18" charset="0"/>
                  </a:rPr>
                  <a:t>those </a:t>
                </a:r>
                <a:r>
                  <a:rPr lang="en-IN" sz="2000" spc="-15" dirty="0">
                    <a:solidFill>
                      <a:srgbClr val="002060"/>
                    </a:solidFill>
                    <a:latin typeface="Times New Roman" panose="02020603050405020304" pitchFamily="18" charset="0"/>
                    <a:cs typeface="Times New Roman" panose="02020603050405020304" pitchFamily="18" charset="0"/>
                  </a:rPr>
                  <a:t>particles </a:t>
                </a:r>
                <a:r>
                  <a:rPr lang="en-IN" sz="2000" spc="-45" dirty="0">
                    <a:solidFill>
                      <a:srgbClr val="002060"/>
                    </a:solidFill>
                    <a:latin typeface="Times New Roman" panose="02020603050405020304" pitchFamily="18" charset="0"/>
                    <a:cs typeface="Times New Roman" panose="02020603050405020304" pitchFamily="18" charset="0"/>
                  </a:rPr>
                  <a:t>are </a:t>
                </a:r>
                <a:r>
                  <a:rPr lang="en-IN" sz="2000" spc="-40" dirty="0">
                    <a:solidFill>
                      <a:srgbClr val="002060"/>
                    </a:solidFill>
                    <a:latin typeface="Times New Roman" panose="02020603050405020304" pitchFamily="18" charset="0"/>
                    <a:cs typeface="Times New Roman" panose="02020603050405020304" pitchFamily="18" charset="0"/>
                  </a:rPr>
                  <a:t>shown</a:t>
                </a:r>
                <a:r>
                  <a:rPr lang="en-IN" sz="2000" spc="-100" dirty="0">
                    <a:solidFill>
                      <a:srgbClr val="002060"/>
                    </a:solidFill>
                    <a:latin typeface="Times New Roman" panose="02020603050405020304" pitchFamily="18" charset="0"/>
                    <a:cs typeface="Times New Roman" panose="02020603050405020304" pitchFamily="18" charset="0"/>
                  </a:rPr>
                  <a:t> </a:t>
                </a:r>
                <a:r>
                  <a:rPr lang="en-IN" spc="-40" dirty="0">
                    <a:solidFill>
                      <a:srgbClr val="002060"/>
                    </a:solidFill>
                    <a:latin typeface="Times New Roman" panose="02020603050405020304" pitchFamily="18" charset="0"/>
                    <a:cs typeface="Times New Roman" panose="02020603050405020304" pitchFamily="18" charset="0"/>
                  </a:rPr>
                  <a:t>here:</a:t>
                </a:r>
                <a:endParaRPr lang="en-IN" sz="2000" spc="-40"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35"/>
                  </a:spcBef>
                  <a:buFont typeface="Wingdings" panose="05000000000000000000" pitchFamily="2" charset="2"/>
                  <a:buChar char="§"/>
                </a:pPr>
                <a:endParaRPr lang="en-IN" sz="2000" spc="-5"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35"/>
                  </a:spcBef>
                  <a:buFont typeface="Wingdings" panose="05000000000000000000" pitchFamily="2" charset="2"/>
                  <a:buChar char="§"/>
                </a:pPr>
                <a:endParaRPr lang="en-IN" spc="-5"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35"/>
                  </a:spcBef>
                  <a:buFont typeface="Wingdings" panose="05000000000000000000" pitchFamily="2" charset="2"/>
                  <a:buChar char="§"/>
                </a:pPr>
                <a:endParaRPr lang="en-IN" sz="2000" spc="-5"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35"/>
                  </a:spcBef>
                  <a:buFont typeface="Wingdings" panose="05000000000000000000" pitchFamily="2" charset="2"/>
                  <a:buChar char="§"/>
                </a:pPr>
                <a:endParaRPr lang="en-IN" sz="2000" spc="-5"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35"/>
                  </a:spcBef>
                  <a:buFont typeface="Wingdings" panose="05000000000000000000" pitchFamily="2" charset="2"/>
                  <a:buChar char="§"/>
                </a:pPr>
                <a:endParaRPr lang="en-IN" spc="-5"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35"/>
                  </a:spcBef>
                  <a:buFont typeface="Wingdings" panose="05000000000000000000" pitchFamily="2" charset="2"/>
                  <a:buChar char="§"/>
                </a:pPr>
                <a:endParaRPr lang="en-IN" sz="2000" spc="-5"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35"/>
                  </a:spcBef>
                  <a:buFont typeface="Wingdings" panose="05000000000000000000" pitchFamily="2" charset="2"/>
                  <a:buChar char="§"/>
                </a:pPr>
                <a:endParaRPr lang="en-IN" sz="2000" spc="-5"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35"/>
                  </a:spcBef>
                  <a:buFont typeface="Wingdings" panose="05000000000000000000" pitchFamily="2" charset="2"/>
                  <a:buChar char="§"/>
                </a:pPr>
                <a:r>
                  <a:rPr lang="en-IN" sz="2000" spc="-5" dirty="0">
                    <a:solidFill>
                      <a:srgbClr val="002060"/>
                    </a:solidFill>
                    <a:latin typeface="Times New Roman" panose="02020603050405020304" pitchFamily="18" charset="0"/>
                    <a:cs typeface="Times New Roman" panose="02020603050405020304" pitchFamily="18" charset="0"/>
                  </a:rPr>
                  <a:t>Angular </a:t>
                </a:r>
                <a:r>
                  <a:rPr lang="en-IN" sz="2000" spc="-30" dirty="0">
                    <a:solidFill>
                      <a:srgbClr val="002060"/>
                    </a:solidFill>
                    <a:latin typeface="Times New Roman" panose="02020603050405020304" pitchFamily="18" charset="0"/>
                    <a:cs typeface="Times New Roman" panose="02020603050405020304" pitchFamily="18" charset="0"/>
                  </a:rPr>
                  <a:t>momentum </a:t>
                </a:r>
                <a:r>
                  <a:rPr lang="en-IN" sz="2000" spc="-25" dirty="0">
                    <a:solidFill>
                      <a:srgbClr val="002060"/>
                    </a:solidFill>
                    <a:latin typeface="Times New Roman" panose="02020603050405020304" pitchFamily="18" charset="0"/>
                    <a:cs typeface="Times New Roman" panose="02020603050405020304" pitchFamily="18" charset="0"/>
                  </a:rPr>
                  <a:t>of the </a:t>
                </a:r>
                <a:r>
                  <a:rPr lang="en-IN" sz="2000" spc="-5" dirty="0">
                    <a:solidFill>
                      <a:srgbClr val="002060"/>
                    </a:solidFill>
                    <a:latin typeface="Times New Roman" panose="02020603050405020304" pitchFamily="18" charset="0"/>
                    <a:cs typeface="Times New Roman" panose="02020603050405020304" pitchFamily="18" charset="0"/>
                  </a:rPr>
                  <a:t>rigid </a:t>
                </a:r>
                <a:r>
                  <a:rPr lang="en-IN" sz="2000" spc="-10" dirty="0">
                    <a:solidFill>
                      <a:srgbClr val="002060"/>
                    </a:solidFill>
                    <a:latin typeface="Times New Roman" panose="02020603050405020304" pitchFamily="18" charset="0"/>
                    <a:cs typeface="Times New Roman" panose="02020603050405020304" pitchFamily="18" charset="0"/>
                  </a:rPr>
                  <a:t>body is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spc="-20" dirty="0">
                    <a:solidFill>
                      <a:srgbClr val="002060"/>
                    </a:solidFill>
                    <a:latin typeface="Times New Roman" panose="02020603050405020304" pitchFamily="18" charset="0"/>
                    <a:cs typeface="Times New Roman" panose="02020603050405020304" pitchFamily="18" charset="0"/>
                  </a:rPr>
                  <a:t>vector </a:t>
                </a:r>
                <a:r>
                  <a:rPr lang="en-IN" sz="2000" spc="-25" dirty="0">
                    <a:solidFill>
                      <a:srgbClr val="002060"/>
                    </a:solidFill>
                    <a:latin typeface="Times New Roman" panose="02020603050405020304" pitchFamily="18" charset="0"/>
                    <a:cs typeface="Times New Roman" panose="02020603050405020304" pitchFamily="18" charset="0"/>
                  </a:rPr>
                  <a:t>sum of </a:t>
                </a:r>
                <a:r>
                  <a:rPr lang="en-IN" sz="2000" spc="-30" dirty="0">
                    <a:solidFill>
                      <a:srgbClr val="002060"/>
                    </a:solidFill>
                    <a:latin typeface="Times New Roman" panose="02020603050405020304" pitchFamily="18" charset="0"/>
                    <a:cs typeface="Times New Roman" panose="02020603050405020304" pitchFamily="18" charset="0"/>
                  </a:rPr>
                  <a:t>the  </a:t>
                </a:r>
                <a:r>
                  <a:rPr lang="en-IN" sz="2000" spc="-15" dirty="0">
                    <a:solidFill>
                      <a:srgbClr val="002060"/>
                    </a:solidFill>
                    <a:latin typeface="Times New Roman" panose="02020603050405020304" pitchFamily="18" charset="0"/>
                    <a:cs typeface="Times New Roman" panose="02020603050405020304" pitchFamily="18" charset="0"/>
                  </a:rPr>
                  <a:t>angular </a:t>
                </a:r>
                <a:r>
                  <a:rPr lang="en-IN" sz="2000" spc="-30" dirty="0">
                    <a:solidFill>
                      <a:srgbClr val="002060"/>
                    </a:solidFill>
                    <a:latin typeface="Times New Roman" panose="02020603050405020304" pitchFamily="18" charset="0"/>
                    <a:cs typeface="Times New Roman" panose="02020603050405020304" pitchFamily="18" charset="0"/>
                  </a:rPr>
                  <a:t>momenta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15" dirty="0">
                    <a:solidFill>
                      <a:srgbClr val="002060"/>
                    </a:solidFill>
                    <a:latin typeface="Times New Roman" panose="02020603050405020304" pitchFamily="18" charset="0"/>
                    <a:cs typeface="Times New Roman" panose="02020603050405020304" pitchFamily="18" charset="0"/>
                  </a:rPr>
                  <a:t>individual </a:t>
                </a:r>
                <a:r>
                  <a:rPr lang="en-IN" sz="2000" spc="-10" dirty="0">
                    <a:solidFill>
                      <a:srgbClr val="002060"/>
                    </a:solidFill>
                    <a:latin typeface="Times New Roman" panose="02020603050405020304" pitchFamily="18" charset="0"/>
                    <a:cs typeface="Times New Roman" panose="02020603050405020304" pitchFamily="18" charset="0"/>
                  </a:rPr>
                  <a:t>particles, </a:t>
                </a:r>
                <a:r>
                  <a:rPr lang="en-IN" sz="2000" spc="5" dirty="0" err="1">
                    <a:solidFill>
                      <a:srgbClr val="002060"/>
                    </a:solidFill>
                    <a:latin typeface="Times New Roman" panose="02020603050405020304" pitchFamily="18" charset="0"/>
                    <a:cs typeface="Times New Roman" panose="02020603050405020304" pitchFamily="18" charset="0"/>
                  </a:rPr>
                  <a:t>w.r.t.</a:t>
                </a:r>
                <a:r>
                  <a:rPr lang="en-IN" sz="2000" spc="5" dirty="0">
                    <a:solidFill>
                      <a:srgbClr val="002060"/>
                    </a:solidFill>
                    <a:latin typeface="Times New Roman" panose="02020603050405020304" pitchFamily="18" charset="0"/>
                    <a:cs typeface="Times New Roman" panose="02020603050405020304" pitchFamily="18" charset="0"/>
                  </a:rPr>
                  <a:t>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spc="-20" dirty="0">
                    <a:solidFill>
                      <a:srgbClr val="002060"/>
                    </a:solidFill>
                    <a:latin typeface="Times New Roman" panose="02020603050405020304" pitchFamily="18" charset="0"/>
                    <a:cs typeface="Times New Roman" panose="02020603050405020304" pitchFamily="18" charset="0"/>
                  </a:rPr>
                  <a:t>given </a:t>
                </a:r>
                <a:r>
                  <a:rPr lang="en-IN" sz="2000" spc="-15" dirty="0">
                    <a:solidFill>
                      <a:srgbClr val="002060"/>
                    </a:solidFill>
                    <a:latin typeface="Times New Roman" panose="02020603050405020304" pitchFamily="18" charset="0"/>
                    <a:cs typeface="Times New Roman" panose="02020603050405020304" pitchFamily="18" charset="0"/>
                  </a:rPr>
                  <a:t>origin  </a:t>
                </a:r>
                <a14:m>
                  <m:oMath xmlns:m="http://schemas.openxmlformats.org/officeDocument/2006/math">
                    <m:acc>
                      <m:accPr>
                        <m:chr m:val="⃗"/>
                        <m:ctrlPr>
                          <a:rPr lang="en-US" sz="2000" b="0" i="1" spc="180" dirty="0" smtClean="0">
                            <a:solidFill>
                              <a:srgbClr val="002060"/>
                            </a:solidFill>
                            <a:latin typeface="Cambria Math" panose="02040503050406030204" pitchFamily="18" charset="0"/>
                            <a:cs typeface="Calibri"/>
                          </a:rPr>
                        </m:ctrlPr>
                      </m:accPr>
                      <m:e>
                        <m:r>
                          <a:rPr lang="en-IN" sz="2000" i="1" spc="180" dirty="0" smtClean="0">
                            <a:solidFill>
                              <a:srgbClr val="002060"/>
                            </a:solidFill>
                            <a:latin typeface="Cambria Math" panose="02040503050406030204" pitchFamily="18" charset="0"/>
                            <a:cs typeface="Calibri"/>
                          </a:rPr>
                          <m:t>𝐿</m:t>
                        </m:r>
                      </m:e>
                    </m:acc>
                    <m:r>
                      <a:rPr lang="en-IN" sz="2000" i="1" spc="204" dirty="0" smtClean="0">
                        <a:solidFill>
                          <a:srgbClr val="002060"/>
                        </a:solidFill>
                        <a:latin typeface="Cambria Math" panose="02040503050406030204" pitchFamily="18" charset="0"/>
                        <a:cs typeface="Arial"/>
                      </a:rPr>
                      <m:t>=</m:t>
                    </m:r>
                    <m:r>
                      <a:rPr lang="en-US" sz="2000" b="0" i="1" spc="204" dirty="0" smtClean="0">
                        <a:solidFill>
                          <a:srgbClr val="002060"/>
                        </a:solidFill>
                        <a:latin typeface="Cambria Math" panose="02040503050406030204" pitchFamily="18" charset="0"/>
                        <a:cs typeface="Arial"/>
                      </a:rPr>
                      <m:t>∑</m:t>
                    </m:r>
                    <m:sSub>
                      <m:sSubPr>
                        <m:ctrlPr>
                          <a:rPr lang="en-US" sz="2000" b="0" i="1" spc="204" dirty="0" smtClean="0">
                            <a:solidFill>
                              <a:srgbClr val="002060"/>
                            </a:solidFill>
                            <a:latin typeface="Cambria Math" panose="02040503050406030204" pitchFamily="18" charset="0"/>
                            <a:cs typeface="Arial"/>
                          </a:rPr>
                        </m:ctrlPr>
                      </m:sSubPr>
                      <m:e>
                        <m:acc>
                          <m:accPr>
                            <m:chr m:val="⃗"/>
                            <m:ctrlPr>
                              <a:rPr lang="en-US" sz="2000" b="0" i="1" spc="204" dirty="0" smtClean="0">
                                <a:solidFill>
                                  <a:srgbClr val="002060"/>
                                </a:solidFill>
                                <a:latin typeface="Cambria Math" panose="02040503050406030204" pitchFamily="18" charset="0"/>
                                <a:cs typeface="Arial"/>
                              </a:rPr>
                            </m:ctrlPr>
                          </m:accPr>
                          <m:e>
                            <m:r>
                              <a:rPr lang="en-US" sz="2000" b="0" i="1" spc="204" dirty="0" smtClean="0">
                                <a:solidFill>
                                  <a:srgbClr val="002060"/>
                                </a:solidFill>
                                <a:latin typeface="Cambria Math" panose="02040503050406030204" pitchFamily="18" charset="0"/>
                                <a:cs typeface="Arial"/>
                              </a:rPr>
                              <m:t>𝑟</m:t>
                            </m:r>
                          </m:e>
                        </m:acc>
                      </m:e>
                      <m:sub>
                        <m:r>
                          <a:rPr lang="en-US" sz="2000" b="0" i="1" spc="204" dirty="0" smtClean="0">
                            <a:solidFill>
                              <a:srgbClr val="002060"/>
                            </a:solidFill>
                            <a:latin typeface="Cambria Math" panose="02040503050406030204" pitchFamily="18" charset="0"/>
                            <a:cs typeface="Arial"/>
                          </a:rPr>
                          <m:t>𝑖</m:t>
                        </m:r>
                      </m:sub>
                    </m:sSub>
                    <m:r>
                      <a:rPr lang="en-US" sz="2000" b="0" i="1" spc="204" dirty="0" smtClean="0">
                        <a:solidFill>
                          <a:srgbClr val="002060"/>
                        </a:solidFill>
                        <a:latin typeface="Cambria Math" panose="02040503050406030204" pitchFamily="18" charset="0"/>
                        <a:cs typeface="Arial"/>
                      </a:rPr>
                      <m:t>×</m:t>
                    </m:r>
                    <m:sSub>
                      <m:sSubPr>
                        <m:ctrlPr>
                          <a:rPr lang="en-US" sz="2000" b="0" i="1" spc="204" dirty="0" smtClean="0">
                            <a:solidFill>
                              <a:srgbClr val="002060"/>
                            </a:solidFill>
                            <a:latin typeface="Cambria Math" panose="02040503050406030204" pitchFamily="18" charset="0"/>
                            <a:cs typeface="Arial"/>
                          </a:rPr>
                        </m:ctrlPr>
                      </m:sSubPr>
                      <m:e>
                        <m:acc>
                          <m:accPr>
                            <m:chr m:val="⃗"/>
                            <m:ctrlPr>
                              <a:rPr lang="en-US" sz="2000" b="0" i="1" spc="204" dirty="0" smtClean="0">
                                <a:solidFill>
                                  <a:srgbClr val="002060"/>
                                </a:solidFill>
                                <a:latin typeface="Cambria Math" panose="02040503050406030204" pitchFamily="18" charset="0"/>
                                <a:cs typeface="Arial"/>
                              </a:rPr>
                            </m:ctrlPr>
                          </m:accPr>
                          <m:e>
                            <m:r>
                              <a:rPr lang="en-US" sz="2000" b="0" i="1" spc="204" dirty="0" smtClean="0">
                                <a:solidFill>
                                  <a:srgbClr val="002060"/>
                                </a:solidFill>
                                <a:latin typeface="Cambria Math" panose="02040503050406030204" pitchFamily="18" charset="0"/>
                                <a:cs typeface="Arial"/>
                              </a:rPr>
                              <m:t>𝑝</m:t>
                            </m:r>
                          </m:e>
                        </m:acc>
                      </m:e>
                      <m:sub>
                        <m:r>
                          <a:rPr lang="en-US" sz="2000" b="0" i="1" spc="204" dirty="0" smtClean="0">
                            <a:solidFill>
                              <a:srgbClr val="002060"/>
                            </a:solidFill>
                            <a:latin typeface="Cambria Math" panose="02040503050406030204" pitchFamily="18" charset="0"/>
                            <a:cs typeface="Arial"/>
                          </a:rPr>
                          <m:t>𝑖</m:t>
                        </m:r>
                      </m:sub>
                    </m:sSub>
                    <m:r>
                      <a:rPr lang="en-US" sz="2000" b="0" i="1" spc="204" dirty="0" smtClean="0">
                        <a:solidFill>
                          <a:srgbClr val="002060"/>
                        </a:solidFill>
                        <a:latin typeface="Cambria Math" panose="02040503050406030204" pitchFamily="18" charset="0"/>
                        <a:cs typeface="Arial"/>
                      </a:rPr>
                      <m:t>=∑</m:t>
                    </m:r>
                    <m:sSub>
                      <m:sSubPr>
                        <m:ctrlPr>
                          <a:rPr lang="en-US" sz="2000" b="0" i="1" spc="204" dirty="0" smtClean="0">
                            <a:solidFill>
                              <a:srgbClr val="002060"/>
                            </a:solidFill>
                            <a:latin typeface="Cambria Math" panose="02040503050406030204" pitchFamily="18" charset="0"/>
                            <a:cs typeface="Arial"/>
                          </a:rPr>
                        </m:ctrlPr>
                      </m:sSubPr>
                      <m:e>
                        <m:r>
                          <a:rPr lang="en-US" sz="2000" b="0" i="1" spc="204" dirty="0" smtClean="0">
                            <a:solidFill>
                              <a:srgbClr val="002060"/>
                            </a:solidFill>
                            <a:latin typeface="Cambria Math" panose="02040503050406030204" pitchFamily="18" charset="0"/>
                            <a:cs typeface="Arial"/>
                          </a:rPr>
                          <m:t>𝑚</m:t>
                        </m:r>
                      </m:e>
                      <m:sub>
                        <m:r>
                          <a:rPr lang="en-US" sz="2000" b="0" i="1" spc="204" dirty="0" smtClean="0">
                            <a:solidFill>
                              <a:srgbClr val="002060"/>
                            </a:solidFill>
                            <a:latin typeface="Cambria Math" panose="02040503050406030204" pitchFamily="18" charset="0"/>
                            <a:cs typeface="Arial"/>
                          </a:rPr>
                          <m:t>𝑖</m:t>
                        </m:r>
                      </m:sub>
                    </m:sSub>
                    <m:r>
                      <a:rPr lang="en-US" sz="2000" b="0" i="1" spc="204" dirty="0" smtClean="0">
                        <a:solidFill>
                          <a:srgbClr val="002060"/>
                        </a:solidFill>
                        <a:latin typeface="Cambria Math" panose="02040503050406030204" pitchFamily="18" charset="0"/>
                        <a:cs typeface="Arial"/>
                      </a:rPr>
                      <m:t>(</m:t>
                    </m:r>
                    <m:sSub>
                      <m:sSubPr>
                        <m:ctrlPr>
                          <a:rPr lang="en-US" sz="2000" b="0" i="1" spc="204" dirty="0" smtClean="0">
                            <a:solidFill>
                              <a:srgbClr val="002060"/>
                            </a:solidFill>
                            <a:latin typeface="Cambria Math" panose="02040503050406030204" pitchFamily="18" charset="0"/>
                            <a:cs typeface="Arial"/>
                          </a:rPr>
                        </m:ctrlPr>
                      </m:sSubPr>
                      <m:e>
                        <m:acc>
                          <m:accPr>
                            <m:chr m:val="⃗"/>
                            <m:ctrlPr>
                              <a:rPr lang="en-US" sz="2000" b="0" i="1" spc="204" dirty="0" smtClean="0">
                                <a:solidFill>
                                  <a:srgbClr val="002060"/>
                                </a:solidFill>
                                <a:latin typeface="Cambria Math" panose="02040503050406030204" pitchFamily="18" charset="0"/>
                                <a:cs typeface="Arial"/>
                              </a:rPr>
                            </m:ctrlPr>
                          </m:accPr>
                          <m:e>
                            <m:r>
                              <a:rPr lang="en-US" sz="2000" b="0" i="1" spc="204" dirty="0" smtClean="0">
                                <a:solidFill>
                                  <a:srgbClr val="002060"/>
                                </a:solidFill>
                                <a:latin typeface="Cambria Math" panose="02040503050406030204" pitchFamily="18" charset="0"/>
                                <a:cs typeface="Arial"/>
                              </a:rPr>
                              <m:t>𝑟</m:t>
                            </m:r>
                          </m:e>
                        </m:acc>
                      </m:e>
                      <m:sub>
                        <m:r>
                          <a:rPr lang="en-US" sz="2000" b="0" i="1" spc="204" dirty="0" smtClean="0">
                            <a:solidFill>
                              <a:srgbClr val="002060"/>
                            </a:solidFill>
                            <a:latin typeface="Cambria Math" panose="02040503050406030204" pitchFamily="18" charset="0"/>
                            <a:cs typeface="Arial"/>
                          </a:rPr>
                          <m:t>𝑖</m:t>
                        </m:r>
                      </m:sub>
                    </m:sSub>
                    <m:r>
                      <a:rPr lang="en-US" sz="2000" b="0" i="1" spc="204" dirty="0" smtClean="0">
                        <a:solidFill>
                          <a:srgbClr val="002060"/>
                        </a:solidFill>
                        <a:latin typeface="Cambria Math" panose="02040503050406030204" pitchFamily="18" charset="0"/>
                        <a:cs typeface="Arial"/>
                      </a:rPr>
                      <m:t>×</m:t>
                    </m:r>
                    <m:sSub>
                      <m:sSubPr>
                        <m:ctrlPr>
                          <a:rPr lang="en-US" sz="2000" b="0" i="1" spc="204" dirty="0" smtClean="0">
                            <a:solidFill>
                              <a:srgbClr val="002060"/>
                            </a:solidFill>
                            <a:latin typeface="Cambria Math" panose="02040503050406030204" pitchFamily="18" charset="0"/>
                            <a:cs typeface="Arial"/>
                          </a:rPr>
                        </m:ctrlPr>
                      </m:sSubPr>
                      <m:e>
                        <m:acc>
                          <m:accPr>
                            <m:chr m:val="̇"/>
                            <m:ctrlPr>
                              <a:rPr lang="en-US" sz="2000" b="0" i="1" spc="204" dirty="0" smtClean="0">
                                <a:solidFill>
                                  <a:srgbClr val="002060"/>
                                </a:solidFill>
                                <a:latin typeface="Cambria Math" panose="02040503050406030204" pitchFamily="18" charset="0"/>
                                <a:cs typeface="Arial"/>
                              </a:rPr>
                            </m:ctrlPr>
                          </m:accPr>
                          <m:e>
                            <m:acc>
                              <m:accPr>
                                <m:chr m:val="⃗"/>
                                <m:ctrlPr>
                                  <a:rPr lang="en-US" sz="2000" b="0" i="1" spc="204" dirty="0" smtClean="0">
                                    <a:solidFill>
                                      <a:srgbClr val="002060"/>
                                    </a:solidFill>
                                    <a:latin typeface="Cambria Math" panose="02040503050406030204" pitchFamily="18" charset="0"/>
                                    <a:cs typeface="Arial"/>
                                  </a:rPr>
                                </m:ctrlPr>
                              </m:accPr>
                              <m:e>
                                <m:r>
                                  <a:rPr lang="en-US" sz="2000" b="0" i="1" spc="204" dirty="0" smtClean="0">
                                    <a:solidFill>
                                      <a:srgbClr val="002060"/>
                                    </a:solidFill>
                                    <a:latin typeface="Cambria Math" panose="02040503050406030204" pitchFamily="18" charset="0"/>
                                    <a:cs typeface="Arial"/>
                                  </a:rPr>
                                  <m:t>𝑟</m:t>
                                </m:r>
                              </m:e>
                            </m:acc>
                          </m:e>
                        </m:acc>
                      </m:e>
                      <m:sub>
                        <m:r>
                          <a:rPr lang="en-US" sz="2000" b="0" i="1" spc="204" dirty="0" smtClean="0">
                            <a:solidFill>
                              <a:srgbClr val="002060"/>
                            </a:solidFill>
                            <a:latin typeface="Cambria Math" panose="02040503050406030204" pitchFamily="18" charset="0"/>
                            <a:cs typeface="Arial"/>
                          </a:rPr>
                          <m:t>𝑖</m:t>
                        </m:r>
                      </m:sub>
                    </m:sSub>
                    <m:r>
                      <a:rPr lang="en-US" sz="2000" b="0" i="1" spc="204" dirty="0" smtClean="0">
                        <a:solidFill>
                          <a:srgbClr val="002060"/>
                        </a:solidFill>
                        <a:latin typeface="Cambria Math" panose="02040503050406030204" pitchFamily="18" charset="0"/>
                        <a:cs typeface="Arial"/>
                      </a:rPr>
                      <m:t>)</m:t>
                    </m:r>
                  </m:oMath>
                </a14:m>
                <a:endParaRPr lang="en-IN" sz="2000" dirty="0">
                  <a:solidFill>
                    <a:srgbClr val="002060"/>
                  </a:solidFill>
                  <a:latin typeface="Times New Roman" panose="02020603050405020304" pitchFamily="18" charset="0"/>
                  <a:cs typeface="Times New Roman" panose="02020603050405020304" pitchFamily="18" charset="0"/>
                </a:endParaRPr>
              </a:p>
              <a:p>
                <a:pPr marL="314325" marR="30480" indent="-342900">
                  <a:lnSpc>
                    <a:spcPct val="102600"/>
                  </a:lnSpc>
                  <a:spcBef>
                    <a:spcPts val="55"/>
                  </a:spcBef>
                  <a:buFont typeface="Wingdings" panose="05000000000000000000" pitchFamily="2" charset="2"/>
                  <a:buChar char="§"/>
                </a:pPr>
                <a:r>
                  <a:rPr lang="en-IN" sz="2000" spc="-15" dirty="0" err="1">
                    <a:solidFill>
                      <a:srgbClr val="002060"/>
                    </a:solidFill>
                    <a:latin typeface="Times New Roman" panose="02020603050405020304" pitchFamily="18" charset="0"/>
                    <a:cs typeface="Times New Roman" panose="02020603050405020304" pitchFamily="18" charset="0"/>
                  </a:rPr>
                  <a:t>Center</a:t>
                </a:r>
                <a:r>
                  <a:rPr lang="en-IN" sz="2000" spc="-15" dirty="0">
                    <a:solidFill>
                      <a:srgbClr val="002060"/>
                    </a:solidFill>
                    <a:latin typeface="Times New Roman" panose="02020603050405020304" pitchFamily="18" charset="0"/>
                    <a:cs typeface="Times New Roman" panose="02020603050405020304" pitchFamily="18" charset="0"/>
                  </a:rPr>
                  <a:t>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20" dirty="0">
                    <a:solidFill>
                      <a:srgbClr val="002060"/>
                    </a:solidFill>
                    <a:latin typeface="Times New Roman" panose="02020603050405020304" pitchFamily="18" charset="0"/>
                    <a:cs typeface="Times New Roman" panose="02020603050405020304" pitchFamily="18" charset="0"/>
                  </a:rPr>
                  <a:t>mass </a:t>
                </a:r>
                <a:r>
                  <a:rPr lang="en-IN" sz="2000" spc="70" dirty="0">
                    <a:solidFill>
                      <a:srgbClr val="002060"/>
                    </a:solidFill>
                    <a:latin typeface="Times New Roman" panose="02020603050405020304" pitchFamily="18" charset="0"/>
                    <a:cs typeface="Times New Roman" panose="02020603050405020304" pitchFamily="18" charset="0"/>
                  </a:rPr>
                  <a:t>(COM) </a:t>
                </a:r>
                <a:r>
                  <a:rPr lang="en-IN" sz="2000" spc="-25" dirty="0">
                    <a:solidFill>
                      <a:srgbClr val="002060"/>
                    </a:solidFill>
                    <a:latin typeface="Times New Roman" panose="02020603050405020304" pitchFamily="18" charset="0"/>
                    <a:cs typeface="Times New Roman" panose="02020603050405020304" pitchFamily="18" charset="0"/>
                  </a:rPr>
                  <a:t>of the </a:t>
                </a:r>
                <a:r>
                  <a:rPr lang="en-IN" sz="2000" spc="-5" dirty="0">
                    <a:solidFill>
                      <a:srgbClr val="002060"/>
                    </a:solidFill>
                    <a:latin typeface="Times New Roman" panose="02020603050405020304" pitchFamily="18" charset="0"/>
                    <a:cs typeface="Times New Roman" panose="02020603050405020304" pitchFamily="18" charset="0"/>
                  </a:rPr>
                  <a:t>rigid </a:t>
                </a:r>
                <a:r>
                  <a:rPr lang="en-IN" sz="2000" spc="-10" dirty="0">
                    <a:solidFill>
                      <a:srgbClr val="002060"/>
                    </a:solidFill>
                    <a:latin typeface="Times New Roman" panose="02020603050405020304" pitchFamily="18" charset="0"/>
                    <a:cs typeface="Times New Roman" panose="02020603050405020304" pitchFamily="18" charset="0"/>
                  </a:rPr>
                  <a:t>body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20" dirty="0">
                    <a:solidFill>
                      <a:srgbClr val="002060"/>
                    </a:solidFill>
                    <a:latin typeface="Times New Roman" panose="02020603050405020304" pitchFamily="18" charset="0"/>
                    <a:cs typeface="Times New Roman" panose="02020603050405020304" pitchFamily="18" charset="0"/>
                  </a:rPr>
                  <a:t>mass </a:t>
                </a:r>
                <a14:m>
                  <m:oMath xmlns:m="http://schemas.openxmlformats.org/officeDocument/2006/math">
                    <m:r>
                      <a:rPr lang="en-IN" sz="2000" i="1" spc="70" dirty="0" smtClean="0">
                        <a:solidFill>
                          <a:srgbClr val="002060"/>
                        </a:solidFill>
                        <a:latin typeface="Cambria Math" panose="02040503050406030204" pitchFamily="18" charset="0"/>
                        <a:cs typeface="Arial"/>
                      </a:rPr>
                      <m:t>𝑀</m:t>
                    </m:r>
                  </m:oMath>
                </a14:m>
                <a:r>
                  <a:rPr lang="en-IN" sz="2000" spc="70" dirty="0">
                    <a:solidFill>
                      <a:srgbClr val="002060"/>
                    </a:solidFill>
                    <a:latin typeface="Times New Roman" panose="02020603050405020304" pitchFamily="18" charset="0"/>
                    <a:cs typeface="Times New Roman" panose="02020603050405020304" pitchFamily="18" charset="0"/>
                  </a:rPr>
                  <a:t>, </a:t>
                </a:r>
                <a:r>
                  <a:rPr lang="en-IN" sz="2000" spc="-10" dirty="0">
                    <a:solidFill>
                      <a:srgbClr val="002060"/>
                    </a:solidFill>
                    <a:latin typeface="Times New Roman" panose="02020603050405020304" pitchFamily="18" charset="0"/>
                    <a:cs typeface="Times New Roman" panose="02020603050405020304" pitchFamily="18" charset="0"/>
                  </a:rPr>
                  <a:t>will </a:t>
                </a:r>
                <a:r>
                  <a:rPr lang="en-IN" sz="2000" spc="-30" dirty="0">
                    <a:solidFill>
                      <a:srgbClr val="002060"/>
                    </a:solidFill>
                    <a:latin typeface="Times New Roman" panose="02020603050405020304" pitchFamily="18" charset="0"/>
                    <a:cs typeface="Times New Roman" panose="02020603050405020304" pitchFamily="18" charset="0"/>
                  </a:rPr>
                  <a:t>be </a:t>
                </a:r>
                <a:r>
                  <a:rPr lang="en-IN" sz="2000" spc="5" dirty="0">
                    <a:solidFill>
                      <a:srgbClr val="002060"/>
                    </a:solidFill>
                    <a:latin typeface="Times New Roman" panose="02020603050405020304" pitchFamily="18" charset="0"/>
                    <a:cs typeface="Times New Roman" panose="02020603050405020304" pitchFamily="18" charset="0"/>
                  </a:rPr>
                  <a:t>at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spc="-10" dirty="0">
                    <a:solidFill>
                      <a:srgbClr val="002060"/>
                    </a:solidFill>
                    <a:latin typeface="Times New Roman" panose="02020603050405020304" pitchFamily="18" charset="0"/>
                    <a:cs typeface="Times New Roman" panose="02020603050405020304" pitchFamily="18" charset="0"/>
                  </a:rPr>
                  <a:t>location</a:t>
                </a:r>
                <a:r>
                  <a:rPr lang="en-IN" sz="2000" spc="1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b="0" i="1" spc="150" dirty="0" smtClean="0">
                            <a:solidFill>
                              <a:srgbClr val="002060"/>
                            </a:solidFill>
                            <a:latin typeface="Cambria Math" panose="02040503050406030204" pitchFamily="18" charset="0"/>
                            <a:cs typeface="Calibri"/>
                          </a:rPr>
                        </m:ctrlPr>
                      </m:accPr>
                      <m:e>
                        <m:r>
                          <a:rPr lang="en-IN" sz="2000" i="1" spc="150" dirty="0" smtClean="0">
                            <a:solidFill>
                              <a:srgbClr val="002060"/>
                            </a:solidFill>
                            <a:latin typeface="Cambria Math" panose="02040503050406030204" pitchFamily="18" charset="0"/>
                            <a:cs typeface="Calibri"/>
                          </a:rPr>
                          <m:t>𝑅</m:t>
                        </m:r>
                      </m:e>
                    </m:acc>
                  </m:oMath>
                </a14:m>
                <a:r>
                  <a:rPr lang="en-IN" sz="2000" dirty="0">
                    <a:solidFill>
                      <a:srgbClr val="002060"/>
                    </a:solidFill>
                    <a:latin typeface="Times New Roman" panose="02020603050405020304" pitchFamily="18" charset="0"/>
                    <a:cs typeface="Times New Roman" panose="02020603050405020304" pitchFamily="18" charset="0"/>
                  </a:rPr>
                  <a:t>,</a:t>
                </a:r>
              </a:p>
              <a:p>
                <a:pPr marL="0" marR="30480" indent="0">
                  <a:lnSpc>
                    <a:spcPct val="102600"/>
                  </a:lnSpc>
                  <a:spcBef>
                    <a:spcPts val="55"/>
                  </a:spcBef>
                  <a:buNone/>
                </a:pPr>
                <a:r>
                  <a:rPr lang="en-US" dirty="0">
                    <a:solidFill>
                      <a:srgbClr val="002060"/>
                    </a:solidFill>
                    <a:latin typeface="Times New Roman" panose="02020603050405020304" pitchFamily="18" charset="0"/>
                    <a:cs typeface="Times New Roman" panose="02020603050405020304" pitchFamily="18" charset="0"/>
                  </a:rPr>
                  <a:t>     w</a:t>
                </a:r>
                <a:r>
                  <a:rPr lang="en-US" sz="2000" b="0" dirty="0">
                    <a:solidFill>
                      <a:srgbClr val="002060"/>
                    </a:solidFill>
                    <a:latin typeface="Times New Roman" panose="02020603050405020304" pitchFamily="18" charset="0"/>
                    <a:cs typeface="Times New Roman" panose="02020603050405020304" pitchFamily="18" charset="0"/>
                  </a:rPr>
                  <a:t>here,</a:t>
                </a:r>
                <a:r>
                  <a:rPr lang="en-US" sz="2000" b="0" dirty="0">
                    <a:solidFill>
                      <a:srgbClr val="002060"/>
                    </a:solidFill>
                    <a:cs typeface="Calibri"/>
                  </a:rPr>
                  <a:t> </a:t>
                </a:r>
                <a14:m>
                  <m:oMath xmlns:m="http://schemas.openxmlformats.org/officeDocument/2006/math">
                    <m:acc>
                      <m:accPr>
                        <m:chr m:val="⃗"/>
                        <m:ctrlPr>
                          <a:rPr lang="en-US" sz="2000" b="0" i="1" smtClean="0">
                            <a:solidFill>
                              <a:srgbClr val="002060"/>
                            </a:solidFill>
                            <a:latin typeface="Cambria Math" panose="02040503050406030204" pitchFamily="18" charset="0"/>
                            <a:cs typeface="Calibri"/>
                          </a:rPr>
                        </m:ctrlPr>
                      </m:accPr>
                      <m:e>
                        <m:r>
                          <a:rPr lang="en-US" sz="2000" b="0" i="1" smtClean="0">
                            <a:solidFill>
                              <a:srgbClr val="002060"/>
                            </a:solidFill>
                            <a:latin typeface="Cambria Math" panose="02040503050406030204" pitchFamily="18" charset="0"/>
                            <a:cs typeface="Calibri"/>
                          </a:rPr>
                          <m:t>𝑅</m:t>
                        </m:r>
                      </m:e>
                    </m:acc>
                    <m:r>
                      <a:rPr lang="en-US" sz="2000" b="0" i="1" spc="-30" dirty="0" smtClean="0">
                        <a:solidFill>
                          <a:srgbClr val="002060"/>
                        </a:solidFill>
                        <a:latin typeface="Cambria Math" panose="02040503050406030204" pitchFamily="18" charset="0"/>
                        <a:cs typeface="Calibri"/>
                      </a:rPr>
                      <m:t>=</m:t>
                    </m:r>
                    <m:f>
                      <m:fPr>
                        <m:ctrlPr>
                          <a:rPr lang="en-US" sz="2000" b="0" i="1" spc="-30" dirty="0" smtClean="0">
                            <a:solidFill>
                              <a:srgbClr val="002060"/>
                            </a:solidFill>
                            <a:latin typeface="Cambria Math" panose="02040503050406030204" pitchFamily="18" charset="0"/>
                            <a:cs typeface="Calibri"/>
                          </a:rPr>
                        </m:ctrlPr>
                      </m:fPr>
                      <m:num>
                        <m:nary>
                          <m:naryPr>
                            <m:chr m:val="∑"/>
                            <m:supHide m:val="on"/>
                            <m:ctrlPr>
                              <a:rPr lang="en-US" sz="2000" b="0" i="1" spc="-30" dirty="0" smtClean="0">
                                <a:solidFill>
                                  <a:srgbClr val="002060"/>
                                </a:solidFill>
                                <a:latin typeface="Cambria Math" panose="02040503050406030204" pitchFamily="18" charset="0"/>
                                <a:cs typeface="Calibri"/>
                              </a:rPr>
                            </m:ctrlPr>
                          </m:naryPr>
                          <m:sub>
                            <m:r>
                              <a:rPr lang="en-US" sz="2000" b="0" i="1" spc="-30" dirty="0" smtClean="0">
                                <a:solidFill>
                                  <a:srgbClr val="002060"/>
                                </a:solidFill>
                                <a:latin typeface="Cambria Math" panose="02040503050406030204" pitchFamily="18" charset="0"/>
                                <a:cs typeface="Calibri"/>
                              </a:rPr>
                              <m:t>𝑖</m:t>
                            </m:r>
                          </m:sub>
                          <m:sup/>
                          <m:e>
                            <m:sSub>
                              <m:sSubPr>
                                <m:ctrlPr>
                                  <a:rPr lang="en-US" sz="2000" b="0" i="1" spc="-30" dirty="0" smtClean="0">
                                    <a:solidFill>
                                      <a:srgbClr val="002060"/>
                                    </a:solidFill>
                                    <a:latin typeface="Cambria Math" panose="02040503050406030204" pitchFamily="18" charset="0"/>
                                    <a:cs typeface="Calibri"/>
                                  </a:rPr>
                                </m:ctrlPr>
                              </m:sSubPr>
                              <m:e>
                                <m:r>
                                  <a:rPr lang="en-US" sz="2000" b="0" i="1" spc="-30" dirty="0" smtClean="0">
                                    <a:solidFill>
                                      <a:srgbClr val="002060"/>
                                    </a:solidFill>
                                    <a:latin typeface="Cambria Math" panose="02040503050406030204" pitchFamily="18" charset="0"/>
                                    <a:cs typeface="Calibri"/>
                                  </a:rPr>
                                  <m:t>𝑚</m:t>
                                </m:r>
                              </m:e>
                              <m:sub>
                                <m:r>
                                  <a:rPr lang="en-US" sz="2000" b="0" i="1" spc="-30" dirty="0" smtClean="0">
                                    <a:solidFill>
                                      <a:srgbClr val="002060"/>
                                    </a:solidFill>
                                    <a:latin typeface="Cambria Math" panose="02040503050406030204" pitchFamily="18" charset="0"/>
                                    <a:cs typeface="Calibri"/>
                                  </a:rPr>
                                  <m:t>𝑖</m:t>
                                </m:r>
                              </m:sub>
                            </m:sSub>
                          </m:e>
                        </m:nary>
                        <m:sSub>
                          <m:sSubPr>
                            <m:ctrlPr>
                              <a:rPr lang="en-US" sz="2000" b="0" i="1" spc="-30" dirty="0" smtClean="0">
                                <a:solidFill>
                                  <a:srgbClr val="002060"/>
                                </a:solidFill>
                                <a:latin typeface="Cambria Math" panose="02040503050406030204" pitchFamily="18" charset="0"/>
                                <a:cs typeface="Calibri"/>
                              </a:rPr>
                            </m:ctrlPr>
                          </m:sSubPr>
                          <m:e>
                            <m:acc>
                              <m:accPr>
                                <m:chr m:val="⃗"/>
                                <m:ctrlPr>
                                  <a:rPr lang="en-US" sz="2000" b="0" i="1" spc="-30" dirty="0" smtClean="0">
                                    <a:solidFill>
                                      <a:srgbClr val="002060"/>
                                    </a:solidFill>
                                    <a:latin typeface="Cambria Math" panose="02040503050406030204" pitchFamily="18" charset="0"/>
                                    <a:cs typeface="Calibri"/>
                                  </a:rPr>
                                </m:ctrlPr>
                              </m:accPr>
                              <m:e>
                                <m:r>
                                  <a:rPr lang="en-US" sz="2000" b="0" i="1" spc="-30" dirty="0" smtClean="0">
                                    <a:solidFill>
                                      <a:srgbClr val="002060"/>
                                    </a:solidFill>
                                    <a:latin typeface="Cambria Math" panose="02040503050406030204" pitchFamily="18" charset="0"/>
                                    <a:cs typeface="Calibri"/>
                                  </a:rPr>
                                  <m:t>𝑟</m:t>
                                </m:r>
                              </m:e>
                            </m:acc>
                          </m:e>
                          <m:sub>
                            <m:r>
                              <a:rPr lang="en-US" sz="2000" b="0" i="1" spc="-30" dirty="0" smtClean="0">
                                <a:solidFill>
                                  <a:srgbClr val="002060"/>
                                </a:solidFill>
                                <a:latin typeface="Cambria Math" panose="02040503050406030204" pitchFamily="18" charset="0"/>
                                <a:cs typeface="Calibri"/>
                              </a:rPr>
                              <m:t>𝑖</m:t>
                            </m:r>
                          </m:sub>
                        </m:sSub>
                      </m:num>
                      <m:den>
                        <m:nary>
                          <m:naryPr>
                            <m:chr m:val="∑"/>
                            <m:supHide m:val="on"/>
                            <m:ctrlPr>
                              <a:rPr lang="en-US" sz="2000" b="0" i="1" spc="-30" dirty="0" smtClean="0">
                                <a:solidFill>
                                  <a:srgbClr val="002060"/>
                                </a:solidFill>
                                <a:latin typeface="Cambria Math" panose="02040503050406030204" pitchFamily="18" charset="0"/>
                                <a:cs typeface="Calibri"/>
                              </a:rPr>
                            </m:ctrlPr>
                          </m:naryPr>
                          <m:sub>
                            <m:r>
                              <a:rPr lang="en-US" sz="2000" b="0" i="1" spc="-30" dirty="0" smtClean="0">
                                <a:solidFill>
                                  <a:srgbClr val="002060"/>
                                </a:solidFill>
                                <a:latin typeface="Cambria Math" panose="02040503050406030204" pitchFamily="18" charset="0"/>
                                <a:cs typeface="Calibri"/>
                              </a:rPr>
                              <m:t>𝑖</m:t>
                            </m:r>
                          </m:sub>
                          <m:sup/>
                          <m:e>
                            <m:sSub>
                              <m:sSubPr>
                                <m:ctrlPr>
                                  <a:rPr lang="en-US" sz="2000" b="0" i="1" spc="-30" dirty="0" smtClean="0">
                                    <a:solidFill>
                                      <a:srgbClr val="002060"/>
                                    </a:solidFill>
                                    <a:latin typeface="Cambria Math" panose="02040503050406030204" pitchFamily="18" charset="0"/>
                                    <a:cs typeface="Calibri"/>
                                  </a:rPr>
                                </m:ctrlPr>
                              </m:sSubPr>
                              <m:e>
                                <m:r>
                                  <a:rPr lang="en-US" sz="2000" b="0" i="1" spc="-30" dirty="0" smtClean="0">
                                    <a:solidFill>
                                      <a:srgbClr val="002060"/>
                                    </a:solidFill>
                                    <a:latin typeface="Cambria Math" panose="02040503050406030204" pitchFamily="18" charset="0"/>
                                    <a:cs typeface="Calibri"/>
                                  </a:rPr>
                                  <m:t>𝑚</m:t>
                                </m:r>
                              </m:e>
                              <m:sub>
                                <m:r>
                                  <a:rPr lang="en-US" sz="2000" b="0" i="1" spc="-30" dirty="0" smtClean="0">
                                    <a:solidFill>
                                      <a:srgbClr val="002060"/>
                                    </a:solidFill>
                                    <a:latin typeface="Cambria Math" panose="02040503050406030204" pitchFamily="18" charset="0"/>
                                    <a:cs typeface="Calibri"/>
                                  </a:rPr>
                                  <m:t>𝑖</m:t>
                                </m:r>
                              </m:sub>
                            </m:sSub>
                          </m:e>
                        </m:nary>
                      </m:den>
                    </m:f>
                    <m:r>
                      <a:rPr lang="en-US" sz="2000" b="0" i="1" spc="-30" dirty="0" smtClean="0">
                        <a:solidFill>
                          <a:srgbClr val="002060"/>
                        </a:solidFill>
                        <a:latin typeface="Cambria Math" panose="02040503050406030204" pitchFamily="18" charset="0"/>
                        <a:cs typeface="Calibri"/>
                      </a:rPr>
                      <m:t>=</m:t>
                    </m:r>
                    <m:f>
                      <m:fPr>
                        <m:ctrlPr>
                          <a:rPr lang="en-US" i="1" spc="-30" dirty="0">
                            <a:solidFill>
                              <a:srgbClr val="002060"/>
                            </a:solidFill>
                            <a:latin typeface="Cambria Math" panose="02040503050406030204" pitchFamily="18" charset="0"/>
                            <a:cs typeface="Calibri"/>
                          </a:rPr>
                        </m:ctrlPr>
                      </m:fPr>
                      <m:num>
                        <m:nary>
                          <m:naryPr>
                            <m:chr m:val="∑"/>
                            <m:supHide m:val="on"/>
                            <m:ctrlPr>
                              <a:rPr lang="en-US" i="1" spc="-30" dirty="0">
                                <a:solidFill>
                                  <a:srgbClr val="002060"/>
                                </a:solidFill>
                                <a:latin typeface="Cambria Math" panose="02040503050406030204" pitchFamily="18" charset="0"/>
                                <a:cs typeface="Calibri"/>
                              </a:rPr>
                            </m:ctrlPr>
                          </m:naryPr>
                          <m:sub>
                            <m:r>
                              <a:rPr lang="en-US" i="1" spc="-30" dirty="0">
                                <a:solidFill>
                                  <a:srgbClr val="002060"/>
                                </a:solidFill>
                                <a:latin typeface="Cambria Math" panose="02040503050406030204" pitchFamily="18" charset="0"/>
                                <a:cs typeface="Calibri"/>
                              </a:rPr>
                              <m:t>𝑖</m:t>
                            </m:r>
                          </m:sub>
                          <m:sup/>
                          <m:e>
                            <m:sSub>
                              <m:sSubPr>
                                <m:ctrlPr>
                                  <a:rPr lang="en-US" i="1" spc="-30" dirty="0">
                                    <a:solidFill>
                                      <a:srgbClr val="002060"/>
                                    </a:solidFill>
                                    <a:latin typeface="Cambria Math" panose="02040503050406030204" pitchFamily="18" charset="0"/>
                                    <a:cs typeface="Calibri"/>
                                  </a:rPr>
                                </m:ctrlPr>
                              </m:sSubPr>
                              <m:e>
                                <m:r>
                                  <a:rPr lang="en-US" i="1" spc="-30" dirty="0">
                                    <a:solidFill>
                                      <a:srgbClr val="002060"/>
                                    </a:solidFill>
                                    <a:latin typeface="Cambria Math" panose="02040503050406030204" pitchFamily="18" charset="0"/>
                                    <a:cs typeface="Calibri"/>
                                  </a:rPr>
                                  <m:t>𝑚</m:t>
                                </m:r>
                              </m:e>
                              <m:sub>
                                <m:r>
                                  <a:rPr lang="en-US" i="1" spc="-30" dirty="0">
                                    <a:solidFill>
                                      <a:srgbClr val="002060"/>
                                    </a:solidFill>
                                    <a:latin typeface="Cambria Math" panose="02040503050406030204" pitchFamily="18" charset="0"/>
                                    <a:cs typeface="Calibri"/>
                                  </a:rPr>
                                  <m:t>𝑖</m:t>
                                </m:r>
                              </m:sub>
                            </m:sSub>
                          </m:e>
                        </m:nary>
                        <m:sSub>
                          <m:sSubPr>
                            <m:ctrlPr>
                              <a:rPr lang="en-US" i="1" spc="-30" dirty="0">
                                <a:solidFill>
                                  <a:srgbClr val="002060"/>
                                </a:solidFill>
                                <a:latin typeface="Cambria Math" panose="02040503050406030204" pitchFamily="18" charset="0"/>
                                <a:cs typeface="Calibri"/>
                              </a:rPr>
                            </m:ctrlPr>
                          </m:sSubPr>
                          <m:e>
                            <m:acc>
                              <m:accPr>
                                <m:chr m:val="⃗"/>
                                <m:ctrlPr>
                                  <a:rPr lang="en-US" i="1" spc="-30" dirty="0">
                                    <a:solidFill>
                                      <a:srgbClr val="002060"/>
                                    </a:solidFill>
                                    <a:latin typeface="Cambria Math" panose="02040503050406030204" pitchFamily="18" charset="0"/>
                                    <a:cs typeface="Calibri"/>
                                  </a:rPr>
                                </m:ctrlPr>
                              </m:accPr>
                              <m:e>
                                <m:r>
                                  <a:rPr lang="en-US" i="1" spc="-30" dirty="0">
                                    <a:solidFill>
                                      <a:srgbClr val="002060"/>
                                    </a:solidFill>
                                    <a:latin typeface="Cambria Math" panose="02040503050406030204" pitchFamily="18" charset="0"/>
                                    <a:cs typeface="Calibri"/>
                                  </a:rPr>
                                  <m:t>𝑟</m:t>
                                </m:r>
                              </m:e>
                            </m:acc>
                          </m:e>
                          <m:sub>
                            <m:r>
                              <a:rPr lang="en-US" i="1" spc="-30" dirty="0">
                                <a:solidFill>
                                  <a:srgbClr val="002060"/>
                                </a:solidFill>
                                <a:latin typeface="Cambria Math" panose="02040503050406030204" pitchFamily="18" charset="0"/>
                                <a:cs typeface="Calibri"/>
                              </a:rPr>
                              <m:t>𝑖</m:t>
                            </m:r>
                          </m:sub>
                        </m:sSub>
                      </m:num>
                      <m:den>
                        <m:r>
                          <a:rPr lang="en-US" b="0" i="1" spc="-30" dirty="0" smtClean="0">
                            <a:solidFill>
                              <a:srgbClr val="002060"/>
                            </a:solidFill>
                            <a:latin typeface="Cambria Math" panose="02040503050406030204" pitchFamily="18" charset="0"/>
                            <a:cs typeface="Calibri"/>
                          </a:rPr>
                          <m:t>𝑀</m:t>
                        </m:r>
                      </m:den>
                    </m:f>
                  </m:oMath>
                </a14:m>
                <a:endParaRPr lang="en-IN"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7459A6C-5CC8-4308-9B60-4DCFB2E3B50D}"/>
                  </a:ext>
                </a:extLst>
              </p:cNvPr>
              <p:cNvSpPr>
                <a:spLocks noGrp="1" noRot="1" noChangeAspect="1" noMove="1" noResize="1" noEditPoints="1" noAdjustHandles="1" noChangeArrowheads="1" noChangeShapeType="1" noTextEdit="1"/>
              </p:cNvSpPr>
              <p:nvPr>
                <p:ph idx="1"/>
              </p:nvPr>
            </p:nvSpPr>
            <p:spPr>
              <a:blipFill>
                <a:blip r:embed="rId2"/>
                <a:stretch>
                  <a:fillRect l="-1455" t="-8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71AA2C9-D6C2-4193-9231-AA42DC7931E8}"/>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DC89F642-B7BC-4A6F-98C0-F655A396AEEE}"/>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A9DFA8F0-CC3E-4129-90E0-B008362F47EA}"/>
              </a:ext>
            </a:extLst>
          </p:cNvPr>
          <p:cNvSpPr>
            <a:spLocks noGrp="1"/>
          </p:cNvSpPr>
          <p:nvPr>
            <p:ph type="sldNum" sz="quarter" idx="12"/>
          </p:nvPr>
        </p:nvSpPr>
        <p:spPr/>
        <p:txBody>
          <a:bodyPr/>
          <a:lstStyle/>
          <a:p>
            <a:fld id="{BDA10909-B56C-45AC-A9CA-18A782F1C497}" type="slidenum">
              <a:rPr lang="en-US" smtClean="0"/>
              <a:pPr/>
              <a:t>10</a:t>
            </a:fld>
            <a:endParaRPr lang="en-US" dirty="0"/>
          </a:p>
        </p:txBody>
      </p:sp>
      <p:sp>
        <p:nvSpPr>
          <p:cNvPr id="7" name="object 8">
            <a:extLst>
              <a:ext uri="{FF2B5EF4-FFF2-40B4-BE49-F238E27FC236}">
                <a16:creationId xmlns:a16="http://schemas.microsoft.com/office/drawing/2014/main" id="{DE23FEE9-BA99-4A8C-AF7C-791197019F34}"/>
              </a:ext>
            </a:extLst>
          </p:cNvPr>
          <p:cNvSpPr/>
          <p:nvPr/>
        </p:nvSpPr>
        <p:spPr>
          <a:xfrm>
            <a:off x="5473149" y="1869056"/>
            <a:ext cx="2716694" cy="249090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510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1927-A50F-4F7D-A1F6-087B833C5774}"/>
              </a:ext>
            </a:extLst>
          </p:cNvPr>
          <p:cNvSpPr>
            <a:spLocks noGrp="1"/>
          </p:cNvSpPr>
          <p:nvPr>
            <p:ph type="title"/>
          </p:nvPr>
        </p:nvSpPr>
        <p:spPr/>
        <p:txBody>
          <a:bodyPr>
            <a:normAutofit fontScale="90000"/>
          </a:bodyPr>
          <a:lstStyle/>
          <a:p>
            <a:r>
              <a:rPr lang="en-US" dirty="0"/>
              <a:t>Angular Momentum of Rigid Body-II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1BC66E-6A14-484B-B46B-40F3596EF9A4}"/>
                  </a:ext>
                </a:extLst>
              </p:cNvPr>
              <p:cNvSpPr>
                <a:spLocks noGrp="1"/>
              </p:cNvSpPr>
              <p:nvPr>
                <p:ph idx="1"/>
              </p:nvPr>
            </p:nvSpPr>
            <p:spPr/>
            <p:txBody>
              <a:bodyPr>
                <a:noAutofit/>
              </a:bodyPr>
              <a:lstStyle/>
              <a:p>
                <a:pPr>
                  <a:buFont typeface="Wingdings" panose="05000000000000000000" pitchFamily="2" charset="2"/>
                  <a:buChar char="§"/>
                </a:pPr>
                <a:r>
                  <a:rPr lang="en-US" sz="2100" dirty="0">
                    <a:solidFill>
                      <a:srgbClr val="002060"/>
                    </a:solidFill>
                    <a:latin typeface="Times New Roman" panose="02020603050405020304" pitchFamily="18" charset="0"/>
                    <a:cs typeface="Times New Roman" panose="02020603050405020304" pitchFamily="18" charset="0"/>
                  </a:rPr>
                  <a:t>Let </a:t>
                </a:r>
                <a14:m>
                  <m:oMath xmlns:m="http://schemas.openxmlformats.org/officeDocument/2006/math">
                    <m:sSubSup>
                      <m:sSubSupPr>
                        <m:ctrlPr>
                          <a:rPr lang="en-US" sz="2100" b="0" i="1" dirty="0" smtClean="0">
                            <a:solidFill>
                              <a:srgbClr val="002060"/>
                            </a:solidFill>
                            <a:latin typeface="Cambria Math" panose="02040503050406030204" pitchFamily="18" charset="0"/>
                          </a:rPr>
                        </m:ctrlPr>
                      </m:sSubSupPr>
                      <m:e>
                        <m:acc>
                          <m:accPr>
                            <m:chr m:val="⃗"/>
                            <m:ctrlPr>
                              <a:rPr lang="en-US" sz="2100" b="0" i="1" smtClean="0">
                                <a:solidFill>
                                  <a:srgbClr val="002060"/>
                                </a:solidFill>
                                <a:latin typeface="Cambria Math" panose="02040503050406030204" pitchFamily="18" charset="0"/>
                              </a:rPr>
                            </m:ctrlPr>
                          </m:accPr>
                          <m:e>
                            <m:r>
                              <a:rPr lang="en-US" sz="2100" b="0" i="1" smtClean="0">
                                <a:solidFill>
                                  <a:srgbClr val="002060"/>
                                </a:solidFill>
                                <a:latin typeface="Cambria Math" panose="02040503050406030204" pitchFamily="18" charset="0"/>
                              </a:rPr>
                              <m:t>𝑟</m:t>
                            </m:r>
                          </m:e>
                        </m:acc>
                      </m:e>
                      <m:sub>
                        <m:r>
                          <a:rPr lang="en-US" sz="2100" b="0" i="1" dirty="0" smtClean="0">
                            <a:solidFill>
                              <a:srgbClr val="002060"/>
                            </a:solidFill>
                            <a:latin typeface="Cambria Math" panose="02040503050406030204" pitchFamily="18" charset="0"/>
                          </a:rPr>
                          <m:t>𝑖</m:t>
                        </m:r>
                      </m:sub>
                      <m:sup>
                        <m:r>
                          <a:rPr lang="en-US" sz="2100" b="0" i="1" dirty="0" smtClean="0">
                            <a:solidFill>
                              <a:srgbClr val="002060"/>
                            </a:solidFill>
                            <a:latin typeface="Cambria Math" panose="02040503050406030204" pitchFamily="18" charset="0"/>
                          </a:rPr>
                          <m:t>′</m:t>
                        </m:r>
                      </m:sup>
                    </m:sSubSup>
                  </m:oMath>
                </a14:m>
                <a:r>
                  <a:rPr lang="en-US" sz="2100" dirty="0">
                    <a:solidFill>
                      <a:srgbClr val="002060"/>
                    </a:solidFill>
                    <a:latin typeface="Times New Roman" panose="02020603050405020304" pitchFamily="18" charset="0"/>
                    <a:cs typeface="Times New Roman" panose="02020603050405020304" pitchFamily="18" charset="0"/>
                  </a:rPr>
                  <a:t> be the coordinates of each particle w.r.t the COM, such that </a:t>
                </a:r>
                <a14:m>
                  <m:oMath xmlns:m="http://schemas.openxmlformats.org/officeDocument/2006/math">
                    <m:sSubSup>
                      <m:sSubSupPr>
                        <m:ctrlPr>
                          <a:rPr lang="en-US" sz="2100" b="0" i="1" dirty="0" smtClean="0">
                            <a:solidFill>
                              <a:srgbClr val="002060"/>
                            </a:solidFill>
                            <a:latin typeface="Cambria Math" panose="02040503050406030204" pitchFamily="18" charset="0"/>
                          </a:rPr>
                        </m:ctrlPr>
                      </m:sSubSupPr>
                      <m:e>
                        <m:acc>
                          <m:accPr>
                            <m:chr m:val="⃗"/>
                            <m:ctrlPr>
                              <a:rPr lang="en-US" sz="2100" b="0" i="1" smtClean="0">
                                <a:solidFill>
                                  <a:srgbClr val="002060"/>
                                </a:solidFill>
                                <a:latin typeface="Cambria Math" panose="02040503050406030204" pitchFamily="18" charset="0"/>
                              </a:rPr>
                            </m:ctrlPr>
                          </m:accPr>
                          <m:e>
                            <m:r>
                              <a:rPr lang="en-US" sz="2100" b="0" i="1" smtClean="0">
                                <a:solidFill>
                                  <a:srgbClr val="002060"/>
                                </a:solidFill>
                                <a:latin typeface="Cambria Math" panose="02040503050406030204" pitchFamily="18" charset="0"/>
                              </a:rPr>
                              <m:t>𝑟</m:t>
                            </m:r>
                          </m:e>
                        </m:acc>
                      </m:e>
                      <m:sub>
                        <m:r>
                          <a:rPr lang="en-US" sz="2100" b="0" i="1" dirty="0" smtClean="0">
                            <a:solidFill>
                              <a:srgbClr val="002060"/>
                            </a:solidFill>
                            <a:latin typeface="Cambria Math" panose="02040503050406030204" pitchFamily="18" charset="0"/>
                          </a:rPr>
                          <m:t>𝑖</m:t>
                        </m:r>
                      </m:sub>
                      <m:sup>
                        <m:r>
                          <a:rPr lang="en-US" sz="2100" b="0" i="1" dirty="0" smtClean="0">
                            <a:solidFill>
                              <a:srgbClr val="002060"/>
                            </a:solidFill>
                            <a:latin typeface="Cambria Math" panose="02040503050406030204" pitchFamily="18" charset="0"/>
                          </a:rPr>
                          <m:t>′</m:t>
                        </m:r>
                      </m:sup>
                    </m:sSubSup>
                    <m:r>
                      <a:rPr lang="en-US" sz="2100" b="0" i="1" dirty="0" smtClean="0">
                        <a:solidFill>
                          <a:srgbClr val="002060"/>
                        </a:solidFill>
                        <a:latin typeface="Cambria Math" panose="02040503050406030204" pitchFamily="18" charset="0"/>
                      </a:rPr>
                      <m:t>=</m:t>
                    </m:r>
                    <m:sSub>
                      <m:sSubPr>
                        <m:ctrlPr>
                          <a:rPr lang="en-US" sz="2100" b="0" i="1" dirty="0" smtClean="0">
                            <a:solidFill>
                              <a:srgbClr val="002060"/>
                            </a:solidFill>
                            <a:latin typeface="Cambria Math" panose="02040503050406030204" pitchFamily="18" charset="0"/>
                          </a:rPr>
                        </m:ctrlPr>
                      </m:sSub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𝑟</m:t>
                            </m:r>
                          </m:e>
                        </m:acc>
                      </m:e>
                      <m:sub>
                        <m:r>
                          <a:rPr lang="en-US" sz="2100" b="0" i="1" dirty="0" smtClean="0">
                            <a:solidFill>
                              <a:srgbClr val="002060"/>
                            </a:solidFill>
                            <a:latin typeface="Cambria Math" panose="02040503050406030204" pitchFamily="18" charset="0"/>
                          </a:rPr>
                          <m:t>𝑖</m:t>
                        </m:r>
                      </m:sub>
                    </m:sSub>
                    <m:r>
                      <a:rPr lang="en-US" sz="2100" b="0" i="1" dirty="0" smtClean="0">
                        <a:solidFill>
                          <a:srgbClr val="002060"/>
                        </a:solidFill>
                        <a:latin typeface="Cambria Math" panose="02040503050406030204" pitchFamily="18" charset="0"/>
                      </a:rPr>
                      <m:t>−</m:t>
                    </m:r>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𝑅</m:t>
                        </m:r>
                      </m:e>
                    </m:acc>
                    <m:r>
                      <a:rPr lang="en-US" sz="2100" b="0" i="1" dirty="0" smtClean="0">
                        <a:solidFill>
                          <a:srgbClr val="002060"/>
                        </a:solidFill>
                        <a:latin typeface="Cambria Math" panose="02040503050406030204" pitchFamily="18" charset="0"/>
                      </a:rPr>
                      <m:t>⇒</m:t>
                    </m:r>
                    <m:sSub>
                      <m:sSubPr>
                        <m:ctrlPr>
                          <a:rPr lang="en-US" sz="2100" b="0" i="1" dirty="0" smtClean="0">
                            <a:solidFill>
                              <a:srgbClr val="002060"/>
                            </a:solidFill>
                            <a:latin typeface="Cambria Math" panose="02040503050406030204" pitchFamily="18" charset="0"/>
                          </a:rPr>
                        </m:ctrlPr>
                      </m:sSub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𝑟</m:t>
                            </m:r>
                          </m:e>
                        </m:acc>
                      </m:e>
                      <m:sub>
                        <m:r>
                          <a:rPr lang="en-US" sz="2100" b="0" i="1" dirty="0" smtClean="0">
                            <a:solidFill>
                              <a:srgbClr val="002060"/>
                            </a:solidFill>
                            <a:latin typeface="Cambria Math" panose="02040503050406030204" pitchFamily="18" charset="0"/>
                          </a:rPr>
                          <m:t>𝑖</m:t>
                        </m:r>
                      </m:sub>
                    </m:sSub>
                    <m:r>
                      <a:rPr lang="en-US" sz="2100" b="0" i="1" dirty="0" smtClean="0">
                        <a:solidFill>
                          <a:srgbClr val="002060"/>
                        </a:solidFill>
                        <a:latin typeface="Cambria Math" panose="02040503050406030204" pitchFamily="18" charset="0"/>
                      </a:rPr>
                      <m:t>=</m:t>
                    </m:r>
                    <m:sSubSup>
                      <m:sSubSupPr>
                        <m:ctrlPr>
                          <a:rPr lang="en-US" sz="2100" b="0" i="1" dirty="0" smtClean="0">
                            <a:solidFill>
                              <a:srgbClr val="002060"/>
                            </a:solidFill>
                            <a:latin typeface="Cambria Math" panose="02040503050406030204" pitchFamily="18" charset="0"/>
                          </a:rPr>
                        </m:ctrlPr>
                      </m:sSubSup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𝑟</m:t>
                            </m:r>
                          </m:e>
                        </m:acc>
                      </m:e>
                      <m:sub>
                        <m:r>
                          <a:rPr lang="en-US" sz="2100" b="0" i="1" dirty="0" smtClean="0">
                            <a:solidFill>
                              <a:srgbClr val="002060"/>
                            </a:solidFill>
                            <a:latin typeface="Cambria Math" panose="02040503050406030204" pitchFamily="18" charset="0"/>
                          </a:rPr>
                          <m:t>𝑖</m:t>
                        </m:r>
                      </m:sub>
                      <m:sup>
                        <m:r>
                          <a:rPr lang="en-US" sz="2100" b="0" i="1" dirty="0" smtClean="0">
                            <a:solidFill>
                              <a:srgbClr val="002060"/>
                            </a:solidFill>
                            <a:latin typeface="Cambria Math" panose="02040503050406030204" pitchFamily="18" charset="0"/>
                          </a:rPr>
                          <m:t>′</m:t>
                        </m:r>
                      </m:sup>
                    </m:sSubSup>
                    <m:r>
                      <a:rPr lang="en-US" sz="2100" b="0" i="1" dirty="0" smtClean="0">
                        <a:solidFill>
                          <a:srgbClr val="002060"/>
                        </a:solidFill>
                        <a:latin typeface="Cambria Math" panose="02040503050406030204" pitchFamily="18" charset="0"/>
                      </a:rPr>
                      <m:t>+</m:t>
                    </m:r>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𝑅</m:t>
                        </m:r>
                      </m:e>
                    </m:acc>
                  </m:oMath>
                </a14:m>
                <a:r>
                  <a:rPr lang="en-US" sz="21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100" dirty="0">
                    <a:solidFill>
                      <a:srgbClr val="002060"/>
                    </a:solidFill>
                    <a:latin typeface="Times New Roman" panose="02020603050405020304" pitchFamily="18" charset="0"/>
                    <a:cs typeface="Times New Roman" panose="02020603050405020304" pitchFamily="18" charset="0"/>
                  </a:rPr>
                  <a:t>Hence, angular momentum of the rigid body becomes:</a:t>
                </a:r>
              </a:p>
              <a:p>
                <a:pPr marL="0" indent="0">
                  <a:buNone/>
                </a:pPr>
                <a14:m>
                  <m:oMathPara xmlns:m="http://schemas.openxmlformats.org/officeDocument/2006/math">
                    <m:oMathParaPr>
                      <m:jc m:val="centerGroup"/>
                    </m:oMathParaPr>
                    <m:oMath xmlns:m="http://schemas.openxmlformats.org/officeDocument/2006/math">
                      <m:acc>
                        <m:accPr>
                          <m:chr m:val="⃗"/>
                          <m:ctrlPr>
                            <a:rPr lang="en-US" sz="2100" b="0" i="1" smtClean="0">
                              <a:solidFill>
                                <a:srgbClr val="002060"/>
                              </a:solidFill>
                              <a:latin typeface="Cambria Math" panose="02040503050406030204" pitchFamily="18" charset="0"/>
                            </a:rPr>
                          </m:ctrlPr>
                        </m:accPr>
                        <m:e>
                          <m:r>
                            <a:rPr lang="en-US" sz="2100" b="0" i="1" smtClean="0">
                              <a:solidFill>
                                <a:srgbClr val="002060"/>
                              </a:solidFill>
                              <a:latin typeface="Cambria Math" panose="02040503050406030204" pitchFamily="18" charset="0"/>
                            </a:rPr>
                            <m:t>𝐿</m:t>
                          </m:r>
                        </m:e>
                      </m:acc>
                      <m:r>
                        <a:rPr lang="en-US" sz="2100" b="0" i="1" dirty="0" smtClean="0">
                          <a:solidFill>
                            <a:srgbClr val="002060"/>
                          </a:solidFill>
                          <a:latin typeface="Cambria Math" panose="02040503050406030204" pitchFamily="18" charset="0"/>
                        </a:rPr>
                        <m:t>=</m:t>
                      </m:r>
                      <m:nary>
                        <m:naryPr>
                          <m:chr m:val="∑"/>
                          <m:supHide m:val="on"/>
                          <m:ctrlPr>
                            <a:rPr lang="en-US" sz="2100" b="0" i="1" dirty="0" smtClean="0">
                              <a:solidFill>
                                <a:srgbClr val="002060"/>
                              </a:solidFill>
                              <a:latin typeface="Cambria Math" panose="02040503050406030204" pitchFamily="18" charset="0"/>
                            </a:rPr>
                          </m:ctrlPr>
                        </m:naryPr>
                        <m:sub>
                          <m:r>
                            <a:rPr lang="en-US" sz="2100" b="0" i="1" dirty="0" smtClean="0">
                              <a:solidFill>
                                <a:srgbClr val="002060"/>
                              </a:solidFill>
                              <a:latin typeface="Cambria Math" panose="02040503050406030204" pitchFamily="18" charset="0"/>
                            </a:rPr>
                            <m:t>𝑖</m:t>
                          </m:r>
                        </m:sub>
                        <m:sup/>
                        <m:e>
                          <m:sSub>
                            <m:sSubPr>
                              <m:ctrlPr>
                                <a:rPr lang="en-US" sz="2100" b="0" i="1" dirty="0" smtClean="0">
                                  <a:solidFill>
                                    <a:srgbClr val="002060"/>
                                  </a:solidFill>
                                  <a:latin typeface="Cambria Math" panose="02040503050406030204" pitchFamily="18" charset="0"/>
                                </a:rPr>
                              </m:ctrlPr>
                            </m:sSubPr>
                            <m:e>
                              <m:r>
                                <a:rPr lang="en-US" sz="2100" b="0" i="1" dirty="0" smtClean="0">
                                  <a:solidFill>
                                    <a:srgbClr val="002060"/>
                                  </a:solidFill>
                                  <a:latin typeface="Cambria Math" panose="02040503050406030204" pitchFamily="18" charset="0"/>
                                </a:rPr>
                                <m:t>𝑚</m:t>
                              </m:r>
                            </m:e>
                            <m:sub>
                              <m:r>
                                <a:rPr lang="en-US" sz="2100" b="0" i="1" dirty="0" smtClean="0">
                                  <a:solidFill>
                                    <a:srgbClr val="002060"/>
                                  </a:solidFill>
                                  <a:latin typeface="Cambria Math" panose="02040503050406030204" pitchFamily="18" charset="0"/>
                                </a:rPr>
                                <m:t>𝑖</m:t>
                              </m:r>
                            </m:sub>
                          </m:sSub>
                        </m:e>
                      </m:nary>
                      <m:d>
                        <m:dPr>
                          <m:ctrlPr>
                            <a:rPr lang="en-US" sz="2100" b="0" i="1" dirty="0" smtClean="0">
                              <a:solidFill>
                                <a:srgbClr val="002060"/>
                              </a:solidFill>
                              <a:latin typeface="Cambria Math" panose="02040503050406030204" pitchFamily="18" charset="0"/>
                            </a:rPr>
                          </m:ctrlPr>
                        </m:dPr>
                        <m:e>
                          <m:sSub>
                            <m:sSubPr>
                              <m:ctrlPr>
                                <a:rPr lang="en-US" sz="2100" b="0" i="1" dirty="0" smtClean="0">
                                  <a:solidFill>
                                    <a:srgbClr val="002060"/>
                                  </a:solidFill>
                                  <a:latin typeface="Cambria Math" panose="02040503050406030204" pitchFamily="18" charset="0"/>
                                </a:rPr>
                              </m:ctrlPr>
                            </m:sSub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𝑟</m:t>
                                  </m:r>
                                </m:e>
                              </m:acc>
                            </m:e>
                            <m:sub>
                              <m:r>
                                <a:rPr lang="en-US" sz="2100" b="0" i="1" dirty="0" smtClean="0">
                                  <a:solidFill>
                                    <a:srgbClr val="002060"/>
                                  </a:solidFill>
                                  <a:latin typeface="Cambria Math" panose="02040503050406030204" pitchFamily="18" charset="0"/>
                                </a:rPr>
                                <m:t>𝑖</m:t>
                              </m:r>
                            </m:sub>
                          </m:sSub>
                          <m:r>
                            <a:rPr lang="en-US" sz="2100" b="0" i="1" dirty="0" smtClean="0">
                              <a:solidFill>
                                <a:srgbClr val="002060"/>
                              </a:solidFill>
                              <a:latin typeface="Cambria Math" panose="02040503050406030204" pitchFamily="18" charset="0"/>
                            </a:rPr>
                            <m:t>×</m:t>
                          </m:r>
                          <m:sSub>
                            <m:sSubPr>
                              <m:ctrlPr>
                                <a:rPr lang="en-US" sz="2100" b="0" i="1" dirty="0" smtClean="0">
                                  <a:solidFill>
                                    <a:srgbClr val="002060"/>
                                  </a:solidFill>
                                  <a:latin typeface="Cambria Math" panose="02040503050406030204" pitchFamily="18" charset="0"/>
                                </a:rPr>
                              </m:ctrlPr>
                            </m:sSubPr>
                            <m:e>
                              <m:acc>
                                <m:accPr>
                                  <m:chr m:val="̇"/>
                                  <m:ctrlPr>
                                    <a:rPr lang="en-US" sz="2100" b="0" i="1" dirty="0" smtClean="0">
                                      <a:solidFill>
                                        <a:srgbClr val="002060"/>
                                      </a:solidFill>
                                      <a:latin typeface="Cambria Math" panose="02040503050406030204" pitchFamily="18" charset="0"/>
                                    </a:rPr>
                                  </m:ctrlPr>
                                </m:acc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𝑟</m:t>
                                      </m:r>
                                    </m:e>
                                  </m:acc>
                                </m:e>
                              </m:acc>
                            </m:e>
                            <m:sub>
                              <m:r>
                                <a:rPr lang="en-US" sz="2100" b="0" i="1" dirty="0" smtClean="0">
                                  <a:solidFill>
                                    <a:srgbClr val="002060"/>
                                  </a:solidFill>
                                  <a:latin typeface="Cambria Math" panose="02040503050406030204" pitchFamily="18" charset="0"/>
                                </a:rPr>
                                <m:t>𝑖</m:t>
                              </m:r>
                            </m:sub>
                          </m:sSub>
                        </m:e>
                      </m:d>
                      <m:r>
                        <a:rPr lang="en-US" sz="2100" b="0" i="1" dirty="0" smtClean="0">
                          <a:solidFill>
                            <a:srgbClr val="002060"/>
                          </a:solidFill>
                          <a:latin typeface="Cambria Math" panose="02040503050406030204" pitchFamily="18" charset="0"/>
                        </a:rPr>
                        <m:t>=</m:t>
                      </m:r>
                      <m:nary>
                        <m:naryPr>
                          <m:chr m:val="∑"/>
                          <m:supHide m:val="on"/>
                          <m:ctrlPr>
                            <a:rPr lang="en-US" sz="2100" b="0" i="1" dirty="0" smtClean="0">
                              <a:solidFill>
                                <a:srgbClr val="002060"/>
                              </a:solidFill>
                              <a:latin typeface="Cambria Math" panose="02040503050406030204" pitchFamily="18" charset="0"/>
                            </a:rPr>
                          </m:ctrlPr>
                        </m:naryPr>
                        <m:sub>
                          <m:r>
                            <a:rPr lang="en-US" sz="2100" b="0" i="1" dirty="0" smtClean="0">
                              <a:solidFill>
                                <a:srgbClr val="002060"/>
                              </a:solidFill>
                              <a:latin typeface="Cambria Math" panose="02040503050406030204" pitchFamily="18" charset="0"/>
                            </a:rPr>
                            <m:t>𝑖</m:t>
                          </m:r>
                        </m:sub>
                        <m:sup/>
                        <m:e>
                          <m:sSub>
                            <m:sSubPr>
                              <m:ctrlPr>
                                <a:rPr lang="en-US" sz="2100" b="0" i="1" dirty="0" smtClean="0">
                                  <a:solidFill>
                                    <a:srgbClr val="002060"/>
                                  </a:solidFill>
                                  <a:latin typeface="Cambria Math" panose="02040503050406030204" pitchFamily="18" charset="0"/>
                                </a:rPr>
                              </m:ctrlPr>
                            </m:sSubPr>
                            <m:e>
                              <m:r>
                                <a:rPr lang="en-US" sz="2100" b="0" i="1" dirty="0" smtClean="0">
                                  <a:solidFill>
                                    <a:srgbClr val="002060"/>
                                  </a:solidFill>
                                  <a:latin typeface="Cambria Math" panose="02040503050406030204" pitchFamily="18" charset="0"/>
                                </a:rPr>
                                <m:t>𝑚</m:t>
                              </m:r>
                            </m:e>
                            <m:sub>
                              <m:r>
                                <a:rPr lang="en-US" sz="2100" b="0" i="1" dirty="0" smtClean="0">
                                  <a:solidFill>
                                    <a:srgbClr val="002060"/>
                                  </a:solidFill>
                                  <a:latin typeface="Cambria Math" panose="02040503050406030204" pitchFamily="18" charset="0"/>
                                </a:rPr>
                                <m:t>𝑖</m:t>
                              </m:r>
                            </m:sub>
                          </m:sSub>
                        </m:e>
                      </m:nary>
                      <m:d>
                        <m:dPr>
                          <m:begChr m:val="{"/>
                          <m:endChr m:val="}"/>
                          <m:ctrlPr>
                            <a:rPr lang="en-US" sz="2100" b="0" i="1" dirty="0" smtClean="0">
                              <a:solidFill>
                                <a:srgbClr val="002060"/>
                              </a:solidFill>
                              <a:latin typeface="Cambria Math" panose="02040503050406030204" pitchFamily="18" charset="0"/>
                            </a:rPr>
                          </m:ctrlPr>
                        </m:dPr>
                        <m:e>
                          <m:d>
                            <m:dPr>
                              <m:ctrlPr>
                                <a:rPr lang="en-US" sz="2100" b="0" i="1" dirty="0" smtClean="0">
                                  <a:solidFill>
                                    <a:srgbClr val="002060"/>
                                  </a:solidFill>
                                  <a:latin typeface="Cambria Math" panose="02040503050406030204" pitchFamily="18" charset="0"/>
                                </a:rPr>
                              </m:ctrlPr>
                            </m:dPr>
                            <m:e>
                              <m:sSubSup>
                                <m:sSubSupPr>
                                  <m:ctrlPr>
                                    <a:rPr lang="en-US" sz="2100" b="0" i="1" dirty="0" smtClean="0">
                                      <a:solidFill>
                                        <a:srgbClr val="002060"/>
                                      </a:solidFill>
                                      <a:latin typeface="Cambria Math" panose="02040503050406030204" pitchFamily="18" charset="0"/>
                                    </a:rPr>
                                  </m:ctrlPr>
                                </m:sSubSup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𝑟</m:t>
                                      </m:r>
                                    </m:e>
                                  </m:acc>
                                </m:e>
                                <m:sub>
                                  <m:r>
                                    <a:rPr lang="en-US" sz="2100" b="0" i="1" dirty="0" smtClean="0">
                                      <a:solidFill>
                                        <a:srgbClr val="002060"/>
                                      </a:solidFill>
                                      <a:latin typeface="Cambria Math" panose="02040503050406030204" pitchFamily="18" charset="0"/>
                                    </a:rPr>
                                    <m:t>𝑖</m:t>
                                  </m:r>
                                </m:sub>
                                <m:sup>
                                  <m:r>
                                    <a:rPr lang="en-US" sz="2100" b="0" i="1" dirty="0" smtClean="0">
                                      <a:solidFill>
                                        <a:srgbClr val="002060"/>
                                      </a:solidFill>
                                      <a:latin typeface="Cambria Math" panose="02040503050406030204" pitchFamily="18" charset="0"/>
                                    </a:rPr>
                                    <m:t>′</m:t>
                                  </m:r>
                                </m:sup>
                              </m:sSubSup>
                              <m:r>
                                <a:rPr lang="en-US" sz="2100" b="0" i="1" dirty="0" smtClean="0">
                                  <a:solidFill>
                                    <a:srgbClr val="002060"/>
                                  </a:solidFill>
                                  <a:latin typeface="Cambria Math" panose="02040503050406030204" pitchFamily="18" charset="0"/>
                                </a:rPr>
                                <m:t>+</m:t>
                              </m:r>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𝑅</m:t>
                                  </m:r>
                                </m:e>
                              </m:acc>
                            </m:e>
                          </m:d>
                          <m:r>
                            <a:rPr lang="en-US" sz="2100" b="0" i="1" dirty="0" smtClean="0">
                              <a:solidFill>
                                <a:srgbClr val="002060"/>
                              </a:solidFill>
                              <a:latin typeface="Cambria Math" panose="02040503050406030204" pitchFamily="18" charset="0"/>
                            </a:rPr>
                            <m:t>×</m:t>
                          </m:r>
                          <m:d>
                            <m:dPr>
                              <m:ctrlPr>
                                <a:rPr lang="en-US" sz="2100" b="0" i="1" dirty="0" smtClean="0">
                                  <a:solidFill>
                                    <a:srgbClr val="002060"/>
                                  </a:solidFill>
                                  <a:latin typeface="Cambria Math" panose="02040503050406030204" pitchFamily="18" charset="0"/>
                                </a:rPr>
                              </m:ctrlPr>
                            </m:dPr>
                            <m:e>
                              <m:sSubSup>
                                <m:sSubSupPr>
                                  <m:ctrlPr>
                                    <a:rPr lang="en-US" sz="2100" b="0" i="1" dirty="0" smtClean="0">
                                      <a:solidFill>
                                        <a:srgbClr val="002060"/>
                                      </a:solidFill>
                                      <a:latin typeface="Cambria Math" panose="02040503050406030204" pitchFamily="18" charset="0"/>
                                    </a:rPr>
                                  </m:ctrlPr>
                                </m:sSubSupPr>
                                <m:e>
                                  <m:acc>
                                    <m:accPr>
                                      <m:chr m:val="̇"/>
                                      <m:ctrlPr>
                                        <a:rPr lang="en-US" sz="2100" b="0" i="1" dirty="0" smtClean="0">
                                          <a:solidFill>
                                            <a:srgbClr val="002060"/>
                                          </a:solidFill>
                                          <a:latin typeface="Cambria Math" panose="02040503050406030204" pitchFamily="18" charset="0"/>
                                        </a:rPr>
                                      </m:ctrlPr>
                                    </m:acc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𝑟</m:t>
                                          </m:r>
                                        </m:e>
                                      </m:acc>
                                    </m:e>
                                  </m:acc>
                                </m:e>
                                <m:sub>
                                  <m:r>
                                    <a:rPr lang="en-US" sz="2100" b="0" i="1" dirty="0" smtClean="0">
                                      <a:solidFill>
                                        <a:srgbClr val="002060"/>
                                      </a:solidFill>
                                      <a:latin typeface="Cambria Math" panose="02040503050406030204" pitchFamily="18" charset="0"/>
                                    </a:rPr>
                                    <m:t>𝑖</m:t>
                                  </m:r>
                                </m:sub>
                                <m:sup>
                                  <m:r>
                                    <a:rPr lang="en-US" sz="2100" b="0" i="1" dirty="0" smtClean="0">
                                      <a:solidFill>
                                        <a:srgbClr val="002060"/>
                                      </a:solidFill>
                                      <a:latin typeface="Cambria Math" panose="02040503050406030204" pitchFamily="18" charset="0"/>
                                    </a:rPr>
                                    <m:t>′</m:t>
                                  </m:r>
                                </m:sup>
                              </m:sSubSup>
                              <m:r>
                                <a:rPr lang="en-US" sz="2100" b="0" i="1" dirty="0" smtClean="0">
                                  <a:solidFill>
                                    <a:srgbClr val="002060"/>
                                  </a:solidFill>
                                  <a:latin typeface="Cambria Math" panose="02040503050406030204" pitchFamily="18" charset="0"/>
                                </a:rPr>
                                <m:t>+</m:t>
                              </m:r>
                              <m:acc>
                                <m:accPr>
                                  <m:chr m:val="̇"/>
                                  <m:ctrlPr>
                                    <a:rPr lang="en-US" sz="2100" b="0" i="1" dirty="0" smtClean="0">
                                      <a:solidFill>
                                        <a:srgbClr val="002060"/>
                                      </a:solidFill>
                                      <a:latin typeface="Cambria Math" panose="02040503050406030204" pitchFamily="18" charset="0"/>
                                    </a:rPr>
                                  </m:ctrlPr>
                                </m:acc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𝑅</m:t>
                                      </m:r>
                                    </m:e>
                                  </m:acc>
                                </m:e>
                              </m:acc>
                            </m:e>
                          </m:d>
                        </m:e>
                      </m:d>
                      <m:r>
                        <a:rPr lang="en-US" sz="2100" b="0" i="1" dirty="0" smtClean="0">
                          <a:solidFill>
                            <a:srgbClr val="002060"/>
                          </a:solidFill>
                          <a:latin typeface="Cambria Math" panose="02040503050406030204" pitchFamily="18" charset="0"/>
                        </a:rPr>
                        <m:t>=</m:t>
                      </m:r>
                      <m:nary>
                        <m:naryPr>
                          <m:chr m:val="∑"/>
                          <m:supHide m:val="on"/>
                          <m:ctrlPr>
                            <a:rPr lang="en-US" sz="2100" b="0" i="1" dirty="0" smtClean="0">
                              <a:solidFill>
                                <a:srgbClr val="002060"/>
                              </a:solidFill>
                              <a:latin typeface="Cambria Math" panose="02040503050406030204" pitchFamily="18" charset="0"/>
                            </a:rPr>
                          </m:ctrlPr>
                        </m:naryPr>
                        <m:sub>
                          <m:r>
                            <a:rPr lang="en-US" sz="2100" b="0" i="1" dirty="0" smtClean="0">
                              <a:solidFill>
                                <a:srgbClr val="002060"/>
                              </a:solidFill>
                              <a:latin typeface="Cambria Math" panose="02040503050406030204" pitchFamily="18" charset="0"/>
                            </a:rPr>
                            <m:t>𝑖</m:t>
                          </m:r>
                        </m:sub>
                        <m:sup/>
                        <m:e>
                          <m:r>
                            <a:rPr lang="en-US" sz="2100" b="0" i="1" dirty="0" smtClean="0">
                              <a:solidFill>
                                <a:srgbClr val="002060"/>
                              </a:solidFill>
                              <a:latin typeface="Cambria Math" panose="02040503050406030204" pitchFamily="18" charset="0"/>
                            </a:rPr>
                            <m:t>(</m:t>
                          </m:r>
                          <m:sSub>
                            <m:sSubPr>
                              <m:ctrlPr>
                                <a:rPr lang="en-US" sz="2100" b="0" i="1" dirty="0" smtClean="0">
                                  <a:solidFill>
                                    <a:srgbClr val="002060"/>
                                  </a:solidFill>
                                  <a:latin typeface="Cambria Math" panose="02040503050406030204" pitchFamily="18" charset="0"/>
                                </a:rPr>
                              </m:ctrlPr>
                            </m:sSubPr>
                            <m:e>
                              <m:r>
                                <a:rPr lang="en-US" sz="2100" b="0" i="1" dirty="0" smtClean="0">
                                  <a:solidFill>
                                    <a:srgbClr val="002060"/>
                                  </a:solidFill>
                                  <a:latin typeface="Cambria Math" panose="02040503050406030204" pitchFamily="18" charset="0"/>
                                </a:rPr>
                                <m:t>𝑚</m:t>
                              </m:r>
                            </m:e>
                            <m:sub>
                              <m:r>
                                <a:rPr lang="en-US" sz="2100" b="0" i="1" dirty="0" smtClean="0">
                                  <a:solidFill>
                                    <a:srgbClr val="002060"/>
                                  </a:solidFill>
                                  <a:latin typeface="Cambria Math" panose="02040503050406030204" pitchFamily="18" charset="0"/>
                                </a:rPr>
                                <m:t>𝑖</m:t>
                              </m:r>
                            </m:sub>
                          </m:sSub>
                          <m:sSubSup>
                            <m:sSubSupPr>
                              <m:ctrlPr>
                                <a:rPr lang="en-US" sz="2100" b="0" i="1" dirty="0" smtClean="0">
                                  <a:solidFill>
                                    <a:srgbClr val="002060"/>
                                  </a:solidFill>
                                  <a:latin typeface="Cambria Math" panose="02040503050406030204" pitchFamily="18" charset="0"/>
                                </a:rPr>
                              </m:ctrlPr>
                            </m:sSubSup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𝑟</m:t>
                                  </m:r>
                                </m:e>
                              </m:acc>
                            </m:e>
                            <m:sub>
                              <m:r>
                                <a:rPr lang="en-US" sz="2100" b="0" i="1" dirty="0" smtClean="0">
                                  <a:solidFill>
                                    <a:srgbClr val="002060"/>
                                  </a:solidFill>
                                  <a:latin typeface="Cambria Math" panose="02040503050406030204" pitchFamily="18" charset="0"/>
                                </a:rPr>
                                <m:t>𝑖</m:t>
                              </m:r>
                            </m:sub>
                            <m:sup>
                              <m:r>
                                <a:rPr lang="en-US" sz="2100" b="0" i="1" dirty="0" smtClean="0">
                                  <a:solidFill>
                                    <a:srgbClr val="002060"/>
                                  </a:solidFill>
                                  <a:latin typeface="Cambria Math" panose="02040503050406030204" pitchFamily="18" charset="0"/>
                                </a:rPr>
                                <m:t>′</m:t>
                              </m:r>
                            </m:sup>
                          </m:sSubSup>
                          <m:r>
                            <a:rPr lang="en-US" sz="2100" b="0" i="1" dirty="0" smtClean="0">
                              <a:solidFill>
                                <a:srgbClr val="002060"/>
                              </a:solidFill>
                              <a:latin typeface="Cambria Math" panose="02040503050406030204" pitchFamily="18" charset="0"/>
                            </a:rPr>
                            <m:t>×</m:t>
                          </m:r>
                          <m:sSubSup>
                            <m:sSubSupPr>
                              <m:ctrlPr>
                                <a:rPr lang="en-US" sz="2100" b="0" i="1" dirty="0" smtClean="0">
                                  <a:solidFill>
                                    <a:srgbClr val="002060"/>
                                  </a:solidFill>
                                  <a:latin typeface="Cambria Math" panose="02040503050406030204" pitchFamily="18" charset="0"/>
                                </a:rPr>
                              </m:ctrlPr>
                            </m:sSubSupPr>
                            <m:e>
                              <m:acc>
                                <m:accPr>
                                  <m:chr m:val="̇"/>
                                  <m:ctrlPr>
                                    <a:rPr lang="en-US" sz="2100" b="0" i="1" dirty="0" smtClean="0">
                                      <a:solidFill>
                                        <a:srgbClr val="002060"/>
                                      </a:solidFill>
                                      <a:latin typeface="Cambria Math" panose="02040503050406030204" pitchFamily="18" charset="0"/>
                                    </a:rPr>
                                  </m:ctrlPr>
                                </m:acc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𝑟</m:t>
                                      </m:r>
                                    </m:e>
                                  </m:acc>
                                </m:e>
                              </m:acc>
                            </m:e>
                            <m:sub>
                              <m:r>
                                <a:rPr lang="en-US" sz="2100" b="0" i="1" dirty="0" smtClean="0">
                                  <a:solidFill>
                                    <a:srgbClr val="002060"/>
                                  </a:solidFill>
                                  <a:latin typeface="Cambria Math" panose="02040503050406030204" pitchFamily="18" charset="0"/>
                                </a:rPr>
                                <m:t>𝑖</m:t>
                              </m:r>
                            </m:sub>
                            <m:sup>
                              <m:r>
                                <a:rPr lang="en-US" sz="2100" b="0" i="1" dirty="0" smtClean="0">
                                  <a:solidFill>
                                    <a:srgbClr val="002060"/>
                                  </a:solidFill>
                                  <a:latin typeface="Cambria Math" panose="02040503050406030204" pitchFamily="18" charset="0"/>
                                </a:rPr>
                                <m:t>′</m:t>
                              </m:r>
                            </m:sup>
                          </m:sSubSup>
                          <m:r>
                            <a:rPr lang="en-US" sz="2100" b="0" i="1" dirty="0" smtClean="0">
                              <a:solidFill>
                                <a:srgbClr val="002060"/>
                              </a:solidFill>
                              <a:latin typeface="Cambria Math" panose="02040503050406030204" pitchFamily="18" charset="0"/>
                            </a:rPr>
                            <m:t>+</m:t>
                          </m:r>
                          <m:sSub>
                            <m:sSubPr>
                              <m:ctrlPr>
                                <a:rPr lang="en-US" sz="2100" b="0" i="1" dirty="0" smtClean="0">
                                  <a:solidFill>
                                    <a:srgbClr val="002060"/>
                                  </a:solidFill>
                                  <a:latin typeface="Cambria Math" panose="02040503050406030204" pitchFamily="18" charset="0"/>
                                </a:rPr>
                              </m:ctrlPr>
                            </m:sSubPr>
                            <m:e>
                              <m:r>
                                <a:rPr lang="en-US" sz="2100" b="0" i="1" dirty="0" smtClean="0">
                                  <a:solidFill>
                                    <a:srgbClr val="002060"/>
                                  </a:solidFill>
                                  <a:latin typeface="Cambria Math" panose="02040503050406030204" pitchFamily="18" charset="0"/>
                                </a:rPr>
                                <m:t>𝑚</m:t>
                              </m:r>
                            </m:e>
                            <m:sub>
                              <m:r>
                                <a:rPr lang="en-US" sz="2100" b="0" i="1" dirty="0" smtClean="0">
                                  <a:solidFill>
                                    <a:srgbClr val="002060"/>
                                  </a:solidFill>
                                  <a:latin typeface="Cambria Math" panose="02040503050406030204" pitchFamily="18" charset="0"/>
                                </a:rPr>
                                <m:t>𝑖</m:t>
                              </m:r>
                            </m:sub>
                          </m:sSub>
                          <m:sSubSup>
                            <m:sSubSupPr>
                              <m:ctrlPr>
                                <a:rPr lang="en-US" sz="2100" b="0" i="1" dirty="0" smtClean="0">
                                  <a:solidFill>
                                    <a:srgbClr val="002060"/>
                                  </a:solidFill>
                                  <a:latin typeface="Cambria Math" panose="02040503050406030204" pitchFamily="18" charset="0"/>
                                </a:rPr>
                              </m:ctrlPr>
                            </m:sSubSup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𝑟</m:t>
                                  </m:r>
                                </m:e>
                              </m:acc>
                            </m:e>
                            <m:sub>
                              <m:r>
                                <a:rPr lang="en-US" sz="2100" b="0" i="1" dirty="0" smtClean="0">
                                  <a:solidFill>
                                    <a:srgbClr val="002060"/>
                                  </a:solidFill>
                                  <a:latin typeface="Cambria Math" panose="02040503050406030204" pitchFamily="18" charset="0"/>
                                </a:rPr>
                                <m:t>𝑖</m:t>
                              </m:r>
                            </m:sub>
                            <m:sup>
                              <m:r>
                                <a:rPr lang="en-US" sz="2100" b="0" i="1" dirty="0" smtClean="0">
                                  <a:solidFill>
                                    <a:srgbClr val="002060"/>
                                  </a:solidFill>
                                  <a:latin typeface="Cambria Math" panose="02040503050406030204" pitchFamily="18" charset="0"/>
                                </a:rPr>
                                <m:t>′</m:t>
                              </m:r>
                            </m:sup>
                          </m:sSubSup>
                          <m:r>
                            <a:rPr lang="en-US" sz="2100" b="0" i="1" dirty="0" smtClean="0">
                              <a:solidFill>
                                <a:srgbClr val="002060"/>
                              </a:solidFill>
                              <a:latin typeface="Cambria Math" panose="02040503050406030204" pitchFamily="18" charset="0"/>
                            </a:rPr>
                            <m:t>×</m:t>
                          </m:r>
                          <m:acc>
                            <m:accPr>
                              <m:chr m:val="̇"/>
                              <m:ctrlPr>
                                <a:rPr lang="en-US" sz="2100" b="0" i="1" dirty="0" smtClean="0">
                                  <a:solidFill>
                                    <a:srgbClr val="002060"/>
                                  </a:solidFill>
                                  <a:latin typeface="Cambria Math" panose="02040503050406030204" pitchFamily="18" charset="0"/>
                                </a:rPr>
                              </m:ctrlPr>
                            </m:acc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𝑅</m:t>
                                  </m:r>
                                </m:e>
                              </m:acc>
                            </m:e>
                          </m:acc>
                          <m:r>
                            <a:rPr lang="en-US" sz="2100" b="0" i="1" dirty="0" smtClean="0">
                              <a:solidFill>
                                <a:srgbClr val="002060"/>
                              </a:solidFill>
                              <a:latin typeface="Cambria Math" panose="02040503050406030204" pitchFamily="18" charset="0"/>
                            </a:rPr>
                            <m:t>+</m:t>
                          </m:r>
                          <m:sSub>
                            <m:sSubPr>
                              <m:ctrlPr>
                                <a:rPr lang="en-US" sz="2100" b="0" i="1" dirty="0" smtClean="0">
                                  <a:solidFill>
                                    <a:srgbClr val="002060"/>
                                  </a:solidFill>
                                  <a:latin typeface="Cambria Math" panose="02040503050406030204" pitchFamily="18" charset="0"/>
                                </a:rPr>
                              </m:ctrlPr>
                            </m:sSubPr>
                            <m:e>
                              <m:r>
                                <a:rPr lang="en-US" sz="2100" b="0" i="1" dirty="0" smtClean="0">
                                  <a:solidFill>
                                    <a:srgbClr val="002060"/>
                                  </a:solidFill>
                                  <a:latin typeface="Cambria Math" panose="02040503050406030204" pitchFamily="18" charset="0"/>
                                </a:rPr>
                                <m:t>𝑚</m:t>
                              </m:r>
                            </m:e>
                            <m:sub>
                              <m:r>
                                <a:rPr lang="en-US" sz="2100" b="0" i="1" dirty="0" smtClean="0">
                                  <a:solidFill>
                                    <a:srgbClr val="002060"/>
                                  </a:solidFill>
                                  <a:latin typeface="Cambria Math" panose="02040503050406030204" pitchFamily="18" charset="0"/>
                                </a:rPr>
                                <m:t>𝑖</m:t>
                              </m:r>
                            </m:sub>
                          </m:sSub>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𝑅</m:t>
                              </m:r>
                            </m:e>
                          </m:acc>
                          <m:r>
                            <a:rPr lang="en-US" sz="2100" b="0" i="1" dirty="0" smtClean="0">
                              <a:solidFill>
                                <a:srgbClr val="002060"/>
                              </a:solidFill>
                              <a:latin typeface="Cambria Math" panose="02040503050406030204" pitchFamily="18" charset="0"/>
                            </a:rPr>
                            <m:t>×</m:t>
                          </m:r>
                          <m:sSubSup>
                            <m:sSubSupPr>
                              <m:ctrlPr>
                                <a:rPr lang="en-US" sz="2100" b="0" i="1" dirty="0" smtClean="0">
                                  <a:solidFill>
                                    <a:srgbClr val="002060"/>
                                  </a:solidFill>
                                  <a:latin typeface="Cambria Math" panose="02040503050406030204" pitchFamily="18" charset="0"/>
                                </a:rPr>
                              </m:ctrlPr>
                            </m:sSubSupPr>
                            <m:e>
                              <m:acc>
                                <m:accPr>
                                  <m:chr m:val="̇"/>
                                  <m:ctrlPr>
                                    <a:rPr lang="en-US" sz="2100" b="0" i="1" dirty="0" smtClean="0">
                                      <a:solidFill>
                                        <a:srgbClr val="002060"/>
                                      </a:solidFill>
                                      <a:latin typeface="Cambria Math" panose="02040503050406030204" pitchFamily="18" charset="0"/>
                                    </a:rPr>
                                  </m:ctrlPr>
                                </m:acc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𝑟</m:t>
                                      </m:r>
                                    </m:e>
                                  </m:acc>
                                </m:e>
                              </m:acc>
                            </m:e>
                            <m:sub>
                              <m:r>
                                <a:rPr lang="en-US" sz="2100" b="0" i="1" dirty="0" smtClean="0">
                                  <a:solidFill>
                                    <a:srgbClr val="002060"/>
                                  </a:solidFill>
                                  <a:latin typeface="Cambria Math" panose="02040503050406030204" pitchFamily="18" charset="0"/>
                                </a:rPr>
                                <m:t>𝑖</m:t>
                              </m:r>
                            </m:sub>
                            <m:sup>
                              <m:r>
                                <a:rPr lang="en-US" sz="2100" b="0" i="1" dirty="0" smtClean="0">
                                  <a:solidFill>
                                    <a:srgbClr val="002060"/>
                                  </a:solidFill>
                                  <a:latin typeface="Cambria Math" panose="02040503050406030204" pitchFamily="18" charset="0"/>
                                </a:rPr>
                                <m:t>′</m:t>
                              </m:r>
                            </m:sup>
                          </m:sSubSup>
                          <m:r>
                            <a:rPr lang="en-US" sz="2100" b="0" i="1" dirty="0" smtClean="0">
                              <a:solidFill>
                                <a:srgbClr val="002060"/>
                              </a:solidFill>
                              <a:latin typeface="Cambria Math" panose="02040503050406030204" pitchFamily="18" charset="0"/>
                            </a:rPr>
                            <m:t>+</m:t>
                          </m:r>
                          <m:sSub>
                            <m:sSubPr>
                              <m:ctrlPr>
                                <a:rPr lang="en-US" sz="2100" b="0" i="1" dirty="0" smtClean="0">
                                  <a:solidFill>
                                    <a:srgbClr val="002060"/>
                                  </a:solidFill>
                                  <a:latin typeface="Cambria Math" panose="02040503050406030204" pitchFamily="18" charset="0"/>
                                </a:rPr>
                              </m:ctrlPr>
                            </m:sSubPr>
                            <m:e>
                              <m:r>
                                <a:rPr lang="en-US" sz="2100" b="0" i="1" dirty="0" smtClean="0">
                                  <a:solidFill>
                                    <a:srgbClr val="002060"/>
                                  </a:solidFill>
                                  <a:latin typeface="Cambria Math" panose="02040503050406030204" pitchFamily="18" charset="0"/>
                                </a:rPr>
                                <m:t>𝑚</m:t>
                              </m:r>
                            </m:e>
                            <m:sub>
                              <m:r>
                                <a:rPr lang="en-US" sz="2100" b="0" i="1" dirty="0" smtClean="0">
                                  <a:solidFill>
                                    <a:srgbClr val="002060"/>
                                  </a:solidFill>
                                  <a:latin typeface="Cambria Math" panose="02040503050406030204" pitchFamily="18" charset="0"/>
                                </a:rPr>
                                <m:t>𝑖</m:t>
                              </m:r>
                            </m:sub>
                          </m:sSub>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𝑅</m:t>
                              </m:r>
                            </m:e>
                          </m:acc>
                          <m:r>
                            <a:rPr lang="en-US" sz="2100" b="0" i="1" dirty="0" smtClean="0">
                              <a:solidFill>
                                <a:srgbClr val="002060"/>
                              </a:solidFill>
                              <a:latin typeface="Cambria Math" panose="02040503050406030204" pitchFamily="18" charset="0"/>
                            </a:rPr>
                            <m:t>×</m:t>
                          </m:r>
                          <m:acc>
                            <m:accPr>
                              <m:chr m:val="̇"/>
                              <m:ctrlPr>
                                <a:rPr lang="en-US" sz="2100" b="0" i="1" dirty="0" smtClean="0">
                                  <a:solidFill>
                                    <a:srgbClr val="002060"/>
                                  </a:solidFill>
                                  <a:latin typeface="Cambria Math" panose="02040503050406030204" pitchFamily="18" charset="0"/>
                                </a:rPr>
                              </m:ctrlPr>
                            </m:acc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𝑅</m:t>
                                  </m:r>
                                </m:e>
                              </m:acc>
                            </m:e>
                          </m:acc>
                          <m:r>
                            <a:rPr lang="en-US" sz="2100" b="0" i="1" dirty="0" smtClean="0">
                              <a:solidFill>
                                <a:srgbClr val="002060"/>
                              </a:solidFill>
                              <a:latin typeface="Cambria Math" panose="02040503050406030204" pitchFamily="18" charset="0"/>
                            </a:rPr>
                            <m:t>)</m:t>
                          </m:r>
                        </m:e>
                      </m:nary>
                    </m:oMath>
                  </m:oMathPara>
                </a14:m>
                <a:endParaRPr lang="en-US" sz="21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100" dirty="0">
                    <a:solidFill>
                      <a:srgbClr val="002060"/>
                    </a:solidFill>
                    <a:latin typeface="Times New Roman" panose="02020603050405020304" pitchFamily="18" charset="0"/>
                    <a:cs typeface="Times New Roman" panose="02020603050405020304" pitchFamily="18" charset="0"/>
                  </a:rPr>
                  <a:t>It can be shown that the second and third term in the RHS are zero.</a:t>
                </a:r>
              </a:p>
              <a:p>
                <a:pPr>
                  <a:buFont typeface="Wingdings" panose="05000000000000000000" pitchFamily="2" charset="2"/>
                  <a:buChar char="§"/>
                </a:pPr>
                <a:r>
                  <a:rPr lang="en-US" sz="2100" dirty="0">
                    <a:solidFill>
                      <a:srgbClr val="002060"/>
                    </a:solidFill>
                    <a:latin typeface="Times New Roman" panose="02020603050405020304" pitchFamily="18" charset="0"/>
                    <a:cs typeface="Times New Roman" panose="02020603050405020304" pitchFamily="18" charset="0"/>
                  </a:rPr>
                  <a:t>Thus, </a:t>
                </a:r>
                <a14:m>
                  <m:oMath xmlns:m="http://schemas.openxmlformats.org/officeDocument/2006/math">
                    <m:acc>
                      <m:accPr>
                        <m:chr m:val="⃗"/>
                        <m:ctrlPr>
                          <a:rPr lang="en-US" sz="2100" b="0" i="1" smtClean="0">
                            <a:solidFill>
                              <a:srgbClr val="002060"/>
                            </a:solidFill>
                            <a:latin typeface="Cambria Math" panose="02040503050406030204" pitchFamily="18" charset="0"/>
                          </a:rPr>
                        </m:ctrlPr>
                      </m:accPr>
                      <m:e>
                        <m:r>
                          <a:rPr lang="en-US" sz="2100" b="0" i="1" smtClean="0">
                            <a:solidFill>
                              <a:srgbClr val="002060"/>
                            </a:solidFill>
                            <a:latin typeface="Cambria Math" panose="02040503050406030204" pitchFamily="18" charset="0"/>
                          </a:rPr>
                          <m:t>𝐿</m:t>
                        </m:r>
                      </m:e>
                    </m:acc>
                    <m:r>
                      <a:rPr lang="en-US" sz="2100" b="0" i="1" dirty="0" smtClean="0">
                        <a:solidFill>
                          <a:srgbClr val="002060"/>
                        </a:solidFill>
                        <a:latin typeface="Cambria Math" panose="02040503050406030204" pitchFamily="18" charset="0"/>
                      </a:rPr>
                      <m:t>=</m:t>
                    </m:r>
                    <m:nary>
                      <m:naryPr>
                        <m:chr m:val="∑"/>
                        <m:supHide m:val="on"/>
                        <m:ctrlPr>
                          <a:rPr lang="en-US" sz="2100" b="0" i="1" dirty="0" smtClean="0">
                            <a:solidFill>
                              <a:srgbClr val="002060"/>
                            </a:solidFill>
                            <a:latin typeface="Cambria Math" panose="02040503050406030204" pitchFamily="18" charset="0"/>
                          </a:rPr>
                        </m:ctrlPr>
                      </m:naryPr>
                      <m:sub>
                        <m:r>
                          <a:rPr lang="en-US" sz="2100" b="0" i="1" dirty="0" smtClean="0">
                            <a:solidFill>
                              <a:srgbClr val="002060"/>
                            </a:solidFill>
                            <a:latin typeface="Cambria Math" panose="02040503050406030204" pitchFamily="18" charset="0"/>
                          </a:rPr>
                          <m:t>𝑖</m:t>
                        </m:r>
                      </m:sub>
                      <m:sup/>
                      <m:e>
                        <m:sSub>
                          <m:sSubPr>
                            <m:ctrlPr>
                              <a:rPr lang="en-US" sz="2100" b="0" i="1" dirty="0" smtClean="0">
                                <a:solidFill>
                                  <a:srgbClr val="002060"/>
                                </a:solidFill>
                                <a:latin typeface="Cambria Math" panose="02040503050406030204" pitchFamily="18" charset="0"/>
                              </a:rPr>
                            </m:ctrlPr>
                          </m:sSubPr>
                          <m:e>
                            <m:r>
                              <a:rPr lang="en-US" sz="2100" b="0" i="1" dirty="0" smtClean="0">
                                <a:solidFill>
                                  <a:srgbClr val="002060"/>
                                </a:solidFill>
                                <a:latin typeface="Cambria Math" panose="02040503050406030204" pitchFamily="18" charset="0"/>
                              </a:rPr>
                              <m:t>𝑚</m:t>
                            </m:r>
                          </m:e>
                          <m:sub>
                            <m:r>
                              <a:rPr lang="en-US" sz="2100" b="0" i="1" dirty="0" smtClean="0">
                                <a:solidFill>
                                  <a:srgbClr val="002060"/>
                                </a:solidFill>
                                <a:latin typeface="Cambria Math" panose="02040503050406030204" pitchFamily="18" charset="0"/>
                              </a:rPr>
                              <m:t>𝑖</m:t>
                            </m:r>
                          </m:sub>
                        </m:sSub>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𝑅</m:t>
                            </m:r>
                          </m:e>
                        </m:acc>
                        <m:r>
                          <a:rPr lang="en-US" sz="2100" b="0" i="1" dirty="0" smtClean="0">
                            <a:solidFill>
                              <a:srgbClr val="002060"/>
                            </a:solidFill>
                            <a:latin typeface="Cambria Math" panose="02040503050406030204" pitchFamily="18" charset="0"/>
                          </a:rPr>
                          <m:t>×</m:t>
                        </m:r>
                        <m:acc>
                          <m:accPr>
                            <m:chr m:val="̇"/>
                            <m:ctrlPr>
                              <a:rPr lang="en-US" sz="2100" b="0" i="1" dirty="0" smtClean="0">
                                <a:solidFill>
                                  <a:srgbClr val="002060"/>
                                </a:solidFill>
                                <a:latin typeface="Cambria Math" panose="02040503050406030204" pitchFamily="18" charset="0"/>
                              </a:rPr>
                            </m:ctrlPr>
                          </m:acc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𝑅</m:t>
                                </m:r>
                              </m:e>
                            </m:acc>
                          </m:e>
                        </m:acc>
                      </m:e>
                    </m:nary>
                    <m:r>
                      <a:rPr lang="en-US" sz="2100" b="0" i="1" dirty="0" smtClean="0">
                        <a:solidFill>
                          <a:srgbClr val="002060"/>
                        </a:solidFill>
                        <a:latin typeface="Cambria Math" panose="02040503050406030204" pitchFamily="18" charset="0"/>
                      </a:rPr>
                      <m:t>+</m:t>
                    </m:r>
                    <m:nary>
                      <m:naryPr>
                        <m:chr m:val="∑"/>
                        <m:supHide m:val="on"/>
                        <m:ctrlPr>
                          <a:rPr lang="en-US" sz="2100" b="0" i="1" dirty="0" smtClean="0">
                            <a:solidFill>
                              <a:srgbClr val="002060"/>
                            </a:solidFill>
                            <a:latin typeface="Cambria Math" panose="02040503050406030204" pitchFamily="18" charset="0"/>
                          </a:rPr>
                        </m:ctrlPr>
                      </m:naryPr>
                      <m:sub>
                        <m:r>
                          <a:rPr lang="en-US" sz="2100" b="0" i="1" dirty="0" smtClean="0">
                            <a:solidFill>
                              <a:srgbClr val="002060"/>
                            </a:solidFill>
                            <a:latin typeface="Cambria Math" panose="02040503050406030204" pitchFamily="18" charset="0"/>
                          </a:rPr>
                          <m:t>𝑖</m:t>
                        </m:r>
                      </m:sub>
                      <m:sup/>
                      <m:e>
                        <m:sSub>
                          <m:sSubPr>
                            <m:ctrlPr>
                              <a:rPr lang="en-US" sz="2100" b="0" i="1" dirty="0" smtClean="0">
                                <a:solidFill>
                                  <a:srgbClr val="002060"/>
                                </a:solidFill>
                                <a:latin typeface="Cambria Math" panose="02040503050406030204" pitchFamily="18" charset="0"/>
                              </a:rPr>
                            </m:ctrlPr>
                          </m:sSubPr>
                          <m:e>
                            <m:r>
                              <a:rPr lang="en-US" sz="2100" b="0" i="1" dirty="0" smtClean="0">
                                <a:solidFill>
                                  <a:srgbClr val="002060"/>
                                </a:solidFill>
                                <a:latin typeface="Cambria Math" panose="02040503050406030204" pitchFamily="18" charset="0"/>
                              </a:rPr>
                              <m:t>𝑚</m:t>
                            </m:r>
                          </m:e>
                          <m:sub>
                            <m:r>
                              <a:rPr lang="en-US" sz="2100" b="0" i="1" dirty="0" smtClean="0">
                                <a:solidFill>
                                  <a:srgbClr val="002060"/>
                                </a:solidFill>
                                <a:latin typeface="Cambria Math" panose="02040503050406030204" pitchFamily="18" charset="0"/>
                              </a:rPr>
                              <m:t>𝑖</m:t>
                            </m:r>
                          </m:sub>
                        </m:sSub>
                      </m:e>
                    </m:nary>
                    <m:sSubSup>
                      <m:sSubSupPr>
                        <m:ctrlPr>
                          <a:rPr lang="en-US" sz="2100" b="0" i="1" dirty="0" smtClean="0">
                            <a:solidFill>
                              <a:srgbClr val="002060"/>
                            </a:solidFill>
                            <a:latin typeface="Cambria Math" panose="02040503050406030204" pitchFamily="18" charset="0"/>
                          </a:rPr>
                        </m:ctrlPr>
                      </m:sSubSup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𝑟</m:t>
                            </m:r>
                          </m:e>
                        </m:acc>
                      </m:e>
                      <m:sub>
                        <m:r>
                          <a:rPr lang="en-US" sz="2100" b="0" i="1" dirty="0" smtClean="0">
                            <a:solidFill>
                              <a:srgbClr val="002060"/>
                            </a:solidFill>
                            <a:latin typeface="Cambria Math" panose="02040503050406030204" pitchFamily="18" charset="0"/>
                          </a:rPr>
                          <m:t>𝑖</m:t>
                        </m:r>
                      </m:sub>
                      <m:sup>
                        <m:r>
                          <a:rPr lang="en-US" sz="2100" b="0" i="1" dirty="0" smtClean="0">
                            <a:solidFill>
                              <a:srgbClr val="002060"/>
                            </a:solidFill>
                            <a:latin typeface="Cambria Math" panose="02040503050406030204" pitchFamily="18" charset="0"/>
                          </a:rPr>
                          <m:t>′</m:t>
                        </m:r>
                      </m:sup>
                    </m:sSubSup>
                    <m:r>
                      <a:rPr lang="en-US" sz="2100" b="0" i="1" dirty="0" smtClean="0">
                        <a:solidFill>
                          <a:srgbClr val="002060"/>
                        </a:solidFill>
                        <a:latin typeface="Cambria Math" panose="02040503050406030204" pitchFamily="18" charset="0"/>
                      </a:rPr>
                      <m:t>×</m:t>
                    </m:r>
                    <m:sSubSup>
                      <m:sSubSupPr>
                        <m:ctrlPr>
                          <a:rPr lang="en-US" sz="2100" b="0" i="1" dirty="0" smtClean="0">
                            <a:solidFill>
                              <a:srgbClr val="002060"/>
                            </a:solidFill>
                            <a:latin typeface="Cambria Math" panose="02040503050406030204" pitchFamily="18" charset="0"/>
                          </a:rPr>
                        </m:ctrlPr>
                      </m:sSubSupPr>
                      <m:e>
                        <m:acc>
                          <m:accPr>
                            <m:chr m:val="̇"/>
                            <m:ctrlPr>
                              <a:rPr lang="en-US" sz="2100" b="0" i="1" dirty="0" smtClean="0">
                                <a:solidFill>
                                  <a:srgbClr val="002060"/>
                                </a:solidFill>
                                <a:latin typeface="Cambria Math" panose="02040503050406030204" pitchFamily="18" charset="0"/>
                              </a:rPr>
                            </m:ctrlPr>
                          </m:acc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𝑟</m:t>
                                </m:r>
                              </m:e>
                            </m:acc>
                          </m:e>
                        </m:acc>
                      </m:e>
                      <m:sub>
                        <m:r>
                          <a:rPr lang="en-US" sz="2100" b="0" i="1" dirty="0" smtClean="0">
                            <a:solidFill>
                              <a:srgbClr val="002060"/>
                            </a:solidFill>
                            <a:latin typeface="Cambria Math" panose="02040503050406030204" pitchFamily="18" charset="0"/>
                          </a:rPr>
                          <m:t>𝑖</m:t>
                        </m:r>
                      </m:sub>
                      <m:sup>
                        <m:r>
                          <a:rPr lang="en-US" sz="2100" b="0" i="1" dirty="0" smtClean="0">
                            <a:solidFill>
                              <a:srgbClr val="002060"/>
                            </a:solidFill>
                            <a:latin typeface="Cambria Math" panose="02040503050406030204" pitchFamily="18" charset="0"/>
                          </a:rPr>
                          <m:t>′</m:t>
                        </m:r>
                      </m:sup>
                    </m:sSubSup>
                    <m:r>
                      <a:rPr lang="en-US" sz="2100" b="0" i="1" dirty="0" smtClean="0">
                        <a:solidFill>
                          <a:srgbClr val="002060"/>
                        </a:solidFill>
                        <a:latin typeface="Cambria Math" panose="02040503050406030204" pitchFamily="18" charset="0"/>
                      </a:rPr>
                      <m:t>=</m:t>
                    </m:r>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𝑅</m:t>
                        </m:r>
                      </m:e>
                    </m:acc>
                    <m:r>
                      <a:rPr lang="en-US" sz="2100" b="0" i="1" dirty="0" smtClean="0">
                        <a:solidFill>
                          <a:srgbClr val="002060"/>
                        </a:solidFill>
                        <a:latin typeface="Cambria Math" panose="02040503050406030204" pitchFamily="18" charset="0"/>
                      </a:rPr>
                      <m:t>×</m:t>
                    </m:r>
                    <m:d>
                      <m:dPr>
                        <m:ctrlPr>
                          <a:rPr lang="en-US" sz="2100" b="0" i="1" dirty="0" smtClean="0">
                            <a:solidFill>
                              <a:srgbClr val="002060"/>
                            </a:solidFill>
                            <a:latin typeface="Cambria Math" panose="02040503050406030204" pitchFamily="18" charset="0"/>
                          </a:rPr>
                        </m:ctrlPr>
                      </m:dPr>
                      <m:e>
                        <m:nary>
                          <m:naryPr>
                            <m:chr m:val="∑"/>
                            <m:supHide m:val="on"/>
                            <m:ctrlPr>
                              <a:rPr lang="en-US" sz="2100" b="0" i="1" dirty="0" smtClean="0">
                                <a:solidFill>
                                  <a:srgbClr val="002060"/>
                                </a:solidFill>
                                <a:latin typeface="Cambria Math" panose="02040503050406030204" pitchFamily="18" charset="0"/>
                              </a:rPr>
                            </m:ctrlPr>
                          </m:naryPr>
                          <m:sub>
                            <m:r>
                              <a:rPr lang="en-US" sz="2100" b="0" i="1" dirty="0" smtClean="0">
                                <a:solidFill>
                                  <a:srgbClr val="002060"/>
                                </a:solidFill>
                                <a:latin typeface="Cambria Math" panose="02040503050406030204" pitchFamily="18" charset="0"/>
                              </a:rPr>
                              <m:t>𝑖</m:t>
                            </m:r>
                          </m:sub>
                          <m:sup/>
                          <m:e>
                            <m:sSub>
                              <m:sSubPr>
                                <m:ctrlPr>
                                  <a:rPr lang="en-US" sz="2100" b="0" i="1" dirty="0" smtClean="0">
                                    <a:solidFill>
                                      <a:srgbClr val="002060"/>
                                    </a:solidFill>
                                    <a:latin typeface="Cambria Math" panose="02040503050406030204" pitchFamily="18" charset="0"/>
                                  </a:rPr>
                                </m:ctrlPr>
                              </m:sSubPr>
                              <m:e>
                                <m:r>
                                  <a:rPr lang="en-US" sz="2100" b="0" i="1" dirty="0" smtClean="0">
                                    <a:solidFill>
                                      <a:srgbClr val="002060"/>
                                    </a:solidFill>
                                    <a:latin typeface="Cambria Math" panose="02040503050406030204" pitchFamily="18" charset="0"/>
                                  </a:rPr>
                                  <m:t>𝑚</m:t>
                                </m:r>
                              </m:e>
                              <m:sub>
                                <m:r>
                                  <a:rPr lang="en-US" sz="2100" b="0" i="1" dirty="0" smtClean="0">
                                    <a:solidFill>
                                      <a:srgbClr val="002060"/>
                                    </a:solidFill>
                                    <a:latin typeface="Cambria Math" panose="02040503050406030204" pitchFamily="18" charset="0"/>
                                  </a:rPr>
                                  <m:t>𝑖</m:t>
                                </m:r>
                              </m:sub>
                            </m:sSub>
                          </m:e>
                        </m:nary>
                      </m:e>
                    </m:d>
                    <m:acc>
                      <m:accPr>
                        <m:chr m:val="̇"/>
                        <m:ctrlPr>
                          <a:rPr lang="en-US" sz="2100" b="0" i="1" dirty="0" smtClean="0">
                            <a:solidFill>
                              <a:srgbClr val="002060"/>
                            </a:solidFill>
                            <a:latin typeface="Cambria Math" panose="02040503050406030204" pitchFamily="18" charset="0"/>
                          </a:rPr>
                        </m:ctrlPr>
                      </m:acc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𝑅</m:t>
                            </m:r>
                          </m:e>
                        </m:acc>
                      </m:e>
                    </m:acc>
                    <m:r>
                      <a:rPr lang="en-US" sz="2100" b="0" i="1" dirty="0" smtClean="0">
                        <a:solidFill>
                          <a:srgbClr val="002060"/>
                        </a:solidFill>
                        <a:latin typeface="Cambria Math" panose="02040503050406030204" pitchFamily="18" charset="0"/>
                      </a:rPr>
                      <m:t>+</m:t>
                    </m:r>
                    <m:nary>
                      <m:naryPr>
                        <m:chr m:val="∑"/>
                        <m:supHide m:val="on"/>
                        <m:ctrlPr>
                          <a:rPr lang="en-US" sz="2100" b="0" i="1" dirty="0" smtClean="0">
                            <a:solidFill>
                              <a:srgbClr val="002060"/>
                            </a:solidFill>
                            <a:latin typeface="Cambria Math" panose="02040503050406030204" pitchFamily="18" charset="0"/>
                          </a:rPr>
                        </m:ctrlPr>
                      </m:naryPr>
                      <m:sub>
                        <m:r>
                          <a:rPr lang="en-US" sz="2100" b="0" i="1" dirty="0" smtClean="0">
                            <a:solidFill>
                              <a:srgbClr val="002060"/>
                            </a:solidFill>
                            <a:latin typeface="Cambria Math" panose="02040503050406030204" pitchFamily="18" charset="0"/>
                          </a:rPr>
                          <m:t>𝑖</m:t>
                        </m:r>
                      </m:sub>
                      <m:sup/>
                      <m:e>
                        <m:sSub>
                          <m:sSubPr>
                            <m:ctrlPr>
                              <a:rPr lang="en-US" sz="2100" b="0" i="1" dirty="0" smtClean="0">
                                <a:solidFill>
                                  <a:srgbClr val="002060"/>
                                </a:solidFill>
                                <a:latin typeface="Cambria Math" panose="02040503050406030204" pitchFamily="18" charset="0"/>
                              </a:rPr>
                            </m:ctrlPr>
                          </m:sSubPr>
                          <m:e>
                            <m:r>
                              <a:rPr lang="en-US" sz="2100" b="0" i="1" dirty="0" smtClean="0">
                                <a:solidFill>
                                  <a:srgbClr val="002060"/>
                                </a:solidFill>
                                <a:latin typeface="Cambria Math" panose="02040503050406030204" pitchFamily="18" charset="0"/>
                              </a:rPr>
                              <m:t>𝑚</m:t>
                            </m:r>
                          </m:e>
                          <m:sub>
                            <m:r>
                              <a:rPr lang="en-US" sz="2100" b="0" i="1" dirty="0" smtClean="0">
                                <a:solidFill>
                                  <a:srgbClr val="002060"/>
                                </a:solidFill>
                                <a:latin typeface="Cambria Math" panose="02040503050406030204" pitchFamily="18" charset="0"/>
                              </a:rPr>
                              <m:t>𝑖</m:t>
                            </m:r>
                          </m:sub>
                        </m:sSub>
                        <m:sSubSup>
                          <m:sSubSupPr>
                            <m:ctrlPr>
                              <a:rPr lang="en-US" sz="2100" b="0" i="1" dirty="0" smtClean="0">
                                <a:solidFill>
                                  <a:srgbClr val="002060"/>
                                </a:solidFill>
                                <a:latin typeface="Cambria Math" panose="02040503050406030204" pitchFamily="18" charset="0"/>
                              </a:rPr>
                            </m:ctrlPr>
                          </m:sSubSup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𝑟</m:t>
                                </m:r>
                              </m:e>
                            </m:acc>
                          </m:e>
                          <m:sub>
                            <m:r>
                              <a:rPr lang="en-US" sz="2100" b="0" i="1" dirty="0" smtClean="0">
                                <a:solidFill>
                                  <a:srgbClr val="002060"/>
                                </a:solidFill>
                                <a:latin typeface="Cambria Math" panose="02040503050406030204" pitchFamily="18" charset="0"/>
                              </a:rPr>
                              <m:t>𝑖</m:t>
                            </m:r>
                          </m:sub>
                          <m:sup>
                            <m:r>
                              <a:rPr lang="en-US" sz="2100" b="0" i="1" dirty="0" smtClean="0">
                                <a:solidFill>
                                  <a:srgbClr val="002060"/>
                                </a:solidFill>
                                <a:latin typeface="Cambria Math" panose="02040503050406030204" pitchFamily="18" charset="0"/>
                              </a:rPr>
                              <m:t>′</m:t>
                            </m:r>
                          </m:sup>
                        </m:sSubSup>
                      </m:e>
                    </m:nary>
                    <m:r>
                      <a:rPr lang="en-US" sz="2100" b="0" i="1" dirty="0" smtClean="0">
                        <a:solidFill>
                          <a:srgbClr val="002060"/>
                        </a:solidFill>
                        <a:latin typeface="Cambria Math" panose="02040503050406030204" pitchFamily="18" charset="0"/>
                      </a:rPr>
                      <m:t>×</m:t>
                    </m:r>
                    <m:sSubSup>
                      <m:sSubSupPr>
                        <m:ctrlPr>
                          <a:rPr lang="en-US" sz="2100" b="0" i="1" dirty="0" smtClean="0">
                            <a:solidFill>
                              <a:srgbClr val="002060"/>
                            </a:solidFill>
                            <a:latin typeface="Cambria Math" panose="02040503050406030204" pitchFamily="18" charset="0"/>
                          </a:rPr>
                        </m:ctrlPr>
                      </m:sSubSupPr>
                      <m:e>
                        <m:acc>
                          <m:accPr>
                            <m:chr m:val="̇"/>
                            <m:ctrlPr>
                              <a:rPr lang="en-US" sz="2100" b="0" i="1" dirty="0" smtClean="0">
                                <a:solidFill>
                                  <a:srgbClr val="002060"/>
                                </a:solidFill>
                                <a:latin typeface="Cambria Math" panose="02040503050406030204" pitchFamily="18" charset="0"/>
                              </a:rPr>
                            </m:ctrlPr>
                          </m:acc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𝑟</m:t>
                                </m:r>
                              </m:e>
                            </m:acc>
                          </m:e>
                        </m:acc>
                      </m:e>
                      <m:sub>
                        <m:r>
                          <a:rPr lang="en-US" sz="2100" b="0" i="1" dirty="0" smtClean="0">
                            <a:solidFill>
                              <a:srgbClr val="002060"/>
                            </a:solidFill>
                            <a:latin typeface="Cambria Math" panose="02040503050406030204" pitchFamily="18" charset="0"/>
                          </a:rPr>
                          <m:t>𝑖</m:t>
                        </m:r>
                      </m:sub>
                      <m:sup>
                        <m:r>
                          <a:rPr lang="en-US" sz="2100" b="0" i="1" dirty="0" smtClean="0">
                            <a:solidFill>
                              <a:srgbClr val="002060"/>
                            </a:solidFill>
                            <a:latin typeface="Cambria Math" panose="02040503050406030204" pitchFamily="18" charset="0"/>
                          </a:rPr>
                          <m:t>′</m:t>
                        </m:r>
                      </m:sup>
                    </m:sSubSup>
                    <m:r>
                      <a:rPr lang="en-US" sz="2100" b="0" i="1" dirty="0" smtClean="0">
                        <a:solidFill>
                          <a:srgbClr val="002060"/>
                        </a:solidFill>
                        <a:latin typeface="Cambria Math" panose="02040503050406030204" pitchFamily="18" charset="0"/>
                      </a:rPr>
                      <m:t>=</m:t>
                    </m:r>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𝑅</m:t>
                        </m:r>
                      </m:e>
                    </m:acc>
                    <m:r>
                      <a:rPr lang="en-US" sz="2100" b="0" i="1" dirty="0" smtClean="0">
                        <a:solidFill>
                          <a:srgbClr val="002060"/>
                        </a:solidFill>
                        <a:latin typeface="Cambria Math" panose="02040503050406030204" pitchFamily="18" charset="0"/>
                      </a:rPr>
                      <m:t>×</m:t>
                    </m:r>
                    <m:sSub>
                      <m:sSubPr>
                        <m:ctrlPr>
                          <a:rPr lang="en-US" sz="2100" b="0" i="1" dirty="0" smtClean="0">
                            <a:solidFill>
                              <a:srgbClr val="002060"/>
                            </a:solidFill>
                            <a:latin typeface="Cambria Math" panose="02040503050406030204" pitchFamily="18" charset="0"/>
                          </a:rPr>
                        </m:ctrlPr>
                      </m:sSubPr>
                      <m:e>
                        <m:acc>
                          <m:accPr>
                            <m:chr m:val="⃗"/>
                            <m:ctrlPr>
                              <a:rPr lang="en-US" sz="2100" b="0" i="1" dirty="0" smtClean="0">
                                <a:solidFill>
                                  <a:srgbClr val="002060"/>
                                </a:solidFill>
                                <a:latin typeface="Cambria Math" panose="02040503050406030204" pitchFamily="18" charset="0"/>
                              </a:rPr>
                            </m:ctrlPr>
                          </m:accPr>
                          <m:e>
                            <m:r>
                              <a:rPr lang="en-US" sz="2100" b="0" i="1" dirty="0" smtClean="0">
                                <a:solidFill>
                                  <a:srgbClr val="002060"/>
                                </a:solidFill>
                                <a:latin typeface="Cambria Math" panose="02040503050406030204" pitchFamily="18" charset="0"/>
                              </a:rPr>
                              <m:t>𝑃</m:t>
                            </m:r>
                          </m:e>
                        </m:acc>
                      </m:e>
                      <m:sub>
                        <m:r>
                          <a:rPr lang="en-US" sz="2100" b="0" i="1" dirty="0" smtClean="0">
                            <a:solidFill>
                              <a:srgbClr val="002060"/>
                            </a:solidFill>
                            <a:latin typeface="Cambria Math" panose="02040503050406030204" pitchFamily="18" charset="0"/>
                          </a:rPr>
                          <m:t>𝐶𝑂𝑀</m:t>
                        </m:r>
                      </m:sub>
                    </m:sSub>
                    <m:r>
                      <a:rPr lang="en-US" sz="2100" b="0" i="1" dirty="0" smtClean="0">
                        <a:solidFill>
                          <a:srgbClr val="002060"/>
                        </a:solidFill>
                        <a:latin typeface="Cambria Math" panose="02040503050406030204" pitchFamily="18" charset="0"/>
                      </a:rPr>
                      <m:t>+</m:t>
                    </m:r>
                    <m:nary>
                      <m:naryPr>
                        <m:chr m:val="∑"/>
                        <m:supHide m:val="on"/>
                        <m:ctrlPr>
                          <a:rPr lang="en-US" sz="2100" i="1" dirty="0">
                            <a:solidFill>
                              <a:srgbClr val="002060"/>
                            </a:solidFill>
                            <a:latin typeface="Cambria Math" panose="02040503050406030204" pitchFamily="18" charset="0"/>
                          </a:rPr>
                        </m:ctrlPr>
                      </m:naryPr>
                      <m:sub>
                        <m:r>
                          <a:rPr lang="en-US" sz="2100" i="1" dirty="0">
                            <a:solidFill>
                              <a:srgbClr val="002060"/>
                            </a:solidFill>
                            <a:latin typeface="Cambria Math" panose="02040503050406030204" pitchFamily="18" charset="0"/>
                          </a:rPr>
                          <m:t>𝑖</m:t>
                        </m:r>
                      </m:sub>
                      <m:sup/>
                      <m:e>
                        <m:sSub>
                          <m:sSubPr>
                            <m:ctrlPr>
                              <a:rPr lang="en-US" sz="2100" i="1" dirty="0">
                                <a:solidFill>
                                  <a:srgbClr val="002060"/>
                                </a:solidFill>
                                <a:latin typeface="Cambria Math" panose="02040503050406030204" pitchFamily="18" charset="0"/>
                              </a:rPr>
                            </m:ctrlPr>
                          </m:sSubPr>
                          <m:e>
                            <m:r>
                              <a:rPr lang="en-US" sz="2100" i="1" dirty="0">
                                <a:solidFill>
                                  <a:srgbClr val="002060"/>
                                </a:solidFill>
                                <a:latin typeface="Cambria Math" panose="02040503050406030204" pitchFamily="18" charset="0"/>
                              </a:rPr>
                              <m:t>𝑚</m:t>
                            </m:r>
                          </m:e>
                          <m:sub>
                            <m:r>
                              <a:rPr lang="en-US" sz="2100" i="1" dirty="0">
                                <a:solidFill>
                                  <a:srgbClr val="002060"/>
                                </a:solidFill>
                                <a:latin typeface="Cambria Math" panose="02040503050406030204" pitchFamily="18" charset="0"/>
                              </a:rPr>
                              <m:t>𝑖</m:t>
                            </m:r>
                          </m:sub>
                        </m:sSub>
                        <m:sSubSup>
                          <m:sSubSupPr>
                            <m:ctrlPr>
                              <a:rPr lang="en-US" sz="2100" i="1" dirty="0">
                                <a:solidFill>
                                  <a:srgbClr val="002060"/>
                                </a:solidFill>
                                <a:latin typeface="Cambria Math" panose="02040503050406030204" pitchFamily="18" charset="0"/>
                              </a:rPr>
                            </m:ctrlPr>
                          </m:sSubSupPr>
                          <m:e>
                            <m:acc>
                              <m:accPr>
                                <m:chr m:val="⃗"/>
                                <m:ctrlPr>
                                  <a:rPr lang="en-US" sz="2100" i="1" dirty="0">
                                    <a:solidFill>
                                      <a:srgbClr val="002060"/>
                                    </a:solidFill>
                                    <a:latin typeface="Cambria Math" panose="02040503050406030204" pitchFamily="18" charset="0"/>
                                  </a:rPr>
                                </m:ctrlPr>
                              </m:accPr>
                              <m:e>
                                <m:r>
                                  <a:rPr lang="en-US" sz="2100" i="1" dirty="0">
                                    <a:solidFill>
                                      <a:srgbClr val="002060"/>
                                    </a:solidFill>
                                    <a:latin typeface="Cambria Math" panose="02040503050406030204" pitchFamily="18" charset="0"/>
                                  </a:rPr>
                                  <m:t>𝑟</m:t>
                                </m:r>
                              </m:e>
                            </m:acc>
                          </m:e>
                          <m:sub>
                            <m:r>
                              <a:rPr lang="en-US" sz="2100" i="1" dirty="0">
                                <a:solidFill>
                                  <a:srgbClr val="002060"/>
                                </a:solidFill>
                                <a:latin typeface="Cambria Math" panose="02040503050406030204" pitchFamily="18" charset="0"/>
                              </a:rPr>
                              <m:t>𝑖</m:t>
                            </m:r>
                          </m:sub>
                          <m:sup>
                            <m:r>
                              <a:rPr lang="en-US" sz="2100" i="1" dirty="0">
                                <a:solidFill>
                                  <a:srgbClr val="002060"/>
                                </a:solidFill>
                                <a:latin typeface="Cambria Math" panose="02040503050406030204" pitchFamily="18" charset="0"/>
                              </a:rPr>
                              <m:t>′</m:t>
                            </m:r>
                          </m:sup>
                        </m:sSubSup>
                      </m:e>
                    </m:nary>
                    <m:r>
                      <a:rPr lang="en-US" sz="2100" i="1" dirty="0">
                        <a:solidFill>
                          <a:srgbClr val="002060"/>
                        </a:solidFill>
                        <a:latin typeface="Cambria Math" panose="02040503050406030204" pitchFamily="18" charset="0"/>
                      </a:rPr>
                      <m:t>×</m:t>
                    </m:r>
                    <m:sSubSup>
                      <m:sSubSupPr>
                        <m:ctrlPr>
                          <a:rPr lang="en-US" sz="2100" i="1" dirty="0">
                            <a:solidFill>
                              <a:srgbClr val="002060"/>
                            </a:solidFill>
                            <a:latin typeface="Cambria Math" panose="02040503050406030204" pitchFamily="18" charset="0"/>
                          </a:rPr>
                        </m:ctrlPr>
                      </m:sSubSupPr>
                      <m:e>
                        <m:acc>
                          <m:accPr>
                            <m:chr m:val="̇"/>
                            <m:ctrlPr>
                              <a:rPr lang="en-US" sz="2100" i="1" dirty="0">
                                <a:solidFill>
                                  <a:srgbClr val="002060"/>
                                </a:solidFill>
                                <a:latin typeface="Cambria Math" panose="02040503050406030204" pitchFamily="18" charset="0"/>
                              </a:rPr>
                            </m:ctrlPr>
                          </m:accPr>
                          <m:e>
                            <m:acc>
                              <m:accPr>
                                <m:chr m:val="⃗"/>
                                <m:ctrlPr>
                                  <a:rPr lang="en-US" sz="2100" i="1" dirty="0">
                                    <a:solidFill>
                                      <a:srgbClr val="002060"/>
                                    </a:solidFill>
                                    <a:latin typeface="Cambria Math" panose="02040503050406030204" pitchFamily="18" charset="0"/>
                                  </a:rPr>
                                </m:ctrlPr>
                              </m:accPr>
                              <m:e>
                                <m:r>
                                  <a:rPr lang="en-US" sz="2100" i="1" dirty="0">
                                    <a:solidFill>
                                      <a:srgbClr val="002060"/>
                                    </a:solidFill>
                                    <a:latin typeface="Cambria Math" panose="02040503050406030204" pitchFamily="18" charset="0"/>
                                  </a:rPr>
                                  <m:t>𝑟</m:t>
                                </m:r>
                              </m:e>
                            </m:acc>
                          </m:e>
                        </m:acc>
                      </m:e>
                      <m:sub>
                        <m:r>
                          <a:rPr lang="en-US" sz="2100" i="1" dirty="0">
                            <a:solidFill>
                              <a:srgbClr val="002060"/>
                            </a:solidFill>
                            <a:latin typeface="Cambria Math" panose="02040503050406030204" pitchFamily="18" charset="0"/>
                          </a:rPr>
                          <m:t>𝑖</m:t>
                        </m:r>
                      </m:sub>
                      <m:sup>
                        <m:r>
                          <a:rPr lang="en-US" sz="2100" i="1" dirty="0">
                            <a:solidFill>
                              <a:srgbClr val="002060"/>
                            </a:solidFill>
                            <a:latin typeface="Cambria Math" panose="02040503050406030204" pitchFamily="18" charset="0"/>
                          </a:rPr>
                          <m:t>′</m:t>
                        </m:r>
                      </m:sup>
                    </m:sSubSup>
                  </m:oMath>
                </a14:m>
                <a:endParaRPr lang="en-US" sz="2100" dirty="0">
                  <a:solidFill>
                    <a:srgbClr val="002060"/>
                  </a:solidFill>
                  <a:latin typeface="Times New Roman" panose="02020603050405020304" pitchFamily="18" charset="0"/>
                  <a:cs typeface="Times New Roman" panose="02020603050405020304" pitchFamily="18" charset="0"/>
                </a:endParaRPr>
              </a:p>
              <a:p>
                <a:pPr marL="302260" marR="43180" indent="-342900">
                  <a:lnSpc>
                    <a:spcPct val="102600"/>
                  </a:lnSpc>
                  <a:spcBef>
                    <a:spcPts val="295"/>
                  </a:spcBef>
                  <a:buFont typeface="Wingdings" panose="05000000000000000000" pitchFamily="2" charset="2"/>
                  <a:buChar char="§"/>
                </a:pPr>
                <a:r>
                  <a:rPr lang="en-IN" sz="2100" spc="35" dirty="0">
                    <a:solidFill>
                      <a:srgbClr val="002060"/>
                    </a:solidFill>
                    <a:latin typeface="Times New Roman" panose="02020603050405020304" pitchFamily="18" charset="0"/>
                    <a:cs typeface="Times New Roman" panose="02020603050405020304" pitchFamily="18" charset="0"/>
                  </a:rPr>
                  <a:t>The </a:t>
                </a:r>
                <a:r>
                  <a:rPr lang="en-IN" sz="2100" spc="-5" dirty="0">
                    <a:solidFill>
                      <a:srgbClr val="002060"/>
                    </a:solidFill>
                    <a:latin typeface="Times New Roman" panose="02020603050405020304" pitchFamily="18" charset="0"/>
                    <a:cs typeface="Times New Roman" panose="02020603050405020304" pitchFamily="18" charset="0"/>
                  </a:rPr>
                  <a:t>first </a:t>
                </a:r>
                <a:r>
                  <a:rPr lang="en-IN" sz="2100" spc="-25" dirty="0">
                    <a:solidFill>
                      <a:srgbClr val="002060"/>
                    </a:solidFill>
                    <a:latin typeface="Times New Roman" panose="02020603050405020304" pitchFamily="18" charset="0"/>
                    <a:cs typeface="Times New Roman" panose="02020603050405020304" pitchFamily="18" charset="0"/>
                  </a:rPr>
                  <a:t>term </a:t>
                </a:r>
                <a:r>
                  <a:rPr lang="en-IN" sz="2100" spc="-10" dirty="0">
                    <a:solidFill>
                      <a:srgbClr val="002060"/>
                    </a:solidFill>
                    <a:latin typeface="Times New Roman" panose="02020603050405020304" pitchFamily="18" charset="0"/>
                    <a:cs typeface="Times New Roman" panose="02020603050405020304" pitchFamily="18" charset="0"/>
                  </a:rPr>
                  <a:t>is </a:t>
                </a:r>
                <a:r>
                  <a:rPr lang="en-IN" sz="2100" spc="-15" dirty="0">
                    <a:solidFill>
                      <a:srgbClr val="002060"/>
                    </a:solidFill>
                    <a:latin typeface="Times New Roman" panose="02020603050405020304" pitchFamily="18" charset="0"/>
                    <a:cs typeface="Times New Roman" panose="02020603050405020304" pitchFamily="18" charset="0"/>
                  </a:rPr>
                  <a:t>angular </a:t>
                </a:r>
                <a:r>
                  <a:rPr lang="en-IN" sz="2100" spc="-30" dirty="0">
                    <a:solidFill>
                      <a:srgbClr val="002060"/>
                    </a:solidFill>
                    <a:latin typeface="Times New Roman" panose="02020603050405020304" pitchFamily="18" charset="0"/>
                    <a:cs typeface="Times New Roman" panose="02020603050405020304" pitchFamily="18" charset="0"/>
                  </a:rPr>
                  <a:t>momentum </a:t>
                </a:r>
                <a:r>
                  <a:rPr lang="en-IN" sz="2100" spc="-40" dirty="0">
                    <a:solidFill>
                      <a:srgbClr val="002060"/>
                    </a:solidFill>
                    <a:latin typeface="Times New Roman" panose="02020603050405020304" pitchFamily="18" charset="0"/>
                    <a:cs typeface="Times New Roman" panose="02020603050405020304" pitchFamily="18" charset="0"/>
                  </a:rPr>
                  <a:t>due </a:t>
                </a:r>
                <a:r>
                  <a:rPr lang="en-IN" sz="2100" spc="-10" dirty="0">
                    <a:solidFill>
                      <a:srgbClr val="002060"/>
                    </a:solidFill>
                    <a:latin typeface="Times New Roman" panose="02020603050405020304" pitchFamily="18" charset="0"/>
                    <a:cs typeface="Times New Roman" panose="02020603050405020304" pitchFamily="18" charset="0"/>
                  </a:rPr>
                  <a:t>to </a:t>
                </a:r>
                <a:r>
                  <a:rPr lang="en-IN" sz="2100" spc="-25" dirty="0">
                    <a:solidFill>
                      <a:srgbClr val="002060"/>
                    </a:solidFill>
                    <a:latin typeface="Times New Roman" panose="02020603050405020304" pitchFamily="18" charset="0"/>
                    <a:cs typeface="Times New Roman" panose="02020603050405020304" pitchFamily="18" charset="0"/>
                  </a:rPr>
                  <a:t>the </a:t>
                </a:r>
                <a:r>
                  <a:rPr lang="en-IN" sz="2100" spc="-20" dirty="0">
                    <a:solidFill>
                      <a:srgbClr val="002060"/>
                    </a:solidFill>
                    <a:latin typeface="Times New Roman" panose="02020603050405020304" pitchFamily="18" charset="0"/>
                    <a:cs typeface="Times New Roman" panose="02020603050405020304" pitchFamily="18" charset="0"/>
                  </a:rPr>
                  <a:t>motion </a:t>
                </a:r>
                <a:r>
                  <a:rPr lang="en-IN" sz="2100" spc="-25" dirty="0">
                    <a:solidFill>
                      <a:srgbClr val="002060"/>
                    </a:solidFill>
                    <a:latin typeface="Times New Roman" panose="02020603050405020304" pitchFamily="18" charset="0"/>
                    <a:cs typeface="Times New Roman" panose="02020603050405020304" pitchFamily="18" charset="0"/>
                  </a:rPr>
                  <a:t>of </a:t>
                </a:r>
                <a:r>
                  <a:rPr lang="en-IN" sz="2100" spc="-30" dirty="0">
                    <a:solidFill>
                      <a:srgbClr val="002060"/>
                    </a:solidFill>
                    <a:latin typeface="Times New Roman" panose="02020603050405020304" pitchFamily="18" charset="0"/>
                    <a:cs typeface="Times New Roman" panose="02020603050405020304" pitchFamily="18" charset="0"/>
                  </a:rPr>
                  <a:t>the  </a:t>
                </a:r>
                <a:r>
                  <a:rPr lang="en-IN" sz="2100" spc="50" dirty="0">
                    <a:solidFill>
                      <a:srgbClr val="002060"/>
                    </a:solidFill>
                    <a:latin typeface="Times New Roman" panose="02020603050405020304" pitchFamily="18" charset="0"/>
                    <a:cs typeface="Times New Roman" panose="02020603050405020304" pitchFamily="18" charset="0"/>
                  </a:rPr>
                  <a:t>COM </a:t>
                </a:r>
                <a:r>
                  <a:rPr lang="en-IN" sz="2100" spc="5" dirty="0" err="1">
                    <a:solidFill>
                      <a:srgbClr val="002060"/>
                    </a:solidFill>
                    <a:latin typeface="Times New Roman" panose="02020603050405020304" pitchFamily="18" charset="0"/>
                    <a:cs typeface="Times New Roman" panose="02020603050405020304" pitchFamily="18" charset="0"/>
                  </a:rPr>
                  <a:t>w.r.t.</a:t>
                </a:r>
                <a:r>
                  <a:rPr lang="en-IN" sz="2100" spc="5" dirty="0">
                    <a:solidFill>
                      <a:srgbClr val="002060"/>
                    </a:solidFill>
                    <a:latin typeface="Times New Roman" panose="02020603050405020304" pitchFamily="18" charset="0"/>
                    <a:cs typeface="Times New Roman" panose="02020603050405020304" pitchFamily="18" charset="0"/>
                  </a:rPr>
                  <a:t> </a:t>
                </a:r>
                <a:r>
                  <a:rPr lang="en-IN" sz="2100" spc="-25" dirty="0">
                    <a:solidFill>
                      <a:srgbClr val="002060"/>
                    </a:solidFill>
                    <a:latin typeface="Times New Roman" panose="02020603050405020304" pitchFamily="18" charset="0"/>
                    <a:cs typeface="Times New Roman" panose="02020603050405020304" pitchFamily="18" charset="0"/>
                  </a:rPr>
                  <a:t>the </a:t>
                </a:r>
                <a:r>
                  <a:rPr lang="en-IN" sz="2100" spc="-20" dirty="0">
                    <a:solidFill>
                      <a:srgbClr val="002060"/>
                    </a:solidFill>
                    <a:latin typeface="Times New Roman" panose="02020603050405020304" pitchFamily="18" charset="0"/>
                    <a:cs typeface="Times New Roman" panose="02020603050405020304" pitchFamily="18" charset="0"/>
                  </a:rPr>
                  <a:t>given</a:t>
                </a:r>
                <a:r>
                  <a:rPr lang="en-IN" sz="2100" spc="50" dirty="0">
                    <a:solidFill>
                      <a:srgbClr val="002060"/>
                    </a:solidFill>
                    <a:latin typeface="Times New Roman" panose="02020603050405020304" pitchFamily="18" charset="0"/>
                    <a:cs typeface="Times New Roman" panose="02020603050405020304" pitchFamily="18" charset="0"/>
                  </a:rPr>
                  <a:t> </a:t>
                </a:r>
                <a:r>
                  <a:rPr lang="en-IN" sz="2100" spc="-15" dirty="0">
                    <a:solidFill>
                      <a:srgbClr val="002060"/>
                    </a:solidFill>
                    <a:latin typeface="Times New Roman" panose="02020603050405020304" pitchFamily="18" charset="0"/>
                    <a:cs typeface="Times New Roman" panose="02020603050405020304" pitchFamily="18" charset="0"/>
                  </a:rPr>
                  <a:t>origin</a:t>
                </a:r>
                <a:endParaRPr lang="en-IN" sz="2100" dirty="0">
                  <a:solidFill>
                    <a:srgbClr val="002060"/>
                  </a:solidFill>
                  <a:latin typeface="Times New Roman" panose="02020603050405020304" pitchFamily="18" charset="0"/>
                  <a:cs typeface="Times New Roman" panose="02020603050405020304" pitchFamily="18" charset="0"/>
                </a:endParaRPr>
              </a:p>
              <a:p>
                <a:pPr marL="302260" marR="107950" indent="-342900">
                  <a:lnSpc>
                    <a:spcPct val="102600"/>
                  </a:lnSpc>
                  <a:spcBef>
                    <a:spcPts val="300"/>
                  </a:spcBef>
                  <a:buFont typeface="Wingdings" panose="05000000000000000000" pitchFamily="2" charset="2"/>
                  <a:buChar char="§"/>
                </a:pPr>
                <a:r>
                  <a:rPr lang="en-IN" sz="2100" spc="35" dirty="0">
                    <a:solidFill>
                      <a:srgbClr val="002060"/>
                    </a:solidFill>
                    <a:latin typeface="Times New Roman" panose="02020603050405020304" pitchFamily="18" charset="0"/>
                    <a:cs typeface="Times New Roman" panose="02020603050405020304" pitchFamily="18" charset="0"/>
                  </a:rPr>
                  <a:t>The </a:t>
                </a:r>
                <a:r>
                  <a:rPr lang="en-IN" sz="2100" spc="-30" dirty="0">
                    <a:solidFill>
                      <a:srgbClr val="002060"/>
                    </a:solidFill>
                    <a:latin typeface="Times New Roman" panose="02020603050405020304" pitchFamily="18" charset="0"/>
                    <a:cs typeface="Times New Roman" panose="02020603050405020304" pitchFamily="18" charset="0"/>
                  </a:rPr>
                  <a:t>second </a:t>
                </a:r>
                <a:r>
                  <a:rPr lang="en-IN" sz="2100" spc="-25" dirty="0">
                    <a:solidFill>
                      <a:srgbClr val="002060"/>
                    </a:solidFill>
                    <a:latin typeface="Times New Roman" panose="02020603050405020304" pitchFamily="18" charset="0"/>
                    <a:cs typeface="Times New Roman" panose="02020603050405020304" pitchFamily="18" charset="0"/>
                  </a:rPr>
                  <a:t>term </a:t>
                </a:r>
                <a:r>
                  <a:rPr lang="en-IN" sz="2100" spc="-10" dirty="0">
                    <a:solidFill>
                      <a:srgbClr val="002060"/>
                    </a:solidFill>
                    <a:latin typeface="Times New Roman" panose="02020603050405020304" pitchFamily="18" charset="0"/>
                    <a:cs typeface="Times New Roman" panose="02020603050405020304" pitchFamily="18" charset="0"/>
                  </a:rPr>
                  <a:t>is </a:t>
                </a:r>
                <a:r>
                  <a:rPr lang="en-IN" sz="2100" spc="-25" dirty="0">
                    <a:solidFill>
                      <a:srgbClr val="002060"/>
                    </a:solidFill>
                    <a:latin typeface="Times New Roman" panose="02020603050405020304" pitchFamily="18" charset="0"/>
                    <a:cs typeface="Times New Roman" panose="02020603050405020304" pitchFamily="18" charset="0"/>
                  </a:rPr>
                  <a:t>the </a:t>
                </a:r>
                <a:r>
                  <a:rPr lang="en-IN" sz="2100" spc="-15" dirty="0">
                    <a:solidFill>
                      <a:srgbClr val="002060"/>
                    </a:solidFill>
                    <a:latin typeface="Times New Roman" panose="02020603050405020304" pitchFamily="18" charset="0"/>
                    <a:cs typeface="Times New Roman" panose="02020603050405020304" pitchFamily="18" charset="0"/>
                  </a:rPr>
                  <a:t>angular </a:t>
                </a:r>
                <a:r>
                  <a:rPr lang="en-IN" sz="2100" spc="-30" dirty="0">
                    <a:solidFill>
                      <a:srgbClr val="002060"/>
                    </a:solidFill>
                    <a:latin typeface="Times New Roman" panose="02020603050405020304" pitchFamily="18" charset="0"/>
                    <a:cs typeface="Times New Roman" panose="02020603050405020304" pitchFamily="18" charset="0"/>
                  </a:rPr>
                  <a:t>momentum </a:t>
                </a:r>
                <a:r>
                  <a:rPr lang="en-IN" sz="2100" spc="-40" dirty="0">
                    <a:solidFill>
                      <a:srgbClr val="002060"/>
                    </a:solidFill>
                    <a:latin typeface="Times New Roman" panose="02020603050405020304" pitchFamily="18" charset="0"/>
                    <a:cs typeface="Times New Roman" panose="02020603050405020304" pitchFamily="18" charset="0"/>
                  </a:rPr>
                  <a:t>due </a:t>
                </a:r>
                <a:r>
                  <a:rPr lang="en-IN" sz="2100" spc="-10" dirty="0">
                    <a:solidFill>
                      <a:srgbClr val="002060"/>
                    </a:solidFill>
                    <a:latin typeface="Times New Roman" panose="02020603050405020304" pitchFamily="18" charset="0"/>
                    <a:cs typeface="Times New Roman" panose="02020603050405020304" pitchFamily="18" charset="0"/>
                  </a:rPr>
                  <a:t>to </a:t>
                </a:r>
                <a:r>
                  <a:rPr lang="en-IN" sz="2100" spc="-20" dirty="0">
                    <a:solidFill>
                      <a:srgbClr val="002060"/>
                    </a:solidFill>
                    <a:latin typeface="Times New Roman" panose="02020603050405020304" pitchFamily="18" charset="0"/>
                    <a:cs typeface="Times New Roman" panose="02020603050405020304" pitchFamily="18" charset="0"/>
                  </a:rPr>
                  <a:t>motion </a:t>
                </a:r>
                <a:r>
                  <a:rPr lang="en-IN" sz="2100" spc="-30" dirty="0">
                    <a:solidFill>
                      <a:srgbClr val="002060"/>
                    </a:solidFill>
                    <a:latin typeface="Times New Roman" panose="02020603050405020304" pitchFamily="18" charset="0"/>
                    <a:cs typeface="Times New Roman" panose="02020603050405020304" pitchFamily="18" charset="0"/>
                  </a:rPr>
                  <a:t>of  </a:t>
                </a:r>
                <a:r>
                  <a:rPr lang="en-IN" sz="2100" spc="-25" dirty="0">
                    <a:solidFill>
                      <a:srgbClr val="002060"/>
                    </a:solidFill>
                    <a:latin typeface="Times New Roman" panose="02020603050405020304" pitchFamily="18" charset="0"/>
                    <a:cs typeface="Times New Roman" panose="02020603050405020304" pitchFamily="18" charset="0"/>
                  </a:rPr>
                  <a:t>the </a:t>
                </a:r>
                <a:r>
                  <a:rPr lang="en-IN" sz="2100" spc="-10" dirty="0">
                    <a:solidFill>
                      <a:srgbClr val="002060"/>
                    </a:solidFill>
                    <a:latin typeface="Times New Roman" panose="02020603050405020304" pitchFamily="18" charset="0"/>
                    <a:cs typeface="Times New Roman" panose="02020603050405020304" pitchFamily="18" charset="0"/>
                  </a:rPr>
                  <a:t>body </a:t>
                </a:r>
                <a:r>
                  <a:rPr lang="en-IN" sz="2100" spc="-15" dirty="0">
                    <a:solidFill>
                      <a:srgbClr val="002060"/>
                    </a:solidFill>
                    <a:latin typeface="Times New Roman" panose="02020603050405020304" pitchFamily="18" charset="0"/>
                    <a:cs typeface="Times New Roman" panose="02020603050405020304" pitchFamily="18" charset="0"/>
                  </a:rPr>
                  <a:t>with </a:t>
                </a:r>
                <a:r>
                  <a:rPr lang="en-IN" sz="2100" spc="-20" dirty="0">
                    <a:solidFill>
                      <a:srgbClr val="002060"/>
                    </a:solidFill>
                    <a:latin typeface="Times New Roman" panose="02020603050405020304" pitchFamily="18" charset="0"/>
                    <a:cs typeface="Times New Roman" panose="02020603050405020304" pitchFamily="18" charset="0"/>
                  </a:rPr>
                  <a:t>respect </a:t>
                </a:r>
                <a:r>
                  <a:rPr lang="en-IN" sz="2100" spc="-10" dirty="0">
                    <a:solidFill>
                      <a:srgbClr val="002060"/>
                    </a:solidFill>
                    <a:latin typeface="Times New Roman" panose="02020603050405020304" pitchFamily="18" charset="0"/>
                    <a:cs typeface="Times New Roman" panose="02020603050405020304" pitchFamily="18" charset="0"/>
                  </a:rPr>
                  <a:t>to </a:t>
                </a:r>
                <a:r>
                  <a:rPr lang="en-IN" sz="2100" dirty="0">
                    <a:solidFill>
                      <a:srgbClr val="002060"/>
                    </a:solidFill>
                    <a:latin typeface="Times New Roman" panose="02020603050405020304" pitchFamily="18" charset="0"/>
                    <a:cs typeface="Times New Roman" panose="02020603050405020304" pitchFamily="18" charset="0"/>
                  </a:rPr>
                  <a:t>its</a:t>
                </a:r>
                <a:r>
                  <a:rPr lang="en-IN" sz="2100" spc="30" dirty="0">
                    <a:solidFill>
                      <a:srgbClr val="002060"/>
                    </a:solidFill>
                    <a:latin typeface="Times New Roman" panose="02020603050405020304" pitchFamily="18" charset="0"/>
                    <a:cs typeface="Times New Roman" panose="02020603050405020304" pitchFamily="18" charset="0"/>
                  </a:rPr>
                  <a:t> </a:t>
                </a:r>
                <a:r>
                  <a:rPr lang="en-IN" sz="2100" spc="35" dirty="0">
                    <a:solidFill>
                      <a:srgbClr val="002060"/>
                    </a:solidFill>
                    <a:latin typeface="Times New Roman" panose="02020603050405020304" pitchFamily="18" charset="0"/>
                    <a:cs typeface="Times New Roman" panose="02020603050405020304" pitchFamily="18" charset="0"/>
                  </a:rPr>
                  <a:t>COM.</a:t>
                </a:r>
                <a:endParaRPr lang="en-IN" sz="21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1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100"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61BC66E-6A14-484B-B46B-40F3596EF9A4}"/>
                  </a:ext>
                </a:extLst>
              </p:cNvPr>
              <p:cNvSpPr>
                <a:spLocks noGrp="1" noRot="1" noChangeAspect="1" noMove="1" noResize="1" noEditPoints="1" noAdjustHandles="1" noChangeArrowheads="1" noChangeShapeType="1" noTextEdit="1"/>
              </p:cNvSpPr>
              <p:nvPr>
                <p:ph idx="1"/>
              </p:nvPr>
            </p:nvSpPr>
            <p:spPr>
              <a:blipFill>
                <a:blip r:embed="rId2"/>
                <a:stretch>
                  <a:fillRect l="-3939" t="-105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15C5679-58D7-4D62-B35F-8AB8B2E8FD06}"/>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66231172-F9DB-4771-B8AD-9E3674C7F5E9}"/>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6F9FF7F7-A42C-4A37-8AB2-A75E21C9ED16}"/>
              </a:ext>
            </a:extLst>
          </p:cNvPr>
          <p:cNvSpPr>
            <a:spLocks noGrp="1"/>
          </p:cNvSpPr>
          <p:nvPr>
            <p:ph type="sldNum" sz="quarter" idx="12"/>
          </p:nvPr>
        </p:nvSpPr>
        <p:spPr/>
        <p:txBody>
          <a:bodyPr/>
          <a:lstStyle/>
          <a:p>
            <a:fld id="{BDA10909-B56C-45AC-A9CA-18A782F1C497}" type="slidenum">
              <a:rPr lang="en-US" smtClean="0"/>
              <a:pPr/>
              <a:t>11</a:t>
            </a:fld>
            <a:endParaRPr lang="en-US" dirty="0"/>
          </a:p>
        </p:txBody>
      </p:sp>
    </p:spTree>
    <p:extLst>
      <p:ext uri="{BB962C8B-B14F-4D97-AF65-F5344CB8AC3E}">
        <p14:creationId xmlns:p14="http://schemas.microsoft.com/office/powerpoint/2010/main" val="382145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80DA-CAB6-453A-AAAE-C814EF5C9F20}"/>
              </a:ext>
            </a:extLst>
          </p:cNvPr>
          <p:cNvSpPr>
            <a:spLocks noGrp="1"/>
          </p:cNvSpPr>
          <p:nvPr>
            <p:ph type="title"/>
          </p:nvPr>
        </p:nvSpPr>
        <p:spPr/>
        <p:txBody>
          <a:bodyPr>
            <a:normAutofit fontScale="90000"/>
          </a:bodyPr>
          <a:lstStyle/>
          <a:p>
            <a:r>
              <a:rPr lang="en-US" dirty="0"/>
              <a:t>Tensor-I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EEDA24-0F0F-45A9-B817-CFD3E2C87DB9}"/>
                  </a:ext>
                </a:extLst>
              </p:cNvPr>
              <p:cNvSpPr>
                <a:spLocks noGrp="1"/>
              </p:cNvSpPr>
              <p:nvPr>
                <p:ph idx="1"/>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What is a tensor?</a:t>
                </a:r>
              </a:p>
              <a:p>
                <a:r>
                  <a:rPr lang="en-US" dirty="0">
                    <a:solidFill>
                      <a:srgbClr val="002060"/>
                    </a:solidFill>
                    <a:latin typeface="Times New Roman" panose="02020603050405020304" pitchFamily="18" charset="0"/>
                    <a:cs typeface="Times New Roman" panose="02020603050405020304" pitchFamily="18" charset="0"/>
                  </a:rPr>
                  <a:t>Rank 0: Scalar</a:t>
                </a:r>
              </a:p>
              <a:p>
                <a:r>
                  <a:rPr lang="en-US" dirty="0">
                    <a:solidFill>
                      <a:srgbClr val="002060"/>
                    </a:solidFill>
                    <a:latin typeface="Times New Roman" panose="02020603050405020304" pitchFamily="18" charset="0"/>
                    <a:cs typeface="Times New Roman" panose="02020603050405020304" pitchFamily="18" charset="0"/>
                  </a:rPr>
                  <a:t>Rank 1: Vector</a:t>
                </a:r>
              </a:p>
              <a:p>
                <a:r>
                  <a:rPr lang="en-US" dirty="0">
                    <a:solidFill>
                      <a:srgbClr val="002060"/>
                    </a:solidFill>
                    <a:latin typeface="Times New Roman" panose="02020603050405020304" pitchFamily="18" charset="0"/>
                    <a:cs typeface="Times New Roman" panose="02020603050405020304" pitchFamily="18" charset="0"/>
                  </a:rPr>
                  <a:t>Rank 2 and higher: Tensor</a:t>
                </a:r>
              </a:p>
              <a:p>
                <a:r>
                  <a:rPr lang="en-US" dirty="0">
                    <a:solidFill>
                      <a:srgbClr val="002060"/>
                    </a:solidFill>
                    <a:latin typeface="Times New Roman" panose="02020603050405020304" pitchFamily="18" charset="0"/>
                    <a:cs typeface="Times New Roman" panose="02020603050405020304" pitchFamily="18" charset="0"/>
                  </a:rPr>
                  <a:t>What is a rank of a vector?</a:t>
                </a:r>
              </a:p>
              <a:p>
                <a:r>
                  <a:rPr lang="en-IN" dirty="0">
                    <a:solidFill>
                      <a:srgbClr val="002060"/>
                    </a:solidFill>
                    <a:latin typeface="Times New Roman" panose="02020603050405020304" pitchFamily="18" charset="0"/>
                    <a:cs typeface="Times New Roman" panose="02020603050405020304" pitchFamily="18" charset="0"/>
                  </a:rPr>
                  <a:t>In linear algebra, the </a:t>
                </a:r>
                <a:r>
                  <a:rPr lang="en-IN" b="1" dirty="0">
                    <a:solidFill>
                      <a:srgbClr val="002060"/>
                    </a:solidFill>
                    <a:latin typeface="Times New Roman" panose="02020603050405020304" pitchFamily="18" charset="0"/>
                    <a:cs typeface="Times New Roman" panose="02020603050405020304" pitchFamily="18" charset="0"/>
                  </a:rPr>
                  <a:t>rank</a:t>
                </a:r>
                <a:r>
                  <a:rPr lang="en-IN" dirty="0">
                    <a:solidFill>
                      <a:srgbClr val="002060"/>
                    </a:solidFill>
                    <a:latin typeface="Times New Roman" panose="02020603050405020304" pitchFamily="18" charset="0"/>
                    <a:cs typeface="Times New Roman" panose="02020603050405020304" pitchFamily="18" charset="0"/>
                  </a:rPr>
                  <a:t> of a matrix </a:t>
                </a:r>
                <a:r>
                  <a:rPr lang="en-IN" i="1" dirty="0">
                    <a:solidFill>
                      <a:srgbClr val="002060"/>
                    </a:solidFill>
                    <a:latin typeface="Times New Roman" panose="02020603050405020304" pitchFamily="18" charset="0"/>
                    <a:cs typeface="Times New Roman" panose="02020603050405020304" pitchFamily="18" charset="0"/>
                  </a:rPr>
                  <a:t>A</a:t>
                </a:r>
                <a:r>
                  <a:rPr lang="en-IN" dirty="0">
                    <a:solidFill>
                      <a:srgbClr val="002060"/>
                    </a:solidFill>
                    <a:latin typeface="Times New Roman" panose="02020603050405020304" pitchFamily="18" charset="0"/>
                    <a:cs typeface="Times New Roman" panose="02020603050405020304" pitchFamily="18" charset="0"/>
                  </a:rPr>
                  <a:t> is the dimension of the vector space generated (or spanned) by its columns. This corresponds to the maximal number of linearly independent columns of </a:t>
                </a:r>
                <a:r>
                  <a:rPr lang="en-IN" i="1" dirty="0">
                    <a:solidFill>
                      <a:srgbClr val="002060"/>
                    </a:solidFill>
                    <a:latin typeface="Times New Roman" panose="02020603050405020304" pitchFamily="18" charset="0"/>
                    <a:cs typeface="Times New Roman" panose="02020603050405020304" pitchFamily="18" charset="0"/>
                  </a:rPr>
                  <a:t>A</a:t>
                </a:r>
                <a:r>
                  <a:rPr lang="en-IN" dirty="0">
                    <a:solidFill>
                      <a:srgbClr val="002060"/>
                    </a:solidFill>
                    <a:latin typeface="Times New Roman" panose="02020603050405020304" pitchFamily="18" charset="0"/>
                    <a:cs typeface="Times New Roman" panose="02020603050405020304" pitchFamily="18" charset="0"/>
                  </a:rPr>
                  <a:t>.</a:t>
                </a:r>
              </a:p>
              <a:p>
                <a:r>
                  <a:rPr lang="en-US" dirty="0">
                    <a:solidFill>
                      <a:srgbClr val="002060"/>
                    </a:solidFill>
                    <a:latin typeface="Times New Roman" panose="02020603050405020304" pitchFamily="18" charset="0"/>
                    <a:cs typeface="Times New Roman" panose="02020603050405020304" pitchFamily="18" charset="0"/>
                  </a:rPr>
                  <a:t>The number of non-zero rows in the row reduced form of a matrix A is called the rank of A.</a:t>
                </a:r>
              </a:p>
              <a:p>
                <a:r>
                  <a:rPr lang="en-US" dirty="0">
                    <a:solidFill>
                      <a:srgbClr val="002060"/>
                    </a:solidFill>
                    <a:latin typeface="Times New Roman" panose="02020603050405020304" pitchFamily="18" charset="0"/>
                    <a:cs typeface="Times New Roman" panose="02020603050405020304" pitchFamily="18" charset="0"/>
                  </a:rPr>
                  <a:t>How to determine rank?</a:t>
                </a:r>
              </a:p>
              <a:p>
                <a:r>
                  <a:rPr lang="en-US" dirty="0">
                    <a:solidFill>
                      <a:srgbClr val="002060"/>
                    </a:solidFill>
                    <a:latin typeface="Times New Roman" panose="02020603050405020304" pitchFamily="18" charset="0"/>
                    <a:cs typeface="Times New Roman" panose="02020603050405020304" pitchFamily="18" charset="0"/>
                  </a:rPr>
                  <a:t>Let </a:t>
                </a:r>
                <a14:m>
                  <m:oMath xmlns:m="http://schemas.openxmlformats.org/officeDocument/2006/math">
                    <m:r>
                      <a:rPr lang="en-US" b="0" i="1" smtClean="0">
                        <a:solidFill>
                          <a:srgbClr val="002060"/>
                        </a:solidFill>
                        <a:latin typeface="Cambria Math" panose="02040503050406030204" pitchFamily="18" charset="0"/>
                      </a:rPr>
                      <m:t>𝐴</m:t>
                    </m:r>
                    <m:r>
                      <a:rPr lang="en-US" b="0" i="1" smtClean="0">
                        <a:solidFill>
                          <a:srgbClr val="002060"/>
                        </a:solidFill>
                        <a:latin typeface="Cambria Math" panose="02040503050406030204" pitchFamily="18" charset="0"/>
                      </a:rPr>
                      <m:t>=</m:t>
                    </m:r>
                    <m:d>
                      <m:dPr>
                        <m:ctrlPr>
                          <a:rPr lang="en-US" b="0" i="1" smtClean="0">
                            <a:solidFill>
                              <a:srgbClr val="002060"/>
                            </a:solidFill>
                            <a:latin typeface="Cambria Math" panose="02040503050406030204" pitchFamily="18" charset="0"/>
                          </a:rPr>
                        </m:ctrlPr>
                      </m:dPr>
                      <m:e>
                        <m:m>
                          <m:mPr>
                            <m:mcs>
                              <m:mc>
                                <m:mcPr>
                                  <m:count m:val="3"/>
                                  <m:mcJc m:val="center"/>
                                </m:mcPr>
                              </m:mc>
                            </m:mcs>
                            <m:ctrlPr>
                              <a:rPr lang="en-US" b="0" i="1" smtClean="0">
                                <a:solidFill>
                                  <a:srgbClr val="002060"/>
                                </a:solidFill>
                                <a:latin typeface="Cambria Math" panose="02040503050406030204" pitchFamily="18" charset="0"/>
                              </a:rPr>
                            </m:ctrlPr>
                          </m:mPr>
                          <m:mr>
                            <m:e>
                              <m:r>
                                <m:rPr>
                                  <m:brk m:alnAt="7"/>
                                </m:rPr>
                                <a:rPr lang="en-US" b="0" i="1" smtClean="0">
                                  <a:solidFill>
                                    <a:srgbClr val="FF0000"/>
                                  </a:solidFill>
                                  <a:latin typeface="Cambria Math" panose="02040503050406030204" pitchFamily="18" charset="0"/>
                                </a:rPr>
                                <m:t>1</m:t>
                              </m:r>
                            </m:e>
                            <m:e>
                              <m:r>
                                <a:rPr lang="en-US" b="0" i="1" smtClean="0">
                                  <a:solidFill>
                                    <a:srgbClr val="002060"/>
                                  </a:solidFill>
                                  <a:latin typeface="Cambria Math" panose="02040503050406030204" pitchFamily="18" charset="0"/>
                                </a:rPr>
                                <m:t>2</m:t>
                              </m:r>
                            </m:e>
                            <m:e>
                              <m:r>
                                <a:rPr lang="en-US" b="0" i="1" smtClean="0">
                                  <a:solidFill>
                                    <a:srgbClr val="002060"/>
                                  </a:solidFill>
                                  <a:latin typeface="Cambria Math" panose="02040503050406030204" pitchFamily="18" charset="0"/>
                                </a:rPr>
                                <m:t>1</m:t>
                              </m:r>
                            </m:e>
                          </m:mr>
                          <m:mr>
                            <m:e>
                              <m:r>
                                <a:rPr lang="en-US" b="0" i="1" smtClean="0">
                                  <a:solidFill>
                                    <a:srgbClr val="002060"/>
                                  </a:solidFill>
                                  <a:latin typeface="Cambria Math" panose="02040503050406030204" pitchFamily="18" charset="0"/>
                                </a:rPr>
                                <m:t>2</m:t>
                              </m:r>
                            </m:e>
                            <m:e>
                              <m:r>
                                <a:rPr lang="en-US" b="0" i="1" smtClean="0">
                                  <a:solidFill>
                                    <a:srgbClr val="002060"/>
                                  </a:solidFill>
                                  <a:latin typeface="Cambria Math" panose="02040503050406030204" pitchFamily="18" charset="0"/>
                                </a:rPr>
                                <m:t>3</m:t>
                              </m:r>
                            </m:e>
                            <m:e>
                              <m:r>
                                <a:rPr lang="en-US" b="0" i="1" smtClean="0">
                                  <a:solidFill>
                                    <a:srgbClr val="002060"/>
                                  </a:solidFill>
                                  <a:latin typeface="Cambria Math" panose="02040503050406030204" pitchFamily="18" charset="0"/>
                                </a:rPr>
                                <m:t>1</m:t>
                              </m:r>
                            </m:e>
                          </m:mr>
                          <m:mr>
                            <m:e>
                              <m:r>
                                <a:rPr lang="en-US" b="0" i="1" smtClean="0">
                                  <a:solidFill>
                                    <a:srgbClr val="002060"/>
                                  </a:solidFill>
                                  <a:latin typeface="Cambria Math" panose="02040503050406030204" pitchFamily="18" charset="0"/>
                                </a:rPr>
                                <m:t>1</m:t>
                              </m:r>
                            </m:e>
                            <m:e>
                              <m:r>
                                <a:rPr lang="en-US" b="0" i="1" smtClean="0">
                                  <a:solidFill>
                                    <a:srgbClr val="002060"/>
                                  </a:solidFill>
                                  <a:latin typeface="Cambria Math" panose="02040503050406030204" pitchFamily="18" charset="0"/>
                                </a:rPr>
                                <m:t>1</m:t>
                              </m:r>
                            </m:e>
                            <m:e>
                              <m:r>
                                <a:rPr lang="en-US" b="0" i="1" smtClean="0">
                                  <a:solidFill>
                                    <a:srgbClr val="002060"/>
                                  </a:solidFill>
                                  <a:latin typeface="Cambria Math" panose="02040503050406030204" pitchFamily="18" charset="0"/>
                                </a:rPr>
                                <m:t>2</m:t>
                              </m:r>
                            </m:e>
                          </m:mr>
                        </m:m>
                      </m:e>
                    </m:d>
                  </m:oMath>
                </a14:m>
                <a:endParaRPr lang="en-US" dirty="0">
                  <a:solidFill>
                    <a:srgbClr val="002060"/>
                  </a:solidFill>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82EEDA24-0F0F-45A9-B817-CFD3E2C87DB9}"/>
                  </a:ext>
                </a:extLst>
              </p:cNvPr>
              <p:cNvSpPr>
                <a:spLocks noGrp="1" noRot="1" noChangeAspect="1" noMove="1" noResize="1" noEditPoints="1" noAdjustHandles="1" noChangeArrowheads="1" noChangeShapeType="1" noTextEdit="1"/>
              </p:cNvSpPr>
              <p:nvPr>
                <p:ph idx="1"/>
              </p:nvPr>
            </p:nvSpPr>
            <p:spPr>
              <a:blipFill>
                <a:blip r:embed="rId2"/>
                <a:stretch>
                  <a:fillRect l="-606" t="-128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5A36949-F7E5-4AC8-AF81-0B4F708640B1}"/>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7B276388-B962-4A35-9D6E-A70E2CDEAF31}"/>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2240A7AD-EDE2-4550-BDAC-728B668F6B36}"/>
              </a:ext>
            </a:extLst>
          </p:cNvPr>
          <p:cNvSpPr>
            <a:spLocks noGrp="1"/>
          </p:cNvSpPr>
          <p:nvPr>
            <p:ph type="sldNum" sz="quarter" idx="12"/>
          </p:nvPr>
        </p:nvSpPr>
        <p:spPr/>
        <p:txBody>
          <a:bodyPr/>
          <a:lstStyle/>
          <a:p>
            <a:fld id="{BDA10909-B56C-45AC-A9CA-18A782F1C497}" type="slidenum">
              <a:rPr lang="en-US" smtClean="0"/>
              <a:pPr/>
              <a:t>12</a:t>
            </a:fld>
            <a:endParaRPr lang="en-US" dirty="0"/>
          </a:p>
        </p:txBody>
      </p:sp>
    </p:spTree>
    <p:extLst>
      <p:ext uri="{BB962C8B-B14F-4D97-AF65-F5344CB8AC3E}">
        <p14:creationId xmlns:p14="http://schemas.microsoft.com/office/powerpoint/2010/main" val="500722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8B7C-EDF6-4D75-8487-E8A906FF2CE6}"/>
              </a:ext>
            </a:extLst>
          </p:cNvPr>
          <p:cNvSpPr>
            <a:spLocks noGrp="1"/>
          </p:cNvSpPr>
          <p:nvPr>
            <p:ph type="title"/>
          </p:nvPr>
        </p:nvSpPr>
        <p:spPr/>
        <p:txBody>
          <a:bodyPr>
            <a:normAutofit fontScale="90000"/>
          </a:bodyPr>
          <a:lstStyle/>
          <a:p>
            <a:r>
              <a:rPr lang="en-US" dirty="0"/>
              <a:t>Tensor-II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7438F-5872-4908-A2C0-83D516DD6B1E}"/>
                  </a:ext>
                </a:extLst>
              </p:cNvPr>
              <p:cNvSpPr>
                <a:spLocks noGrp="1"/>
              </p:cNvSpPr>
              <p:nvPr>
                <p:ph idx="1"/>
              </p:nvPr>
            </p:nvSpPr>
            <p:spPr/>
            <p:txBody>
              <a:bodyPr>
                <a:normAutofit lnSpcReduction="10000"/>
              </a:bodyPr>
              <a:lstStyle/>
              <a:p>
                <a:r>
                  <a:rPr lang="en-US" dirty="0">
                    <a:solidFill>
                      <a:srgbClr val="002060"/>
                    </a:solidFill>
                    <a:latin typeface="Times New Roman" panose="02020603050405020304" pitchFamily="18" charset="0"/>
                    <a:cs typeface="Times New Roman" panose="02020603050405020304" pitchFamily="18" charset="0"/>
                  </a:rPr>
                  <a:t>First row should not be zero, if zero interchange with the bottom row.</a:t>
                </a:r>
              </a:p>
              <a:p>
                <a:r>
                  <a:rPr lang="en-US" dirty="0">
                    <a:solidFill>
                      <a:srgbClr val="002060"/>
                    </a:solidFill>
                    <a:latin typeface="Times New Roman" panose="02020603050405020304" pitchFamily="18" charset="0"/>
                    <a:cs typeface="Times New Roman" panose="02020603050405020304" pitchFamily="18" charset="0"/>
                  </a:rPr>
                  <a:t>Consider leftmost nonzero element in first row. Objective is to make elements in the lower rows zero.</a:t>
                </a:r>
              </a:p>
              <a:p>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−2</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1</m:t>
                        </m:r>
                      </m:sub>
                    </m:sSub>
                  </m:oMath>
                </a14:m>
                <a:r>
                  <a:rPr lang="en-US" dirty="0">
                    <a:solidFill>
                      <a:srgbClr val="002060"/>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b="0" i="1" smtClean="0">
                            <a:solidFill>
                              <a:srgbClr val="002060"/>
                            </a:solidFill>
                            <a:latin typeface="Cambria Math" panose="02040503050406030204" pitchFamily="18" charset="0"/>
                          </a:rPr>
                        </m:ctrlPr>
                      </m:sSubPr>
                      <m:e>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3</m:t>
                            </m:r>
                          </m:sub>
                        </m:sSub>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3</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1</m:t>
                        </m:r>
                      </m:sub>
                    </m:sSub>
                  </m:oMath>
                </a14:m>
                <a:r>
                  <a:rPr lang="en-US"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d>
                      <m:dPr>
                        <m:ctrlPr>
                          <a:rPr lang="en-US" i="1">
                            <a:solidFill>
                              <a:srgbClr val="002060"/>
                            </a:solidFill>
                            <a:latin typeface="Cambria Math" panose="02040503050406030204" pitchFamily="18" charset="0"/>
                          </a:rPr>
                        </m:ctrlPr>
                      </m:dPr>
                      <m:e>
                        <m:m>
                          <m:mPr>
                            <m:mcs>
                              <m:mc>
                                <m:mcPr>
                                  <m:count m:val="3"/>
                                  <m:mcJc m:val="center"/>
                                </m:mcPr>
                              </m:mc>
                            </m:mcs>
                            <m:ctrlPr>
                              <a:rPr lang="en-US" i="1">
                                <a:solidFill>
                                  <a:srgbClr val="002060"/>
                                </a:solidFill>
                                <a:latin typeface="Cambria Math" panose="02040503050406030204" pitchFamily="18" charset="0"/>
                              </a:rPr>
                            </m:ctrlPr>
                          </m:mPr>
                          <m:mr>
                            <m:e>
                              <m:r>
                                <m:rPr>
                                  <m:brk m:alnAt="7"/>
                                </m:rP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1</m:t>
                              </m:r>
                            </m:e>
                          </m:mr>
                          <m:mr>
                            <m:e>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1</m:t>
                              </m:r>
                            </m:e>
                          </m:mr>
                          <m:mr>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mr>
                        </m:m>
                      </m:e>
                    </m:d>
                    <m:r>
                      <a:rPr lang="en-US" b="0" i="1" smtClean="0">
                        <a:solidFill>
                          <a:srgbClr val="002060"/>
                        </a:solidFill>
                        <a:latin typeface="Cambria Math" panose="02040503050406030204" pitchFamily="18" charset="0"/>
                      </a:rPr>
                      <m:t>⇒</m:t>
                    </m:r>
                    <m:d>
                      <m:dPr>
                        <m:ctrlPr>
                          <a:rPr lang="en-US" i="1">
                            <a:solidFill>
                              <a:srgbClr val="002060"/>
                            </a:solidFill>
                            <a:latin typeface="Cambria Math" panose="02040503050406030204" pitchFamily="18" charset="0"/>
                          </a:rPr>
                        </m:ctrlPr>
                      </m:dPr>
                      <m:e>
                        <m:m>
                          <m:mPr>
                            <m:mcs>
                              <m:mc>
                                <m:mcPr>
                                  <m:count m:val="3"/>
                                  <m:mcJc m:val="center"/>
                                </m:mcPr>
                              </m:mc>
                            </m:mcs>
                            <m:ctrlPr>
                              <a:rPr lang="en-US" i="1">
                                <a:solidFill>
                                  <a:srgbClr val="002060"/>
                                </a:solidFill>
                                <a:latin typeface="Cambria Math" panose="02040503050406030204" pitchFamily="18" charset="0"/>
                              </a:rPr>
                            </m:ctrlPr>
                          </m:mPr>
                          <m:mr>
                            <m:e>
                              <m:r>
                                <m:rPr>
                                  <m:brk m:alnAt="7"/>
                                </m:rP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1</m:t>
                              </m:r>
                            </m:e>
                          </m:mr>
                          <m:mr>
                            <m:e>
                              <m:r>
                                <a:rPr lang="en-US" b="0" i="1" smtClean="0">
                                  <a:solidFill>
                                    <a:srgbClr val="002060"/>
                                  </a:solidFill>
                                  <a:latin typeface="Cambria Math" panose="02040503050406030204" pitchFamily="18" charset="0"/>
                                </a:rPr>
                                <m:t>0</m:t>
                              </m:r>
                            </m:e>
                            <m:e>
                              <m:r>
                                <a:rPr lang="en-US" b="0" i="1" smtClean="0">
                                  <a:solidFill>
                                    <a:srgbClr val="FF0000"/>
                                  </a:solidFill>
                                  <a:latin typeface="Cambria Math" panose="02040503050406030204" pitchFamily="18" charset="0"/>
                                </a:rPr>
                                <m:t>−1</m:t>
                              </m:r>
                            </m:e>
                            <m:e>
                              <m:r>
                                <a:rPr lang="en-US" b="0" i="1" smtClean="0">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m:t>
                              </m:r>
                            </m:e>
                          </m:mr>
                          <m:mr>
                            <m:e>
                              <m:r>
                                <a:rPr lang="en-US" b="0" i="1" smtClean="0">
                                  <a:solidFill>
                                    <a:srgbClr val="002060"/>
                                  </a:solidFill>
                                  <a:latin typeface="Cambria Math" panose="02040503050406030204" pitchFamily="18" charset="0"/>
                                </a:rPr>
                                <m:t>0</m:t>
                              </m:r>
                            </m:e>
                            <m:e>
                              <m:r>
                                <a:rPr lang="en-US" b="0" i="1" smtClean="0">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m:t>
                              </m:r>
                            </m:e>
                            <m:e>
                              <m:r>
                                <a:rPr lang="en-US" b="0" i="1" smtClean="0">
                                  <a:solidFill>
                                    <a:srgbClr val="002060"/>
                                  </a:solidFill>
                                  <a:latin typeface="Cambria Math" panose="02040503050406030204" pitchFamily="18" charset="0"/>
                                </a:rPr>
                                <m:t>1</m:t>
                              </m:r>
                            </m:e>
                          </m:mr>
                        </m:m>
                      </m:e>
                    </m:d>
                  </m:oMath>
                </a14:m>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Take leftmost nonzero element in second row, here it is -1.</a:t>
                </a:r>
              </a:p>
              <a:p>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d>
                      <m:dPr>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−1</m:t>
                        </m:r>
                      </m:e>
                    </m:d>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d>
                      <m:dPr>
                        <m:ctrlPr>
                          <a:rPr lang="en-US" i="1">
                            <a:solidFill>
                              <a:srgbClr val="002060"/>
                            </a:solidFill>
                            <a:latin typeface="Cambria Math" panose="02040503050406030204" pitchFamily="18" charset="0"/>
                          </a:rPr>
                        </m:ctrlPr>
                      </m:dPr>
                      <m:e>
                        <m:m>
                          <m:mPr>
                            <m:mcs>
                              <m:mc>
                                <m:mcPr>
                                  <m:count m:val="3"/>
                                  <m:mcJc m:val="center"/>
                                </m:mcPr>
                              </m:mc>
                            </m:mcs>
                            <m:ctrlPr>
                              <a:rPr lang="en-US" i="1">
                                <a:solidFill>
                                  <a:srgbClr val="002060"/>
                                </a:solidFill>
                                <a:latin typeface="Cambria Math" panose="02040503050406030204" pitchFamily="18" charset="0"/>
                              </a:rPr>
                            </m:ctrlPr>
                          </m:mPr>
                          <m:mr>
                            <m:e>
                              <m:r>
                                <m:rPr>
                                  <m:brk m:alnAt="7"/>
                                </m:rP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1</m:t>
                              </m:r>
                            </m:e>
                          </m:mr>
                          <m:mr>
                            <m:e>
                              <m:r>
                                <a:rPr lang="en-US" i="1">
                                  <a:solidFill>
                                    <a:srgbClr val="002060"/>
                                  </a:solidFill>
                                  <a:latin typeface="Cambria Math" panose="02040503050406030204" pitchFamily="18" charset="0"/>
                                </a:rPr>
                                <m:t>0</m:t>
                              </m:r>
                            </m:e>
                            <m:e>
                              <m:r>
                                <a:rPr lang="en-US" i="1" smtClean="0">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1</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1</m:t>
                              </m:r>
                            </m:e>
                          </m:mr>
                        </m:m>
                      </m:e>
                    </m:d>
                  </m:oMath>
                </a14:m>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Make the elements in the 3</a:t>
                </a:r>
                <a:r>
                  <a:rPr lang="en-US" baseline="30000" dirty="0">
                    <a:solidFill>
                      <a:srgbClr val="002060"/>
                    </a:solidFill>
                    <a:latin typeface="Times New Roman" panose="02020603050405020304" pitchFamily="18" charset="0"/>
                    <a:cs typeface="Times New Roman" panose="02020603050405020304" pitchFamily="18" charset="0"/>
                  </a:rPr>
                  <a:t>rd</a:t>
                </a:r>
                <a:r>
                  <a:rPr lang="en-US" dirty="0">
                    <a:solidFill>
                      <a:srgbClr val="002060"/>
                    </a:solidFill>
                    <a:latin typeface="Times New Roman" panose="02020603050405020304" pitchFamily="18" charset="0"/>
                    <a:cs typeface="Times New Roman" panose="02020603050405020304" pitchFamily="18" charset="0"/>
                  </a:rPr>
                  <a:t> row zero.</a:t>
                </a:r>
              </a:p>
              <a:p>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3</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3</m:t>
                        </m:r>
                      </m:sub>
                    </m:sSub>
                    <m:r>
                      <a:rPr lang="en-US" b="0" i="1" smtClean="0">
                        <a:solidFill>
                          <a:srgbClr val="002060"/>
                        </a:solidFill>
                        <a:latin typeface="Cambria Math" panose="02040503050406030204" pitchFamily="18" charset="0"/>
                      </a:rPr>
                      <m:t>⇒</m:t>
                    </m:r>
                    <m:d>
                      <m:dPr>
                        <m:ctrlPr>
                          <a:rPr lang="en-US" i="1">
                            <a:solidFill>
                              <a:srgbClr val="002060"/>
                            </a:solidFill>
                            <a:latin typeface="Cambria Math" panose="02040503050406030204" pitchFamily="18" charset="0"/>
                          </a:rPr>
                        </m:ctrlPr>
                      </m:dPr>
                      <m:e>
                        <m:m>
                          <m:mPr>
                            <m:mcs>
                              <m:mc>
                                <m:mcPr>
                                  <m:count m:val="3"/>
                                  <m:mcJc m:val="center"/>
                                </m:mcPr>
                              </m:mc>
                            </m:mcs>
                            <m:ctrlPr>
                              <a:rPr lang="en-US" i="1">
                                <a:solidFill>
                                  <a:srgbClr val="002060"/>
                                </a:solidFill>
                                <a:latin typeface="Cambria Math" panose="02040503050406030204" pitchFamily="18" charset="0"/>
                              </a:rPr>
                            </m:ctrlPr>
                          </m:mPr>
                          <m:mr>
                            <m:e>
                              <m:r>
                                <m:rPr>
                                  <m:brk m:alnAt="7"/>
                                </m:rP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1</m:t>
                              </m:r>
                            </m:e>
                          </m:mr>
                          <m:mr>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1</m:t>
                              </m:r>
                            </m:e>
                          </m:mr>
                          <m:mr>
                            <m:e>
                              <m:r>
                                <a:rPr lang="en-US" i="1">
                                  <a:solidFill>
                                    <a:srgbClr val="002060"/>
                                  </a:solidFill>
                                  <a:latin typeface="Cambria Math" panose="02040503050406030204" pitchFamily="18" charset="0"/>
                                </a:rPr>
                                <m:t>0</m:t>
                              </m:r>
                            </m:e>
                            <m:e>
                              <m:r>
                                <a:rPr lang="en-US" b="0" i="1" smtClean="0">
                                  <a:solidFill>
                                    <a:srgbClr val="002060"/>
                                  </a:solidFill>
                                  <a:latin typeface="Cambria Math" panose="02040503050406030204" pitchFamily="18" charset="0"/>
                                </a:rPr>
                                <m:t>0</m:t>
                              </m:r>
                            </m:e>
                            <m:e>
                              <m:r>
                                <a:rPr lang="en-US" b="0" i="1" smtClean="0">
                                  <a:solidFill>
                                    <a:srgbClr val="002060"/>
                                  </a:solidFill>
                                  <a:latin typeface="Cambria Math" panose="02040503050406030204" pitchFamily="18" charset="0"/>
                                </a:rPr>
                                <m:t>2</m:t>
                              </m:r>
                            </m:e>
                          </m:mr>
                        </m:m>
                      </m:e>
                    </m:d>
                  </m:oMath>
                </a14:m>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3</a:t>
                </a:r>
                <a:r>
                  <a:rPr lang="en-US" baseline="30000" dirty="0">
                    <a:solidFill>
                      <a:srgbClr val="002060"/>
                    </a:solidFill>
                    <a:latin typeface="Times New Roman" panose="02020603050405020304" pitchFamily="18" charset="0"/>
                    <a:cs typeface="Times New Roman" panose="02020603050405020304" pitchFamily="18" charset="0"/>
                  </a:rPr>
                  <a:t>rd</a:t>
                </a:r>
                <a:r>
                  <a:rPr lang="en-US" dirty="0">
                    <a:solidFill>
                      <a:srgbClr val="002060"/>
                    </a:solidFill>
                    <a:latin typeface="Times New Roman" panose="02020603050405020304" pitchFamily="18" charset="0"/>
                    <a:cs typeface="Times New Roman" panose="02020603050405020304" pitchFamily="18" charset="0"/>
                  </a:rPr>
                  <a:t> row except rightmost element all are zero. It is now not possible to reduce the matrix elements further. Hence, here all three rows are nonzero. So the rank of the matrix is 3.</a:t>
                </a:r>
              </a:p>
              <a:p>
                <a:endParaRPr lang="en-US" dirty="0"/>
              </a:p>
            </p:txBody>
          </p:sp>
        </mc:Choice>
        <mc:Fallback xmlns="">
          <p:sp>
            <p:nvSpPr>
              <p:cNvPr id="3" name="Content Placeholder 2">
                <a:extLst>
                  <a:ext uri="{FF2B5EF4-FFF2-40B4-BE49-F238E27FC236}">
                    <a16:creationId xmlns:a16="http://schemas.microsoft.com/office/drawing/2014/main" id="{EB77438F-5872-4908-A2C0-83D516DD6B1E}"/>
                  </a:ext>
                </a:extLst>
              </p:cNvPr>
              <p:cNvSpPr>
                <a:spLocks noGrp="1" noRot="1" noChangeAspect="1" noMove="1" noResize="1" noEditPoints="1" noAdjustHandles="1" noChangeArrowheads="1" noChangeShapeType="1" noTextEdit="1"/>
              </p:cNvSpPr>
              <p:nvPr>
                <p:ph idx="1"/>
              </p:nvPr>
            </p:nvSpPr>
            <p:spPr>
              <a:blipFill>
                <a:blip r:embed="rId2"/>
                <a:stretch>
                  <a:fillRect l="-606" t="-1869" r="-1455" b="-58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4CBBC05-4DA5-4621-9762-994D60FAED97}"/>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1E40CCBE-AFC7-48B7-87F8-10CF3C7885F1}"/>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572FF417-BC45-4AE5-9581-57960BEB6A1B}"/>
              </a:ext>
            </a:extLst>
          </p:cNvPr>
          <p:cNvSpPr>
            <a:spLocks noGrp="1"/>
          </p:cNvSpPr>
          <p:nvPr>
            <p:ph type="sldNum" sz="quarter" idx="12"/>
          </p:nvPr>
        </p:nvSpPr>
        <p:spPr/>
        <p:txBody>
          <a:bodyPr/>
          <a:lstStyle/>
          <a:p>
            <a:fld id="{BDA10909-B56C-45AC-A9CA-18A782F1C497}" type="slidenum">
              <a:rPr lang="en-US" smtClean="0"/>
              <a:pPr/>
              <a:t>13</a:t>
            </a:fld>
            <a:endParaRPr lang="en-US" dirty="0"/>
          </a:p>
        </p:txBody>
      </p:sp>
    </p:spTree>
    <p:extLst>
      <p:ext uri="{BB962C8B-B14F-4D97-AF65-F5344CB8AC3E}">
        <p14:creationId xmlns:p14="http://schemas.microsoft.com/office/powerpoint/2010/main" val="126621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0BBC-01A5-4E8B-B1C1-01191C9B15F0}"/>
              </a:ext>
            </a:extLst>
          </p:cNvPr>
          <p:cNvSpPr>
            <a:spLocks noGrp="1"/>
          </p:cNvSpPr>
          <p:nvPr>
            <p:ph type="title"/>
          </p:nvPr>
        </p:nvSpPr>
        <p:spPr/>
        <p:txBody>
          <a:bodyPr>
            <a:normAutofit fontScale="90000"/>
          </a:bodyPr>
          <a:lstStyle/>
          <a:p>
            <a:r>
              <a:rPr lang="en-US" dirty="0"/>
              <a:t>Tensor-III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9C9B50-A330-4D15-92E6-86C57FA22BAF}"/>
                  </a:ext>
                </a:extLst>
              </p:cNvPr>
              <p:cNvSpPr>
                <a:spLocks noGrp="1"/>
              </p:cNvSpPr>
              <p:nvPr>
                <p:ph idx="1"/>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Determine the rank of the matrix: </a:t>
                </a:r>
                <a14:m>
                  <m:oMath xmlns:m="http://schemas.openxmlformats.org/officeDocument/2006/math">
                    <m:d>
                      <m:dPr>
                        <m:ctrlPr>
                          <a:rPr lang="en-US" i="1">
                            <a:solidFill>
                              <a:srgbClr val="002060"/>
                            </a:solidFill>
                            <a:latin typeface="Cambria Math" panose="02040503050406030204" pitchFamily="18" charset="0"/>
                          </a:rPr>
                        </m:ctrlPr>
                      </m:dPr>
                      <m:e>
                        <m:m>
                          <m:mPr>
                            <m:mcs>
                              <m:mc>
                                <m:mcPr>
                                  <m:count m:val="3"/>
                                  <m:mcJc m:val="center"/>
                                </m:mcPr>
                              </m:mc>
                            </m:mcs>
                            <m:ctrlPr>
                              <a:rPr lang="en-US" i="1">
                                <a:solidFill>
                                  <a:srgbClr val="002060"/>
                                </a:solidFill>
                                <a:latin typeface="Cambria Math" panose="02040503050406030204" pitchFamily="18" charset="0"/>
                              </a:rPr>
                            </m:ctrlPr>
                          </m:mPr>
                          <m:mr>
                            <m:e>
                              <m:r>
                                <m:rPr>
                                  <m:brk m:alnAt="7"/>
                                </m:rP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mr>
                          <m:mr>
                            <m:e>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1</m:t>
                              </m:r>
                            </m:e>
                          </m:mr>
                          <m:mr>
                            <m:e>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0</m:t>
                              </m:r>
                            </m:e>
                          </m:mr>
                        </m:m>
                      </m:e>
                    </m:d>
                  </m:oMath>
                </a14:m>
                <a:endParaRPr lang="en-US" dirty="0">
                  <a:solidFill>
                    <a:srgbClr val="002060"/>
                  </a:solidFill>
                  <a:latin typeface="Times New Roman" panose="02020603050405020304" pitchFamily="18" charset="0"/>
                  <a:cs typeface="Times New Roman" panose="02020603050405020304" pitchFamily="18" charset="0"/>
                </a:endParaRPr>
              </a:p>
              <a:p>
                <a14:m>
                  <m:oMath xmlns:m="http://schemas.openxmlformats.org/officeDocument/2006/math">
                    <m:d>
                      <m:dPr>
                        <m:ctrlPr>
                          <a:rPr lang="en-US" i="1">
                            <a:solidFill>
                              <a:srgbClr val="002060"/>
                            </a:solidFill>
                            <a:latin typeface="Cambria Math" panose="02040503050406030204" pitchFamily="18" charset="0"/>
                          </a:rPr>
                        </m:ctrlPr>
                      </m:dPr>
                      <m:e>
                        <m:m>
                          <m:mPr>
                            <m:mcs>
                              <m:mc>
                                <m:mcPr>
                                  <m:count m:val="3"/>
                                  <m:mcJc m:val="center"/>
                                </m:mcPr>
                              </m:mc>
                            </m:mcs>
                            <m:ctrlPr>
                              <a:rPr lang="en-US" i="1">
                                <a:solidFill>
                                  <a:srgbClr val="002060"/>
                                </a:solidFill>
                                <a:latin typeface="Cambria Math" panose="02040503050406030204" pitchFamily="18" charset="0"/>
                              </a:rPr>
                            </m:ctrlPr>
                          </m:mPr>
                          <m:mr>
                            <m:e>
                              <m:r>
                                <m:rPr>
                                  <m:brk m:alnAt="7"/>
                                </m:rPr>
                                <a:rPr lang="en-US" i="1" smtClean="0">
                                  <a:solidFill>
                                    <a:srgbClr val="FF0000"/>
                                  </a:solidFill>
                                  <a:latin typeface="Cambria Math" panose="02040503050406030204" pitchFamily="18" charset="0"/>
                                </a:rPr>
                                <m:t>1</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mr>
                          <m:mr>
                            <m:e>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2</m:t>
                              </m:r>
                            </m:e>
                            <m:e>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1</m:t>
                              </m:r>
                            </m:e>
                          </m:mr>
                          <m:mr>
                            <m:e>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0</m:t>
                              </m:r>
                            </m:e>
                          </m:mr>
                        </m:m>
                      </m:e>
                    </m:d>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2</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1</m:t>
                        </m:r>
                      </m:sub>
                    </m:sSub>
                  </m:oMath>
                </a14:m>
                <a:endParaRPr lang="en-US" b="0" i="1" dirty="0">
                  <a:solidFill>
                    <a:srgbClr val="002060"/>
                  </a:solidFill>
                  <a:latin typeface="Times New Roman" panose="02020603050405020304" pitchFamily="18" charset="0"/>
                  <a:cs typeface="Times New Roman" panose="02020603050405020304" pitchFamily="18" charset="0"/>
                </a:endParaRPr>
              </a:p>
              <a:p>
                <a14:m>
                  <m:oMath xmlns:m="http://schemas.openxmlformats.org/officeDocument/2006/math">
                    <m:r>
                      <a:rPr lang="en-US" b="0" i="1" smtClean="0">
                        <a:solidFill>
                          <a:srgbClr val="002060"/>
                        </a:solidFill>
                        <a:latin typeface="Cambria Math" panose="02040503050406030204" pitchFamily="18" charset="0"/>
                      </a:rPr>
                      <m:t>⇒</m:t>
                    </m:r>
                    <m:d>
                      <m:dPr>
                        <m:ctrlPr>
                          <a:rPr lang="en-US" i="1">
                            <a:solidFill>
                              <a:srgbClr val="002060"/>
                            </a:solidFill>
                            <a:latin typeface="Cambria Math" panose="02040503050406030204" pitchFamily="18" charset="0"/>
                          </a:rPr>
                        </m:ctrlPr>
                      </m:dPr>
                      <m:e>
                        <m:m>
                          <m:mPr>
                            <m:mcs>
                              <m:mc>
                                <m:mcPr>
                                  <m:count m:val="3"/>
                                  <m:mcJc m:val="center"/>
                                </m:mcPr>
                              </m:mc>
                            </m:mcs>
                            <m:ctrlPr>
                              <a:rPr lang="en-US" i="1" smtClean="0">
                                <a:solidFill>
                                  <a:srgbClr val="002060"/>
                                </a:solidFill>
                                <a:latin typeface="Cambria Math" panose="02040503050406030204" pitchFamily="18" charset="0"/>
                              </a:rPr>
                            </m:ctrlPr>
                          </m:mPr>
                          <m:mr>
                            <m:e>
                              <m:r>
                                <m:rPr>
                                  <m:brk m:alnAt="7"/>
                                </m:rP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mr>
                          <m:mr>
                            <m:e>
                              <m:r>
                                <a:rPr lang="en-US" b="0" i="1" smtClean="0">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e>
                            <m:e>
                              <m:r>
                                <a:rPr lang="en-US" b="0" i="1" smtClean="0">
                                  <a:solidFill>
                                    <a:srgbClr val="002060"/>
                                  </a:solidFill>
                                  <a:latin typeface="Cambria Math" panose="02040503050406030204" pitchFamily="18" charset="0"/>
                                </a:rPr>
                                <m:t>3</m:t>
                              </m:r>
                            </m:e>
                          </m:mr>
                          <m:mr>
                            <m:e>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3</m:t>
                              </m:r>
                            </m:e>
                            <m:e>
                              <m:r>
                                <a:rPr lang="en-US" i="1">
                                  <a:solidFill>
                                    <a:srgbClr val="002060"/>
                                  </a:solidFill>
                                  <a:latin typeface="Cambria Math" panose="02040503050406030204" pitchFamily="18" charset="0"/>
                                </a:rPr>
                                <m:t>0</m:t>
                              </m:r>
                            </m:e>
                          </m:mr>
                        </m:m>
                      </m:e>
                    </m:d>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3</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3</m:t>
                        </m:r>
                      </m:sub>
                    </m:sSub>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3</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1</m:t>
                        </m:r>
                      </m:sub>
                    </m:sSub>
                  </m:oMath>
                </a14:m>
                <a:endParaRPr lang="en-US" b="0" i="1" dirty="0">
                  <a:solidFill>
                    <a:srgbClr val="002060"/>
                  </a:solidFill>
                  <a:latin typeface="Times New Roman" panose="02020603050405020304" pitchFamily="18" charset="0"/>
                  <a:cs typeface="Times New Roman" panose="02020603050405020304" pitchFamily="18" charset="0"/>
                </a:endParaRPr>
              </a:p>
              <a:p>
                <a14:m>
                  <m:oMath xmlns:m="http://schemas.openxmlformats.org/officeDocument/2006/math">
                    <m:r>
                      <a:rPr lang="en-US" b="0" i="1" smtClean="0">
                        <a:solidFill>
                          <a:srgbClr val="002060"/>
                        </a:solidFill>
                        <a:latin typeface="Cambria Math" panose="02040503050406030204" pitchFamily="18" charset="0"/>
                      </a:rPr>
                      <m:t>⇒</m:t>
                    </m:r>
                    <m:d>
                      <m:dPr>
                        <m:ctrlPr>
                          <a:rPr lang="en-US" i="1">
                            <a:solidFill>
                              <a:srgbClr val="002060"/>
                            </a:solidFill>
                            <a:latin typeface="Cambria Math" panose="02040503050406030204" pitchFamily="18" charset="0"/>
                          </a:rPr>
                        </m:ctrlPr>
                      </m:dPr>
                      <m:e>
                        <m:m>
                          <m:mPr>
                            <m:mcs>
                              <m:mc>
                                <m:mcPr>
                                  <m:count m:val="3"/>
                                  <m:mcJc m:val="center"/>
                                </m:mcPr>
                              </m:mc>
                            </m:mcs>
                            <m:ctrlPr>
                              <a:rPr lang="en-US" i="1">
                                <a:solidFill>
                                  <a:srgbClr val="002060"/>
                                </a:solidFill>
                                <a:latin typeface="Cambria Math" panose="02040503050406030204" pitchFamily="18" charset="0"/>
                              </a:rPr>
                            </m:ctrlPr>
                          </m:mPr>
                          <m:mr>
                            <m:e>
                              <m:r>
                                <m:rPr>
                                  <m:brk m:alnAt="7"/>
                                </m:rP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mr>
                          <m:mr>
                            <m:e>
                              <m:r>
                                <a:rPr lang="en-US" b="0" i="1" smtClean="0">
                                  <a:solidFill>
                                    <a:srgbClr val="002060"/>
                                  </a:solidFill>
                                  <a:latin typeface="Cambria Math" panose="02040503050406030204" pitchFamily="18" charset="0"/>
                                </a:rPr>
                                <m:t>0</m:t>
                              </m:r>
                            </m:e>
                            <m:e>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3</m:t>
                              </m:r>
                            </m:e>
                            <m:e>
                              <m:r>
                                <a:rPr lang="en-US" b="0" i="1" smtClean="0">
                                  <a:solidFill>
                                    <a:srgbClr val="002060"/>
                                  </a:solidFill>
                                  <a:latin typeface="Cambria Math" panose="02040503050406030204" pitchFamily="18" charset="0"/>
                                </a:rPr>
                                <m:t>3</m:t>
                              </m:r>
                            </m:e>
                          </m:mr>
                          <m:mr>
                            <m:e>
                              <m:r>
                                <a:rPr lang="en-US" b="0" i="1" smtClean="0">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3</m:t>
                              </m:r>
                            </m:e>
                            <m:e>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3</m:t>
                              </m:r>
                            </m:e>
                          </m:mr>
                        </m:m>
                      </m:e>
                    </m:d>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3</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𝑅</m:t>
                        </m:r>
                      </m:e>
                      <m:sub>
                        <m:r>
                          <a:rPr lang="en-US" b="0" i="1" smtClean="0">
                            <a:solidFill>
                              <a:srgbClr val="002060"/>
                            </a:solidFill>
                            <a:latin typeface="Cambria Math" panose="02040503050406030204" pitchFamily="18" charset="0"/>
                          </a:rPr>
                          <m:t>3</m:t>
                        </m:r>
                      </m:sub>
                    </m:sSub>
                  </m:oMath>
                </a14:m>
                <a:endParaRPr lang="en-US" b="0" i="1" dirty="0">
                  <a:solidFill>
                    <a:srgbClr val="002060"/>
                  </a:solidFill>
                  <a:latin typeface="Times New Roman" panose="02020603050405020304" pitchFamily="18" charset="0"/>
                  <a:cs typeface="Times New Roman" panose="02020603050405020304" pitchFamily="18" charset="0"/>
                </a:endParaRPr>
              </a:p>
              <a:p>
                <a14:m>
                  <m:oMath xmlns:m="http://schemas.openxmlformats.org/officeDocument/2006/math">
                    <m:r>
                      <a:rPr lang="en-US" b="0" i="1" smtClean="0">
                        <a:solidFill>
                          <a:srgbClr val="002060"/>
                        </a:solidFill>
                        <a:latin typeface="Cambria Math" panose="02040503050406030204" pitchFamily="18" charset="0"/>
                      </a:rPr>
                      <m:t>⇒</m:t>
                    </m:r>
                    <m:d>
                      <m:dPr>
                        <m:ctrlPr>
                          <a:rPr lang="en-US" i="1">
                            <a:solidFill>
                              <a:srgbClr val="002060"/>
                            </a:solidFill>
                            <a:latin typeface="Cambria Math" panose="02040503050406030204" pitchFamily="18" charset="0"/>
                          </a:rPr>
                        </m:ctrlPr>
                      </m:dPr>
                      <m:e>
                        <m:m>
                          <m:mPr>
                            <m:mcs>
                              <m:mc>
                                <m:mcPr>
                                  <m:count m:val="3"/>
                                  <m:mcJc m:val="center"/>
                                </m:mcPr>
                              </m:mc>
                            </m:mcs>
                            <m:ctrlPr>
                              <a:rPr lang="en-US" i="1">
                                <a:solidFill>
                                  <a:srgbClr val="002060"/>
                                </a:solidFill>
                                <a:latin typeface="Cambria Math" panose="02040503050406030204" pitchFamily="18" charset="0"/>
                              </a:rPr>
                            </m:ctrlPr>
                          </m:mPr>
                          <m:mr>
                            <m:e>
                              <m:r>
                                <m:rPr>
                                  <m:brk m:alnAt="7"/>
                                </m:rPr>
                                <a:rPr lang="en-US" i="1">
                                  <a:solidFill>
                                    <a:srgbClr val="002060"/>
                                  </a:solidFill>
                                  <a:latin typeface="Cambria Math" panose="02040503050406030204" pitchFamily="18" charset="0"/>
                                </a:rPr>
                                <m:t>1</m:t>
                              </m:r>
                            </m:e>
                            <m:e>
                              <m:r>
                                <a:rPr lang="en-US" i="1">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1</m:t>
                              </m:r>
                            </m:e>
                          </m:mr>
                          <m:mr>
                            <m:e>
                              <m:r>
                                <a:rPr lang="en-US" b="0" i="1" smtClean="0">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3</m:t>
                              </m:r>
                            </m:e>
                            <m:e>
                              <m:r>
                                <a:rPr lang="en-US" b="0" i="1" smtClean="0">
                                  <a:solidFill>
                                    <a:srgbClr val="002060"/>
                                  </a:solidFill>
                                  <a:latin typeface="Cambria Math" panose="02040503050406030204" pitchFamily="18" charset="0"/>
                                </a:rPr>
                                <m:t>3</m:t>
                              </m:r>
                            </m:e>
                          </m:mr>
                          <m:mr>
                            <m:e>
                              <m:r>
                                <a:rPr lang="en-US" b="0" i="1" smtClean="0">
                                  <a:solidFill>
                                    <a:srgbClr val="002060"/>
                                  </a:solidFill>
                                  <a:latin typeface="Cambria Math" panose="02040503050406030204" pitchFamily="18" charset="0"/>
                                </a:rPr>
                                <m:t>0</m:t>
                              </m:r>
                            </m:e>
                            <m:e>
                              <m:r>
                                <a:rPr lang="en-US" b="0" i="1" smtClean="0">
                                  <a:solidFill>
                                    <a:srgbClr val="002060"/>
                                  </a:solidFill>
                                  <a:latin typeface="Cambria Math" panose="02040503050406030204" pitchFamily="18" charset="0"/>
                                </a:rPr>
                                <m:t>0</m:t>
                              </m:r>
                            </m:e>
                            <m:e>
                              <m:r>
                                <a:rPr lang="en-US" i="1">
                                  <a:solidFill>
                                    <a:srgbClr val="002060"/>
                                  </a:solidFill>
                                  <a:latin typeface="Cambria Math" panose="02040503050406030204" pitchFamily="18" charset="0"/>
                                </a:rPr>
                                <m:t>0</m:t>
                              </m:r>
                            </m:e>
                          </m:mr>
                        </m:m>
                      </m:e>
                    </m:d>
                  </m:oMath>
                </a14:m>
                <a:endParaRPr lang="en-US" dirty="0">
                  <a:solidFill>
                    <a:srgbClr val="002060"/>
                  </a:solidFill>
                  <a:latin typeface="Times New Roman" panose="02020603050405020304" pitchFamily="18" charset="0"/>
                  <a:cs typeface="Times New Roman" panose="02020603050405020304" pitchFamily="18" charset="0"/>
                </a:endParaRPr>
              </a:p>
              <a:p>
                <a:r>
                  <a:rPr lang="en-US" b="1" dirty="0">
                    <a:solidFill>
                      <a:srgbClr val="002060"/>
                    </a:solidFill>
                    <a:latin typeface="Times New Roman" panose="02020603050405020304" pitchFamily="18" charset="0"/>
                    <a:cs typeface="Times New Roman" panose="02020603050405020304" pitchFamily="18" charset="0"/>
                  </a:rPr>
                  <a:t>Rank is 2</a:t>
                </a:r>
              </a:p>
              <a:p>
                <a:endParaRPr lang="en-US" dirty="0"/>
              </a:p>
            </p:txBody>
          </p:sp>
        </mc:Choice>
        <mc:Fallback xmlns="">
          <p:sp>
            <p:nvSpPr>
              <p:cNvPr id="3" name="Content Placeholder 2">
                <a:extLst>
                  <a:ext uri="{FF2B5EF4-FFF2-40B4-BE49-F238E27FC236}">
                    <a16:creationId xmlns:a16="http://schemas.microsoft.com/office/drawing/2014/main" id="{569C9B50-A330-4D15-92E6-86C57FA22BAF}"/>
                  </a:ext>
                </a:extLst>
              </p:cNvPr>
              <p:cNvSpPr>
                <a:spLocks noGrp="1" noRot="1" noChangeAspect="1" noMove="1" noResize="1" noEditPoints="1" noAdjustHandles="1" noChangeArrowheads="1" noChangeShapeType="1" noTextEdit="1"/>
              </p:cNvSpPr>
              <p:nvPr>
                <p:ph idx="1"/>
              </p:nvPr>
            </p:nvSpPr>
            <p:spPr>
              <a:blipFill>
                <a:blip r:embed="rId2"/>
                <a:stretch>
                  <a:fillRect l="-1515" b="-432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054FA9A-80C4-4716-B039-0FAC1C9B383E}"/>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D4FD806A-0AAE-4F1F-8667-2818804794A3}"/>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4833658C-FE67-4A5D-9F94-0074526EA182}"/>
              </a:ext>
            </a:extLst>
          </p:cNvPr>
          <p:cNvSpPr>
            <a:spLocks noGrp="1"/>
          </p:cNvSpPr>
          <p:nvPr>
            <p:ph type="sldNum" sz="quarter" idx="12"/>
          </p:nvPr>
        </p:nvSpPr>
        <p:spPr/>
        <p:txBody>
          <a:bodyPr/>
          <a:lstStyle/>
          <a:p>
            <a:fld id="{BDA10909-B56C-45AC-A9CA-18A782F1C497}" type="slidenum">
              <a:rPr lang="en-US" smtClean="0"/>
              <a:pPr/>
              <a:t>14</a:t>
            </a:fld>
            <a:endParaRPr lang="en-US" dirty="0"/>
          </a:p>
        </p:txBody>
      </p:sp>
    </p:spTree>
    <p:extLst>
      <p:ext uri="{BB962C8B-B14F-4D97-AF65-F5344CB8AC3E}">
        <p14:creationId xmlns:p14="http://schemas.microsoft.com/office/powerpoint/2010/main" val="170069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9CC4-0C42-48A1-A7A8-BC3DB2559873}"/>
              </a:ext>
            </a:extLst>
          </p:cNvPr>
          <p:cNvSpPr>
            <a:spLocks noGrp="1"/>
          </p:cNvSpPr>
          <p:nvPr>
            <p:ph type="title"/>
          </p:nvPr>
        </p:nvSpPr>
        <p:spPr/>
        <p:txBody>
          <a:bodyPr>
            <a:normAutofit fontScale="90000"/>
          </a:bodyPr>
          <a:lstStyle/>
          <a:p>
            <a:r>
              <a:rPr lang="en-US"/>
              <a:t>Inertia </a:t>
            </a:r>
            <a:r>
              <a:rPr lang="en-US" dirty="0"/>
              <a:t>Tensor-I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7CF4F6-6DEC-4DCB-9996-D2A84D505ABA}"/>
                  </a:ext>
                </a:extLst>
              </p:cNvPr>
              <p:cNvSpPr>
                <a:spLocks noGrp="1"/>
              </p:cNvSpPr>
              <p:nvPr>
                <p:ph idx="1"/>
              </p:nvPr>
            </p:nvSpPr>
            <p:spPr>
              <a:xfrm>
                <a:off x="1097280" y="847992"/>
                <a:ext cx="10058400" cy="5579311"/>
              </a:xfrm>
            </p:spPr>
            <p:txBody>
              <a:bodyPr>
                <a:noAutofit/>
              </a:bodyPr>
              <a:lstStyle/>
              <a:p>
                <a:pPr>
                  <a:buFont typeface="Wingdings" panose="05000000000000000000" pitchFamily="2" charset="2"/>
                  <a:buChar char="§"/>
                </a:pPr>
                <a:r>
                  <a:rPr lang="en-IN" spc="-15" dirty="0">
                    <a:solidFill>
                      <a:srgbClr val="002060"/>
                    </a:solidFill>
                    <a:latin typeface="Times New Roman" panose="02020603050405020304" pitchFamily="18" charset="0"/>
                    <a:cs typeface="Times New Roman" panose="02020603050405020304" pitchFamily="18" charset="0"/>
                  </a:rPr>
                  <a:t>Consider </a:t>
                </a:r>
                <a:r>
                  <a:rPr lang="en-IN" spc="-10" dirty="0">
                    <a:solidFill>
                      <a:srgbClr val="002060"/>
                    </a:solidFill>
                    <a:latin typeface="Times New Roman" panose="02020603050405020304" pitchFamily="18" charset="0"/>
                    <a:cs typeface="Times New Roman" panose="02020603050405020304" pitchFamily="18" charset="0"/>
                  </a:rPr>
                  <a:t>a </a:t>
                </a:r>
                <a:r>
                  <a:rPr lang="en-IN" spc="-5" dirty="0">
                    <a:solidFill>
                      <a:srgbClr val="002060"/>
                    </a:solidFill>
                    <a:latin typeface="Times New Roman" panose="02020603050405020304" pitchFamily="18" charset="0"/>
                    <a:cs typeface="Times New Roman" panose="02020603050405020304" pitchFamily="18" charset="0"/>
                  </a:rPr>
                  <a:t>rigid </a:t>
                </a:r>
                <a:r>
                  <a:rPr lang="en-IN" spc="-10" dirty="0">
                    <a:solidFill>
                      <a:srgbClr val="002060"/>
                    </a:solidFill>
                    <a:latin typeface="Times New Roman" panose="02020603050405020304" pitchFamily="18" charset="0"/>
                    <a:cs typeface="Times New Roman" panose="02020603050405020304" pitchFamily="18" charset="0"/>
                  </a:rPr>
                  <a:t>body </a:t>
                </a:r>
                <a:r>
                  <a:rPr lang="en-IN" spc="-5" dirty="0">
                    <a:solidFill>
                      <a:srgbClr val="002060"/>
                    </a:solidFill>
                    <a:latin typeface="Times New Roman" panose="02020603050405020304" pitchFamily="18" charset="0"/>
                    <a:cs typeface="Times New Roman" panose="02020603050405020304" pitchFamily="18" charset="0"/>
                  </a:rPr>
                  <a:t>rotating </a:t>
                </a:r>
                <a:r>
                  <a:rPr lang="en-IN" spc="-10" dirty="0">
                    <a:solidFill>
                      <a:srgbClr val="002060"/>
                    </a:solidFill>
                    <a:latin typeface="Times New Roman" panose="02020603050405020304" pitchFamily="18" charset="0"/>
                    <a:cs typeface="Times New Roman" panose="02020603050405020304" pitchFamily="18" charset="0"/>
                  </a:rPr>
                  <a:t>about a </a:t>
                </a:r>
                <a:r>
                  <a:rPr lang="en-IN" spc="-15" dirty="0">
                    <a:solidFill>
                      <a:srgbClr val="002060"/>
                    </a:solidFill>
                    <a:latin typeface="Times New Roman" panose="02020603050405020304" pitchFamily="18" charset="0"/>
                    <a:cs typeface="Times New Roman" panose="02020603050405020304" pitchFamily="18" charset="0"/>
                  </a:rPr>
                  <a:t>fixed </a:t>
                </a:r>
                <a:r>
                  <a:rPr lang="en-IN" dirty="0">
                    <a:solidFill>
                      <a:srgbClr val="002060"/>
                    </a:solidFill>
                    <a:latin typeface="Times New Roman" panose="02020603050405020304" pitchFamily="18" charset="0"/>
                    <a:cs typeface="Times New Roman" panose="02020603050405020304" pitchFamily="18" charset="0"/>
                  </a:rPr>
                  <a:t>axis </a:t>
                </a:r>
                <a:r>
                  <a:rPr lang="en-IN" spc="-15" dirty="0">
                    <a:solidFill>
                      <a:srgbClr val="002060"/>
                    </a:solidFill>
                    <a:latin typeface="Times New Roman" panose="02020603050405020304" pitchFamily="18" charset="0"/>
                    <a:cs typeface="Times New Roman" panose="02020603050405020304" pitchFamily="18" charset="0"/>
                  </a:rPr>
                  <a:t>with angular  </a:t>
                </a:r>
                <a:r>
                  <a:rPr lang="en-IN" spc="-10" dirty="0">
                    <a:solidFill>
                      <a:srgbClr val="002060"/>
                    </a:solidFill>
                    <a:latin typeface="Times New Roman" panose="02020603050405020304" pitchFamily="18" charset="0"/>
                    <a:cs typeface="Times New Roman" panose="02020603050405020304" pitchFamily="18" charset="0"/>
                  </a:rPr>
                  <a:t>velocity</a:t>
                </a:r>
                <a:r>
                  <a:rPr lang="en-IN" spc="105" dirty="0">
                    <a:solidFill>
                      <a:srgbClr val="002060"/>
                    </a:solidFill>
                    <a:latin typeface="Times New Roman" panose="02020603050405020304" pitchFamily="18" charset="0"/>
                    <a:cs typeface="Times New Roman" panose="02020603050405020304" pitchFamily="18" charset="0"/>
                  </a:rPr>
                  <a:t> </a:t>
                </a:r>
                <a:r>
                  <a:rPr lang="en-IN" i="1" spc="-20" dirty="0">
                    <a:solidFill>
                      <a:srgbClr val="002060"/>
                    </a:solidFill>
                    <a:latin typeface="Times New Roman" panose="02020603050405020304" pitchFamily="18" charset="0"/>
                    <a:cs typeface="Times New Roman" panose="02020603050405020304" pitchFamily="18" charset="0"/>
                  </a:rPr>
                  <a:t>ω</a:t>
                </a:r>
                <a:endParaRPr lang="en-IN" dirty="0">
                  <a:solidFill>
                    <a:srgbClr val="002060"/>
                  </a:solidFill>
                  <a:latin typeface="Times New Roman" panose="02020603050405020304" pitchFamily="18" charset="0"/>
                  <a:cs typeface="Times New Roman" panose="02020603050405020304" pitchFamily="18" charset="0"/>
                </a:endParaRPr>
              </a:p>
              <a:p>
                <a:pPr marL="276860" indent="-342900">
                  <a:lnSpc>
                    <a:spcPct val="100000"/>
                  </a:lnSpc>
                  <a:spcBef>
                    <a:spcPts val="90"/>
                  </a:spcBef>
                  <a:buFont typeface="Wingdings" panose="05000000000000000000" pitchFamily="2" charset="2"/>
                  <a:buChar char="§"/>
                </a:pPr>
                <a:r>
                  <a:rPr lang="en-IN" spc="-30" dirty="0">
                    <a:solidFill>
                      <a:srgbClr val="002060"/>
                    </a:solidFill>
                    <a:latin typeface="Times New Roman" panose="02020603050405020304" pitchFamily="18" charset="0"/>
                    <a:cs typeface="Times New Roman" panose="02020603050405020304" pitchFamily="18" charset="0"/>
                  </a:rPr>
                  <a:t>We </a:t>
                </a:r>
                <a:r>
                  <a:rPr lang="en-IN" spc="-50" dirty="0">
                    <a:solidFill>
                      <a:srgbClr val="002060"/>
                    </a:solidFill>
                    <a:latin typeface="Times New Roman" panose="02020603050405020304" pitchFamily="18" charset="0"/>
                    <a:cs typeface="Times New Roman" panose="02020603050405020304" pitchFamily="18" charset="0"/>
                  </a:rPr>
                  <a:t>showed </a:t>
                </a:r>
                <a:r>
                  <a:rPr lang="en-IN" dirty="0">
                    <a:solidFill>
                      <a:srgbClr val="002060"/>
                    </a:solidFill>
                    <a:latin typeface="Times New Roman" panose="02020603050405020304" pitchFamily="18" charset="0"/>
                    <a:cs typeface="Times New Roman" panose="02020603050405020304" pitchFamily="18" charset="0"/>
                  </a:rPr>
                  <a:t>that its </a:t>
                </a:r>
                <a:r>
                  <a:rPr lang="en-IN" spc="-15" dirty="0">
                    <a:solidFill>
                      <a:srgbClr val="002060"/>
                    </a:solidFill>
                    <a:latin typeface="Times New Roman" panose="02020603050405020304" pitchFamily="18" charset="0"/>
                    <a:cs typeface="Times New Roman" panose="02020603050405020304" pitchFamily="18" charset="0"/>
                  </a:rPr>
                  <a:t>angular </a:t>
                </a:r>
                <a:r>
                  <a:rPr lang="en-IN" spc="-30" dirty="0">
                    <a:solidFill>
                      <a:srgbClr val="002060"/>
                    </a:solidFill>
                    <a:latin typeface="Times New Roman" panose="02020603050405020304" pitchFamily="18" charset="0"/>
                    <a:cs typeface="Times New Roman" panose="02020603050405020304" pitchFamily="18" charset="0"/>
                  </a:rPr>
                  <a:t>momentum </a:t>
                </a:r>
                <a14:m>
                  <m:oMath xmlns:m="http://schemas.openxmlformats.org/officeDocument/2006/math">
                    <m:acc>
                      <m:accPr>
                        <m:chr m:val="⃗"/>
                        <m:ctrlPr>
                          <a:rPr lang="en-US" b="0" i="1" spc="180" dirty="0" smtClean="0">
                            <a:solidFill>
                              <a:srgbClr val="002060"/>
                            </a:solidFill>
                            <a:latin typeface="Cambria Math" panose="02040503050406030204" pitchFamily="18" charset="0"/>
                            <a:cs typeface="Calibri"/>
                          </a:rPr>
                        </m:ctrlPr>
                      </m:accPr>
                      <m:e>
                        <m:r>
                          <a:rPr lang="en-IN" i="1" spc="180" dirty="0" smtClean="0">
                            <a:solidFill>
                              <a:srgbClr val="002060"/>
                            </a:solidFill>
                            <a:latin typeface="Cambria Math" panose="02040503050406030204" pitchFamily="18" charset="0"/>
                            <a:cs typeface="Calibri"/>
                          </a:rPr>
                          <m:t>𝐿</m:t>
                        </m:r>
                      </m:e>
                    </m:acc>
                  </m:oMath>
                </a14:m>
                <a:r>
                  <a:rPr lang="en-IN" b="1" spc="180" dirty="0">
                    <a:solidFill>
                      <a:srgbClr val="002060"/>
                    </a:solidFill>
                    <a:latin typeface="Times New Roman" panose="02020603050405020304" pitchFamily="18" charset="0"/>
                    <a:cs typeface="Times New Roman" panose="02020603050405020304" pitchFamily="18" charset="0"/>
                  </a:rPr>
                  <a:t> </a:t>
                </a:r>
                <a:r>
                  <a:rPr lang="en-IN" spc="-10" dirty="0">
                    <a:solidFill>
                      <a:srgbClr val="002060"/>
                    </a:solidFill>
                    <a:latin typeface="Times New Roman" panose="02020603050405020304" pitchFamily="18" charset="0"/>
                    <a:cs typeface="Times New Roman" panose="02020603050405020304" pitchFamily="18" charset="0"/>
                  </a:rPr>
                  <a:t>is </a:t>
                </a:r>
                <a:r>
                  <a:rPr lang="en-IN" spc="-20" dirty="0">
                    <a:solidFill>
                      <a:srgbClr val="002060"/>
                    </a:solidFill>
                    <a:latin typeface="Times New Roman" panose="02020603050405020304" pitchFamily="18" charset="0"/>
                    <a:cs typeface="Times New Roman" panose="02020603050405020304" pitchFamily="18" charset="0"/>
                  </a:rPr>
                  <a:t>given</a:t>
                </a:r>
                <a:r>
                  <a:rPr lang="en-IN" spc="80" dirty="0">
                    <a:solidFill>
                      <a:srgbClr val="002060"/>
                    </a:solidFill>
                    <a:latin typeface="Times New Roman" panose="02020603050405020304" pitchFamily="18" charset="0"/>
                    <a:cs typeface="Times New Roman" panose="02020603050405020304" pitchFamily="18" charset="0"/>
                  </a:rPr>
                  <a:t> </a:t>
                </a:r>
                <a:r>
                  <a:rPr lang="en-IN" spc="-30" dirty="0">
                    <a:solidFill>
                      <a:srgbClr val="002060"/>
                    </a:solidFill>
                    <a:latin typeface="Times New Roman" panose="02020603050405020304" pitchFamily="18" charset="0"/>
                    <a:cs typeface="Times New Roman" panose="02020603050405020304" pitchFamily="18" charset="0"/>
                  </a:rPr>
                  <a:t>by</a:t>
                </a:r>
                <a:r>
                  <a:rPr lang="en-IN" dirty="0">
                    <a:solidFill>
                      <a:srgbClr val="002060"/>
                    </a:solidFill>
                    <a:latin typeface="Times New Roman" panose="02020603050405020304" pitchFamily="18" charset="0"/>
                    <a:cs typeface="Times New Roman" panose="02020603050405020304" pitchFamily="18" charset="0"/>
                  </a:rPr>
                  <a:t> </a:t>
                </a:r>
              </a:p>
              <a:p>
                <a:pPr marL="0" indent="0">
                  <a:lnSpc>
                    <a:spcPct val="100000"/>
                  </a:lnSpc>
                  <a:spcBef>
                    <a:spcPts val="90"/>
                  </a:spcBef>
                  <a:buNone/>
                </a:pPr>
                <a14:m>
                  <m:oMathPara xmlns:m="http://schemas.openxmlformats.org/officeDocument/2006/math">
                    <m:oMathParaPr>
                      <m:jc m:val="centerGroup"/>
                    </m:oMathParaPr>
                    <m:oMath xmlns:m="http://schemas.openxmlformats.org/officeDocument/2006/math">
                      <m:acc>
                        <m:accPr>
                          <m:chr m:val="⃗"/>
                          <m:ctrlPr>
                            <a:rPr lang="en-US" b="0" i="1" spc="180" dirty="0" smtClean="0">
                              <a:solidFill>
                                <a:srgbClr val="002060"/>
                              </a:solidFill>
                              <a:latin typeface="Cambria Math" panose="02040503050406030204" pitchFamily="18" charset="0"/>
                              <a:cs typeface="Calibri"/>
                            </a:rPr>
                          </m:ctrlPr>
                        </m:accPr>
                        <m:e>
                          <m:r>
                            <a:rPr lang="en-IN" i="1" spc="180" dirty="0" smtClean="0">
                              <a:solidFill>
                                <a:srgbClr val="002060"/>
                              </a:solidFill>
                              <a:latin typeface="Cambria Math" panose="02040503050406030204" pitchFamily="18" charset="0"/>
                              <a:cs typeface="Calibri"/>
                            </a:rPr>
                            <m:t>𝐿</m:t>
                          </m:r>
                        </m:e>
                      </m:acc>
                      <m:r>
                        <a:rPr lang="en-IN" i="1" spc="-15" dirty="0" smtClean="0">
                          <a:solidFill>
                            <a:srgbClr val="002060"/>
                          </a:solidFill>
                          <a:latin typeface="Cambria Math" panose="02040503050406030204" pitchFamily="18" charset="0"/>
                          <a:cs typeface="Calibri"/>
                        </a:rPr>
                        <m:t> </m:t>
                      </m:r>
                      <m:r>
                        <a:rPr lang="en-IN" i="1" spc="204" dirty="0" smtClean="0">
                          <a:solidFill>
                            <a:srgbClr val="002060"/>
                          </a:solidFill>
                          <a:latin typeface="Cambria Math" panose="02040503050406030204" pitchFamily="18" charset="0"/>
                          <a:cs typeface="Arial"/>
                        </a:rPr>
                        <m:t>=</m:t>
                      </m:r>
                      <m:r>
                        <a:rPr lang="en-IN" i="1" spc="-70" dirty="0" smtClean="0">
                          <a:solidFill>
                            <a:srgbClr val="002060"/>
                          </a:solidFill>
                          <a:latin typeface="Cambria Math" panose="02040503050406030204" pitchFamily="18" charset="0"/>
                          <a:cs typeface="Arial"/>
                        </a:rPr>
                        <m:t> </m:t>
                      </m:r>
                      <m:acc>
                        <m:accPr>
                          <m:chr m:val="⃗"/>
                          <m:ctrlPr>
                            <a:rPr lang="en-US" b="0" i="1" spc="150" dirty="0" smtClean="0">
                              <a:solidFill>
                                <a:srgbClr val="002060"/>
                              </a:solidFill>
                              <a:latin typeface="Cambria Math" panose="02040503050406030204" pitchFamily="18" charset="0"/>
                              <a:cs typeface="Calibri"/>
                            </a:rPr>
                          </m:ctrlPr>
                        </m:accPr>
                        <m:e>
                          <m:r>
                            <a:rPr lang="en-IN" i="1" spc="150" dirty="0" smtClean="0">
                              <a:solidFill>
                                <a:srgbClr val="002060"/>
                              </a:solidFill>
                              <a:latin typeface="Cambria Math" panose="02040503050406030204" pitchFamily="18" charset="0"/>
                              <a:cs typeface="Calibri"/>
                            </a:rPr>
                            <m:t>𝑅</m:t>
                          </m:r>
                        </m:e>
                      </m:acc>
                      <m:r>
                        <a:rPr lang="en-IN" i="1" spc="-100" dirty="0" smtClean="0">
                          <a:solidFill>
                            <a:srgbClr val="002060"/>
                          </a:solidFill>
                          <a:latin typeface="Cambria Math" panose="02040503050406030204" pitchFamily="18" charset="0"/>
                          <a:cs typeface="Calibri"/>
                        </a:rPr>
                        <m:t> </m:t>
                      </m:r>
                      <m:r>
                        <a:rPr lang="en-IN" i="1" spc="-30" dirty="0" smtClean="0">
                          <a:solidFill>
                            <a:srgbClr val="002060"/>
                          </a:solidFill>
                          <a:latin typeface="Cambria Math" panose="02040503050406030204" pitchFamily="18" charset="0"/>
                          <a:cs typeface="Lucida Sans Unicode"/>
                        </a:rPr>
                        <m:t>×</m:t>
                      </m:r>
                      <m:r>
                        <a:rPr lang="en-IN" i="1" spc="-200" dirty="0" smtClean="0">
                          <a:solidFill>
                            <a:srgbClr val="002060"/>
                          </a:solidFill>
                          <a:latin typeface="Cambria Math" panose="02040503050406030204" pitchFamily="18" charset="0"/>
                          <a:cs typeface="Lucida Sans Unicode"/>
                        </a:rPr>
                        <m:t> </m:t>
                      </m:r>
                      <m:acc>
                        <m:accPr>
                          <m:chr m:val="⃗"/>
                          <m:ctrlPr>
                            <a:rPr lang="en-US" b="0" i="1" spc="50" dirty="0" smtClean="0">
                              <a:solidFill>
                                <a:srgbClr val="002060"/>
                              </a:solidFill>
                              <a:latin typeface="Cambria Math" panose="02040503050406030204" pitchFamily="18" charset="0"/>
                              <a:cs typeface="Calibri"/>
                            </a:rPr>
                          </m:ctrlPr>
                        </m:accPr>
                        <m:e>
                          <m:r>
                            <a:rPr lang="en-IN" i="1" spc="50" dirty="0" smtClean="0">
                              <a:solidFill>
                                <a:srgbClr val="002060"/>
                              </a:solidFill>
                              <a:latin typeface="Cambria Math" panose="02040503050406030204" pitchFamily="18" charset="0"/>
                              <a:cs typeface="Calibri"/>
                            </a:rPr>
                            <m:t>𝑃</m:t>
                          </m:r>
                        </m:e>
                      </m:acc>
                      <m:r>
                        <a:rPr lang="en-IN" i="1" spc="75" baseline="-10416" dirty="0" smtClean="0">
                          <a:solidFill>
                            <a:srgbClr val="002060"/>
                          </a:solidFill>
                          <a:latin typeface="Cambria Math" panose="02040503050406030204" pitchFamily="18" charset="0"/>
                          <a:cs typeface="Arial"/>
                        </a:rPr>
                        <m:t>𝑐</m:t>
                      </m:r>
                      <m:r>
                        <a:rPr lang="en-US" b="0" i="1" spc="75" baseline="-10416" dirty="0" smtClean="0">
                          <a:solidFill>
                            <a:srgbClr val="002060"/>
                          </a:solidFill>
                          <a:latin typeface="Cambria Math" panose="02040503050406030204" pitchFamily="18" charset="0"/>
                          <a:cs typeface="Arial"/>
                        </a:rPr>
                        <m:t>𝑜</m:t>
                      </m:r>
                      <m:r>
                        <a:rPr lang="en-IN" i="1" spc="75" baseline="-10416" dirty="0" smtClean="0">
                          <a:solidFill>
                            <a:srgbClr val="002060"/>
                          </a:solidFill>
                          <a:latin typeface="Cambria Math" panose="02040503050406030204" pitchFamily="18" charset="0"/>
                          <a:cs typeface="Arial"/>
                        </a:rPr>
                        <m:t>𝑚</m:t>
                      </m:r>
                      <m:r>
                        <a:rPr lang="en-US" b="0" i="1" spc="-22" dirty="0" smtClean="0">
                          <a:solidFill>
                            <a:srgbClr val="002060"/>
                          </a:solidFill>
                          <a:latin typeface="Cambria Math" panose="02040503050406030204" pitchFamily="18" charset="0"/>
                          <a:cs typeface="Arial"/>
                        </a:rPr>
                        <m:t>+</m:t>
                      </m:r>
                      <m:nary>
                        <m:naryPr>
                          <m:chr m:val="∑"/>
                          <m:supHide m:val="on"/>
                          <m:ctrlPr>
                            <a:rPr lang="en-US" b="0" i="1" spc="-22" dirty="0" smtClean="0">
                              <a:solidFill>
                                <a:srgbClr val="002060"/>
                              </a:solidFill>
                              <a:latin typeface="Cambria Math" panose="02040503050406030204" pitchFamily="18" charset="0"/>
                              <a:cs typeface="Arial"/>
                            </a:rPr>
                          </m:ctrlPr>
                        </m:naryPr>
                        <m:sub>
                          <m:r>
                            <a:rPr lang="en-US" b="0" i="1" spc="-22" dirty="0" smtClean="0">
                              <a:solidFill>
                                <a:srgbClr val="002060"/>
                              </a:solidFill>
                              <a:latin typeface="Cambria Math" panose="02040503050406030204" pitchFamily="18" charset="0"/>
                              <a:cs typeface="Arial"/>
                            </a:rPr>
                            <m:t>𝑖</m:t>
                          </m:r>
                        </m:sub>
                        <m:sup/>
                        <m:e>
                          <m:sSub>
                            <m:sSubPr>
                              <m:ctrlPr>
                                <a:rPr lang="en-US" b="0" i="1" spc="-22" dirty="0" smtClean="0">
                                  <a:solidFill>
                                    <a:srgbClr val="002060"/>
                                  </a:solidFill>
                                  <a:latin typeface="Cambria Math" panose="02040503050406030204" pitchFamily="18" charset="0"/>
                                  <a:cs typeface="Arial"/>
                                </a:rPr>
                              </m:ctrlPr>
                            </m:sSubPr>
                            <m:e>
                              <m:r>
                                <a:rPr lang="en-US" b="0" i="1" spc="-22" dirty="0" smtClean="0">
                                  <a:solidFill>
                                    <a:srgbClr val="002060"/>
                                  </a:solidFill>
                                  <a:latin typeface="Cambria Math" panose="02040503050406030204" pitchFamily="18" charset="0"/>
                                  <a:cs typeface="Arial"/>
                                </a:rPr>
                                <m:t>𝑚</m:t>
                              </m:r>
                            </m:e>
                            <m:sub>
                              <m:r>
                                <a:rPr lang="en-US" b="0" i="1" spc="-22" dirty="0" smtClean="0">
                                  <a:solidFill>
                                    <a:srgbClr val="002060"/>
                                  </a:solidFill>
                                  <a:latin typeface="Cambria Math" panose="02040503050406030204" pitchFamily="18" charset="0"/>
                                  <a:cs typeface="Arial"/>
                                </a:rPr>
                                <m:t>𝑖</m:t>
                              </m:r>
                            </m:sub>
                          </m:sSub>
                          <m:sSubSup>
                            <m:sSubSupPr>
                              <m:ctrlPr>
                                <a:rPr lang="en-US" b="0" i="1" spc="-15" dirty="0" smtClean="0">
                                  <a:solidFill>
                                    <a:srgbClr val="002060"/>
                                  </a:solidFill>
                                  <a:latin typeface="Cambria Math" panose="02040503050406030204" pitchFamily="18" charset="0"/>
                                  <a:cs typeface="Arial"/>
                                </a:rPr>
                              </m:ctrlPr>
                            </m:sSubSupPr>
                            <m:e>
                              <m:acc>
                                <m:accPr>
                                  <m:chr m:val="⃗"/>
                                  <m:ctrlPr>
                                    <a:rPr lang="en-US" b="0" i="1" spc="-22" dirty="0" smtClean="0">
                                      <a:solidFill>
                                        <a:srgbClr val="002060"/>
                                      </a:solidFill>
                                      <a:latin typeface="Cambria Math" panose="02040503050406030204" pitchFamily="18" charset="0"/>
                                      <a:cs typeface="Arial"/>
                                    </a:rPr>
                                  </m:ctrlPr>
                                </m:accPr>
                                <m:e>
                                  <m:r>
                                    <a:rPr lang="en-US" b="0" i="1" spc="-22" dirty="0" smtClean="0">
                                      <a:solidFill>
                                        <a:srgbClr val="002060"/>
                                      </a:solidFill>
                                      <a:latin typeface="Cambria Math" panose="02040503050406030204" pitchFamily="18" charset="0"/>
                                      <a:cs typeface="Arial"/>
                                    </a:rPr>
                                    <m:t>𝑟</m:t>
                                  </m:r>
                                </m:e>
                              </m:acc>
                            </m:e>
                            <m:sub>
                              <m:r>
                                <a:rPr lang="en-US" b="0" i="1" spc="-15" dirty="0" smtClean="0">
                                  <a:solidFill>
                                    <a:srgbClr val="002060"/>
                                  </a:solidFill>
                                  <a:latin typeface="Cambria Math" panose="02040503050406030204" pitchFamily="18" charset="0"/>
                                  <a:cs typeface="Arial"/>
                                </a:rPr>
                                <m:t>𝑖</m:t>
                              </m:r>
                            </m:sub>
                            <m:sup>
                              <m:r>
                                <a:rPr lang="en-US" b="0" i="1" spc="-15" dirty="0" smtClean="0">
                                  <a:solidFill>
                                    <a:srgbClr val="002060"/>
                                  </a:solidFill>
                                  <a:latin typeface="Cambria Math" panose="02040503050406030204" pitchFamily="18" charset="0"/>
                                  <a:cs typeface="Arial"/>
                                </a:rPr>
                                <m:t>′</m:t>
                              </m:r>
                            </m:sup>
                          </m:sSubSup>
                          <m:r>
                            <a:rPr lang="en-US" b="0" i="1" spc="-15" dirty="0" smtClean="0">
                              <a:solidFill>
                                <a:srgbClr val="002060"/>
                              </a:solidFill>
                              <a:latin typeface="Cambria Math" panose="02040503050406030204" pitchFamily="18" charset="0"/>
                              <a:cs typeface="Arial"/>
                            </a:rPr>
                            <m:t>×</m:t>
                          </m:r>
                          <m:sSub>
                            <m:sSubPr>
                              <m:ctrlPr>
                                <a:rPr lang="en-US" b="0" i="1" spc="-15" dirty="0" smtClean="0">
                                  <a:solidFill>
                                    <a:srgbClr val="002060"/>
                                  </a:solidFill>
                                  <a:latin typeface="Cambria Math" panose="02040503050406030204" pitchFamily="18" charset="0"/>
                                  <a:cs typeface="Arial"/>
                                </a:rPr>
                              </m:ctrlPr>
                            </m:sSubPr>
                            <m:e>
                              <m:acc>
                                <m:accPr>
                                  <m:chr m:val="̇"/>
                                  <m:ctrlPr>
                                    <a:rPr lang="en-US" b="0" i="1" spc="-15" dirty="0" smtClean="0">
                                      <a:solidFill>
                                        <a:srgbClr val="002060"/>
                                      </a:solidFill>
                                      <a:latin typeface="Cambria Math" panose="02040503050406030204" pitchFamily="18" charset="0"/>
                                      <a:cs typeface="Arial"/>
                                    </a:rPr>
                                  </m:ctrlPr>
                                </m:accPr>
                                <m:e>
                                  <m:acc>
                                    <m:accPr>
                                      <m:chr m:val="⃗"/>
                                      <m:ctrlPr>
                                        <a:rPr lang="en-US" b="0" i="1" spc="-15" dirty="0" smtClean="0">
                                          <a:solidFill>
                                            <a:srgbClr val="002060"/>
                                          </a:solidFill>
                                          <a:latin typeface="Cambria Math" panose="02040503050406030204" pitchFamily="18" charset="0"/>
                                          <a:cs typeface="Arial"/>
                                        </a:rPr>
                                      </m:ctrlPr>
                                    </m:accPr>
                                    <m:e>
                                      <m:r>
                                        <a:rPr lang="en-US" b="0" i="1" spc="-15" dirty="0" smtClean="0">
                                          <a:solidFill>
                                            <a:srgbClr val="002060"/>
                                          </a:solidFill>
                                          <a:latin typeface="Cambria Math" panose="02040503050406030204" pitchFamily="18" charset="0"/>
                                          <a:cs typeface="Arial"/>
                                        </a:rPr>
                                        <m:t>𝑟</m:t>
                                      </m:r>
                                    </m:e>
                                  </m:acc>
                                </m:e>
                              </m:acc>
                            </m:e>
                            <m:sub>
                              <m:r>
                                <a:rPr lang="en-US" b="0" i="1" spc="-15" dirty="0" smtClean="0">
                                  <a:solidFill>
                                    <a:srgbClr val="002060"/>
                                  </a:solidFill>
                                  <a:latin typeface="Cambria Math" panose="02040503050406030204" pitchFamily="18" charset="0"/>
                                  <a:cs typeface="Arial"/>
                                </a:rPr>
                                <m:t>𝑖</m:t>
                              </m:r>
                            </m:sub>
                          </m:sSub>
                          <m:r>
                            <a:rPr lang="en-US" b="0" i="1" spc="-15" dirty="0" smtClean="0">
                              <a:solidFill>
                                <a:srgbClr val="002060"/>
                              </a:solidFill>
                              <a:latin typeface="Cambria Math" panose="02040503050406030204" pitchFamily="18" charset="0"/>
                              <a:cs typeface="Arial"/>
                            </a:rPr>
                            <m:t>′</m:t>
                          </m:r>
                        </m:e>
                      </m:nary>
                    </m:oMath>
                  </m:oMathPara>
                </a14:m>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 </a:t>
                </a:r>
                <a:r>
                  <a:rPr lang="en-IN" spc="10" dirty="0">
                    <a:solidFill>
                      <a:srgbClr val="002060"/>
                    </a:solidFill>
                    <a:latin typeface="Times New Roman" panose="02020603050405020304" pitchFamily="18" charset="0"/>
                    <a:cs typeface="Times New Roman" panose="02020603050405020304" pitchFamily="18" charset="0"/>
                  </a:rPr>
                  <a:t>If, </a:t>
                </a:r>
                <a:r>
                  <a:rPr lang="en-IN" spc="-75" dirty="0">
                    <a:solidFill>
                      <a:srgbClr val="002060"/>
                    </a:solidFill>
                    <a:latin typeface="Times New Roman" panose="02020603050405020304" pitchFamily="18" charset="0"/>
                    <a:cs typeface="Times New Roman" panose="02020603050405020304" pitchFamily="18" charset="0"/>
                  </a:rPr>
                  <a:t>we </a:t>
                </a:r>
                <a:r>
                  <a:rPr lang="en-IN" spc="-20" dirty="0">
                    <a:solidFill>
                      <a:srgbClr val="002060"/>
                    </a:solidFill>
                    <a:latin typeface="Times New Roman" panose="02020603050405020304" pitchFamily="18" charset="0"/>
                    <a:cs typeface="Times New Roman" panose="02020603050405020304" pitchFamily="18" charset="0"/>
                  </a:rPr>
                  <a:t>place </a:t>
                </a:r>
                <a:r>
                  <a:rPr lang="en-IN" spc="-25" dirty="0">
                    <a:solidFill>
                      <a:srgbClr val="002060"/>
                    </a:solidFill>
                    <a:latin typeface="Times New Roman" panose="02020603050405020304" pitchFamily="18" charset="0"/>
                    <a:cs typeface="Times New Roman" panose="02020603050405020304" pitchFamily="18" charset="0"/>
                  </a:rPr>
                  <a:t>the </a:t>
                </a:r>
                <a:r>
                  <a:rPr lang="en-IN" spc="-15" dirty="0">
                    <a:solidFill>
                      <a:srgbClr val="002060"/>
                    </a:solidFill>
                    <a:latin typeface="Times New Roman" panose="02020603050405020304" pitchFamily="18" charset="0"/>
                    <a:cs typeface="Times New Roman" panose="02020603050405020304" pitchFamily="18" charset="0"/>
                  </a:rPr>
                  <a:t>origin </a:t>
                </a:r>
                <a:r>
                  <a:rPr lang="en-IN" spc="-25" dirty="0">
                    <a:solidFill>
                      <a:srgbClr val="002060"/>
                    </a:solidFill>
                    <a:latin typeface="Times New Roman" panose="02020603050405020304" pitchFamily="18" charset="0"/>
                    <a:cs typeface="Times New Roman" panose="02020603050405020304" pitchFamily="18" charset="0"/>
                  </a:rPr>
                  <a:t>of the </a:t>
                </a:r>
                <a:r>
                  <a:rPr lang="en-IN" spc="-20" dirty="0">
                    <a:solidFill>
                      <a:srgbClr val="002060"/>
                    </a:solidFill>
                    <a:latin typeface="Times New Roman" panose="02020603050405020304" pitchFamily="18" charset="0"/>
                    <a:cs typeface="Times New Roman" panose="02020603050405020304" pitchFamily="18" charset="0"/>
                  </a:rPr>
                  <a:t>coordinate system </a:t>
                </a:r>
                <a:r>
                  <a:rPr lang="en-IN" spc="5" dirty="0">
                    <a:solidFill>
                      <a:srgbClr val="002060"/>
                    </a:solidFill>
                    <a:latin typeface="Times New Roman" panose="02020603050405020304" pitchFamily="18" charset="0"/>
                    <a:cs typeface="Times New Roman" panose="02020603050405020304" pitchFamily="18" charset="0"/>
                  </a:rPr>
                  <a:t>at </a:t>
                </a:r>
                <a:r>
                  <a:rPr lang="en-IN" spc="-25" dirty="0">
                    <a:solidFill>
                      <a:srgbClr val="002060"/>
                    </a:solidFill>
                    <a:latin typeface="Times New Roman" panose="02020603050405020304" pitchFamily="18" charset="0"/>
                    <a:cs typeface="Times New Roman" panose="02020603050405020304" pitchFamily="18" charset="0"/>
                  </a:rPr>
                  <a:t>the </a:t>
                </a:r>
                <a:r>
                  <a:rPr lang="en-IN" spc="40" dirty="0">
                    <a:solidFill>
                      <a:srgbClr val="002060"/>
                    </a:solidFill>
                    <a:latin typeface="Times New Roman" panose="02020603050405020304" pitchFamily="18" charset="0"/>
                    <a:cs typeface="Times New Roman" panose="02020603050405020304" pitchFamily="18" charset="0"/>
                  </a:rPr>
                  <a:t>CM,  </a:t>
                </a:r>
              </a:p>
              <a:p>
                <a:pPr marL="0" indent="0">
                  <a:buNone/>
                </a:pPr>
                <a:r>
                  <a:rPr lang="en-IN" spc="-25" dirty="0">
                    <a:solidFill>
                      <a:srgbClr val="002060"/>
                    </a:solidFill>
                    <a:latin typeface="Times New Roman" panose="02020603050405020304" pitchFamily="18" charset="0"/>
                    <a:cs typeface="Times New Roman" panose="02020603050405020304" pitchFamily="18" charset="0"/>
                  </a:rPr>
                  <a:t>then </a:t>
                </a:r>
                <a14:m>
                  <m:oMath xmlns:m="http://schemas.openxmlformats.org/officeDocument/2006/math">
                    <m:acc>
                      <m:accPr>
                        <m:chr m:val="⃗"/>
                        <m:ctrlPr>
                          <a:rPr lang="en-US" b="0" i="1" spc="150" dirty="0" smtClean="0">
                            <a:solidFill>
                              <a:srgbClr val="002060"/>
                            </a:solidFill>
                            <a:latin typeface="Cambria Math" panose="02040503050406030204" pitchFamily="18" charset="0"/>
                            <a:cs typeface="Calibri"/>
                          </a:rPr>
                        </m:ctrlPr>
                      </m:accPr>
                      <m:e>
                        <m:r>
                          <a:rPr lang="en-IN" i="1" spc="150" dirty="0" smtClean="0">
                            <a:solidFill>
                              <a:srgbClr val="002060"/>
                            </a:solidFill>
                            <a:latin typeface="Cambria Math" panose="02040503050406030204" pitchFamily="18" charset="0"/>
                            <a:cs typeface="Calibri"/>
                          </a:rPr>
                          <m:t>𝑅</m:t>
                        </m:r>
                      </m:e>
                    </m:acc>
                    <m:r>
                      <a:rPr lang="en-IN" i="1" spc="150" dirty="0" smtClean="0">
                        <a:solidFill>
                          <a:srgbClr val="002060"/>
                        </a:solidFill>
                        <a:latin typeface="Cambria Math" panose="02040503050406030204" pitchFamily="18" charset="0"/>
                        <a:cs typeface="Calibri"/>
                      </a:rPr>
                      <m:t> </m:t>
                    </m:r>
                    <m:r>
                      <a:rPr lang="en-IN" i="1" spc="204" dirty="0" smtClean="0">
                        <a:solidFill>
                          <a:srgbClr val="002060"/>
                        </a:solidFill>
                        <a:latin typeface="Cambria Math" panose="02040503050406030204" pitchFamily="18" charset="0"/>
                        <a:cs typeface="Arial"/>
                      </a:rPr>
                      <m:t>=</m:t>
                    </m:r>
                    <m:r>
                      <a:rPr lang="en-IN" i="1" spc="-210" dirty="0" smtClean="0">
                        <a:solidFill>
                          <a:srgbClr val="002060"/>
                        </a:solidFill>
                        <a:latin typeface="Cambria Math" panose="02040503050406030204" pitchFamily="18" charset="0"/>
                        <a:cs typeface="Arial"/>
                      </a:rPr>
                      <m:t> </m:t>
                    </m:r>
                    <m:r>
                      <a:rPr lang="en-IN" i="1" dirty="0" smtClean="0">
                        <a:solidFill>
                          <a:srgbClr val="002060"/>
                        </a:solidFill>
                        <a:latin typeface="Cambria Math" panose="02040503050406030204" pitchFamily="18" charset="0"/>
                        <a:cs typeface="Calibri"/>
                      </a:rPr>
                      <m:t>0</m:t>
                    </m:r>
                  </m:oMath>
                </a14:m>
                <a:r>
                  <a:rPr lang="en-IN"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and </a:t>
                </a:r>
                <a14:m>
                  <m:oMath xmlns:m="http://schemas.openxmlformats.org/officeDocument/2006/math">
                    <m:acc>
                      <m:accPr>
                        <m:chr m:val="⃗"/>
                        <m:ctrlPr>
                          <a:rPr lang="en-US" i="1" spc="180" dirty="0">
                            <a:solidFill>
                              <a:srgbClr val="002060"/>
                            </a:solidFill>
                            <a:latin typeface="Cambria Math" panose="02040503050406030204" pitchFamily="18" charset="0"/>
                            <a:cs typeface="Calibri"/>
                          </a:rPr>
                        </m:ctrlPr>
                      </m:accPr>
                      <m:e>
                        <m:r>
                          <a:rPr lang="en-IN" i="1" spc="180" dirty="0">
                            <a:solidFill>
                              <a:srgbClr val="002060"/>
                            </a:solidFill>
                            <a:latin typeface="Cambria Math" panose="02040503050406030204" pitchFamily="18" charset="0"/>
                            <a:cs typeface="Calibri"/>
                          </a:rPr>
                          <m:t>𝐿</m:t>
                        </m:r>
                      </m:e>
                    </m:acc>
                    <m:r>
                      <a:rPr lang="en-IN" i="1" spc="-15" dirty="0">
                        <a:solidFill>
                          <a:srgbClr val="002060"/>
                        </a:solidFill>
                        <a:latin typeface="Cambria Math" panose="02040503050406030204" pitchFamily="18" charset="0"/>
                        <a:cs typeface="Calibri"/>
                      </a:rPr>
                      <m:t> </m:t>
                    </m:r>
                    <m:r>
                      <a:rPr lang="en-IN" i="1" spc="204" dirty="0">
                        <a:solidFill>
                          <a:srgbClr val="002060"/>
                        </a:solidFill>
                        <a:latin typeface="Cambria Math" panose="02040503050406030204" pitchFamily="18" charset="0"/>
                        <a:cs typeface="Arial"/>
                      </a:rPr>
                      <m:t>=</m:t>
                    </m:r>
                    <m:r>
                      <a:rPr lang="en-IN" i="1" spc="-70" dirty="0">
                        <a:solidFill>
                          <a:srgbClr val="002060"/>
                        </a:solidFill>
                        <a:latin typeface="Cambria Math" panose="02040503050406030204" pitchFamily="18" charset="0"/>
                        <a:cs typeface="Arial"/>
                      </a:rPr>
                      <m:t> </m:t>
                    </m:r>
                    <m:nary>
                      <m:naryPr>
                        <m:chr m:val="∑"/>
                        <m:supHide m:val="on"/>
                        <m:ctrlPr>
                          <a:rPr lang="en-US" i="1" spc="-22" dirty="0">
                            <a:solidFill>
                              <a:srgbClr val="002060"/>
                            </a:solidFill>
                            <a:latin typeface="Cambria Math" panose="02040503050406030204" pitchFamily="18" charset="0"/>
                            <a:cs typeface="Arial"/>
                          </a:rPr>
                        </m:ctrlPr>
                      </m:naryPr>
                      <m:sub>
                        <m:r>
                          <a:rPr lang="en-US" i="1" spc="-22" dirty="0">
                            <a:solidFill>
                              <a:srgbClr val="002060"/>
                            </a:solidFill>
                            <a:latin typeface="Cambria Math" panose="02040503050406030204" pitchFamily="18" charset="0"/>
                            <a:cs typeface="Arial"/>
                          </a:rPr>
                          <m:t>𝑖</m:t>
                        </m:r>
                      </m:sub>
                      <m:sup/>
                      <m:e>
                        <m:sSub>
                          <m:sSubPr>
                            <m:ctrlPr>
                              <a:rPr lang="en-US" i="1" spc="-22" dirty="0">
                                <a:solidFill>
                                  <a:srgbClr val="002060"/>
                                </a:solidFill>
                                <a:latin typeface="Cambria Math" panose="02040503050406030204" pitchFamily="18" charset="0"/>
                                <a:cs typeface="Arial"/>
                              </a:rPr>
                            </m:ctrlPr>
                          </m:sSubPr>
                          <m:e>
                            <m:r>
                              <a:rPr lang="en-US" i="1" spc="-22" dirty="0">
                                <a:solidFill>
                                  <a:srgbClr val="002060"/>
                                </a:solidFill>
                                <a:latin typeface="Cambria Math" panose="02040503050406030204" pitchFamily="18" charset="0"/>
                                <a:cs typeface="Arial"/>
                              </a:rPr>
                              <m:t>𝑚</m:t>
                            </m:r>
                          </m:e>
                          <m:sub>
                            <m:r>
                              <a:rPr lang="en-US" i="1" spc="-22" dirty="0">
                                <a:solidFill>
                                  <a:srgbClr val="002060"/>
                                </a:solidFill>
                                <a:latin typeface="Cambria Math" panose="02040503050406030204" pitchFamily="18" charset="0"/>
                                <a:cs typeface="Arial"/>
                              </a:rPr>
                              <m:t>𝑖</m:t>
                            </m:r>
                          </m:sub>
                        </m:sSub>
                        <m:sSubSup>
                          <m:sSubSupPr>
                            <m:ctrlPr>
                              <a:rPr lang="en-US" i="1" spc="-15" dirty="0">
                                <a:solidFill>
                                  <a:srgbClr val="002060"/>
                                </a:solidFill>
                                <a:latin typeface="Cambria Math" panose="02040503050406030204" pitchFamily="18" charset="0"/>
                                <a:cs typeface="Arial"/>
                              </a:rPr>
                            </m:ctrlPr>
                          </m:sSubSupPr>
                          <m:e>
                            <m:acc>
                              <m:accPr>
                                <m:chr m:val="⃗"/>
                                <m:ctrlPr>
                                  <a:rPr lang="en-US" i="1" spc="-22" dirty="0">
                                    <a:solidFill>
                                      <a:srgbClr val="002060"/>
                                    </a:solidFill>
                                    <a:latin typeface="Cambria Math" panose="02040503050406030204" pitchFamily="18" charset="0"/>
                                    <a:cs typeface="Arial"/>
                                  </a:rPr>
                                </m:ctrlPr>
                              </m:accPr>
                              <m:e>
                                <m:r>
                                  <a:rPr lang="en-US" i="1" spc="-22" dirty="0">
                                    <a:solidFill>
                                      <a:srgbClr val="002060"/>
                                    </a:solidFill>
                                    <a:latin typeface="Cambria Math" panose="02040503050406030204" pitchFamily="18" charset="0"/>
                                    <a:cs typeface="Arial"/>
                                  </a:rPr>
                                  <m:t>𝑟</m:t>
                                </m:r>
                              </m:e>
                            </m:acc>
                          </m:e>
                          <m:sub>
                            <m:r>
                              <a:rPr lang="en-US" i="1" spc="-15" dirty="0">
                                <a:solidFill>
                                  <a:srgbClr val="002060"/>
                                </a:solidFill>
                                <a:latin typeface="Cambria Math" panose="02040503050406030204" pitchFamily="18" charset="0"/>
                                <a:cs typeface="Arial"/>
                              </a:rPr>
                              <m:t>𝑖</m:t>
                            </m:r>
                          </m:sub>
                          <m:sup>
                            <m:r>
                              <a:rPr lang="en-US" i="1" spc="-15" dirty="0">
                                <a:solidFill>
                                  <a:srgbClr val="002060"/>
                                </a:solidFill>
                                <a:latin typeface="Cambria Math" panose="02040503050406030204" pitchFamily="18" charset="0"/>
                                <a:cs typeface="Arial"/>
                              </a:rPr>
                              <m:t>′</m:t>
                            </m:r>
                          </m:sup>
                        </m:sSubSup>
                        <m:r>
                          <a:rPr lang="en-US" i="1" spc="-15" dirty="0">
                            <a:solidFill>
                              <a:srgbClr val="002060"/>
                            </a:solidFill>
                            <a:latin typeface="Cambria Math" panose="02040503050406030204" pitchFamily="18" charset="0"/>
                            <a:cs typeface="Arial"/>
                          </a:rPr>
                          <m:t>×</m:t>
                        </m:r>
                        <m:sSub>
                          <m:sSubPr>
                            <m:ctrlPr>
                              <a:rPr lang="en-US" i="1" spc="-15" dirty="0">
                                <a:solidFill>
                                  <a:srgbClr val="002060"/>
                                </a:solidFill>
                                <a:latin typeface="Cambria Math" panose="02040503050406030204" pitchFamily="18" charset="0"/>
                                <a:cs typeface="Arial"/>
                              </a:rPr>
                            </m:ctrlPr>
                          </m:sSubPr>
                          <m:e>
                            <m:acc>
                              <m:accPr>
                                <m:chr m:val="̇"/>
                                <m:ctrlPr>
                                  <a:rPr lang="en-US" i="1" spc="-15" dirty="0">
                                    <a:solidFill>
                                      <a:srgbClr val="002060"/>
                                    </a:solidFill>
                                    <a:latin typeface="Cambria Math" panose="02040503050406030204" pitchFamily="18" charset="0"/>
                                    <a:cs typeface="Arial"/>
                                  </a:rPr>
                                </m:ctrlPr>
                              </m:accPr>
                              <m:e>
                                <m:acc>
                                  <m:accPr>
                                    <m:chr m:val="⃗"/>
                                    <m:ctrlPr>
                                      <a:rPr lang="en-US" i="1" spc="-15" dirty="0">
                                        <a:solidFill>
                                          <a:srgbClr val="002060"/>
                                        </a:solidFill>
                                        <a:latin typeface="Cambria Math" panose="02040503050406030204" pitchFamily="18" charset="0"/>
                                        <a:cs typeface="Arial"/>
                                      </a:rPr>
                                    </m:ctrlPr>
                                  </m:accPr>
                                  <m:e>
                                    <m:r>
                                      <a:rPr lang="en-US" i="1" spc="-15" dirty="0">
                                        <a:solidFill>
                                          <a:srgbClr val="002060"/>
                                        </a:solidFill>
                                        <a:latin typeface="Cambria Math" panose="02040503050406030204" pitchFamily="18" charset="0"/>
                                        <a:cs typeface="Arial"/>
                                      </a:rPr>
                                      <m:t>𝑟</m:t>
                                    </m:r>
                                  </m:e>
                                </m:acc>
                              </m:e>
                            </m:acc>
                          </m:e>
                          <m:sub>
                            <m:r>
                              <a:rPr lang="en-US" i="1" spc="-15" dirty="0">
                                <a:solidFill>
                                  <a:srgbClr val="002060"/>
                                </a:solidFill>
                                <a:latin typeface="Cambria Math" panose="02040503050406030204" pitchFamily="18" charset="0"/>
                                <a:cs typeface="Arial"/>
                              </a:rPr>
                              <m:t>𝑖</m:t>
                            </m:r>
                          </m:sub>
                        </m:sSub>
                        <m:r>
                          <a:rPr lang="en-US" i="1" spc="-15" dirty="0">
                            <a:solidFill>
                              <a:srgbClr val="002060"/>
                            </a:solidFill>
                            <a:latin typeface="Cambria Math" panose="02040503050406030204" pitchFamily="18" charset="0"/>
                            <a:cs typeface="Arial"/>
                          </a:rPr>
                          <m:t>′</m:t>
                        </m:r>
                      </m:e>
                    </m:nary>
                  </m:oMath>
                </a14:m>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 For convenience we now drop the primes, we also know that </a:t>
                </a:r>
                <a14:m>
                  <m:oMath xmlns:m="http://schemas.openxmlformats.org/officeDocument/2006/math">
                    <m:sSub>
                      <m:sSubPr>
                        <m:ctrlPr>
                          <a:rPr lang="en-US" b="0" i="1" spc="-15" dirty="0" smtClean="0">
                            <a:solidFill>
                              <a:srgbClr val="002060"/>
                            </a:solidFill>
                            <a:latin typeface="Cambria Math" panose="02040503050406030204" pitchFamily="18" charset="0"/>
                            <a:cs typeface="Lucida Sans Unicode"/>
                          </a:rPr>
                        </m:ctrlPr>
                      </m:sSubPr>
                      <m:e>
                        <m:acc>
                          <m:accPr>
                            <m:chr m:val="̇"/>
                            <m:ctrlPr>
                              <a:rPr lang="en-US" b="0" i="1" spc="-15" dirty="0" smtClean="0">
                                <a:solidFill>
                                  <a:srgbClr val="002060"/>
                                </a:solidFill>
                                <a:latin typeface="Cambria Math" panose="02040503050406030204" pitchFamily="18" charset="0"/>
                                <a:cs typeface="Lucida Sans Unicode"/>
                              </a:rPr>
                            </m:ctrlPr>
                          </m:accPr>
                          <m:e>
                            <m:acc>
                              <m:accPr>
                                <m:chr m:val="⃗"/>
                                <m:ctrlPr>
                                  <a:rPr lang="en-US" b="0" i="1" smtClean="0">
                                    <a:solidFill>
                                      <a:srgbClr val="002060"/>
                                    </a:solidFill>
                                    <a:latin typeface="Cambria Math" panose="02040503050406030204" pitchFamily="18" charset="0"/>
                                    <a:cs typeface="Lucida Sans Unicode"/>
                                  </a:rPr>
                                </m:ctrlPr>
                              </m:accPr>
                              <m:e>
                                <m:r>
                                  <a:rPr lang="en-US" b="0" i="1" smtClean="0">
                                    <a:solidFill>
                                      <a:srgbClr val="002060"/>
                                    </a:solidFill>
                                    <a:latin typeface="Cambria Math" panose="02040503050406030204" pitchFamily="18" charset="0"/>
                                    <a:cs typeface="Lucida Sans Unicode"/>
                                  </a:rPr>
                                  <m:t>𝑟</m:t>
                                </m:r>
                              </m:e>
                            </m:acc>
                          </m:e>
                        </m:acc>
                      </m:e>
                      <m:sub>
                        <m:r>
                          <a:rPr lang="en-US" b="0" i="1" spc="-15" dirty="0" smtClean="0">
                            <a:solidFill>
                              <a:srgbClr val="002060"/>
                            </a:solidFill>
                            <a:latin typeface="Cambria Math" panose="02040503050406030204" pitchFamily="18" charset="0"/>
                            <a:cs typeface="Lucida Sans Unicode"/>
                          </a:rPr>
                          <m:t>𝑖</m:t>
                        </m:r>
                      </m:sub>
                    </m:sSub>
                    <m:r>
                      <a:rPr lang="en-US" b="0" i="1" spc="-15" dirty="0" smtClean="0">
                        <a:solidFill>
                          <a:srgbClr val="002060"/>
                        </a:solidFill>
                        <a:latin typeface="Cambria Math" panose="02040503050406030204" pitchFamily="18" charset="0"/>
                        <a:cs typeface="Lucida Sans Unicode"/>
                      </a:rPr>
                      <m:t>=</m:t>
                    </m:r>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𝜔</m:t>
                        </m:r>
                      </m:e>
                    </m:acc>
                    <m:r>
                      <a:rPr lang="en-US" b="0" i="1" spc="-15" dirty="0" smtClean="0">
                        <a:solidFill>
                          <a:srgbClr val="002060"/>
                        </a:solidFill>
                        <a:latin typeface="Cambria Math" panose="02040503050406030204" pitchFamily="18" charset="0"/>
                        <a:cs typeface="Lucida Sans Unicode"/>
                      </a:rPr>
                      <m:t>×</m:t>
                    </m:r>
                    <m:sSub>
                      <m:sSubPr>
                        <m:ctrlPr>
                          <a:rPr lang="en-US" b="0" i="1" spc="-15" dirty="0" smtClean="0">
                            <a:solidFill>
                              <a:srgbClr val="002060"/>
                            </a:solidFill>
                            <a:latin typeface="Cambria Math" panose="02040503050406030204" pitchFamily="18" charset="0"/>
                            <a:cs typeface="Lucida Sans Unicode"/>
                          </a:rPr>
                        </m:ctrlPr>
                      </m:sSubPr>
                      <m:e>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𝑟</m:t>
                            </m:r>
                          </m:e>
                        </m:acc>
                      </m:e>
                      <m:sub>
                        <m:r>
                          <a:rPr lang="en-US" b="0" i="1" spc="-15" dirty="0" smtClean="0">
                            <a:solidFill>
                              <a:srgbClr val="002060"/>
                            </a:solidFill>
                            <a:latin typeface="Cambria Math" panose="02040503050406030204" pitchFamily="18" charset="0"/>
                            <a:cs typeface="Lucida Sans Unicode"/>
                          </a:rPr>
                          <m:t>𝑖</m:t>
                        </m:r>
                      </m:sub>
                    </m:sSub>
                  </m:oMath>
                </a14:m>
                <a:r>
                  <a:rPr lang="en-IN"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Hence, </a:t>
                </a:r>
                <a14:m>
                  <m:oMath xmlns:m="http://schemas.openxmlformats.org/officeDocument/2006/math">
                    <m:acc>
                      <m:accPr>
                        <m:chr m:val="⃗"/>
                        <m:ctrlPr>
                          <a:rPr lang="en-US" b="0" i="1" smtClean="0">
                            <a:solidFill>
                              <a:srgbClr val="002060"/>
                            </a:solidFill>
                            <a:latin typeface="Cambria Math" panose="02040503050406030204" pitchFamily="18" charset="0"/>
                            <a:cs typeface="Lucida Sans Unicode"/>
                          </a:rPr>
                        </m:ctrlPr>
                      </m:accPr>
                      <m:e>
                        <m:r>
                          <a:rPr lang="en-US" b="0" i="1" smtClean="0">
                            <a:solidFill>
                              <a:srgbClr val="002060"/>
                            </a:solidFill>
                            <a:latin typeface="Cambria Math" panose="02040503050406030204" pitchFamily="18" charset="0"/>
                            <a:cs typeface="Lucida Sans Unicode"/>
                          </a:rPr>
                          <m:t>𝐿</m:t>
                        </m:r>
                      </m:e>
                    </m:acc>
                    <m:r>
                      <a:rPr lang="en-US" b="0" i="1" spc="-15" dirty="0" smtClean="0">
                        <a:solidFill>
                          <a:srgbClr val="002060"/>
                        </a:solidFill>
                        <a:latin typeface="Cambria Math" panose="02040503050406030204" pitchFamily="18" charset="0"/>
                        <a:cs typeface="Lucida Sans Unicode"/>
                      </a:rPr>
                      <m:t>=</m:t>
                    </m:r>
                    <m:nary>
                      <m:naryPr>
                        <m:chr m:val="∑"/>
                        <m:supHide m:val="on"/>
                        <m:ctrlPr>
                          <a:rPr lang="en-US" b="0" i="1" spc="-15" dirty="0" smtClean="0">
                            <a:solidFill>
                              <a:srgbClr val="002060"/>
                            </a:solidFill>
                            <a:latin typeface="Cambria Math" panose="02040503050406030204" pitchFamily="18" charset="0"/>
                            <a:cs typeface="Lucida Sans Unicode"/>
                          </a:rPr>
                        </m:ctrlPr>
                      </m:naryPr>
                      <m:sub>
                        <m:r>
                          <a:rPr lang="en-US" b="0" i="1" spc="-15" dirty="0" smtClean="0">
                            <a:solidFill>
                              <a:srgbClr val="002060"/>
                            </a:solidFill>
                            <a:latin typeface="Cambria Math" panose="02040503050406030204" pitchFamily="18" charset="0"/>
                            <a:cs typeface="Lucida Sans Unicode"/>
                          </a:rPr>
                          <m:t>𝑖</m:t>
                        </m:r>
                      </m:sub>
                      <m:sup/>
                      <m:e>
                        <m:sSub>
                          <m:sSubPr>
                            <m:ctrlPr>
                              <a:rPr lang="en-US" b="0" i="1" spc="-15" dirty="0" smtClean="0">
                                <a:solidFill>
                                  <a:srgbClr val="002060"/>
                                </a:solidFill>
                                <a:latin typeface="Cambria Math" panose="02040503050406030204" pitchFamily="18" charset="0"/>
                                <a:cs typeface="Lucida Sans Unicode"/>
                              </a:rPr>
                            </m:ctrlPr>
                          </m:sSubPr>
                          <m:e>
                            <m:r>
                              <a:rPr lang="en-US" b="0" i="1" spc="-15" dirty="0" smtClean="0">
                                <a:solidFill>
                                  <a:srgbClr val="002060"/>
                                </a:solidFill>
                                <a:latin typeface="Cambria Math" panose="02040503050406030204" pitchFamily="18" charset="0"/>
                                <a:cs typeface="Lucida Sans Unicode"/>
                              </a:rPr>
                              <m:t>𝑚</m:t>
                            </m:r>
                          </m:e>
                          <m:sub>
                            <m:r>
                              <a:rPr lang="en-US" b="0" i="1" spc="-15" dirty="0" smtClean="0">
                                <a:solidFill>
                                  <a:srgbClr val="002060"/>
                                </a:solidFill>
                                <a:latin typeface="Cambria Math" panose="02040503050406030204" pitchFamily="18" charset="0"/>
                                <a:cs typeface="Lucida Sans Unicode"/>
                              </a:rPr>
                              <m:t>𝑖</m:t>
                            </m:r>
                          </m:sub>
                        </m:sSub>
                        <m:sSub>
                          <m:sSubPr>
                            <m:ctrlPr>
                              <a:rPr lang="en-US" b="0" i="1" spc="-15" dirty="0" smtClean="0">
                                <a:solidFill>
                                  <a:srgbClr val="002060"/>
                                </a:solidFill>
                                <a:latin typeface="Cambria Math" panose="02040503050406030204" pitchFamily="18" charset="0"/>
                                <a:cs typeface="Lucida Sans Unicode"/>
                              </a:rPr>
                            </m:ctrlPr>
                          </m:sSubPr>
                          <m:e>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𝑟</m:t>
                                </m:r>
                              </m:e>
                            </m:acc>
                          </m:e>
                          <m:sub>
                            <m:r>
                              <a:rPr lang="en-US" b="0" i="1" spc="-15" dirty="0" smtClean="0">
                                <a:solidFill>
                                  <a:srgbClr val="002060"/>
                                </a:solidFill>
                                <a:latin typeface="Cambria Math" panose="02040503050406030204" pitchFamily="18" charset="0"/>
                                <a:cs typeface="Lucida Sans Unicode"/>
                              </a:rPr>
                              <m:t>𝑖</m:t>
                            </m:r>
                          </m:sub>
                        </m:sSub>
                        <m:r>
                          <a:rPr lang="en-US" b="0" i="1" spc="-15" dirty="0" smtClean="0">
                            <a:solidFill>
                              <a:srgbClr val="002060"/>
                            </a:solidFill>
                            <a:latin typeface="Cambria Math" panose="02040503050406030204" pitchFamily="18" charset="0"/>
                            <a:cs typeface="Lucida Sans Unicode"/>
                          </a:rPr>
                          <m:t>×(</m:t>
                        </m:r>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𝜔</m:t>
                            </m:r>
                          </m:e>
                        </m:acc>
                        <m:r>
                          <a:rPr lang="en-US" b="0" i="1" spc="-15" dirty="0" smtClean="0">
                            <a:solidFill>
                              <a:srgbClr val="002060"/>
                            </a:solidFill>
                            <a:latin typeface="Cambria Math" panose="02040503050406030204" pitchFamily="18" charset="0"/>
                            <a:cs typeface="Lucida Sans Unicode"/>
                          </a:rPr>
                          <m:t>×</m:t>
                        </m:r>
                        <m:sSub>
                          <m:sSubPr>
                            <m:ctrlPr>
                              <a:rPr lang="en-US" b="0" i="1" spc="-15" dirty="0" smtClean="0">
                                <a:solidFill>
                                  <a:srgbClr val="002060"/>
                                </a:solidFill>
                                <a:latin typeface="Cambria Math" panose="02040503050406030204" pitchFamily="18" charset="0"/>
                                <a:cs typeface="Lucida Sans Unicode"/>
                              </a:rPr>
                            </m:ctrlPr>
                          </m:sSubPr>
                          <m:e>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𝑟</m:t>
                                </m:r>
                              </m:e>
                            </m:acc>
                          </m:e>
                          <m:sub>
                            <m:r>
                              <a:rPr lang="en-US" b="0" i="1" spc="-15" dirty="0" smtClean="0">
                                <a:solidFill>
                                  <a:srgbClr val="002060"/>
                                </a:solidFill>
                                <a:latin typeface="Cambria Math" panose="02040503050406030204" pitchFamily="18" charset="0"/>
                                <a:cs typeface="Lucida Sans Unicode"/>
                              </a:rPr>
                              <m:t>𝑖</m:t>
                            </m:r>
                          </m:sub>
                        </m:sSub>
                        <m:r>
                          <a:rPr lang="en-US" b="0" i="1" spc="-15" dirty="0" smtClean="0">
                            <a:solidFill>
                              <a:srgbClr val="002060"/>
                            </a:solidFill>
                            <a:latin typeface="Cambria Math" panose="02040503050406030204" pitchFamily="18" charset="0"/>
                            <a:cs typeface="Lucida Sans Unicode"/>
                          </a:rPr>
                          <m:t>)</m:t>
                        </m:r>
                      </m:e>
                    </m:nary>
                  </m:oMath>
                </a14:m>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Applying the triple product rule of vector, </a:t>
                </a:r>
                <a14:m>
                  <m:oMath xmlns:m="http://schemas.openxmlformats.org/officeDocument/2006/math">
                    <m:acc>
                      <m:accPr>
                        <m:chr m:val="⃗"/>
                        <m:ctrlPr>
                          <a:rPr lang="en-US" b="0" i="1" smtClean="0">
                            <a:solidFill>
                              <a:srgbClr val="002060"/>
                            </a:solidFill>
                            <a:latin typeface="Cambria Math" panose="02040503050406030204" pitchFamily="18" charset="0"/>
                            <a:cs typeface="Lucida Sans Unicode"/>
                          </a:rPr>
                        </m:ctrlPr>
                      </m:accPr>
                      <m:e>
                        <m:r>
                          <a:rPr lang="en-US" b="0" i="1" smtClean="0">
                            <a:solidFill>
                              <a:srgbClr val="002060"/>
                            </a:solidFill>
                            <a:latin typeface="Cambria Math" panose="02040503050406030204" pitchFamily="18" charset="0"/>
                            <a:cs typeface="Lucida Sans Unicode"/>
                          </a:rPr>
                          <m:t>𝐴</m:t>
                        </m:r>
                      </m:e>
                    </m:acc>
                    <m:r>
                      <a:rPr lang="en-US" b="0" i="1" spc="-15" dirty="0" smtClean="0">
                        <a:solidFill>
                          <a:srgbClr val="002060"/>
                        </a:solidFill>
                        <a:latin typeface="Cambria Math" panose="02040503050406030204" pitchFamily="18" charset="0"/>
                        <a:cs typeface="Lucida Sans Unicode"/>
                      </a:rPr>
                      <m:t>×</m:t>
                    </m:r>
                    <m:d>
                      <m:dPr>
                        <m:ctrlPr>
                          <a:rPr lang="en-US" b="0" i="1" spc="-15" dirty="0" smtClean="0">
                            <a:solidFill>
                              <a:srgbClr val="002060"/>
                            </a:solidFill>
                            <a:latin typeface="Cambria Math" panose="02040503050406030204" pitchFamily="18" charset="0"/>
                            <a:cs typeface="Lucida Sans Unicode"/>
                          </a:rPr>
                        </m:ctrlPr>
                      </m:dPr>
                      <m:e>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𝐵</m:t>
                            </m:r>
                          </m:e>
                        </m:acc>
                        <m:r>
                          <a:rPr lang="en-US" b="0" i="1" spc="-15" dirty="0" smtClean="0">
                            <a:solidFill>
                              <a:srgbClr val="002060"/>
                            </a:solidFill>
                            <a:latin typeface="Cambria Math" panose="02040503050406030204" pitchFamily="18" charset="0"/>
                            <a:cs typeface="Lucida Sans Unicode"/>
                          </a:rPr>
                          <m:t>×</m:t>
                        </m:r>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𝐶</m:t>
                            </m:r>
                          </m:e>
                        </m:acc>
                      </m:e>
                    </m:d>
                    <m:r>
                      <a:rPr lang="en-US" b="0" i="1" spc="-15" dirty="0" smtClean="0">
                        <a:solidFill>
                          <a:srgbClr val="002060"/>
                        </a:solidFill>
                        <a:latin typeface="Cambria Math" panose="02040503050406030204" pitchFamily="18" charset="0"/>
                        <a:cs typeface="Lucida Sans Unicode"/>
                      </a:rPr>
                      <m:t>=</m:t>
                    </m:r>
                    <m:d>
                      <m:dPr>
                        <m:ctrlPr>
                          <a:rPr lang="en-US" b="0" i="1" spc="-15" dirty="0" smtClean="0">
                            <a:solidFill>
                              <a:srgbClr val="002060"/>
                            </a:solidFill>
                            <a:latin typeface="Cambria Math" panose="02040503050406030204" pitchFamily="18" charset="0"/>
                            <a:cs typeface="Lucida Sans Unicode"/>
                          </a:rPr>
                        </m:ctrlPr>
                      </m:dPr>
                      <m:e>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𝐴</m:t>
                            </m:r>
                          </m:e>
                        </m:acc>
                        <m:r>
                          <a:rPr lang="en-US" b="0" i="1" spc="-15" dirty="0" smtClean="0">
                            <a:solidFill>
                              <a:srgbClr val="002060"/>
                            </a:solidFill>
                            <a:latin typeface="Cambria Math" panose="02040503050406030204" pitchFamily="18" charset="0"/>
                            <a:cs typeface="Lucida Sans Unicode"/>
                          </a:rPr>
                          <m:t>⋅</m:t>
                        </m:r>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𝐶</m:t>
                            </m:r>
                          </m:e>
                        </m:acc>
                      </m:e>
                    </m:d>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𝐵</m:t>
                        </m:r>
                      </m:e>
                    </m:acc>
                    <m:r>
                      <a:rPr lang="en-US" b="0" i="1" spc="-15" dirty="0" smtClean="0">
                        <a:solidFill>
                          <a:srgbClr val="002060"/>
                        </a:solidFill>
                        <a:latin typeface="Cambria Math" panose="02040503050406030204" pitchFamily="18" charset="0"/>
                        <a:cs typeface="Lucida Sans Unicode"/>
                      </a:rPr>
                      <m:t>−</m:t>
                    </m:r>
                    <m:d>
                      <m:dPr>
                        <m:ctrlPr>
                          <a:rPr lang="en-US" b="0" i="1" spc="-15" dirty="0" smtClean="0">
                            <a:solidFill>
                              <a:srgbClr val="002060"/>
                            </a:solidFill>
                            <a:latin typeface="Cambria Math" panose="02040503050406030204" pitchFamily="18" charset="0"/>
                            <a:cs typeface="Lucida Sans Unicode"/>
                          </a:rPr>
                        </m:ctrlPr>
                      </m:dPr>
                      <m:e>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𝐴</m:t>
                            </m:r>
                          </m:e>
                        </m:acc>
                        <m:r>
                          <a:rPr lang="en-US" b="0" i="1" spc="-15" dirty="0" smtClean="0">
                            <a:solidFill>
                              <a:srgbClr val="002060"/>
                            </a:solidFill>
                            <a:latin typeface="Cambria Math" panose="02040503050406030204" pitchFamily="18" charset="0"/>
                            <a:cs typeface="Lucida Sans Unicode"/>
                          </a:rPr>
                          <m:t>⋅</m:t>
                        </m:r>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𝐵</m:t>
                            </m:r>
                          </m:e>
                        </m:acc>
                      </m:e>
                    </m:d>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𝐶</m:t>
                        </m:r>
                      </m:e>
                    </m:acc>
                  </m:oMath>
                </a14:m>
                <a:r>
                  <a:rPr lang="en-IN" dirty="0">
                    <a:solidFill>
                      <a:srgbClr val="002060"/>
                    </a:solidFill>
                    <a:latin typeface="Times New Roman" panose="02020603050405020304" pitchFamily="18" charset="0"/>
                    <a:cs typeface="Times New Roman" panose="02020603050405020304" pitchFamily="18" charset="0"/>
                  </a:rPr>
                  <a:t> we can write </a:t>
                </a:r>
                <a14:m>
                  <m:oMath xmlns:m="http://schemas.openxmlformats.org/officeDocument/2006/math">
                    <m:acc>
                      <m:accPr>
                        <m:chr m:val="⃗"/>
                        <m:ctrlPr>
                          <a:rPr lang="en-US" b="0" i="1" smtClean="0">
                            <a:solidFill>
                              <a:srgbClr val="002060"/>
                            </a:solidFill>
                            <a:latin typeface="Cambria Math" panose="02040503050406030204" pitchFamily="18" charset="0"/>
                            <a:cs typeface="Lucida Sans Unicode"/>
                          </a:rPr>
                        </m:ctrlPr>
                      </m:accPr>
                      <m:e>
                        <m:r>
                          <a:rPr lang="en-US" b="0" i="1" smtClean="0">
                            <a:solidFill>
                              <a:srgbClr val="002060"/>
                            </a:solidFill>
                            <a:latin typeface="Cambria Math" panose="02040503050406030204" pitchFamily="18" charset="0"/>
                            <a:cs typeface="Lucida Sans Unicode"/>
                          </a:rPr>
                          <m:t>𝑟</m:t>
                        </m:r>
                      </m:e>
                    </m:acc>
                    <m:r>
                      <a:rPr lang="en-US" b="0" i="1" spc="-15" dirty="0" smtClean="0">
                        <a:solidFill>
                          <a:srgbClr val="002060"/>
                        </a:solidFill>
                        <a:latin typeface="Cambria Math" panose="02040503050406030204" pitchFamily="18" charset="0"/>
                        <a:cs typeface="Lucida Sans Unicode"/>
                      </a:rPr>
                      <m:t>×</m:t>
                    </m:r>
                    <m:d>
                      <m:dPr>
                        <m:ctrlPr>
                          <a:rPr lang="en-US" b="0" i="1" spc="-15" dirty="0" smtClean="0">
                            <a:solidFill>
                              <a:srgbClr val="002060"/>
                            </a:solidFill>
                            <a:latin typeface="Cambria Math" panose="02040503050406030204" pitchFamily="18" charset="0"/>
                            <a:cs typeface="Lucida Sans Unicode"/>
                          </a:rPr>
                        </m:ctrlPr>
                      </m:dPr>
                      <m:e>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𝜔</m:t>
                            </m:r>
                          </m:e>
                        </m:acc>
                        <m:r>
                          <a:rPr lang="en-US" b="0" i="1" spc="-15" dirty="0" smtClean="0">
                            <a:solidFill>
                              <a:srgbClr val="002060"/>
                            </a:solidFill>
                            <a:latin typeface="Cambria Math" panose="02040503050406030204" pitchFamily="18" charset="0"/>
                            <a:cs typeface="Lucida Sans Unicode"/>
                          </a:rPr>
                          <m:t>×</m:t>
                        </m:r>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𝑟</m:t>
                            </m:r>
                          </m:e>
                        </m:acc>
                      </m:e>
                    </m:d>
                    <m:r>
                      <a:rPr lang="en-US" b="0" i="1" spc="-15" dirty="0" smtClean="0">
                        <a:solidFill>
                          <a:srgbClr val="002060"/>
                        </a:solidFill>
                        <a:latin typeface="Cambria Math" panose="02040503050406030204" pitchFamily="18" charset="0"/>
                        <a:cs typeface="Lucida Sans Unicode"/>
                      </a:rPr>
                      <m:t>=</m:t>
                    </m:r>
                    <m:sSup>
                      <m:sSupPr>
                        <m:ctrlPr>
                          <a:rPr lang="en-US" b="0" i="1" spc="-15" dirty="0" smtClean="0">
                            <a:solidFill>
                              <a:srgbClr val="002060"/>
                            </a:solidFill>
                            <a:latin typeface="Cambria Math" panose="02040503050406030204" pitchFamily="18" charset="0"/>
                            <a:cs typeface="Lucida Sans Unicode"/>
                          </a:rPr>
                        </m:ctrlPr>
                      </m:sSupPr>
                      <m:e>
                        <m:r>
                          <a:rPr lang="en-US" b="0" i="1" spc="-15" dirty="0" smtClean="0">
                            <a:solidFill>
                              <a:srgbClr val="002060"/>
                            </a:solidFill>
                            <a:latin typeface="Cambria Math" panose="02040503050406030204" pitchFamily="18" charset="0"/>
                            <a:cs typeface="Lucida Sans Unicode"/>
                          </a:rPr>
                          <m:t>𝑟</m:t>
                        </m:r>
                      </m:e>
                      <m:sup>
                        <m:r>
                          <a:rPr lang="en-US" b="0" i="1" spc="-15" dirty="0" smtClean="0">
                            <a:solidFill>
                              <a:srgbClr val="002060"/>
                            </a:solidFill>
                            <a:latin typeface="Cambria Math" panose="02040503050406030204" pitchFamily="18" charset="0"/>
                            <a:cs typeface="Lucida Sans Unicode"/>
                          </a:rPr>
                          <m:t>2</m:t>
                        </m:r>
                      </m:sup>
                    </m:sSup>
                    <m:r>
                      <a:rPr lang="en-US" b="0" i="1" spc="-15" dirty="0" smtClean="0">
                        <a:solidFill>
                          <a:srgbClr val="002060"/>
                        </a:solidFill>
                        <a:latin typeface="Cambria Math" panose="02040503050406030204" pitchFamily="18" charset="0"/>
                        <a:cs typeface="Lucida Sans Unicode"/>
                      </a:rPr>
                      <m:t>𝜔</m:t>
                    </m:r>
                    <m:r>
                      <a:rPr lang="en-US" b="0" i="1" spc="-15" dirty="0" smtClean="0">
                        <a:solidFill>
                          <a:srgbClr val="002060"/>
                        </a:solidFill>
                        <a:latin typeface="Cambria Math" panose="02040503050406030204" pitchFamily="18" charset="0"/>
                        <a:cs typeface="Lucida Sans Unicode"/>
                      </a:rPr>
                      <m:t>−</m:t>
                    </m:r>
                    <m:d>
                      <m:dPr>
                        <m:ctrlPr>
                          <a:rPr lang="en-US" b="0" i="1" spc="-15" dirty="0" smtClean="0">
                            <a:solidFill>
                              <a:srgbClr val="002060"/>
                            </a:solidFill>
                            <a:latin typeface="Cambria Math" panose="02040503050406030204" pitchFamily="18" charset="0"/>
                            <a:cs typeface="Lucida Sans Unicode"/>
                          </a:rPr>
                        </m:ctrlPr>
                      </m:dPr>
                      <m:e>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𝑟</m:t>
                            </m:r>
                          </m:e>
                        </m:acc>
                        <m:r>
                          <a:rPr lang="en-US" b="0" i="1" spc="-15" dirty="0" smtClean="0">
                            <a:solidFill>
                              <a:srgbClr val="002060"/>
                            </a:solidFill>
                            <a:latin typeface="Cambria Math" panose="02040503050406030204" pitchFamily="18" charset="0"/>
                            <a:cs typeface="Lucida Sans Unicode"/>
                          </a:rPr>
                          <m:t>⋅</m:t>
                        </m:r>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𝜔</m:t>
                            </m:r>
                          </m:e>
                        </m:acc>
                      </m:e>
                    </m:d>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𝑟</m:t>
                        </m:r>
                      </m:e>
                    </m:acc>
                  </m:oMath>
                </a14:m>
                <a:r>
                  <a:rPr lang="en-IN"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Now we know that </a:t>
                </a:r>
                <a14:m>
                  <m:oMath xmlns:m="http://schemas.openxmlformats.org/officeDocument/2006/math">
                    <m:acc>
                      <m:accPr>
                        <m:chr m:val="⃗"/>
                        <m:ctrlPr>
                          <a:rPr lang="en-US" b="0" i="1" smtClean="0">
                            <a:solidFill>
                              <a:srgbClr val="002060"/>
                            </a:solidFill>
                            <a:latin typeface="Cambria Math" panose="02040503050406030204" pitchFamily="18" charset="0"/>
                            <a:cs typeface="Lucida Sans Unicode"/>
                          </a:rPr>
                        </m:ctrlPr>
                      </m:accPr>
                      <m:e>
                        <m:r>
                          <a:rPr lang="en-US" b="0" i="1" smtClean="0">
                            <a:solidFill>
                              <a:srgbClr val="002060"/>
                            </a:solidFill>
                            <a:latin typeface="Cambria Math" panose="02040503050406030204" pitchFamily="18" charset="0"/>
                            <a:cs typeface="Lucida Sans Unicode"/>
                          </a:rPr>
                          <m:t>𝑟</m:t>
                        </m:r>
                      </m:e>
                    </m:acc>
                    <m:r>
                      <a:rPr lang="en-US" b="0" i="1" spc="-15" dirty="0" smtClean="0">
                        <a:solidFill>
                          <a:srgbClr val="002060"/>
                        </a:solidFill>
                        <a:latin typeface="Cambria Math" panose="02040503050406030204" pitchFamily="18" charset="0"/>
                        <a:cs typeface="Lucida Sans Unicode"/>
                      </a:rPr>
                      <m:t>=</m:t>
                    </m:r>
                    <m:r>
                      <a:rPr lang="en-US" b="0" i="1" spc="-15" dirty="0" smtClean="0">
                        <a:solidFill>
                          <a:srgbClr val="002060"/>
                        </a:solidFill>
                        <a:latin typeface="Cambria Math" panose="02040503050406030204" pitchFamily="18" charset="0"/>
                        <a:cs typeface="Lucida Sans Unicode"/>
                      </a:rPr>
                      <m:t>𝑥</m:t>
                    </m:r>
                    <m:r>
                      <a:rPr lang="en-US" b="0" i="1" spc="-15" dirty="0" smtClean="0">
                        <a:solidFill>
                          <a:srgbClr val="002060"/>
                        </a:solidFill>
                        <a:latin typeface="Cambria Math" panose="02040503050406030204" pitchFamily="18" charset="0"/>
                        <a:cs typeface="Lucida Sans Unicode"/>
                      </a:rPr>
                      <m:t> </m:t>
                    </m:r>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𝑖</m:t>
                        </m:r>
                      </m:e>
                    </m:acc>
                    <m:r>
                      <a:rPr lang="en-US" b="0" i="1" spc="-15" dirty="0" smtClean="0">
                        <a:solidFill>
                          <a:srgbClr val="002060"/>
                        </a:solidFill>
                        <a:latin typeface="Cambria Math" panose="02040503050406030204" pitchFamily="18" charset="0"/>
                        <a:cs typeface="Lucida Sans Unicode"/>
                      </a:rPr>
                      <m:t>+</m:t>
                    </m:r>
                    <m:r>
                      <a:rPr lang="en-US" b="0" i="1" spc="-15" dirty="0" smtClean="0">
                        <a:solidFill>
                          <a:srgbClr val="002060"/>
                        </a:solidFill>
                        <a:latin typeface="Cambria Math" panose="02040503050406030204" pitchFamily="18" charset="0"/>
                        <a:cs typeface="Lucida Sans Unicode"/>
                      </a:rPr>
                      <m:t>𝑦</m:t>
                    </m:r>
                    <m:r>
                      <a:rPr lang="en-US" b="0" i="1" spc="-15" dirty="0" smtClean="0">
                        <a:solidFill>
                          <a:srgbClr val="002060"/>
                        </a:solidFill>
                        <a:latin typeface="Cambria Math" panose="02040503050406030204" pitchFamily="18" charset="0"/>
                        <a:cs typeface="Lucida Sans Unicode"/>
                      </a:rPr>
                      <m:t> </m:t>
                    </m:r>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𝑗</m:t>
                        </m:r>
                      </m:e>
                    </m:acc>
                    <m:r>
                      <a:rPr lang="en-US" b="0" i="1" spc="-15" dirty="0" smtClean="0">
                        <a:solidFill>
                          <a:srgbClr val="002060"/>
                        </a:solidFill>
                        <a:latin typeface="Cambria Math" panose="02040503050406030204" pitchFamily="18" charset="0"/>
                        <a:cs typeface="Lucida Sans Unicode"/>
                      </a:rPr>
                      <m:t>+</m:t>
                    </m:r>
                    <m:r>
                      <a:rPr lang="en-US" b="0" i="1" spc="-15" dirty="0" smtClean="0">
                        <a:solidFill>
                          <a:srgbClr val="002060"/>
                        </a:solidFill>
                        <a:latin typeface="Cambria Math" panose="02040503050406030204" pitchFamily="18" charset="0"/>
                        <a:cs typeface="Lucida Sans Unicode"/>
                      </a:rPr>
                      <m:t>𝑧</m:t>
                    </m:r>
                    <m:r>
                      <a:rPr lang="en-US" b="0" i="1" spc="-15" dirty="0" smtClean="0">
                        <a:solidFill>
                          <a:srgbClr val="002060"/>
                        </a:solidFill>
                        <a:latin typeface="Cambria Math" panose="02040503050406030204" pitchFamily="18" charset="0"/>
                        <a:cs typeface="Lucida Sans Unicode"/>
                      </a:rPr>
                      <m:t> </m:t>
                    </m:r>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𝑘</m:t>
                        </m:r>
                      </m:e>
                    </m:acc>
                  </m:oMath>
                </a14:m>
                <a:r>
                  <a:rPr lang="en-IN" dirty="0">
                    <a:solidFill>
                      <a:srgbClr val="002060"/>
                    </a:solidFill>
                    <a:latin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US" b="0" i="1" smtClean="0">
                            <a:solidFill>
                              <a:srgbClr val="002060"/>
                            </a:solidFill>
                            <a:latin typeface="Cambria Math" panose="02040503050406030204" pitchFamily="18" charset="0"/>
                            <a:cs typeface="Lucida Sans Unicode"/>
                          </a:rPr>
                        </m:ctrlPr>
                      </m:accPr>
                      <m:e>
                        <m:r>
                          <a:rPr lang="en-US" b="0" i="1" smtClean="0">
                            <a:solidFill>
                              <a:srgbClr val="002060"/>
                            </a:solidFill>
                            <a:latin typeface="Cambria Math" panose="02040503050406030204" pitchFamily="18" charset="0"/>
                            <a:cs typeface="Lucida Sans Unicode"/>
                          </a:rPr>
                          <m:t>𝜔</m:t>
                        </m:r>
                      </m:e>
                    </m:acc>
                    <m:r>
                      <a:rPr lang="en-US" b="0" i="1" spc="-15" dirty="0" smtClean="0">
                        <a:solidFill>
                          <a:srgbClr val="002060"/>
                        </a:solidFill>
                        <a:latin typeface="Cambria Math" panose="02040503050406030204" pitchFamily="18" charset="0"/>
                        <a:cs typeface="Lucida Sans Unicode"/>
                      </a:rPr>
                      <m:t>=</m:t>
                    </m:r>
                    <m:sSub>
                      <m:sSubPr>
                        <m:ctrlPr>
                          <a:rPr lang="en-US" b="0" i="1" spc="-15" dirty="0" smtClean="0">
                            <a:solidFill>
                              <a:srgbClr val="002060"/>
                            </a:solidFill>
                            <a:latin typeface="Cambria Math" panose="02040503050406030204" pitchFamily="18" charset="0"/>
                            <a:cs typeface="Lucida Sans Unicode"/>
                          </a:rPr>
                        </m:ctrlPr>
                      </m:sSubPr>
                      <m:e>
                        <m:r>
                          <a:rPr lang="en-US" b="0" i="1" spc="-15" dirty="0" smtClean="0">
                            <a:solidFill>
                              <a:srgbClr val="002060"/>
                            </a:solidFill>
                            <a:latin typeface="Cambria Math" panose="02040503050406030204" pitchFamily="18" charset="0"/>
                            <a:cs typeface="Lucida Sans Unicode"/>
                          </a:rPr>
                          <m:t>𝜔</m:t>
                        </m:r>
                      </m:e>
                      <m:sub>
                        <m:r>
                          <a:rPr lang="en-US" b="0" i="1" spc="-15" dirty="0" smtClean="0">
                            <a:solidFill>
                              <a:srgbClr val="002060"/>
                            </a:solidFill>
                            <a:latin typeface="Cambria Math" panose="02040503050406030204" pitchFamily="18" charset="0"/>
                            <a:cs typeface="Lucida Sans Unicode"/>
                          </a:rPr>
                          <m:t>𝑥</m:t>
                        </m:r>
                      </m:sub>
                    </m:sSub>
                    <m:r>
                      <a:rPr lang="en-US" b="0" i="1" spc="-15" dirty="0" smtClean="0">
                        <a:solidFill>
                          <a:srgbClr val="002060"/>
                        </a:solidFill>
                        <a:latin typeface="Cambria Math" panose="02040503050406030204" pitchFamily="18" charset="0"/>
                        <a:cs typeface="Lucida Sans Unicode"/>
                      </a:rPr>
                      <m:t> </m:t>
                    </m:r>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𝑖</m:t>
                        </m:r>
                      </m:e>
                    </m:acc>
                    <m:r>
                      <a:rPr lang="en-US" b="0" i="1" spc="-15" dirty="0" smtClean="0">
                        <a:solidFill>
                          <a:srgbClr val="002060"/>
                        </a:solidFill>
                        <a:latin typeface="Cambria Math" panose="02040503050406030204" pitchFamily="18" charset="0"/>
                        <a:cs typeface="Lucida Sans Unicode"/>
                      </a:rPr>
                      <m:t>+</m:t>
                    </m:r>
                    <m:sSub>
                      <m:sSubPr>
                        <m:ctrlPr>
                          <a:rPr lang="en-US" b="0" i="1" spc="-15" dirty="0" smtClean="0">
                            <a:solidFill>
                              <a:srgbClr val="002060"/>
                            </a:solidFill>
                            <a:latin typeface="Cambria Math" panose="02040503050406030204" pitchFamily="18" charset="0"/>
                            <a:cs typeface="Lucida Sans Unicode"/>
                          </a:rPr>
                        </m:ctrlPr>
                      </m:sSubPr>
                      <m:e>
                        <m:r>
                          <a:rPr lang="en-US" b="0" i="1" spc="-15" dirty="0" smtClean="0">
                            <a:solidFill>
                              <a:srgbClr val="002060"/>
                            </a:solidFill>
                            <a:latin typeface="Cambria Math" panose="02040503050406030204" pitchFamily="18" charset="0"/>
                            <a:cs typeface="Lucida Sans Unicode"/>
                          </a:rPr>
                          <m:t>𝜔</m:t>
                        </m:r>
                      </m:e>
                      <m:sub>
                        <m:r>
                          <a:rPr lang="en-US" b="0" i="1" spc="-15" dirty="0" smtClean="0">
                            <a:solidFill>
                              <a:srgbClr val="002060"/>
                            </a:solidFill>
                            <a:latin typeface="Cambria Math" panose="02040503050406030204" pitchFamily="18" charset="0"/>
                            <a:cs typeface="Lucida Sans Unicode"/>
                          </a:rPr>
                          <m:t>𝑦</m:t>
                        </m:r>
                      </m:sub>
                    </m:sSub>
                    <m:r>
                      <a:rPr lang="en-US" b="0" i="1" spc="-15" dirty="0" smtClean="0">
                        <a:solidFill>
                          <a:srgbClr val="002060"/>
                        </a:solidFill>
                        <a:latin typeface="Cambria Math" panose="02040503050406030204" pitchFamily="18" charset="0"/>
                        <a:cs typeface="Lucida Sans Unicode"/>
                      </a:rPr>
                      <m:t> </m:t>
                    </m:r>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𝑗</m:t>
                        </m:r>
                      </m:e>
                    </m:acc>
                    <m:r>
                      <a:rPr lang="en-US" b="0" i="1" spc="-15" dirty="0" smtClean="0">
                        <a:solidFill>
                          <a:srgbClr val="002060"/>
                        </a:solidFill>
                        <a:latin typeface="Cambria Math" panose="02040503050406030204" pitchFamily="18" charset="0"/>
                        <a:cs typeface="Lucida Sans Unicode"/>
                      </a:rPr>
                      <m:t>+</m:t>
                    </m:r>
                    <m:sSub>
                      <m:sSubPr>
                        <m:ctrlPr>
                          <a:rPr lang="en-US" b="0" i="1" spc="-15" dirty="0" smtClean="0">
                            <a:solidFill>
                              <a:srgbClr val="002060"/>
                            </a:solidFill>
                            <a:latin typeface="Cambria Math" panose="02040503050406030204" pitchFamily="18" charset="0"/>
                            <a:cs typeface="Lucida Sans Unicode"/>
                          </a:rPr>
                        </m:ctrlPr>
                      </m:sSubPr>
                      <m:e>
                        <m:r>
                          <a:rPr lang="en-US" b="0" i="1" spc="-15" dirty="0" smtClean="0">
                            <a:solidFill>
                              <a:srgbClr val="002060"/>
                            </a:solidFill>
                            <a:latin typeface="Cambria Math" panose="02040503050406030204" pitchFamily="18" charset="0"/>
                            <a:cs typeface="Lucida Sans Unicode"/>
                          </a:rPr>
                          <m:t>𝜔</m:t>
                        </m:r>
                      </m:e>
                      <m:sub>
                        <m:r>
                          <a:rPr lang="en-US" b="0" i="1" spc="-15" dirty="0" smtClean="0">
                            <a:solidFill>
                              <a:srgbClr val="002060"/>
                            </a:solidFill>
                            <a:latin typeface="Cambria Math" panose="02040503050406030204" pitchFamily="18" charset="0"/>
                            <a:cs typeface="Lucida Sans Unicode"/>
                          </a:rPr>
                          <m:t>𝑧</m:t>
                        </m:r>
                      </m:sub>
                    </m:sSub>
                    <m:r>
                      <a:rPr lang="en-US" b="0" i="1" spc="-15" dirty="0" smtClean="0">
                        <a:solidFill>
                          <a:srgbClr val="002060"/>
                        </a:solidFill>
                        <a:latin typeface="Cambria Math" panose="02040503050406030204" pitchFamily="18" charset="0"/>
                        <a:cs typeface="Lucida Sans Unicode"/>
                      </a:rPr>
                      <m:t> </m:t>
                    </m:r>
                    <m:acc>
                      <m:accPr>
                        <m:chr m:val="̂"/>
                        <m:ctrlPr>
                          <a:rPr lang="en-US" b="0" i="1" spc="-15" dirty="0" smtClean="0">
                            <a:solidFill>
                              <a:srgbClr val="002060"/>
                            </a:solidFill>
                            <a:latin typeface="Cambria Math" panose="02040503050406030204" pitchFamily="18" charset="0"/>
                            <a:cs typeface="Lucida Sans Unicode"/>
                          </a:rPr>
                        </m:ctrlPr>
                      </m:accPr>
                      <m:e>
                        <m:r>
                          <a:rPr lang="en-US" b="0" i="1" spc="-15" dirty="0" smtClean="0">
                            <a:solidFill>
                              <a:srgbClr val="002060"/>
                            </a:solidFill>
                            <a:latin typeface="Cambria Math" panose="02040503050406030204" pitchFamily="18" charset="0"/>
                            <a:cs typeface="Lucida Sans Unicode"/>
                          </a:rPr>
                          <m:t>𝑘</m:t>
                        </m:r>
                      </m:e>
                    </m:acc>
                  </m:oMath>
                </a14:m>
                <a:r>
                  <a:rPr lang="en-IN"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Hence, x-component of </a:t>
                </a:r>
                <a14:m>
                  <m:oMath xmlns:m="http://schemas.openxmlformats.org/officeDocument/2006/math">
                    <m:r>
                      <a:rPr lang="en-US" i="1" spc="100" dirty="0" smtClean="0">
                        <a:solidFill>
                          <a:srgbClr val="002060"/>
                        </a:solidFill>
                        <a:latin typeface="Cambria Math" panose="02040503050406030204" pitchFamily="18" charset="0"/>
                        <a:cs typeface="Lucida Sans Unicode"/>
                      </a:rPr>
                      <m:t>{</m:t>
                    </m:r>
                    <m:r>
                      <a:rPr lang="en-US" i="1" spc="100" dirty="0" smtClean="0">
                        <a:solidFill>
                          <a:srgbClr val="002060"/>
                        </a:solidFill>
                        <a:latin typeface="Cambria Math" panose="02040503050406030204" pitchFamily="18" charset="0"/>
                        <a:cs typeface="Calibri"/>
                      </a:rPr>
                      <m:t>𝑟</m:t>
                    </m:r>
                    <m:r>
                      <a:rPr lang="en-US" i="1" spc="-90" dirty="0" smtClean="0">
                        <a:solidFill>
                          <a:srgbClr val="002060"/>
                        </a:solidFill>
                        <a:latin typeface="Cambria Math" panose="02040503050406030204" pitchFamily="18" charset="0"/>
                        <a:cs typeface="Calibri"/>
                      </a:rPr>
                      <m:t> </m:t>
                    </m:r>
                    <m:r>
                      <a:rPr lang="en-US" i="1" spc="-30" dirty="0" smtClean="0">
                        <a:solidFill>
                          <a:srgbClr val="002060"/>
                        </a:solidFill>
                        <a:latin typeface="Cambria Math" panose="02040503050406030204" pitchFamily="18" charset="0"/>
                        <a:cs typeface="Lucida Sans Unicode"/>
                      </a:rPr>
                      <m:t>×</m:t>
                    </m:r>
                    <m:r>
                      <a:rPr lang="en-US" i="1" spc="-200" dirty="0" smtClean="0">
                        <a:solidFill>
                          <a:srgbClr val="002060"/>
                        </a:solidFill>
                        <a:latin typeface="Cambria Math" panose="02040503050406030204" pitchFamily="18" charset="0"/>
                        <a:cs typeface="Lucida Sans Unicode"/>
                      </a:rPr>
                      <m:t> </m:t>
                    </m:r>
                    <m:r>
                      <a:rPr lang="en-US" i="1" spc="15" dirty="0" smtClean="0">
                        <a:solidFill>
                          <a:srgbClr val="002060"/>
                        </a:solidFill>
                        <a:latin typeface="Cambria Math" panose="02040503050406030204" pitchFamily="18" charset="0"/>
                        <a:cs typeface="Arial"/>
                      </a:rPr>
                      <m:t>(</m:t>
                    </m:r>
                    <m:r>
                      <a:rPr lang="el-GR" i="1" spc="15" dirty="0" smtClean="0">
                        <a:solidFill>
                          <a:srgbClr val="002060"/>
                        </a:solidFill>
                        <a:latin typeface="Cambria Math" panose="02040503050406030204" pitchFamily="18" charset="0"/>
                        <a:cs typeface="Calibri"/>
                      </a:rPr>
                      <m:t>𝜔</m:t>
                    </m:r>
                    <m:r>
                      <a:rPr lang="el-GR" i="1" spc="-10" dirty="0" smtClean="0">
                        <a:solidFill>
                          <a:srgbClr val="002060"/>
                        </a:solidFill>
                        <a:latin typeface="Cambria Math" panose="02040503050406030204" pitchFamily="18" charset="0"/>
                        <a:cs typeface="Calibri"/>
                      </a:rPr>
                      <m:t> </m:t>
                    </m:r>
                    <m:r>
                      <a:rPr lang="el-GR" i="1" spc="-30" dirty="0" smtClean="0">
                        <a:solidFill>
                          <a:srgbClr val="002060"/>
                        </a:solidFill>
                        <a:latin typeface="Cambria Math" panose="02040503050406030204" pitchFamily="18" charset="0"/>
                        <a:cs typeface="Lucida Sans Unicode"/>
                      </a:rPr>
                      <m:t>×</m:t>
                    </m:r>
                    <m:r>
                      <a:rPr lang="el-GR" i="1" spc="-200" dirty="0" smtClean="0">
                        <a:solidFill>
                          <a:srgbClr val="002060"/>
                        </a:solidFill>
                        <a:latin typeface="Cambria Math" panose="02040503050406030204" pitchFamily="18" charset="0"/>
                        <a:cs typeface="Lucida Sans Unicode"/>
                      </a:rPr>
                      <m:t> </m:t>
                    </m:r>
                    <m:r>
                      <a:rPr lang="en-US" i="1" spc="65" dirty="0" smtClean="0">
                        <a:solidFill>
                          <a:srgbClr val="002060"/>
                        </a:solidFill>
                        <a:latin typeface="Cambria Math" panose="02040503050406030204" pitchFamily="18" charset="0"/>
                        <a:cs typeface="Calibri"/>
                      </a:rPr>
                      <m:t>𝑟</m:t>
                    </m:r>
                    <m:r>
                      <a:rPr lang="en-US" i="1" spc="65" dirty="0" smtClean="0">
                        <a:solidFill>
                          <a:srgbClr val="002060"/>
                        </a:solidFill>
                        <a:latin typeface="Cambria Math" panose="02040503050406030204" pitchFamily="18" charset="0"/>
                        <a:cs typeface="Arial"/>
                      </a:rPr>
                      <m:t>)</m:t>
                    </m:r>
                    <m:r>
                      <a:rPr lang="en-US" i="1" spc="65" dirty="0" smtClean="0">
                        <a:solidFill>
                          <a:srgbClr val="002060"/>
                        </a:solidFill>
                        <a:latin typeface="Cambria Math" panose="02040503050406030204" pitchFamily="18" charset="0"/>
                        <a:cs typeface="Lucida Sans Unicode"/>
                      </a:rPr>
                      <m:t>}</m:t>
                    </m:r>
                    <m:r>
                      <a:rPr lang="en-US" i="1" spc="97" baseline="-20833" dirty="0" smtClean="0">
                        <a:solidFill>
                          <a:srgbClr val="002060"/>
                        </a:solidFill>
                        <a:latin typeface="Cambria Math" panose="02040503050406030204" pitchFamily="18" charset="0"/>
                        <a:cs typeface="Arial"/>
                      </a:rPr>
                      <m:t>𝑥</m:t>
                    </m:r>
                    <m:r>
                      <a:rPr lang="en-US" i="1" spc="209" baseline="-20833" dirty="0" smtClean="0">
                        <a:solidFill>
                          <a:srgbClr val="002060"/>
                        </a:solidFill>
                        <a:latin typeface="Cambria Math" panose="02040503050406030204" pitchFamily="18" charset="0"/>
                        <a:cs typeface="Arial"/>
                      </a:rPr>
                      <m:t> </m:t>
                    </m:r>
                    <m:r>
                      <a:rPr lang="en-US" i="1" spc="204" dirty="0" smtClean="0">
                        <a:solidFill>
                          <a:srgbClr val="002060"/>
                        </a:solidFill>
                        <a:latin typeface="Cambria Math" panose="02040503050406030204" pitchFamily="18" charset="0"/>
                        <a:cs typeface="Arial"/>
                      </a:rPr>
                      <m:t>=</m:t>
                    </m:r>
                    <m:r>
                      <a:rPr lang="en-US" i="1" spc="-65" dirty="0" smtClean="0">
                        <a:solidFill>
                          <a:srgbClr val="002060"/>
                        </a:solidFill>
                        <a:latin typeface="Cambria Math" panose="02040503050406030204" pitchFamily="18" charset="0"/>
                        <a:cs typeface="Arial"/>
                      </a:rPr>
                      <m:t> </m:t>
                    </m:r>
                    <m:r>
                      <a:rPr lang="en-US" i="1" dirty="0" smtClean="0">
                        <a:solidFill>
                          <a:srgbClr val="002060"/>
                        </a:solidFill>
                        <a:latin typeface="Cambria Math" panose="02040503050406030204" pitchFamily="18" charset="0"/>
                        <a:cs typeface="Arial"/>
                      </a:rPr>
                      <m:t>(</m:t>
                    </m:r>
                    <m:r>
                      <a:rPr lang="en-US" i="1" dirty="0" smtClean="0">
                        <a:solidFill>
                          <a:srgbClr val="002060"/>
                        </a:solidFill>
                        <a:latin typeface="Cambria Math" panose="02040503050406030204" pitchFamily="18" charset="0"/>
                        <a:cs typeface="Arial"/>
                      </a:rPr>
                      <m:t>𝑥</m:t>
                    </m:r>
                    <m:r>
                      <a:rPr lang="en-US" i="1" spc="-210" dirty="0" smtClean="0">
                        <a:solidFill>
                          <a:srgbClr val="002060"/>
                        </a:solidFill>
                        <a:latin typeface="Cambria Math" panose="02040503050406030204" pitchFamily="18" charset="0"/>
                        <a:cs typeface="Arial"/>
                      </a:rPr>
                      <m:t> </m:t>
                    </m:r>
                    <m:r>
                      <a:rPr lang="en-US" i="1" spc="22" baseline="31250" dirty="0" smtClean="0">
                        <a:solidFill>
                          <a:srgbClr val="002060"/>
                        </a:solidFill>
                        <a:latin typeface="Cambria Math" panose="02040503050406030204" pitchFamily="18" charset="0"/>
                        <a:cs typeface="Calibri"/>
                      </a:rPr>
                      <m:t>2</m:t>
                    </m:r>
                    <m:r>
                      <a:rPr lang="en-US" i="1" spc="30" baseline="31250" dirty="0" smtClean="0">
                        <a:solidFill>
                          <a:srgbClr val="002060"/>
                        </a:solidFill>
                        <a:latin typeface="Cambria Math" panose="02040503050406030204" pitchFamily="18" charset="0"/>
                        <a:cs typeface="Calibri"/>
                      </a:rPr>
                      <m:t> </m:t>
                    </m:r>
                    <m:r>
                      <a:rPr lang="en-US" i="1" spc="204" dirty="0" smtClean="0">
                        <a:solidFill>
                          <a:srgbClr val="002060"/>
                        </a:solidFill>
                        <a:latin typeface="Cambria Math" panose="02040503050406030204" pitchFamily="18" charset="0"/>
                        <a:cs typeface="Arial"/>
                      </a:rPr>
                      <m:t>+</m:t>
                    </m:r>
                    <m:r>
                      <a:rPr lang="en-US" i="1" spc="-155" dirty="0" smtClean="0">
                        <a:solidFill>
                          <a:srgbClr val="002060"/>
                        </a:solidFill>
                        <a:latin typeface="Cambria Math" panose="02040503050406030204" pitchFamily="18" charset="0"/>
                        <a:cs typeface="Arial"/>
                      </a:rPr>
                      <m:t> </m:t>
                    </m:r>
                    <m:r>
                      <a:rPr lang="en-US" i="1" spc="-50" dirty="0" smtClean="0">
                        <a:solidFill>
                          <a:srgbClr val="002060"/>
                        </a:solidFill>
                        <a:latin typeface="Cambria Math" panose="02040503050406030204" pitchFamily="18" charset="0"/>
                        <a:cs typeface="Arial"/>
                      </a:rPr>
                      <m:t>𝑦</m:t>
                    </m:r>
                    <m:r>
                      <a:rPr lang="en-US" i="1" spc="-190" dirty="0" smtClean="0">
                        <a:solidFill>
                          <a:srgbClr val="002060"/>
                        </a:solidFill>
                        <a:latin typeface="Cambria Math" panose="02040503050406030204" pitchFamily="18" charset="0"/>
                        <a:cs typeface="Arial"/>
                      </a:rPr>
                      <m:t> </m:t>
                    </m:r>
                    <m:r>
                      <a:rPr lang="en-US" i="1" spc="22" baseline="31250" dirty="0" smtClean="0">
                        <a:solidFill>
                          <a:srgbClr val="002060"/>
                        </a:solidFill>
                        <a:latin typeface="Cambria Math" panose="02040503050406030204" pitchFamily="18" charset="0"/>
                        <a:cs typeface="Calibri"/>
                      </a:rPr>
                      <m:t>2</m:t>
                    </m:r>
                    <m:r>
                      <a:rPr lang="en-US" i="1" spc="30" baseline="31250" dirty="0" smtClean="0">
                        <a:solidFill>
                          <a:srgbClr val="002060"/>
                        </a:solidFill>
                        <a:latin typeface="Cambria Math" panose="02040503050406030204" pitchFamily="18" charset="0"/>
                        <a:cs typeface="Calibri"/>
                      </a:rPr>
                      <m:t> </m:t>
                    </m:r>
                    <m:r>
                      <a:rPr lang="en-US" i="1" spc="204" dirty="0" smtClean="0">
                        <a:solidFill>
                          <a:srgbClr val="002060"/>
                        </a:solidFill>
                        <a:latin typeface="Cambria Math" panose="02040503050406030204" pitchFamily="18" charset="0"/>
                        <a:cs typeface="Arial"/>
                      </a:rPr>
                      <m:t>+</m:t>
                    </m:r>
                    <m:r>
                      <a:rPr lang="en-US" i="1" spc="-155" dirty="0" smtClean="0">
                        <a:solidFill>
                          <a:srgbClr val="002060"/>
                        </a:solidFill>
                        <a:latin typeface="Cambria Math" panose="02040503050406030204" pitchFamily="18" charset="0"/>
                        <a:cs typeface="Arial"/>
                      </a:rPr>
                      <m:t> </m:t>
                    </m:r>
                    <m:r>
                      <a:rPr lang="en-US" i="1" spc="-80" dirty="0" smtClean="0">
                        <a:solidFill>
                          <a:srgbClr val="002060"/>
                        </a:solidFill>
                        <a:latin typeface="Cambria Math" panose="02040503050406030204" pitchFamily="18" charset="0"/>
                        <a:cs typeface="Arial"/>
                      </a:rPr>
                      <m:t>𝑧</m:t>
                    </m:r>
                    <m:r>
                      <a:rPr lang="en-US" i="1" spc="-210" dirty="0" smtClean="0">
                        <a:solidFill>
                          <a:srgbClr val="002060"/>
                        </a:solidFill>
                        <a:latin typeface="Cambria Math" panose="02040503050406030204" pitchFamily="18" charset="0"/>
                        <a:cs typeface="Arial"/>
                      </a:rPr>
                      <m:t> </m:t>
                    </m:r>
                    <m:r>
                      <a:rPr lang="en-US" i="1" spc="30" baseline="31250" dirty="0" smtClean="0">
                        <a:solidFill>
                          <a:srgbClr val="002060"/>
                        </a:solidFill>
                        <a:latin typeface="Cambria Math" panose="02040503050406030204" pitchFamily="18" charset="0"/>
                        <a:cs typeface="Calibri"/>
                      </a:rPr>
                      <m:t>2</m:t>
                    </m:r>
                    <m:r>
                      <a:rPr lang="en-US" i="1" spc="20" dirty="0" smtClean="0">
                        <a:solidFill>
                          <a:srgbClr val="002060"/>
                        </a:solidFill>
                        <a:latin typeface="Cambria Math" panose="02040503050406030204" pitchFamily="18" charset="0"/>
                        <a:cs typeface="Arial"/>
                      </a:rPr>
                      <m:t>)</m:t>
                    </m:r>
                    <m:r>
                      <a:rPr lang="el-GR" i="1" spc="20" dirty="0" smtClean="0">
                        <a:solidFill>
                          <a:srgbClr val="002060"/>
                        </a:solidFill>
                        <a:latin typeface="Cambria Math" panose="02040503050406030204" pitchFamily="18" charset="0"/>
                        <a:cs typeface="Calibri"/>
                      </a:rPr>
                      <m:t>𝜔</m:t>
                    </m:r>
                    <m:r>
                      <a:rPr lang="en-US" i="1" spc="30" baseline="-10416" dirty="0" smtClean="0">
                        <a:solidFill>
                          <a:srgbClr val="002060"/>
                        </a:solidFill>
                        <a:latin typeface="Cambria Math" panose="02040503050406030204" pitchFamily="18" charset="0"/>
                        <a:cs typeface="Arial"/>
                      </a:rPr>
                      <m:t>𝑥</m:t>
                    </m:r>
                    <m:r>
                      <a:rPr lang="en-US" i="1" spc="75" baseline="-10416" dirty="0" smtClean="0">
                        <a:solidFill>
                          <a:srgbClr val="002060"/>
                        </a:solidFill>
                        <a:latin typeface="Cambria Math" panose="02040503050406030204" pitchFamily="18" charset="0"/>
                        <a:cs typeface="Arial"/>
                      </a:rPr>
                      <m:t> </m:t>
                    </m:r>
                    <m:r>
                      <a:rPr lang="en-US" i="1" spc="-30" dirty="0" smtClean="0">
                        <a:solidFill>
                          <a:srgbClr val="002060"/>
                        </a:solidFill>
                        <a:latin typeface="Cambria Math" panose="02040503050406030204" pitchFamily="18" charset="0"/>
                        <a:cs typeface="Lucida Sans Unicode"/>
                      </a:rPr>
                      <m:t>−</m:t>
                    </m:r>
                    <m:r>
                      <a:rPr lang="en-US" i="1" spc="-200" dirty="0" smtClean="0">
                        <a:solidFill>
                          <a:srgbClr val="002060"/>
                        </a:solidFill>
                        <a:latin typeface="Cambria Math" panose="02040503050406030204" pitchFamily="18" charset="0"/>
                        <a:cs typeface="Lucida Sans Unicode"/>
                      </a:rPr>
                      <m:t> </m:t>
                    </m:r>
                    <m:r>
                      <a:rPr lang="en-US" i="1" spc="20" dirty="0" smtClean="0">
                        <a:solidFill>
                          <a:srgbClr val="002060"/>
                        </a:solidFill>
                        <a:latin typeface="Cambria Math" panose="02040503050406030204" pitchFamily="18" charset="0"/>
                        <a:cs typeface="Arial"/>
                      </a:rPr>
                      <m:t>(</m:t>
                    </m:r>
                    <m:r>
                      <a:rPr lang="en-US" i="1" spc="20" dirty="0" smtClean="0">
                        <a:solidFill>
                          <a:srgbClr val="002060"/>
                        </a:solidFill>
                        <a:latin typeface="Cambria Math" panose="02040503050406030204" pitchFamily="18" charset="0"/>
                        <a:cs typeface="Arial"/>
                      </a:rPr>
                      <m:t>𝑥</m:t>
                    </m:r>
                    <m:r>
                      <a:rPr lang="el-GR" i="1" spc="20" dirty="0" smtClean="0">
                        <a:solidFill>
                          <a:srgbClr val="002060"/>
                        </a:solidFill>
                        <a:latin typeface="Cambria Math" panose="02040503050406030204" pitchFamily="18" charset="0"/>
                        <a:cs typeface="Calibri"/>
                      </a:rPr>
                      <m:t>𝜔</m:t>
                    </m:r>
                    <m:r>
                      <a:rPr lang="en-US" i="1" spc="30" baseline="-10416" dirty="0" smtClean="0">
                        <a:solidFill>
                          <a:srgbClr val="002060"/>
                        </a:solidFill>
                        <a:latin typeface="Cambria Math" panose="02040503050406030204" pitchFamily="18" charset="0"/>
                        <a:cs typeface="Arial"/>
                      </a:rPr>
                      <m:t>𝑥</m:t>
                    </m:r>
                    <m:r>
                      <a:rPr lang="en-US" i="1" spc="75" baseline="-10416" dirty="0" smtClean="0">
                        <a:solidFill>
                          <a:srgbClr val="002060"/>
                        </a:solidFill>
                        <a:latin typeface="Cambria Math" panose="02040503050406030204" pitchFamily="18" charset="0"/>
                        <a:cs typeface="Arial"/>
                      </a:rPr>
                      <m:t> </m:t>
                    </m:r>
                    <m:r>
                      <a:rPr lang="en-US" i="1" spc="204" dirty="0" smtClean="0">
                        <a:solidFill>
                          <a:srgbClr val="002060"/>
                        </a:solidFill>
                        <a:latin typeface="Cambria Math" panose="02040503050406030204" pitchFamily="18" charset="0"/>
                        <a:cs typeface="Arial"/>
                      </a:rPr>
                      <m:t>+</m:t>
                    </m:r>
                    <m:r>
                      <a:rPr lang="en-US" i="1" spc="-160" dirty="0" smtClean="0">
                        <a:solidFill>
                          <a:srgbClr val="002060"/>
                        </a:solidFill>
                        <a:latin typeface="Cambria Math" panose="02040503050406030204" pitchFamily="18" charset="0"/>
                        <a:cs typeface="Arial"/>
                      </a:rPr>
                      <m:t> </m:t>
                    </m:r>
                    <m:r>
                      <a:rPr lang="en-US" i="1" spc="10" dirty="0" smtClean="0">
                        <a:solidFill>
                          <a:srgbClr val="002060"/>
                        </a:solidFill>
                        <a:latin typeface="Cambria Math" panose="02040503050406030204" pitchFamily="18" charset="0"/>
                        <a:cs typeface="Arial"/>
                      </a:rPr>
                      <m:t>𝑦</m:t>
                    </m:r>
                    <m:r>
                      <a:rPr lang="el-GR" i="1" spc="10" dirty="0" smtClean="0">
                        <a:solidFill>
                          <a:srgbClr val="002060"/>
                        </a:solidFill>
                        <a:latin typeface="Cambria Math" panose="02040503050406030204" pitchFamily="18" charset="0"/>
                        <a:cs typeface="Calibri"/>
                      </a:rPr>
                      <m:t>𝜔</m:t>
                    </m:r>
                    <m:r>
                      <a:rPr lang="en-US" i="1" spc="15" baseline="-10416" dirty="0" smtClean="0">
                        <a:solidFill>
                          <a:srgbClr val="002060"/>
                        </a:solidFill>
                        <a:latin typeface="Cambria Math" panose="02040503050406030204" pitchFamily="18" charset="0"/>
                        <a:cs typeface="Arial"/>
                      </a:rPr>
                      <m:t>𝑦</m:t>
                    </m:r>
                    <m:r>
                      <a:rPr lang="en-US" i="1" spc="97" baseline="-10416" dirty="0" smtClean="0">
                        <a:solidFill>
                          <a:srgbClr val="002060"/>
                        </a:solidFill>
                        <a:latin typeface="Cambria Math" panose="02040503050406030204" pitchFamily="18" charset="0"/>
                        <a:cs typeface="Arial"/>
                      </a:rPr>
                      <m:t> </m:t>
                    </m:r>
                    <m:r>
                      <a:rPr lang="en-US" i="1" spc="204" dirty="0" smtClean="0">
                        <a:solidFill>
                          <a:srgbClr val="002060"/>
                        </a:solidFill>
                        <a:latin typeface="Cambria Math" panose="02040503050406030204" pitchFamily="18" charset="0"/>
                        <a:cs typeface="Arial"/>
                      </a:rPr>
                      <m:t>+</m:t>
                    </m:r>
                    <m:r>
                      <a:rPr lang="en-US" i="1" spc="-155" dirty="0" smtClean="0">
                        <a:solidFill>
                          <a:srgbClr val="002060"/>
                        </a:solidFill>
                        <a:latin typeface="Cambria Math" panose="02040503050406030204" pitchFamily="18" charset="0"/>
                        <a:cs typeface="Arial"/>
                      </a:rPr>
                      <m:t> </m:t>
                    </m:r>
                    <m:r>
                      <a:rPr lang="en-US" i="1" spc="-15" dirty="0" smtClean="0">
                        <a:solidFill>
                          <a:srgbClr val="002060"/>
                        </a:solidFill>
                        <a:latin typeface="Cambria Math" panose="02040503050406030204" pitchFamily="18" charset="0"/>
                        <a:cs typeface="Arial"/>
                      </a:rPr>
                      <m:t>𝑧</m:t>
                    </m:r>
                    <m:r>
                      <a:rPr lang="el-GR" i="1" spc="-15" dirty="0" smtClean="0">
                        <a:solidFill>
                          <a:srgbClr val="002060"/>
                        </a:solidFill>
                        <a:latin typeface="Cambria Math" panose="02040503050406030204" pitchFamily="18" charset="0"/>
                        <a:cs typeface="Calibri"/>
                      </a:rPr>
                      <m:t>𝜔</m:t>
                    </m:r>
                    <m:r>
                      <a:rPr lang="en-US" i="1" spc="-22" baseline="-10416" dirty="0" smtClean="0">
                        <a:solidFill>
                          <a:srgbClr val="002060"/>
                        </a:solidFill>
                        <a:latin typeface="Cambria Math" panose="02040503050406030204" pitchFamily="18" charset="0"/>
                        <a:cs typeface="Arial"/>
                      </a:rPr>
                      <m:t>𝑧</m:t>
                    </m:r>
                    <m:r>
                      <a:rPr lang="en-US" i="1" spc="-157" baseline="-10416" dirty="0" smtClean="0">
                        <a:solidFill>
                          <a:srgbClr val="002060"/>
                        </a:solidFill>
                        <a:latin typeface="Cambria Math" panose="02040503050406030204" pitchFamily="18" charset="0"/>
                        <a:cs typeface="Arial"/>
                      </a:rPr>
                      <m:t> </m:t>
                    </m:r>
                    <m:r>
                      <a:rPr lang="en-US" i="1" dirty="0" smtClean="0">
                        <a:solidFill>
                          <a:srgbClr val="002060"/>
                        </a:solidFill>
                        <a:latin typeface="Cambria Math" panose="02040503050406030204" pitchFamily="18" charset="0"/>
                        <a:cs typeface="Arial"/>
                      </a:rPr>
                      <m:t>)</m:t>
                    </m:r>
                    <m:r>
                      <a:rPr lang="en-US" i="1" dirty="0" smtClean="0">
                        <a:solidFill>
                          <a:srgbClr val="002060"/>
                        </a:solidFill>
                        <a:latin typeface="Cambria Math" panose="02040503050406030204" pitchFamily="18" charset="0"/>
                        <a:cs typeface="Arial"/>
                      </a:rPr>
                      <m:t>𝑥</m:t>
                    </m:r>
                  </m:oMath>
                </a14:m>
                <a:endParaRPr lang="en-US" dirty="0">
                  <a:solidFill>
                    <a:srgbClr val="002060"/>
                  </a:solidFill>
                  <a:latin typeface="Times New Roman" panose="02020603050405020304" pitchFamily="18" charset="0"/>
                  <a:cs typeface="Times New Roman" panose="02020603050405020304" pitchFamily="18" charset="0"/>
                </a:endParaRPr>
              </a:p>
              <a:p>
                <a:pPr marL="1049020">
                  <a:lnSpc>
                    <a:spcPct val="100000"/>
                  </a:lnSpc>
                  <a:spcBef>
                    <a:spcPts val="455"/>
                  </a:spcBef>
                </a:pPr>
                <a14:m>
                  <m:oMath xmlns:m="http://schemas.openxmlformats.org/officeDocument/2006/math">
                    <m:r>
                      <a:rPr lang="en-US" i="1" spc="204" dirty="0" smtClean="0">
                        <a:solidFill>
                          <a:srgbClr val="002060"/>
                        </a:solidFill>
                        <a:latin typeface="Cambria Math" panose="02040503050406030204" pitchFamily="18" charset="0"/>
                        <a:cs typeface="Arial"/>
                      </a:rPr>
                      <m:t>=</m:t>
                    </m:r>
                    <m:r>
                      <a:rPr lang="en-US" i="1" spc="-70" dirty="0" smtClean="0">
                        <a:solidFill>
                          <a:srgbClr val="002060"/>
                        </a:solidFill>
                        <a:latin typeface="Cambria Math" panose="02040503050406030204" pitchFamily="18" charset="0"/>
                        <a:cs typeface="Arial"/>
                      </a:rPr>
                      <m:t> </m:t>
                    </m:r>
                    <m:r>
                      <a:rPr lang="en-US" i="1" dirty="0" smtClean="0">
                        <a:solidFill>
                          <a:srgbClr val="002060"/>
                        </a:solidFill>
                        <a:latin typeface="Cambria Math" panose="02040503050406030204" pitchFamily="18" charset="0"/>
                        <a:cs typeface="Arial"/>
                      </a:rPr>
                      <m:t>(</m:t>
                    </m:r>
                    <m:r>
                      <a:rPr lang="en-US" i="1" dirty="0" smtClean="0">
                        <a:solidFill>
                          <a:srgbClr val="002060"/>
                        </a:solidFill>
                        <a:latin typeface="Cambria Math" panose="02040503050406030204" pitchFamily="18" charset="0"/>
                        <a:cs typeface="Arial"/>
                      </a:rPr>
                      <m:t>𝑦</m:t>
                    </m:r>
                    <m:r>
                      <a:rPr lang="en-US" i="1" spc="-190" dirty="0" smtClean="0">
                        <a:solidFill>
                          <a:srgbClr val="002060"/>
                        </a:solidFill>
                        <a:latin typeface="Cambria Math" panose="02040503050406030204" pitchFamily="18" charset="0"/>
                        <a:cs typeface="Arial"/>
                      </a:rPr>
                      <m:t> </m:t>
                    </m:r>
                    <m:r>
                      <a:rPr lang="en-US" i="1" spc="22" baseline="31250" dirty="0" smtClean="0">
                        <a:solidFill>
                          <a:srgbClr val="002060"/>
                        </a:solidFill>
                        <a:latin typeface="Cambria Math" panose="02040503050406030204" pitchFamily="18" charset="0"/>
                        <a:cs typeface="Calibri"/>
                      </a:rPr>
                      <m:t>2</m:t>
                    </m:r>
                    <m:r>
                      <a:rPr lang="en-US" i="1" spc="30" baseline="31250" dirty="0" smtClean="0">
                        <a:solidFill>
                          <a:srgbClr val="002060"/>
                        </a:solidFill>
                        <a:latin typeface="Cambria Math" panose="02040503050406030204" pitchFamily="18" charset="0"/>
                        <a:cs typeface="Calibri"/>
                      </a:rPr>
                      <m:t> </m:t>
                    </m:r>
                    <m:r>
                      <a:rPr lang="en-US" i="1" spc="204" dirty="0" smtClean="0">
                        <a:solidFill>
                          <a:srgbClr val="002060"/>
                        </a:solidFill>
                        <a:latin typeface="Cambria Math" panose="02040503050406030204" pitchFamily="18" charset="0"/>
                        <a:cs typeface="Arial"/>
                      </a:rPr>
                      <m:t>+</m:t>
                    </m:r>
                    <m:r>
                      <a:rPr lang="en-US" i="1" spc="-160" dirty="0" smtClean="0">
                        <a:solidFill>
                          <a:srgbClr val="002060"/>
                        </a:solidFill>
                        <a:latin typeface="Cambria Math" panose="02040503050406030204" pitchFamily="18" charset="0"/>
                        <a:cs typeface="Arial"/>
                      </a:rPr>
                      <m:t> </m:t>
                    </m:r>
                    <m:r>
                      <a:rPr lang="en-US" i="1" spc="-80" dirty="0" smtClean="0">
                        <a:solidFill>
                          <a:srgbClr val="002060"/>
                        </a:solidFill>
                        <a:latin typeface="Cambria Math" panose="02040503050406030204" pitchFamily="18" charset="0"/>
                        <a:cs typeface="Arial"/>
                      </a:rPr>
                      <m:t>𝑧</m:t>
                    </m:r>
                    <m:r>
                      <a:rPr lang="en-US" i="1" spc="-210" dirty="0" smtClean="0">
                        <a:solidFill>
                          <a:srgbClr val="002060"/>
                        </a:solidFill>
                        <a:latin typeface="Cambria Math" panose="02040503050406030204" pitchFamily="18" charset="0"/>
                        <a:cs typeface="Arial"/>
                      </a:rPr>
                      <m:t> </m:t>
                    </m:r>
                    <m:r>
                      <a:rPr lang="en-US" i="1" spc="30" baseline="31250" dirty="0" smtClean="0">
                        <a:solidFill>
                          <a:srgbClr val="002060"/>
                        </a:solidFill>
                        <a:latin typeface="Cambria Math" panose="02040503050406030204" pitchFamily="18" charset="0"/>
                        <a:cs typeface="Calibri"/>
                      </a:rPr>
                      <m:t>2</m:t>
                    </m:r>
                    <m:r>
                      <a:rPr lang="en-US" i="1" spc="20" dirty="0" smtClean="0">
                        <a:solidFill>
                          <a:srgbClr val="002060"/>
                        </a:solidFill>
                        <a:latin typeface="Cambria Math" panose="02040503050406030204" pitchFamily="18" charset="0"/>
                        <a:cs typeface="Arial"/>
                      </a:rPr>
                      <m:t>)</m:t>
                    </m:r>
                    <m:r>
                      <a:rPr lang="el-GR" i="1" spc="20" dirty="0" smtClean="0">
                        <a:solidFill>
                          <a:srgbClr val="002060"/>
                        </a:solidFill>
                        <a:latin typeface="Cambria Math" panose="02040503050406030204" pitchFamily="18" charset="0"/>
                        <a:cs typeface="Calibri"/>
                      </a:rPr>
                      <m:t>𝜔</m:t>
                    </m:r>
                    <m:r>
                      <a:rPr lang="en-US" i="1" spc="30" baseline="-10416" dirty="0" smtClean="0">
                        <a:solidFill>
                          <a:srgbClr val="002060"/>
                        </a:solidFill>
                        <a:latin typeface="Cambria Math" panose="02040503050406030204" pitchFamily="18" charset="0"/>
                        <a:cs typeface="Arial"/>
                      </a:rPr>
                      <m:t>𝑥</m:t>
                    </m:r>
                    <m:r>
                      <a:rPr lang="en-US" i="1" spc="75" baseline="-10416" dirty="0" smtClean="0">
                        <a:solidFill>
                          <a:srgbClr val="002060"/>
                        </a:solidFill>
                        <a:latin typeface="Cambria Math" panose="02040503050406030204" pitchFamily="18" charset="0"/>
                        <a:cs typeface="Arial"/>
                      </a:rPr>
                      <m:t> </m:t>
                    </m:r>
                    <m:r>
                      <a:rPr lang="en-US" i="1" spc="-30" dirty="0" smtClean="0">
                        <a:solidFill>
                          <a:srgbClr val="002060"/>
                        </a:solidFill>
                        <a:latin typeface="Cambria Math" panose="02040503050406030204" pitchFamily="18" charset="0"/>
                        <a:cs typeface="Lucida Sans Unicode"/>
                      </a:rPr>
                      <m:t>−</m:t>
                    </m:r>
                    <m:r>
                      <a:rPr lang="en-US" i="1" spc="-200" dirty="0" smtClean="0">
                        <a:solidFill>
                          <a:srgbClr val="002060"/>
                        </a:solidFill>
                        <a:latin typeface="Cambria Math" panose="02040503050406030204" pitchFamily="18" charset="0"/>
                        <a:cs typeface="Lucida Sans Unicode"/>
                      </a:rPr>
                      <m:t> </m:t>
                    </m:r>
                    <m:r>
                      <a:rPr lang="en-US" i="1" spc="-5" dirty="0" err="1" smtClean="0">
                        <a:solidFill>
                          <a:srgbClr val="002060"/>
                        </a:solidFill>
                        <a:latin typeface="Cambria Math" panose="02040503050406030204" pitchFamily="18" charset="0"/>
                        <a:cs typeface="Arial"/>
                      </a:rPr>
                      <m:t>𝑥𝑦</m:t>
                    </m:r>
                    <m:r>
                      <a:rPr lang="el-GR" i="1" spc="-5" dirty="0" smtClean="0">
                        <a:solidFill>
                          <a:srgbClr val="002060"/>
                        </a:solidFill>
                        <a:latin typeface="Cambria Math" panose="02040503050406030204" pitchFamily="18" charset="0"/>
                        <a:cs typeface="Calibri"/>
                      </a:rPr>
                      <m:t>𝜔</m:t>
                    </m:r>
                    <m:r>
                      <a:rPr lang="en-US" i="1" spc="-7" baseline="-10416" dirty="0" smtClean="0">
                        <a:solidFill>
                          <a:srgbClr val="002060"/>
                        </a:solidFill>
                        <a:latin typeface="Cambria Math" panose="02040503050406030204" pitchFamily="18" charset="0"/>
                        <a:cs typeface="Arial"/>
                      </a:rPr>
                      <m:t>𝑦</m:t>
                    </m:r>
                    <m:r>
                      <a:rPr lang="en-US" i="1" spc="89" baseline="-10416" dirty="0" smtClean="0">
                        <a:solidFill>
                          <a:srgbClr val="002060"/>
                        </a:solidFill>
                        <a:latin typeface="Cambria Math" panose="02040503050406030204" pitchFamily="18" charset="0"/>
                        <a:cs typeface="Arial"/>
                      </a:rPr>
                      <m:t> </m:t>
                    </m:r>
                    <m:r>
                      <a:rPr lang="en-US" i="1" spc="-30" dirty="0" smtClean="0">
                        <a:solidFill>
                          <a:srgbClr val="002060"/>
                        </a:solidFill>
                        <a:latin typeface="Cambria Math" panose="02040503050406030204" pitchFamily="18" charset="0"/>
                        <a:cs typeface="Lucida Sans Unicode"/>
                      </a:rPr>
                      <m:t>−</m:t>
                    </m:r>
                    <m:r>
                      <a:rPr lang="en-US" i="1" spc="-200" dirty="0" smtClean="0">
                        <a:solidFill>
                          <a:srgbClr val="002060"/>
                        </a:solidFill>
                        <a:latin typeface="Cambria Math" panose="02040503050406030204" pitchFamily="18" charset="0"/>
                        <a:cs typeface="Lucida Sans Unicode"/>
                      </a:rPr>
                      <m:t> </m:t>
                    </m:r>
                    <m:r>
                      <a:rPr lang="en-US" i="1" spc="-20" dirty="0" err="1" smtClean="0">
                        <a:solidFill>
                          <a:srgbClr val="002060"/>
                        </a:solidFill>
                        <a:latin typeface="Cambria Math" panose="02040503050406030204" pitchFamily="18" charset="0"/>
                        <a:cs typeface="Arial"/>
                      </a:rPr>
                      <m:t>𝑥𝑧</m:t>
                    </m:r>
                    <m:r>
                      <a:rPr lang="el-GR" i="1" spc="-20" dirty="0" smtClean="0">
                        <a:solidFill>
                          <a:srgbClr val="002060"/>
                        </a:solidFill>
                        <a:latin typeface="Cambria Math" panose="02040503050406030204" pitchFamily="18" charset="0"/>
                        <a:cs typeface="Calibri"/>
                      </a:rPr>
                      <m:t>𝜔</m:t>
                    </m:r>
                    <m:r>
                      <a:rPr lang="en-US" i="1" spc="-30" baseline="-10416" dirty="0" smtClean="0">
                        <a:solidFill>
                          <a:srgbClr val="002060"/>
                        </a:solidFill>
                        <a:latin typeface="Cambria Math" panose="02040503050406030204" pitchFamily="18" charset="0"/>
                        <a:cs typeface="Arial"/>
                      </a:rPr>
                      <m:t>𝑧</m:t>
                    </m:r>
                  </m:oMath>
                </a14:m>
                <a:endParaRPr lang="en-US" baseline="-10416"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solidFill>
                    <a:srgbClr val="002060"/>
                  </a:solidFill>
                  <a:latin typeface="Times New Roman" panose="02020603050405020304" pitchFamily="18" charset="0"/>
                  <a:cs typeface="Times New Roman" panose="02020603050405020304" pitchFamily="18" charset="0"/>
                </a:endParaRPr>
              </a:p>
              <a:p>
                <a:pPr marL="0" indent="0">
                  <a:buNone/>
                </a:pPr>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E7CF4F6-6DEC-4DCB-9996-D2A84D505ABA}"/>
                  </a:ext>
                </a:extLst>
              </p:cNvPr>
              <p:cNvSpPr>
                <a:spLocks noGrp="1" noRot="1" noChangeAspect="1" noMove="1" noResize="1" noEditPoints="1" noAdjustHandles="1" noChangeArrowheads="1" noChangeShapeType="1" noTextEdit="1"/>
              </p:cNvSpPr>
              <p:nvPr>
                <p:ph idx="1"/>
              </p:nvPr>
            </p:nvSpPr>
            <p:spPr>
              <a:xfrm>
                <a:off x="1097280" y="847992"/>
                <a:ext cx="10058400" cy="5579311"/>
              </a:xfrm>
              <a:blipFill>
                <a:blip r:embed="rId2"/>
                <a:stretch>
                  <a:fillRect l="-1515" t="-1093" r="-788" b="-153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D2233D2-32D8-4330-A1F2-99AA5291B04C}"/>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20110154-58F5-4F3C-86FC-A13EDE0A81C3}"/>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CF24F6A1-F605-4FF5-A5BF-B100B5065A57}"/>
              </a:ext>
            </a:extLst>
          </p:cNvPr>
          <p:cNvSpPr>
            <a:spLocks noGrp="1"/>
          </p:cNvSpPr>
          <p:nvPr>
            <p:ph type="sldNum" sz="quarter" idx="12"/>
          </p:nvPr>
        </p:nvSpPr>
        <p:spPr/>
        <p:txBody>
          <a:bodyPr/>
          <a:lstStyle/>
          <a:p>
            <a:fld id="{BDA10909-B56C-45AC-A9CA-18A782F1C497}" type="slidenum">
              <a:rPr lang="en-US" smtClean="0"/>
              <a:pPr/>
              <a:t>15</a:t>
            </a:fld>
            <a:endParaRPr lang="en-US" dirty="0"/>
          </a:p>
        </p:txBody>
      </p:sp>
      <p:sp>
        <p:nvSpPr>
          <p:cNvPr id="7" name="object 6">
            <a:extLst>
              <a:ext uri="{FF2B5EF4-FFF2-40B4-BE49-F238E27FC236}">
                <a16:creationId xmlns:a16="http://schemas.microsoft.com/office/drawing/2014/main" id="{EC054AB1-DF9F-45CE-82B7-564C2A9658E6}"/>
              </a:ext>
            </a:extLst>
          </p:cNvPr>
          <p:cNvSpPr/>
          <p:nvPr/>
        </p:nvSpPr>
        <p:spPr>
          <a:xfrm>
            <a:off x="8640417" y="985558"/>
            <a:ext cx="2245611" cy="244344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70345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9A09-99DC-4629-AFCF-96D3B7E67F31}"/>
              </a:ext>
            </a:extLst>
          </p:cNvPr>
          <p:cNvSpPr>
            <a:spLocks noGrp="1"/>
          </p:cNvSpPr>
          <p:nvPr>
            <p:ph type="title"/>
          </p:nvPr>
        </p:nvSpPr>
        <p:spPr/>
        <p:txBody>
          <a:bodyPr>
            <a:normAutofit fontScale="90000"/>
          </a:bodyPr>
          <a:lstStyle/>
          <a:p>
            <a:r>
              <a:rPr lang="en-US" dirty="0"/>
              <a:t>Inertia Tensor-II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33768E-64EE-4B68-9EC4-E976EF3197EE}"/>
                  </a:ext>
                </a:extLst>
              </p:cNvPr>
              <p:cNvSpPr>
                <a:spLocks noGrp="1"/>
              </p:cNvSpPr>
              <p:nvPr>
                <p:ph idx="1"/>
              </p:nvPr>
            </p:nvSpPr>
            <p:spPr/>
            <p:txBody>
              <a:bodyPr>
                <a:normAutofit/>
              </a:bodyPr>
              <a:lstStyle/>
              <a:p>
                <a:pPr>
                  <a:buFont typeface="Wingdings" panose="05000000000000000000" pitchFamily="2" charset="2"/>
                  <a:buChar char="§"/>
                </a:pPr>
                <a:r>
                  <a:rPr lang="en-IN" spc="-10" dirty="0">
                    <a:solidFill>
                      <a:srgbClr val="002060"/>
                    </a:solidFill>
                    <a:latin typeface="Times New Roman" panose="02020603050405020304" pitchFamily="18" charset="0"/>
                    <a:cs typeface="Times New Roman" panose="02020603050405020304" pitchFamily="18" charset="0"/>
                  </a:rPr>
                  <a:t>Therefore, </a:t>
                </a:r>
                <a:r>
                  <a:rPr lang="en-IN" spc="-35" dirty="0">
                    <a:solidFill>
                      <a:srgbClr val="002060"/>
                    </a:solidFill>
                    <a:latin typeface="Times New Roman" panose="02020603050405020304" pitchFamily="18" charset="0"/>
                    <a:cs typeface="Times New Roman" panose="02020603050405020304" pitchFamily="18" charset="0"/>
                  </a:rPr>
                  <a:t>for </a:t>
                </a:r>
                <a:r>
                  <a:rPr lang="en-IN" dirty="0">
                    <a:solidFill>
                      <a:srgbClr val="002060"/>
                    </a:solidFill>
                    <a:latin typeface="Times New Roman" panose="02020603050405020304" pitchFamily="18" charset="0"/>
                    <a:cs typeface="Times New Roman" panose="02020603050405020304" pitchFamily="18" charset="0"/>
                  </a:rPr>
                  <a:t>all </a:t>
                </a:r>
                <a:r>
                  <a:rPr lang="en-IN" spc="-25" dirty="0">
                    <a:solidFill>
                      <a:srgbClr val="002060"/>
                    </a:solidFill>
                    <a:latin typeface="Times New Roman" panose="02020603050405020304" pitchFamily="18" charset="0"/>
                    <a:cs typeface="Times New Roman" panose="02020603050405020304" pitchFamily="18" charset="0"/>
                  </a:rPr>
                  <a:t>the </a:t>
                </a:r>
                <a:r>
                  <a:rPr lang="en-IN" spc="-35" dirty="0">
                    <a:solidFill>
                      <a:srgbClr val="002060"/>
                    </a:solidFill>
                    <a:latin typeface="Times New Roman" panose="02020603050405020304" pitchFamily="18" charset="0"/>
                    <a:cs typeface="Times New Roman" panose="02020603050405020304" pitchFamily="18" charset="0"/>
                  </a:rPr>
                  <a:t>three</a:t>
                </a:r>
                <a:r>
                  <a:rPr lang="en-IN" spc="-65"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components</a:t>
                </a:r>
                <a:endParaRPr lang="en-IN" dirty="0">
                  <a:solidFill>
                    <a:srgbClr val="002060"/>
                  </a:solidFill>
                  <a:latin typeface="Times New Roman" panose="02020603050405020304" pitchFamily="18" charset="0"/>
                  <a:cs typeface="Times New Roman" panose="02020603050405020304" pitchFamily="18" charset="0"/>
                </a:endParaRPr>
              </a:p>
              <a:p>
                <a:pPr marL="411480" indent="-342900" algn="ctr">
                  <a:lnSpc>
                    <a:spcPct val="100000"/>
                  </a:lnSpc>
                  <a:spcBef>
                    <a:spcPts val="1130"/>
                  </a:spcBef>
                  <a:buFont typeface="Wingdings" panose="05000000000000000000" pitchFamily="2" charset="2"/>
                  <a:buChar char="§"/>
                </a:pPr>
                <a14:m>
                  <m:oMath xmlns:m="http://schemas.openxmlformats.org/officeDocument/2006/math">
                    <m:r>
                      <a:rPr lang="en-US" i="1" spc="100" dirty="0" smtClean="0">
                        <a:solidFill>
                          <a:srgbClr val="002060"/>
                        </a:solidFill>
                        <a:latin typeface="Cambria Math" panose="02040503050406030204" pitchFamily="18" charset="0"/>
                        <a:cs typeface="Lucida Sans Unicode"/>
                      </a:rPr>
                      <m:t>{</m:t>
                    </m:r>
                    <m:acc>
                      <m:accPr>
                        <m:chr m:val="⃗"/>
                        <m:ctrlPr>
                          <a:rPr lang="en-US" b="0" i="1" spc="100" dirty="0" smtClean="0">
                            <a:solidFill>
                              <a:srgbClr val="002060"/>
                            </a:solidFill>
                            <a:latin typeface="Cambria Math" panose="02040503050406030204" pitchFamily="18" charset="0"/>
                            <a:cs typeface="Calibri"/>
                          </a:rPr>
                        </m:ctrlPr>
                      </m:accPr>
                      <m:e>
                        <m:r>
                          <a:rPr lang="en-US" b="0" i="1" spc="100" dirty="0" smtClean="0">
                            <a:solidFill>
                              <a:srgbClr val="002060"/>
                            </a:solidFill>
                            <a:latin typeface="Cambria Math" panose="02040503050406030204" pitchFamily="18" charset="0"/>
                            <a:cs typeface="Calibri"/>
                          </a:rPr>
                          <m:t>𝑟</m:t>
                        </m:r>
                      </m:e>
                    </m:acc>
                    <m:r>
                      <a:rPr lang="en-US" b="0" i="1" spc="-90" dirty="0" smtClean="0">
                        <a:solidFill>
                          <a:srgbClr val="002060"/>
                        </a:solidFill>
                        <a:latin typeface="Cambria Math" panose="02040503050406030204" pitchFamily="18" charset="0"/>
                        <a:cs typeface="Calibri"/>
                      </a:rPr>
                      <m:t> </m:t>
                    </m:r>
                    <m:r>
                      <a:rPr lang="en-US" b="0" i="1" spc="-30" dirty="0" smtClean="0">
                        <a:solidFill>
                          <a:srgbClr val="002060"/>
                        </a:solidFill>
                        <a:latin typeface="Cambria Math" panose="02040503050406030204" pitchFamily="18" charset="0"/>
                        <a:cs typeface="Lucida Sans Unicode"/>
                      </a:rPr>
                      <m:t>×</m:t>
                    </m:r>
                    <m:r>
                      <a:rPr lang="en-US" b="0" i="1" spc="-200" dirty="0" smtClean="0">
                        <a:solidFill>
                          <a:srgbClr val="002060"/>
                        </a:solidFill>
                        <a:latin typeface="Cambria Math" panose="02040503050406030204" pitchFamily="18" charset="0"/>
                        <a:cs typeface="Lucida Sans Unicode"/>
                      </a:rPr>
                      <m:t> </m:t>
                    </m:r>
                    <m:r>
                      <a:rPr lang="en-US" b="0" i="1" spc="15" dirty="0" smtClean="0">
                        <a:solidFill>
                          <a:srgbClr val="002060"/>
                        </a:solidFill>
                        <a:latin typeface="Cambria Math" panose="02040503050406030204" pitchFamily="18" charset="0"/>
                        <a:cs typeface="Arial"/>
                      </a:rPr>
                      <m:t>(</m:t>
                    </m:r>
                    <m:acc>
                      <m:accPr>
                        <m:chr m:val="⃗"/>
                        <m:ctrlPr>
                          <a:rPr lang="en-US" b="0" i="1" spc="15" dirty="0" smtClean="0">
                            <a:solidFill>
                              <a:srgbClr val="002060"/>
                            </a:solidFill>
                            <a:latin typeface="Cambria Math" panose="02040503050406030204" pitchFamily="18" charset="0"/>
                            <a:cs typeface="Lucida Sans Unicode"/>
                          </a:rPr>
                        </m:ctrlPr>
                      </m:accPr>
                      <m:e>
                        <m:r>
                          <a:rPr lang="el-GR" b="0" i="1" spc="15" dirty="0" smtClean="0">
                            <a:solidFill>
                              <a:srgbClr val="002060"/>
                            </a:solidFill>
                            <a:latin typeface="Cambria Math" panose="02040503050406030204" pitchFamily="18" charset="0"/>
                            <a:cs typeface="Calibri"/>
                          </a:rPr>
                          <m:t>𝜔</m:t>
                        </m:r>
                      </m:e>
                    </m:acc>
                    <m:r>
                      <a:rPr lang="el-GR" b="0" i="1" spc="-15" dirty="0" smtClean="0">
                        <a:solidFill>
                          <a:srgbClr val="002060"/>
                        </a:solidFill>
                        <a:latin typeface="Cambria Math" panose="02040503050406030204" pitchFamily="18" charset="0"/>
                        <a:cs typeface="Calibri"/>
                      </a:rPr>
                      <m:t> </m:t>
                    </m:r>
                    <m:r>
                      <a:rPr lang="el-GR" b="0" i="1" spc="-30" dirty="0" smtClean="0">
                        <a:solidFill>
                          <a:srgbClr val="002060"/>
                        </a:solidFill>
                        <a:latin typeface="Cambria Math" panose="02040503050406030204" pitchFamily="18" charset="0"/>
                        <a:cs typeface="Lucida Sans Unicode"/>
                      </a:rPr>
                      <m:t>×</m:t>
                    </m:r>
                    <m:r>
                      <a:rPr lang="el-GR" b="0" i="1" spc="-200" dirty="0" smtClean="0">
                        <a:solidFill>
                          <a:srgbClr val="002060"/>
                        </a:solidFill>
                        <a:latin typeface="Cambria Math" panose="02040503050406030204" pitchFamily="18" charset="0"/>
                        <a:cs typeface="Lucida Sans Unicode"/>
                      </a:rPr>
                      <m:t> </m:t>
                    </m:r>
                    <m:acc>
                      <m:accPr>
                        <m:chr m:val="⃗"/>
                        <m:ctrlPr>
                          <a:rPr lang="en-US" b="0" i="1" spc="65" dirty="0" smtClean="0">
                            <a:solidFill>
                              <a:srgbClr val="002060"/>
                            </a:solidFill>
                            <a:latin typeface="Cambria Math" panose="02040503050406030204" pitchFamily="18" charset="0"/>
                            <a:cs typeface="Lucida Sans Unicode"/>
                          </a:rPr>
                        </m:ctrlPr>
                      </m:accPr>
                      <m:e>
                        <m:r>
                          <a:rPr lang="en-US" b="0" i="1" spc="65" dirty="0" smtClean="0">
                            <a:solidFill>
                              <a:srgbClr val="002060"/>
                            </a:solidFill>
                            <a:latin typeface="Cambria Math" panose="02040503050406030204" pitchFamily="18" charset="0"/>
                            <a:cs typeface="Calibri"/>
                          </a:rPr>
                          <m:t>𝑟</m:t>
                        </m:r>
                      </m:e>
                    </m:acc>
                    <m:r>
                      <a:rPr lang="en-US" i="1" spc="65" dirty="0" smtClean="0">
                        <a:solidFill>
                          <a:srgbClr val="002060"/>
                        </a:solidFill>
                        <a:latin typeface="Cambria Math" panose="02040503050406030204" pitchFamily="18" charset="0"/>
                        <a:cs typeface="Arial"/>
                      </a:rPr>
                      <m:t>)</m:t>
                    </m:r>
                    <m:r>
                      <a:rPr lang="en-US" i="1" spc="65" dirty="0" smtClean="0">
                        <a:solidFill>
                          <a:srgbClr val="002060"/>
                        </a:solidFill>
                        <a:latin typeface="Cambria Math" panose="02040503050406030204" pitchFamily="18" charset="0"/>
                        <a:cs typeface="Lucida Sans Unicode"/>
                      </a:rPr>
                      <m:t>}</m:t>
                    </m:r>
                    <m:r>
                      <a:rPr lang="en-US" i="1" spc="97" baseline="-20833" dirty="0" smtClean="0">
                        <a:solidFill>
                          <a:srgbClr val="002060"/>
                        </a:solidFill>
                        <a:latin typeface="Cambria Math" panose="02040503050406030204" pitchFamily="18" charset="0"/>
                        <a:cs typeface="Arial"/>
                      </a:rPr>
                      <m:t>𝑥</m:t>
                    </m:r>
                    <m:r>
                      <a:rPr lang="en-US" i="1" spc="202" baseline="-20833" dirty="0" smtClean="0">
                        <a:solidFill>
                          <a:srgbClr val="002060"/>
                        </a:solidFill>
                        <a:latin typeface="Cambria Math" panose="02040503050406030204" pitchFamily="18" charset="0"/>
                        <a:cs typeface="Arial"/>
                      </a:rPr>
                      <m:t> </m:t>
                    </m:r>
                    <m:r>
                      <a:rPr lang="en-US" i="1" spc="204" dirty="0" smtClean="0">
                        <a:solidFill>
                          <a:srgbClr val="002060"/>
                        </a:solidFill>
                        <a:latin typeface="Cambria Math" panose="02040503050406030204" pitchFamily="18" charset="0"/>
                        <a:cs typeface="Arial"/>
                      </a:rPr>
                      <m:t>=</m:t>
                    </m:r>
                    <m:r>
                      <a:rPr lang="en-US" i="1" spc="-65" dirty="0" smtClean="0">
                        <a:solidFill>
                          <a:srgbClr val="002060"/>
                        </a:solidFill>
                        <a:latin typeface="Cambria Math" panose="02040503050406030204" pitchFamily="18" charset="0"/>
                        <a:cs typeface="Arial"/>
                      </a:rPr>
                      <m:t> </m:t>
                    </m:r>
                    <m:r>
                      <a:rPr lang="en-US" i="1" dirty="0" smtClean="0">
                        <a:solidFill>
                          <a:srgbClr val="002060"/>
                        </a:solidFill>
                        <a:latin typeface="Cambria Math" panose="02040503050406030204" pitchFamily="18" charset="0"/>
                        <a:cs typeface="Arial"/>
                      </a:rPr>
                      <m:t>(</m:t>
                    </m:r>
                    <m:r>
                      <a:rPr lang="en-US" i="1" dirty="0" smtClean="0">
                        <a:solidFill>
                          <a:srgbClr val="002060"/>
                        </a:solidFill>
                        <a:latin typeface="Cambria Math" panose="02040503050406030204" pitchFamily="18" charset="0"/>
                        <a:cs typeface="Arial"/>
                      </a:rPr>
                      <m:t>𝑦</m:t>
                    </m:r>
                    <m:r>
                      <a:rPr lang="en-US" i="1" spc="-195" dirty="0" smtClean="0">
                        <a:solidFill>
                          <a:srgbClr val="002060"/>
                        </a:solidFill>
                        <a:latin typeface="Cambria Math" panose="02040503050406030204" pitchFamily="18" charset="0"/>
                        <a:cs typeface="Arial"/>
                      </a:rPr>
                      <m:t> </m:t>
                    </m:r>
                    <m:r>
                      <a:rPr lang="en-US" i="1" spc="22" baseline="31250" dirty="0" smtClean="0">
                        <a:solidFill>
                          <a:srgbClr val="002060"/>
                        </a:solidFill>
                        <a:latin typeface="Cambria Math" panose="02040503050406030204" pitchFamily="18" charset="0"/>
                        <a:cs typeface="Calibri"/>
                      </a:rPr>
                      <m:t>2</m:t>
                    </m:r>
                    <m:r>
                      <a:rPr lang="en-US" i="1" spc="30" baseline="31250" dirty="0" smtClean="0">
                        <a:solidFill>
                          <a:srgbClr val="002060"/>
                        </a:solidFill>
                        <a:latin typeface="Cambria Math" panose="02040503050406030204" pitchFamily="18" charset="0"/>
                        <a:cs typeface="Calibri"/>
                      </a:rPr>
                      <m:t> </m:t>
                    </m:r>
                    <m:r>
                      <a:rPr lang="en-US" i="1" spc="204" dirty="0" smtClean="0">
                        <a:solidFill>
                          <a:srgbClr val="002060"/>
                        </a:solidFill>
                        <a:latin typeface="Cambria Math" panose="02040503050406030204" pitchFamily="18" charset="0"/>
                        <a:cs typeface="Arial"/>
                      </a:rPr>
                      <m:t>+</m:t>
                    </m:r>
                    <m:r>
                      <a:rPr lang="en-US" i="1" spc="-155" dirty="0" smtClean="0">
                        <a:solidFill>
                          <a:srgbClr val="002060"/>
                        </a:solidFill>
                        <a:latin typeface="Cambria Math" panose="02040503050406030204" pitchFamily="18" charset="0"/>
                        <a:cs typeface="Arial"/>
                      </a:rPr>
                      <m:t> </m:t>
                    </m:r>
                    <m:r>
                      <a:rPr lang="en-US" i="1" spc="-80" dirty="0" smtClean="0">
                        <a:solidFill>
                          <a:srgbClr val="002060"/>
                        </a:solidFill>
                        <a:latin typeface="Cambria Math" panose="02040503050406030204" pitchFamily="18" charset="0"/>
                        <a:cs typeface="Arial"/>
                      </a:rPr>
                      <m:t>𝑧</m:t>
                    </m:r>
                    <m:r>
                      <a:rPr lang="en-US" i="1" spc="-215" dirty="0" smtClean="0">
                        <a:solidFill>
                          <a:srgbClr val="002060"/>
                        </a:solidFill>
                        <a:latin typeface="Cambria Math" panose="02040503050406030204" pitchFamily="18" charset="0"/>
                        <a:cs typeface="Arial"/>
                      </a:rPr>
                      <m:t> </m:t>
                    </m:r>
                    <m:r>
                      <a:rPr lang="en-US" i="1" spc="30" baseline="31250" dirty="0" smtClean="0">
                        <a:solidFill>
                          <a:srgbClr val="002060"/>
                        </a:solidFill>
                        <a:latin typeface="Cambria Math" panose="02040503050406030204" pitchFamily="18" charset="0"/>
                        <a:cs typeface="Calibri"/>
                      </a:rPr>
                      <m:t>2</m:t>
                    </m:r>
                    <m:r>
                      <a:rPr lang="en-US" i="1" spc="20" dirty="0" smtClean="0">
                        <a:solidFill>
                          <a:srgbClr val="002060"/>
                        </a:solidFill>
                        <a:latin typeface="Cambria Math" panose="02040503050406030204" pitchFamily="18" charset="0"/>
                        <a:cs typeface="Arial"/>
                      </a:rPr>
                      <m:t>)</m:t>
                    </m:r>
                    <m:r>
                      <a:rPr lang="el-GR" i="1" spc="20" dirty="0" smtClean="0">
                        <a:solidFill>
                          <a:srgbClr val="002060"/>
                        </a:solidFill>
                        <a:latin typeface="Cambria Math" panose="02040503050406030204" pitchFamily="18" charset="0"/>
                        <a:cs typeface="Calibri"/>
                      </a:rPr>
                      <m:t>𝜔</m:t>
                    </m:r>
                    <m:r>
                      <a:rPr lang="en-US" i="1" spc="30" baseline="-10416" dirty="0" smtClean="0">
                        <a:solidFill>
                          <a:srgbClr val="002060"/>
                        </a:solidFill>
                        <a:latin typeface="Cambria Math" panose="02040503050406030204" pitchFamily="18" charset="0"/>
                        <a:cs typeface="Arial"/>
                      </a:rPr>
                      <m:t>𝑥</m:t>
                    </m:r>
                    <m:r>
                      <a:rPr lang="en-US" i="1" spc="75" baseline="-10416" dirty="0" smtClean="0">
                        <a:solidFill>
                          <a:srgbClr val="002060"/>
                        </a:solidFill>
                        <a:latin typeface="Cambria Math" panose="02040503050406030204" pitchFamily="18" charset="0"/>
                        <a:cs typeface="Arial"/>
                      </a:rPr>
                      <m:t> </m:t>
                    </m:r>
                    <m:r>
                      <a:rPr lang="en-US" i="1" spc="-30" dirty="0" smtClean="0">
                        <a:solidFill>
                          <a:srgbClr val="002060"/>
                        </a:solidFill>
                        <a:latin typeface="Cambria Math" panose="02040503050406030204" pitchFamily="18" charset="0"/>
                        <a:cs typeface="Lucida Sans Unicode"/>
                      </a:rPr>
                      <m:t>−</m:t>
                    </m:r>
                    <m:r>
                      <a:rPr lang="en-US" i="1" spc="-204" dirty="0" smtClean="0">
                        <a:solidFill>
                          <a:srgbClr val="002060"/>
                        </a:solidFill>
                        <a:latin typeface="Cambria Math" panose="02040503050406030204" pitchFamily="18" charset="0"/>
                        <a:cs typeface="Lucida Sans Unicode"/>
                      </a:rPr>
                      <m:t> </m:t>
                    </m:r>
                    <m:r>
                      <a:rPr lang="en-US" i="1" spc="-5" dirty="0" err="1" smtClean="0">
                        <a:solidFill>
                          <a:srgbClr val="002060"/>
                        </a:solidFill>
                        <a:latin typeface="Cambria Math" panose="02040503050406030204" pitchFamily="18" charset="0"/>
                        <a:cs typeface="Arial"/>
                      </a:rPr>
                      <m:t>𝑥𝑦</m:t>
                    </m:r>
                    <m:r>
                      <a:rPr lang="el-GR" i="1" spc="-5" dirty="0" smtClean="0">
                        <a:solidFill>
                          <a:srgbClr val="002060"/>
                        </a:solidFill>
                        <a:latin typeface="Cambria Math" panose="02040503050406030204" pitchFamily="18" charset="0"/>
                        <a:cs typeface="Calibri"/>
                      </a:rPr>
                      <m:t>𝜔</m:t>
                    </m:r>
                    <m:r>
                      <a:rPr lang="en-US" i="1" spc="-7" baseline="-10416" dirty="0" smtClean="0">
                        <a:solidFill>
                          <a:srgbClr val="002060"/>
                        </a:solidFill>
                        <a:latin typeface="Cambria Math" panose="02040503050406030204" pitchFamily="18" charset="0"/>
                        <a:cs typeface="Arial"/>
                      </a:rPr>
                      <m:t>𝑦</m:t>
                    </m:r>
                    <m:r>
                      <a:rPr lang="en-US" i="1" spc="97" baseline="-10416" dirty="0" smtClean="0">
                        <a:solidFill>
                          <a:srgbClr val="002060"/>
                        </a:solidFill>
                        <a:latin typeface="Cambria Math" panose="02040503050406030204" pitchFamily="18" charset="0"/>
                        <a:cs typeface="Arial"/>
                      </a:rPr>
                      <m:t> </m:t>
                    </m:r>
                    <m:r>
                      <a:rPr lang="en-US" i="1" spc="-30" dirty="0" smtClean="0">
                        <a:solidFill>
                          <a:srgbClr val="002060"/>
                        </a:solidFill>
                        <a:latin typeface="Cambria Math" panose="02040503050406030204" pitchFamily="18" charset="0"/>
                        <a:cs typeface="Lucida Sans Unicode"/>
                      </a:rPr>
                      <m:t>−</m:t>
                    </m:r>
                    <m:r>
                      <a:rPr lang="en-US" i="1" spc="-204" dirty="0" smtClean="0">
                        <a:solidFill>
                          <a:srgbClr val="002060"/>
                        </a:solidFill>
                        <a:latin typeface="Cambria Math" panose="02040503050406030204" pitchFamily="18" charset="0"/>
                        <a:cs typeface="Lucida Sans Unicode"/>
                      </a:rPr>
                      <m:t> </m:t>
                    </m:r>
                    <m:r>
                      <a:rPr lang="en-US" i="1" spc="-20" dirty="0" err="1" smtClean="0">
                        <a:solidFill>
                          <a:srgbClr val="002060"/>
                        </a:solidFill>
                        <a:latin typeface="Cambria Math" panose="02040503050406030204" pitchFamily="18" charset="0"/>
                        <a:cs typeface="Arial"/>
                      </a:rPr>
                      <m:t>𝑥𝑧</m:t>
                    </m:r>
                    <m:r>
                      <a:rPr lang="el-GR" i="1" spc="-20" dirty="0" smtClean="0">
                        <a:solidFill>
                          <a:srgbClr val="002060"/>
                        </a:solidFill>
                        <a:latin typeface="Cambria Math" panose="02040503050406030204" pitchFamily="18" charset="0"/>
                        <a:cs typeface="Calibri"/>
                      </a:rPr>
                      <m:t>𝜔</m:t>
                    </m:r>
                    <m:r>
                      <a:rPr lang="en-US" i="1" spc="-30" baseline="-10416" dirty="0" smtClean="0">
                        <a:solidFill>
                          <a:srgbClr val="002060"/>
                        </a:solidFill>
                        <a:latin typeface="Cambria Math" panose="02040503050406030204" pitchFamily="18" charset="0"/>
                        <a:cs typeface="Arial"/>
                      </a:rPr>
                      <m:t>𝑧</m:t>
                    </m:r>
                  </m:oMath>
                </a14:m>
                <a:endParaRPr lang="en-US" baseline="-10416" dirty="0">
                  <a:solidFill>
                    <a:srgbClr val="002060"/>
                  </a:solidFill>
                  <a:latin typeface="Times New Roman" panose="02020603050405020304" pitchFamily="18" charset="0"/>
                  <a:cs typeface="Times New Roman" panose="02020603050405020304" pitchFamily="18" charset="0"/>
                </a:endParaRPr>
              </a:p>
              <a:p>
                <a:pPr marL="407670" indent="-342900" algn="ctr">
                  <a:lnSpc>
                    <a:spcPct val="100000"/>
                  </a:lnSpc>
                  <a:spcBef>
                    <a:spcPts val="455"/>
                  </a:spcBef>
                  <a:buFont typeface="Wingdings" panose="05000000000000000000" pitchFamily="2" charset="2"/>
                  <a:buChar char="§"/>
                </a:pPr>
                <a14:m>
                  <m:oMath xmlns:m="http://schemas.openxmlformats.org/officeDocument/2006/math">
                    <m:r>
                      <a:rPr lang="en-US" i="1" spc="95" dirty="0" smtClean="0">
                        <a:solidFill>
                          <a:srgbClr val="002060"/>
                        </a:solidFill>
                        <a:latin typeface="Cambria Math" panose="02040503050406030204" pitchFamily="18" charset="0"/>
                        <a:cs typeface="Lucida Sans Unicode"/>
                      </a:rPr>
                      <m:t>{</m:t>
                    </m:r>
                    <m:acc>
                      <m:accPr>
                        <m:chr m:val="⃗"/>
                        <m:ctrlPr>
                          <a:rPr lang="en-US" b="0" i="1" spc="95" dirty="0" smtClean="0">
                            <a:solidFill>
                              <a:srgbClr val="002060"/>
                            </a:solidFill>
                            <a:latin typeface="Cambria Math" panose="02040503050406030204" pitchFamily="18" charset="0"/>
                            <a:cs typeface="Calibri"/>
                          </a:rPr>
                        </m:ctrlPr>
                      </m:accPr>
                      <m:e>
                        <m:r>
                          <a:rPr lang="en-US" b="0" i="1" spc="95" dirty="0" smtClean="0">
                            <a:solidFill>
                              <a:srgbClr val="002060"/>
                            </a:solidFill>
                            <a:latin typeface="Cambria Math" panose="02040503050406030204" pitchFamily="18" charset="0"/>
                            <a:cs typeface="Calibri"/>
                          </a:rPr>
                          <m:t>𝑟</m:t>
                        </m:r>
                      </m:e>
                    </m:acc>
                    <m:r>
                      <a:rPr lang="en-US" b="0" i="1" spc="-90" dirty="0" smtClean="0">
                        <a:solidFill>
                          <a:srgbClr val="002060"/>
                        </a:solidFill>
                        <a:latin typeface="Cambria Math" panose="02040503050406030204" pitchFamily="18" charset="0"/>
                        <a:cs typeface="Calibri"/>
                      </a:rPr>
                      <m:t> </m:t>
                    </m:r>
                    <m:r>
                      <a:rPr lang="en-US" b="0" i="1" spc="-30" dirty="0" smtClean="0">
                        <a:solidFill>
                          <a:srgbClr val="002060"/>
                        </a:solidFill>
                        <a:latin typeface="Cambria Math" panose="02040503050406030204" pitchFamily="18" charset="0"/>
                        <a:cs typeface="Lucida Sans Unicode"/>
                      </a:rPr>
                      <m:t>×</m:t>
                    </m:r>
                    <m:r>
                      <a:rPr lang="en-US" b="0" i="1" spc="-200" dirty="0" smtClean="0">
                        <a:solidFill>
                          <a:srgbClr val="002060"/>
                        </a:solidFill>
                        <a:latin typeface="Cambria Math" panose="02040503050406030204" pitchFamily="18" charset="0"/>
                        <a:cs typeface="Lucida Sans Unicode"/>
                      </a:rPr>
                      <m:t> </m:t>
                    </m:r>
                    <m:r>
                      <a:rPr lang="en-US" b="0" i="1" spc="15" dirty="0" smtClean="0">
                        <a:solidFill>
                          <a:srgbClr val="002060"/>
                        </a:solidFill>
                        <a:latin typeface="Cambria Math" panose="02040503050406030204" pitchFamily="18" charset="0"/>
                        <a:cs typeface="Arial"/>
                      </a:rPr>
                      <m:t>(</m:t>
                    </m:r>
                    <m:acc>
                      <m:accPr>
                        <m:chr m:val="⃗"/>
                        <m:ctrlPr>
                          <a:rPr lang="en-US" b="0" i="1" spc="15" dirty="0" smtClean="0">
                            <a:solidFill>
                              <a:srgbClr val="002060"/>
                            </a:solidFill>
                            <a:latin typeface="Cambria Math" panose="02040503050406030204" pitchFamily="18" charset="0"/>
                            <a:cs typeface="Lucida Sans Unicode"/>
                          </a:rPr>
                        </m:ctrlPr>
                      </m:accPr>
                      <m:e>
                        <m:r>
                          <a:rPr lang="el-GR" b="0" i="1" spc="15" dirty="0" smtClean="0">
                            <a:solidFill>
                              <a:srgbClr val="002060"/>
                            </a:solidFill>
                            <a:latin typeface="Cambria Math" panose="02040503050406030204" pitchFamily="18" charset="0"/>
                            <a:cs typeface="Calibri"/>
                          </a:rPr>
                          <m:t>𝜔</m:t>
                        </m:r>
                      </m:e>
                    </m:acc>
                    <m:r>
                      <a:rPr lang="el-GR" b="0" i="1" spc="-10" dirty="0" smtClean="0">
                        <a:solidFill>
                          <a:srgbClr val="002060"/>
                        </a:solidFill>
                        <a:latin typeface="Cambria Math" panose="02040503050406030204" pitchFamily="18" charset="0"/>
                        <a:cs typeface="Calibri"/>
                      </a:rPr>
                      <m:t> </m:t>
                    </m:r>
                    <m:r>
                      <a:rPr lang="el-GR" b="0" i="1" spc="-30" dirty="0" smtClean="0">
                        <a:solidFill>
                          <a:srgbClr val="002060"/>
                        </a:solidFill>
                        <a:latin typeface="Cambria Math" panose="02040503050406030204" pitchFamily="18" charset="0"/>
                        <a:cs typeface="Lucida Sans Unicode"/>
                      </a:rPr>
                      <m:t>×</m:t>
                    </m:r>
                    <m:r>
                      <a:rPr lang="el-GR" b="0" i="1" spc="-204" dirty="0" smtClean="0">
                        <a:solidFill>
                          <a:srgbClr val="002060"/>
                        </a:solidFill>
                        <a:latin typeface="Cambria Math" panose="02040503050406030204" pitchFamily="18" charset="0"/>
                        <a:cs typeface="Lucida Sans Unicode"/>
                      </a:rPr>
                      <m:t> </m:t>
                    </m:r>
                    <m:acc>
                      <m:accPr>
                        <m:chr m:val="⃗"/>
                        <m:ctrlPr>
                          <a:rPr lang="en-US" b="0" i="1" spc="65" dirty="0" smtClean="0">
                            <a:solidFill>
                              <a:srgbClr val="002060"/>
                            </a:solidFill>
                            <a:latin typeface="Cambria Math" panose="02040503050406030204" pitchFamily="18" charset="0"/>
                            <a:cs typeface="Lucida Sans Unicode"/>
                          </a:rPr>
                        </m:ctrlPr>
                      </m:accPr>
                      <m:e>
                        <m:r>
                          <a:rPr lang="en-US" b="0" i="1" spc="65" dirty="0" smtClean="0">
                            <a:solidFill>
                              <a:srgbClr val="002060"/>
                            </a:solidFill>
                            <a:latin typeface="Cambria Math" panose="02040503050406030204" pitchFamily="18" charset="0"/>
                            <a:cs typeface="Calibri"/>
                          </a:rPr>
                          <m:t>𝑟</m:t>
                        </m:r>
                      </m:e>
                    </m:acc>
                    <m:r>
                      <a:rPr lang="en-US" b="0" i="1" spc="65" dirty="0" smtClean="0">
                        <a:solidFill>
                          <a:srgbClr val="002060"/>
                        </a:solidFill>
                        <a:latin typeface="Cambria Math" panose="02040503050406030204" pitchFamily="18" charset="0"/>
                        <a:cs typeface="Arial"/>
                      </a:rPr>
                      <m:t>)</m:t>
                    </m:r>
                    <m:r>
                      <a:rPr lang="en-US" i="1" spc="65" dirty="0" smtClean="0">
                        <a:solidFill>
                          <a:srgbClr val="002060"/>
                        </a:solidFill>
                        <a:latin typeface="Cambria Math" panose="02040503050406030204" pitchFamily="18" charset="0"/>
                        <a:cs typeface="Lucida Sans Unicode"/>
                      </a:rPr>
                      <m:t>}</m:t>
                    </m:r>
                    <m:r>
                      <a:rPr lang="en-US" i="1" spc="97" baseline="-20833" dirty="0" smtClean="0">
                        <a:solidFill>
                          <a:srgbClr val="002060"/>
                        </a:solidFill>
                        <a:latin typeface="Cambria Math" panose="02040503050406030204" pitchFamily="18" charset="0"/>
                        <a:cs typeface="Arial"/>
                      </a:rPr>
                      <m:t>𝑦</m:t>
                    </m:r>
                    <m:r>
                      <a:rPr lang="en-US" i="1" spc="232" baseline="-20833" dirty="0" smtClean="0">
                        <a:solidFill>
                          <a:srgbClr val="002060"/>
                        </a:solidFill>
                        <a:latin typeface="Cambria Math" panose="02040503050406030204" pitchFamily="18" charset="0"/>
                        <a:cs typeface="Arial"/>
                      </a:rPr>
                      <m:t> </m:t>
                    </m:r>
                    <m:r>
                      <a:rPr lang="en-US" i="1" spc="204" dirty="0" smtClean="0">
                        <a:solidFill>
                          <a:srgbClr val="002060"/>
                        </a:solidFill>
                        <a:latin typeface="Cambria Math" panose="02040503050406030204" pitchFamily="18" charset="0"/>
                        <a:cs typeface="Arial"/>
                      </a:rPr>
                      <m:t>=</m:t>
                    </m:r>
                    <m:r>
                      <a:rPr lang="en-US" i="1" spc="-65" dirty="0" smtClean="0">
                        <a:solidFill>
                          <a:srgbClr val="002060"/>
                        </a:solidFill>
                        <a:latin typeface="Cambria Math" panose="02040503050406030204" pitchFamily="18" charset="0"/>
                        <a:cs typeface="Arial"/>
                      </a:rPr>
                      <m:t> </m:t>
                    </m:r>
                    <m:r>
                      <a:rPr lang="en-US" i="1" dirty="0" smtClean="0">
                        <a:solidFill>
                          <a:srgbClr val="002060"/>
                        </a:solidFill>
                        <a:latin typeface="Cambria Math" panose="02040503050406030204" pitchFamily="18" charset="0"/>
                        <a:cs typeface="Arial"/>
                      </a:rPr>
                      <m:t>(</m:t>
                    </m:r>
                    <m:r>
                      <a:rPr lang="en-US" i="1" dirty="0" smtClean="0">
                        <a:solidFill>
                          <a:srgbClr val="002060"/>
                        </a:solidFill>
                        <a:latin typeface="Cambria Math" panose="02040503050406030204" pitchFamily="18" charset="0"/>
                        <a:cs typeface="Arial"/>
                      </a:rPr>
                      <m:t>𝑥</m:t>
                    </m:r>
                    <m:r>
                      <a:rPr lang="en-US" i="1" spc="-215" dirty="0" smtClean="0">
                        <a:solidFill>
                          <a:srgbClr val="002060"/>
                        </a:solidFill>
                        <a:latin typeface="Cambria Math" panose="02040503050406030204" pitchFamily="18" charset="0"/>
                        <a:cs typeface="Arial"/>
                      </a:rPr>
                      <m:t> </m:t>
                    </m:r>
                    <m:r>
                      <a:rPr lang="en-US" i="1" spc="22" baseline="31250" dirty="0" smtClean="0">
                        <a:solidFill>
                          <a:srgbClr val="002060"/>
                        </a:solidFill>
                        <a:latin typeface="Cambria Math" panose="02040503050406030204" pitchFamily="18" charset="0"/>
                        <a:cs typeface="Calibri"/>
                      </a:rPr>
                      <m:t>2</m:t>
                    </m:r>
                    <m:r>
                      <a:rPr lang="en-US" i="1" spc="30" baseline="31250" dirty="0" smtClean="0">
                        <a:solidFill>
                          <a:srgbClr val="002060"/>
                        </a:solidFill>
                        <a:latin typeface="Cambria Math" panose="02040503050406030204" pitchFamily="18" charset="0"/>
                        <a:cs typeface="Calibri"/>
                      </a:rPr>
                      <m:t> </m:t>
                    </m:r>
                    <m:r>
                      <a:rPr lang="en-US" i="1" spc="204" dirty="0" smtClean="0">
                        <a:solidFill>
                          <a:srgbClr val="002060"/>
                        </a:solidFill>
                        <a:latin typeface="Cambria Math" panose="02040503050406030204" pitchFamily="18" charset="0"/>
                        <a:cs typeface="Arial"/>
                      </a:rPr>
                      <m:t>+</m:t>
                    </m:r>
                    <m:r>
                      <a:rPr lang="en-US" i="1" spc="-155" dirty="0" smtClean="0">
                        <a:solidFill>
                          <a:srgbClr val="002060"/>
                        </a:solidFill>
                        <a:latin typeface="Cambria Math" panose="02040503050406030204" pitchFamily="18" charset="0"/>
                        <a:cs typeface="Arial"/>
                      </a:rPr>
                      <m:t> </m:t>
                    </m:r>
                    <m:r>
                      <a:rPr lang="en-US" i="1" spc="-80" dirty="0" smtClean="0">
                        <a:solidFill>
                          <a:srgbClr val="002060"/>
                        </a:solidFill>
                        <a:latin typeface="Cambria Math" panose="02040503050406030204" pitchFamily="18" charset="0"/>
                        <a:cs typeface="Arial"/>
                      </a:rPr>
                      <m:t>𝑧</m:t>
                    </m:r>
                    <m:r>
                      <a:rPr lang="en-US" i="1" spc="-210" dirty="0" smtClean="0">
                        <a:solidFill>
                          <a:srgbClr val="002060"/>
                        </a:solidFill>
                        <a:latin typeface="Cambria Math" panose="02040503050406030204" pitchFamily="18" charset="0"/>
                        <a:cs typeface="Arial"/>
                      </a:rPr>
                      <m:t> </m:t>
                    </m:r>
                    <m:r>
                      <a:rPr lang="en-US" i="1" spc="30" baseline="31250" dirty="0" smtClean="0">
                        <a:solidFill>
                          <a:srgbClr val="002060"/>
                        </a:solidFill>
                        <a:latin typeface="Cambria Math" panose="02040503050406030204" pitchFamily="18" charset="0"/>
                        <a:cs typeface="Calibri"/>
                      </a:rPr>
                      <m:t>2</m:t>
                    </m:r>
                    <m:r>
                      <a:rPr lang="en-US" i="1" spc="20" dirty="0" smtClean="0">
                        <a:solidFill>
                          <a:srgbClr val="002060"/>
                        </a:solidFill>
                        <a:latin typeface="Cambria Math" panose="02040503050406030204" pitchFamily="18" charset="0"/>
                        <a:cs typeface="Arial"/>
                      </a:rPr>
                      <m:t>)</m:t>
                    </m:r>
                    <m:r>
                      <a:rPr lang="el-GR" i="1" spc="20" dirty="0" smtClean="0">
                        <a:solidFill>
                          <a:srgbClr val="002060"/>
                        </a:solidFill>
                        <a:latin typeface="Cambria Math" panose="02040503050406030204" pitchFamily="18" charset="0"/>
                        <a:cs typeface="Calibri"/>
                      </a:rPr>
                      <m:t>𝜔</m:t>
                    </m:r>
                    <m:r>
                      <a:rPr lang="en-US" i="1" spc="30" baseline="-10416" dirty="0" smtClean="0">
                        <a:solidFill>
                          <a:srgbClr val="002060"/>
                        </a:solidFill>
                        <a:latin typeface="Cambria Math" panose="02040503050406030204" pitchFamily="18" charset="0"/>
                        <a:cs typeface="Arial"/>
                      </a:rPr>
                      <m:t>𝑦</m:t>
                    </m:r>
                    <m:r>
                      <a:rPr lang="en-US" i="1" spc="89" baseline="-10416" dirty="0" smtClean="0">
                        <a:solidFill>
                          <a:srgbClr val="002060"/>
                        </a:solidFill>
                        <a:latin typeface="Cambria Math" panose="02040503050406030204" pitchFamily="18" charset="0"/>
                        <a:cs typeface="Arial"/>
                      </a:rPr>
                      <m:t> </m:t>
                    </m:r>
                    <m:r>
                      <a:rPr lang="en-US" i="1" spc="-30" dirty="0" smtClean="0">
                        <a:solidFill>
                          <a:srgbClr val="002060"/>
                        </a:solidFill>
                        <a:latin typeface="Cambria Math" panose="02040503050406030204" pitchFamily="18" charset="0"/>
                        <a:cs typeface="Lucida Sans Unicode"/>
                      </a:rPr>
                      <m:t>−</m:t>
                    </m:r>
                    <m:r>
                      <a:rPr lang="en-US" i="1" spc="-200" dirty="0" smtClean="0">
                        <a:solidFill>
                          <a:srgbClr val="002060"/>
                        </a:solidFill>
                        <a:latin typeface="Cambria Math" panose="02040503050406030204" pitchFamily="18" charset="0"/>
                        <a:cs typeface="Lucida Sans Unicode"/>
                      </a:rPr>
                      <m:t> </m:t>
                    </m:r>
                    <m:r>
                      <a:rPr lang="en-US" i="1" spc="-5" dirty="0" err="1" smtClean="0">
                        <a:solidFill>
                          <a:srgbClr val="002060"/>
                        </a:solidFill>
                        <a:latin typeface="Cambria Math" panose="02040503050406030204" pitchFamily="18" charset="0"/>
                        <a:cs typeface="Arial"/>
                      </a:rPr>
                      <m:t>𝑥𝑦</m:t>
                    </m:r>
                    <m:r>
                      <a:rPr lang="el-GR" i="1" spc="-5" dirty="0" smtClean="0">
                        <a:solidFill>
                          <a:srgbClr val="002060"/>
                        </a:solidFill>
                        <a:latin typeface="Cambria Math" panose="02040503050406030204" pitchFamily="18" charset="0"/>
                        <a:cs typeface="Calibri"/>
                      </a:rPr>
                      <m:t>𝜔</m:t>
                    </m:r>
                    <m:r>
                      <a:rPr lang="en-US" i="1" spc="-7" baseline="-10416" dirty="0" smtClean="0">
                        <a:solidFill>
                          <a:srgbClr val="002060"/>
                        </a:solidFill>
                        <a:latin typeface="Cambria Math" panose="02040503050406030204" pitchFamily="18" charset="0"/>
                        <a:cs typeface="Arial"/>
                      </a:rPr>
                      <m:t>𝑥</m:t>
                    </m:r>
                    <m:r>
                      <a:rPr lang="en-US" i="1" spc="67" baseline="-10416" dirty="0" smtClean="0">
                        <a:solidFill>
                          <a:srgbClr val="002060"/>
                        </a:solidFill>
                        <a:latin typeface="Cambria Math" panose="02040503050406030204" pitchFamily="18" charset="0"/>
                        <a:cs typeface="Arial"/>
                      </a:rPr>
                      <m:t> </m:t>
                    </m:r>
                    <m:r>
                      <a:rPr lang="en-US" i="1" spc="-30" dirty="0" smtClean="0">
                        <a:solidFill>
                          <a:srgbClr val="002060"/>
                        </a:solidFill>
                        <a:latin typeface="Cambria Math" panose="02040503050406030204" pitchFamily="18" charset="0"/>
                        <a:cs typeface="Lucida Sans Unicode"/>
                      </a:rPr>
                      <m:t>−</m:t>
                    </m:r>
                    <m:r>
                      <a:rPr lang="en-US" i="1" spc="-200" dirty="0" smtClean="0">
                        <a:solidFill>
                          <a:srgbClr val="002060"/>
                        </a:solidFill>
                        <a:latin typeface="Cambria Math" panose="02040503050406030204" pitchFamily="18" charset="0"/>
                        <a:cs typeface="Lucida Sans Unicode"/>
                      </a:rPr>
                      <m:t> </m:t>
                    </m:r>
                    <m:r>
                      <a:rPr lang="en-US" i="1" spc="-20" dirty="0" err="1" smtClean="0">
                        <a:solidFill>
                          <a:srgbClr val="002060"/>
                        </a:solidFill>
                        <a:latin typeface="Cambria Math" panose="02040503050406030204" pitchFamily="18" charset="0"/>
                        <a:cs typeface="Arial"/>
                      </a:rPr>
                      <m:t>𝑦𝑧</m:t>
                    </m:r>
                    <m:r>
                      <a:rPr lang="el-GR" i="1" spc="-20" dirty="0" smtClean="0">
                        <a:solidFill>
                          <a:srgbClr val="002060"/>
                        </a:solidFill>
                        <a:latin typeface="Cambria Math" panose="02040503050406030204" pitchFamily="18" charset="0"/>
                        <a:cs typeface="Calibri"/>
                      </a:rPr>
                      <m:t>𝜔</m:t>
                    </m:r>
                    <m:r>
                      <a:rPr lang="en-US" i="1" spc="-30" baseline="-10416" dirty="0" smtClean="0">
                        <a:solidFill>
                          <a:srgbClr val="002060"/>
                        </a:solidFill>
                        <a:latin typeface="Cambria Math" panose="02040503050406030204" pitchFamily="18" charset="0"/>
                        <a:cs typeface="Arial"/>
                      </a:rPr>
                      <m:t>𝑧</m:t>
                    </m:r>
                  </m:oMath>
                </a14:m>
                <a:endParaRPr lang="en-US" baseline="-10416" dirty="0">
                  <a:solidFill>
                    <a:srgbClr val="002060"/>
                  </a:solidFill>
                  <a:latin typeface="Times New Roman" panose="02020603050405020304" pitchFamily="18" charset="0"/>
                  <a:cs typeface="Times New Roman" panose="02020603050405020304" pitchFamily="18" charset="0"/>
                </a:endParaRPr>
              </a:p>
              <a:p>
                <a:pPr marL="414020" indent="-342900" algn="ctr">
                  <a:lnSpc>
                    <a:spcPct val="100000"/>
                  </a:lnSpc>
                  <a:spcBef>
                    <a:spcPts val="520"/>
                  </a:spcBef>
                  <a:buFont typeface="Wingdings" panose="05000000000000000000" pitchFamily="2" charset="2"/>
                  <a:buChar char="§"/>
                </a:pPr>
                <a14:m>
                  <m:oMath xmlns:m="http://schemas.openxmlformats.org/officeDocument/2006/math">
                    <m:r>
                      <a:rPr lang="en-US" i="1" spc="100" dirty="0" smtClean="0">
                        <a:solidFill>
                          <a:srgbClr val="002060"/>
                        </a:solidFill>
                        <a:latin typeface="Cambria Math" panose="02040503050406030204" pitchFamily="18" charset="0"/>
                        <a:cs typeface="Lucida Sans Unicode"/>
                      </a:rPr>
                      <m:t>{</m:t>
                    </m:r>
                    <m:acc>
                      <m:accPr>
                        <m:chr m:val="⃗"/>
                        <m:ctrlPr>
                          <a:rPr lang="en-US" b="0" i="1" spc="100" dirty="0" smtClean="0">
                            <a:solidFill>
                              <a:srgbClr val="002060"/>
                            </a:solidFill>
                            <a:latin typeface="Cambria Math" panose="02040503050406030204" pitchFamily="18" charset="0"/>
                            <a:cs typeface="Calibri"/>
                          </a:rPr>
                        </m:ctrlPr>
                      </m:accPr>
                      <m:e>
                        <m:r>
                          <a:rPr lang="en-US" b="0" i="1" spc="100" dirty="0" smtClean="0">
                            <a:solidFill>
                              <a:srgbClr val="002060"/>
                            </a:solidFill>
                            <a:latin typeface="Cambria Math" panose="02040503050406030204" pitchFamily="18" charset="0"/>
                            <a:cs typeface="Calibri"/>
                          </a:rPr>
                          <m:t>𝑟</m:t>
                        </m:r>
                      </m:e>
                    </m:acc>
                    <m:r>
                      <a:rPr lang="en-US" b="0" i="1" spc="-90" dirty="0" smtClean="0">
                        <a:solidFill>
                          <a:srgbClr val="002060"/>
                        </a:solidFill>
                        <a:latin typeface="Cambria Math" panose="02040503050406030204" pitchFamily="18" charset="0"/>
                        <a:cs typeface="Calibri"/>
                      </a:rPr>
                      <m:t> </m:t>
                    </m:r>
                    <m:r>
                      <a:rPr lang="en-US" b="0" i="1" spc="-30" dirty="0" smtClean="0">
                        <a:solidFill>
                          <a:srgbClr val="002060"/>
                        </a:solidFill>
                        <a:latin typeface="Cambria Math" panose="02040503050406030204" pitchFamily="18" charset="0"/>
                        <a:cs typeface="Lucida Sans Unicode"/>
                      </a:rPr>
                      <m:t>×</m:t>
                    </m:r>
                    <m:r>
                      <a:rPr lang="en-US" b="0" i="1" spc="-200" dirty="0" smtClean="0">
                        <a:solidFill>
                          <a:srgbClr val="002060"/>
                        </a:solidFill>
                        <a:latin typeface="Cambria Math" panose="02040503050406030204" pitchFamily="18" charset="0"/>
                        <a:cs typeface="Lucida Sans Unicode"/>
                      </a:rPr>
                      <m:t> </m:t>
                    </m:r>
                    <m:r>
                      <a:rPr lang="en-US" b="0" i="1" spc="15" dirty="0" smtClean="0">
                        <a:solidFill>
                          <a:srgbClr val="002060"/>
                        </a:solidFill>
                        <a:latin typeface="Cambria Math" panose="02040503050406030204" pitchFamily="18" charset="0"/>
                        <a:cs typeface="Arial"/>
                      </a:rPr>
                      <m:t>(</m:t>
                    </m:r>
                    <m:acc>
                      <m:accPr>
                        <m:chr m:val="⃗"/>
                        <m:ctrlPr>
                          <a:rPr lang="en-US" b="0" i="1" spc="15" dirty="0" smtClean="0">
                            <a:solidFill>
                              <a:srgbClr val="002060"/>
                            </a:solidFill>
                            <a:latin typeface="Cambria Math" panose="02040503050406030204" pitchFamily="18" charset="0"/>
                            <a:cs typeface="Lucida Sans Unicode"/>
                          </a:rPr>
                        </m:ctrlPr>
                      </m:accPr>
                      <m:e>
                        <m:r>
                          <a:rPr lang="el-GR" b="0" i="1" spc="15" dirty="0" smtClean="0">
                            <a:solidFill>
                              <a:srgbClr val="002060"/>
                            </a:solidFill>
                            <a:latin typeface="Cambria Math" panose="02040503050406030204" pitchFamily="18" charset="0"/>
                            <a:cs typeface="Calibri"/>
                          </a:rPr>
                          <m:t>𝜔</m:t>
                        </m:r>
                      </m:e>
                    </m:acc>
                    <m:r>
                      <a:rPr lang="el-GR" b="0" i="1" spc="-10" dirty="0" smtClean="0">
                        <a:solidFill>
                          <a:srgbClr val="002060"/>
                        </a:solidFill>
                        <a:latin typeface="Cambria Math" panose="02040503050406030204" pitchFamily="18" charset="0"/>
                        <a:cs typeface="Calibri"/>
                      </a:rPr>
                      <m:t> </m:t>
                    </m:r>
                    <m:r>
                      <a:rPr lang="el-GR" b="0" i="1" spc="-30" dirty="0" smtClean="0">
                        <a:solidFill>
                          <a:srgbClr val="002060"/>
                        </a:solidFill>
                        <a:latin typeface="Cambria Math" panose="02040503050406030204" pitchFamily="18" charset="0"/>
                        <a:cs typeface="Lucida Sans Unicode"/>
                      </a:rPr>
                      <m:t>×</m:t>
                    </m:r>
                    <m:r>
                      <a:rPr lang="el-GR" b="0" i="1" spc="-200" dirty="0" smtClean="0">
                        <a:solidFill>
                          <a:srgbClr val="002060"/>
                        </a:solidFill>
                        <a:latin typeface="Cambria Math" panose="02040503050406030204" pitchFamily="18" charset="0"/>
                        <a:cs typeface="Lucida Sans Unicode"/>
                      </a:rPr>
                      <m:t> </m:t>
                    </m:r>
                    <m:acc>
                      <m:accPr>
                        <m:chr m:val="⃗"/>
                        <m:ctrlPr>
                          <a:rPr lang="en-US" b="0" i="1" spc="55" dirty="0" smtClean="0">
                            <a:solidFill>
                              <a:srgbClr val="002060"/>
                            </a:solidFill>
                            <a:latin typeface="Cambria Math" panose="02040503050406030204" pitchFamily="18" charset="0"/>
                            <a:cs typeface="Lucida Sans Unicode"/>
                          </a:rPr>
                        </m:ctrlPr>
                      </m:accPr>
                      <m:e>
                        <m:r>
                          <a:rPr lang="en-US" b="0" i="1" spc="55" dirty="0" smtClean="0">
                            <a:solidFill>
                              <a:srgbClr val="002060"/>
                            </a:solidFill>
                            <a:latin typeface="Cambria Math" panose="02040503050406030204" pitchFamily="18" charset="0"/>
                            <a:cs typeface="Calibri"/>
                          </a:rPr>
                          <m:t>𝑟</m:t>
                        </m:r>
                      </m:e>
                    </m:acc>
                    <m:r>
                      <a:rPr lang="en-US" b="0" i="1" spc="55" dirty="0" smtClean="0">
                        <a:solidFill>
                          <a:srgbClr val="002060"/>
                        </a:solidFill>
                        <a:latin typeface="Cambria Math" panose="02040503050406030204" pitchFamily="18" charset="0"/>
                        <a:cs typeface="Arial"/>
                      </a:rPr>
                      <m:t>)</m:t>
                    </m:r>
                    <m:r>
                      <a:rPr lang="en-US" i="1" spc="55" dirty="0" smtClean="0">
                        <a:solidFill>
                          <a:srgbClr val="002060"/>
                        </a:solidFill>
                        <a:latin typeface="Cambria Math" panose="02040503050406030204" pitchFamily="18" charset="0"/>
                        <a:cs typeface="Lucida Sans Unicode"/>
                      </a:rPr>
                      <m:t>}</m:t>
                    </m:r>
                    <m:r>
                      <a:rPr lang="en-US" i="1" spc="82" baseline="-20833" dirty="0" smtClean="0">
                        <a:solidFill>
                          <a:srgbClr val="002060"/>
                        </a:solidFill>
                        <a:latin typeface="Cambria Math" panose="02040503050406030204" pitchFamily="18" charset="0"/>
                        <a:cs typeface="Arial"/>
                      </a:rPr>
                      <m:t>𝑧</m:t>
                    </m:r>
                    <m:r>
                      <a:rPr lang="en-US" i="1" spc="202" baseline="-20833" dirty="0" smtClean="0">
                        <a:solidFill>
                          <a:srgbClr val="002060"/>
                        </a:solidFill>
                        <a:latin typeface="Cambria Math" panose="02040503050406030204" pitchFamily="18" charset="0"/>
                        <a:cs typeface="Arial"/>
                      </a:rPr>
                      <m:t> </m:t>
                    </m:r>
                    <m:r>
                      <a:rPr lang="en-US" i="1" spc="204" dirty="0" smtClean="0">
                        <a:solidFill>
                          <a:srgbClr val="002060"/>
                        </a:solidFill>
                        <a:latin typeface="Cambria Math" panose="02040503050406030204" pitchFamily="18" charset="0"/>
                        <a:cs typeface="Arial"/>
                      </a:rPr>
                      <m:t>=</m:t>
                    </m:r>
                    <m:r>
                      <a:rPr lang="en-US" i="1" spc="-65" dirty="0" smtClean="0">
                        <a:solidFill>
                          <a:srgbClr val="002060"/>
                        </a:solidFill>
                        <a:latin typeface="Cambria Math" panose="02040503050406030204" pitchFamily="18" charset="0"/>
                        <a:cs typeface="Arial"/>
                      </a:rPr>
                      <m:t> </m:t>
                    </m:r>
                    <m:r>
                      <a:rPr lang="en-US" i="1" dirty="0" smtClean="0">
                        <a:solidFill>
                          <a:srgbClr val="002060"/>
                        </a:solidFill>
                        <a:latin typeface="Cambria Math" panose="02040503050406030204" pitchFamily="18" charset="0"/>
                        <a:cs typeface="Arial"/>
                      </a:rPr>
                      <m:t>(</m:t>
                    </m:r>
                    <m:r>
                      <a:rPr lang="en-US" i="1" dirty="0" smtClean="0">
                        <a:solidFill>
                          <a:srgbClr val="002060"/>
                        </a:solidFill>
                        <a:latin typeface="Cambria Math" panose="02040503050406030204" pitchFamily="18" charset="0"/>
                        <a:cs typeface="Arial"/>
                      </a:rPr>
                      <m:t>𝑥</m:t>
                    </m:r>
                    <m:r>
                      <a:rPr lang="en-US" i="1" spc="-210" dirty="0" smtClean="0">
                        <a:solidFill>
                          <a:srgbClr val="002060"/>
                        </a:solidFill>
                        <a:latin typeface="Cambria Math" panose="02040503050406030204" pitchFamily="18" charset="0"/>
                        <a:cs typeface="Arial"/>
                      </a:rPr>
                      <m:t> </m:t>
                    </m:r>
                    <m:r>
                      <a:rPr lang="en-US" i="1" spc="22" baseline="31250" dirty="0" smtClean="0">
                        <a:solidFill>
                          <a:srgbClr val="002060"/>
                        </a:solidFill>
                        <a:latin typeface="Cambria Math" panose="02040503050406030204" pitchFamily="18" charset="0"/>
                        <a:cs typeface="Calibri"/>
                      </a:rPr>
                      <m:t>2</m:t>
                    </m:r>
                    <m:r>
                      <a:rPr lang="en-US" i="1" spc="30" baseline="31250" dirty="0" smtClean="0">
                        <a:solidFill>
                          <a:srgbClr val="002060"/>
                        </a:solidFill>
                        <a:latin typeface="Cambria Math" panose="02040503050406030204" pitchFamily="18" charset="0"/>
                        <a:cs typeface="Calibri"/>
                      </a:rPr>
                      <m:t> </m:t>
                    </m:r>
                    <m:r>
                      <a:rPr lang="en-US" i="1" spc="204" dirty="0" smtClean="0">
                        <a:solidFill>
                          <a:srgbClr val="002060"/>
                        </a:solidFill>
                        <a:latin typeface="Cambria Math" panose="02040503050406030204" pitchFamily="18" charset="0"/>
                        <a:cs typeface="Arial"/>
                      </a:rPr>
                      <m:t>+</m:t>
                    </m:r>
                    <m:r>
                      <a:rPr lang="en-US" i="1" spc="-155" dirty="0" smtClean="0">
                        <a:solidFill>
                          <a:srgbClr val="002060"/>
                        </a:solidFill>
                        <a:latin typeface="Cambria Math" panose="02040503050406030204" pitchFamily="18" charset="0"/>
                        <a:cs typeface="Arial"/>
                      </a:rPr>
                      <m:t> </m:t>
                    </m:r>
                    <m:r>
                      <a:rPr lang="en-US" i="1" spc="-50" dirty="0" smtClean="0">
                        <a:solidFill>
                          <a:srgbClr val="002060"/>
                        </a:solidFill>
                        <a:latin typeface="Cambria Math" panose="02040503050406030204" pitchFamily="18" charset="0"/>
                        <a:cs typeface="Arial"/>
                      </a:rPr>
                      <m:t>𝑦</m:t>
                    </m:r>
                    <m:r>
                      <a:rPr lang="en-US" i="1" spc="-190" dirty="0" smtClean="0">
                        <a:solidFill>
                          <a:srgbClr val="002060"/>
                        </a:solidFill>
                        <a:latin typeface="Cambria Math" panose="02040503050406030204" pitchFamily="18" charset="0"/>
                        <a:cs typeface="Arial"/>
                      </a:rPr>
                      <m:t> </m:t>
                    </m:r>
                    <m:r>
                      <a:rPr lang="en-US" i="1" spc="22" baseline="31250" dirty="0" smtClean="0">
                        <a:solidFill>
                          <a:srgbClr val="002060"/>
                        </a:solidFill>
                        <a:latin typeface="Cambria Math" panose="02040503050406030204" pitchFamily="18" charset="0"/>
                        <a:cs typeface="Calibri"/>
                      </a:rPr>
                      <m:t>2</m:t>
                    </m:r>
                    <m:r>
                      <a:rPr lang="en-US" i="1" spc="15" dirty="0" smtClean="0">
                        <a:solidFill>
                          <a:srgbClr val="002060"/>
                        </a:solidFill>
                        <a:latin typeface="Cambria Math" panose="02040503050406030204" pitchFamily="18" charset="0"/>
                        <a:cs typeface="Arial"/>
                      </a:rPr>
                      <m:t>)</m:t>
                    </m:r>
                    <m:r>
                      <a:rPr lang="el-GR" i="1" spc="15" dirty="0" smtClean="0">
                        <a:solidFill>
                          <a:srgbClr val="002060"/>
                        </a:solidFill>
                        <a:latin typeface="Cambria Math" panose="02040503050406030204" pitchFamily="18" charset="0"/>
                        <a:cs typeface="Calibri"/>
                      </a:rPr>
                      <m:t>𝜔</m:t>
                    </m:r>
                    <m:r>
                      <a:rPr lang="en-US" i="1" spc="22" baseline="-10416" dirty="0" smtClean="0">
                        <a:solidFill>
                          <a:srgbClr val="002060"/>
                        </a:solidFill>
                        <a:latin typeface="Cambria Math" panose="02040503050406030204" pitchFamily="18" charset="0"/>
                        <a:cs typeface="Arial"/>
                      </a:rPr>
                      <m:t>𝑧</m:t>
                    </m:r>
                    <m:r>
                      <a:rPr lang="en-US" i="1" spc="67" baseline="-10416" dirty="0" smtClean="0">
                        <a:solidFill>
                          <a:srgbClr val="002060"/>
                        </a:solidFill>
                        <a:latin typeface="Cambria Math" panose="02040503050406030204" pitchFamily="18" charset="0"/>
                        <a:cs typeface="Arial"/>
                      </a:rPr>
                      <m:t> </m:t>
                    </m:r>
                    <m:r>
                      <a:rPr lang="en-US" i="1" spc="-30" dirty="0" smtClean="0">
                        <a:solidFill>
                          <a:srgbClr val="002060"/>
                        </a:solidFill>
                        <a:latin typeface="Cambria Math" panose="02040503050406030204" pitchFamily="18" charset="0"/>
                        <a:cs typeface="Lucida Sans Unicode"/>
                      </a:rPr>
                      <m:t>−</m:t>
                    </m:r>
                    <m:r>
                      <a:rPr lang="en-US" i="1" spc="-200" dirty="0" smtClean="0">
                        <a:solidFill>
                          <a:srgbClr val="002060"/>
                        </a:solidFill>
                        <a:latin typeface="Cambria Math" panose="02040503050406030204" pitchFamily="18" charset="0"/>
                        <a:cs typeface="Lucida Sans Unicode"/>
                      </a:rPr>
                      <m:t> </m:t>
                    </m:r>
                    <m:r>
                      <a:rPr lang="en-US" i="1" spc="-15" dirty="0" err="1" smtClean="0">
                        <a:solidFill>
                          <a:srgbClr val="002060"/>
                        </a:solidFill>
                        <a:latin typeface="Cambria Math" panose="02040503050406030204" pitchFamily="18" charset="0"/>
                        <a:cs typeface="Arial"/>
                      </a:rPr>
                      <m:t>𝑧𝑥</m:t>
                    </m:r>
                    <m:r>
                      <a:rPr lang="el-GR" i="1" spc="-15" dirty="0" smtClean="0">
                        <a:solidFill>
                          <a:srgbClr val="002060"/>
                        </a:solidFill>
                        <a:latin typeface="Cambria Math" panose="02040503050406030204" pitchFamily="18" charset="0"/>
                        <a:cs typeface="Calibri"/>
                      </a:rPr>
                      <m:t>𝜔</m:t>
                    </m:r>
                    <m:r>
                      <a:rPr lang="en-US" i="1" spc="-22" baseline="-10416" dirty="0" smtClean="0">
                        <a:solidFill>
                          <a:srgbClr val="002060"/>
                        </a:solidFill>
                        <a:latin typeface="Cambria Math" panose="02040503050406030204" pitchFamily="18" charset="0"/>
                        <a:cs typeface="Arial"/>
                      </a:rPr>
                      <m:t>𝑥</m:t>
                    </m:r>
                    <m:r>
                      <a:rPr lang="en-US" i="1" spc="75" baseline="-10416" dirty="0" smtClean="0">
                        <a:solidFill>
                          <a:srgbClr val="002060"/>
                        </a:solidFill>
                        <a:latin typeface="Cambria Math" panose="02040503050406030204" pitchFamily="18" charset="0"/>
                        <a:cs typeface="Arial"/>
                      </a:rPr>
                      <m:t> </m:t>
                    </m:r>
                    <m:r>
                      <a:rPr lang="en-US" i="1" spc="-30" dirty="0" smtClean="0">
                        <a:solidFill>
                          <a:srgbClr val="002060"/>
                        </a:solidFill>
                        <a:latin typeface="Cambria Math" panose="02040503050406030204" pitchFamily="18" charset="0"/>
                        <a:cs typeface="Lucida Sans Unicode"/>
                      </a:rPr>
                      <m:t>−</m:t>
                    </m:r>
                    <m:r>
                      <a:rPr lang="en-US" i="1" spc="-200" dirty="0" smtClean="0">
                        <a:solidFill>
                          <a:srgbClr val="002060"/>
                        </a:solidFill>
                        <a:latin typeface="Cambria Math" panose="02040503050406030204" pitchFamily="18" charset="0"/>
                        <a:cs typeface="Lucida Sans Unicode"/>
                      </a:rPr>
                      <m:t> </m:t>
                    </m:r>
                    <m:r>
                      <a:rPr lang="en-US" i="1" spc="-15" dirty="0" err="1" smtClean="0">
                        <a:solidFill>
                          <a:srgbClr val="002060"/>
                        </a:solidFill>
                        <a:latin typeface="Cambria Math" panose="02040503050406030204" pitchFamily="18" charset="0"/>
                        <a:cs typeface="Arial"/>
                      </a:rPr>
                      <m:t>𝑧𝑦</m:t>
                    </m:r>
                    <m:r>
                      <a:rPr lang="el-GR" i="1" spc="-15" dirty="0" smtClean="0">
                        <a:solidFill>
                          <a:srgbClr val="002060"/>
                        </a:solidFill>
                        <a:latin typeface="Cambria Math" panose="02040503050406030204" pitchFamily="18" charset="0"/>
                        <a:cs typeface="Calibri"/>
                      </a:rPr>
                      <m:t>𝜔</m:t>
                    </m:r>
                    <m:r>
                      <a:rPr lang="en-US" i="1" spc="-22" baseline="-10416" dirty="0" smtClean="0">
                        <a:solidFill>
                          <a:srgbClr val="002060"/>
                        </a:solidFill>
                        <a:latin typeface="Cambria Math" panose="02040503050406030204" pitchFamily="18" charset="0"/>
                        <a:cs typeface="Arial"/>
                      </a:rPr>
                      <m:t>𝑦</m:t>
                    </m:r>
                  </m:oMath>
                </a14:m>
                <a:endParaRPr lang="en-US" baseline="-10416"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1130"/>
                  </a:spcBef>
                  <a:buFont typeface="Wingdings" panose="05000000000000000000" pitchFamily="2" charset="2"/>
                  <a:buChar char="§"/>
                </a:pPr>
                <a:r>
                  <a:rPr lang="en-IN" spc="5" dirty="0">
                    <a:solidFill>
                      <a:srgbClr val="002060"/>
                    </a:solidFill>
                    <a:latin typeface="Times New Roman" panose="02020603050405020304" pitchFamily="18" charset="0"/>
                    <a:cs typeface="Times New Roman" panose="02020603050405020304" pitchFamily="18" charset="0"/>
                  </a:rPr>
                  <a:t>Substituting </a:t>
                </a:r>
                <a:r>
                  <a:rPr lang="en-IN" spc="10" dirty="0">
                    <a:solidFill>
                      <a:srgbClr val="002060"/>
                    </a:solidFill>
                    <a:latin typeface="Times New Roman" panose="02020603050405020304" pitchFamily="18" charset="0"/>
                    <a:cs typeface="Times New Roman" panose="02020603050405020304" pitchFamily="18" charset="0"/>
                  </a:rPr>
                  <a:t>it </a:t>
                </a:r>
                <a:r>
                  <a:rPr lang="en-IN" dirty="0">
                    <a:solidFill>
                      <a:srgbClr val="002060"/>
                    </a:solidFill>
                    <a:latin typeface="Times New Roman" panose="02020603050405020304" pitchFamily="18" charset="0"/>
                    <a:cs typeface="Times New Roman" panose="02020603050405020304" pitchFamily="18" charset="0"/>
                  </a:rPr>
                  <a:t>back </a:t>
                </a:r>
                <a:r>
                  <a:rPr lang="en-IN" spc="-15" dirty="0">
                    <a:solidFill>
                      <a:srgbClr val="002060"/>
                    </a:solidFill>
                    <a:latin typeface="Times New Roman" panose="02020603050405020304" pitchFamily="18" charset="0"/>
                    <a:cs typeface="Times New Roman" panose="02020603050405020304" pitchFamily="18" charset="0"/>
                  </a:rPr>
                  <a:t>in  </a:t>
                </a:r>
                <a:r>
                  <a:rPr lang="en-IN" spc="-25" dirty="0">
                    <a:solidFill>
                      <a:srgbClr val="002060"/>
                    </a:solidFill>
                    <a:latin typeface="Times New Roman" panose="02020603050405020304" pitchFamily="18" charset="0"/>
                    <a:cs typeface="Times New Roman" panose="02020603050405020304" pitchFamily="18" charset="0"/>
                  </a:rPr>
                  <a:t>the  </a:t>
                </a:r>
                <a:r>
                  <a:rPr lang="en-IN" spc="-30" dirty="0">
                    <a:solidFill>
                      <a:srgbClr val="002060"/>
                    </a:solidFill>
                    <a:latin typeface="Times New Roman" panose="02020603050405020304" pitchFamily="18" charset="0"/>
                    <a:cs typeface="Times New Roman" panose="02020603050405020304" pitchFamily="18" charset="0"/>
                  </a:rPr>
                  <a:t>expression  </a:t>
                </a:r>
                <a:r>
                  <a:rPr lang="en-IN" spc="-35" dirty="0">
                    <a:solidFill>
                      <a:srgbClr val="002060"/>
                    </a:solidFill>
                    <a:latin typeface="Times New Roman" panose="02020603050405020304" pitchFamily="18" charset="0"/>
                    <a:cs typeface="Times New Roman" panose="02020603050405020304" pitchFamily="18" charset="0"/>
                  </a:rPr>
                  <a:t>for  </a:t>
                </a:r>
                <a14:m>
                  <m:oMath xmlns:m="http://schemas.openxmlformats.org/officeDocument/2006/math">
                    <m:acc>
                      <m:accPr>
                        <m:chr m:val="⃗"/>
                        <m:ctrlPr>
                          <a:rPr lang="en-US" b="0" i="1" spc="100" dirty="0" smtClean="0">
                            <a:solidFill>
                              <a:srgbClr val="002060"/>
                            </a:solidFill>
                            <a:latin typeface="Cambria Math" panose="02040503050406030204" pitchFamily="18" charset="0"/>
                            <a:cs typeface="Calibri"/>
                          </a:rPr>
                        </m:ctrlPr>
                      </m:accPr>
                      <m:e>
                        <m:r>
                          <a:rPr lang="en-IN" i="1" spc="100" dirty="0" smtClean="0">
                            <a:solidFill>
                              <a:srgbClr val="002060"/>
                            </a:solidFill>
                            <a:latin typeface="Cambria Math" panose="02040503050406030204" pitchFamily="18" charset="0"/>
                            <a:cs typeface="Calibri"/>
                          </a:rPr>
                          <m:t>𝐿</m:t>
                        </m:r>
                      </m:e>
                    </m:acc>
                  </m:oMath>
                </a14:m>
                <a:r>
                  <a:rPr lang="en-IN" spc="100" dirty="0">
                    <a:solidFill>
                      <a:srgbClr val="002060"/>
                    </a:solidFill>
                    <a:latin typeface="Times New Roman" panose="02020603050405020304" pitchFamily="18" charset="0"/>
                    <a:cs typeface="Times New Roman" panose="02020603050405020304" pitchFamily="18" charset="0"/>
                  </a:rPr>
                  <a:t>, </a:t>
                </a:r>
                <a:r>
                  <a:rPr lang="en-IN" spc="-35" dirty="0">
                    <a:solidFill>
                      <a:srgbClr val="002060"/>
                    </a:solidFill>
                    <a:latin typeface="Times New Roman" panose="02020603050405020304" pitchFamily="18" charset="0"/>
                    <a:cs typeface="Times New Roman" panose="02020603050405020304" pitchFamily="18" charset="0"/>
                  </a:rPr>
                  <a:t>for  </a:t>
                </a:r>
                <a:r>
                  <a:rPr lang="en-IN" spc="-25" dirty="0">
                    <a:solidFill>
                      <a:srgbClr val="002060"/>
                    </a:solidFill>
                    <a:latin typeface="Times New Roman" panose="02020603050405020304" pitchFamily="18" charset="0"/>
                    <a:cs typeface="Times New Roman" panose="02020603050405020304" pitchFamily="18" charset="0"/>
                  </a:rPr>
                  <a:t>the</a:t>
                </a:r>
                <a:r>
                  <a:rPr lang="en-IN" spc="30" dirty="0">
                    <a:solidFill>
                      <a:srgbClr val="002060"/>
                    </a:solidFill>
                    <a:latin typeface="Times New Roman" panose="02020603050405020304" pitchFamily="18" charset="0"/>
                    <a:cs typeface="Times New Roman" panose="02020603050405020304" pitchFamily="18" charset="0"/>
                  </a:rPr>
                  <a:t> </a:t>
                </a:r>
                <a:r>
                  <a:rPr lang="en-IN" i="1" spc="-50" dirty="0">
                    <a:solidFill>
                      <a:srgbClr val="002060"/>
                    </a:solidFill>
                    <a:latin typeface="Times New Roman" panose="02020603050405020304" pitchFamily="18" charset="0"/>
                    <a:cs typeface="Times New Roman" panose="02020603050405020304" pitchFamily="18" charset="0"/>
                  </a:rPr>
                  <a:t>x</a:t>
                </a:r>
                <a:r>
                  <a:rPr lang="en-IN" i="1"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component,</a:t>
                </a:r>
              </a:p>
              <a:p>
                <a:pPr marL="0" indent="0">
                  <a:lnSpc>
                    <a:spcPct val="100000"/>
                  </a:lnSpc>
                  <a:spcBef>
                    <a:spcPts val="1130"/>
                  </a:spcBef>
                  <a:buNone/>
                </a:pP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𝐿</m:t>
                        </m:r>
                      </m:e>
                      <m:sub>
                        <m:r>
                          <a:rPr lang="en-US" b="0" i="1" smtClean="0">
                            <a:solidFill>
                              <a:srgbClr val="002060"/>
                            </a:solidFill>
                            <a:latin typeface="Cambria Math" panose="02040503050406030204" pitchFamily="18" charset="0"/>
                            <a:cs typeface="Calibri"/>
                          </a:rPr>
                          <m:t>𝑥</m:t>
                        </m:r>
                      </m:sub>
                    </m:sSub>
                    <m:r>
                      <a:rPr lang="en-US" b="0" i="1" smtClean="0">
                        <a:solidFill>
                          <a:srgbClr val="002060"/>
                        </a:solidFill>
                        <a:latin typeface="Cambria Math" panose="02040503050406030204" pitchFamily="18" charset="0"/>
                        <a:cs typeface="Calibri"/>
                      </a:rPr>
                      <m:t>=</m:t>
                    </m:r>
                    <m:nary>
                      <m:naryPr>
                        <m:chr m:val="∑"/>
                        <m:supHide m:val="on"/>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𝑖</m:t>
                        </m:r>
                      </m:sub>
                      <m:sup/>
                      <m:e>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𝑚</m:t>
                            </m:r>
                          </m:e>
                          <m:sub>
                            <m:r>
                              <a:rPr lang="en-US" b="0" i="1" smtClean="0">
                                <a:solidFill>
                                  <a:srgbClr val="002060"/>
                                </a:solidFill>
                                <a:latin typeface="Cambria Math" panose="02040503050406030204" pitchFamily="18" charset="0"/>
                                <a:cs typeface="Calibri"/>
                              </a:rPr>
                              <m:t>𝑖</m:t>
                            </m:r>
                          </m:sub>
                        </m:sSub>
                        <m:d>
                          <m:dPr>
                            <m:ctrlPr>
                              <a:rPr lang="en-US" b="0" i="1" smtClean="0">
                                <a:solidFill>
                                  <a:srgbClr val="002060"/>
                                </a:solidFill>
                                <a:latin typeface="Cambria Math" panose="02040503050406030204" pitchFamily="18" charset="0"/>
                                <a:cs typeface="Calibri"/>
                              </a:rPr>
                            </m:ctrlPr>
                          </m:dPr>
                          <m:e>
                            <m:sSubSup>
                              <m:sSubSupPr>
                                <m:ctrlPr>
                                  <a:rPr lang="en-US" b="0" i="1" smtClean="0">
                                    <a:solidFill>
                                      <a:srgbClr val="002060"/>
                                    </a:solidFill>
                                    <a:latin typeface="Cambria Math" panose="02040503050406030204" pitchFamily="18" charset="0"/>
                                    <a:cs typeface="Calibri"/>
                                  </a:rPr>
                                </m:ctrlPr>
                              </m:sSubSupPr>
                              <m:e>
                                <m:r>
                                  <a:rPr lang="en-US" b="0" i="1" smtClean="0">
                                    <a:solidFill>
                                      <a:srgbClr val="002060"/>
                                    </a:solidFill>
                                    <a:latin typeface="Cambria Math" panose="02040503050406030204" pitchFamily="18" charset="0"/>
                                    <a:cs typeface="Calibri"/>
                                  </a:rPr>
                                  <m:t>𝑦</m:t>
                                </m:r>
                              </m:e>
                              <m:sub>
                                <m:r>
                                  <a:rPr lang="en-US" b="0" i="1" smtClean="0">
                                    <a:solidFill>
                                      <a:srgbClr val="002060"/>
                                    </a:solidFill>
                                    <a:latin typeface="Cambria Math" panose="02040503050406030204" pitchFamily="18" charset="0"/>
                                    <a:cs typeface="Calibri"/>
                                  </a:rPr>
                                  <m:t>𝑖</m:t>
                                </m:r>
                              </m:sub>
                              <m:sup>
                                <m:r>
                                  <a:rPr lang="en-US" b="0" i="1" smtClean="0">
                                    <a:solidFill>
                                      <a:srgbClr val="002060"/>
                                    </a:solidFill>
                                    <a:latin typeface="Cambria Math" panose="02040503050406030204" pitchFamily="18" charset="0"/>
                                    <a:cs typeface="Calibri"/>
                                  </a:rPr>
                                  <m:t>2</m:t>
                                </m:r>
                              </m:sup>
                            </m:sSubSup>
                            <m:r>
                              <a:rPr lang="en-US" b="0" i="1" smtClean="0">
                                <a:solidFill>
                                  <a:srgbClr val="002060"/>
                                </a:solidFill>
                                <a:latin typeface="Cambria Math" panose="02040503050406030204" pitchFamily="18" charset="0"/>
                                <a:cs typeface="Calibri"/>
                              </a:rPr>
                              <m:t>+</m:t>
                            </m:r>
                            <m:sSubSup>
                              <m:sSubSupPr>
                                <m:ctrlPr>
                                  <a:rPr lang="en-US" b="0" i="1" smtClean="0">
                                    <a:solidFill>
                                      <a:srgbClr val="002060"/>
                                    </a:solidFill>
                                    <a:latin typeface="Cambria Math" panose="02040503050406030204" pitchFamily="18" charset="0"/>
                                    <a:cs typeface="Calibri"/>
                                  </a:rPr>
                                </m:ctrlPr>
                              </m:sSubSupPr>
                              <m:e>
                                <m:r>
                                  <a:rPr lang="en-US" b="0" i="1" smtClean="0">
                                    <a:solidFill>
                                      <a:srgbClr val="002060"/>
                                    </a:solidFill>
                                    <a:latin typeface="Cambria Math" panose="02040503050406030204" pitchFamily="18" charset="0"/>
                                    <a:cs typeface="Calibri"/>
                                  </a:rPr>
                                  <m:t>𝑧</m:t>
                                </m:r>
                              </m:e>
                              <m:sub>
                                <m:r>
                                  <a:rPr lang="en-US" b="0" i="1" smtClean="0">
                                    <a:solidFill>
                                      <a:srgbClr val="002060"/>
                                    </a:solidFill>
                                    <a:latin typeface="Cambria Math" panose="02040503050406030204" pitchFamily="18" charset="0"/>
                                    <a:cs typeface="Calibri"/>
                                  </a:rPr>
                                  <m:t>𝑖</m:t>
                                </m:r>
                              </m:sub>
                              <m:sup>
                                <m:r>
                                  <a:rPr lang="en-US" b="0" i="1" smtClean="0">
                                    <a:solidFill>
                                      <a:srgbClr val="002060"/>
                                    </a:solidFill>
                                    <a:latin typeface="Cambria Math" panose="02040503050406030204" pitchFamily="18" charset="0"/>
                                    <a:cs typeface="Calibri"/>
                                  </a:rPr>
                                  <m:t>2</m:t>
                                </m:r>
                              </m:sup>
                            </m:sSubSup>
                          </m:e>
                        </m:d>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𝜔</m:t>
                            </m:r>
                          </m:e>
                          <m:sub>
                            <m:r>
                              <a:rPr lang="en-US" b="0" i="1" smtClean="0">
                                <a:solidFill>
                                  <a:srgbClr val="002060"/>
                                </a:solidFill>
                                <a:latin typeface="Cambria Math" panose="02040503050406030204" pitchFamily="18" charset="0"/>
                                <a:cs typeface="Calibri"/>
                              </a:rPr>
                              <m:t>𝑥</m:t>
                            </m:r>
                          </m:sub>
                        </m:sSub>
                      </m:e>
                    </m:nary>
                    <m:r>
                      <a:rPr lang="en-US" b="0" i="1" smtClean="0">
                        <a:solidFill>
                          <a:srgbClr val="002060"/>
                        </a:solidFill>
                        <a:latin typeface="Cambria Math" panose="02040503050406030204" pitchFamily="18" charset="0"/>
                        <a:cs typeface="Calibri"/>
                      </a:rPr>
                      <m:t>−</m:t>
                    </m:r>
                    <m:nary>
                      <m:naryPr>
                        <m:chr m:val="∑"/>
                        <m:supHide m:val="on"/>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𝑖</m:t>
                        </m:r>
                      </m:sub>
                      <m:sup/>
                      <m:e>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𝑚</m:t>
                            </m:r>
                          </m:e>
                          <m:sub>
                            <m:r>
                              <a:rPr lang="en-US" b="0" i="1" smtClean="0">
                                <a:solidFill>
                                  <a:srgbClr val="002060"/>
                                </a:solidFill>
                                <a:latin typeface="Cambria Math" panose="02040503050406030204" pitchFamily="18" charset="0"/>
                                <a:cs typeface="Calibri"/>
                              </a:rPr>
                              <m:t>𝑖</m:t>
                            </m:r>
                          </m:sub>
                        </m:sSub>
                      </m:e>
                    </m:nary>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𝑥</m:t>
                        </m:r>
                      </m:e>
                      <m:sub>
                        <m:r>
                          <a:rPr lang="en-US" b="0" i="1" smtClean="0">
                            <a:solidFill>
                              <a:srgbClr val="002060"/>
                            </a:solidFill>
                            <a:latin typeface="Cambria Math" panose="02040503050406030204" pitchFamily="18" charset="0"/>
                            <a:cs typeface="Calibri"/>
                          </a:rPr>
                          <m:t>𝑖</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𝑦</m:t>
                        </m:r>
                      </m:e>
                      <m:sub>
                        <m:r>
                          <a:rPr lang="en-US" b="0" i="1" smtClean="0">
                            <a:solidFill>
                              <a:srgbClr val="002060"/>
                            </a:solidFill>
                            <a:latin typeface="Cambria Math" panose="02040503050406030204" pitchFamily="18" charset="0"/>
                            <a:cs typeface="Calibri"/>
                          </a:rPr>
                          <m:t>𝑖</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𝜔</m:t>
                        </m:r>
                      </m:e>
                      <m:sub>
                        <m:r>
                          <a:rPr lang="en-US" b="0" i="1" smtClean="0">
                            <a:solidFill>
                              <a:srgbClr val="002060"/>
                            </a:solidFill>
                            <a:latin typeface="Cambria Math" panose="02040503050406030204" pitchFamily="18" charset="0"/>
                            <a:cs typeface="Calibri"/>
                          </a:rPr>
                          <m:t>𝑦</m:t>
                        </m:r>
                      </m:sub>
                    </m:sSub>
                    <m:r>
                      <a:rPr lang="en-US" b="0" i="1" smtClean="0">
                        <a:solidFill>
                          <a:srgbClr val="002060"/>
                        </a:solidFill>
                        <a:latin typeface="Cambria Math" panose="02040503050406030204" pitchFamily="18" charset="0"/>
                        <a:cs typeface="Calibri"/>
                      </a:rPr>
                      <m:t>−</m:t>
                    </m:r>
                    <m:nary>
                      <m:naryPr>
                        <m:chr m:val="∑"/>
                        <m:supHide m:val="on"/>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𝑖</m:t>
                        </m:r>
                      </m:sub>
                      <m:sup/>
                      <m:e>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𝑚</m:t>
                            </m:r>
                          </m:e>
                          <m:sub>
                            <m:r>
                              <a:rPr lang="en-US" b="0" i="1" smtClean="0">
                                <a:solidFill>
                                  <a:srgbClr val="002060"/>
                                </a:solidFill>
                                <a:latin typeface="Cambria Math" panose="02040503050406030204" pitchFamily="18" charset="0"/>
                                <a:cs typeface="Calibri"/>
                              </a:rPr>
                              <m:t>𝑖</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𝑥</m:t>
                            </m:r>
                          </m:e>
                          <m:sub>
                            <m:r>
                              <a:rPr lang="en-US" b="0" i="1" smtClean="0">
                                <a:solidFill>
                                  <a:srgbClr val="002060"/>
                                </a:solidFill>
                                <a:latin typeface="Cambria Math" panose="02040503050406030204" pitchFamily="18" charset="0"/>
                                <a:cs typeface="Calibri"/>
                              </a:rPr>
                              <m:t>𝑖</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𝑧</m:t>
                            </m:r>
                          </m:e>
                          <m:sub>
                            <m:r>
                              <a:rPr lang="en-US" b="0" i="1" smtClean="0">
                                <a:solidFill>
                                  <a:srgbClr val="002060"/>
                                </a:solidFill>
                                <a:latin typeface="Cambria Math" panose="02040503050406030204" pitchFamily="18" charset="0"/>
                                <a:cs typeface="Calibri"/>
                              </a:rPr>
                              <m:t>𝑖</m:t>
                            </m:r>
                          </m:sub>
                        </m:sSub>
                      </m:e>
                    </m:nary>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𝜔</m:t>
                        </m:r>
                      </m:e>
                      <m:sub>
                        <m:r>
                          <a:rPr lang="en-US" b="0" i="1" smtClean="0">
                            <a:solidFill>
                              <a:srgbClr val="002060"/>
                            </a:solidFill>
                            <a:latin typeface="Cambria Math" panose="02040503050406030204" pitchFamily="18" charset="0"/>
                            <a:cs typeface="Calibri"/>
                          </a:rPr>
                          <m:t>𝑧</m:t>
                        </m:r>
                      </m:sub>
                    </m:sSub>
                    <m:r>
                      <a:rPr lang="en-US" b="0" i="1" smtClean="0">
                        <a:solidFill>
                          <a:srgbClr val="002060"/>
                        </a:solidFill>
                        <a:latin typeface="Cambria Math" panose="02040503050406030204" pitchFamily="18" charset="0"/>
                        <a:cs typeface="Calibri"/>
                      </a:rPr>
                      <m:t>=</m:t>
                    </m:r>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𝑥𝑥</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𝜔</m:t>
                        </m:r>
                      </m:e>
                      <m:sub>
                        <m:r>
                          <a:rPr lang="en-US" b="0" i="1" smtClean="0">
                            <a:solidFill>
                              <a:srgbClr val="002060"/>
                            </a:solidFill>
                            <a:latin typeface="Cambria Math" panose="02040503050406030204" pitchFamily="18" charset="0"/>
                            <a:cs typeface="Calibri"/>
                          </a:rPr>
                          <m:t>𝑥</m:t>
                        </m:r>
                      </m:sub>
                    </m:sSub>
                    <m:r>
                      <a:rPr lang="en-US" b="0" i="1" smtClean="0">
                        <a:solidFill>
                          <a:srgbClr val="002060"/>
                        </a:solidFill>
                        <a:latin typeface="Cambria Math" panose="02040503050406030204" pitchFamily="18" charset="0"/>
                        <a:cs typeface="Calibri"/>
                      </a:rPr>
                      <m:t>+</m:t>
                    </m:r>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𝑥𝑦</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𝜔</m:t>
                        </m:r>
                      </m:e>
                      <m:sub>
                        <m:r>
                          <a:rPr lang="en-US" b="0" i="1" smtClean="0">
                            <a:solidFill>
                              <a:srgbClr val="002060"/>
                            </a:solidFill>
                            <a:latin typeface="Cambria Math" panose="02040503050406030204" pitchFamily="18" charset="0"/>
                            <a:cs typeface="Calibri"/>
                          </a:rPr>
                          <m:t>𝑦</m:t>
                        </m:r>
                      </m:sub>
                    </m:sSub>
                    <m:r>
                      <a:rPr lang="en-US" b="0" i="1" smtClean="0">
                        <a:solidFill>
                          <a:srgbClr val="002060"/>
                        </a:solidFill>
                        <a:latin typeface="Cambria Math" panose="02040503050406030204" pitchFamily="18" charset="0"/>
                        <a:cs typeface="Calibri"/>
                      </a:rPr>
                      <m:t>+</m:t>
                    </m:r>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𝑥𝑧</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𝜔</m:t>
                        </m:r>
                      </m:e>
                      <m:sub>
                        <m:r>
                          <a:rPr lang="en-US" b="0" i="1" smtClean="0">
                            <a:solidFill>
                              <a:srgbClr val="002060"/>
                            </a:solidFill>
                            <a:latin typeface="Cambria Math" panose="02040503050406030204" pitchFamily="18" charset="0"/>
                            <a:cs typeface="Calibri"/>
                          </a:rPr>
                          <m:t>𝑧</m:t>
                        </m:r>
                      </m:sub>
                    </m:sSub>
                  </m:oMath>
                </a14:m>
                <a:r>
                  <a:rPr lang="en-IN" dirty="0">
                    <a:solidFill>
                      <a:srgbClr val="002060"/>
                    </a:solidFill>
                    <a:latin typeface="Times New Roman" panose="02020603050405020304" pitchFamily="18" charset="0"/>
                    <a:cs typeface="Times New Roman" panose="02020603050405020304" pitchFamily="18" charset="0"/>
                  </a:rPr>
                  <a:t>.</a:t>
                </a:r>
              </a:p>
              <a:p>
                <a:pPr marL="289560" indent="-342900">
                  <a:lnSpc>
                    <a:spcPct val="100000"/>
                  </a:lnSpc>
                  <a:spcBef>
                    <a:spcPts val="1130"/>
                  </a:spcBef>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𝑥𝑥</m:t>
                        </m:r>
                      </m:sub>
                    </m:sSub>
                    <m:r>
                      <a:rPr lang="en-US" b="0" i="1" smtClean="0">
                        <a:solidFill>
                          <a:srgbClr val="002060"/>
                        </a:solidFill>
                        <a:latin typeface="Cambria Math" panose="02040503050406030204" pitchFamily="18" charset="0"/>
                        <a:cs typeface="Calibri"/>
                      </a:rPr>
                      <m:t>=</m:t>
                    </m:r>
                    <m:nary>
                      <m:naryPr>
                        <m:chr m:val="∑"/>
                        <m:supHide m:val="on"/>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𝑖</m:t>
                        </m:r>
                      </m:sub>
                      <m:sup/>
                      <m:e>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𝑚</m:t>
                            </m:r>
                          </m:e>
                          <m:sub>
                            <m:r>
                              <a:rPr lang="en-US" b="0" i="1" smtClean="0">
                                <a:solidFill>
                                  <a:srgbClr val="002060"/>
                                </a:solidFill>
                                <a:latin typeface="Cambria Math" panose="02040503050406030204" pitchFamily="18" charset="0"/>
                                <a:cs typeface="Calibri"/>
                              </a:rPr>
                              <m:t>𝑖</m:t>
                            </m:r>
                          </m:sub>
                        </m:sSub>
                        <m:r>
                          <a:rPr lang="en-US" b="0" i="1" smtClean="0">
                            <a:solidFill>
                              <a:srgbClr val="002060"/>
                            </a:solidFill>
                            <a:latin typeface="Cambria Math" panose="02040503050406030204" pitchFamily="18" charset="0"/>
                            <a:cs typeface="Calibri"/>
                          </a:rPr>
                          <m:t>(</m:t>
                        </m:r>
                        <m:sSubSup>
                          <m:sSubSupPr>
                            <m:ctrlPr>
                              <a:rPr lang="en-US" b="0" i="1" smtClean="0">
                                <a:solidFill>
                                  <a:srgbClr val="002060"/>
                                </a:solidFill>
                                <a:latin typeface="Cambria Math" panose="02040503050406030204" pitchFamily="18" charset="0"/>
                                <a:cs typeface="Calibri"/>
                              </a:rPr>
                            </m:ctrlPr>
                          </m:sSubSupPr>
                          <m:e>
                            <m:r>
                              <a:rPr lang="en-US" b="0" i="1" smtClean="0">
                                <a:solidFill>
                                  <a:srgbClr val="002060"/>
                                </a:solidFill>
                                <a:latin typeface="Cambria Math" panose="02040503050406030204" pitchFamily="18" charset="0"/>
                                <a:cs typeface="Calibri"/>
                              </a:rPr>
                              <m:t>𝑦</m:t>
                            </m:r>
                          </m:e>
                          <m:sub>
                            <m:r>
                              <a:rPr lang="en-US" b="0" i="1" smtClean="0">
                                <a:solidFill>
                                  <a:srgbClr val="002060"/>
                                </a:solidFill>
                                <a:latin typeface="Cambria Math" panose="02040503050406030204" pitchFamily="18" charset="0"/>
                                <a:cs typeface="Calibri"/>
                              </a:rPr>
                              <m:t>𝑖</m:t>
                            </m:r>
                          </m:sub>
                          <m:sup>
                            <m:r>
                              <a:rPr lang="en-US" b="0" i="1" smtClean="0">
                                <a:solidFill>
                                  <a:srgbClr val="002060"/>
                                </a:solidFill>
                                <a:latin typeface="Cambria Math" panose="02040503050406030204" pitchFamily="18" charset="0"/>
                                <a:cs typeface="Calibri"/>
                              </a:rPr>
                              <m:t>2</m:t>
                            </m:r>
                          </m:sup>
                        </m:sSubSup>
                        <m:r>
                          <a:rPr lang="en-US" b="0" i="1" smtClean="0">
                            <a:solidFill>
                              <a:srgbClr val="002060"/>
                            </a:solidFill>
                            <a:latin typeface="Cambria Math" panose="02040503050406030204" pitchFamily="18" charset="0"/>
                            <a:cs typeface="Calibri"/>
                          </a:rPr>
                          <m:t>+</m:t>
                        </m:r>
                        <m:sSubSup>
                          <m:sSubSupPr>
                            <m:ctrlPr>
                              <a:rPr lang="en-US" b="0" i="1" smtClean="0">
                                <a:solidFill>
                                  <a:srgbClr val="002060"/>
                                </a:solidFill>
                                <a:latin typeface="Cambria Math" panose="02040503050406030204" pitchFamily="18" charset="0"/>
                                <a:cs typeface="Calibri"/>
                              </a:rPr>
                            </m:ctrlPr>
                          </m:sSubSupPr>
                          <m:e>
                            <m:r>
                              <a:rPr lang="en-US" b="0" i="1" smtClean="0">
                                <a:solidFill>
                                  <a:srgbClr val="002060"/>
                                </a:solidFill>
                                <a:latin typeface="Cambria Math" panose="02040503050406030204" pitchFamily="18" charset="0"/>
                                <a:cs typeface="Calibri"/>
                              </a:rPr>
                              <m:t>𝑧</m:t>
                            </m:r>
                          </m:e>
                          <m:sub>
                            <m:r>
                              <a:rPr lang="en-US" b="0" i="1" smtClean="0">
                                <a:solidFill>
                                  <a:srgbClr val="002060"/>
                                </a:solidFill>
                                <a:latin typeface="Cambria Math" panose="02040503050406030204" pitchFamily="18" charset="0"/>
                                <a:cs typeface="Calibri"/>
                              </a:rPr>
                              <m:t>𝑖</m:t>
                            </m:r>
                          </m:sub>
                          <m:sup>
                            <m:r>
                              <a:rPr lang="en-US" b="0" i="1" smtClean="0">
                                <a:solidFill>
                                  <a:srgbClr val="002060"/>
                                </a:solidFill>
                                <a:latin typeface="Cambria Math" panose="02040503050406030204" pitchFamily="18" charset="0"/>
                                <a:cs typeface="Calibri"/>
                              </a:rPr>
                              <m:t>2</m:t>
                            </m:r>
                          </m:sup>
                        </m:sSubSup>
                        <m:r>
                          <a:rPr lang="en-US" b="0" i="1" smtClean="0">
                            <a:solidFill>
                              <a:srgbClr val="002060"/>
                            </a:solidFill>
                            <a:latin typeface="Cambria Math" panose="02040503050406030204" pitchFamily="18" charset="0"/>
                            <a:cs typeface="Calibri"/>
                          </a:rPr>
                          <m:t>)</m:t>
                        </m:r>
                      </m:e>
                    </m:nary>
                  </m:oMath>
                </a14:m>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𝑥𝑦</m:t>
                        </m:r>
                      </m:sub>
                    </m:sSub>
                    <m:r>
                      <a:rPr lang="en-US" b="0" i="1" smtClean="0">
                        <a:solidFill>
                          <a:srgbClr val="002060"/>
                        </a:solidFill>
                        <a:latin typeface="Cambria Math" panose="02040503050406030204" pitchFamily="18" charset="0"/>
                        <a:cs typeface="Calibri"/>
                      </a:rPr>
                      <m:t>=−</m:t>
                    </m:r>
                    <m:nary>
                      <m:naryPr>
                        <m:chr m:val="∑"/>
                        <m:supHide m:val="on"/>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𝑖</m:t>
                        </m:r>
                      </m:sub>
                      <m:sup/>
                      <m:e>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𝑚</m:t>
                            </m:r>
                          </m:e>
                          <m:sub>
                            <m:r>
                              <a:rPr lang="en-US" b="0" i="1" smtClean="0">
                                <a:solidFill>
                                  <a:srgbClr val="002060"/>
                                </a:solidFill>
                                <a:latin typeface="Cambria Math" panose="02040503050406030204" pitchFamily="18" charset="0"/>
                                <a:cs typeface="Calibri"/>
                              </a:rPr>
                              <m:t>𝑖</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𝑥</m:t>
                            </m:r>
                          </m:e>
                          <m:sub>
                            <m:r>
                              <a:rPr lang="en-US" b="0" i="1" smtClean="0">
                                <a:solidFill>
                                  <a:srgbClr val="002060"/>
                                </a:solidFill>
                                <a:latin typeface="Cambria Math" panose="02040503050406030204" pitchFamily="18" charset="0"/>
                                <a:cs typeface="Calibri"/>
                              </a:rPr>
                              <m:t>𝑖</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𝑦</m:t>
                            </m:r>
                          </m:e>
                          <m:sub>
                            <m:r>
                              <a:rPr lang="en-US" b="0" i="1" smtClean="0">
                                <a:solidFill>
                                  <a:srgbClr val="002060"/>
                                </a:solidFill>
                                <a:latin typeface="Cambria Math" panose="02040503050406030204" pitchFamily="18" charset="0"/>
                                <a:cs typeface="Calibri"/>
                              </a:rPr>
                              <m:t>𝑖</m:t>
                            </m:r>
                          </m:sub>
                        </m:sSub>
                      </m:e>
                    </m:nary>
                  </m:oMath>
                </a14:m>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𝑥𝑧</m:t>
                        </m:r>
                      </m:sub>
                    </m:sSub>
                    <m:r>
                      <a:rPr lang="en-US" b="0" i="1" smtClean="0">
                        <a:solidFill>
                          <a:srgbClr val="002060"/>
                        </a:solidFill>
                        <a:latin typeface="Cambria Math" panose="02040503050406030204" pitchFamily="18" charset="0"/>
                        <a:cs typeface="Calibri"/>
                      </a:rPr>
                      <m:t>=−</m:t>
                    </m:r>
                    <m:nary>
                      <m:naryPr>
                        <m:chr m:val="∑"/>
                        <m:supHide m:val="on"/>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𝑖</m:t>
                        </m:r>
                      </m:sub>
                      <m:sup/>
                      <m:e>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𝑚</m:t>
                            </m:r>
                          </m:e>
                          <m:sub>
                            <m:r>
                              <a:rPr lang="en-US" b="0" i="1" smtClean="0">
                                <a:solidFill>
                                  <a:srgbClr val="002060"/>
                                </a:solidFill>
                                <a:latin typeface="Cambria Math" panose="02040503050406030204" pitchFamily="18" charset="0"/>
                                <a:cs typeface="Calibri"/>
                              </a:rPr>
                              <m:t>𝑖</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𝑥</m:t>
                            </m:r>
                          </m:e>
                          <m:sub>
                            <m:r>
                              <a:rPr lang="en-US" b="0" i="1" smtClean="0">
                                <a:solidFill>
                                  <a:srgbClr val="002060"/>
                                </a:solidFill>
                                <a:latin typeface="Cambria Math" panose="02040503050406030204" pitchFamily="18" charset="0"/>
                                <a:cs typeface="Calibri"/>
                              </a:rPr>
                              <m:t>𝑖</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𝑧</m:t>
                            </m:r>
                          </m:e>
                          <m:sub>
                            <m:r>
                              <a:rPr lang="en-US" b="0" i="1" smtClean="0">
                                <a:solidFill>
                                  <a:srgbClr val="002060"/>
                                </a:solidFill>
                                <a:latin typeface="Cambria Math" panose="02040503050406030204" pitchFamily="18" charset="0"/>
                                <a:cs typeface="Calibri"/>
                              </a:rPr>
                              <m:t>𝑖</m:t>
                            </m:r>
                          </m:sub>
                        </m:sSub>
                      </m:e>
                    </m:nary>
                  </m:oMath>
                </a14:m>
                <a:endParaRPr lang="en-IN"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1130"/>
                  </a:spcBef>
                  <a:buFont typeface="Wingdings" panose="05000000000000000000" pitchFamily="2" charset="2"/>
                  <a:buChar char="§"/>
                </a:pPr>
                <a:r>
                  <a:rPr lang="en-IN" spc="-30" dirty="0">
                    <a:solidFill>
                      <a:srgbClr val="002060"/>
                    </a:solidFill>
                    <a:latin typeface="Times New Roman" panose="02020603050405020304" pitchFamily="18" charset="0"/>
                    <a:cs typeface="Times New Roman" panose="02020603050405020304" pitchFamily="18" charset="0"/>
                  </a:rPr>
                  <a:t>We </a:t>
                </a:r>
                <a:r>
                  <a:rPr lang="en-IN" spc="-10" dirty="0">
                    <a:solidFill>
                      <a:srgbClr val="002060"/>
                    </a:solidFill>
                    <a:latin typeface="Times New Roman" panose="02020603050405020304" pitchFamily="18" charset="0"/>
                    <a:cs typeface="Times New Roman" panose="02020603050405020304" pitchFamily="18" charset="0"/>
                  </a:rPr>
                  <a:t>can </a:t>
                </a:r>
                <a:r>
                  <a:rPr lang="en-IN" spc="-30" dirty="0">
                    <a:solidFill>
                      <a:srgbClr val="002060"/>
                    </a:solidFill>
                    <a:latin typeface="Times New Roman" panose="02020603050405020304" pitchFamily="18" charset="0"/>
                    <a:cs typeface="Times New Roman" panose="02020603050405020304" pitchFamily="18" charset="0"/>
                  </a:rPr>
                  <a:t>follow </a:t>
                </a:r>
                <a:r>
                  <a:rPr lang="en-IN" spc="-35" dirty="0">
                    <a:solidFill>
                      <a:srgbClr val="002060"/>
                    </a:solidFill>
                    <a:latin typeface="Times New Roman" panose="02020603050405020304" pitchFamily="18" charset="0"/>
                    <a:cs typeface="Times New Roman" panose="02020603050405020304" pitchFamily="18" charset="0"/>
                  </a:rPr>
                  <a:t>same </a:t>
                </a:r>
                <a:r>
                  <a:rPr lang="en-IN" spc="-25" dirty="0">
                    <a:solidFill>
                      <a:srgbClr val="002060"/>
                    </a:solidFill>
                    <a:latin typeface="Times New Roman" panose="02020603050405020304" pitchFamily="18" charset="0"/>
                    <a:cs typeface="Times New Roman" panose="02020603050405020304" pitchFamily="18" charset="0"/>
                  </a:rPr>
                  <a:t>steps </a:t>
                </a:r>
                <a:r>
                  <a:rPr lang="en-IN" spc="-35" dirty="0">
                    <a:solidFill>
                      <a:srgbClr val="002060"/>
                    </a:solidFill>
                    <a:latin typeface="Times New Roman" panose="02020603050405020304" pitchFamily="18" charset="0"/>
                    <a:cs typeface="Times New Roman" panose="02020603050405020304" pitchFamily="18" charset="0"/>
                  </a:rPr>
                  <a:t>for </a:t>
                </a:r>
                <a14:m>
                  <m:oMath xmlns:m="http://schemas.openxmlformats.org/officeDocument/2006/math">
                    <m:r>
                      <a:rPr lang="en-IN" i="1" spc="-20" dirty="0" smtClean="0">
                        <a:solidFill>
                          <a:srgbClr val="002060"/>
                        </a:solidFill>
                        <a:latin typeface="Cambria Math" panose="02040503050406030204" pitchFamily="18" charset="0"/>
                        <a:cs typeface="Arial"/>
                      </a:rPr>
                      <m:t>𝐿</m:t>
                    </m:r>
                    <m:r>
                      <a:rPr lang="en-IN" i="1" spc="-30" baseline="-10416" dirty="0" smtClean="0">
                        <a:solidFill>
                          <a:srgbClr val="002060"/>
                        </a:solidFill>
                        <a:latin typeface="Cambria Math" panose="02040503050406030204" pitchFamily="18" charset="0"/>
                        <a:cs typeface="Arial"/>
                      </a:rPr>
                      <m:t>𝑦</m:t>
                    </m:r>
                  </m:oMath>
                </a14:m>
                <a:r>
                  <a:rPr lang="en-IN" i="1" spc="-30" baseline="-10416"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and </a:t>
                </a:r>
                <a14:m>
                  <m:oMath xmlns:m="http://schemas.openxmlformats.org/officeDocument/2006/math">
                    <m:r>
                      <a:rPr lang="en-IN" i="1" spc="-30" dirty="0" smtClean="0">
                        <a:solidFill>
                          <a:srgbClr val="002060"/>
                        </a:solidFill>
                        <a:latin typeface="Cambria Math" panose="02040503050406030204" pitchFamily="18" charset="0"/>
                        <a:cs typeface="Arial"/>
                      </a:rPr>
                      <m:t>𝐿</m:t>
                    </m:r>
                    <m:r>
                      <a:rPr lang="en-IN" i="1" spc="-44" baseline="-10416" dirty="0" err="1" smtClean="0">
                        <a:solidFill>
                          <a:srgbClr val="002060"/>
                        </a:solidFill>
                        <a:latin typeface="Cambria Math" panose="02040503050406030204" pitchFamily="18" charset="0"/>
                        <a:cs typeface="Arial"/>
                      </a:rPr>
                      <m:t>𝑧</m:t>
                    </m:r>
                  </m:oMath>
                </a14:m>
                <a:r>
                  <a:rPr lang="en-IN" i="1" spc="-44" baseline="-10416"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 </a:t>
                </a:r>
                <a:r>
                  <a:rPr lang="en-IN" spc="-10" dirty="0">
                    <a:solidFill>
                      <a:srgbClr val="002060"/>
                    </a:solidFill>
                    <a:latin typeface="Times New Roman" panose="02020603050405020304" pitchFamily="18" charset="0"/>
                    <a:cs typeface="Times New Roman" panose="02020603050405020304" pitchFamily="18" charset="0"/>
                  </a:rPr>
                  <a:t>to </a:t>
                </a:r>
                <a:r>
                  <a:rPr lang="en-IN" spc="-15" dirty="0">
                    <a:solidFill>
                      <a:srgbClr val="002060"/>
                    </a:solidFill>
                    <a:latin typeface="Times New Roman" panose="02020603050405020304" pitchFamily="18" charset="0"/>
                    <a:cs typeface="Times New Roman" panose="02020603050405020304" pitchFamily="18" charset="0"/>
                  </a:rPr>
                  <a:t>obtain </a:t>
                </a:r>
                <a:r>
                  <a:rPr lang="en-IN" spc="-25" dirty="0">
                    <a:solidFill>
                      <a:srgbClr val="002060"/>
                    </a:solidFill>
                    <a:latin typeface="Times New Roman" panose="02020603050405020304" pitchFamily="18" charset="0"/>
                    <a:cs typeface="Times New Roman" panose="02020603050405020304" pitchFamily="18" charset="0"/>
                  </a:rPr>
                  <a:t>the </a:t>
                </a:r>
                <a:r>
                  <a:rPr lang="en-IN" spc="-10" dirty="0">
                    <a:solidFill>
                      <a:srgbClr val="002060"/>
                    </a:solidFill>
                    <a:latin typeface="Times New Roman" panose="02020603050405020304" pitchFamily="18" charset="0"/>
                    <a:cs typeface="Times New Roman" panose="02020603050405020304" pitchFamily="18" charset="0"/>
                  </a:rPr>
                  <a:t>final </a:t>
                </a:r>
                <a:r>
                  <a:rPr lang="en-IN" spc="-25" dirty="0">
                    <a:solidFill>
                      <a:srgbClr val="002060"/>
                    </a:solidFill>
                    <a:latin typeface="Times New Roman" panose="02020603050405020304" pitchFamily="18" charset="0"/>
                    <a:cs typeface="Times New Roman" panose="02020603050405020304" pitchFamily="18" charset="0"/>
                  </a:rPr>
                  <a:t>set  of</a:t>
                </a:r>
                <a:r>
                  <a:rPr lang="en-IN" spc="105"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equations</a:t>
                </a:r>
              </a:p>
              <a:p>
                <a:pPr marL="330708" lvl="2" indent="0">
                  <a:lnSpc>
                    <a:spcPct val="100000"/>
                  </a:lnSpc>
                  <a:spcBef>
                    <a:spcPts val="1130"/>
                  </a:spcBef>
                  <a:buNone/>
                </a:pPr>
                <a:r>
                  <a:rPr lang="en-US" sz="2000" b="0" spc="-25" dirty="0">
                    <a:solidFill>
                      <a:srgbClr val="002060"/>
                    </a:solidFill>
                    <a:cs typeface="Calibri"/>
                  </a:rPr>
                  <a:t>				</a:t>
                </a:r>
                <a14:m>
                  <m:oMath xmlns:m="http://schemas.openxmlformats.org/officeDocument/2006/math">
                    <m:sSub>
                      <m:sSubPr>
                        <m:ctrlPr>
                          <a:rPr lang="en-US" sz="2000" b="0" i="1" spc="-25" smtClean="0">
                            <a:solidFill>
                              <a:srgbClr val="002060"/>
                            </a:solidFill>
                            <a:latin typeface="Cambria Math" panose="02040503050406030204" pitchFamily="18" charset="0"/>
                            <a:cs typeface="Calibri"/>
                          </a:rPr>
                        </m:ctrlPr>
                      </m:sSubPr>
                      <m:e>
                        <m:r>
                          <a:rPr lang="en-US" sz="2000" b="0" i="1" spc="-25" smtClean="0">
                            <a:solidFill>
                              <a:srgbClr val="002060"/>
                            </a:solidFill>
                            <a:latin typeface="Cambria Math" panose="02040503050406030204" pitchFamily="18" charset="0"/>
                            <a:cs typeface="Calibri"/>
                          </a:rPr>
                          <m:t>𝐿</m:t>
                        </m:r>
                      </m:e>
                      <m:sub>
                        <m:r>
                          <a:rPr lang="en-US" sz="2000" b="0" i="1" spc="-25" smtClean="0">
                            <a:solidFill>
                              <a:srgbClr val="002060"/>
                            </a:solidFill>
                            <a:latin typeface="Cambria Math" panose="02040503050406030204" pitchFamily="18" charset="0"/>
                            <a:cs typeface="Calibri"/>
                          </a:rPr>
                          <m:t>𝑥</m:t>
                        </m:r>
                      </m:sub>
                    </m:sSub>
                    <m:r>
                      <a:rPr lang="en-US" sz="2000" b="0" i="1" spc="-25" smtClean="0">
                        <a:solidFill>
                          <a:srgbClr val="002060"/>
                        </a:solidFill>
                        <a:latin typeface="Cambria Math" panose="02040503050406030204" pitchFamily="18" charset="0"/>
                        <a:cs typeface="Calibri"/>
                      </a:rPr>
                      <m:t>=</m:t>
                    </m:r>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𝐼</m:t>
                        </m:r>
                      </m:e>
                      <m:sub>
                        <m:r>
                          <a:rPr lang="en-US" sz="2000" i="1">
                            <a:solidFill>
                              <a:srgbClr val="002060"/>
                            </a:solidFill>
                            <a:latin typeface="Cambria Math" panose="02040503050406030204" pitchFamily="18" charset="0"/>
                            <a:cs typeface="Calibri"/>
                          </a:rPr>
                          <m:t>𝑥𝑥</m:t>
                        </m:r>
                      </m:sub>
                    </m:sSub>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𝜔</m:t>
                        </m:r>
                      </m:e>
                      <m:sub>
                        <m:r>
                          <a:rPr lang="en-US" sz="2000" i="1">
                            <a:solidFill>
                              <a:srgbClr val="002060"/>
                            </a:solidFill>
                            <a:latin typeface="Cambria Math" panose="02040503050406030204" pitchFamily="18" charset="0"/>
                            <a:cs typeface="Calibri"/>
                          </a:rPr>
                          <m:t>𝑥</m:t>
                        </m:r>
                      </m:sub>
                    </m:sSub>
                    <m:r>
                      <a:rPr lang="en-US" sz="2000" i="1">
                        <a:solidFill>
                          <a:srgbClr val="002060"/>
                        </a:solidFill>
                        <a:latin typeface="Cambria Math" panose="02040503050406030204" pitchFamily="18" charset="0"/>
                        <a:cs typeface="Calibri"/>
                      </a:rPr>
                      <m:t>+</m:t>
                    </m:r>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𝐼</m:t>
                        </m:r>
                      </m:e>
                      <m:sub>
                        <m:r>
                          <a:rPr lang="en-US" sz="2000" i="1">
                            <a:solidFill>
                              <a:srgbClr val="002060"/>
                            </a:solidFill>
                            <a:latin typeface="Cambria Math" panose="02040503050406030204" pitchFamily="18" charset="0"/>
                            <a:cs typeface="Calibri"/>
                          </a:rPr>
                          <m:t>𝑥𝑦</m:t>
                        </m:r>
                      </m:sub>
                    </m:sSub>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𝜔</m:t>
                        </m:r>
                      </m:e>
                      <m:sub>
                        <m:r>
                          <a:rPr lang="en-US" sz="2000" i="1">
                            <a:solidFill>
                              <a:srgbClr val="002060"/>
                            </a:solidFill>
                            <a:latin typeface="Cambria Math" panose="02040503050406030204" pitchFamily="18" charset="0"/>
                            <a:cs typeface="Calibri"/>
                          </a:rPr>
                          <m:t>𝑦</m:t>
                        </m:r>
                      </m:sub>
                    </m:sSub>
                    <m:r>
                      <a:rPr lang="en-US" sz="2000" i="1">
                        <a:solidFill>
                          <a:srgbClr val="002060"/>
                        </a:solidFill>
                        <a:latin typeface="Cambria Math" panose="02040503050406030204" pitchFamily="18" charset="0"/>
                        <a:cs typeface="Calibri"/>
                      </a:rPr>
                      <m:t>+</m:t>
                    </m:r>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𝐼</m:t>
                        </m:r>
                      </m:e>
                      <m:sub>
                        <m:r>
                          <a:rPr lang="en-US" sz="2000" i="1">
                            <a:solidFill>
                              <a:srgbClr val="002060"/>
                            </a:solidFill>
                            <a:latin typeface="Cambria Math" panose="02040503050406030204" pitchFamily="18" charset="0"/>
                            <a:cs typeface="Calibri"/>
                          </a:rPr>
                          <m:t>𝑥𝑧</m:t>
                        </m:r>
                      </m:sub>
                    </m:sSub>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𝜔</m:t>
                        </m:r>
                      </m:e>
                      <m:sub>
                        <m:r>
                          <a:rPr lang="en-US" sz="2000" i="1">
                            <a:solidFill>
                              <a:srgbClr val="002060"/>
                            </a:solidFill>
                            <a:latin typeface="Cambria Math" panose="02040503050406030204" pitchFamily="18" charset="0"/>
                            <a:cs typeface="Calibri"/>
                          </a:rPr>
                          <m:t>𝑧</m:t>
                        </m:r>
                      </m:sub>
                    </m:sSub>
                  </m:oMath>
                </a14:m>
                <a:endParaRPr lang="en-IN" sz="2000" spc="-25" dirty="0">
                  <a:solidFill>
                    <a:srgbClr val="002060"/>
                  </a:solidFill>
                  <a:latin typeface="Times New Roman" panose="02020603050405020304" pitchFamily="18" charset="0"/>
                  <a:cs typeface="Times New Roman" panose="02020603050405020304" pitchFamily="18" charset="0"/>
                </a:endParaRPr>
              </a:p>
              <a:p>
                <a:pPr marL="330708" lvl="2" indent="0">
                  <a:lnSpc>
                    <a:spcPct val="100000"/>
                  </a:lnSpc>
                  <a:spcBef>
                    <a:spcPts val="1130"/>
                  </a:spcBef>
                  <a:buNone/>
                </a:pPr>
                <a:r>
                  <a:rPr lang="en-IN" sz="2000" spc="-2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pc="-25" smtClean="0">
                            <a:solidFill>
                              <a:srgbClr val="002060"/>
                            </a:solidFill>
                            <a:latin typeface="Cambria Math" panose="02040503050406030204" pitchFamily="18" charset="0"/>
                            <a:cs typeface="Calibri"/>
                          </a:rPr>
                        </m:ctrlPr>
                      </m:sSubPr>
                      <m:e>
                        <m:r>
                          <a:rPr lang="en-US" sz="2000" b="0" i="1" spc="-25" smtClean="0">
                            <a:solidFill>
                              <a:srgbClr val="002060"/>
                            </a:solidFill>
                            <a:latin typeface="Cambria Math" panose="02040503050406030204" pitchFamily="18" charset="0"/>
                            <a:cs typeface="Calibri"/>
                          </a:rPr>
                          <m:t>𝐿</m:t>
                        </m:r>
                      </m:e>
                      <m:sub>
                        <m:r>
                          <a:rPr lang="en-US" sz="2000" b="0" i="1" spc="-25" smtClean="0">
                            <a:solidFill>
                              <a:srgbClr val="002060"/>
                            </a:solidFill>
                            <a:latin typeface="Cambria Math" panose="02040503050406030204" pitchFamily="18" charset="0"/>
                            <a:cs typeface="Calibri"/>
                          </a:rPr>
                          <m:t>𝑦</m:t>
                        </m:r>
                      </m:sub>
                    </m:sSub>
                    <m:r>
                      <a:rPr lang="en-US" sz="2000" b="0" i="1" spc="-25" smtClean="0">
                        <a:solidFill>
                          <a:srgbClr val="002060"/>
                        </a:solidFill>
                        <a:latin typeface="Cambria Math" panose="02040503050406030204" pitchFamily="18" charset="0"/>
                        <a:cs typeface="Calibri"/>
                      </a:rPr>
                      <m:t>=</m:t>
                    </m:r>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𝐼</m:t>
                        </m:r>
                      </m:e>
                      <m:sub>
                        <m:r>
                          <a:rPr lang="en-US" sz="2000" b="0" i="1" smtClean="0">
                            <a:solidFill>
                              <a:srgbClr val="002060"/>
                            </a:solidFill>
                            <a:latin typeface="Cambria Math" panose="02040503050406030204" pitchFamily="18" charset="0"/>
                            <a:cs typeface="Calibri"/>
                          </a:rPr>
                          <m:t>𝑦𝑥</m:t>
                        </m:r>
                      </m:sub>
                    </m:sSub>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𝜔</m:t>
                        </m:r>
                      </m:e>
                      <m:sub>
                        <m:r>
                          <a:rPr lang="en-US" sz="2000" b="0" i="1" smtClean="0">
                            <a:solidFill>
                              <a:srgbClr val="002060"/>
                            </a:solidFill>
                            <a:latin typeface="Cambria Math" panose="02040503050406030204" pitchFamily="18" charset="0"/>
                            <a:cs typeface="Calibri"/>
                          </a:rPr>
                          <m:t>𝑥</m:t>
                        </m:r>
                      </m:sub>
                    </m:sSub>
                    <m:r>
                      <a:rPr lang="en-US" sz="2000" i="1">
                        <a:solidFill>
                          <a:srgbClr val="002060"/>
                        </a:solidFill>
                        <a:latin typeface="Cambria Math" panose="02040503050406030204" pitchFamily="18" charset="0"/>
                        <a:cs typeface="Calibri"/>
                      </a:rPr>
                      <m:t>+</m:t>
                    </m:r>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𝐼</m:t>
                        </m:r>
                      </m:e>
                      <m:sub>
                        <m:r>
                          <a:rPr lang="en-US" sz="2000" b="0" i="1" smtClean="0">
                            <a:solidFill>
                              <a:srgbClr val="002060"/>
                            </a:solidFill>
                            <a:latin typeface="Cambria Math" panose="02040503050406030204" pitchFamily="18" charset="0"/>
                            <a:cs typeface="Calibri"/>
                          </a:rPr>
                          <m:t>𝑦</m:t>
                        </m:r>
                        <m:r>
                          <a:rPr lang="en-US" sz="2000" i="1">
                            <a:solidFill>
                              <a:srgbClr val="002060"/>
                            </a:solidFill>
                            <a:latin typeface="Cambria Math" panose="02040503050406030204" pitchFamily="18" charset="0"/>
                            <a:cs typeface="Calibri"/>
                          </a:rPr>
                          <m:t>𝑦</m:t>
                        </m:r>
                      </m:sub>
                    </m:sSub>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𝜔</m:t>
                        </m:r>
                      </m:e>
                      <m:sub>
                        <m:r>
                          <a:rPr lang="en-US" sz="2000" i="1">
                            <a:solidFill>
                              <a:srgbClr val="002060"/>
                            </a:solidFill>
                            <a:latin typeface="Cambria Math" panose="02040503050406030204" pitchFamily="18" charset="0"/>
                            <a:cs typeface="Calibri"/>
                          </a:rPr>
                          <m:t>𝑦</m:t>
                        </m:r>
                      </m:sub>
                    </m:sSub>
                    <m:r>
                      <a:rPr lang="en-US" sz="2000" i="1">
                        <a:solidFill>
                          <a:srgbClr val="002060"/>
                        </a:solidFill>
                        <a:latin typeface="Cambria Math" panose="02040503050406030204" pitchFamily="18" charset="0"/>
                        <a:cs typeface="Calibri"/>
                      </a:rPr>
                      <m:t>+</m:t>
                    </m:r>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𝐼</m:t>
                        </m:r>
                      </m:e>
                      <m:sub>
                        <m:r>
                          <a:rPr lang="en-US" sz="2000" b="0" i="1" smtClean="0">
                            <a:solidFill>
                              <a:srgbClr val="002060"/>
                            </a:solidFill>
                            <a:latin typeface="Cambria Math" panose="02040503050406030204" pitchFamily="18" charset="0"/>
                            <a:cs typeface="Calibri"/>
                          </a:rPr>
                          <m:t>𝑦</m:t>
                        </m:r>
                        <m:r>
                          <a:rPr lang="en-US" sz="2000" i="1">
                            <a:solidFill>
                              <a:srgbClr val="002060"/>
                            </a:solidFill>
                            <a:latin typeface="Cambria Math" panose="02040503050406030204" pitchFamily="18" charset="0"/>
                            <a:cs typeface="Calibri"/>
                          </a:rPr>
                          <m:t>𝑧</m:t>
                        </m:r>
                      </m:sub>
                    </m:sSub>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𝜔</m:t>
                        </m:r>
                      </m:e>
                      <m:sub>
                        <m:r>
                          <a:rPr lang="en-US" sz="2000" i="1">
                            <a:solidFill>
                              <a:srgbClr val="002060"/>
                            </a:solidFill>
                            <a:latin typeface="Cambria Math" panose="02040503050406030204" pitchFamily="18" charset="0"/>
                            <a:cs typeface="Calibri"/>
                          </a:rPr>
                          <m:t>𝑧</m:t>
                        </m:r>
                      </m:sub>
                    </m:sSub>
                  </m:oMath>
                </a14:m>
                <a:endParaRPr lang="en-IN" sz="2000" spc="-25" dirty="0">
                  <a:solidFill>
                    <a:srgbClr val="002060"/>
                  </a:solidFill>
                  <a:latin typeface="Times New Roman" panose="02020603050405020304" pitchFamily="18" charset="0"/>
                  <a:cs typeface="Times New Roman" panose="02020603050405020304" pitchFamily="18" charset="0"/>
                </a:endParaRPr>
              </a:p>
              <a:p>
                <a:pPr marL="330708" lvl="2" indent="0">
                  <a:lnSpc>
                    <a:spcPct val="100000"/>
                  </a:lnSpc>
                  <a:spcBef>
                    <a:spcPts val="1130"/>
                  </a:spcBef>
                  <a:buNone/>
                </a:pPr>
                <a:r>
                  <a:rPr lang="en-IN" sz="2000" spc="-2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pc="-25" smtClean="0">
                            <a:solidFill>
                              <a:srgbClr val="002060"/>
                            </a:solidFill>
                            <a:latin typeface="Cambria Math" panose="02040503050406030204" pitchFamily="18" charset="0"/>
                            <a:cs typeface="Calibri"/>
                          </a:rPr>
                        </m:ctrlPr>
                      </m:sSubPr>
                      <m:e>
                        <m:r>
                          <a:rPr lang="en-US" sz="2000" b="0" i="1" spc="-25" smtClean="0">
                            <a:solidFill>
                              <a:srgbClr val="002060"/>
                            </a:solidFill>
                            <a:latin typeface="Cambria Math" panose="02040503050406030204" pitchFamily="18" charset="0"/>
                            <a:cs typeface="Calibri"/>
                          </a:rPr>
                          <m:t>𝐿</m:t>
                        </m:r>
                      </m:e>
                      <m:sub>
                        <m:r>
                          <a:rPr lang="en-US" sz="2000" b="0" i="1" spc="-25" smtClean="0">
                            <a:solidFill>
                              <a:srgbClr val="002060"/>
                            </a:solidFill>
                            <a:latin typeface="Cambria Math" panose="02040503050406030204" pitchFamily="18" charset="0"/>
                            <a:cs typeface="Calibri"/>
                          </a:rPr>
                          <m:t>𝑧</m:t>
                        </m:r>
                      </m:sub>
                    </m:sSub>
                    <m:r>
                      <a:rPr lang="en-US" sz="2000" b="0" i="1" spc="-25" smtClean="0">
                        <a:solidFill>
                          <a:srgbClr val="002060"/>
                        </a:solidFill>
                        <a:latin typeface="Cambria Math" panose="02040503050406030204" pitchFamily="18" charset="0"/>
                        <a:cs typeface="Calibri"/>
                      </a:rPr>
                      <m:t>=</m:t>
                    </m:r>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𝐼</m:t>
                        </m:r>
                      </m:e>
                      <m:sub>
                        <m:r>
                          <a:rPr lang="en-US" sz="2000" b="0" i="1" smtClean="0">
                            <a:solidFill>
                              <a:srgbClr val="002060"/>
                            </a:solidFill>
                            <a:latin typeface="Cambria Math" panose="02040503050406030204" pitchFamily="18" charset="0"/>
                            <a:cs typeface="Calibri"/>
                          </a:rPr>
                          <m:t>𝑧</m:t>
                        </m:r>
                        <m:r>
                          <a:rPr lang="en-US" sz="2000" i="1">
                            <a:solidFill>
                              <a:srgbClr val="002060"/>
                            </a:solidFill>
                            <a:latin typeface="Cambria Math" panose="02040503050406030204" pitchFamily="18" charset="0"/>
                            <a:cs typeface="Calibri"/>
                          </a:rPr>
                          <m:t>𝑥</m:t>
                        </m:r>
                      </m:sub>
                    </m:sSub>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𝜔</m:t>
                        </m:r>
                      </m:e>
                      <m:sub>
                        <m:r>
                          <a:rPr lang="en-US" sz="2000" i="1">
                            <a:solidFill>
                              <a:srgbClr val="002060"/>
                            </a:solidFill>
                            <a:latin typeface="Cambria Math" panose="02040503050406030204" pitchFamily="18" charset="0"/>
                            <a:cs typeface="Calibri"/>
                          </a:rPr>
                          <m:t>𝑥</m:t>
                        </m:r>
                      </m:sub>
                    </m:sSub>
                    <m:r>
                      <a:rPr lang="en-US" sz="2000" i="1">
                        <a:solidFill>
                          <a:srgbClr val="002060"/>
                        </a:solidFill>
                        <a:latin typeface="Cambria Math" panose="02040503050406030204" pitchFamily="18" charset="0"/>
                        <a:cs typeface="Calibri"/>
                      </a:rPr>
                      <m:t>+</m:t>
                    </m:r>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𝐼</m:t>
                        </m:r>
                      </m:e>
                      <m:sub>
                        <m:r>
                          <a:rPr lang="en-US" sz="2000" b="0" i="1" smtClean="0">
                            <a:solidFill>
                              <a:srgbClr val="002060"/>
                            </a:solidFill>
                            <a:latin typeface="Cambria Math" panose="02040503050406030204" pitchFamily="18" charset="0"/>
                            <a:cs typeface="Calibri"/>
                          </a:rPr>
                          <m:t>𝑧</m:t>
                        </m:r>
                        <m:r>
                          <a:rPr lang="en-US" sz="2000" i="1">
                            <a:solidFill>
                              <a:srgbClr val="002060"/>
                            </a:solidFill>
                            <a:latin typeface="Cambria Math" panose="02040503050406030204" pitchFamily="18" charset="0"/>
                            <a:cs typeface="Calibri"/>
                          </a:rPr>
                          <m:t>𝑦</m:t>
                        </m:r>
                      </m:sub>
                    </m:sSub>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𝜔</m:t>
                        </m:r>
                      </m:e>
                      <m:sub>
                        <m:r>
                          <a:rPr lang="en-US" sz="2000" i="1">
                            <a:solidFill>
                              <a:srgbClr val="002060"/>
                            </a:solidFill>
                            <a:latin typeface="Cambria Math" panose="02040503050406030204" pitchFamily="18" charset="0"/>
                            <a:cs typeface="Calibri"/>
                          </a:rPr>
                          <m:t>𝑦</m:t>
                        </m:r>
                      </m:sub>
                    </m:sSub>
                    <m:r>
                      <a:rPr lang="en-US" sz="2000" i="1">
                        <a:solidFill>
                          <a:srgbClr val="002060"/>
                        </a:solidFill>
                        <a:latin typeface="Cambria Math" panose="02040503050406030204" pitchFamily="18" charset="0"/>
                        <a:cs typeface="Calibri"/>
                      </a:rPr>
                      <m:t>+</m:t>
                    </m:r>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𝐼</m:t>
                        </m:r>
                      </m:e>
                      <m:sub>
                        <m:r>
                          <a:rPr lang="en-US" sz="2000" b="0" i="1" smtClean="0">
                            <a:solidFill>
                              <a:srgbClr val="002060"/>
                            </a:solidFill>
                            <a:latin typeface="Cambria Math" panose="02040503050406030204" pitchFamily="18" charset="0"/>
                            <a:cs typeface="Calibri"/>
                          </a:rPr>
                          <m:t>𝑧</m:t>
                        </m:r>
                        <m:r>
                          <a:rPr lang="en-US" sz="2000" i="1">
                            <a:solidFill>
                              <a:srgbClr val="002060"/>
                            </a:solidFill>
                            <a:latin typeface="Cambria Math" panose="02040503050406030204" pitchFamily="18" charset="0"/>
                            <a:cs typeface="Calibri"/>
                          </a:rPr>
                          <m:t>𝑧</m:t>
                        </m:r>
                      </m:sub>
                    </m:sSub>
                    <m:sSub>
                      <m:sSubPr>
                        <m:ctrlPr>
                          <a:rPr lang="en-US" sz="2000" i="1">
                            <a:solidFill>
                              <a:srgbClr val="002060"/>
                            </a:solidFill>
                            <a:latin typeface="Cambria Math" panose="02040503050406030204" pitchFamily="18" charset="0"/>
                            <a:cs typeface="Calibri"/>
                          </a:rPr>
                        </m:ctrlPr>
                      </m:sSubPr>
                      <m:e>
                        <m:r>
                          <a:rPr lang="en-US" sz="2000" i="1">
                            <a:solidFill>
                              <a:srgbClr val="002060"/>
                            </a:solidFill>
                            <a:latin typeface="Cambria Math" panose="02040503050406030204" pitchFamily="18" charset="0"/>
                            <a:cs typeface="Calibri"/>
                          </a:rPr>
                          <m:t>𝜔</m:t>
                        </m:r>
                      </m:e>
                      <m:sub>
                        <m:r>
                          <a:rPr lang="en-US" sz="2000" i="1">
                            <a:solidFill>
                              <a:srgbClr val="002060"/>
                            </a:solidFill>
                            <a:latin typeface="Cambria Math" panose="02040503050406030204" pitchFamily="18" charset="0"/>
                            <a:cs typeface="Calibri"/>
                          </a:rPr>
                          <m:t>𝑧</m:t>
                        </m:r>
                      </m:sub>
                    </m:sSub>
                  </m:oMath>
                </a14:m>
                <a:r>
                  <a:rPr lang="en-IN" sz="2000" spc="-25" dirty="0">
                    <a:solidFill>
                      <a:srgbClr val="002060"/>
                    </a:solidFill>
                    <a:latin typeface="Times New Roman" panose="02020603050405020304" pitchFamily="18" charset="0"/>
                    <a:cs typeface="Times New Roman" panose="02020603050405020304" pitchFamily="18" charset="0"/>
                  </a:rPr>
                  <a:t>	</a:t>
                </a:r>
              </a:p>
              <a:p>
                <a:pPr marL="289560" indent="-342900">
                  <a:lnSpc>
                    <a:spcPct val="100000"/>
                  </a:lnSpc>
                  <a:spcBef>
                    <a:spcPts val="1130"/>
                  </a:spcBef>
                  <a:buFont typeface="Wingdings" panose="05000000000000000000" pitchFamily="2" charset="2"/>
                  <a:buChar char="§"/>
                </a:pPr>
                <a:endParaRPr lang="en-IN"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1130"/>
                  </a:spcBef>
                  <a:buFont typeface="Wingdings" panose="05000000000000000000" pitchFamily="2" charset="2"/>
                  <a:buChar char="§"/>
                </a:pPr>
                <a:endParaRPr lang="en-IN" dirty="0">
                  <a:solidFill>
                    <a:srgbClr val="002060"/>
                  </a:solidFill>
                  <a:latin typeface="Times New Roman" panose="02020603050405020304" pitchFamily="18" charset="0"/>
                  <a:cs typeface="Times New Roman" panose="02020603050405020304" pitchFamily="18" charset="0"/>
                </a:endParaRPr>
              </a:p>
              <a:p>
                <a:pPr marL="414020" indent="-342900">
                  <a:lnSpc>
                    <a:spcPct val="100000"/>
                  </a:lnSpc>
                  <a:spcBef>
                    <a:spcPts val="520"/>
                  </a:spcBef>
                  <a:buFont typeface="Wingdings" panose="05000000000000000000" pitchFamily="2" charset="2"/>
                  <a:buChar char="§"/>
                </a:pPr>
                <a:endParaRPr lang="en-US" baseline="-10416"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733768E-64EE-4B68-9EC4-E976EF3197EE}"/>
                  </a:ext>
                </a:extLst>
              </p:cNvPr>
              <p:cNvSpPr>
                <a:spLocks noGrp="1" noRot="1" noChangeAspect="1" noMove="1" noResize="1" noEditPoints="1" noAdjustHandles="1" noChangeArrowheads="1" noChangeShapeType="1" noTextEdit="1"/>
              </p:cNvSpPr>
              <p:nvPr>
                <p:ph idx="1"/>
              </p:nvPr>
            </p:nvSpPr>
            <p:spPr>
              <a:blipFill>
                <a:blip r:embed="rId2"/>
                <a:stretch>
                  <a:fillRect l="-1455" t="-128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E7D36F5-21DB-41D8-953A-0A625C361CBB}"/>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47E895B9-474E-44A1-B51F-623B85767FAA}"/>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CEF0E077-7E79-42E5-B030-7D8184859EEC}"/>
              </a:ext>
            </a:extLst>
          </p:cNvPr>
          <p:cNvSpPr>
            <a:spLocks noGrp="1"/>
          </p:cNvSpPr>
          <p:nvPr>
            <p:ph type="sldNum" sz="quarter" idx="12"/>
          </p:nvPr>
        </p:nvSpPr>
        <p:spPr/>
        <p:txBody>
          <a:bodyPr/>
          <a:lstStyle/>
          <a:p>
            <a:fld id="{BDA10909-B56C-45AC-A9CA-18A782F1C497}" type="slidenum">
              <a:rPr lang="en-US" smtClean="0"/>
              <a:pPr/>
              <a:t>16</a:t>
            </a:fld>
            <a:endParaRPr lang="en-US" dirty="0"/>
          </a:p>
        </p:txBody>
      </p:sp>
    </p:spTree>
    <p:extLst>
      <p:ext uri="{BB962C8B-B14F-4D97-AF65-F5344CB8AC3E}">
        <p14:creationId xmlns:p14="http://schemas.microsoft.com/office/powerpoint/2010/main" val="3735347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F396-AD48-44C0-8FBC-2D683EDA1C8C}"/>
              </a:ext>
            </a:extLst>
          </p:cNvPr>
          <p:cNvSpPr>
            <a:spLocks noGrp="1"/>
          </p:cNvSpPr>
          <p:nvPr>
            <p:ph type="title"/>
          </p:nvPr>
        </p:nvSpPr>
        <p:spPr/>
        <p:txBody>
          <a:bodyPr>
            <a:normAutofit fontScale="90000"/>
          </a:bodyPr>
          <a:lstStyle/>
          <a:p>
            <a:r>
              <a:rPr lang="en-US" dirty="0"/>
              <a:t>Inertia Tensor-III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421D46-A610-4CBE-9EBD-394B6D3CAC69}"/>
                  </a:ext>
                </a:extLst>
              </p:cNvPr>
              <p:cNvSpPr>
                <a:spLocks noGrp="1"/>
              </p:cNvSpPr>
              <p:nvPr>
                <p:ph idx="1"/>
              </p:nvPr>
            </p:nvSpPr>
            <p:spPr/>
            <p:txBody>
              <a:bodyPr/>
              <a:lstStyle/>
              <a:p>
                <a:pPr>
                  <a:buFont typeface="Wingdings" panose="05000000000000000000" pitchFamily="2" charset="2"/>
                  <a:buChar char="§"/>
                </a:pPr>
                <a:r>
                  <a:rPr lang="en-US" sz="2000" spc="-15" dirty="0">
                    <a:solidFill>
                      <a:srgbClr val="002060"/>
                    </a:solidFill>
                    <a:latin typeface="Times New Roman" panose="02020603050405020304" pitchFamily="18" charset="0"/>
                    <a:cs typeface="Times New Roman" panose="02020603050405020304" pitchFamily="18" charset="0"/>
                  </a:rPr>
                  <a:t>Nine</a:t>
                </a:r>
                <a:r>
                  <a:rPr lang="en-US" sz="2000" spc="100" dirty="0">
                    <a:solidFill>
                      <a:srgbClr val="002060"/>
                    </a:solidFill>
                    <a:latin typeface="Times New Roman" panose="02020603050405020304" pitchFamily="18" charset="0"/>
                    <a:cs typeface="Times New Roman" panose="02020603050405020304" pitchFamily="18" charset="0"/>
                  </a:rPr>
                  <a:t> </a:t>
                </a:r>
                <a:r>
                  <a:rPr lang="en-US" sz="2000" spc="-15" dirty="0">
                    <a:solidFill>
                      <a:srgbClr val="002060"/>
                    </a:solidFill>
                    <a:latin typeface="Times New Roman" panose="02020603050405020304" pitchFamily="18" charset="0"/>
                    <a:cs typeface="Times New Roman" panose="02020603050405020304" pitchFamily="18" charset="0"/>
                  </a:rPr>
                  <a:t>quantities</a:t>
                </a:r>
                <a:r>
                  <a:rPr lang="en-US" sz="2000" spc="10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spc="-10" dirty="0" smtClean="0">
                        <a:solidFill>
                          <a:srgbClr val="002060"/>
                        </a:solidFill>
                        <a:latin typeface="Cambria Math" panose="02040503050406030204" pitchFamily="18" charset="0"/>
                        <a:cs typeface="Arial"/>
                      </a:rPr>
                      <m:t>𝐼</m:t>
                    </m:r>
                    <m:r>
                      <a:rPr lang="en-US" sz="2400" i="1" spc="-15" baseline="-10416" dirty="0" err="1" smtClean="0">
                        <a:solidFill>
                          <a:srgbClr val="002060"/>
                        </a:solidFill>
                        <a:latin typeface="Cambria Math" panose="02040503050406030204" pitchFamily="18" charset="0"/>
                        <a:cs typeface="Arial"/>
                      </a:rPr>
                      <m:t>𝑥𝑥</m:t>
                    </m:r>
                    <m:r>
                      <a:rPr lang="en-US" sz="2400" i="1" spc="-150" baseline="-10416" dirty="0" smtClean="0">
                        <a:solidFill>
                          <a:srgbClr val="002060"/>
                        </a:solidFill>
                        <a:latin typeface="Cambria Math" panose="02040503050406030204" pitchFamily="18" charset="0"/>
                        <a:cs typeface="Arial"/>
                      </a:rPr>
                      <m:t> </m:t>
                    </m:r>
                    <m:r>
                      <a:rPr lang="en-US" sz="2000" i="1" spc="-100" dirty="0" smtClean="0">
                        <a:solidFill>
                          <a:srgbClr val="002060"/>
                        </a:solidFill>
                        <a:latin typeface="Cambria Math" panose="02040503050406030204" pitchFamily="18" charset="0"/>
                        <a:cs typeface="Verdana"/>
                      </a:rPr>
                      <m:t>,</m:t>
                    </m:r>
                    <m:r>
                      <a:rPr lang="en-US" sz="2000" i="1" spc="-114" dirty="0" smtClean="0">
                        <a:solidFill>
                          <a:srgbClr val="002060"/>
                        </a:solidFill>
                        <a:latin typeface="Cambria Math" panose="02040503050406030204" pitchFamily="18" charset="0"/>
                        <a:cs typeface="Verdana"/>
                      </a:rPr>
                      <m:t> </m:t>
                    </m:r>
                    <m:r>
                      <a:rPr lang="en-US" sz="2000" i="1" spc="-10" dirty="0" err="1" smtClean="0">
                        <a:solidFill>
                          <a:srgbClr val="002060"/>
                        </a:solidFill>
                        <a:latin typeface="Cambria Math" panose="02040503050406030204" pitchFamily="18" charset="0"/>
                        <a:cs typeface="Arial"/>
                      </a:rPr>
                      <m:t>𝐼</m:t>
                    </m:r>
                    <m:r>
                      <a:rPr lang="en-US" sz="2400" i="1" spc="-15" baseline="-10416" dirty="0" err="1" smtClean="0">
                        <a:solidFill>
                          <a:srgbClr val="002060"/>
                        </a:solidFill>
                        <a:latin typeface="Cambria Math" panose="02040503050406030204" pitchFamily="18" charset="0"/>
                        <a:cs typeface="Arial"/>
                      </a:rPr>
                      <m:t>𝑥𝑦</m:t>
                    </m:r>
                    <m:r>
                      <a:rPr lang="en-US" sz="2400" i="1" spc="-127" baseline="-10416" dirty="0" smtClean="0">
                        <a:solidFill>
                          <a:srgbClr val="002060"/>
                        </a:solidFill>
                        <a:latin typeface="Cambria Math" panose="02040503050406030204" pitchFamily="18" charset="0"/>
                        <a:cs typeface="Arial"/>
                      </a:rPr>
                      <m:t> </m:t>
                    </m:r>
                    <m:r>
                      <a:rPr lang="en-US" sz="2000" i="1" spc="-100" dirty="0" smtClean="0">
                        <a:solidFill>
                          <a:srgbClr val="002060"/>
                        </a:solidFill>
                        <a:latin typeface="Cambria Math" panose="02040503050406030204" pitchFamily="18" charset="0"/>
                        <a:cs typeface="Verdana"/>
                      </a:rPr>
                      <m:t>,</m:t>
                    </m:r>
                    <m:r>
                      <a:rPr lang="en-US" sz="2000" i="1" spc="-114" dirty="0" smtClean="0">
                        <a:solidFill>
                          <a:srgbClr val="002060"/>
                        </a:solidFill>
                        <a:latin typeface="Cambria Math" panose="02040503050406030204" pitchFamily="18" charset="0"/>
                        <a:cs typeface="Verdana"/>
                      </a:rPr>
                      <m:t> </m:t>
                    </m:r>
                    <m:r>
                      <a:rPr lang="en-US" sz="2000" i="1" spc="-20" dirty="0" err="1" smtClean="0">
                        <a:solidFill>
                          <a:srgbClr val="002060"/>
                        </a:solidFill>
                        <a:latin typeface="Cambria Math" panose="02040503050406030204" pitchFamily="18" charset="0"/>
                        <a:cs typeface="Arial"/>
                      </a:rPr>
                      <m:t>𝐼</m:t>
                    </m:r>
                    <m:r>
                      <a:rPr lang="en-US" sz="2400" i="1" spc="-30" baseline="-10416" dirty="0" err="1" smtClean="0">
                        <a:solidFill>
                          <a:srgbClr val="002060"/>
                        </a:solidFill>
                        <a:latin typeface="Cambria Math" panose="02040503050406030204" pitchFamily="18" charset="0"/>
                        <a:cs typeface="Arial"/>
                      </a:rPr>
                      <m:t>𝑥𝑧</m:t>
                    </m:r>
                    <m:r>
                      <a:rPr lang="en-US" sz="2400" i="1" spc="-157" baseline="-10416" dirty="0" smtClean="0">
                        <a:solidFill>
                          <a:srgbClr val="002060"/>
                        </a:solidFill>
                        <a:latin typeface="Cambria Math" panose="02040503050406030204" pitchFamily="18" charset="0"/>
                        <a:cs typeface="Arial"/>
                      </a:rPr>
                      <m:t> </m:t>
                    </m:r>
                    <m:r>
                      <a:rPr lang="en-US" sz="2000" i="1" spc="-100" dirty="0" smtClean="0">
                        <a:solidFill>
                          <a:srgbClr val="002060"/>
                        </a:solidFill>
                        <a:latin typeface="Cambria Math" panose="02040503050406030204" pitchFamily="18" charset="0"/>
                        <a:cs typeface="Verdana"/>
                      </a:rPr>
                      <m:t>,</m:t>
                    </m:r>
                    <m:r>
                      <a:rPr lang="en-US" sz="2000" i="1" spc="-114" dirty="0" smtClean="0">
                        <a:solidFill>
                          <a:srgbClr val="002060"/>
                        </a:solidFill>
                        <a:latin typeface="Cambria Math" panose="02040503050406030204" pitchFamily="18" charset="0"/>
                        <a:cs typeface="Verdana"/>
                      </a:rPr>
                      <m:t> </m:t>
                    </m:r>
                    <m:r>
                      <a:rPr lang="en-US" sz="2000" i="1" spc="-10" dirty="0" err="1" smtClean="0">
                        <a:solidFill>
                          <a:srgbClr val="002060"/>
                        </a:solidFill>
                        <a:latin typeface="Cambria Math" panose="02040503050406030204" pitchFamily="18" charset="0"/>
                        <a:cs typeface="Arial"/>
                      </a:rPr>
                      <m:t>𝐼</m:t>
                    </m:r>
                    <m:r>
                      <a:rPr lang="en-US" sz="2400" i="1" spc="-15" baseline="-10416" dirty="0" err="1" smtClean="0">
                        <a:solidFill>
                          <a:srgbClr val="002060"/>
                        </a:solidFill>
                        <a:latin typeface="Cambria Math" panose="02040503050406030204" pitchFamily="18" charset="0"/>
                        <a:cs typeface="Arial"/>
                      </a:rPr>
                      <m:t>𝑦𝑥</m:t>
                    </m:r>
                    <m:r>
                      <a:rPr lang="en-US" sz="2400" i="1" spc="-150" baseline="-10416" dirty="0" smtClean="0">
                        <a:solidFill>
                          <a:srgbClr val="002060"/>
                        </a:solidFill>
                        <a:latin typeface="Cambria Math" panose="02040503050406030204" pitchFamily="18" charset="0"/>
                        <a:cs typeface="Arial"/>
                      </a:rPr>
                      <m:t> </m:t>
                    </m:r>
                    <m:r>
                      <a:rPr lang="en-US" sz="2000" i="1" spc="-100" dirty="0" smtClean="0">
                        <a:solidFill>
                          <a:srgbClr val="002060"/>
                        </a:solidFill>
                        <a:latin typeface="Cambria Math" panose="02040503050406030204" pitchFamily="18" charset="0"/>
                        <a:cs typeface="Verdana"/>
                      </a:rPr>
                      <m:t>,</m:t>
                    </m:r>
                    <m:r>
                      <a:rPr lang="en-US" sz="2000" i="1" spc="-114" dirty="0" smtClean="0">
                        <a:solidFill>
                          <a:srgbClr val="002060"/>
                        </a:solidFill>
                        <a:latin typeface="Cambria Math" panose="02040503050406030204" pitchFamily="18" charset="0"/>
                        <a:cs typeface="Verdana"/>
                      </a:rPr>
                      <m:t> </m:t>
                    </m:r>
                    <m:r>
                      <a:rPr lang="en-US" sz="2000" i="1" spc="-10" dirty="0" err="1" smtClean="0">
                        <a:solidFill>
                          <a:srgbClr val="002060"/>
                        </a:solidFill>
                        <a:latin typeface="Cambria Math" panose="02040503050406030204" pitchFamily="18" charset="0"/>
                        <a:cs typeface="Arial"/>
                      </a:rPr>
                      <m:t>𝐼</m:t>
                    </m:r>
                    <m:r>
                      <a:rPr lang="en-US" sz="2400" i="1" spc="-15" baseline="-10416" dirty="0" err="1" smtClean="0">
                        <a:solidFill>
                          <a:srgbClr val="002060"/>
                        </a:solidFill>
                        <a:latin typeface="Cambria Math" panose="02040503050406030204" pitchFamily="18" charset="0"/>
                        <a:cs typeface="Arial"/>
                      </a:rPr>
                      <m:t>𝑦𝑦</m:t>
                    </m:r>
                    <m:r>
                      <a:rPr lang="en-US" sz="2400" i="1" spc="-127" baseline="-10416" dirty="0" smtClean="0">
                        <a:solidFill>
                          <a:srgbClr val="002060"/>
                        </a:solidFill>
                        <a:latin typeface="Cambria Math" panose="02040503050406030204" pitchFamily="18" charset="0"/>
                        <a:cs typeface="Arial"/>
                      </a:rPr>
                      <m:t> </m:t>
                    </m:r>
                    <m:r>
                      <a:rPr lang="en-US" sz="2000" i="1" spc="-100" dirty="0" smtClean="0">
                        <a:solidFill>
                          <a:srgbClr val="002060"/>
                        </a:solidFill>
                        <a:latin typeface="Cambria Math" panose="02040503050406030204" pitchFamily="18" charset="0"/>
                        <a:cs typeface="Verdana"/>
                      </a:rPr>
                      <m:t>,</m:t>
                    </m:r>
                    <m:r>
                      <a:rPr lang="en-US" sz="2000" i="1" spc="-114" dirty="0" smtClean="0">
                        <a:solidFill>
                          <a:srgbClr val="002060"/>
                        </a:solidFill>
                        <a:latin typeface="Cambria Math" panose="02040503050406030204" pitchFamily="18" charset="0"/>
                        <a:cs typeface="Verdana"/>
                      </a:rPr>
                      <m:t> </m:t>
                    </m:r>
                    <m:r>
                      <a:rPr lang="en-US" sz="2000" i="1" spc="-20" dirty="0" err="1" smtClean="0">
                        <a:solidFill>
                          <a:srgbClr val="002060"/>
                        </a:solidFill>
                        <a:latin typeface="Cambria Math" panose="02040503050406030204" pitchFamily="18" charset="0"/>
                        <a:cs typeface="Arial"/>
                      </a:rPr>
                      <m:t>𝐼</m:t>
                    </m:r>
                    <m:r>
                      <a:rPr lang="en-US" sz="2400" i="1" spc="-30" baseline="-10416" dirty="0" err="1" smtClean="0">
                        <a:solidFill>
                          <a:srgbClr val="002060"/>
                        </a:solidFill>
                        <a:latin typeface="Cambria Math" panose="02040503050406030204" pitchFamily="18" charset="0"/>
                        <a:cs typeface="Arial"/>
                      </a:rPr>
                      <m:t>𝑦𝑧</m:t>
                    </m:r>
                    <m:r>
                      <a:rPr lang="en-US" sz="2400" i="1" spc="-157" baseline="-10416" dirty="0" smtClean="0">
                        <a:solidFill>
                          <a:srgbClr val="002060"/>
                        </a:solidFill>
                        <a:latin typeface="Cambria Math" panose="02040503050406030204" pitchFamily="18" charset="0"/>
                        <a:cs typeface="Arial"/>
                      </a:rPr>
                      <m:t> </m:t>
                    </m:r>
                    <m:r>
                      <a:rPr lang="en-US" sz="2000" i="1" spc="-100" dirty="0" smtClean="0">
                        <a:solidFill>
                          <a:srgbClr val="002060"/>
                        </a:solidFill>
                        <a:latin typeface="Cambria Math" panose="02040503050406030204" pitchFamily="18" charset="0"/>
                        <a:cs typeface="Verdana"/>
                      </a:rPr>
                      <m:t>,</m:t>
                    </m:r>
                    <m:r>
                      <a:rPr lang="en-US" sz="2000" i="1" spc="-114" dirty="0" smtClean="0">
                        <a:solidFill>
                          <a:srgbClr val="002060"/>
                        </a:solidFill>
                        <a:latin typeface="Cambria Math" panose="02040503050406030204" pitchFamily="18" charset="0"/>
                        <a:cs typeface="Verdana"/>
                      </a:rPr>
                      <m:t> </m:t>
                    </m:r>
                    <m:r>
                      <a:rPr lang="en-US" sz="2000" i="1" spc="-20" dirty="0" err="1" smtClean="0">
                        <a:solidFill>
                          <a:srgbClr val="002060"/>
                        </a:solidFill>
                        <a:latin typeface="Cambria Math" panose="02040503050406030204" pitchFamily="18" charset="0"/>
                        <a:cs typeface="Arial"/>
                      </a:rPr>
                      <m:t>𝐼</m:t>
                    </m:r>
                    <m:r>
                      <a:rPr lang="en-US" sz="2400" i="1" spc="-30" baseline="-10416" dirty="0" err="1" smtClean="0">
                        <a:solidFill>
                          <a:srgbClr val="002060"/>
                        </a:solidFill>
                        <a:latin typeface="Cambria Math" panose="02040503050406030204" pitchFamily="18" charset="0"/>
                        <a:cs typeface="Arial"/>
                      </a:rPr>
                      <m:t>𝑧𝑥</m:t>
                    </m:r>
                    <m:r>
                      <a:rPr lang="en-US" sz="2400" i="1" spc="-150" baseline="-10416" dirty="0" smtClean="0">
                        <a:solidFill>
                          <a:srgbClr val="002060"/>
                        </a:solidFill>
                        <a:latin typeface="Cambria Math" panose="02040503050406030204" pitchFamily="18" charset="0"/>
                        <a:cs typeface="Arial"/>
                      </a:rPr>
                      <m:t> </m:t>
                    </m:r>
                    <m:r>
                      <a:rPr lang="en-US" sz="2000" i="1" spc="-100" dirty="0" smtClean="0">
                        <a:solidFill>
                          <a:srgbClr val="002060"/>
                        </a:solidFill>
                        <a:latin typeface="Cambria Math" panose="02040503050406030204" pitchFamily="18" charset="0"/>
                        <a:cs typeface="Verdana"/>
                      </a:rPr>
                      <m:t>,</m:t>
                    </m:r>
                    <m:r>
                      <a:rPr lang="en-US" sz="2000" i="1" spc="-120" dirty="0" smtClean="0">
                        <a:solidFill>
                          <a:srgbClr val="002060"/>
                        </a:solidFill>
                        <a:latin typeface="Cambria Math" panose="02040503050406030204" pitchFamily="18" charset="0"/>
                        <a:cs typeface="Verdana"/>
                      </a:rPr>
                      <m:t> </m:t>
                    </m:r>
                    <m:r>
                      <a:rPr lang="en-US" sz="2000" i="1" spc="-20" dirty="0" err="1" smtClean="0">
                        <a:solidFill>
                          <a:srgbClr val="002060"/>
                        </a:solidFill>
                        <a:latin typeface="Cambria Math" panose="02040503050406030204" pitchFamily="18" charset="0"/>
                        <a:cs typeface="Arial"/>
                      </a:rPr>
                      <m:t>𝐼</m:t>
                    </m:r>
                    <m:r>
                      <a:rPr lang="en-US" sz="2400" i="1" spc="-30" baseline="-10416" dirty="0" err="1" smtClean="0">
                        <a:solidFill>
                          <a:srgbClr val="002060"/>
                        </a:solidFill>
                        <a:latin typeface="Cambria Math" panose="02040503050406030204" pitchFamily="18" charset="0"/>
                        <a:cs typeface="Arial"/>
                      </a:rPr>
                      <m:t>𝑧𝑦</m:t>
                    </m:r>
                    <m:r>
                      <a:rPr lang="en-US" sz="2400" i="1" spc="-120" baseline="-10416" dirty="0" smtClean="0">
                        <a:solidFill>
                          <a:srgbClr val="002060"/>
                        </a:solidFill>
                        <a:latin typeface="Cambria Math" panose="02040503050406030204" pitchFamily="18" charset="0"/>
                        <a:cs typeface="Arial"/>
                      </a:rPr>
                      <m:t> </m:t>
                    </m:r>
                    <m:r>
                      <a:rPr lang="en-US" sz="2000" i="1" spc="-100" dirty="0" smtClean="0">
                        <a:solidFill>
                          <a:srgbClr val="002060"/>
                        </a:solidFill>
                        <a:latin typeface="Cambria Math" panose="02040503050406030204" pitchFamily="18" charset="0"/>
                        <a:cs typeface="Verdana"/>
                      </a:rPr>
                      <m:t>,</m:t>
                    </m:r>
                    <m:r>
                      <a:rPr lang="en-US" sz="2000" i="1" spc="-120" dirty="0" smtClean="0">
                        <a:solidFill>
                          <a:srgbClr val="002060"/>
                        </a:solidFill>
                        <a:latin typeface="Cambria Math" panose="02040503050406030204" pitchFamily="18" charset="0"/>
                        <a:cs typeface="Verdana"/>
                      </a:rPr>
                      <m:t> </m:t>
                    </m:r>
                    <m:r>
                      <a:rPr lang="en-US" sz="2000" i="1" spc="-25" dirty="0" err="1" smtClean="0">
                        <a:solidFill>
                          <a:srgbClr val="002060"/>
                        </a:solidFill>
                        <a:latin typeface="Cambria Math" panose="02040503050406030204" pitchFamily="18" charset="0"/>
                        <a:cs typeface="Arial"/>
                      </a:rPr>
                      <m:t>𝐼</m:t>
                    </m:r>
                    <m:r>
                      <a:rPr lang="en-US" sz="2400" i="1" spc="-37" baseline="-10416" dirty="0" err="1" smtClean="0">
                        <a:solidFill>
                          <a:srgbClr val="002060"/>
                        </a:solidFill>
                        <a:latin typeface="Cambria Math" panose="02040503050406030204" pitchFamily="18" charset="0"/>
                        <a:cs typeface="Arial"/>
                      </a:rPr>
                      <m:t>𝑧𝑧</m:t>
                    </m:r>
                  </m:oMath>
                </a14:m>
                <a:r>
                  <a:rPr lang="en-US" sz="2400" i="1" spc="89" baseline="-10416" dirty="0">
                    <a:solidFill>
                      <a:srgbClr val="002060"/>
                    </a:solidFill>
                    <a:latin typeface="Times New Roman" panose="02020603050405020304" pitchFamily="18" charset="0"/>
                    <a:cs typeface="Times New Roman" panose="02020603050405020304" pitchFamily="18" charset="0"/>
                  </a:rPr>
                  <a:t> </a:t>
                </a:r>
                <a:r>
                  <a:rPr lang="en-US" sz="2000" spc="-45" dirty="0">
                    <a:solidFill>
                      <a:srgbClr val="002060"/>
                    </a:solidFill>
                    <a:latin typeface="Times New Roman" panose="02020603050405020304" pitchFamily="18" charset="0"/>
                    <a:cs typeface="Times New Roman" panose="02020603050405020304" pitchFamily="18" charset="0"/>
                  </a:rPr>
                  <a:t>are</a:t>
                </a:r>
                <a:r>
                  <a:rPr lang="en-US" sz="2000" spc="100" dirty="0">
                    <a:solidFill>
                      <a:srgbClr val="002060"/>
                    </a:solidFill>
                    <a:latin typeface="Times New Roman" panose="02020603050405020304" pitchFamily="18" charset="0"/>
                    <a:cs typeface="Times New Roman" panose="02020603050405020304" pitchFamily="18" charset="0"/>
                  </a:rPr>
                  <a:t> </a:t>
                </a:r>
                <a:r>
                  <a:rPr lang="en-US" sz="2000" spc="-35" dirty="0">
                    <a:solidFill>
                      <a:srgbClr val="002060"/>
                    </a:solidFill>
                    <a:latin typeface="Times New Roman" panose="02020603050405020304" pitchFamily="18" charset="0"/>
                    <a:cs typeface="Times New Roman" panose="02020603050405020304" pitchFamily="18" charset="0"/>
                  </a:rPr>
                  <a:t>elements  </a:t>
                </a:r>
                <a:r>
                  <a:rPr lang="en-US" sz="2000" spc="-25" dirty="0">
                    <a:solidFill>
                      <a:srgbClr val="002060"/>
                    </a:solidFill>
                    <a:latin typeface="Times New Roman" panose="02020603050405020304" pitchFamily="18" charset="0"/>
                    <a:cs typeface="Times New Roman" panose="02020603050405020304" pitchFamily="18" charset="0"/>
                  </a:rPr>
                  <a:t>of </a:t>
                </a:r>
                <a:r>
                  <a:rPr lang="en-US" sz="2000" spc="-30" dirty="0">
                    <a:solidFill>
                      <a:srgbClr val="002060"/>
                    </a:solidFill>
                    <a:latin typeface="Times New Roman" panose="02020603050405020304" pitchFamily="18" charset="0"/>
                    <a:cs typeface="Times New Roman" panose="02020603050405020304" pitchFamily="18" charset="0"/>
                  </a:rPr>
                  <a:t>“Tensor </a:t>
                </a:r>
                <a:r>
                  <a:rPr lang="en-US" sz="2000" spc="-25" dirty="0">
                    <a:solidFill>
                      <a:srgbClr val="002060"/>
                    </a:solidFill>
                    <a:latin typeface="Times New Roman" panose="02020603050405020304" pitchFamily="18" charset="0"/>
                    <a:cs typeface="Times New Roman" panose="02020603050405020304" pitchFamily="18" charset="0"/>
                  </a:rPr>
                  <a:t>of Inertia” </a:t>
                </a:r>
                <a:r>
                  <a:rPr lang="en-US" sz="2000" spc="-45" dirty="0">
                    <a:solidFill>
                      <a:srgbClr val="002060"/>
                    </a:solidFill>
                    <a:latin typeface="Times New Roman" panose="02020603050405020304" pitchFamily="18" charset="0"/>
                    <a:cs typeface="Times New Roman" panose="02020603050405020304" pitchFamily="18" charset="0"/>
                  </a:rPr>
                  <a:t>or </a:t>
                </a:r>
                <a:r>
                  <a:rPr lang="en-US" sz="2000" spc="-35" dirty="0">
                    <a:solidFill>
                      <a:srgbClr val="002060"/>
                    </a:solidFill>
                    <a:latin typeface="Times New Roman" panose="02020603050405020304" pitchFamily="18" charset="0"/>
                    <a:cs typeface="Times New Roman" panose="02020603050405020304" pitchFamily="18" charset="0"/>
                  </a:rPr>
                  <a:t>“Moment </a:t>
                </a:r>
                <a:r>
                  <a:rPr lang="en-US" sz="2000" spc="-25" dirty="0">
                    <a:solidFill>
                      <a:srgbClr val="002060"/>
                    </a:solidFill>
                    <a:latin typeface="Times New Roman" panose="02020603050405020304" pitchFamily="18" charset="0"/>
                    <a:cs typeface="Times New Roman" panose="02020603050405020304" pitchFamily="18" charset="0"/>
                  </a:rPr>
                  <a:t>of </a:t>
                </a:r>
                <a:r>
                  <a:rPr lang="en-US" sz="2000" spc="-10" dirty="0">
                    <a:solidFill>
                      <a:srgbClr val="002060"/>
                    </a:solidFill>
                    <a:latin typeface="Times New Roman" panose="02020603050405020304" pitchFamily="18" charset="0"/>
                    <a:cs typeface="Times New Roman" panose="02020603050405020304" pitchFamily="18" charset="0"/>
                  </a:rPr>
                  <a:t>Inertia</a:t>
                </a:r>
                <a:r>
                  <a:rPr lang="en-US" sz="2000" spc="90" dirty="0">
                    <a:solidFill>
                      <a:srgbClr val="002060"/>
                    </a:solidFill>
                    <a:latin typeface="Times New Roman" panose="02020603050405020304" pitchFamily="18" charset="0"/>
                    <a:cs typeface="Times New Roman" panose="02020603050405020304" pitchFamily="18" charset="0"/>
                  </a:rPr>
                  <a:t> </a:t>
                </a:r>
                <a:r>
                  <a:rPr lang="en-US" sz="2000" spc="-30" dirty="0">
                    <a:solidFill>
                      <a:srgbClr val="002060"/>
                    </a:solidFill>
                    <a:latin typeface="Times New Roman" panose="02020603050405020304" pitchFamily="18" charset="0"/>
                    <a:cs typeface="Times New Roman" panose="02020603050405020304" pitchFamily="18" charset="0"/>
                  </a:rPr>
                  <a:t>Tensor”</a:t>
                </a:r>
              </a:p>
              <a:p>
                <a:pPr>
                  <a:buFont typeface="Wingdings" panose="05000000000000000000" pitchFamily="2" charset="2"/>
                  <a:buChar char="§"/>
                </a:pPr>
                <a:r>
                  <a:rPr lang="en-IN" sz="2000" spc="-15" dirty="0">
                    <a:solidFill>
                      <a:srgbClr val="002060"/>
                    </a:solidFill>
                    <a:latin typeface="Times New Roman" panose="02020603050405020304" pitchFamily="18" charset="0"/>
                    <a:cs typeface="Times New Roman" panose="02020603050405020304" pitchFamily="18" charset="0"/>
                  </a:rPr>
                  <a:t>Note </a:t>
                </a:r>
                <a:r>
                  <a:rPr lang="en-IN" sz="2000" dirty="0">
                    <a:solidFill>
                      <a:srgbClr val="002060"/>
                    </a:solidFill>
                    <a:latin typeface="Times New Roman" panose="02020603050405020304" pitchFamily="18" charset="0"/>
                    <a:cs typeface="Times New Roman" panose="02020603050405020304" pitchFamily="18" charset="0"/>
                  </a:rPr>
                  <a:t>that its </a:t>
                </a:r>
                <a:r>
                  <a:rPr lang="en-IN" sz="2000" spc="-35" dirty="0">
                    <a:solidFill>
                      <a:srgbClr val="002060"/>
                    </a:solidFill>
                    <a:latin typeface="Times New Roman" panose="02020603050405020304" pitchFamily="18" charset="0"/>
                    <a:cs typeface="Times New Roman" panose="02020603050405020304" pitchFamily="18" charset="0"/>
                  </a:rPr>
                  <a:t>elements </a:t>
                </a:r>
                <a:r>
                  <a:rPr lang="en-IN" sz="2000" spc="-45" dirty="0">
                    <a:solidFill>
                      <a:srgbClr val="002060"/>
                    </a:solidFill>
                    <a:latin typeface="Times New Roman" panose="02020603050405020304" pitchFamily="18" charset="0"/>
                    <a:cs typeface="Times New Roman" panose="02020603050405020304" pitchFamily="18" charset="0"/>
                  </a:rPr>
                  <a:t>are </a:t>
                </a:r>
                <a:r>
                  <a:rPr lang="en-IN" sz="2000" spc="-10" dirty="0">
                    <a:solidFill>
                      <a:srgbClr val="002060"/>
                    </a:solidFill>
                    <a:latin typeface="Times New Roman" panose="02020603050405020304" pitchFamily="18" charset="0"/>
                    <a:cs typeface="Times New Roman" panose="02020603050405020304" pitchFamily="18" charset="0"/>
                  </a:rPr>
                  <a:t>invariant </a:t>
                </a:r>
                <a:r>
                  <a:rPr lang="en-IN" sz="2000" spc="-35" dirty="0">
                    <a:solidFill>
                      <a:srgbClr val="002060"/>
                    </a:solidFill>
                    <a:latin typeface="Times New Roman" panose="02020603050405020304" pitchFamily="18" charset="0"/>
                    <a:cs typeface="Times New Roman" panose="02020603050405020304" pitchFamily="18" charset="0"/>
                  </a:rPr>
                  <a:t>under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spc="-20" dirty="0">
                    <a:solidFill>
                      <a:srgbClr val="002060"/>
                    </a:solidFill>
                    <a:latin typeface="Times New Roman" panose="02020603050405020304" pitchFamily="18" charset="0"/>
                    <a:cs typeface="Times New Roman" panose="02020603050405020304" pitchFamily="18" charset="0"/>
                  </a:rPr>
                  <a:t>interchange </a:t>
                </a:r>
                <a:r>
                  <a:rPr lang="en-IN" sz="2000" spc="-30" dirty="0">
                    <a:solidFill>
                      <a:srgbClr val="002060"/>
                    </a:solidFill>
                    <a:latin typeface="Times New Roman" panose="02020603050405020304" pitchFamily="18" charset="0"/>
                    <a:cs typeface="Times New Roman" panose="02020603050405020304" pitchFamily="18" charset="0"/>
                  </a:rPr>
                  <a:t>of  </a:t>
                </a:r>
                <a:r>
                  <a:rPr lang="en-IN" sz="2000" spc="-15" dirty="0">
                    <a:solidFill>
                      <a:srgbClr val="002060"/>
                    </a:solidFill>
                    <a:latin typeface="Times New Roman" panose="02020603050405020304" pitchFamily="18" charset="0"/>
                    <a:cs typeface="Times New Roman" panose="02020603050405020304" pitchFamily="18" charset="0"/>
                  </a:rPr>
                  <a:t>indices, </a:t>
                </a:r>
                <a:r>
                  <a:rPr lang="en-IN" sz="2000" spc="-5" dirty="0">
                    <a:solidFill>
                      <a:srgbClr val="002060"/>
                    </a:solidFill>
                    <a:latin typeface="Times New Roman" panose="02020603050405020304" pitchFamily="18" charset="0"/>
                    <a:cs typeface="Times New Roman" panose="02020603050405020304" pitchFamily="18" charset="0"/>
                  </a:rPr>
                  <a:t>i.e., </a:t>
                </a:r>
                <a14:m>
                  <m:oMath xmlns:m="http://schemas.openxmlformats.org/officeDocument/2006/math">
                    <m:r>
                      <a:rPr lang="en-IN" sz="2000" i="1" spc="-10" dirty="0" smtClean="0">
                        <a:solidFill>
                          <a:srgbClr val="002060"/>
                        </a:solidFill>
                        <a:latin typeface="Cambria Math" panose="02040503050406030204" pitchFamily="18" charset="0"/>
                        <a:cs typeface="Arial"/>
                      </a:rPr>
                      <m:t>𝐼</m:t>
                    </m:r>
                    <m:r>
                      <a:rPr lang="en-IN" sz="2400" i="1" spc="-15" baseline="-10416" dirty="0" err="1" smtClean="0">
                        <a:solidFill>
                          <a:srgbClr val="002060"/>
                        </a:solidFill>
                        <a:latin typeface="Cambria Math" panose="02040503050406030204" pitchFamily="18" charset="0"/>
                        <a:cs typeface="Arial"/>
                      </a:rPr>
                      <m:t>𝑥𝑦</m:t>
                    </m:r>
                    <m:r>
                      <a:rPr lang="en-IN" sz="2400" i="1" spc="-15" baseline="-10416" dirty="0" smtClean="0">
                        <a:solidFill>
                          <a:srgbClr val="002060"/>
                        </a:solidFill>
                        <a:latin typeface="Cambria Math" panose="02040503050406030204" pitchFamily="18" charset="0"/>
                        <a:cs typeface="Arial"/>
                      </a:rPr>
                      <m:t> </m:t>
                    </m:r>
                    <m:r>
                      <a:rPr lang="en-IN" sz="2000" i="1" spc="204" dirty="0" smtClean="0">
                        <a:solidFill>
                          <a:srgbClr val="002060"/>
                        </a:solidFill>
                        <a:latin typeface="Cambria Math" panose="02040503050406030204" pitchFamily="18" charset="0"/>
                        <a:cs typeface="Arial"/>
                      </a:rPr>
                      <m:t>= </m:t>
                    </m:r>
                    <m:r>
                      <a:rPr lang="en-IN" sz="2000" i="1" spc="-20" dirty="0" err="1" smtClean="0">
                        <a:solidFill>
                          <a:srgbClr val="002060"/>
                        </a:solidFill>
                        <a:latin typeface="Cambria Math" panose="02040503050406030204" pitchFamily="18" charset="0"/>
                        <a:cs typeface="Arial"/>
                      </a:rPr>
                      <m:t>𝐼</m:t>
                    </m:r>
                    <m:r>
                      <a:rPr lang="en-IN" sz="2400" i="1" spc="-30" baseline="-10416" dirty="0" err="1" smtClean="0">
                        <a:solidFill>
                          <a:srgbClr val="002060"/>
                        </a:solidFill>
                        <a:latin typeface="Cambria Math" panose="02040503050406030204" pitchFamily="18" charset="0"/>
                        <a:cs typeface="Arial"/>
                      </a:rPr>
                      <m:t>𝑦𝑥</m:t>
                    </m:r>
                  </m:oMath>
                </a14:m>
                <a:r>
                  <a:rPr lang="en-IN" sz="2400" i="1" spc="-82" baseline="-10416" dirty="0">
                    <a:solidFill>
                      <a:srgbClr val="002060"/>
                    </a:solidFill>
                    <a:latin typeface="Times New Roman" panose="02020603050405020304" pitchFamily="18" charset="0"/>
                    <a:cs typeface="Times New Roman" panose="02020603050405020304" pitchFamily="18" charset="0"/>
                  </a:rPr>
                  <a:t> </a:t>
                </a:r>
                <a:r>
                  <a:rPr lang="en-IN" sz="2000" spc="-10" dirty="0">
                    <a:solidFill>
                      <a:srgbClr val="002060"/>
                    </a:solidFill>
                    <a:latin typeface="Times New Roman" panose="02020603050405020304" pitchFamily="18" charset="0"/>
                    <a:cs typeface="Times New Roman" panose="02020603050405020304" pitchFamily="18" charset="0"/>
                  </a:rPr>
                  <a:t>etc.</a:t>
                </a:r>
                <a:endParaRPr lang="en-IN"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spc="5" dirty="0">
                    <a:solidFill>
                      <a:srgbClr val="002060"/>
                    </a:solidFill>
                    <a:latin typeface="Times New Roman" panose="02020603050405020304" pitchFamily="18" charset="0"/>
                    <a:cs typeface="Times New Roman" panose="02020603050405020304" pitchFamily="18" charset="0"/>
                  </a:rPr>
                  <a:t>Its </a:t>
                </a:r>
                <a:r>
                  <a:rPr lang="en-IN" sz="2000" spc="-15" dirty="0">
                    <a:solidFill>
                      <a:srgbClr val="002060"/>
                    </a:solidFill>
                    <a:latin typeface="Times New Roman" panose="02020603050405020304" pitchFamily="18" charset="0"/>
                    <a:cs typeface="Times New Roman" panose="02020603050405020304" pitchFamily="18" charset="0"/>
                  </a:rPr>
                  <a:t>structure </a:t>
                </a:r>
                <a:r>
                  <a:rPr lang="en-IN" sz="2000" spc="-10" dirty="0">
                    <a:solidFill>
                      <a:srgbClr val="002060"/>
                    </a:solidFill>
                    <a:latin typeface="Times New Roman" panose="02020603050405020304" pitchFamily="18" charset="0"/>
                    <a:cs typeface="Times New Roman" panose="02020603050405020304" pitchFamily="18" charset="0"/>
                  </a:rPr>
                  <a:t>is </a:t>
                </a:r>
                <a:r>
                  <a:rPr lang="en-IN" sz="2000" dirty="0">
                    <a:solidFill>
                      <a:srgbClr val="002060"/>
                    </a:solidFill>
                    <a:latin typeface="Times New Roman" panose="02020603050405020304" pitchFamily="18" charset="0"/>
                    <a:cs typeface="Times New Roman" panose="02020603050405020304" pitchFamily="18" charset="0"/>
                  </a:rPr>
                  <a:t>that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10" dirty="0">
                    <a:solidFill>
                      <a:srgbClr val="002060"/>
                    </a:solidFill>
                    <a:latin typeface="Times New Roman" panose="02020603050405020304" pitchFamily="18" charset="0"/>
                    <a:cs typeface="Times New Roman" panose="02020603050405020304" pitchFamily="18" charset="0"/>
                  </a:rPr>
                  <a:t>a </a:t>
                </a:r>
                <a14:m>
                  <m:oMath xmlns:m="http://schemas.openxmlformats.org/officeDocument/2006/math">
                    <m:r>
                      <a:rPr lang="en-IN" sz="2000" i="1" spc="-20" dirty="0" smtClean="0">
                        <a:solidFill>
                          <a:srgbClr val="002060"/>
                        </a:solidFill>
                        <a:latin typeface="Cambria Math" panose="02040503050406030204" pitchFamily="18" charset="0"/>
                        <a:cs typeface="Calibri"/>
                      </a:rPr>
                      <m:t>3 </m:t>
                    </m:r>
                    <m:r>
                      <a:rPr lang="en-IN" sz="2000" i="1" spc="-30" dirty="0" smtClean="0">
                        <a:solidFill>
                          <a:srgbClr val="002060"/>
                        </a:solidFill>
                        <a:latin typeface="Cambria Math" panose="02040503050406030204" pitchFamily="18" charset="0"/>
                        <a:cs typeface="Lucida Sans Unicode"/>
                      </a:rPr>
                      <m:t>× </m:t>
                    </m:r>
                    <m:r>
                      <a:rPr lang="en-IN" sz="2000" i="1" spc="-20" dirty="0" smtClean="0">
                        <a:solidFill>
                          <a:srgbClr val="002060"/>
                        </a:solidFill>
                        <a:latin typeface="Cambria Math" panose="02040503050406030204" pitchFamily="18" charset="0"/>
                        <a:cs typeface="Calibri"/>
                      </a:rPr>
                      <m:t>3</m:t>
                    </m:r>
                  </m:oMath>
                </a14:m>
                <a:r>
                  <a:rPr lang="en-IN" sz="2000" spc="-20" dirty="0">
                    <a:solidFill>
                      <a:srgbClr val="002060"/>
                    </a:solidFill>
                    <a:latin typeface="Times New Roman" panose="02020603050405020304" pitchFamily="18" charset="0"/>
                    <a:cs typeface="Times New Roman" panose="02020603050405020304" pitchFamily="18" charset="0"/>
                  </a:rPr>
                  <a:t> </a:t>
                </a:r>
                <a:r>
                  <a:rPr lang="en-IN" sz="2000" spc="-25" dirty="0">
                    <a:solidFill>
                      <a:srgbClr val="002060"/>
                    </a:solidFill>
                    <a:latin typeface="Times New Roman" panose="02020603050405020304" pitchFamily="18" charset="0"/>
                    <a:cs typeface="Times New Roman" panose="02020603050405020304" pitchFamily="18" charset="0"/>
                  </a:rPr>
                  <a:t>real </a:t>
                </a:r>
                <a:r>
                  <a:rPr lang="en-IN" sz="2000" spc="-15" dirty="0">
                    <a:solidFill>
                      <a:srgbClr val="002060"/>
                    </a:solidFill>
                    <a:latin typeface="Times New Roman" panose="02020603050405020304" pitchFamily="18" charset="0"/>
                    <a:cs typeface="Times New Roman" panose="02020603050405020304" pitchFamily="18" charset="0"/>
                  </a:rPr>
                  <a:t>symmetric </a:t>
                </a:r>
                <a:r>
                  <a:rPr lang="en-IN" sz="2000" spc="-5" dirty="0">
                    <a:solidFill>
                      <a:srgbClr val="002060"/>
                    </a:solidFill>
                    <a:latin typeface="Times New Roman" panose="02020603050405020304" pitchFamily="18" charset="0"/>
                    <a:cs typeface="Times New Roman" panose="02020603050405020304" pitchFamily="18" charset="0"/>
                  </a:rPr>
                  <a:t>matrix  </a:t>
                </a:r>
                <a:r>
                  <a:rPr lang="en-IN" sz="2000" spc="35" dirty="0">
                    <a:solidFill>
                      <a:srgbClr val="002060"/>
                    </a:solidFill>
                    <a:latin typeface="Times New Roman" panose="02020603050405020304" pitchFamily="18" charset="0"/>
                    <a:cs typeface="Times New Roman" panose="02020603050405020304" pitchFamily="18" charset="0"/>
                  </a:rPr>
                  <a:t>(</a:t>
                </a:r>
                <a14:m>
                  <m:oMath xmlns:m="http://schemas.openxmlformats.org/officeDocument/2006/math">
                    <m:r>
                      <a:rPr lang="en-IN" sz="2000" i="1" spc="35" dirty="0" smtClean="0">
                        <a:solidFill>
                          <a:srgbClr val="002060"/>
                        </a:solidFill>
                        <a:latin typeface="Cambria Math" panose="02040503050406030204" pitchFamily="18" charset="0"/>
                        <a:cs typeface="Arial"/>
                      </a:rPr>
                      <m:t>𝐴</m:t>
                    </m:r>
                    <m:r>
                      <a:rPr lang="en-IN" sz="2400" i="1" spc="52" baseline="-10416" dirty="0" err="1" smtClean="0">
                        <a:solidFill>
                          <a:srgbClr val="002060"/>
                        </a:solidFill>
                        <a:latin typeface="Cambria Math" panose="02040503050406030204" pitchFamily="18" charset="0"/>
                        <a:cs typeface="Arial"/>
                      </a:rPr>
                      <m:t>𝑖𝑗</m:t>
                    </m:r>
                    <m:r>
                      <a:rPr lang="en-IN" sz="2400" i="1" spc="52" baseline="-10416" dirty="0" smtClean="0">
                        <a:solidFill>
                          <a:srgbClr val="002060"/>
                        </a:solidFill>
                        <a:latin typeface="Cambria Math" panose="02040503050406030204" pitchFamily="18" charset="0"/>
                        <a:cs typeface="Arial"/>
                      </a:rPr>
                      <m:t> </m:t>
                    </m:r>
                    <m:r>
                      <a:rPr lang="en-IN" sz="2000" i="1" spc="204" dirty="0" smtClean="0">
                        <a:solidFill>
                          <a:srgbClr val="002060"/>
                        </a:solidFill>
                        <a:latin typeface="Cambria Math" panose="02040503050406030204" pitchFamily="18" charset="0"/>
                        <a:cs typeface="Arial"/>
                      </a:rPr>
                      <m:t>= </m:t>
                    </m:r>
                    <m:r>
                      <a:rPr lang="en-IN" sz="2000" i="1" spc="20" dirty="0" err="1" smtClean="0">
                        <a:solidFill>
                          <a:srgbClr val="002060"/>
                        </a:solidFill>
                        <a:latin typeface="Cambria Math" panose="02040503050406030204" pitchFamily="18" charset="0"/>
                        <a:cs typeface="Arial"/>
                      </a:rPr>
                      <m:t>𝐴</m:t>
                    </m:r>
                    <m:r>
                      <a:rPr lang="en-IN" sz="2400" i="1" spc="30" baseline="-10416" dirty="0" err="1" smtClean="0">
                        <a:solidFill>
                          <a:srgbClr val="002060"/>
                        </a:solidFill>
                        <a:latin typeface="Cambria Math" panose="02040503050406030204" pitchFamily="18" charset="0"/>
                        <a:cs typeface="Arial"/>
                      </a:rPr>
                      <m:t>𝑗𝑖</m:t>
                    </m:r>
                  </m:oMath>
                </a14:m>
                <a:r>
                  <a:rPr lang="en-IN" sz="2400" i="1" spc="30" baseline="-10416" dirty="0">
                    <a:solidFill>
                      <a:srgbClr val="002060"/>
                    </a:solidFill>
                    <a:latin typeface="Times New Roman" panose="02020603050405020304" pitchFamily="18" charset="0"/>
                    <a:cs typeface="Times New Roman" panose="02020603050405020304" pitchFamily="18" charset="0"/>
                  </a:rPr>
                  <a:t> </a:t>
                </a:r>
                <a:r>
                  <a:rPr lang="en-IN" sz="2000" spc="40" dirty="0">
                    <a:solidFill>
                      <a:srgbClr val="002060"/>
                    </a:solidFill>
                    <a:latin typeface="Times New Roman" panose="02020603050405020304" pitchFamily="18" charset="0"/>
                    <a:cs typeface="Times New Roman" panose="02020603050405020304" pitchFamily="18" charset="0"/>
                  </a:rPr>
                  <a:t>), </a:t>
                </a:r>
                <a:r>
                  <a:rPr lang="en-IN" sz="2000" spc="-20" dirty="0">
                    <a:solidFill>
                      <a:srgbClr val="002060"/>
                    </a:solidFill>
                    <a:latin typeface="Times New Roman" panose="02020603050405020304" pitchFamily="18" charset="0"/>
                    <a:cs typeface="Times New Roman" panose="02020603050405020304" pitchFamily="18" charset="0"/>
                  </a:rPr>
                  <a:t>and </a:t>
                </a:r>
                <a:r>
                  <a:rPr lang="en-IN" sz="2000" spc="-10" dirty="0">
                    <a:solidFill>
                      <a:srgbClr val="002060"/>
                    </a:solidFill>
                    <a:latin typeface="Times New Roman" panose="02020603050405020304" pitchFamily="18" charset="0"/>
                    <a:cs typeface="Times New Roman" panose="02020603050405020304" pitchFamily="18" charset="0"/>
                  </a:rPr>
                  <a:t>can </a:t>
                </a:r>
                <a:r>
                  <a:rPr lang="en-IN" sz="2000" spc="-35" dirty="0">
                    <a:solidFill>
                      <a:srgbClr val="002060"/>
                    </a:solidFill>
                    <a:latin typeface="Times New Roman" panose="02020603050405020304" pitchFamily="18" charset="0"/>
                    <a:cs typeface="Times New Roman" panose="02020603050405020304" pitchFamily="18" charset="0"/>
                  </a:rPr>
                  <a:t>be </a:t>
                </a:r>
                <a:r>
                  <a:rPr lang="en-IN" sz="2000" spc="-15" dirty="0">
                    <a:solidFill>
                      <a:srgbClr val="002060"/>
                    </a:solidFill>
                    <a:latin typeface="Times New Roman" panose="02020603050405020304" pitchFamily="18" charset="0"/>
                    <a:cs typeface="Times New Roman" panose="02020603050405020304" pitchFamily="18" charset="0"/>
                  </a:rPr>
                  <a:t>written</a:t>
                </a:r>
                <a:r>
                  <a:rPr lang="en-IN" sz="2000" spc="75" dirty="0">
                    <a:solidFill>
                      <a:srgbClr val="002060"/>
                    </a:solidFill>
                    <a:latin typeface="Times New Roman" panose="02020603050405020304" pitchFamily="18" charset="0"/>
                    <a:cs typeface="Times New Roman" panose="02020603050405020304" pitchFamily="18" charset="0"/>
                  </a:rPr>
                  <a:t> </a:t>
                </a:r>
                <a:r>
                  <a:rPr lang="en-IN" sz="2000" spc="-15" dirty="0">
                    <a:solidFill>
                      <a:srgbClr val="002060"/>
                    </a:solidFill>
                    <a:latin typeface="Times New Roman" panose="02020603050405020304" pitchFamily="18" charset="0"/>
                    <a:cs typeface="Times New Roman" panose="02020603050405020304" pitchFamily="18" charset="0"/>
                  </a:rPr>
                  <a:t>as</a:t>
                </a:r>
              </a:p>
              <a:p>
                <a:pPr marL="0" indent="0">
                  <a:buNone/>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cs typeface="Calibri"/>
                        </a:rPr>
                        <m:t>𝐼</m:t>
                      </m:r>
                      <m:r>
                        <a:rPr lang="en-US" sz="2000" b="0" i="1" smtClean="0">
                          <a:solidFill>
                            <a:srgbClr val="002060"/>
                          </a:solidFill>
                          <a:latin typeface="Cambria Math" panose="02040503050406030204" pitchFamily="18" charset="0"/>
                          <a:cs typeface="Calibri"/>
                        </a:rPr>
                        <m:t>=</m:t>
                      </m:r>
                      <m:d>
                        <m:dPr>
                          <m:ctrlPr>
                            <a:rPr lang="en-US" sz="2000" b="0" i="1" smtClean="0">
                              <a:solidFill>
                                <a:srgbClr val="002060"/>
                              </a:solidFill>
                              <a:latin typeface="Cambria Math" panose="02040503050406030204" pitchFamily="18" charset="0"/>
                              <a:cs typeface="Calibri"/>
                            </a:rPr>
                          </m:ctrlPr>
                        </m:dPr>
                        <m:e>
                          <m:m>
                            <m:mPr>
                              <m:mcs>
                                <m:mc>
                                  <m:mcPr>
                                    <m:count m:val="3"/>
                                    <m:mcJc m:val="center"/>
                                  </m:mcPr>
                                </m:mc>
                              </m:mcs>
                              <m:ctrlPr>
                                <a:rPr lang="en-US" sz="2000" b="0" i="1" smtClean="0">
                                  <a:solidFill>
                                    <a:srgbClr val="002060"/>
                                  </a:solidFill>
                                  <a:latin typeface="Cambria Math" panose="02040503050406030204" pitchFamily="18" charset="0"/>
                                  <a:cs typeface="Calibri"/>
                                </a:rPr>
                              </m:ctrlPr>
                            </m:mPr>
                            <m:mr>
                              <m:e>
                                <m:sSub>
                                  <m:sSubPr>
                                    <m:ctrlPr>
                                      <a:rPr lang="en-US" sz="2000" b="0" i="1" smtClean="0">
                                        <a:solidFill>
                                          <a:srgbClr val="002060"/>
                                        </a:solidFill>
                                        <a:latin typeface="Cambria Math" panose="02040503050406030204" pitchFamily="18" charset="0"/>
                                        <a:cs typeface="Calibri"/>
                                      </a:rPr>
                                    </m:ctrlPr>
                                  </m:sSubPr>
                                  <m:e>
                                    <m:r>
                                      <m:rPr>
                                        <m:brk m:alnAt="7"/>
                                      </m:rPr>
                                      <a:rPr lang="en-US" sz="2000" b="0" i="1" smtClean="0">
                                        <a:solidFill>
                                          <a:srgbClr val="002060"/>
                                        </a:solidFill>
                                        <a:latin typeface="Cambria Math" panose="02040503050406030204" pitchFamily="18" charset="0"/>
                                        <a:cs typeface="Calibri"/>
                                      </a:rPr>
                                      <m:t>𝐼</m:t>
                                    </m:r>
                                  </m:e>
                                  <m:sub>
                                    <m:r>
                                      <m:rPr>
                                        <m:brk m:alnAt="7"/>
                                      </m:rPr>
                                      <a:rPr lang="en-US" sz="2000" b="0" i="1" smtClean="0">
                                        <a:solidFill>
                                          <a:srgbClr val="002060"/>
                                        </a:solidFill>
                                        <a:latin typeface="Cambria Math" panose="02040503050406030204" pitchFamily="18" charset="0"/>
                                        <a:cs typeface="Calibri"/>
                                      </a:rPr>
                                      <m:t>𝑥</m:t>
                                    </m:r>
                                    <m:r>
                                      <a:rPr lang="en-US" sz="2000" b="0" i="1" smtClean="0">
                                        <a:solidFill>
                                          <a:srgbClr val="002060"/>
                                        </a:solidFill>
                                        <a:latin typeface="Cambria Math" panose="02040503050406030204" pitchFamily="18" charset="0"/>
                                        <a:cs typeface="Calibri"/>
                                      </a:rPr>
                                      <m:t>𝑥</m:t>
                                    </m:r>
                                  </m:sub>
                                </m:sSub>
                              </m:e>
                              <m:e>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𝐼</m:t>
                                    </m:r>
                                  </m:e>
                                  <m:sub>
                                    <m:r>
                                      <a:rPr lang="en-US" sz="2000" b="0" i="1" smtClean="0">
                                        <a:solidFill>
                                          <a:srgbClr val="002060"/>
                                        </a:solidFill>
                                        <a:latin typeface="Cambria Math" panose="02040503050406030204" pitchFamily="18" charset="0"/>
                                        <a:cs typeface="Calibri"/>
                                      </a:rPr>
                                      <m:t>𝑥𝑦</m:t>
                                    </m:r>
                                  </m:sub>
                                </m:sSub>
                              </m:e>
                              <m:e>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𝐼</m:t>
                                    </m:r>
                                  </m:e>
                                  <m:sub>
                                    <m:r>
                                      <a:rPr lang="en-US" sz="2000" b="0" i="1" smtClean="0">
                                        <a:solidFill>
                                          <a:srgbClr val="002060"/>
                                        </a:solidFill>
                                        <a:latin typeface="Cambria Math" panose="02040503050406030204" pitchFamily="18" charset="0"/>
                                        <a:cs typeface="Calibri"/>
                                      </a:rPr>
                                      <m:t>𝑥𝑧</m:t>
                                    </m:r>
                                  </m:sub>
                                </m:sSub>
                              </m:e>
                            </m:mr>
                            <m:mr>
                              <m:e>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𝐼</m:t>
                                    </m:r>
                                  </m:e>
                                  <m:sub>
                                    <m:r>
                                      <a:rPr lang="en-US" sz="2000" b="0" i="1" smtClean="0">
                                        <a:solidFill>
                                          <a:srgbClr val="002060"/>
                                        </a:solidFill>
                                        <a:latin typeface="Cambria Math" panose="02040503050406030204" pitchFamily="18" charset="0"/>
                                        <a:cs typeface="Calibri"/>
                                      </a:rPr>
                                      <m:t>𝑦𝑥</m:t>
                                    </m:r>
                                  </m:sub>
                                </m:sSub>
                              </m:e>
                              <m:e>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𝐼</m:t>
                                    </m:r>
                                  </m:e>
                                  <m:sub>
                                    <m:r>
                                      <a:rPr lang="en-US" sz="2000" b="0" i="1" smtClean="0">
                                        <a:solidFill>
                                          <a:srgbClr val="002060"/>
                                        </a:solidFill>
                                        <a:latin typeface="Cambria Math" panose="02040503050406030204" pitchFamily="18" charset="0"/>
                                        <a:cs typeface="Calibri"/>
                                      </a:rPr>
                                      <m:t>𝑦𝑦</m:t>
                                    </m:r>
                                  </m:sub>
                                </m:sSub>
                              </m:e>
                              <m:e>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𝐼</m:t>
                                    </m:r>
                                  </m:e>
                                  <m:sub>
                                    <m:r>
                                      <a:rPr lang="en-US" sz="2000" b="0" i="1" smtClean="0">
                                        <a:solidFill>
                                          <a:srgbClr val="002060"/>
                                        </a:solidFill>
                                        <a:latin typeface="Cambria Math" panose="02040503050406030204" pitchFamily="18" charset="0"/>
                                        <a:cs typeface="Calibri"/>
                                      </a:rPr>
                                      <m:t>𝑦𝑧</m:t>
                                    </m:r>
                                  </m:sub>
                                </m:sSub>
                              </m:e>
                            </m:mr>
                            <m:mr>
                              <m:e>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𝐼</m:t>
                                    </m:r>
                                  </m:e>
                                  <m:sub>
                                    <m:r>
                                      <a:rPr lang="en-US" sz="2000" b="0" i="1" smtClean="0">
                                        <a:solidFill>
                                          <a:srgbClr val="002060"/>
                                        </a:solidFill>
                                        <a:latin typeface="Cambria Math" panose="02040503050406030204" pitchFamily="18" charset="0"/>
                                        <a:cs typeface="Calibri"/>
                                      </a:rPr>
                                      <m:t>𝑧𝑥</m:t>
                                    </m:r>
                                  </m:sub>
                                </m:sSub>
                              </m:e>
                              <m:e>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𝐼</m:t>
                                    </m:r>
                                  </m:e>
                                  <m:sub>
                                    <m:r>
                                      <a:rPr lang="en-US" sz="2000" b="0" i="1" smtClean="0">
                                        <a:solidFill>
                                          <a:srgbClr val="002060"/>
                                        </a:solidFill>
                                        <a:latin typeface="Cambria Math" panose="02040503050406030204" pitchFamily="18" charset="0"/>
                                        <a:cs typeface="Calibri"/>
                                      </a:rPr>
                                      <m:t>𝑧𝑦</m:t>
                                    </m:r>
                                  </m:sub>
                                </m:sSub>
                              </m:e>
                              <m:e>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𝐼</m:t>
                                    </m:r>
                                  </m:e>
                                  <m:sub>
                                    <m:r>
                                      <a:rPr lang="en-US" sz="2000" b="0" i="1" smtClean="0">
                                        <a:solidFill>
                                          <a:srgbClr val="002060"/>
                                        </a:solidFill>
                                        <a:latin typeface="Cambria Math" panose="02040503050406030204" pitchFamily="18" charset="0"/>
                                        <a:cs typeface="Calibri"/>
                                      </a:rPr>
                                      <m:t>𝑧𝑧</m:t>
                                    </m:r>
                                  </m:sub>
                                </m:sSub>
                              </m:e>
                            </m:mr>
                          </m:m>
                        </m:e>
                      </m:d>
                    </m:oMath>
                  </m:oMathPara>
                </a14:m>
                <a:endParaRPr lang="en-IN"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spc="-10" dirty="0">
                    <a:solidFill>
                      <a:srgbClr val="002060"/>
                    </a:solidFill>
                    <a:latin typeface="Times New Roman" panose="02020603050405020304" pitchFamily="18" charset="0"/>
                    <a:cs typeface="Times New Roman" panose="02020603050405020304" pitchFamily="18" charset="0"/>
                  </a:rPr>
                  <a:t>Because </a:t>
                </a:r>
                <a:r>
                  <a:rPr lang="en-IN" sz="2000" spc="-25" dirty="0">
                    <a:solidFill>
                      <a:srgbClr val="002060"/>
                    </a:solidFill>
                    <a:latin typeface="Times New Roman" panose="02020603050405020304" pitchFamily="18" charset="0"/>
                    <a:cs typeface="Times New Roman" panose="02020603050405020304" pitchFamily="18" charset="0"/>
                  </a:rPr>
                  <a:t>of the </a:t>
                </a:r>
                <a:r>
                  <a:rPr lang="en-IN" sz="2000" spc="-20" dirty="0">
                    <a:solidFill>
                      <a:srgbClr val="002060"/>
                    </a:solidFill>
                    <a:latin typeface="Times New Roman" panose="02020603050405020304" pitchFamily="18" charset="0"/>
                    <a:cs typeface="Times New Roman" panose="02020603050405020304" pitchFamily="18" charset="0"/>
                  </a:rPr>
                  <a:t>interchange </a:t>
                </a:r>
                <a:r>
                  <a:rPr lang="en-IN" sz="2000" spc="-25" dirty="0">
                    <a:solidFill>
                      <a:srgbClr val="002060"/>
                    </a:solidFill>
                    <a:latin typeface="Times New Roman" panose="02020603050405020304" pitchFamily="18" charset="0"/>
                    <a:cs typeface="Times New Roman" panose="02020603050405020304" pitchFamily="18" charset="0"/>
                  </a:rPr>
                  <a:t>symmetry, </a:t>
                </a:r>
                <a:r>
                  <a:rPr lang="en-IN" sz="2000" spc="-20" dirty="0">
                    <a:solidFill>
                      <a:srgbClr val="002060"/>
                    </a:solidFill>
                    <a:latin typeface="Times New Roman" panose="02020603050405020304" pitchFamily="18" charset="0"/>
                    <a:cs typeface="Times New Roman" panose="02020603050405020304" pitchFamily="18" charset="0"/>
                  </a:rPr>
                  <a:t>only </a:t>
                </a:r>
                <a:r>
                  <a:rPr lang="en-IN" sz="2000" spc="-5" dirty="0">
                    <a:solidFill>
                      <a:srgbClr val="002060"/>
                    </a:solidFill>
                    <a:latin typeface="Times New Roman" panose="02020603050405020304" pitchFamily="18" charset="0"/>
                    <a:cs typeface="Times New Roman" panose="02020603050405020304" pitchFamily="18" charset="0"/>
                  </a:rPr>
                  <a:t>six </a:t>
                </a:r>
                <a:r>
                  <a:rPr lang="en-IN" sz="2000" spc="-35" dirty="0">
                    <a:solidFill>
                      <a:srgbClr val="002060"/>
                    </a:solidFill>
                    <a:latin typeface="Times New Roman" panose="02020603050405020304" pitchFamily="18" charset="0"/>
                    <a:cs typeface="Times New Roman" panose="02020603050405020304" pitchFamily="18" charset="0"/>
                  </a:rPr>
                  <a:t>elements </a:t>
                </a:r>
                <a:r>
                  <a:rPr lang="en-IN" sz="2000" spc="-20" dirty="0">
                    <a:solidFill>
                      <a:srgbClr val="002060"/>
                    </a:solidFill>
                    <a:latin typeface="Times New Roman" panose="02020603050405020304" pitchFamily="18" charset="0"/>
                    <a:cs typeface="Times New Roman" panose="02020603050405020304" pitchFamily="18" charset="0"/>
                  </a:rPr>
                  <a:t>out </a:t>
                </a:r>
                <a:r>
                  <a:rPr lang="en-IN" sz="2000" spc="-30" dirty="0">
                    <a:solidFill>
                      <a:srgbClr val="002060"/>
                    </a:solidFill>
                    <a:latin typeface="Times New Roman" panose="02020603050405020304" pitchFamily="18" charset="0"/>
                    <a:cs typeface="Times New Roman" panose="02020603050405020304" pitchFamily="18" charset="0"/>
                  </a:rPr>
                  <a:t>of  nine </a:t>
                </a:r>
                <a:r>
                  <a:rPr lang="en-IN" sz="2000" spc="-40" dirty="0">
                    <a:solidFill>
                      <a:srgbClr val="002060"/>
                    </a:solidFill>
                    <a:latin typeface="Times New Roman" panose="02020603050405020304" pitchFamily="18" charset="0"/>
                    <a:cs typeface="Times New Roman" panose="02020603050405020304" pitchFamily="18" charset="0"/>
                  </a:rPr>
                  <a:t>are</a:t>
                </a:r>
                <a:r>
                  <a:rPr lang="en-IN" sz="2000" spc="25" dirty="0">
                    <a:solidFill>
                      <a:srgbClr val="002060"/>
                    </a:solidFill>
                    <a:latin typeface="Times New Roman" panose="02020603050405020304" pitchFamily="18" charset="0"/>
                    <a:cs typeface="Times New Roman" panose="02020603050405020304" pitchFamily="18" charset="0"/>
                  </a:rPr>
                  <a:t> </a:t>
                </a:r>
                <a:r>
                  <a:rPr lang="en-IN" sz="2000" spc="-25" dirty="0">
                    <a:solidFill>
                      <a:srgbClr val="002060"/>
                    </a:solidFill>
                    <a:latin typeface="Times New Roman" panose="02020603050405020304" pitchFamily="18" charset="0"/>
                    <a:cs typeface="Times New Roman" panose="02020603050405020304" pitchFamily="18" charset="0"/>
                  </a:rPr>
                  <a:t>unique.</a:t>
                </a:r>
                <a:endParaRPr lang="en-IN"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pc="-25" dirty="0">
                    <a:solidFill>
                      <a:srgbClr val="002060"/>
                    </a:solidFill>
                    <a:latin typeface="Times New Roman" panose="02020603050405020304" pitchFamily="18" charset="0"/>
                    <a:cs typeface="Times New Roman" panose="02020603050405020304" pitchFamily="18" charset="0"/>
                  </a:rPr>
                  <a:t>T</a:t>
                </a:r>
                <a:r>
                  <a:rPr lang="en-IN" sz="2000" spc="-25" dirty="0">
                    <a:solidFill>
                      <a:srgbClr val="002060"/>
                    </a:solidFill>
                    <a:latin typeface="Times New Roman" panose="02020603050405020304" pitchFamily="18" charset="0"/>
                    <a:cs typeface="Times New Roman" panose="02020603050405020304" pitchFamily="18" charset="0"/>
                  </a:rPr>
                  <a:t>he </a:t>
                </a:r>
                <a:r>
                  <a:rPr lang="en-IN" sz="2000" spc="-35" dirty="0">
                    <a:solidFill>
                      <a:srgbClr val="002060"/>
                    </a:solidFill>
                    <a:latin typeface="Times New Roman" panose="02020603050405020304" pitchFamily="18" charset="0"/>
                    <a:cs typeface="Times New Roman" panose="02020603050405020304" pitchFamily="18" charset="0"/>
                  </a:rPr>
                  <a:t>elements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30" dirty="0">
                    <a:solidFill>
                      <a:srgbClr val="002060"/>
                    </a:solidFill>
                    <a:latin typeface="Times New Roman" panose="02020603050405020304" pitchFamily="18" charset="0"/>
                    <a:cs typeface="Times New Roman" panose="02020603050405020304" pitchFamily="18" charset="0"/>
                  </a:rPr>
                  <a:t>moment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20" dirty="0">
                    <a:solidFill>
                      <a:srgbClr val="002060"/>
                    </a:solidFill>
                    <a:latin typeface="Times New Roman" panose="02020603050405020304" pitchFamily="18" charset="0"/>
                    <a:cs typeface="Times New Roman" panose="02020603050405020304" pitchFamily="18" charset="0"/>
                  </a:rPr>
                  <a:t>inertia</a:t>
                </a:r>
                <a:r>
                  <a:rPr lang="en-IN" sz="2000" spc="105" dirty="0">
                    <a:solidFill>
                      <a:srgbClr val="002060"/>
                    </a:solidFill>
                    <a:latin typeface="Times New Roman" panose="02020603050405020304" pitchFamily="18" charset="0"/>
                    <a:cs typeface="Times New Roman" panose="02020603050405020304" pitchFamily="18" charset="0"/>
                  </a:rPr>
                  <a:t> </a:t>
                </a:r>
                <a:r>
                  <a:rPr lang="en-IN" sz="2000" spc="-30" dirty="0">
                    <a:solidFill>
                      <a:srgbClr val="002060"/>
                    </a:solidFill>
                    <a:latin typeface="Times New Roman" panose="02020603050405020304" pitchFamily="18" charset="0"/>
                    <a:cs typeface="Times New Roman" panose="02020603050405020304" pitchFamily="18" charset="0"/>
                  </a:rPr>
                  <a:t>tensor </a:t>
                </a:r>
                <a:r>
                  <a:rPr lang="en-IN" sz="2000" spc="-35" dirty="0">
                    <a:solidFill>
                      <a:srgbClr val="002060"/>
                    </a:solidFill>
                    <a:latin typeface="Times New Roman" panose="02020603050405020304" pitchFamily="18" charset="0"/>
                    <a:cs typeface="Times New Roman" panose="02020603050405020304" pitchFamily="18" charset="0"/>
                  </a:rPr>
                  <a:t>defined </a:t>
                </a:r>
                <a:r>
                  <a:rPr lang="en-IN" sz="2000" spc="-15" dirty="0">
                    <a:solidFill>
                      <a:srgbClr val="002060"/>
                    </a:solidFill>
                    <a:latin typeface="Times New Roman" panose="02020603050405020304" pitchFamily="18" charset="0"/>
                    <a:cs typeface="Times New Roman" panose="02020603050405020304" pitchFamily="18" charset="0"/>
                  </a:rPr>
                  <a:t>as</a:t>
                </a:r>
                <a:endParaRPr lang="en-IN"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𝑥𝑥</m:t>
                        </m:r>
                      </m:sub>
                    </m:sSub>
                    <m:r>
                      <a:rPr lang="en-US" b="0" i="1" smtClean="0">
                        <a:solidFill>
                          <a:srgbClr val="002060"/>
                        </a:solidFill>
                        <a:latin typeface="Cambria Math" panose="02040503050406030204" pitchFamily="18" charset="0"/>
                        <a:cs typeface="Calibri"/>
                      </a:rPr>
                      <m:t>=</m:t>
                    </m:r>
                    <m:nary>
                      <m:naryPr>
                        <m:chr m:val="∑"/>
                        <m:supHide m:val="on"/>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𝑖</m:t>
                        </m:r>
                      </m:sub>
                      <m:sup/>
                      <m:e>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𝑚</m:t>
                            </m:r>
                          </m:e>
                          <m:sub>
                            <m:r>
                              <a:rPr lang="en-US" b="0" i="1" smtClean="0">
                                <a:solidFill>
                                  <a:srgbClr val="002060"/>
                                </a:solidFill>
                                <a:latin typeface="Cambria Math" panose="02040503050406030204" pitchFamily="18" charset="0"/>
                                <a:cs typeface="Calibri"/>
                              </a:rPr>
                              <m:t>𝑖</m:t>
                            </m:r>
                          </m:sub>
                        </m:sSub>
                        <m:r>
                          <a:rPr lang="en-US" b="0" i="1" smtClean="0">
                            <a:solidFill>
                              <a:srgbClr val="002060"/>
                            </a:solidFill>
                            <a:latin typeface="Cambria Math" panose="02040503050406030204" pitchFamily="18" charset="0"/>
                            <a:cs typeface="Calibri"/>
                          </a:rPr>
                          <m:t>(</m:t>
                        </m:r>
                        <m:sSubSup>
                          <m:sSubSupPr>
                            <m:ctrlPr>
                              <a:rPr lang="en-US" b="0" i="1" smtClean="0">
                                <a:solidFill>
                                  <a:srgbClr val="002060"/>
                                </a:solidFill>
                                <a:latin typeface="Cambria Math" panose="02040503050406030204" pitchFamily="18" charset="0"/>
                                <a:cs typeface="Calibri"/>
                              </a:rPr>
                            </m:ctrlPr>
                          </m:sSubSupPr>
                          <m:e>
                            <m:r>
                              <a:rPr lang="en-US" b="0" i="1" smtClean="0">
                                <a:solidFill>
                                  <a:srgbClr val="002060"/>
                                </a:solidFill>
                                <a:latin typeface="Cambria Math" panose="02040503050406030204" pitchFamily="18" charset="0"/>
                                <a:cs typeface="Calibri"/>
                              </a:rPr>
                              <m:t>𝑦</m:t>
                            </m:r>
                          </m:e>
                          <m:sub>
                            <m:r>
                              <a:rPr lang="en-US" b="0" i="1" smtClean="0">
                                <a:solidFill>
                                  <a:srgbClr val="002060"/>
                                </a:solidFill>
                                <a:latin typeface="Cambria Math" panose="02040503050406030204" pitchFamily="18" charset="0"/>
                                <a:cs typeface="Calibri"/>
                              </a:rPr>
                              <m:t>𝑖</m:t>
                            </m:r>
                          </m:sub>
                          <m:sup>
                            <m:r>
                              <a:rPr lang="en-US" b="0" i="1" smtClean="0">
                                <a:solidFill>
                                  <a:srgbClr val="002060"/>
                                </a:solidFill>
                                <a:latin typeface="Cambria Math" panose="02040503050406030204" pitchFamily="18" charset="0"/>
                                <a:cs typeface="Calibri"/>
                              </a:rPr>
                              <m:t>2</m:t>
                            </m:r>
                          </m:sup>
                        </m:sSubSup>
                        <m:r>
                          <a:rPr lang="en-US" b="0" i="1" smtClean="0">
                            <a:solidFill>
                              <a:srgbClr val="002060"/>
                            </a:solidFill>
                            <a:latin typeface="Cambria Math" panose="02040503050406030204" pitchFamily="18" charset="0"/>
                            <a:cs typeface="Calibri"/>
                          </a:rPr>
                          <m:t>+</m:t>
                        </m:r>
                        <m:sSubSup>
                          <m:sSubSupPr>
                            <m:ctrlPr>
                              <a:rPr lang="en-US" b="0" i="1" smtClean="0">
                                <a:solidFill>
                                  <a:srgbClr val="002060"/>
                                </a:solidFill>
                                <a:latin typeface="Cambria Math" panose="02040503050406030204" pitchFamily="18" charset="0"/>
                                <a:cs typeface="Calibri"/>
                              </a:rPr>
                            </m:ctrlPr>
                          </m:sSubSupPr>
                          <m:e>
                            <m:r>
                              <a:rPr lang="en-US" b="0" i="1" smtClean="0">
                                <a:solidFill>
                                  <a:srgbClr val="002060"/>
                                </a:solidFill>
                                <a:latin typeface="Cambria Math" panose="02040503050406030204" pitchFamily="18" charset="0"/>
                                <a:cs typeface="Calibri"/>
                              </a:rPr>
                              <m:t>𝑧</m:t>
                            </m:r>
                          </m:e>
                          <m:sub>
                            <m:r>
                              <a:rPr lang="en-US" b="0" i="1" smtClean="0">
                                <a:solidFill>
                                  <a:srgbClr val="002060"/>
                                </a:solidFill>
                                <a:latin typeface="Cambria Math" panose="02040503050406030204" pitchFamily="18" charset="0"/>
                                <a:cs typeface="Calibri"/>
                              </a:rPr>
                              <m:t>𝑖</m:t>
                            </m:r>
                          </m:sub>
                          <m:sup>
                            <m:r>
                              <a:rPr lang="en-US" b="0" i="1" smtClean="0">
                                <a:solidFill>
                                  <a:srgbClr val="002060"/>
                                </a:solidFill>
                                <a:latin typeface="Cambria Math" panose="02040503050406030204" pitchFamily="18" charset="0"/>
                                <a:cs typeface="Calibri"/>
                              </a:rPr>
                              <m:t>2</m:t>
                            </m:r>
                          </m:sup>
                        </m:sSubSup>
                        <m:r>
                          <a:rPr lang="en-US" b="0" i="1" smtClean="0">
                            <a:solidFill>
                              <a:srgbClr val="002060"/>
                            </a:solidFill>
                            <a:latin typeface="Cambria Math" panose="02040503050406030204" pitchFamily="18" charset="0"/>
                            <a:cs typeface="Calibri"/>
                          </a:rPr>
                          <m:t>)</m:t>
                        </m:r>
                      </m:e>
                    </m:nary>
                  </m:oMath>
                </a14:m>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𝑥𝑦</m:t>
                        </m:r>
                      </m:sub>
                    </m:sSub>
                    <m:r>
                      <a:rPr lang="en-US" b="0" i="1" smtClean="0">
                        <a:solidFill>
                          <a:srgbClr val="002060"/>
                        </a:solidFill>
                        <a:latin typeface="Cambria Math" panose="02040503050406030204" pitchFamily="18" charset="0"/>
                        <a:cs typeface="Calibri"/>
                      </a:rPr>
                      <m:t>=−</m:t>
                    </m:r>
                    <m:nary>
                      <m:naryPr>
                        <m:chr m:val="∑"/>
                        <m:supHide m:val="on"/>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𝑖</m:t>
                        </m:r>
                      </m:sub>
                      <m:sup/>
                      <m:e>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𝑚</m:t>
                            </m:r>
                          </m:e>
                          <m:sub>
                            <m:r>
                              <a:rPr lang="en-US" b="0" i="1" smtClean="0">
                                <a:solidFill>
                                  <a:srgbClr val="002060"/>
                                </a:solidFill>
                                <a:latin typeface="Cambria Math" panose="02040503050406030204" pitchFamily="18" charset="0"/>
                                <a:cs typeface="Calibri"/>
                              </a:rPr>
                              <m:t>𝑖</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𝑥</m:t>
                            </m:r>
                          </m:e>
                          <m:sub>
                            <m:r>
                              <a:rPr lang="en-US" b="0" i="1" smtClean="0">
                                <a:solidFill>
                                  <a:srgbClr val="002060"/>
                                </a:solidFill>
                                <a:latin typeface="Cambria Math" panose="02040503050406030204" pitchFamily="18" charset="0"/>
                                <a:cs typeface="Calibri"/>
                              </a:rPr>
                              <m:t>𝑖</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𝑦</m:t>
                            </m:r>
                          </m:e>
                          <m:sub>
                            <m:r>
                              <a:rPr lang="en-US" b="0" i="1" smtClean="0">
                                <a:solidFill>
                                  <a:srgbClr val="002060"/>
                                </a:solidFill>
                                <a:latin typeface="Cambria Math" panose="02040503050406030204" pitchFamily="18" charset="0"/>
                                <a:cs typeface="Calibri"/>
                              </a:rPr>
                              <m:t>𝑖</m:t>
                            </m:r>
                          </m:sub>
                        </m:sSub>
                      </m:e>
                    </m:nary>
                  </m:oMath>
                </a14:m>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𝑥𝑧</m:t>
                        </m:r>
                      </m:sub>
                    </m:sSub>
                    <m:r>
                      <a:rPr lang="en-US" b="0" i="1" smtClean="0">
                        <a:solidFill>
                          <a:srgbClr val="002060"/>
                        </a:solidFill>
                        <a:latin typeface="Cambria Math" panose="02040503050406030204" pitchFamily="18" charset="0"/>
                        <a:cs typeface="Calibri"/>
                      </a:rPr>
                      <m:t>=−</m:t>
                    </m:r>
                    <m:nary>
                      <m:naryPr>
                        <m:chr m:val="∑"/>
                        <m:supHide m:val="on"/>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𝑖</m:t>
                        </m:r>
                      </m:sub>
                      <m:sup/>
                      <m:e>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𝑚</m:t>
                            </m:r>
                          </m:e>
                          <m:sub>
                            <m:r>
                              <a:rPr lang="en-US" b="0" i="1" smtClean="0">
                                <a:solidFill>
                                  <a:srgbClr val="002060"/>
                                </a:solidFill>
                                <a:latin typeface="Cambria Math" panose="02040503050406030204" pitchFamily="18" charset="0"/>
                                <a:cs typeface="Calibri"/>
                              </a:rPr>
                              <m:t>𝑖</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𝑥</m:t>
                            </m:r>
                          </m:e>
                          <m:sub>
                            <m:r>
                              <a:rPr lang="en-US" b="0" i="1" smtClean="0">
                                <a:solidFill>
                                  <a:srgbClr val="002060"/>
                                </a:solidFill>
                                <a:latin typeface="Cambria Math" panose="02040503050406030204" pitchFamily="18" charset="0"/>
                                <a:cs typeface="Calibri"/>
                              </a:rPr>
                              <m:t>𝑖</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𝑧</m:t>
                            </m:r>
                          </m:e>
                          <m:sub>
                            <m:r>
                              <a:rPr lang="en-US" b="0" i="1" smtClean="0">
                                <a:solidFill>
                                  <a:srgbClr val="002060"/>
                                </a:solidFill>
                                <a:latin typeface="Cambria Math" panose="02040503050406030204" pitchFamily="18" charset="0"/>
                                <a:cs typeface="Calibri"/>
                              </a:rPr>
                              <m:t>𝑖</m:t>
                            </m:r>
                          </m:sub>
                        </m:sSub>
                      </m:e>
                    </m:nary>
                  </m:oMath>
                </a14:m>
                <a:endParaRPr lang="en-IN" spc="-15"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14:m>
                  <m:oMath xmlns:m="http://schemas.openxmlformats.org/officeDocument/2006/math">
                    <m:sSub>
                      <m:sSubPr>
                        <m:ctrlPr>
                          <a:rPr lang="en-US" b="0" i="1" spc="-15" smtClean="0">
                            <a:solidFill>
                              <a:srgbClr val="002060"/>
                            </a:solidFill>
                            <a:latin typeface="Cambria Math" panose="02040503050406030204" pitchFamily="18" charset="0"/>
                            <a:cs typeface="Calibri"/>
                          </a:rPr>
                        </m:ctrlPr>
                      </m:sSubPr>
                      <m:e>
                        <m:r>
                          <a:rPr lang="en-US" b="0" i="1" spc="-15" smtClean="0">
                            <a:solidFill>
                              <a:srgbClr val="002060"/>
                            </a:solidFill>
                            <a:latin typeface="Cambria Math" panose="02040503050406030204" pitchFamily="18" charset="0"/>
                            <a:cs typeface="Calibri"/>
                          </a:rPr>
                          <m:t>𝐼</m:t>
                        </m:r>
                      </m:e>
                      <m:sub>
                        <m:r>
                          <a:rPr lang="en-US" b="0" i="1" spc="-15" smtClean="0">
                            <a:solidFill>
                              <a:srgbClr val="002060"/>
                            </a:solidFill>
                            <a:latin typeface="Cambria Math" panose="02040503050406030204" pitchFamily="18" charset="0"/>
                            <a:cs typeface="Calibri"/>
                          </a:rPr>
                          <m:t>𝑦𝑥</m:t>
                        </m:r>
                      </m:sub>
                    </m:sSub>
                    <m:r>
                      <a:rPr lang="en-US" b="0" i="1" spc="-15" smtClean="0">
                        <a:solidFill>
                          <a:srgbClr val="002060"/>
                        </a:solidFill>
                        <a:latin typeface="Cambria Math" panose="02040503050406030204" pitchFamily="18" charset="0"/>
                        <a:cs typeface="Calibri"/>
                      </a:rPr>
                      <m:t>=</m:t>
                    </m:r>
                    <m:sSub>
                      <m:sSubPr>
                        <m:ctrlPr>
                          <a:rPr lang="en-US" b="0" i="1" spc="-15" smtClean="0">
                            <a:solidFill>
                              <a:srgbClr val="002060"/>
                            </a:solidFill>
                            <a:latin typeface="Cambria Math" panose="02040503050406030204" pitchFamily="18" charset="0"/>
                            <a:cs typeface="Calibri"/>
                          </a:rPr>
                        </m:ctrlPr>
                      </m:sSubPr>
                      <m:e>
                        <m:r>
                          <a:rPr lang="en-US" b="0" i="1" spc="-15" smtClean="0">
                            <a:solidFill>
                              <a:srgbClr val="002060"/>
                            </a:solidFill>
                            <a:latin typeface="Cambria Math" panose="02040503050406030204" pitchFamily="18" charset="0"/>
                            <a:cs typeface="Calibri"/>
                          </a:rPr>
                          <m:t>𝐼</m:t>
                        </m:r>
                      </m:e>
                      <m:sub>
                        <m:r>
                          <a:rPr lang="en-US" b="0" i="1" spc="-15" smtClean="0">
                            <a:solidFill>
                              <a:srgbClr val="002060"/>
                            </a:solidFill>
                            <a:latin typeface="Cambria Math" panose="02040503050406030204" pitchFamily="18" charset="0"/>
                            <a:cs typeface="Calibri"/>
                          </a:rPr>
                          <m:t>𝑥𝑦</m:t>
                        </m:r>
                      </m:sub>
                    </m:sSub>
                  </m:oMath>
                </a14:m>
                <a:r>
                  <a:rPr lang="en-IN" spc="-1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pc="-15" smtClean="0">
                            <a:solidFill>
                              <a:srgbClr val="002060"/>
                            </a:solidFill>
                            <a:latin typeface="Cambria Math" panose="02040503050406030204" pitchFamily="18" charset="0"/>
                            <a:cs typeface="Calibri"/>
                          </a:rPr>
                        </m:ctrlPr>
                      </m:sSubPr>
                      <m:e>
                        <m:r>
                          <a:rPr lang="en-US" b="0" i="1" spc="-15" smtClean="0">
                            <a:solidFill>
                              <a:srgbClr val="002060"/>
                            </a:solidFill>
                            <a:latin typeface="Cambria Math" panose="02040503050406030204" pitchFamily="18" charset="0"/>
                            <a:cs typeface="Calibri"/>
                          </a:rPr>
                          <m:t>𝐼</m:t>
                        </m:r>
                      </m:e>
                      <m:sub>
                        <m:r>
                          <a:rPr lang="en-US" b="0" i="1" spc="-15" smtClean="0">
                            <a:solidFill>
                              <a:srgbClr val="002060"/>
                            </a:solidFill>
                            <a:latin typeface="Cambria Math" panose="02040503050406030204" pitchFamily="18" charset="0"/>
                            <a:cs typeface="Calibri"/>
                          </a:rPr>
                          <m:t>𝑦𝑦</m:t>
                        </m:r>
                      </m:sub>
                    </m:sSub>
                    <m:r>
                      <a:rPr lang="en-US" b="0" i="1" spc="-15" smtClean="0">
                        <a:solidFill>
                          <a:srgbClr val="002060"/>
                        </a:solidFill>
                        <a:latin typeface="Cambria Math" panose="02040503050406030204" pitchFamily="18" charset="0"/>
                        <a:cs typeface="Calibri"/>
                      </a:rPr>
                      <m:t>=</m:t>
                    </m:r>
                    <m:nary>
                      <m:naryPr>
                        <m:chr m:val="∑"/>
                        <m:supHide m:val="on"/>
                        <m:ctrlPr>
                          <a:rPr lang="en-US" i="1">
                            <a:solidFill>
                              <a:srgbClr val="002060"/>
                            </a:solidFill>
                            <a:latin typeface="Cambria Math" panose="02040503050406030204" pitchFamily="18" charset="0"/>
                            <a:cs typeface="Calibri"/>
                          </a:rPr>
                        </m:ctrlPr>
                      </m:naryPr>
                      <m:sub>
                        <m:r>
                          <a:rPr lang="en-US" i="1">
                            <a:solidFill>
                              <a:srgbClr val="002060"/>
                            </a:solidFill>
                            <a:latin typeface="Cambria Math" panose="02040503050406030204" pitchFamily="18" charset="0"/>
                            <a:cs typeface="Calibri"/>
                          </a:rPr>
                          <m:t>𝑖</m:t>
                        </m:r>
                      </m:sub>
                      <m:sup/>
                      <m:e>
                        <m:sSub>
                          <m:sSubPr>
                            <m:ctrlPr>
                              <a:rPr lang="en-US" i="1">
                                <a:solidFill>
                                  <a:srgbClr val="002060"/>
                                </a:solidFill>
                                <a:latin typeface="Cambria Math" panose="02040503050406030204" pitchFamily="18" charset="0"/>
                                <a:cs typeface="Calibri"/>
                              </a:rPr>
                            </m:ctrlPr>
                          </m:sSubPr>
                          <m:e>
                            <m:r>
                              <a:rPr lang="en-US" i="1">
                                <a:solidFill>
                                  <a:srgbClr val="002060"/>
                                </a:solidFill>
                                <a:latin typeface="Cambria Math" panose="02040503050406030204" pitchFamily="18" charset="0"/>
                                <a:cs typeface="Calibri"/>
                              </a:rPr>
                              <m:t>𝑚</m:t>
                            </m:r>
                          </m:e>
                          <m:sub>
                            <m:r>
                              <a:rPr lang="en-US" i="1">
                                <a:solidFill>
                                  <a:srgbClr val="002060"/>
                                </a:solidFill>
                                <a:latin typeface="Cambria Math" panose="02040503050406030204" pitchFamily="18" charset="0"/>
                                <a:cs typeface="Calibri"/>
                              </a:rPr>
                              <m:t>𝑖</m:t>
                            </m:r>
                          </m:sub>
                        </m:sSub>
                        <m:r>
                          <a:rPr lang="en-US" i="1">
                            <a:solidFill>
                              <a:srgbClr val="002060"/>
                            </a:solidFill>
                            <a:latin typeface="Cambria Math" panose="02040503050406030204" pitchFamily="18" charset="0"/>
                            <a:cs typeface="Calibri"/>
                          </a:rPr>
                          <m:t>(</m:t>
                        </m:r>
                        <m:sSubSup>
                          <m:sSubSupPr>
                            <m:ctrlPr>
                              <a:rPr lang="en-US" i="1">
                                <a:solidFill>
                                  <a:srgbClr val="002060"/>
                                </a:solidFill>
                                <a:latin typeface="Cambria Math" panose="02040503050406030204" pitchFamily="18" charset="0"/>
                                <a:cs typeface="Calibri"/>
                              </a:rPr>
                            </m:ctrlPr>
                          </m:sSubSupPr>
                          <m:e>
                            <m:r>
                              <a:rPr lang="en-US" b="0" i="1" smtClean="0">
                                <a:solidFill>
                                  <a:srgbClr val="002060"/>
                                </a:solidFill>
                                <a:latin typeface="Cambria Math" panose="02040503050406030204" pitchFamily="18" charset="0"/>
                                <a:cs typeface="Calibri"/>
                              </a:rPr>
                              <m:t>𝑥</m:t>
                            </m:r>
                          </m:e>
                          <m:sub>
                            <m:r>
                              <a:rPr lang="en-US" i="1">
                                <a:solidFill>
                                  <a:srgbClr val="002060"/>
                                </a:solidFill>
                                <a:latin typeface="Cambria Math" panose="02040503050406030204" pitchFamily="18" charset="0"/>
                                <a:cs typeface="Calibri"/>
                              </a:rPr>
                              <m:t>𝑖</m:t>
                            </m:r>
                          </m:sub>
                          <m:sup>
                            <m:r>
                              <a:rPr lang="en-US" i="1">
                                <a:solidFill>
                                  <a:srgbClr val="002060"/>
                                </a:solidFill>
                                <a:latin typeface="Cambria Math" panose="02040503050406030204" pitchFamily="18" charset="0"/>
                                <a:cs typeface="Calibri"/>
                              </a:rPr>
                              <m:t>2</m:t>
                            </m:r>
                          </m:sup>
                        </m:sSubSup>
                        <m:r>
                          <a:rPr lang="en-US" i="1">
                            <a:solidFill>
                              <a:srgbClr val="002060"/>
                            </a:solidFill>
                            <a:latin typeface="Cambria Math" panose="02040503050406030204" pitchFamily="18" charset="0"/>
                            <a:cs typeface="Calibri"/>
                          </a:rPr>
                          <m:t>+</m:t>
                        </m:r>
                        <m:sSubSup>
                          <m:sSubSupPr>
                            <m:ctrlPr>
                              <a:rPr lang="en-US" i="1">
                                <a:solidFill>
                                  <a:srgbClr val="002060"/>
                                </a:solidFill>
                                <a:latin typeface="Cambria Math" panose="02040503050406030204" pitchFamily="18" charset="0"/>
                                <a:cs typeface="Calibri"/>
                              </a:rPr>
                            </m:ctrlPr>
                          </m:sSubSupPr>
                          <m:e>
                            <m:r>
                              <a:rPr lang="en-US" i="1">
                                <a:solidFill>
                                  <a:srgbClr val="002060"/>
                                </a:solidFill>
                                <a:latin typeface="Cambria Math" panose="02040503050406030204" pitchFamily="18" charset="0"/>
                                <a:cs typeface="Calibri"/>
                              </a:rPr>
                              <m:t>𝑧</m:t>
                            </m:r>
                          </m:e>
                          <m:sub>
                            <m:r>
                              <a:rPr lang="en-US" i="1">
                                <a:solidFill>
                                  <a:srgbClr val="002060"/>
                                </a:solidFill>
                                <a:latin typeface="Cambria Math" panose="02040503050406030204" pitchFamily="18" charset="0"/>
                                <a:cs typeface="Calibri"/>
                              </a:rPr>
                              <m:t>𝑖</m:t>
                            </m:r>
                          </m:sub>
                          <m:sup>
                            <m:r>
                              <a:rPr lang="en-US" i="1">
                                <a:solidFill>
                                  <a:srgbClr val="002060"/>
                                </a:solidFill>
                                <a:latin typeface="Cambria Math" panose="02040503050406030204" pitchFamily="18" charset="0"/>
                                <a:cs typeface="Calibri"/>
                              </a:rPr>
                              <m:t>2</m:t>
                            </m:r>
                          </m:sup>
                        </m:sSubSup>
                        <m:r>
                          <a:rPr lang="en-US" i="1">
                            <a:solidFill>
                              <a:srgbClr val="002060"/>
                            </a:solidFill>
                            <a:latin typeface="Cambria Math" panose="02040503050406030204" pitchFamily="18" charset="0"/>
                            <a:cs typeface="Calibri"/>
                          </a:rPr>
                          <m:t>)</m:t>
                        </m:r>
                      </m:e>
                    </m:nary>
                  </m:oMath>
                </a14:m>
                <a:r>
                  <a:rPr lang="en-IN" spc="-1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pc="-15" smtClean="0">
                            <a:solidFill>
                              <a:srgbClr val="002060"/>
                            </a:solidFill>
                            <a:latin typeface="Cambria Math" panose="02040503050406030204" pitchFamily="18" charset="0"/>
                            <a:cs typeface="Calibri"/>
                          </a:rPr>
                        </m:ctrlPr>
                      </m:sSubPr>
                      <m:e>
                        <m:r>
                          <a:rPr lang="en-US" b="0" i="1" spc="-15" smtClean="0">
                            <a:solidFill>
                              <a:srgbClr val="002060"/>
                            </a:solidFill>
                            <a:latin typeface="Cambria Math" panose="02040503050406030204" pitchFamily="18" charset="0"/>
                            <a:cs typeface="Calibri"/>
                          </a:rPr>
                          <m:t>𝐼</m:t>
                        </m:r>
                      </m:e>
                      <m:sub>
                        <m:r>
                          <a:rPr lang="en-US" b="0" i="1" spc="-15" smtClean="0">
                            <a:solidFill>
                              <a:srgbClr val="002060"/>
                            </a:solidFill>
                            <a:latin typeface="Cambria Math" panose="02040503050406030204" pitchFamily="18" charset="0"/>
                            <a:cs typeface="Calibri"/>
                          </a:rPr>
                          <m:t>𝑦𝑧</m:t>
                        </m:r>
                      </m:sub>
                    </m:sSub>
                    <m:r>
                      <a:rPr lang="en-US" b="0" i="1" spc="-15" smtClean="0">
                        <a:solidFill>
                          <a:srgbClr val="002060"/>
                        </a:solidFill>
                        <a:latin typeface="Cambria Math" panose="02040503050406030204" pitchFamily="18" charset="0"/>
                        <a:cs typeface="Calibri"/>
                      </a:rPr>
                      <m:t>=−</m:t>
                    </m:r>
                    <m:nary>
                      <m:naryPr>
                        <m:chr m:val="∑"/>
                        <m:supHide m:val="on"/>
                        <m:ctrlPr>
                          <a:rPr lang="en-US" b="0" i="1" spc="-15" smtClean="0">
                            <a:solidFill>
                              <a:srgbClr val="002060"/>
                            </a:solidFill>
                            <a:latin typeface="Cambria Math" panose="02040503050406030204" pitchFamily="18" charset="0"/>
                            <a:cs typeface="Calibri"/>
                          </a:rPr>
                        </m:ctrlPr>
                      </m:naryPr>
                      <m:sub>
                        <m:r>
                          <a:rPr lang="en-US" b="0" i="1" spc="-15" smtClean="0">
                            <a:solidFill>
                              <a:srgbClr val="002060"/>
                            </a:solidFill>
                            <a:latin typeface="Cambria Math" panose="02040503050406030204" pitchFamily="18" charset="0"/>
                            <a:cs typeface="Calibri"/>
                          </a:rPr>
                          <m:t>𝑖</m:t>
                        </m:r>
                      </m:sub>
                      <m:sup/>
                      <m:e>
                        <m:sSub>
                          <m:sSubPr>
                            <m:ctrlPr>
                              <a:rPr lang="en-US" b="0" i="1" spc="-15" smtClean="0">
                                <a:solidFill>
                                  <a:srgbClr val="002060"/>
                                </a:solidFill>
                                <a:latin typeface="Cambria Math" panose="02040503050406030204" pitchFamily="18" charset="0"/>
                                <a:cs typeface="Calibri"/>
                              </a:rPr>
                            </m:ctrlPr>
                          </m:sSubPr>
                          <m:e>
                            <m:r>
                              <a:rPr lang="en-US" b="0" i="1" spc="-15" smtClean="0">
                                <a:solidFill>
                                  <a:srgbClr val="002060"/>
                                </a:solidFill>
                                <a:latin typeface="Cambria Math" panose="02040503050406030204" pitchFamily="18" charset="0"/>
                                <a:cs typeface="Calibri"/>
                              </a:rPr>
                              <m:t>𝑚</m:t>
                            </m:r>
                          </m:e>
                          <m:sub>
                            <m:r>
                              <a:rPr lang="en-US" b="0" i="1" spc="-15" smtClean="0">
                                <a:solidFill>
                                  <a:srgbClr val="002060"/>
                                </a:solidFill>
                                <a:latin typeface="Cambria Math" panose="02040503050406030204" pitchFamily="18" charset="0"/>
                                <a:cs typeface="Calibri"/>
                              </a:rPr>
                              <m:t>𝑖</m:t>
                            </m:r>
                          </m:sub>
                        </m:sSub>
                        <m:sSub>
                          <m:sSubPr>
                            <m:ctrlPr>
                              <a:rPr lang="en-US" b="0" i="1" spc="-15" smtClean="0">
                                <a:solidFill>
                                  <a:srgbClr val="002060"/>
                                </a:solidFill>
                                <a:latin typeface="Cambria Math" panose="02040503050406030204" pitchFamily="18" charset="0"/>
                                <a:cs typeface="Calibri"/>
                              </a:rPr>
                            </m:ctrlPr>
                          </m:sSubPr>
                          <m:e>
                            <m:r>
                              <a:rPr lang="en-US" b="0" i="1" spc="-15" smtClean="0">
                                <a:solidFill>
                                  <a:srgbClr val="002060"/>
                                </a:solidFill>
                                <a:latin typeface="Cambria Math" panose="02040503050406030204" pitchFamily="18" charset="0"/>
                                <a:cs typeface="Calibri"/>
                              </a:rPr>
                              <m:t>𝑦</m:t>
                            </m:r>
                          </m:e>
                          <m:sub>
                            <m:r>
                              <a:rPr lang="en-US" b="0" i="1" spc="-15" smtClean="0">
                                <a:solidFill>
                                  <a:srgbClr val="002060"/>
                                </a:solidFill>
                                <a:latin typeface="Cambria Math" panose="02040503050406030204" pitchFamily="18" charset="0"/>
                                <a:cs typeface="Calibri"/>
                              </a:rPr>
                              <m:t>𝑖</m:t>
                            </m:r>
                          </m:sub>
                        </m:sSub>
                        <m:sSub>
                          <m:sSubPr>
                            <m:ctrlPr>
                              <a:rPr lang="en-US" b="0" i="1" spc="-15" smtClean="0">
                                <a:solidFill>
                                  <a:srgbClr val="002060"/>
                                </a:solidFill>
                                <a:latin typeface="Cambria Math" panose="02040503050406030204" pitchFamily="18" charset="0"/>
                                <a:cs typeface="Calibri"/>
                              </a:rPr>
                            </m:ctrlPr>
                          </m:sSubPr>
                          <m:e>
                            <m:r>
                              <a:rPr lang="en-US" b="0" i="1" spc="-15" smtClean="0">
                                <a:solidFill>
                                  <a:srgbClr val="002060"/>
                                </a:solidFill>
                                <a:latin typeface="Cambria Math" panose="02040503050406030204" pitchFamily="18" charset="0"/>
                                <a:cs typeface="Calibri"/>
                              </a:rPr>
                              <m:t>𝑧</m:t>
                            </m:r>
                          </m:e>
                          <m:sub>
                            <m:r>
                              <a:rPr lang="en-US" b="0" i="1" spc="-15" smtClean="0">
                                <a:solidFill>
                                  <a:srgbClr val="002060"/>
                                </a:solidFill>
                                <a:latin typeface="Cambria Math" panose="02040503050406030204" pitchFamily="18" charset="0"/>
                                <a:cs typeface="Calibri"/>
                              </a:rPr>
                              <m:t>𝑖</m:t>
                            </m:r>
                          </m:sub>
                        </m:sSub>
                      </m:e>
                    </m:nary>
                  </m:oMath>
                </a14:m>
                <a:endParaRPr lang="en-IN" spc="-15"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14:m>
                  <m:oMath xmlns:m="http://schemas.openxmlformats.org/officeDocument/2006/math">
                    <m:sSub>
                      <m:sSubPr>
                        <m:ctrlPr>
                          <a:rPr lang="en-US" b="0" i="1" spc="-15" smtClean="0">
                            <a:solidFill>
                              <a:srgbClr val="002060"/>
                            </a:solidFill>
                            <a:latin typeface="Cambria Math" panose="02040503050406030204" pitchFamily="18" charset="0"/>
                            <a:cs typeface="Calibri"/>
                          </a:rPr>
                        </m:ctrlPr>
                      </m:sSubPr>
                      <m:e>
                        <m:r>
                          <a:rPr lang="en-US" b="0" i="1" spc="-15" smtClean="0">
                            <a:solidFill>
                              <a:srgbClr val="002060"/>
                            </a:solidFill>
                            <a:latin typeface="Cambria Math" panose="02040503050406030204" pitchFamily="18" charset="0"/>
                            <a:cs typeface="Calibri"/>
                          </a:rPr>
                          <m:t>𝐼</m:t>
                        </m:r>
                      </m:e>
                      <m:sub>
                        <m:r>
                          <a:rPr lang="en-US" b="0" i="1" spc="-15" smtClean="0">
                            <a:solidFill>
                              <a:srgbClr val="002060"/>
                            </a:solidFill>
                            <a:latin typeface="Cambria Math" panose="02040503050406030204" pitchFamily="18" charset="0"/>
                            <a:cs typeface="Calibri"/>
                          </a:rPr>
                          <m:t>𝑧𝑥</m:t>
                        </m:r>
                      </m:sub>
                    </m:sSub>
                    <m:r>
                      <a:rPr lang="en-US" b="0" i="1" spc="-15" smtClean="0">
                        <a:solidFill>
                          <a:srgbClr val="002060"/>
                        </a:solidFill>
                        <a:latin typeface="Cambria Math" panose="02040503050406030204" pitchFamily="18" charset="0"/>
                        <a:cs typeface="Calibri"/>
                      </a:rPr>
                      <m:t>=</m:t>
                    </m:r>
                    <m:sSub>
                      <m:sSubPr>
                        <m:ctrlPr>
                          <a:rPr lang="en-US" b="0" i="1" spc="-15" smtClean="0">
                            <a:solidFill>
                              <a:srgbClr val="002060"/>
                            </a:solidFill>
                            <a:latin typeface="Cambria Math" panose="02040503050406030204" pitchFamily="18" charset="0"/>
                            <a:cs typeface="Calibri"/>
                          </a:rPr>
                        </m:ctrlPr>
                      </m:sSubPr>
                      <m:e>
                        <m:r>
                          <a:rPr lang="en-US" b="0" i="1" spc="-15" smtClean="0">
                            <a:solidFill>
                              <a:srgbClr val="002060"/>
                            </a:solidFill>
                            <a:latin typeface="Cambria Math" panose="02040503050406030204" pitchFamily="18" charset="0"/>
                            <a:cs typeface="Calibri"/>
                          </a:rPr>
                          <m:t>𝐼</m:t>
                        </m:r>
                      </m:e>
                      <m:sub>
                        <m:r>
                          <a:rPr lang="en-US" b="0" i="1" spc="-15" smtClean="0">
                            <a:solidFill>
                              <a:srgbClr val="002060"/>
                            </a:solidFill>
                            <a:latin typeface="Cambria Math" panose="02040503050406030204" pitchFamily="18" charset="0"/>
                            <a:cs typeface="Calibri"/>
                          </a:rPr>
                          <m:t>𝑥𝑧</m:t>
                        </m:r>
                      </m:sub>
                    </m:sSub>
                  </m:oMath>
                </a14:m>
                <a:r>
                  <a:rPr lang="en-IN" spc="-1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pc="-15" smtClean="0">
                            <a:solidFill>
                              <a:srgbClr val="002060"/>
                            </a:solidFill>
                            <a:latin typeface="Cambria Math" panose="02040503050406030204" pitchFamily="18" charset="0"/>
                            <a:cs typeface="Calibri"/>
                          </a:rPr>
                        </m:ctrlPr>
                      </m:sSubPr>
                      <m:e>
                        <m:r>
                          <a:rPr lang="en-US" b="0" i="1" spc="-15" smtClean="0">
                            <a:solidFill>
                              <a:srgbClr val="002060"/>
                            </a:solidFill>
                            <a:latin typeface="Cambria Math" panose="02040503050406030204" pitchFamily="18" charset="0"/>
                            <a:cs typeface="Calibri"/>
                          </a:rPr>
                          <m:t>𝐼</m:t>
                        </m:r>
                      </m:e>
                      <m:sub>
                        <m:r>
                          <a:rPr lang="en-US" b="0" i="1" spc="-15" smtClean="0">
                            <a:solidFill>
                              <a:srgbClr val="002060"/>
                            </a:solidFill>
                            <a:latin typeface="Cambria Math" panose="02040503050406030204" pitchFamily="18" charset="0"/>
                            <a:cs typeface="Calibri"/>
                          </a:rPr>
                          <m:t>𝑧𝑦</m:t>
                        </m:r>
                      </m:sub>
                    </m:sSub>
                    <m:r>
                      <a:rPr lang="en-US" b="0" i="1" spc="-15" smtClean="0">
                        <a:solidFill>
                          <a:srgbClr val="002060"/>
                        </a:solidFill>
                        <a:latin typeface="Cambria Math" panose="02040503050406030204" pitchFamily="18" charset="0"/>
                        <a:cs typeface="Calibri"/>
                      </a:rPr>
                      <m:t>=</m:t>
                    </m:r>
                    <m:sSub>
                      <m:sSubPr>
                        <m:ctrlPr>
                          <a:rPr lang="en-US" b="0" i="1" spc="-15" smtClean="0">
                            <a:solidFill>
                              <a:srgbClr val="002060"/>
                            </a:solidFill>
                            <a:latin typeface="Cambria Math" panose="02040503050406030204" pitchFamily="18" charset="0"/>
                            <a:cs typeface="Calibri"/>
                          </a:rPr>
                        </m:ctrlPr>
                      </m:sSubPr>
                      <m:e>
                        <m:r>
                          <a:rPr lang="en-US" b="0" i="1" spc="-15" smtClean="0">
                            <a:solidFill>
                              <a:srgbClr val="002060"/>
                            </a:solidFill>
                            <a:latin typeface="Cambria Math" panose="02040503050406030204" pitchFamily="18" charset="0"/>
                            <a:cs typeface="Calibri"/>
                          </a:rPr>
                          <m:t>𝐼</m:t>
                        </m:r>
                      </m:e>
                      <m:sub>
                        <m:r>
                          <a:rPr lang="en-US" b="0" i="1" spc="-15" smtClean="0">
                            <a:solidFill>
                              <a:srgbClr val="002060"/>
                            </a:solidFill>
                            <a:latin typeface="Cambria Math" panose="02040503050406030204" pitchFamily="18" charset="0"/>
                            <a:cs typeface="Calibri"/>
                          </a:rPr>
                          <m:t>𝑦𝑧</m:t>
                        </m:r>
                      </m:sub>
                    </m:sSub>
                  </m:oMath>
                </a14:m>
                <a:r>
                  <a:rPr lang="en-IN" spc="-1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pc="-15" smtClean="0">
                            <a:solidFill>
                              <a:srgbClr val="002060"/>
                            </a:solidFill>
                            <a:latin typeface="Cambria Math" panose="02040503050406030204" pitchFamily="18" charset="0"/>
                            <a:cs typeface="Calibri"/>
                          </a:rPr>
                        </m:ctrlPr>
                      </m:sSubPr>
                      <m:e>
                        <m:r>
                          <a:rPr lang="en-US" b="0" i="1" spc="-15" smtClean="0">
                            <a:solidFill>
                              <a:srgbClr val="002060"/>
                            </a:solidFill>
                            <a:latin typeface="Cambria Math" panose="02040503050406030204" pitchFamily="18" charset="0"/>
                            <a:cs typeface="Calibri"/>
                          </a:rPr>
                          <m:t>𝐼</m:t>
                        </m:r>
                      </m:e>
                      <m:sub>
                        <m:r>
                          <a:rPr lang="en-US" b="0" i="1" spc="-15" smtClean="0">
                            <a:solidFill>
                              <a:srgbClr val="002060"/>
                            </a:solidFill>
                            <a:latin typeface="Cambria Math" panose="02040503050406030204" pitchFamily="18" charset="0"/>
                            <a:cs typeface="Calibri"/>
                          </a:rPr>
                          <m:t>𝑧𝑧</m:t>
                        </m:r>
                      </m:sub>
                    </m:sSub>
                    <m:r>
                      <a:rPr lang="en-US" b="0" i="1" spc="-15" smtClean="0">
                        <a:solidFill>
                          <a:srgbClr val="002060"/>
                        </a:solidFill>
                        <a:latin typeface="Cambria Math" panose="02040503050406030204" pitchFamily="18" charset="0"/>
                        <a:cs typeface="Calibri"/>
                      </a:rPr>
                      <m:t>=</m:t>
                    </m:r>
                    <m:nary>
                      <m:naryPr>
                        <m:chr m:val="∑"/>
                        <m:supHide m:val="on"/>
                        <m:ctrlPr>
                          <a:rPr lang="en-US" i="1">
                            <a:solidFill>
                              <a:srgbClr val="002060"/>
                            </a:solidFill>
                            <a:latin typeface="Cambria Math" panose="02040503050406030204" pitchFamily="18" charset="0"/>
                            <a:cs typeface="Calibri"/>
                          </a:rPr>
                        </m:ctrlPr>
                      </m:naryPr>
                      <m:sub>
                        <m:r>
                          <a:rPr lang="en-US" i="1">
                            <a:solidFill>
                              <a:srgbClr val="002060"/>
                            </a:solidFill>
                            <a:latin typeface="Cambria Math" panose="02040503050406030204" pitchFamily="18" charset="0"/>
                            <a:cs typeface="Calibri"/>
                          </a:rPr>
                          <m:t>𝑖</m:t>
                        </m:r>
                      </m:sub>
                      <m:sup/>
                      <m:e>
                        <m:sSub>
                          <m:sSubPr>
                            <m:ctrlPr>
                              <a:rPr lang="en-US" i="1">
                                <a:solidFill>
                                  <a:srgbClr val="002060"/>
                                </a:solidFill>
                                <a:latin typeface="Cambria Math" panose="02040503050406030204" pitchFamily="18" charset="0"/>
                                <a:cs typeface="Calibri"/>
                              </a:rPr>
                            </m:ctrlPr>
                          </m:sSubPr>
                          <m:e>
                            <m:r>
                              <a:rPr lang="en-US" i="1">
                                <a:solidFill>
                                  <a:srgbClr val="002060"/>
                                </a:solidFill>
                                <a:latin typeface="Cambria Math" panose="02040503050406030204" pitchFamily="18" charset="0"/>
                                <a:cs typeface="Calibri"/>
                              </a:rPr>
                              <m:t>𝑚</m:t>
                            </m:r>
                          </m:e>
                          <m:sub>
                            <m:r>
                              <a:rPr lang="en-US" i="1">
                                <a:solidFill>
                                  <a:srgbClr val="002060"/>
                                </a:solidFill>
                                <a:latin typeface="Cambria Math" panose="02040503050406030204" pitchFamily="18" charset="0"/>
                                <a:cs typeface="Calibri"/>
                              </a:rPr>
                              <m:t>𝑖</m:t>
                            </m:r>
                          </m:sub>
                        </m:sSub>
                        <m:r>
                          <a:rPr lang="en-US" i="1">
                            <a:solidFill>
                              <a:srgbClr val="002060"/>
                            </a:solidFill>
                            <a:latin typeface="Cambria Math" panose="02040503050406030204" pitchFamily="18" charset="0"/>
                            <a:cs typeface="Calibri"/>
                          </a:rPr>
                          <m:t>(</m:t>
                        </m:r>
                        <m:sSubSup>
                          <m:sSubSupPr>
                            <m:ctrlPr>
                              <a:rPr lang="en-US" i="1">
                                <a:solidFill>
                                  <a:srgbClr val="002060"/>
                                </a:solidFill>
                                <a:latin typeface="Cambria Math" panose="02040503050406030204" pitchFamily="18" charset="0"/>
                                <a:cs typeface="Calibri"/>
                              </a:rPr>
                            </m:ctrlPr>
                          </m:sSubSupPr>
                          <m:e>
                            <m:r>
                              <a:rPr lang="en-US" b="0" i="1" smtClean="0">
                                <a:solidFill>
                                  <a:srgbClr val="002060"/>
                                </a:solidFill>
                                <a:latin typeface="Cambria Math" panose="02040503050406030204" pitchFamily="18" charset="0"/>
                                <a:cs typeface="Calibri"/>
                              </a:rPr>
                              <m:t>𝑥</m:t>
                            </m:r>
                          </m:e>
                          <m:sub>
                            <m:r>
                              <a:rPr lang="en-US" i="1">
                                <a:solidFill>
                                  <a:srgbClr val="002060"/>
                                </a:solidFill>
                                <a:latin typeface="Cambria Math" panose="02040503050406030204" pitchFamily="18" charset="0"/>
                                <a:cs typeface="Calibri"/>
                              </a:rPr>
                              <m:t>𝑖</m:t>
                            </m:r>
                          </m:sub>
                          <m:sup>
                            <m:r>
                              <a:rPr lang="en-US" i="1">
                                <a:solidFill>
                                  <a:srgbClr val="002060"/>
                                </a:solidFill>
                                <a:latin typeface="Cambria Math" panose="02040503050406030204" pitchFamily="18" charset="0"/>
                                <a:cs typeface="Calibri"/>
                              </a:rPr>
                              <m:t>2</m:t>
                            </m:r>
                          </m:sup>
                        </m:sSubSup>
                        <m:r>
                          <a:rPr lang="en-US" b="0" i="1" smtClean="0">
                            <a:solidFill>
                              <a:srgbClr val="002060"/>
                            </a:solidFill>
                            <a:latin typeface="Cambria Math" panose="02040503050406030204" pitchFamily="18" charset="0"/>
                            <a:cs typeface="Calibri"/>
                          </a:rPr>
                          <m:t>+</m:t>
                        </m:r>
                        <m:sSubSup>
                          <m:sSubSupPr>
                            <m:ctrlPr>
                              <a:rPr lang="en-US" i="1">
                                <a:solidFill>
                                  <a:srgbClr val="002060"/>
                                </a:solidFill>
                                <a:latin typeface="Cambria Math" panose="02040503050406030204" pitchFamily="18" charset="0"/>
                                <a:cs typeface="Calibri"/>
                              </a:rPr>
                            </m:ctrlPr>
                          </m:sSubSupPr>
                          <m:e>
                            <m:r>
                              <a:rPr lang="en-US" i="1">
                                <a:solidFill>
                                  <a:srgbClr val="002060"/>
                                </a:solidFill>
                                <a:latin typeface="Cambria Math" panose="02040503050406030204" pitchFamily="18" charset="0"/>
                                <a:cs typeface="Calibri"/>
                              </a:rPr>
                              <m:t>𝑦</m:t>
                            </m:r>
                          </m:e>
                          <m:sub>
                            <m:r>
                              <a:rPr lang="en-US" i="1">
                                <a:solidFill>
                                  <a:srgbClr val="002060"/>
                                </a:solidFill>
                                <a:latin typeface="Cambria Math" panose="02040503050406030204" pitchFamily="18" charset="0"/>
                                <a:cs typeface="Calibri"/>
                              </a:rPr>
                              <m:t>𝑖</m:t>
                            </m:r>
                          </m:sub>
                          <m:sup>
                            <m:r>
                              <a:rPr lang="en-US" i="1">
                                <a:solidFill>
                                  <a:srgbClr val="002060"/>
                                </a:solidFill>
                                <a:latin typeface="Cambria Math" panose="02040503050406030204" pitchFamily="18" charset="0"/>
                                <a:cs typeface="Calibri"/>
                              </a:rPr>
                              <m:t>2</m:t>
                            </m:r>
                          </m:sup>
                        </m:sSubSup>
                        <m:r>
                          <a:rPr lang="en-US" i="1">
                            <a:solidFill>
                              <a:srgbClr val="002060"/>
                            </a:solidFill>
                            <a:latin typeface="Cambria Math" panose="02040503050406030204" pitchFamily="18" charset="0"/>
                            <a:cs typeface="Calibri"/>
                          </a:rPr>
                          <m:t>)</m:t>
                        </m:r>
                      </m:e>
                    </m:nary>
                  </m:oMath>
                </a14:m>
                <a:endParaRPr lang="en-IN" spc="-15"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000" spc="-15"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000" spc="-15"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8421D46-A610-4CBE-9EBD-394B6D3CAC69}"/>
                  </a:ext>
                </a:extLst>
              </p:cNvPr>
              <p:cNvSpPr>
                <a:spLocks noGrp="1" noRot="1" noChangeAspect="1" noMove="1" noResize="1" noEditPoints="1" noAdjustHandles="1" noChangeArrowheads="1" noChangeShapeType="1" noTextEdit="1"/>
              </p:cNvSpPr>
              <p:nvPr>
                <p:ph idx="1"/>
              </p:nvPr>
            </p:nvSpPr>
            <p:spPr>
              <a:blipFill>
                <a:blip r:embed="rId2"/>
                <a:stretch>
                  <a:fillRect l="-1455" t="-1285" b="-584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641D346-606E-464F-8B25-00BFD1E4C589}"/>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256EF056-CFA4-4B72-ABCD-912A8E264884}"/>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D3CD9D17-52BF-41F6-873C-B70E8D3839DF}"/>
              </a:ext>
            </a:extLst>
          </p:cNvPr>
          <p:cNvSpPr>
            <a:spLocks noGrp="1"/>
          </p:cNvSpPr>
          <p:nvPr>
            <p:ph type="sldNum" sz="quarter" idx="12"/>
          </p:nvPr>
        </p:nvSpPr>
        <p:spPr/>
        <p:txBody>
          <a:bodyPr/>
          <a:lstStyle/>
          <a:p>
            <a:fld id="{BDA10909-B56C-45AC-A9CA-18A782F1C497}" type="slidenum">
              <a:rPr lang="en-US" smtClean="0"/>
              <a:pPr/>
              <a:t>17</a:t>
            </a:fld>
            <a:endParaRPr lang="en-US" dirty="0"/>
          </a:p>
        </p:txBody>
      </p:sp>
    </p:spTree>
    <p:extLst>
      <p:ext uri="{BB962C8B-B14F-4D97-AF65-F5344CB8AC3E}">
        <p14:creationId xmlns:p14="http://schemas.microsoft.com/office/powerpoint/2010/main" val="1920598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8E6B-7C1A-44F7-B75E-036D4E8F392C}"/>
              </a:ext>
            </a:extLst>
          </p:cNvPr>
          <p:cNvSpPr>
            <a:spLocks noGrp="1"/>
          </p:cNvSpPr>
          <p:nvPr>
            <p:ph type="title"/>
          </p:nvPr>
        </p:nvSpPr>
        <p:spPr/>
        <p:txBody>
          <a:bodyPr>
            <a:normAutofit fontScale="90000"/>
          </a:bodyPr>
          <a:lstStyle/>
          <a:p>
            <a:r>
              <a:rPr lang="en-US" dirty="0"/>
              <a:t>Inertia Tensor-IV</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6CF1DA-AEF3-4F1B-A098-07BAA3602134}"/>
                  </a:ext>
                </a:extLst>
              </p:cNvPr>
              <p:cNvSpPr>
                <a:spLocks noGrp="1"/>
              </p:cNvSpPr>
              <p:nvPr>
                <p:ph idx="1"/>
              </p:nvPr>
            </p:nvSpPr>
            <p:spPr/>
            <p:txBody>
              <a:bodyPr>
                <a:noAutofit/>
              </a:bodyPr>
              <a:lstStyle/>
              <a:p>
                <a:pPr>
                  <a:buFont typeface="Wingdings" panose="05000000000000000000" pitchFamily="2" charset="2"/>
                  <a:buChar char="§"/>
                </a:pPr>
                <a:r>
                  <a:rPr lang="en-IN" spc="5" dirty="0">
                    <a:solidFill>
                      <a:srgbClr val="002060"/>
                    </a:solidFill>
                    <a:latin typeface="Times New Roman" panose="02020603050405020304" pitchFamily="18" charset="0"/>
                    <a:cs typeface="Times New Roman" panose="02020603050405020304" pitchFamily="18" charset="0"/>
                  </a:rPr>
                  <a:t>W</a:t>
                </a:r>
                <a:r>
                  <a:rPr lang="en-IN" spc="-75" dirty="0">
                    <a:solidFill>
                      <a:srgbClr val="002060"/>
                    </a:solidFill>
                    <a:latin typeface="Times New Roman" panose="02020603050405020304" pitchFamily="18" charset="0"/>
                    <a:cs typeface="Times New Roman" panose="02020603050405020304" pitchFamily="18" charset="0"/>
                  </a:rPr>
                  <a:t>e </a:t>
                </a:r>
                <a:r>
                  <a:rPr lang="en-IN" spc="-10" dirty="0">
                    <a:solidFill>
                      <a:srgbClr val="002060"/>
                    </a:solidFill>
                    <a:latin typeface="Times New Roman" panose="02020603050405020304" pitchFamily="18" charset="0"/>
                    <a:cs typeface="Times New Roman" panose="02020603050405020304" pitchFamily="18" charset="0"/>
                  </a:rPr>
                  <a:t>can now </a:t>
                </a:r>
                <a:r>
                  <a:rPr lang="en-IN" spc="-25" dirty="0">
                    <a:solidFill>
                      <a:srgbClr val="002060"/>
                    </a:solidFill>
                    <a:latin typeface="Times New Roman" panose="02020603050405020304" pitchFamily="18" charset="0"/>
                    <a:cs typeface="Times New Roman" panose="02020603050405020304" pitchFamily="18" charset="0"/>
                  </a:rPr>
                  <a:t>write the </a:t>
                </a:r>
                <a:r>
                  <a:rPr lang="en-IN" spc="-15" dirty="0">
                    <a:solidFill>
                      <a:srgbClr val="002060"/>
                    </a:solidFill>
                    <a:latin typeface="Times New Roman" panose="02020603050405020304" pitchFamily="18" charset="0"/>
                    <a:cs typeface="Times New Roman" panose="02020603050405020304" pitchFamily="18" charset="0"/>
                  </a:rPr>
                  <a:t>angular </a:t>
                </a:r>
                <a:r>
                  <a:rPr lang="en-IN" spc="-30" dirty="0">
                    <a:solidFill>
                      <a:srgbClr val="002060"/>
                    </a:solidFill>
                    <a:latin typeface="Times New Roman" panose="02020603050405020304" pitchFamily="18" charset="0"/>
                    <a:cs typeface="Times New Roman" panose="02020603050405020304" pitchFamily="18" charset="0"/>
                  </a:rPr>
                  <a:t>momentum </a:t>
                </a:r>
                <a:r>
                  <a:rPr lang="en-IN" spc="-25" dirty="0">
                    <a:solidFill>
                      <a:srgbClr val="002060"/>
                    </a:solidFill>
                    <a:latin typeface="Times New Roman" panose="02020603050405020304" pitchFamily="18" charset="0"/>
                    <a:cs typeface="Times New Roman" panose="02020603050405020304" pitchFamily="18" charset="0"/>
                  </a:rPr>
                  <a:t>equations </a:t>
                </a:r>
                <a:r>
                  <a:rPr lang="en-IN" spc="-15" dirty="0">
                    <a:solidFill>
                      <a:srgbClr val="002060"/>
                    </a:solidFill>
                    <a:latin typeface="Times New Roman" panose="02020603050405020304" pitchFamily="18" charset="0"/>
                    <a:cs typeface="Times New Roman" panose="02020603050405020304" pitchFamily="18" charset="0"/>
                  </a:rPr>
                  <a:t>also  in </a:t>
                </a:r>
                <a:r>
                  <a:rPr lang="en-IN" spc="-5" dirty="0">
                    <a:solidFill>
                      <a:srgbClr val="002060"/>
                    </a:solidFill>
                    <a:latin typeface="Times New Roman" panose="02020603050405020304" pitchFamily="18" charset="0"/>
                    <a:cs typeface="Times New Roman" panose="02020603050405020304" pitchFamily="18" charset="0"/>
                  </a:rPr>
                  <a:t>matrix </a:t>
                </a:r>
                <a:r>
                  <a:rPr lang="en-IN" spc="-30" dirty="0">
                    <a:solidFill>
                      <a:srgbClr val="002060"/>
                    </a:solidFill>
                    <a:latin typeface="Times New Roman" panose="02020603050405020304" pitchFamily="18" charset="0"/>
                    <a:cs typeface="Times New Roman" panose="02020603050405020304" pitchFamily="18" charset="0"/>
                  </a:rPr>
                  <a:t>form</a:t>
                </a:r>
                <a:endParaRPr lang="en-IN" dirty="0">
                  <a:solidFill>
                    <a:srgbClr val="002060"/>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b="0" i="1" smtClean="0">
                              <a:solidFill>
                                <a:srgbClr val="002060"/>
                              </a:solidFill>
                              <a:latin typeface="Cambria Math" panose="02040503050406030204" pitchFamily="18" charset="0"/>
                            </a:rPr>
                          </m:ctrlPr>
                        </m:dPr>
                        <m:e>
                          <m:m>
                            <m:mPr>
                              <m:mcs>
                                <m:mc>
                                  <m:mcPr>
                                    <m:count m:val="1"/>
                                    <m:mcJc m:val="center"/>
                                  </m:mcPr>
                                </m:mc>
                              </m:mcs>
                              <m:ctrlPr>
                                <a:rPr lang="en-US" b="0" i="1" smtClean="0">
                                  <a:solidFill>
                                    <a:srgbClr val="002060"/>
                                  </a:solidFill>
                                  <a:latin typeface="Cambria Math" panose="02040503050406030204" pitchFamily="18" charset="0"/>
                                </a:rPr>
                              </m:ctrlPr>
                            </m:mPr>
                            <m:mr>
                              <m:e>
                                <m:sSub>
                                  <m:sSubPr>
                                    <m:ctrlPr>
                                      <a:rPr lang="en-US" b="0" i="1" smtClean="0">
                                        <a:solidFill>
                                          <a:srgbClr val="002060"/>
                                        </a:solidFill>
                                        <a:latin typeface="Cambria Math" panose="02040503050406030204" pitchFamily="18" charset="0"/>
                                      </a:rPr>
                                    </m:ctrlPr>
                                  </m:sSubPr>
                                  <m:e>
                                    <m:r>
                                      <m:rPr>
                                        <m:brk m:alnAt="7"/>
                                      </m:rPr>
                                      <a:rPr lang="en-US" b="0" i="1" smtClean="0">
                                        <a:solidFill>
                                          <a:srgbClr val="002060"/>
                                        </a:solidFill>
                                        <a:latin typeface="Cambria Math" panose="02040503050406030204" pitchFamily="18" charset="0"/>
                                      </a:rPr>
                                      <m:t>𝐿</m:t>
                                    </m:r>
                                  </m:e>
                                  <m:sub>
                                    <m:r>
                                      <m:rPr>
                                        <m:brk m:alnAt="7"/>
                                      </m:rPr>
                                      <a:rPr lang="en-US" b="0" i="1" smtClean="0">
                                        <a:solidFill>
                                          <a:srgbClr val="002060"/>
                                        </a:solidFill>
                                        <a:latin typeface="Cambria Math" panose="02040503050406030204" pitchFamily="18" charset="0"/>
                                      </a:rPr>
                                      <m:t>𝑥</m:t>
                                    </m:r>
                                  </m:sub>
                                </m:sSub>
                              </m:e>
                            </m:mr>
                            <m:mr>
                              <m:e>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𝐿</m:t>
                                    </m:r>
                                  </m:e>
                                  <m:sub>
                                    <m:r>
                                      <a:rPr lang="en-US" b="0" i="1" smtClean="0">
                                        <a:solidFill>
                                          <a:srgbClr val="002060"/>
                                        </a:solidFill>
                                        <a:latin typeface="Cambria Math" panose="02040503050406030204" pitchFamily="18" charset="0"/>
                                      </a:rPr>
                                      <m:t>𝑦</m:t>
                                    </m:r>
                                  </m:sub>
                                </m:sSub>
                              </m:e>
                            </m:mr>
                            <m:mr>
                              <m:e>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𝐿</m:t>
                                    </m:r>
                                  </m:e>
                                  <m:sub>
                                    <m:r>
                                      <a:rPr lang="en-US" b="0" i="1" smtClean="0">
                                        <a:solidFill>
                                          <a:srgbClr val="002060"/>
                                        </a:solidFill>
                                        <a:latin typeface="Cambria Math" panose="02040503050406030204" pitchFamily="18" charset="0"/>
                                      </a:rPr>
                                      <m:t>𝑧</m:t>
                                    </m:r>
                                  </m:sub>
                                </m:sSub>
                              </m:e>
                            </m:mr>
                          </m:m>
                        </m:e>
                      </m:d>
                      <m:r>
                        <a:rPr lang="en-US" b="0" i="1" smtClean="0">
                          <a:solidFill>
                            <a:srgbClr val="002060"/>
                          </a:solidFill>
                          <a:latin typeface="Cambria Math" panose="02040503050406030204" pitchFamily="18" charset="0"/>
                        </a:rPr>
                        <m:t>=</m:t>
                      </m:r>
                      <m:d>
                        <m:dPr>
                          <m:ctrlPr>
                            <a:rPr lang="en-US" i="1">
                              <a:solidFill>
                                <a:srgbClr val="002060"/>
                              </a:solidFill>
                              <a:latin typeface="Cambria Math" panose="02040503050406030204" pitchFamily="18" charset="0"/>
                              <a:cs typeface="Calibri"/>
                            </a:rPr>
                          </m:ctrlPr>
                        </m:dPr>
                        <m:e>
                          <m:m>
                            <m:mPr>
                              <m:mcs>
                                <m:mc>
                                  <m:mcPr>
                                    <m:count m:val="3"/>
                                    <m:mcJc m:val="center"/>
                                  </m:mcPr>
                                </m:mc>
                              </m:mcs>
                              <m:ctrlPr>
                                <a:rPr lang="en-US" i="1">
                                  <a:solidFill>
                                    <a:srgbClr val="002060"/>
                                  </a:solidFill>
                                  <a:latin typeface="Cambria Math" panose="02040503050406030204" pitchFamily="18" charset="0"/>
                                  <a:cs typeface="Calibri"/>
                                </a:rPr>
                              </m:ctrlPr>
                            </m:mPr>
                            <m:mr>
                              <m:e>
                                <m:sSub>
                                  <m:sSubPr>
                                    <m:ctrlPr>
                                      <a:rPr lang="en-US" i="1">
                                        <a:solidFill>
                                          <a:srgbClr val="002060"/>
                                        </a:solidFill>
                                        <a:latin typeface="Cambria Math" panose="02040503050406030204" pitchFamily="18" charset="0"/>
                                        <a:cs typeface="Calibri"/>
                                      </a:rPr>
                                    </m:ctrlPr>
                                  </m:sSubPr>
                                  <m:e>
                                    <m:r>
                                      <m:rPr>
                                        <m:brk m:alnAt="7"/>
                                      </m:rPr>
                                      <a:rPr lang="en-US" i="1">
                                        <a:solidFill>
                                          <a:srgbClr val="002060"/>
                                        </a:solidFill>
                                        <a:latin typeface="Cambria Math" panose="02040503050406030204" pitchFamily="18" charset="0"/>
                                        <a:cs typeface="Calibri"/>
                                      </a:rPr>
                                      <m:t>𝐼</m:t>
                                    </m:r>
                                  </m:e>
                                  <m:sub>
                                    <m:r>
                                      <m:rPr>
                                        <m:brk m:alnAt="7"/>
                                      </m:rPr>
                                      <a:rPr lang="en-US" i="1">
                                        <a:solidFill>
                                          <a:srgbClr val="002060"/>
                                        </a:solidFill>
                                        <a:latin typeface="Cambria Math" panose="02040503050406030204" pitchFamily="18" charset="0"/>
                                        <a:cs typeface="Calibri"/>
                                      </a:rPr>
                                      <m:t>𝑥</m:t>
                                    </m:r>
                                    <m:r>
                                      <a:rPr lang="en-US" i="1">
                                        <a:solidFill>
                                          <a:srgbClr val="002060"/>
                                        </a:solidFill>
                                        <a:latin typeface="Cambria Math" panose="02040503050406030204" pitchFamily="18" charset="0"/>
                                        <a:cs typeface="Calibri"/>
                                      </a:rPr>
                                      <m:t>𝑥</m:t>
                                    </m:r>
                                  </m:sub>
                                </m:sSub>
                              </m:e>
                              <m:e>
                                <m:sSub>
                                  <m:sSubPr>
                                    <m:ctrlPr>
                                      <a:rPr lang="en-US" i="1">
                                        <a:solidFill>
                                          <a:srgbClr val="002060"/>
                                        </a:solidFill>
                                        <a:latin typeface="Cambria Math" panose="02040503050406030204" pitchFamily="18" charset="0"/>
                                        <a:cs typeface="Calibri"/>
                                      </a:rPr>
                                    </m:ctrlPr>
                                  </m:sSubPr>
                                  <m:e>
                                    <m:r>
                                      <a:rPr lang="en-US" i="1">
                                        <a:solidFill>
                                          <a:srgbClr val="002060"/>
                                        </a:solidFill>
                                        <a:latin typeface="Cambria Math" panose="02040503050406030204" pitchFamily="18" charset="0"/>
                                        <a:cs typeface="Calibri"/>
                                      </a:rPr>
                                      <m:t>𝐼</m:t>
                                    </m:r>
                                  </m:e>
                                  <m:sub>
                                    <m:r>
                                      <a:rPr lang="en-US" i="1">
                                        <a:solidFill>
                                          <a:srgbClr val="002060"/>
                                        </a:solidFill>
                                        <a:latin typeface="Cambria Math" panose="02040503050406030204" pitchFamily="18" charset="0"/>
                                        <a:cs typeface="Calibri"/>
                                      </a:rPr>
                                      <m:t>𝑥𝑦</m:t>
                                    </m:r>
                                  </m:sub>
                                </m:sSub>
                              </m:e>
                              <m:e>
                                <m:sSub>
                                  <m:sSubPr>
                                    <m:ctrlPr>
                                      <a:rPr lang="en-US" i="1">
                                        <a:solidFill>
                                          <a:srgbClr val="002060"/>
                                        </a:solidFill>
                                        <a:latin typeface="Cambria Math" panose="02040503050406030204" pitchFamily="18" charset="0"/>
                                        <a:cs typeface="Calibri"/>
                                      </a:rPr>
                                    </m:ctrlPr>
                                  </m:sSubPr>
                                  <m:e>
                                    <m:r>
                                      <a:rPr lang="en-US" i="1">
                                        <a:solidFill>
                                          <a:srgbClr val="002060"/>
                                        </a:solidFill>
                                        <a:latin typeface="Cambria Math" panose="02040503050406030204" pitchFamily="18" charset="0"/>
                                        <a:cs typeface="Calibri"/>
                                      </a:rPr>
                                      <m:t>𝐼</m:t>
                                    </m:r>
                                  </m:e>
                                  <m:sub>
                                    <m:r>
                                      <a:rPr lang="en-US" i="1">
                                        <a:solidFill>
                                          <a:srgbClr val="002060"/>
                                        </a:solidFill>
                                        <a:latin typeface="Cambria Math" panose="02040503050406030204" pitchFamily="18" charset="0"/>
                                        <a:cs typeface="Calibri"/>
                                      </a:rPr>
                                      <m:t>𝑥𝑧</m:t>
                                    </m:r>
                                  </m:sub>
                                </m:sSub>
                              </m:e>
                            </m:mr>
                            <m:mr>
                              <m:e>
                                <m:sSub>
                                  <m:sSubPr>
                                    <m:ctrlPr>
                                      <a:rPr lang="en-US" i="1">
                                        <a:solidFill>
                                          <a:srgbClr val="002060"/>
                                        </a:solidFill>
                                        <a:latin typeface="Cambria Math" panose="02040503050406030204" pitchFamily="18" charset="0"/>
                                        <a:cs typeface="Calibri"/>
                                      </a:rPr>
                                    </m:ctrlPr>
                                  </m:sSubPr>
                                  <m:e>
                                    <m:r>
                                      <a:rPr lang="en-US" i="1">
                                        <a:solidFill>
                                          <a:srgbClr val="002060"/>
                                        </a:solidFill>
                                        <a:latin typeface="Cambria Math" panose="02040503050406030204" pitchFamily="18" charset="0"/>
                                        <a:cs typeface="Calibri"/>
                                      </a:rPr>
                                      <m:t>𝐼</m:t>
                                    </m:r>
                                  </m:e>
                                  <m:sub>
                                    <m:r>
                                      <a:rPr lang="en-US" i="1">
                                        <a:solidFill>
                                          <a:srgbClr val="002060"/>
                                        </a:solidFill>
                                        <a:latin typeface="Cambria Math" panose="02040503050406030204" pitchFamily="18" charset="0"/>
                                        <a:cs typeface="Calibri"/>
                                      </a:rPr>
                                      <m:t>𝑦𝑥</m:t>
                                    </m:r>
                                  </m:sub>
                                </m:sSub>
                              </m:e>
                              <m:e>
                                <m:sSub>
                                  <m:sSubPr>
                                    <m:ctrlPr>
                                      <a:rPr lang="en-US" i="1">
                                        <a:solidFill>
                                          <a:srgbClr val="002060"/>
                                        </a:solidFill>
                                        <a:latin typeface="Cambria Math" panose="02040503050406030204" pitchFamily="18" charset="0"/>
                                        <a:cs typeface="Calibri"/>
                                      </a:rPr>
                                    </m:ctrlPr>
                                  </m:sSubPr>
                                  <m:e>
                                    <m:r>
                                      <a:rPr lang="en-US" i="1">
                                        <a:solidFill>
                                          <a:srgbClr val="002060"/>
                                        </a:solidFill>
                                        <a:latin typeface="Cambria Math" panose="02040503050406030204" pitchFamily="18" charset="0"/>
                                        <a:cs typeface="Calibri"/>
                                      </a:rPr>
                                      <m:t>𝐼</m:t>
                                    </m:r>
                                  </m:e>
                                  <m:sub>
                                    <m:r>
                                      <a:rPr lang="en-US" i="1">
                                        <a:solidFill>
                                          <a:srgbClr val="002060"/>
                                        </a:solidFill>
                                        <a:latin typeface="Cambria Math" panose="02040503050406030204" pitchFamily="18" charset="0"/>
                                        <a:cs typeface="Calibri"/>
                                      </a:rPr>
                                      <m:t>𝑦𝑦</m:t>
                                    </m:r>
                                  </m:sub>
                                </m:sSub>
                              </m:e>
                              <m:e>
                                <m:sSub>
                                  <m:sSubPr>
                                    <m:ctrlPr>
                                      <a:rPr lang="en-US" i="1">
                                        <a:solidFill>
                                          <a:srgbClr val="002060"/>
                                        </a:solidFill>
                                        <a:latin typeface="Cambria Math" panose="02040503050406030204" pitchFamily="18" charset="0"/>
                                        <a:cs typeface="Calibri"/>
                                      </a:rPr>
                                    </m:ctrlPr>
                                  </m:sSubPr>
                                  <m:e>
                                    <m:r>
                                      <a:rPr lang="en-US" i="1">
                                        <a:solidFill>
                                          <a:srgbClr val="002060"/>
                                        </a:solidFill>
                                        <a:latin typeface="Cambria Math" panose="02040503050406030204" pitchFamily="18" charset="0"/>
                                        <a:cs typeface="Calibri"/>
                                      </a:rPr>
                                      <m:t>𝐼</m:t>
                                    </m:r>
                                  </m:e>
                                  <m:sub>
                                    <m:r>
                                      <a:rPr lang="en-US" i="1">
                                        <a:solidFill>
                                          <a:srgbClr val="002060"/>
                                        </a:solidFill>
                                        <a:latin typeface="Cambria Math" panose="02040503050406030204" pitchFamily="18" charset="0"/>
                                        <a:cs typeface="Calibri"/>
                                      </a:rPr>
                                      <m:t>𝑦𝑧</m:t>
                                    </m:r>
                                  </m:sub>
                                </m:sSub>
                              </m:e>
                            </m:mr>
                            <m:mr>
                              <m:e>
                                <m:sSub>
                                  <m:sSubPr>
                                    <m:ctrlPr>
                                      <a:rPr lang="en-US" i="1">
                                        <a:solidFill>
                                          <a:srgbClr val="002060"/>
                                        </a:solidFill>
                                        <a:latin typeface="Cambria Math" panose="02040503050406030204" pitchFamily="18" charset="0"/>
                                        <a:cs typeface="Calibri"/>
                                      </a:rPr>
                                    </m:ctrlPr>
                                  </m:sSubPr>
                                  <m:e>
                                    <m:r>
                                      <a:rPr lang="en-US" i="1">
                                        <a:solidFill>
                                          <a:srgbClr val="002060"/>
                                        </a:solidFill>
                                        <a:latin typeface="Cambria Math" panose="02040503050406030204" pitchFamily="18" charset="0"/>
                                        <a:cs typeface="Calibri"/>
                                      </a:rPr>
                                      <m:t>𝐼</m:t>
                                    </m:r>
                                  </m:e>
                                  <m:sub>
                                    <m:r>
                                      <a:rPr lang="en-US" i="1">
                                        <a:solidFill>
                                          <a:srgbClr val="002060"/>
                                        </a:solidFill>
                                        <a:latin typeface="Cambria Math" panose="02040503050406030204" pitchFamily="18" charset="0"/>
                                        <a:cs typeface="Calibri"/>
                                      </a:rPr>
                                      <m:t>𝑧𝑥</m:t>
                                    </m:r>
                                  </m:sub>
                                </m:sSub>
                              </m:e>
                              <m:e>
                                <m:sSub>
                                  <m:sSubPr>
                                    <m:ctrlPr>
                                      <a:rPr lang="en-US" i="1">
                                        <a:solidFill>
                                          <a:srgbClr val="002060"/>
                                        </a:solidFill>
                                        <a:latin typeface="Cambria Math" panose="02040503050406030204" pitchFamily="18" charset="0"/>
                                        <a:cs typeface="Calibri"/>
                                      </a:rPr>
                                    </m:ctrlPr>
                                  </m:sSubPr>
                                  <m:e>
                                    <m:r>
                                      <a:rPr lang="en-US" i="1">
                                        <a:solidFill>
                                          <a:srgbClr val="002060"/>
                                        </a:solidFill>
                                        <a:latin typeface="Cambria Math" panose="02040503050406030204" pitchFamily="18" charset="0"/>
                                        <a:cs typeface="Calibri"/>
                                      </a:rPr>
                                      <m:t>𝐼</m:t>
                                    </m:r>
                                  </m:e>
                                  <m:sub>
                                    <m:r>
                                      <a:rPr lang="en-US" i="1">
                                        <a:solidFill>
                                          <a:srgbClr val="002060"/>
                                        </a:solidFill>
                                        <a:latin typeface="Cambria Math" panose="02040503050406030204" pitchFamily="18" charset="0"/>
                                        <a:cs typeface="Calibri"/>
                                      </a:rPr>
                                      <m:t>𝑧𝑦</m:t>
                                    </m:r>
                                  </m:sub>
                                </m:sSub>
                              </m:e>
                              <m:e>
                                <m:sSub>
                                  <m:sSubPr>
                                    <m:ctrlPr>
                                      <a:rPr lang="en-US" i="1">
                                        <a:solidFill>
                                          <a:srgbClr val="002060"/>
                                        </a:solidFill>
                                        <a:latin typeface="Cambria Math" panose="02040503050406030204" pitchFamily="18" charset="0"/>
                                        <a:cs typeface="Calibri"/>
                                      </a:rPr>
                                    </m:ctrlPr>
                                  </m:sSubPr>
                                  <m:e>
                                    <m:r>
                                      <a:rPr lang="en-US" i="1">
                                        <a:solidFill>
                                          <a:srgbClr val="002060"/>
                                        </a:solidFill>
                                        <a:latin typeface="Cambria Math" panose="02040503050406030204" pitchFamily="18" charset="0"/>
                                        <a:cs typeface="Calibri"/>
                                      </a:rPr>
                                      <m:t>𝐼</m:t>
                                    </m:r>
                                  </m:e>
                                  <m:sub>
                                    <m:r>
                                      <a:rPr lang="en-US" i="1">
                                        <a:solidFill>
                                          <a:srgbClr val="002060"/>
                                        </a:solidFill>
                                        <a:latin typeface="Cambria Math" panose="02040503050406030204" pitchFamily="18" charset="0"/>
                                        <a:cs typeface="Calibri"/>
                                      </a:rPr>
                                      <m:t>𝑧𝑧</m:t>
                                    </m:r>
                                  </m:sub>
                                </m:sSub>
                              </m:e>
                            </m:mr>
                          </m:m>
                        </m:e>
                      </m:d>
                      <m:d>
                        <m:dPr>
                          <m:ctrlPr>
                            <a:rPr lang="en-US" b="0" i="1" smtClean="0">
                              <a:solidFill>
                                <a:srgbClr val="002060"/>
                              </a:solidFill>
                              <a:latin typeface="Cambria Math" panose="02040503050406030204" pitchFamily="18" charset="0"/>
                              <a:cs typeface="Calibri"/>
                            </a:rPr>
                          </m:ctrlPr>
                        </m:dPr>
                        <m:e>
                          <m:m>
                            <m:mPr>
                              <m:mcs>
                                <m:mc>
                                  <m:mcPr>
                                    <m:count m:val="1"/>
                                    <m:mcJc m:val="center"/>
                                  </m:mcPr>
                                </m:mc>
                              </m:mcs>
                              <m:ctrlPr>
                                <a:rPr lang="en-US" i="1">
                                  <a:solidFill>
                                    <a:srgbClr val="002060"/>
                                  </a:solidFill>
                                  <a:latin typeface="Cambria Math" panose="02040503050406030204" pitchFamily="18" charset="0"/>
                                </a:rPr>
                              </m:ctrlPr>
                            </m:mPr>
                            <m:mr>
                              <m:e>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𝜔</m:t>
                                    </m:r>
                                  </m:e>
                                  <m:sub>
                                    <m:r>
                                      <a:rPr lang="en-US" b="0" i="1" smtClean="0">
                                        <a:solidFill>
                                          <a:srgbClr val="002060"/>
                                        </a:solidFill>
                                        <a:latin typeface="Cambria Math" panose="02040503050406030204" pitchFamily="18" charset="0"/>
                                      </a:rPr>
                                      <m:t>𝑥</m:t>
                                    </m:r>
                                  </m:sub>
                                </m:sSub>
                              </m:e>
                            </m:mr>
                            <m:mr>
                              <m:e>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𝜔</m:t>
                                    </m:r>
                                  </m:e>
                                  <m:sub>
                                    <m:r>
                                      <a:rPr lang="en-US" b="0" i="1" smtClean="0">
                                        <a:solidFill>
                                          <a:srgbClr val="002060"/>
                                        </a:solidFill>
                                        <a:latin typeface="Cambria Math" panose="02040503050406030204" pitchFamily="18" charset="0"/>
                                      </a:rPr>
                                      <m:t>𝑦</m:t>
                                    </m:r>
                                  </m:sub>
                                </m:sSub>
                              </m:e>
                            </m:mr>
                            <m:mr>
                              <m:e>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𝜔</m:t>
                                    </m:r>
                                  </m:e>
                                  <m:sub>
                                    <m:r>
                                      <a:rPr lang="en-US" b="0" i="1" smtClean="0">
                                        <a:solidFill>
                                          <a:srgbClr val="002060"/>
                                        </a:solidFill>
                                        <a:latin typeface="Cambria Math" panose="02040503050406030204" pitchFamily="18" charset="0"/>
                                      </a:rPr>
                                      <m:t>𝑧</m:t>
                                    </m:r>
                                  </m:sub>
                                </m:sSub>
                              </m:e>
                            </m:mr>
                          </m:m>
                        </m:e>
                      </m:d>
                    </m:oMath>
                  </m:oMathPara>
                </a14:m>
                <a:endParaRPr lang="en-US"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solidFill>
                      <a:srgbClr val="002060"/>
                    </a:solidFill>
                    <a:latin typeface="Times New Roman" panose="02020603050405020304" pitchFamily="18" charset="0"/>
                    <a:cs typeface="Times New Roman" panose="02020603050405020304" pitchFamily="18" charset="0"/>
                  </a:rPr>
                  <a:t>It is worth nothing that even if the angular velocity is in the z-direction only i.e., </a:t>
                </a:r>
                <a14:m>
                  <m:oMath xmlns:m="http://schemas.openxmlformats.org/officeDocument/2006/math">
                    <m:acc>
                      <m:accPr>
                        <m:chr m:val="⃗"/>
                        <m:ctrlPr>
                          <a:rPr lang="en-US" b="0" i="1" smtClean="0">
                            <a:solidFill>
                              <a:srgbClr val="002060"/>
                            </a:solidFill>
                            <a:latin typeface="Cambria Math" panose="02040503050406030204" pitchFamily="18" charset="0"/>
                          </a:rPr>
                        </m:ctrlPr>
                      </m:accPr>
                      <m:e>
                        <m:r>
                          <a:rPr lang="en-US" b="0" i="1" smtClean="0">
                            <a:solidFill>
                              <a:srgbClr val="002060"/>
                            </a:solidFill>
                            <a:latin typeface="Cambria Math" panose="02040503050406030204" pitchFamily="18" charset="0"/>
                          </a:rPr>
                          <m:t>𝜔</m:t>
                        </m:r>
                      </m:e>
                    </m:acc>
                    <m:r>
                      <a:rPr lang="en-US" b="0" i="1" spc="5" dirty="0" smtClean="0">
                        <a:solidFill>
                          <a:srgbClr val="002060"/>
                        </a:solidFill>
                        <a:latin typeface="Cambria Math" panose="02040503050406030204" pitchFamily="18" charset="0"/>
                      </a:rPr>
                      <m:t>=</m:t>
                    </m:r>
                    <m:sSub>
                      <m:sSubPr>
                        <m:ctrlPr>
                          <a:rPr lang="en-US" b="0" i="1" spc="5" dirty="0" smtClean="0">
                            <a:solidFill>
                              <a:srgbClr val="002060"/>
                            </a:solidFill>
                            <a:latin typeface="Cambria Math" panose="02040503050406030204" pitchFamily="18" charset="0"/>
                          </a:rPr>
                        </m:ctrlPr>
                      </m:sSubPr>
                      <m:e>
                        <m:r>
                          <a:rPr lang="en-US" b="0" i="1" spc="5" dirty="0" smtClean="0">
                            <a:solidFill>
                              <a:srgbClr val="002060"/>
                            </a:solidFill>
                            <a:latin typeface="Cambria Math" panose="02040503050406030204" pitchFamily="18" charset="0"/>
                          </a:rPr>
                          <m:t>𝜔</m:t>
                        </m:r>
                      </m:e>
                      <m:sub>
                        <m:r>
                          <a:rPr lang="en-US" b="0" i="1" spc="5" dirty="0" smtClean="0">
                            <a:solidFill>
                              <a:srgbClr val="002060"/>
                            </a:solidFill>
                            <a:latin typeface="Cambria Math" panose="02040503050406030204" pitchFamily="18" charset="0"/>
                          </a:rPr>
                          <m:t>𝑧</m:t>
                        </m:r>
                      </m:sub>
                    </m:sSub>
                    <m:r>
                      <a:rPr lang="en-US" b="0" i="1" spc="5" dirty="0" smtClean="0">
                        <a:solidFill>
                          <a:srgbClr val="002060"/>
                        </a:solidFill>
                        <a:latin typeface="Cambria Math" panose="02040503050406030204" pitchFamily="18" charset="0"/>
                      </a:rPr>
                      <m:t> </m:t>
                    </m:r>
                    <m:acc>
                      <m:accPr>
                        <m:chr m:val="̂"/>
                        <m:ctrlPr>
                          <a:rPr lang="en-US" b="0" i="1" spc="5" dirty="0" smtClean="0">
                            <a:solidFill>
                              <a:srgbClr val="002060"/>
                            </a:solidFill>
                            <a:latin typeface="Cambria Math" panose="02040503050406030204" pitchFamily="18" charset="0"/>
                          </a:rPr>
                        </m:ctrlPr>
                      </m:accPr>
                      <m:e>
                        <m:r>
                          <a:rPr lang="en-US" b="0" i="1" spc="5" dirty="0" smtClean="0">
                            <a:solidFill>
                              <a:srgbClr val="002060"/>
                            </a:solidFill>
                            <a:latin typeface="Cambria Math" panose="02040503050406030204" pitchFamily="18" charset="0"/>
                          </a:rPr>
                          <m:t>𝑘</m:t>
                        </m:r>
                      </m:e>
                    </m:acc>
                  </m:oMath>
                </a14:m>
                <a:r>
                  <a:rPr lang="en-US" dirty="0">
                    <a:solidFill>
                      <a:srgbClr val="002060"/>
                    </a:solidFill>
                    <a:latin typeface="Times New Roman" panose="02020603050405020304" pitchFamily="18" charset="0"/>
                    <a:cs typeface="Times New Roman" panose="02020603050405020304" pitchFamily="18" charset="0"/>
                  </a:rPr>
                  <a:t>, </a:t>
                </a:r>
                <a:r>
                  <a:rPr lang="en-IN" spc="-30" dirty="0">
                    <a:solidFill>
                      <a:srgbClr val="002060"/>
                    </a:solidFill>
                    <a:latin typeface="Times New Roman" panose="02020603050405020304" pitchFamily="18" charset="0"/>
                    <a:cs typeface="Times New Roman" panose="02020603050405020304" pitchFamily="18" charset="0"/>
                  </a:rPr>
                  <a:t>yet </a:t>
                </a:r>
                <a:r>
                  <a:rPr lang="en-IN" spc="-25" dirty="0">
                    <a:solidFill>
                      <a:srgbClr val="002060"/>
                    </a:solidFill>
                    <a:latin typeface="Times New Roman" panose="02020603050405020304" pitchFamily="18" charset="0"/>
                    <a:cs typeface="Times New Roman" panose="02020603050405020304" pitchFamily="18" charset="0"/>
                  </a:rPr>
                  <a:t>the </a:t>
                </a:r>
                <a:r>
                  <a:rPr lang="en-IN" spc="-10" dirty="0">
                    <a:solidFill>
                      <a:srgbClr val="002060"/>
                    </a:solidFill>
                    <a:latin typeface="Times New Roman" panose="02020603050405020304" pitchFamily="18" charset="0"/>
                    <a:cs typeface="Times New Roman" panose="02020603050405020304" pitchFamily="18" charset="0"/>
                  </a:rPr>
                  <a:t>body will </a:t>
                </a:r>
                <a:r>
                  <a:rPr lang="en-IN" spc="-30" dirty="0">
                    <a:solidFill>
                      <a:srgbClr val="002060"/>
                    </a:solidFill>
                    <a:latin typeface="Times New Roman" panose="02020603050405020304" pitchFamily="18" charset="0"/>
                    <a:cs typeface="Times New Roman" panose="02020603050405020304" pitchFamily="18" charset="0"/>
                  </a:rPr>
                  <a:t>have </a:t>
                </a:r>
                <a:r>
                  <a:rPr lang="en-IN" spc="-25" dirty="0">
                    <a:solidFill>
                      <a:srgbClr val="002060"/>
                    </a:solidFill>
                    <a:latin typeface="Times New Roman" panose="02020603050405020304" pitchFamily="18" charset="0"/>
                    <a:cs typeface="Times New Roman" panose="02020603050405020304" pitchFamily="18" charset="0"/>
                  </a:rPr>
                  <a:t>non-zero  </a:t>
                </a:r>
                <a:r>
                  <a:rPr lang="en-IN" spc="-15" dirty="0">
                    <a:solidFill>
                      <a:srgbClr val="002060"/>
                    </a:solidFill>
                    <a:latin typeface="Times New Roman" panose="02020603050405020304" pitchFamily="18" charset="0"/>
                    <a:cs typeface="Times New Roman" panose="02020603050405020304" pitchFamily="18" charset="0"/>
                  </a:rPr>
                  <a:t>angular </a:t>
                </a:r>
                <a:r>
                  <a:rPr lang="en-IN" spc="-30" dirty="0">
                    <a:solidFill>
                      <a:srgbClr val="002060"/>
                    </a:solidFill>
                    <a:latin typeface="Times New Roman" panose="02020603050405020304" pitchFamily="18" charset="0"/>
                    <a:cs typeface="Times New Roman" panose="02020603050405020304" pitchFamily="18" charset="0"/>
                  </a:rPr>
                  <a:t>momentum </a:t>
                </a:r>
                <a:r>
                  <a:rPr lang="en-IN" spc="-15" dirty="0">
                    <a:solidFill>
                      <a:srgbClr val="002060"/>
                    </a:solidFill>
                    <a:latin typeface="Times New Roman" panose="02020603050405020304" pitchFamily="18" charset="0"/>
                    <a:cs typeface="Times New Roman" panose="02020603050405020304" pitchFamily="18" charset="0"/>
                  </a:rPr>
                  <a:t>in </a:t>
                </a:r>
                <a:r>
                  <a:rPr lang="en-IN" dirty="0">
                    <a:solidFill>
                      <a:srgbClr val="002060"/>
                    </a:solidFill>
                    <a:latin typeface="Times New Roman" panose="02020603050405020304" pitchFamily="18" charset="0"/>
                    <a:cs typeface="Times New Roman" panose="02020603050405020304" pitchFamily="18" charset="0"/>
                  </a:rPr>
                  <a:t>all </a:t>
                </a:r>
                <a:r>
                  <a:rPr lang="en-IN" spc="-35" dirty="0">
                    <a:solidFill>
                      <a:srgbClr val="002060"/>
                    </a:solidFill>
                    <a:latin typeface="Times New Roman" panose="02020603050405020304" pitchFamily="18" charset="0"/>
                    <a:cs typeface="Times New Roman" panose="02020603050405020304" pitchFamily="18" charset="0"/>
                  </a:rPr>
                  <a:t>three</a:t>
                </a:r>
                <a:r>
                  <a:rPr lang="en-IN" spc="-80"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directions such that </a:t>
                </a:r>
                <a14:m>
                  <m:oMath xmlns:m="http://schemas.openxmlformats.org/officeDocument/2006/math">
                    <m:sSub>
                      <m:sSubPr>
                        <m:ctrlPr>
                          <a:rPr lang="en-US" b="0" i="1" spc="-20" smtClean="0">
                            <a:solidFill>
                              <a:srgbClr val="002060"/>
                            </a:solidFill>
                            <a:latin typeface="Cambria Math" panose="02040503050406030204" pitchFamily="18" charset="0"/>
                            <a:cs typeface="Calibri"/>
                          </a:rPr>
                        </m:ctrlPr>
                      </m:sSubPr>
                      <m:e>
                        <m:r>
                          <a:rPr lang="en-US" b="0" i="1" spc="-20" smtClean="0">
                            <a:solidFill>
                              <a:srgbClr val="002060"/>
                            </a:solidFill>
                            <a:latin typeface="Cambria Math" panose="02040503050406030204" pitchFamily="18" charset="0"/>
                            <a:cs typeface="Calibri"/>
                          </a:rPr>
                          <m:t>𝐿</m:t>
                        </m:r>
                      </m:e>
                      <m:sub>
                        <m:r>
                          <a:rPr lang="en-US" b="0" i="1" spc="-20" smtClean="0">
                            <a:solidFill>
                              <a:srgbClr val="002060"/>
                            </a:solidFill>
                            <a:latin typeface="Cambria Math" panose="02040503050406030204" pitchFamily="18" charset="0"/>
                            <a:cs typeface="Calibri"/>
                          </a:rPr>
                          <m:t>𝑥</m:t>
                        </m:r>
                      </m:sub>
                    </m:sSub>
                    <m:r>
                      <a:rPr lang="en-US" b="0" i="1" spc="-20" smtClean="0">
                        <a:solidFill>
                          <a:srgbClr val="002060"/>
                        </a:solidFill>
                        <a:latin typeface="Cambria Math" panose="02040503050406030204" pitchFamily="18" charset="0"/>
                        <a:cs typeface="Calibri"/>
                      </a:rPr>
                      <m:t>=</m:t>
                    </m:r>
                    <m:sSub>
                      <m:sSubPr>
                        <m:ctrlPr>
                          <a:rPr lang="en-US" b="0" i="1" spc="-20" smtClean="0">
                            <a:solidFill>
                              <a:srgbClr val="002060"/>
                            </a:solidFill>
                            <a:latin typeface="Cambria Math" panose="02040503050406030204" pitchFamily="18" charset="0"/>
                            <a:cs typeface="Calibri"/>
                          </a:rPr>
                        </m:ctrlPr>
                      </m:sSubPr>
                      <m:e>
                        <m:r>
                          <a:rPr lang="en-US" b="0" i="1" spc="-20" smtClean="0">
                            <a:solidFill>
                              <a:srgbClr val="002060"/>
                            </a:solidFill>
                            <a:latin typeface="Cambria Math" panose="02040503050406030204" pitchFamily="18" charset="0"/>
                            <a:cs typeface="Calibri"/>
                          </a:rPr>
                          <m:t>𝐼</m:t>
                        </m:r>
                      </m:e>
                      <m:sub>
                        <m:r>
                          <a:rPr lang="en-US" b="0" i="1" spc="-20" smtClean="0">
                            <a:solidFill>
                              <a:srgbClr val="002060"/>
                            </a:solidFill>
                            <a:latin typeface="Cambria Math" panose="02040503050406030204" pitchFamily="18" charset="0"/>
                            <a:cs typeface="Calibri"/>
                          </a:rPr>
                          <m:t>𝑥𝑧</m:t>
                        </m:r>
                      </m:sub>
                    </m:sSub>
                    <m:r>
                      <a:rPr lang="en-US" b="0" i="1" spc="-20" smtClean="0">
                        <a:solidFill>
                          <a:srgbClr val="002060"/>
                        </a:solidFill>
                        <a:latin typeface="Cambria Math" panose="02040503050406030204" pitchFamily="18" charset="0"/>
                        <a:cs typeface="Calibri"/>
                      </a:rPr>
                      <m:t>𝜔</m:t>
                    </m:r>
                    <m:r>
                      <a:rPr lang="en-US" b="0" i="1" spc="-20" smtClean="0">
                        <a:solidFill>
                          <a:srgbClr val="002060"/>
                        </a:solidFill>
                        <a:latin typeface="Cambria Math" panose="02040503050406030204" pitchFamily="18" charset="0"/>
                        <a:cs typeface="Calibri"/>
                      </a:rPr>
                      <m:t>_</m:t>
                    </m:r>
                    <m:r>
                      <a:rPr lang="en-US" b="0" i="1" spc="-20" smtClean="0">
                        <a:solidFill>
                          <a:srgbClr val="002060"/>
                        </a:solidFill>
                        <a:latin typeface="Cambria Math" panose="02040503050406030204" pitchFamily="18" charset="0"/>
                        <a:cs typeface="Calibri"/>
                      </a:rPr>
                      <m:t>𝑧</m:t>
                    </m:r>
                  </m:oMath>
                </a14:m>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𝐿</m:t>
                        </m:r>
                      </m:e>
                      <m:sub>
                        <m:r>
                          <a:rPr lang="en-US" b="0" i="1" smtClean="0">
                            <a:solidFill>
                              <a:srgbClr val="002060"/>
                            </a:solidFill>
                            <a:latin typeface="Cambria Math" panose="02040503050406030204" pitchFamily="18" charset="0"/>
                            <a:cs typeface="Calibri"/>
                          </a:rPr>
                          <m:t>𝑦</m:t>
                        </m:r>
                      </m:sub>
                    </m:sSub>
                    <m:r>
                      <a:rPr lang="en-US" b="0" i="1" smtClean="0">
                        <a:solidFill>
                          <a:srgbClr val="002060"/>
                        </a:solidFill>
                        <a:latin typeface="Cambria Math" panose="02040503050406030204" pitchFamily="18" charset="0"/>
                        <a:cs typeface="Calibri"/>
                      </a:rPr>
                      <m:t>=</m:t>
                    </m:r>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𝑦𝑧</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𝜔</m:t>
                        </m:r>
                      </m:e>
                      <m:sub>
                        <m:r>
                          <a:rPr lang="en-US" b="0" i="1" smtClean="0">
                            <a:solidFill>
                              <a:srgbClr val="002060"/>
                            </a:solidFill>
                            <a:latin typeface="Cambria Math" panose="02040503050406030204" pitchFamily="18" charset="0"/>
                            <a:cs typeface="Calibri"/>
                          </a:rPr>
                          <m:t>𝑧</m:t>
                        </m:r>
                      </m:sub>
                    </m:sSub>
                  </m:oMath>
                </a14:m>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𝐿</m:t>
                        </m:r>
                      </m:e>
                      <m:sub>
                        <m:r>
                          <a:rPr lang="en-US" b="0" i="1" smtClean="0">
                            <a:solidFill>
                              <a:srgbClr val="002060"/>
                            </a:solidFill>
                            <a:latin typeface="Cambria Math" panose="02040503050406030204" pitchFamily="18" charset="0"/>
                            <a:cs typeface="Calibri"/>
                          </a:rPr>
                          <m:t>𝑧</m:t>
                        </m:r>
                      </m:sub>
                    </m:sSub>
                    <m:r>
                      <a:rPr lang="en-US" b="0" i="1" smtClean="0">
                        <a:solidFill>
                          <a:srgbClr val="002060"/>
                        </a:solidFill>
                        <a:latin typeface="Cambria Math" panose="02040503050406030204" pitchFamily="18" charset="0"/>
                        <a:cs typeface="Calibri"/>
                      </a:rPr>
                      <m:t>=</m:t>
                    </m:r>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𝑧𝑧</m:t>
                        </m:r>
                      </m:sub>
                    </m:sSub>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𝜔</m:t>
                        </m:r>
                      </m:e>
                      <m:sub>
                        <m:r>
                          <a:rPr lang="en-US" b="0" i="1" smtClean="0">
                            <a:solidFill>
                              <a:srgbClr val="002060"/>
                            </a:solidFill>
                            <a:latin typeface="Cambria Math" panose="02040503050406030204" pitchFamily="18" charset="0"/>
                            <a:cs typeface="Calibri"/>
                          </a:rPr>
                          <m:t>𝑧</m:t>
                        </m:r>
                      </m:sub>
                    </m:sSub>
                  </m:oMath>
                </a14:m>
                <a:endParaRPr lang="en-IN" dirty="0">
                  <a:solidFill>
                    <a:srgbClr val="002060"/>
                  </a:solidFill>
                  <a:latin typeface="Times New Roman" panose="02020603050405020304" pitchFamily="18" charset="0"/>
                  <a:cs typeface="Times New Roman" panose="02020603050405020304" pitchFamily="18" charset="0"/>
                </a:endParaRPr>
              </a:p>
              <a:p>
                <a:pPr marL="289560" marR="334010" indent="-342900">
                  <a:lnSpc>
                    <a:spcPct val="102600"/>
                  </a:lnSpc>
                  <a:spcBef>
                    <a:spcPts val="55"/>
                  </a:spcBef>
                  <a:buFont typeface="Wingdings" panose="05000000000000000000" pitchFamily="2" charset="2"/>
                  <a:buChar char="§"/>
                </a:pPr>
                <a:r>
                  <a:rPr lang="en-IN" spc="-15" dirty="0">
                    <a:solidFill>
                      <a:srgbClr val="002060"/>
                    </a:solidFill>
                    <a:latin typeface="Times New Roman" panose="02020603050405020304" pitchFamily="18" charset="0"/>
                    <a:cs typeface="Times New Roman" panose="02020603050405020304" pitchFamily="18" charset="0"/>
                  </a:rPr>
                  <a:t>Note </a:t>
                </a:r>
                <a:r>
                  <a:rPr lang="en-IN" dirty="0">
                    <a:solidFill>
                      <a:srgbClr val="002060"/>
                    </a:solidFill>
                    <a:latin typeface="Times New Roman" panose="02020603050405020304" pitchFamily="18" charset="0"/>
                    <a:cs typeface="Times New Roman" panose="02020603050405020304" pitchFamily="18" charset="0"/>
                  </a:rPr>
                  <a:t>that </a:t>
                </a:r>
                <a14:m>
                  <m:oMath xmlns:m="http://schemas.openxmlformats.org/officeDocument/2006/math">
                    <m:r>
                      <a:rPr lang="en-IN" i="1" spc="-20" dirty="0" smtClean="0">
                        <a:solidFill>
                          <a:srgbClr val="002060"/>
                        </a:solidFill>
                        <a:latin typeface="Cambria Math" panose="02040503050406030204" pitchFamily="18" charset="0"/>
                        <a:cs typeface="Arial"/>
                      </a:rPr>
                      <m:t>𝐿</m:t>
                    </m:r>
                    <m:r>
                      <a:rPr lang="en-IN" i="1" spc="-30" baseline="-10416" dirty="0" smtClean="0">
                        <a:solidFill>
                          <a:srgbClr val="002060"/>
                        </a:solidFill>
                        <a:latin typeface="Cambria Math" panose="02040503050406030204" pitchFamily="18" charset="0"/>
                        <a:cs typeface="Arial"/>
                      </a:rPr>
                      <m:t>𝑥</m:t>
                    </m:r>
                  </m:oMath>
                </a14:m>
                <a:r>
                  <a:rPr lang="en-IN" i="1" spc="-30" baseline="-10416"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and </a:t>
                </a:r>
                <a14:m>
                  <m:oMath xmlns:m="http://schemas.openxmlformats.org/officeDocument/2006/math">
                    <m:r>
                      <a:rPr lang="en-IN" i="1" spc="-20" dirty="0" smtClean="0">
                        <a:solidFill>
                          <a:srgbClr val="002060"/>
                        </a:solidFill>
                        <a:latin typeface="Cambria Math" panose="02040503050406030204" pitchFamily="18" charset="0"/>
                        <a:cs typeface="Arial"/>
                      </a:rPr>
                      <m:t>𝐿</m:t>
                    </m:r>
                    <m:r>
                      <a:rPr lang="en-IN" i="1" spc="-30" baseline="-10416" dirty="0" smtClean="0">
                        <a:solidFill>
                          <a:srgbClr val="002060"/>
                        </a:solidFill>
                        <a:latin typeface="Cambria Math" panose="02040503050406030204" pitchFamily="18" charset="0"/>
                        <a:cs typeface="Arial"/>
                      </a:rPr>
                      <m:t>𝑦</m:t>
                    </m:r>
                  </m:oMath>
                </a14:m>
                <a:r>
                  <a:rPr lang="en-IN" i="1" spc="-30" baseline="-10416" dirty="0">
                    <a:solidFill>
                      <a:srgbClr val="002060"/>
                    </a:solidFill>
                    <a:latin typeface="Times New Roman" panose="02020603050405020304" pitchFamily="18" charset="0"/>
                    <a:cs typeface="Times New Roman" panose="02020603050405020304" pitchFamily="18" charset="0"/>
                  </a:rPr>
                  <a:t> </a:t>
                </a:r>
                <a:r>
                  <a:rPr lang="en-IN" spc="-45" dirty="0">
                    <a:solidFill>
                      <a:srgbClr val="002060"/>
                    </a:solidFill>
                    <a:latin typeface="Times New Roman" panose="02020603050405020304" pitchFamily="18" charset="0"/>
                    <a:cs typeface="Times New Roman" panose="02020603050405020304" pitchFamily="18" charset="0"/>
                  </a:rPr>
                  <a:t>are </a:t>
                </a:r>
                <a:r>
                  <a:rPr lang="en-IN" spc="-25" dirty="0">
                    <a:solidFill>
                      <a:srgbClr val="002060"/>
                    </a:solidFill>
                    <a:latin typeface="Times New Roman" panose="02020603050405020304" pitchFamily="18" charset="0"/>
                    <a:cs typeface="Times New Roman" panose="02020603050405020304" pitchFamily="18" charset="0"/>
                  </a:rPr>
                  <a:t>non-zero </a:t>
                </a:r>
                <a:r>
                  <a:rPr lang="en-IN" spc="-30" dirty="0">
                    <a:solidFill>
                      <a:srgbClr val="002060"/>
                    </a:solidFill>
                    <a:latin typeface="Times New Roman" panose="02020603050405020304" pitchFamily="18" charset="0"/>
                    <a:cs typeface="Times New Roman" panose="02020603050405020304" pitchFamily="18" charset="0"/>
                  </a:rPr>
                  <a:t>because </a:t>
                </a:r>
                <a:r>
                  <a:rPr lang="en-IN" spc="-25" dirty="0">
                    <a:solidFill>
                      <a:srgbClr val="002060"/>
                    </a:solidFill>
                    <a:latin typeface="Times New Roman" panose="02020603050405020304" pitchFamily="18" charset="0"/>
                    <a:cs typeface="Times New Roman" panose="02020603050405020304" pitchFamily="18" charset="0"/>
                  </a:rPr>
                  <a:t>of </a:t>
                </a:r>
                <a:r>
                  <a:rPr lang="en-IN" spc="-15" dirty="0">
                    <a:solidFill>
                      <a:srgbClr val="002060"/>
                    </a:solidFill>
                    <a:latin typeface="Times New Roman" panose="02020603050405020304" pitchFamily="18" charset="0"/>
                    <a:cs typeface="Times New Roman" panose="02020603050405020304" pitchFamily="18" charset="0"/>
                  </a:rPr>
                  <a:t>off-diagonal  </a:t>
                </a:r>
                <a:r>
                  <a:rPr lang="en-IN" spc="-35" dirty="0">
                    <a:solidFill>
                      <a:srgbClr val="002060"/>
                    </a:solidFill>
                    <a:latin typeface="Times New Roman" panose="02020603050405020304" pitchFamily="18" charset="0"/>
                    <a:cs typeface="Times New Roman" panose="02020603050405020304" pitchFamily="18" charset="0"/>
                  </a:rPr>
                  <a:t>elements </a:t>
                </a:r>
                <a:r>
                  <a:rPr lang="en-IN" spc="-25" dirty="0">
                    <a:solidFill>
                      <a:srgbClr val="002060"/>
                    </a:solidFill>
                    <a:latin typeface="Times New Roman" panose="02020603050405020304" pitchFamily="18" charset="0"/>
                    <a:cs typeface="Times New Roman" panose="02020603050405020304" pitchFamily="18" charset="0"/>
                  </a:rPr>
                  <a:t>of </a:t>
                </a:r>
                <a:r>
                  <a:rPr lang="en-IN" spc="-30" dirty="0">
                    <a:solidFill>
                      <a:srgbClr val="002060"/>
                    </a:solidFill>
                    <a:latin typeface="Times New Roman" panose="02020603050405020304" pitchFamily="18" charset="0"/>
                    <a:cs typeface="Times New Roman" panose="02020603050405020304" pitchFamily="18" charset="0"/>
                  </a:rPr>
                  <a:t>tensor </a:t>
                </a:r>
                <a:r>
                  <a:rPr lang="en-IN" spc="-25" dirty="0">
                    <a:solidFill>
                      <a:srgbClr val="002060"/>
                    </a:solidFill>
                    <a:latin typeface="Times New Roman" panose="02020603050405020304" pitchFamily="18" charset="0"/>
                    <a:cs typeface="Times New Roman" panose="02020603050405020304" pitchFamily="18" charset="0"/>
                  </a:rPr>
                  <a:t>of </a:t>
                </a:r>
                <a:r>
                  <a:rPr lang="en-IN" spc="-20" dirty="0">
                    <a:solidFill>
                      <a:srgbClr val="002060"/>
                    </a:solidFill>
                    <a:latin typeface="Times New Roman" panose="02020603050405020304" pitchFamily="18" charset="0"/>
                    <a:cs typeface="Times New Roman" panose="02020603050405020304" pitchFamily="18" charset="0"/>
                  </a:rPr>
                  <a:t>inertia </a:t>
                </a:r>
                <a14:m>
                  <m:oMath xmlns:m="http://schemas.openxmlformats.org/officeDocument/2006/math">
                    <m:r>
                      <a:rPr lang="en-IN" i="1" spc="-20" dirty="0" smtClean="0">
                        <a:solidFill>
                          <a:srgbClr val="002060"/>
                        </a:solidFill>
                        <a:latin typeface="Cambria Math" panose="02040503050406030204" pitchFamily="18" charset="0"/>
                        <a:cs typeface="Arial"/>
                      </a:rPr>
                      <m:t>𝐼</m:t>
                    </m:r>
                    <m:r>
                      <a:rPr lang="en-IN" i="1" spc="-30" baseline="-10416" dirty="0" err="1" smtClean="0">
                        <a:solidFill>
                          <a:srgbClr val="002060"/>
                        </a:solidFill>
                        <a:latin typeface="Cambria Math" panose="02040503050406030204" pitchFamily="18" charset="0"/>
                        <a:cs typeface="Arial"/>
                      </a:rPr>
                      <m:t>𝑥𝑧</m:t>
                    </m:r>
                  </m:oMath>
                </a14:m>
                <a:r>
                  <a:rPr lang="en-IN" i="1" spc="-30" baseline="-10416"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and</a:t>
                </a:r>
                <a:r>
                  <a:rPr lang="en-IN" spc="12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IN" i="1" spc="-20" dirty="0" smtClean="0">
                        <a:solidFill>
                          <a:srgbClr val="002060"/>
                        </a:solidFill>
                        <a:latin typeface="Cambria Math" panose="02040503050406030204" pitchFamily="18" charset="0"/>
                        <a:cs typeface="Arial"/>
                      </a:rPr>
                      <m:t>𝐼</m:t>
                    </m:r>
                    <m:r>
                      <a:rPr lang="en-IN" i="1" spc="-30" baseline="-10416" dirty="0" err="1" smtClean="0">
                        <a:solidFill>
                          <a:srgbClr val="002060"/>
                        </a:solidFill>
                        <a:latin typeface="Cambria Math" panose="02040503050406030204" pitchFamily="18" charset="0"/>
                        <a:cs typeface="Arial"/>
                      </a:rPr>
                      <m:t>𝑦𝑧</m:t>
                    </m:r>
                  </m:oMath>
                </a14:m>
                <a:r>
                  <a:rPr lang="en-IN" i="1" spc="-30" baseline="-10416"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a:t>
                </a:r>
                <a:endParaRPr lang="en-IN" dirty="0">
                  <a:solidFill>
                    <a:srgbClr val="002060"/>
                  </a:solidFill>
                  <a:latin typeface="Times New Roman" panose="02020603050405020304" pitchFamily="18" charset="0"/>
                  <a:cs typeface="Times New Roman" panose="02020603050405020304" pitchFamily="18" charset="0"/>
                </a:endParaRPr>
              </a:p>
              <a:p>
                <a:pPr marL="289560" marR="93345" indent="-342900">
                  <a:lnSpc>
                    <a:spcPct val="102600"/>
                  </a:lnSpc>
                  <a:spcBef>
                    <a:spcPts val="300"/>
                  </a:spcBef>
                  <a:buFont typeface="Wingdings" panose="05000000000000000000" pitchFamily="2" charset="2"/>
                  <a:buChar char="§"/>
                </a:pPr>
                <a:r>
                  <a:rPr lang="en-IN" spc="-5" dirty="0">
                    <a:solidFill>
                      <a:srgbClr val="002060"/>
                    </a:solidFill>
                    <a:latin typeface="Times New Roman" panose="02020603050405020304" pitchFamily="18" charset="0"/>
                    <a:cs typeface="Times New Roman" panose="02020603050405020304" pitchFamily="18" charset="0"/>
                  </a:rPr>
                  <a:t>Off-diagonal </a:t>
                </a:r>
                <a:r>
                  <a:rPr lang="en-IN" spc="-35" dirty="0">
                    <a:solidFill>
                      <a:srgbClr val="002060"/>
                    </a:solidFill>
                    <a:latin typeface="Times New Roman" panose="02020603050405020304" pitchFamily="18" charset="0"/>
                    <a:cs typeface="Times New Roman" panose="02020603050405020304" pitchFamily="18" charset="0"/>
                  </a:rPr>
                  <a:t>elements </a:t>
                </a:r>
                <a:r>
                  <a:rPr lang="en-IN" spc="-40" dirty="0">
                    <a:solidFill>
                      <a:srgbClr val="002060"/>
                    </a:solidFill>
                    <a:latin typeface="Times New Roman" panose="02020603050405020304" pitchFamily="18" charset="0"/>
                    <a:cs typeface="Times New Roman" panose="02020603050405020304" pitchFamily="18" charset="0"/>
                  </a:rPr>
                  <a:t>are </a:t>
                </a:r>
                <a:r>
                  <a:rPr lang="en-IN" spc="-25" dirty="0">
                    <a:solidFill>
                      <a:srgbClr val="002060"/>
                    </a:solidFill>
                    <a:latin typeface="Times New Roman" panose="02020603050405020304" pitchFamily="18" charset="0"/>
                    <a:cs typeface="Times New Roman" panose="02020603050405020304" pitchFamily="18" charset="0"/>
                  </a:rPr>
                  <a:t>non-zero </a:t>
                </a:r>
                <a:r>
                  <a:rPr lang="en-IN" spc="-35" dirty="0">
                    <a:solidFill>
                      <a:srgbClr val="002060"/>
                    </a:solidFill>
                    <a:latin typeface="Times New Roman" panose="02020603050405020304" pitchFamily="18" charset="0"/>
                    <a:cs typeface="Times New Roman" panose="02020603050405020304" pitchFamily="18" charset="0"/>
                  </a:rPr>
                  <a:t>for </a:t>
                </a:r>
                <a:r>
                  <a:rPr lang="en-IN" spc="-10" dirty="0">
                    <a:solidFill>
                      <a:srgbClr val="002060"/>
                    </a:solidFill>
                    <a:latin typeface="Times New Roman" panose="02020603050405020304" pitchFamily="18" charset="0"/>
                    <a:cs typeface="Times New Roman" panose="02020603050405020304" pitchFamily="18" charset="0"/>
                  </a:rPr>
                  <a:t>asymmetric </a:t>
                </a:r>
                <a:r>
                  <a:rPr lang="en-IN" spc="-15" dirty="0">
                    <a:solidFill>
                      <a:srgbClr val="002060"/>
                    </a:solidFill>
                    <a:latin typeface="Times New Roman" panose="02020603050405020304" pitchFamily="18" charset="0"/>
                    <a:cs typeface="Times New Roman" panose="02020603050405020304" pitchFamily="18" charset="0"/>
                  </a:rPr>
                  <a:t>bodies, </a:t>
                </a:r>
                <a:r>
                  <a:rPr lang="en-IN" spc="-35" dirty="0">
                    <a:solidFill>
                      <a:srgbClr val="002060"/>
                    </a:solidFill>
                    <a:latin typeface="Times New Roman" panose="02020603050405020304" pitchFamily="18" charset="0"/>
                    <a:cs typeface="Times New Roman" panose="02020603050405020304" pitchFamily="18" charset="0"/>
                  </a:rPr>
                  <a:t>for  </a:t>
                </a:r>
                <a:r>
                  <a:rPr lang="en-IN" spc="-15" dirty="0">
                    <a:solidFill>
                      <a:srgbClr val="002060"/>
                    </a:solidFill>
                    <a:latin typeface="Times New Roman" panose="02020603050405020304" pitchFamily="18" charset="0"/>
                    <a:cs typeface="Times New Roman" panose="02020603050405020304" pitchFamily="18" charset="0"/>
                  </a:rPr>
                  <a:t>which </a:t>
                </a:r>
                <a:r>
                  <a:rPr lang="en-IN" spc="-10" dirty="0">
                    <a:solidFill>
                      <a:srgbClr val="002060"/>
                    </a:solidFill>
                    <a:latin typeface="Times New Roman" panose="02020603050405020304" pitchFamily="18" charset="0"/>
                    <a:cs typeface="Times New Roman" panose="02020603050405020304" pitchFamily="18" charset="0"/>
                  </a:rPr>
                  <a:t>this </a:t>
                </a:r>
                <a:r>
                  <a:rPr lang="en-IN" spc="-25" dirty="0" err="1">
                    <a:solidFill>
                      <a:srgbClr val="002060"/>
                    </a:solidFill>
                    <a:latin typeface="Times New Roman" panose="02020603050405020304" pitchFamily="18" charset="0"/>
                    <a:cs typeface="Times New Roman" panose="02020603050405020304" pitchFamily="18" charset="0"/>
                  </a:rPr>
                  <a:t>behavior</a:t>
                </a:r>
                <a:r>
                  <a:rPr lang="en-IN" spc="-25" dirty="0">
                    <a:solidFill>
                      <a:srgbClr val="002060"/>
                    </a:solidFill>
                    <a:latin typeface="Times New Roman" panose="02020603050405020304" pitchFamily="18" charset="0"/>
                    <a:cs typeface="Times New Roman" panose="02020603050405020304" pitchFamily="18" charset="0"/>
                  </a:rPr>
                  <a:t> </a:t>
                </a:r>
                <a:r>
                  <a:rPr lang="en-IN" spc="-10" dirty="0">
                    <a:solidFill>
                      <a:srgbClr val="002060"/>
                    </a:solidFill>
                    <a:latin typeface="Times New Roman" panose="02020603050405020304" pitchFamily="18" charset="0"/>
                    <a:cs typeface="Times New Roman" panose="02020603050405020304" pitchFamily="18" charset="0"/>
                  </a:rPr>
                  <a:t>will </a:t>
                </a:r>
                <a:r>
                  <a:rPr lang="en-IN" spc="-35" dirty="0">
                    <a:solidFill>
                      <a:srgbClr val="002060"/>
                    </a:solidFill>
                    <a:latin typeface="Times New Roman" panose="02020603050405020304" pitchFamily="18" charset="0"/>
                    <a:cs typeface="Times New Roman" panose="02020603050405020304" pitchFamily="18" charset="0"/>
                  </a:rPr>
                  <a:t>be</a:t>
                </a:r>
                <a:r>
                  <a:rPr lang="en-IN" spc="165" dirty="0">
                    <a:solidFill>
                      <a:srgbClr val="002060"/>
                    </a:solidFill>
                    <a:latin typeface="Times New Roman" panose="02020603050405020304" pitchFamily="18" charset="0"/>
                    <a:cs typeface="Times New Roman" panose="02020603050405020304" pitchFamily="18" charset="0"/>
                  </a:rPr>
                  <a:t> </a:t>
                </a:r>
                <a:r>
                  <a:rPr lang="en-IN" spc="-50" dirty="0">
                    <a:solidFill>
                      <a:srgbClr val="002060"/>
                    </a:solidFill>
                    <a:latin typeface="Times New Roman" panose="02020603050405020304" pitchFamily="18" charset="0"/>
                    <a:cs typeface="Times New Roman" panose="02020603050405020304" pitchFamily="18" charset="0"/>
                  </a:rPr>
                  <a:t>seen</a:t>
                </a:r>
                <a:endParaRPr lang="en-IN" dirty="0">
                  <a:solidFill>
                    <a:srgbClr val="002060"/>
                  </a:solidFill>
                  <a:latin typeface="Times New Roman" panose="02020603050405020304" pitchFamily="18" charset="0"/>
                  <a:cs typeface="Times New Roman" panose="02020603050405020304" pitchFamily="18" charset="0"/>
                </a:endParaRPr>
              </a:p>
              <a:p>
                <a:pPr marL="289560" marR="193040" indent="-342900">
                  <a:lnSpc>
                    <a:spcPct val="102600"/>
                  </a:lnSpc>
                  <a:spcBef>
                    <a:spcPts val="300"/>
                  </a:spcBef>
                  <a:buFont typeface="Wingdings" panose="05000000000000000000" pitchFamily="2" charset="2"/>
                  <a:buChar char="§"/>
                </a:pPr>
                <a:r>
                  <a:rPr lang="en-IN" spc="-5" dirty="0">
                    <a:solidFill>
                      <a:srgbClr val="002060"/>
                    </a:solidFill>
                    <a:latin typeface="Times New Roman" panose="02020603050405020304" pitchFamily="18" charset="0"/>
                    <a:cs typeface="Times New Roman" panose="02020603050405020304" pitchFamily="18" charset="0"/>
                  </a:rPr>
                  <a:t>For </a:t>
                </a:r>
                <a:r>
                  <a:rPr lang="en-IN" spc="-10" dirty="0">
                    <a:solidFill>
                      <a:srgbClr val="002060"/>
                    </a:solidFill>
                    <a:latin typeface="Times New Roman" panose="02020603050405020304" pitchFamily="18" charset="0"/>
                    <a:cs typeface="Times New Roman" panose="02020603050405020304" pitchFamily="18" charset="0"/>
                  </a:rPr>
                  <a:t>highly </a:t>
                </a:r>
                <a:r>
                  <a:rPr lang="en-IN" spc="-15" dirty="0">
                    <a:solidFill>
                      <a:srgbClr val="002060"/>
                    </a:solidFill>
                    <a:latin typeface="Times New Roman" panose="02020603050405020304" pitchFamily="18" charset="0"/>
                    <a:cs typeface="Times New Roman" panose="02020603050405020304" pitchFamily="18" charset="0"/>
                  </a:rPr>
                  <a:t>symmetric bodies, off-diagonal </a:t>
                </a:r>
                <a:r>
                  <a:rPr lang="en-IN" spc="-35" dirty="0">
                    <a:solidFill>
                      <a:srgbClr val="002060"/>
                    </a:solidFill>
                    <a:latin typeface="Times New Roman" panose="02020603050405020304" pitchFamily="18" charset="0"/>
                    <a:cs typeface="Times New Roman" panose="02020603050405020304" pitchFamily="18" charset="0"/>
                  </a:rPr>
                  <a:t>elements </a:t>
                </a:r>
                <a:r>
                  <a:rPr lang="en-IN" spc="-40" dirty="0">
                    <a:solidFill>
                      <a:srgbClr val="002060"/>
                    </a:solidFill>
                    <a:latin typeface="Times New Roman" panose="02020603050405020304" pitchFamily="18" charset="0"/>
                    <a:cs typeface="Times New Roman" panose="02020603050405020304" pitchFamily="18" charset="0"/>
                  </a:rPr>
                  <a:t>are </a:t>
                </a:r>
                <a:r>
                  <a:rPr lang="en-IN" spc="-15" dirty="0">
                    <a:solidFill>
                      <a:srgbClr val="002060"/>
                    </a:solidFill>
                    <a:latin typeface="Times New Roman" panose="02020603050405020304" pitchFamily="18" charset="0"/>
                    <a:cs typeface="Times New Roman" panose="02020603050405020304" pitchFamily="18" charset="0"/>
                  </a:rPr>
                  <a:t>zero,  </a:t>
                </a:r>
                <a:r>
                  <a:rPr lang="en-IN" spc="-20" dirty="0">
                    <a:solidFill>
                      <a:srgbClr val="002060"/>
                    </a:solidFill>
                    <a:latin typeface="Times New Roman" panose="02020603050405020304" pitchFamily="18" charset="0"/>
                    <a:cs typeface="Times New Roman" panose="02020603050405020304" pitchFamily="18" charset="0"/>
                  </a:rPr>
                  <a:t>and </a:t>
                </a:r>
                <a:r>
                  <a:rPr lang="en-IN" spc="-15" dirty="0">
                    <a:solidFill>
                      <a:srgbClr val="002060"/>
                    </a:solidFill>
                    <a:latin typeface="Times New Roman" panose="02020603050405020304" pitchFamily="18" charset="0"/>
                    <a:cs typeface="Times New Roman" panose="02020603050405020304" pitchFamily="18" charset="0"/>
                  </a:rPr>
                  <a:t>angular </a:t>
                </a:r>
                <a:r>
                  <a:rPr lang="en-IN" spc="-30" dirty="0">
                    <a:solidFill>
                      <a:srgbClr val="002060"/>
                    </a:solidFill>
                    <a:latin typeface="Times New Roman" panose="02020603050405020304" pitchFamily="18" charset="0"/>
                    <a:cs typeface="Times New Roman" panose="02020603050405020304" pitchFamily="18" charset="0"/>
                  </a:rPr>
                  <a:t>momentum </a:t>
                </a:r>
                <a:r>
                  <a:rPr lang="en-IN" spc="-10" dirty="0">
                    <a:solidFill>
                      <a:srgbClr val="002060"/>
                    </a:solidFill>
                    <a:latin typeface="Times New Roman" panose="02020603050405020304" pitchFamily="18" charset="0"/>
                    <a:cs typeface="Times New Roman" panose="02020603050405020304" pitchFamily="18" charset="0"/>
                  </a:rPr>
                  <a:t>will </a:t>
                </a:r>
                <a:r>
                  <a:rPr lang="en-IN" spc="-30" dirty="0">
                    <a:solidFill>
                      <a:srgbClr val="002060"/>
                    </a:solidFill>
                    <a:latin typeface="Times New Roman" panose="02020603050405020304" pitchFamily="18" charset="0"/>
                    <a:cs typeface="Times New Roman" panose="02020603050405020304" pitchFamily="18" charset="0"/>
                  </a:rPr>
                  <a:t>be </a:t>
                </a:r>
                <a:r>
                  <a:rPr lang="en-IN" spc="-10" dirty="0">
                    <a:solidFill>
                      <a:srgbClr val="002060"/>
                    </a:solidFill>
                    <a:latin typeface="Times New Roman" panose="02020603050405020304" pitchFamily="18" charset="0"/>
                    <a:cs typeface="Times New Roman" panose="02020603050405020304" pitchFamily="18" charset="0"/>
                  </a:rPr>
                  <a:t>along </a:t>
                </a:r>
                <a:r>
                  <a:rPr lang="en-IN" spc="-25" dirty="0">
                    <a:solidFill>
                      <a:srgbClr val="002060"/>
                    </a:solidFill>
                    <a:latin typeface="Times New Roman" panose="02020603050405020304" pitchFamily="18" charset="0"/>
                    <a:cs typeface="Times New Roman" panose="02020603050405020304" pitchFamily="18" charset="0"/>
                  </a:rPr>
                  <a:t>the </a:t>
                </a:r>
                <a:r>
                  <a:rPr lang="en-IN" spc="-20" dirty="0">
                    <a:solidFill>
                      <a:srgbClr val="002060"/>
                    </a:solidFill>
                    <a:latin typeface="Times New Roman" panose="02020603050405020304" pitchFamily="18" charset="0"/>
                    <a:cs typeface="Times New Roman" panose="02020603050405020304" pitchFamily="18" charset="0"/>
                  </a:rPr>
                  <a:t>direction </a:t>
                </a:r>
                <a:r>
                  <a:rPr lang="en-IN" spc="-25" dirty="0">
                    <a:solidFill>
                      <a:srgbClr val="002060"/>
                    </a:solidFill>
                    <a:latin typeface="Times New Roman" panose="02020603050405020304" pitchFamily="18" charset="0"/>
                    <a:cs typeface="Times New Roman" panose="02020603050405020304" pitchFamily="18" charset="0"/>
                  </a:rPr>
                  <a:t>of</a:t>
                </a:r>
                <a:r>
                  <a:rPr lang="en-IN" spc="4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IN" i="1" spc="45" dirty="0" smtClean="0">
                        <a:solidFill>
                          <a:srgbClr val="002060"/>
                        </a:solidFill>
                        <a:latin typeface="Cambria Math" panose="02040503050406030204" pitchFamily="18" charset="0"/>
                        <a:cs typeface="Calibri"/>
                      </a:rPr>
                      <m:t>𝜔</m:t>
                    </m:r>
                  </m:oMath>
                </a14:m>
                <a:r>
                  <a:rPr lang="en-IN" spc="45" dirty="0">
                    <a:solidFill>
                      <a:srgbClr val="002060"/>
                    </a:solidFill>
                    <a:latin typeface="Times New Roman" panose="02020603050405020304" pitchFamily="18" charset="0"/>
                    <a:cs typeface="Times New Roman" panose="02020603050405020304" pitchFamily="18" charset="0"/>
                  </a:rPr>
                  <a:t>.</a:t>
                </a:r>
              </a:p>
              <a:p>
                <a:pPr marL="289560" marR="30480" indent="-342900">
                  <a:lnSpc>
                    <a:spcPct val="102600"/>
                  </a:lnSpc>
                  <a:spcBef>
                    <a:spcPts val="300"/>
                  </a:spcBef>
                  <a:buFont typeface="Wingdings" panose="05000000000000000000" pitchFamily="2" charset="2"/>
                  <a:buChar char="§"/>
                </a:pPr>
                <a:r>
                  <a:rPr lang="en-IN" spc="25" dirty="0">
                    <a:solidFill>
                      <a:srgbClr val="002060"/>
                    </a:solidFill>
                    <a:latin typeface="Times New Roman" panose="02020603050405020304" pitchFamily="18" charset="0"/>
                    <a:cs typeface="Times New Roman" panose="02020603050405020304" pitchFamily="18" charset="0"/>
                  </a:rPr>
                  <a:t>So </a:t>
                </a:r>
                <a:r>
                  <a:rPr lang="en-IN" spc="-25" dirty="0">
                    <a:solidFill>
                      <a:srgbClr val="002060"/>
                    </a:solidFill>
                    <a:latin typeface="Times New Roman" panose="02020603050405020304" pitchFamily="18" charset="0"/>
                    <a:cs typeface="Times New Roman" panose="02020603050405020304" pitchFamily="18" charset="0"/>
                  </a:rPr>
                  <a:t>far </a:t>
                </a:r>
                <a:r>
                  <a:rPr lang="en-IN" spc="-75" dirty="0">
                    <a:solidFill>
                      <a:srgbClr val="002060"/>
                    </a:solidFill>
                    <a:latin typeface="Times New Roman" panose="02020603050405020304" pitchFamily="18" charset="0"/>
                    <a:cs typeface="Times New Roman" panose="02020603050405020304" pitchFamily="18" charset="0"/>
                  </a:rPr>
                  <a:t>we </a:t>
                </a:r>
                <a:r>
                  <a:rPr lang="en-IN" spc="-30" dirty="0">
                    <a:solidFill>
                      <a:srgbClr val="002060"/>
                    </a:solidFill>
                    <a:latin typeface="Times New Roman" panose="02020603050405020304" pitchFamily="18" charset="0"/>
                    <a:cs typeface="Times New Roman" panose="02020603050405020304" pitchFamily="18" charset="0"/>
                  </a:rPr>
                  <a:t>have </a:t>
                </a:r>
                <a:r>
                  <a:rPr lang="en-IN" spc="-25" dirty="0">
                    <a:solidFill>
                      <a:srgbClr val="002060"/>
                    </a:solidFill>
                    <a:latin typeface="Times New Roman" panose="02020603050405020304" pitchFamily="18" charset="0"/>
                    <a:cs typeface="Times New Roman" panose="02020603050405020304" pitchFamily="18" charset="0"/>
                  </a:rPr>
                  <a:t>obtained </a:t>
                </a:r>
                <a:r>
                  <a:rPr lang="en-IN" spc="-20" dirty="0">
                    <a:solidFill>
                      <a:srgbClr val="002060"/>
                    </a:solidFill>
                    <a:latin typeface="Times New Roman" panose="02020603050405020304" pitchFamily="18" charset="0"/>
                    <a:cs typeface="Times New Roman" panose="02020603050405020304" pitchFamily="18" charset="0"/>
                  </a:rPr>
                  <a:t>formulas </a:t>
                </a:r>
                <a:r>
                  <a:rPr lang="en-IN" spc="-35" dirty="0">
                    <a:solidFill>
                      <a:srgbClr val="002060"/>
                    </a:solidFill>
                    <a:latin typeface="Times New Roman" panose="02020603050405020304" pitchFamily="18" charset="0"/>
                    <a:cs typeface="Times New Roman" panose="02020603050405020304" pitchFamily="18" charset="0"/>
                  </a:rPr>
                  <a:t>for </a:t>
                </a:r>
                <a:r>
                  <a:rPr lang="en-IN" spc="-30" dirty="0">
                    <a:solidFill>
                      <a:srgbClr val="002060"/>
                    </a:solidFill>
                    <a:latin typeface="Times New Roman" panose="02020603050405020304" pitchFamily="18" charset="0"/>
                    <a:cs typeface="Times New Roman" panose="02020603050405020304" pitchFamily="18" charset="0"/>
                  </a:rPr>
                  <a:t>moment  </a:t>
                </a:r>
                <a:r>
                  <a:rPr lang="en-IN" spc="-25" dirty="0">
                    <a:solidFill>
                      <a:srgbClr val="002060"/>
                    </a:solidFill>
                    <a:latin typeface="Times New Roman" panose="02020603050405020304" pitchFamily="18" charset="0"/>
                    <a:cs typeface="Times New Roman" panose="02020603050405020304" pitchFamily="18" charset="0"/>
                  </a:rPr>
                  <a:t>of </a:t>
                </a:r>
                <a:r>
                  <a:rPr lang="en-IN" spc="-20" dirty="0">
                    <a:solidFill>
                      <a:srgbClr val="002060"/>
                    </a:solidFill>
                    <a:latin typeface="Times New Roman" panose="02020603050405020304" pitchFamily="18" charset="0"/>
                    <a:cs typeface="Times New Roman" panose="02020603050405020304" pitchFamily="18" charset="0"/>
                  </a:rPr>
                  <a:t>inertia </a:t>
                </a:r>
                <a:r>
                  <a:rPr lang="en-IN" spc="-15" dirty="0">
                    <a:solidFill>
                      <a:srgbClr val="002060"/>
                    </a:solidFill>
                    <a:latin typeface="Times New Roman" panose="02020603050405020304" pitchFamily="18" charset="0"/>
                    <a:cs typeface="Times New Roman" panose="02020603050405020304" pitchFamily="18" charset="0"/>
                  </a:rPr>
                  <a:t>in </a:t>
                </a:r>
                <a:r>
                  <a:rPr lang="en-IN" spc="-25" dirty="0">
                    <a:solidFill>
                      <a:srgbClr val="002060"/>
                    </a:solidFill>
                    <a:latin typeface="Times New Roman" panose="02020603050405020304" pitchFamily="18" charset="0"/>
                    <a:cs typeface="Times New Roman" panose="02020603050405020304" pitchFamily="18" charset="0"/>
                  </a:rPr>
                  <a:t>terms of discrete</a:t>
                </a:r>
                <a:r>
                  <a:rPr lang="en-IN" spc="-130"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sums.</a:t>
                </a:r>
                <a:endParaRPr lang="en-IN" dirty="0">
                  <a:solidFill>
                    <a:srgbClr val="002060"/>
                  </a:solidFill>
                  <a:latin typeface="Times New Roman" panose="02020603050405020304" pitchFamily="18" charset="0"/>
                  <a:cs typeface="Times New Roman" panose="02020603050405020304" pitchFamily="18" charset="0"/>
                </a:endParaRPr>
              </a:p>
              <a:p>
                <a:pPr marL="289560" marR="138430" indent="-342900">
                  <a:lnSpc>
                    <a:spcPct val="102600"/>
                  </a:lnSpc>
                  <a:spcBef>
                    <a:spcPts val="300"/>
                  </a:spcBef>
                  <a:buFont typeface="Wingdings" panose="05000000000000000000" pitchFamily="2" charset="2"/>
                  <a:buChar char="§"/>
                </a:pPr>
                <a:r>
                  <a:rPr lang="en-IN" spc="-5" dirty="0">
                    <a:solidFill>
                      <a:srgbClr val="002060"/>
                    </a:solidFill>
                    <a:latin typeface="Times New Roman" panose="02020603050405020304" pitchFamily="18" charset="0"/>
                    <a:cs typeface="Times New Roman" panose="02020603050405020304" pitchFamily="18" charset="0"/>
                  </a:rPr>
                  <a:t>For rigid </a:t>
                </a:r>
                <a:r>
                  <a:rPr lang="en-IN" spc="-20" dirty="0">
                    <a:solidFill>
                      <a:srgbClr val="002060"/>
                    </a:solidFill>
                    <a:latin typeface="Times New Roman" panose="02020603050405020304" pitchFamily="18" charset="0"/>
                    <a:cs typeface="Times New Roman" panose="02020603050405020304" pitchFamily="18" charset="0"/>
                  </a:rPr>
                  <a:t>bodies </a:t>
                </a:r>
                <a:r>
                  <a:rPr lang="en-IN" spc="-15" dirty="0">
                    <a:solidFill>
                      <a:srgbClr val="002060"/>
                    </a:solidFill>
                    <a:latin typeface="Times New Roman" panose="02020603050405020304" pitchFamily="18" charset="0"/>
                    <a:cs typeface="Times New Roman" panose="02020603050405020304" pitchFamily="18" charset="0"/>
                  </a:rPr>
                  <a:t>which </a:t>
                </a:r>
                <a:r>
                  <a:rPr lang="en-IN" spc="-45" dirty="0">
                    <a:solidFill>
                      <a:srgbClr val="002060"/>
                    </a:solidFill>
                    <a:latin typeface="Times New Roman" panose="02020603050405020304" pitchFamily="18" charset="0"/>
                    <a:cs typeface="Times New Roman" panose="02020603050405020304" pitchFamily="18" charset="0"/>
                  </a:rPr>
                  <a:t>are </a:t>
                </a:r>
                <a:r>
                  <a:rPr lang="en-IN" spc="-15" dirty="0">
                    <a:solidFill>
                      <a:srgbClr val="002060"/>
                    </a:solidFill>
                    <a:latin typeface="Times New Roman" panose="02020603050405020304" pitchFamily="18" charset="0"/>
                    <a:cs typeface="Times New Roman" panose="02020603050405020304" pitchFamily="18" charset="0"/>
                  </a:rPr>
                  <a:t>continuum, </a:t>
                </a:r>
                <a:r>
                  <a:rPr lang="en-IN" spc="-25" dirty="0">
                    <a:solidFill>
                      <a:srgbClr val="002060"/>
                    </a:solidFill>
                    <a:latin typeface="Times New Roman" panose="02020603050405020304" pitchFamily="18" charset="0"/>
                    <a:cs typeface="Times New Roman" panose="02020603050405020304" pitchFamily="18" charset="0"/>
                  </a:rPr>
                  <a:t>the sum </a:t>
                </a:r>
                <a:r>
                  <a:rPr lang="en-IN" spc="-10" dirty="0">
                    <a:solidFill>
                      <a:srgbClr val="002060"/>
                    </a:solidFill>
                    <a:latin typeface="Times New Roman" panose="02020603050405020304" pitchFamily="18" charset="0"/>
                    <a:cs typeface="Times New Roman" panose="02020603050405020304" pitchFamily="18" charset="0"/>
                  </a:rPr>
                  <a:t>is </a:t>
                </a:r>
                <a:r>
                  <a:rPr lang="en-IN" spc="-25" dirty="0">
                    <a:solidFill>
                      <a:srgbClr val="002060"/>
                    </a:solidFill>
                    <a:latin typeface="Times New Roman" panose="02020603050405020304" pitchFamily="18" charset="0"/>
                    <a:cs typeface="Times New Roman" panose="02020603050405020304" pitchFamily="18" charset="0"/>
                  </a:rPr>
                  <a:t>replaced </a:t>
                </a:r>
                <a:r>
                  <a:rPr lang="en-IN" spc="-30" dirty="0">
                    <a:solidFill>
                      <a:srgbClr val="002060"/>
                    </a:solidFill>
                    <a:latin typeface="Times New Roman" panose="02020603050405020304" pitchFamily="18" charset="0"/>
                    <a:cs typeface="Times New Roman" panose="02020603050405020304" pitchFamily="18" charset="0"/>
                  </a:rPr>
                  <a:t>by  </a:t>
                </a:r>
                <a:r>
                  <a:rPr lang="en-IN" spc="-15" dirty="0">
                    <a:solidFill>
                      <a:srgbClr val="002060"/>
                    </a:solidFill>
                    <a:latin typeface="Times New Roman" panose="02020603050405020304" pitchFamily="18" charset="0"/>
                    <a:cs typeface="Times New Roman" panose="02020603050405020304" pitchFamily="18" charset="0"/>
                  </a:rPr>
                  <a:t>an</a:t>
                </a:r>
                <a:r>
                  <a:rPr lang="en-IN" spc="105" dirty="0">
                    <a:solidFill>
                      <a:srgbClr val="002060"/>
                    </a:solidFill>
                    <a:latin typeface="Times New Roman" panose="02020603050405020304" pitchFamily="18" charset="0"/>
                    <a:cs typeface="Times New Roman" panose="02020603050405020304" pitchFamily="18" charset="0"/>
                  </a:rPr>
                  <a:t> </a:t>
                </a:r>
                <a:r>
                  <a:rPr lang="en-IN" spc="-15" dirty="0">
                    <a:solidFill>
                      <a:srgbClr val="002060"/>
                    </a:solidFill>
                    <a:latin typeface="Times New Roman" panose="02020603050405020304" pitchFamily="18" charset="0"/>
                    <a:cs typeface="Times New Roman" panose="02020603050405020304" pitchFamily="18" charset="0"/>
                  </a:rPr>
                  <a:t>integral such that </a:t>
                </a:r>
                <a14:m>
                  <m:oMath xmlns:m="http://schemas.openxmlformats.org/officeDocument/2006/math">
                    <m:sSub>
                      <m:sSubPr>
                        <m:ctrlPr>
                          <a:rPr lang="en-US" b="0" i="1" spc="-15" smtClean="0">
                            <a:solidFill>
                              <a:srgbClr val="002060"/>
                            </a:solidFill>
                            <a:latin typeface="Cambria Math" panose="02040503050406030204" pitchFamily="18" charset="0"/>
                            <a:cs typeface="Calibri"/>
                          </a:rPr>
                        </m:ctrlPr>
                      </m:sSubPr>
                      <m:e>
                        <m:r>
                          <a:rPr lang="en-US" b="0" i="1" spc="-15" smtClean="0">
                            <a:solidFill>
                              <a:srgbClr val="002060"/>
                            </a:solidFill>
                            <a:latin typeface="Cambria Math" panose="02040503050406030204" pitchFamily="18" charset="0"/>
                            <a:cs typeface="Calibri"/>
                          </a:rPr>
                          <m:t>𝐼</m:t>
                        </m:r>
                      </m:e>
                      <m:sub>
                        <m:r>
                          <a:rPr lang="en-US" b="0" i="1" spc="-15" smtClean="0">
                            <a:solidFill>
                              <a:srgbClr val="002060"/>
                            </a:solidFill>
                            <a:latin typeface="Cambria Math" panose="02040503050406030204" pitchFamily="18" charset="0"/>
                            <a:cs typeface="Calibri"/>
                          </a:rPr>
                          <m:t>𝑥𝑥</m:t>
                        </m:r>
                      </m:sub>
                    </m:sSub>
                    <m:r>
                      <a:rPr lang="en-US" b="0" i="1" spc="-15" smtClean="0">
                        <a:solidFill>
                          <a:srgbClr val="002060"/>
                        </a:solidFill>
                        <a:latin typeface="Cambria Math" panose="02040503050406030204" pitchFamily="18" charset="0"/>
                        <a:cs typeface="Calibri"/>
                      </a:rPr>
                      <m:t>=∫</m:t>
                    </m:r>
                    <m:r>
                      <a:rPr lang="en-US" b="0" i="1" spc="-15" smtClean="0">
                        <a:solidFill>
                          <a:srgbClr val="002060"/>
                        </a:solidFill>
                        <a:latin typeface="Cambria Math" panose="02040503050406030204" pitchFamily="18" charset="0"/>
                        <a:cs typeface="Calibri"/>
                      </a:rPr>
                      <m:t>𝑑𝑚</m:t>
                    </m:r>
                    <m:r>
                      <a:rPr lang="en-US" b="0" i="1" spc="-15" smtClean="0">
                        <a:solidFill>
                          <a:srgbClr val="002060"/>
                        </a:solidFill>
                        <a:latin typeface="Cambria Math" panose="02040503050406030204" pitchFamily="18" charset="0"/>
                        <a:cs typeface="Calibri"/>
                      </a:rPr>
                      <m:t>(</m:t>
                    </m:r>
                    <m:sSup>
                      <m:sSupPr>
                        <m:ctrlPr>
                          <a:rPr lang="en-US" b="0" i="1" spc="-15" smtClean="0">
                            <a:solidFill>
                              <a:srgbClr val="002060"/>
                            </a:solidFill>
                            <a:latin typeface="Cambria Math" panose="02040503050406030204" pitchFamily="18" charset="0"/>
                            <a:cs typeface="Calibri"/>
                          </a:rPr>
                        </m:ctrlPr>
                      </m:sSupPr>
                      <m:e>
                        <m:r>
                          <a:rPr lang="en-US" b="0" i="1" spc="-15" smtClean="0">
                            <a:solidFill>
                              <a:srgbClr val="002060"/>
                            </a:solidFill>
                            <a:latin typeface="Cambria Math" panose="02040503050406030204" pitchFamily="18" charset="0"/>
                            <a:cs typeface="Calibri"/>
                          </a:rPr>
                          <m:t>𝑦</m:t>
                        </m:r>
                      </m:e>
                      <m:sup>
                        <m:r>
                          <a:rPr lang="en-US" b="0" i="1" spc="-15" smtClean="0">
                            <a:solidFill>
                              <a:srgbClr val="002060"/>
                            </a:solidFill>
                            <a:latin typeface="Cambria Math" panose="02040503050406030204" pitchFamily="18" charset="0"/>
                            <a:cs typeface="Calibri"/>
                          </a:rPr>
                          <m:t>2</m:t>
                        </m:r>
                      </m:sup>
                    </m:sSup>
                    <m:r>
                      <a:rPr lang="en-US" b="0" i="1" spc="-15" smtClean="0">
                        <a:solidFill>
                          <a:srgbClr val="002060"/>
                        </a:solidFill>
                        <a:latin typeface="Cambria Math" panose="02040503050406030204" pitchFamily="18" charset="0"/>
                        <a:cs typeface="Calibri"/>
                      </a:rPr>
                      <m:t>+</m:t>
                    </m:r>
                    <m:sSup>
                      <m:sSupPr>
                        <m:ctrlPr>
                          <a:rPr lang="en-US" b="0" i="1" spc="-15" smtClean="0">
                            <a:solidFill>
                              <a:srgbClr val="002060"/>
                            </a:solidFill>
                            <a:latin typeface="Cambria Math" panose="02040503050406030204" pitchFamily="18" charset="0"/>
                            <a:cs typeface="Calibri"/>
                          </a:rPr>
                        </m:ctrlPr>
                      </m:sSupPr>
                      <m:e>
                        <m:r>
                          <a:rPr lang="en-US" b="0" i="1" spc="-15" smtClean="0">
                            <a:solidFill>
                              <a:srgbClr val="002060"/>
                            </a:solidFill>
                            <a:latin typeface="Cambria Math" panose="02040503050406030204" pitchFamily="18" charset="0"/>
                            <a:cs typeface="Calibri"/>
                          </a:rPr>
                          <m:t>𝑧</m:t>
                        </m:r>
                      </m:e>
                      <m:sup>
                        <m:r>
                          <a:rPr lang="en-US" b="0" i="1" spc="-15" smtClean="0">
                            <a:solidFill>
                              <a:srgbClr val="002060"/>
                            </a:solidFill>
                            <a:latin typeface="Cambria Math" panose="02040503050406030204" pitchFamily="18" charset="0"/>
                            <a:cs typeface="Calibri"/>
                          </a:rPr>
                          <m:t>2</m:t>
                        </m:r>
                      </m:sup>
                    </m:sSup>
                    <m:r>
                      <a:rPr lang="en-US" b="0" i="1" spc="-15" smtClean="0">
                        <a:solidFill>
                          <a:srgbClr val="002060"/>
                        </a:solidFill>
                        <a:latin typeface="Cambria Math" panose="02040503050406030204" pitchFamily="18" charset="0"/>
                        <a:cs typeface="Calibri"/>
                      </a:rPr>
                      <m:t>)</m:t>
                    </m:r>
                  </m:oMath>
                </a14:m>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𝑥𝑦</m:t>
                        </m:r>
                      </m:sub>
                    </m:sSub>
                    <m:r>
                      <a:rPr lang="en-US" b="0" i="1" smtClean="0">
                        <a:solidFill>
                          <a:srgbClr val="002060"/>
                        </a:solidFill>
                        <a:latin typeface="Cambria Math" panose="02040503050406030204" pitchFamily="18" charset="0"/>
                        <a:cs typeface="Calibri"/>
                      </a:rPr>
                      <m:t>=−∫</m:t>
                    </m:r>
                    <m:r>
                      <a:rPr lang="en-US" b="0" i="1" smtClean="0">
                        <a:solidFill>
                          <a:srgbClr val="002060"/>
                        </a:solidFill>
                        <a:latin typeface="Cambria Math" panose="02040503050406030204" pitchFamily="18" charset="0"/>
                        <a:cs typeface="Calibri"/>
                      </a:rPr>
                      <m:t>𝑑𝑚</m:t>
                    </m:r>
                    <m:r>
                      <a:rPr lang="en-US" b="0" i="1" smtClean="0">
                        <a:solidFill>
                          <a:srgbClr val="002060"/>
                        </a:solidFill>
                        <a:latin typeface="Cambria Math" panose="02040503050406030204" pitchFamily="18" charset="0"/>
                        <a:cs typeface="Calibri"/>
                      </a:rPr>
                      <m:t> </m:t>
                    </m:r>
                    <m:r>
                      <a:rPr lang="en-US" b="0" i="1" smtClean="0">
                        <a:solidFill>
                          <a:srgbClr val="002060"/>
                        </a:solidFill>
                        <a:latin typeface="Cambria Math" panose="02040503050406030204" pitchFamily="18" charset="0"/>
                        <a:cs typeface="Calibri"/>
                      </a:rPr>
                      <m:t>𝑥𝑦</m:t>
                    </m:r>
                  </m:oMath>
                </a14:m>
                <a:r>
                  <a:rPr lang="en-IN" dirty="0">
                    <a:solidFill>
                      <a:srgbClr val="002060"/>
                    </a:solidFill>
                    <a:latin typeface="Times New Roman" panose="02020603050405020304" pitchFamily="18" charset="0"/>
                    <a:cs typeface="Times New Roman" panose="02020603050405020304" pitchFamily="18" charset="0"/>
                  </a:rPr>
                  <a:t> and so on.</a:t>
                </a:r>
              </a:p>
              <a:p>
                <a:pPr>
                  <a:buFont typeface="Wingdings" panose="05000000000000000000" pitchFamily="2" charset="2"/>
                  <a:buChar char="§"/>
                </a:pPr>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B6CF1DA-AEF3-4F1B-A098-07BAA3602134}"/>
                  </a:ext>
                </a:extLst>
              </p:cNvPr>
              <p:cNvSpPr>
                <a:spLocks noGrp="1" noRot="1" noChangeAspect="1" noMove="1" noResize="1" noEditPoints="1" noAdjustHandles="1" noChangeArrowheads="1" noChangeShapeType="1" noTextEdit="1"/>
              </p:cNvSpPr>
              <p:nvPr>
                <p:ph idx="1"/>
              </p:nvPr>
            </p:nvSpPr>
            <p:spPr>
              <a:blipFill>
                <a:blip r:embed="rId2"/>
                <a:stretch>
                  <a:fillRect l="-1455" t="-1285" r="-182" b="-81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9A87E24-5E54-4FB5-9CC5-0F66B73C7A4D}"/>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56D0FB4F-6F5C-4F96-B5AD-8C2BF9C21C0B}"/>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62C7DF2B-2A75-437D-ACC0-6AB8009E202C}"/>
              </a:ext>
            </a:extLst>
          </p:cNvPr>
          <p:cNvSpPr>
            <a:spLocks noGrp="1"/>
          </p:cNvSpPr>
          <p:nvPr>
            <p:ph type="sldNum" sz="quarter" idx="12"/>
          </p:nvPr>
        </p:nvSpPr>
        <p:spPr/>
        <p:txBody>
          <a:bodyPr/>
          <a:lstStyle/>
          <a:p>
            <a:fld id="{BDA10909-B56C-45AC-A9CA-18A782F1C497}" type="slidenum">
              <a:rPr lang="en-US" smtClean="0"/>
              <a:pPr/>
              <a:t>18</a:t>
            </a:fld>
            <a:endParaRPr lang="en-US" dirty="0"/>
          </a:p>
        </p:txBody>
      </p:sp>
    </p:spTree>
    <p:extLst>
      <p:ext uri="{BB962C8B-B14F-4D97-AF65-F5344CB8AC3E}">
        <p14:creationId xmlns:p14="http://schemas.microsoft.com/office/powerpoint/2010/main" val="2812237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2409-E246-46AA-97F3-80273712729A}"/>
              </a:ext>
            </a:extLst>
          </p:cNvPr>
          <p:cNvSpPr>
            <a:spLocks noGrp="1"/>
          </p:cNvSpPr>
          <p:nvPr>
            <p:ph type="title"/>
          </p:nvPr>
        </p:nvSpPr>
        <p:spPr>
          <a:xfrm>
            <a:off x="1097280" y="86638"/>
            <a:ext cx="10058400" cy="669501"/>
          </a:xfrm>
        </p:spPr>
        <p:txBody>
          <a:bodyPr>
            <a:normAutofit fontScale="90000"/>
          </a:bodyPr>
          <a:lstStyle/>
          <a:p>
            <a:r>
              <a:rPr lang="en-US" dirty="0"/>
              <a:t>Principle Axes of Rigid Body-I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B124DF-7A92-4A90-A03A-CB3869D7A742}"/>
                  </a:ext>
                </a:extLst>
              </p:cNvPr>
              <p:cNvSpPr>
                <a:spLocks noGrp="1"/>
              </p:cNvSpPr>
              <p:nvPr>
                <p:ph idx="1"/>
              </p:nvPr>
            </p:nvSpPr>
            <p:spPr/>
            <p:txBody>
              <a:bodyPr>
                <a:normAutofit/>
              </a:bodyPr>
              <a:lstStyle/>
              <a:p>
                <a:pPr marL="289560" marR="138430" indent="-342900">
                  <a:lnSpc>
                    <a:spcPct val="102600"/>
                  </a:lnSpc>
                  <a:spcBef>
                    <a:spcPts val="300"/>
                  </a:spcBef>
                  <a:buFont typeface="Wingdings" panose="05000000000000000000" pitchFamily="2" charset="2"/>
                  <a:buChar char="§"/>
                </a:pPr>
                <a:r>
                  <a:rPr lang="en-IN" sz="2100" spc="5" dirty="0">
                    <a:solidFill>
                      <a:srgbClr val="002060"/>
                    </a:solidFill>
                    <a:latin typeface="Times New Roman" panose="02020603050405020304" pitchFamily="18" charset="0"/>
                    <a:cs typeface="Times New Roman" panose="02020603050405020304" pitchFamily="18" charset="0"/>
                  </a:rPr>
                  <a:t>If </a:t>
                </a:r>
                <a:r>
                  <a:rPr lang="en-IN" sz="2100" spc="-25" dirty="0">
                    <a:solidFill>
                      <a:srgbClr val="002060"/>
                    </a:solidFill>
                    <a:latin typeface="Times New Roman" panose="02020603050405020304" pitchFamily="18" charset="0"/>
                    <a:cs typeface="Times New Roman" panose="02020603050405020304" pitchFamily="18" charset="0"/>
                  </a:rPr>
                  <a:t>the </a:t>
                </a:r>
                <a:r>
                  <a:rPr lang="en-IN" sz="2100" spc="-20" dirty="0">
                    <a:solidFill>
                      <a:srgbClr val="002060"/>
                    </a:solidFill>
                    <a:latin typeface="Times New Roman" panose="02020603050405020304" pitchFamily="18" charset="0"/>
                    <a:cs typeface="Times New Roman" panose="02020603050405020304" pitchFamily="18" charset="0"/>
                  </a:rPr>
                  <a:t>coordinate axes </a:t>
                </a:r>
                <a:r>
                  <a:rPr lang="en-IN" sz="2100" spc="-25" dirty="0">
                    <a:solidFill>
                      <a:srgbClr val="002060"/>
                    </a:solidFill>
                    <a:latin typeface="Times New Roman" panose="02020603050405020304" pitchFamily="18" charset="0"/>
                    <a:cs typeface="Times New Roman" panose="02020603050405020304" pitchFamily="18" charset="0"/>
                  </a:rPr>
                  <a:t>of </a:t>
                </a:r>
                <a:r>
                  <a:rPr lang="en-IN" sz="2100" spc="-10" dirty="0">
                    <a:solidFill>
                      <a:srgbClr val="002060"/>
                    </a:solidFill>
                    <a:latin typeface="Times New Roman" panose="02020603050405020304" pitchFamily="18" charset="0"/>
                    <a:cs typeface="Times New Roman" panose="02020603050405020304" pitchFamily="18" charset="0"/>
                  </a:rPr>
                  <a:t>a </a:t>
                </a:r>
                <a:r>
                  <a:rPr lang="en-IN" sz="2100" spc="-15" dirty="0">
                    <a:solidFill>
                      <a:srgbClr val="002060"/>
                    </a:solidFill>
                    <a:latin typeface="Times New Roman" panose="02020603050405020304" pitchFamily="18" charset="0"/>
                    <a:cs typeface="Times New Roman" panose="02020603050405020304" pitchFamily="18" charset="0"/>
                  </a:rPr>
                  <a:t>symmetric </a:t>
                </a:r>
                <a:r>
                  <a:rPr lang="en-IN" sz="2100" spc="-5" dirty="0">
                    <a:solidFill>
                      <a:srgbClr val="002060"/>
                    </a:solidFill>
                    <a:latin typeface="Times New Roman" panose="02020603050405020304" pitchFamily="18" charset="0"/>
                    <a:cs typeface="Times New Roman" panose="02020603050405020304" pitchFamily="18" charset="0"/>
                  </a:rPr>
                  <a:t>rigid </a:t>
                </a:r>
                <a:r>
                  <a:rPr lang="en-IN" sz="2100" spc="-10" dirty="0">
                    <a:solidFill>
                      <a:srgbClr val="002060"/>
                    </a:solidFill>
                    <a:latin typeface="Times New Roman" panose="02020603050405020304" pitchFamily="18" charset="0"/>
                    <a:cs typeface="Times New Roman" panose="02020603050405020304" pitchFamily="18" charset="0"/>
                  </a:rPr>
                  <a:t>body </a:t>
                </a:r>
                <a:r>
                  <a:rPr lang="en-IN" sz="2100" spc="-45" dirty="0">
                    <a:solidFill>
                      <a:srgbClr val="002060"/>
                    </a:solidFill>
                    <a:latin typeface="Times New Roman" panose="02020603050405020304" pitchFamily="18" charset="0"/>
                    <a:cs typeface="Times New Roman" panose="02020603050405020304" pitchFamily="18" charset="0"/>
                  </a:rPr>
                  <a:t>are </a:t>
                </a:r>
                <a:r>
                  <a:rPr lang="en-IN" sz="2100" spc="-20" dirty="0">
                    <a:solidFill>
                      <a:srgbClr val="002060"/>
                    </a:solidFill>
                    <a:latin typeface="Times New Roman" panose="02020603050405020304" pitchFamily="18" charset="0"/>
                    <a:cs typeface="Times New Roman" panose="02020603050405020304" pitchFamily="18" charset="0"/>
                  </a:rPr>
                  <a:t>taken </a:t>
                </a:r>
                <a:r>
                  <a:rPr lang="en-IN" sz="2100" spc="-15" dirty="0">
                    <a:solidFill>
                      <a:srgbClr val="002060"/>
                    </a:solidFill>
                    <a:latin typeface="Times New Roman" panose="02020603050405020304" pitchFamily="18" charset="0"/>
                    <a:cs typeface="Times New Roman" panose="02020603050405020304" pitchFamily="18" charset="0"/>
                  </a:rPr>
                  <a:t>to  </a:t>
                </a:r>
                <a:r>
                  <a:rPr lang="en-IN" sz="2100" spc="-30" dirty="0">
                    <a:solidFill>
                      <a:srgbClr val="002060"/>
                    </a:solidFill>
                    <a:latin typeface="Times New Roman" panose="02020603050405020304" pitchFamily="18" charset="0"/>
                    <a:cs typeface="Times New Roman" panose="02020603050405020304" pitchFamily="18" charset="0"/>
                  </a:rPr>
                  <a:t>be </a:t>
                </a:r>
                <a:r>
                  <a:rPr lang="en-IN" sz="2100" dirty="0">
                    <a:solidFill>
                      <a:srgbClr val="002060"/>
                    </a:solidFill>
                    <a:latin typeface="Times New Roman" panose="02020603050405020304" pitchFamily="18" charset="0"/>
                    <a:cs typeface="Times New Roman" panose="02020603050405020304" pitchFamily="18" charset="0"/>
                  </a:rPr>
                  <a:t>its </a:t>
                </a:r>
                <a:r>
                  <a:rPr lang="en-IN" sz="2100" spc="-20" dirty="0">
                    <a:solidFill>
                      <a:srgbClr val="002060"/>
                    </a:solidFill>
                    <a:latin typeface="Times New Roman" panose="02020603050405020304" pitchFamily="18" charset="0"/>
                    <a:cs typeface="Times New Roman" panose="02020603050405020304" pitchFamily="18" charset="0"/>
                  </a:rPr>
                  <a:t>symmetry </a:t>
                </a:r>
                <a:r>
                  <a:rPr lang="en-IN" sz="2100" spc="-10" dirty="0">
                    <a:solidFill>
                      <a:srgbClr val="002060"/>
                    </a:solidFill>
                    <a:latin typeface="Times New Roman" panose="02020603050405020304" pitchFamily="18" charset="0"/>
                    <a:cs typeface="Times New Roman" panose="02020603050405020304" pitchFamily="18" charset="0"/>
                  </a:rPr>
                  <a:t>axes, </a:t>
                </a:r>
                <a:r>
                  <a:rPr lang="en-IN" sz="2100" spc="-25" dirty="0">
                    <a:solidFill>
                      <a:srgbClr val="002060"/>
                    </a:solidFill>
                    <a:latin typeface="Times New Roman" panose="02020603050405020304" pitchFamily="18" charset="0"/>
                    <a:cs typeface="Times New Roman" panose="02020603050405020304" pitchFamily="18" charset="0"/>
                  </a:rPr>
                  <a:t>the </a:t>
                </a:r>
                <a:r>
                  <a:rPr lang="en-IN" sz="2100" spc="-20" dirty="0">
                    <a:solidFill>
                      <a:srgbClr val="002060"/>
                    </a:solidFill>
                    <a:latin typeface="Times New Roman" panose="02020603050405020304" pitchFamily="18" charset="0"/>
                    <a:cs typeface="Times New Roman" panose="02020603050405020304" pitchFamily="18" charset="0"/>
                  </a:rPr>
                  <a:t>inertia </a:t>
                </a:r>
                <a:r>
                  <a:rPr lang="en-IN" sz="2100" spc="-35" dirty="0">
                    <a:solidFill>
                      <a:srgbClr val="002060"/>
                    </a:solidFill>
                    <a:latin typeface="Times New Roman" panose="02020603050405020304" pitchFamily="18" charset="0"/>
                    <a:cs typeface="Times New Roman" panose="02020603050405020304" pitchFamily="18" charset="0"/>
                  </a:rPr>
                  <a:t>tensor </a:t>
                </a:r>
                <a:r>
                  <a:rPr lang="en-IN" sz="2100" spc="-10" dirty="0">
                    <a:solidFill>
                      <a:srgbClr val="002060"/>
                    </a:solidFill>
                    <a:latin typeface="Times New Roman" panose="02020603050405020304" pitchFamily="18" charset="0"/>
                    <a:cs typeface="Times New Roman" panose="02020603050405020304" pitchFamily="18" charset="0"/>
                  </a:rPr>
                  <a:t>will </a:t>
                </a:r>
                <a:r>
                  <a:rPr lang="en-IN" sz="2100" spc="-35" dirty="0">
                    <a:solidFill>
                      <a:srgbClr val="002060"/>
                    </a:solidFill>
                    <a:latin typeface="Times New Roman" panose="02020603050405020304" pitchFamily="18" charset="0"/>
                    <a:cs typeface="Times New Roman" panose="02020603050405020304" pitchFamily="18" charset="0"/>
                  </a:rPr>
                  <a:t>be</a:t>
                </a:r>
                <a:r>
                  <a:rPr lang="en-IN" sz="2100" spc="35" dirty="0">
                    <a:solidFill>
                      <a:srgbClr val="002060"/>
                    </a:solidFill>
                    <a:latin typeface="Times New Roman" panose="02020603050405020304" pitchFamily="18" charset="0"/>
                    <a:cs typeface="Times New Roman" panose="02020603050405020304" pitchFamily="18" charset="0"/>
                  </a:rPr>
                  <a:t> </a:t>
                </a:r>
                <a:r>
                  <a:rPr lang="en-IN" sz="2100" spc="-15" dirty="0">
                    <a:solidFill>
                      <a:srgbClr val="002060"/>
                    </a:solidFill>
                    <a:latin typeface="Times New Roman" panose="02020603050405020304" pitchFamily="18" charset="0"/>
                    <a:cs typeface="Times New Roman" panose="02020603050405020304" pitchFamily="18" charset="0"/>
                  </a:rPr>
                  <a:t>diagonal.</a:t>
                </a:r>
              </a:p>
              <a:p>
                <a:pPr marL="0" marR="138430" indent="0">
                  <a:lnSpc>
                    <a:spcPct val="102600"/>
                  </a:lnSpc>
                  <a:spcBef>
                    <a:spcPts val="300"/>
                  </a:spcBef>
                  <a:buNone/>
                </a:pPr>
                <a14:m>
                  <m:oMathPara xmlns:m="http://schemas.openxmlformats.org/officeDocument/2006/math">
                    <m:oMathParaPr>
                      <m:jc m:val="centerGroup"/>
                    </m:oMathParaPr>
                    <m:oMath xmlns:m="http://schemas.openxmlformats.org/officeDocument/2006/math">
                      <m:r>
                        <a:rPr lang="en-US" sz="2100" b="0" i="1" smtClean="0">
                          <a:solidFill>
                            <a:srgbClr val="002060"/>
                          </a:solidFill>
                          <a:latin typeface="Cambria Math" panose="02040503050406030204" pitchFamily="18" charset="0"/>
                          <a:cs typeface="Calibri"/>
                        </a:rPr>
                        <m:t>𝐼</m:t>
                      </m:r>
                      <m:r>
                        <a:rPr lang="en-US" sz="2100" b="0" i="1" smtClean="0">
                          <a:solidFill>
                            <a:srgbClr val="002060"/>
                          </a:solidFill>
                          <a:latin typeface="Cambria Math" panose="02040503050406030204" pitchFamily="18" charset="0"/>
                          <a:cs typeface="Calibri"/>
                        </a:rPr>
                        <m:t>=</m:t>
                      </m:r>
                      <m:d>
                        <m:dPr>
                          <m:ctrlPr>
                            <a:rPr lang="en-US" sz="2100" b="0" i="1" smtClean="0">
                              <a:solidFill>
                                <a:srgbClr val="002060"/>
                              </a:solidFill>
                              <a:latin typeface="Cambria Math" panose="02040503050406030204" pitchFamily="18" charset="0"/>
                              <a:cs typeface="Calibri"/>
                            </a:rPr>
                          </m:ctrlPr>
                        </m:dPr>
                        <m:e>
                          <m:m>
                            <m:mPr>
                              <m:mcs>
                                <m:mc>
                                  <m:mcPr>
                                    <m:count m:val="3"/>
                                    <m:mcJc m:val="center"/>
                                  </m:mcPr>
                                </m:mc>
                              </m:mcs>
                              <m:ctrlPr>
                                <a:rPr lang="en-US" sz="2100" b="0" i="1" smtClean="0">
                                  <a:solidFill>
                                    <a:srgbClr val="002060"/>
                                  </a:solidFill>
                                  <a:latin typeface="Cambria Math" panose="02040503050406030204" pitchFamily="18" charset="0"/>
                                  <a:cs typeface="Calibri"/>
                                </a:rPr>
                              </m:ctrlPr>
                            </m:mPr>
                            <m:mr>
                              <m:e>
                                <m:sSub>
                                  <m:sSubPr>
                                    <m:ctrlPr>
                                      <a:rPr lang="en-US" sz="2100" b="0" i="1" smtClean="0">
                                        <a:solidFill>
                                          <a:srgbClr val="002060"/>
                                        </a:solidFill>
                                        <a:latin typeface="Cambria Math" panose="02040503050406030204" pitchFamily="18" charset="0"/>
                                        <a:cs typeface="Calibri"/>
                                      </a:rPr>
                                    </m:ctrlPr>
                                  </m:sSubPr>
                                  <m:e>
                                    <m:r>
                                      <m:rPr>
                                        <m:brk m:alnAt="7"/>
                                      </m:rPr>
                                      <a:rPr lang="en-US" sz="2100" b="0" i="1" smtClean="0">
                                        <a:solidFill>
                                          <a:srgbClr val="002060"/>
                                        </a:solidFill>
                                        <a:latin typeface="Cambria Math" panose="02040503050406030204" pitchFamily="18" charset="0"/>
                                        <a:cs typeface="Calibri"/>
                                      </a:rPr>
                                      <m:t>𝐼</m:t>
                                    </m:r>
                                  </m:e>
                                  <m:sub>
                                    <m:r>
                                      <m:rPr>
                                        <m:brk m:alnAt="7"/>
                                      </m:rPr>
                                      <a:rPr lang="en-US" sz="2100" b="0" i="1" smtClean="0">
                                        <a:solidFill>
                                          <a:srgbClr val="002060"/>
                                        </a:solidFill>
                                        <a:latin typeface="Cambria Math" panose="02040503050406030204" pitchFamily="18" charset="0"/>
                                        <a:cs typeface="Calibri"/>
                                      </a:rPr>
                                      <m:t>𝑥</m:t>
                                    </m:r>
                                    <m:r>
                                      <a:rPr lang="en-US" sz="2100" b="0" i="1" smtClean="0">
                                        <a:solidFill>
                                          <a:srgbClr val="002060"/>
                                        </a:solidFill>
                                        <a:latin typeface="Cambria Math" panose="02040503050406030204" pitchFamily="18" charset="0"/>
                                        <a:cs typeface="Calibri"/>
                                      </a:rPr>
                                      <m:t>𝑥</m:t>
                                    </m:r>
                                  </m:sub>
                                </m:sSub>
                              </m:e>
                              <m:e>
                                <m:r>
                                  <a:rPr lang="en-US" sz="2100" b="0" i="1" smtClean="0">
                                    <a:solidFill>
                                      <a:srgbClr val="002060"/>
                                    </a:solidFill>
                                    <a:latin typeface="Cambria Math" panose="02040503050406030204" pitchFamily="18" charset="0"/>
                                    <a:cs typeface="Calibri"/>
                                  </a:rPr>
                                  <m:t>0</m:t>
                                </m:r>
                              </m:e>
                              <m:e>
                                <m:r>
                                  <a:rPr lang="en-US" sz="2100" b="0" i="1" smtClean="0">
                                    <a:solidFill>
                                      <a:srgbClr val="002060"/>
                                    </a:solidFill>
                                    <a:latin typeface="Cambria Math" panose="02040503050406030204" pitchFamily="18" charset="0"/>
                                    <a:cs typeface="Calibri"/>
                                  </a:rPr>
                                  <m:t>0</m:t>
                                </m:r>
                              </m:e>
                            </m:mr>
                            <m:mr>
                              <m:e>
                                <m:r>
                                  <a:rPr lang="en-US" sz="2100" b="0" i="1" smtClean="0">
                                    <a:solidFill>
                                      <a:srgbClr val="002060"/>
                                    </a:solidFill>
                                    <a:latin typeface="Cambria Math" panose="02040503050406030204" pitchFamily="18" charset="0"/>
                                    <a:cs typeface="Calibri"/>
                                  </a:rPr>
                                  <m:t>0</m:t>
                                </m:r>
                              </m:e>
                              <m:e>
                                <m:sSub>
                                  <m:sSubPr>
                                    <m:ctrlPr>
                                      <a:rPr lang="en-US" sz="2100" b="0" i="1" smtClean="0">
                                        <a:solidFill>
                                          <a:srgbClr val="002060"/>
                                        </a:solidFill>
                                        <a:latin typeface="Cambria Math" panose="02040503050406030204" pitchFamily="18" charset="0"/>
                                        <a:cs typeface="Calibri"/>
                                      </a:rPr>
                                    </m:ctrlPr>
                                  </m:sSubPr>
                                  <m:e>
                                    <m:r>
                                      <a:rPr lang="en-US" sz="2100" b="0" i="1" smtClean="0">
                                        <a:solidFill>
                                          <a:srgbClr val="002060"/>
                                        </a:solidFill>
                                        <a:latin typeface="Cambria Math" panose="02040503050406030204" pitchFamily="18" charset="0"/>
                                        <a:cs typeface="Calibri"/>
                                      </a:rPr>
                                      <m:t>𝐼</m:t>
                                    </m:r>
                                  </m:e>
                                  <m:sub>
                                    <m:r>
                                      <a:rPr lang="en-US" sz="2100" b="0" i="1" smtClean="0">
                                        <a:solidFill>
                                          <a:srgbClr val="002060"/>
                                        </a:solidFill>
                                        <a:latin typeface="Cambria Math" panose="02040503050406030204" pitchFamily="18" charset="0"/>
                                        <a:cs typeface="Calibri"/>
                                      </a:rPr>
                                      <m:t>𝑦𝑦</m:t>
                                    </m:r>
                                  </m:sub>
                                </m:sSub>
                              </m:e>
                              <m:e>
                                <m:r>
                                  <a:rPr lang="en-US" sz="2100" b="0" i="1" smtClean="0">
                                    <a:solidFill>
                                      <a:srgbClr val="002060"/>
                                    </a:solidFill>
                                    <a:latin typeface="Cambria Math" panose="02040503050406030204" pitchFamily="18" charset="0"/>
                                    <a:cs typeface="Calibri"/>
                                  </a:rPr>
                                  <m:t>0</m:t>
                                </m:r>
                              </m:e>
                            </m:mr>
                            <m:mr>
                              <m:e>
                                <m:r>
                                  <a:rPr lang="en-US" sz="2100" b="0" i="1" smtClean="0">
                                    <a:solidFill>
                                      <a:srgbClr val="002060"/>
                                    </a:solidFill>
                                    <a:latin typeface="Cambria Math" panose="02040503050406030204" pitchFamily="18" charset="0"/>
                                    <a:cs typeface="Calibri"/>
                                  </a:rPr>
                                  <m:t>0</m:t>
                                </m:r>
                              </m:e>
                              <m:e>
                                <m:r>
                                  <a:rPr lang="en-US" sz="2100" b="0" i="1" smtClean="0">
                                    <a:solidFill>
                                      <a:srgbClr val="002060"/>
                                    </a:solidFill>
                                    <a:latin typeface="Cambria Math" panose="02040503050406030204" pitchFamily="18" charset="0"/>
                                    <a:cs typeface="Calibri"/>
                                  </a:rPr>
                                  <m:t>0</m:t>
                                </m:r>
                              </m:e>
                              <m:e>
                                <m:sSub>
                                  <m:sSubPr>
                                    <m:ctrlPr>
                                      <a:rPr lang="en-US" sz="2100" b="0" i="1" smtClean="0">
                                        <a:solidFill>
                                          <a:srgbClr val="002060"/>
                                        </a:solidFill>
                                        <a:latin typeface="Cambria Math" panose="02040503050406030204" pitchFamily="18" charset="0"/>
                                        <a:cs typeface="Calibri"/>
                                      </a:rPr>
                                    </m:ctrlPr>
                                  </m:sSubPr>
                                  <m:e>
                                    <m:r>
                                      <a:rPr lang="en-US" sz="2100" b="0" i="1" smtClean="0">
                                        <a:solidFill>
                                          <a:srgbClr val="002060"/>
                                        </a:solidFill>
                                        <a:latin typeface="Cambria Math" panose="02040503050406030204" pitchFamily="18" charset="0"/>
                                        <a:cs typeface="Calibri"/>
                                      </a:rPr>
                                      <m:t>𝐼</m:t>
                                    </m:r>
                                  </m:e>
                                  <m:sub>
                                    <m:r>
                                      <a:rPr lang="en-US" sz="2100" b="0" i="1" smtClean="0">
                                        <a:solidFill>
                                          <a:srgbClr val="002060"/>
                                        </a:solidFill>
                                        <a:latin typeface="Cambria Math" panose="02040503050406030204" pitchFamily="18" charset="0"/>
                                        <a:cs typeface="Calibri"/>
                                      </a:rPr>
                                      <m:t>𝑧𝑧</m:t>
                                    </m:r>
                                  </m:sub>
                                </m:sSub>
                              </m:e>
                            </m:mr>
                          </m:m>
                        </m:e>
                      </m:d>
                    </m:oMath>
                  </m:oMathPara>
                </a14:m>
                <a:endParaRPr lang="en-IN" sz="2100" dirty="0">
                  <a:solidFill>
                    <a:srgbClr val="002060"/>
                  </a:solidFill>
                  <a:latin typeface="Times New Roman" panose="02020603050405020304" pitchFamily="18" charset="0"/>
                  <a:cs typeface="Times New Roman" panose="02020603050405020304" pitchFamily="18" charset="0"/>
                </a:endParaRPr>
              </a:p>
              <a:p>
                <a:pPr marL="264160" marR="5080" indent="-342900">
                  <a:lnSpc>
                    <a:spcPct val="102600"/>
                  </a:lnSpc>
                  <a:spcBef>
                    <a:spcPts val="55"/>
                  </a:spcBef>
                  <a:buFont typeface="Wingdings" panose="05000000000000000000" pitchFamily="2" charset="2"/>
                  <a:buChar char="§"/>
                </a:pPr>
                <a:r>
                  <a:rPr lang="en-IN" sz="2100" spc="-5" dirty="0">
                    <a:solidFill>
                      <a:srgbClr val="002060"/>
                    </a:solidFill>
                    <a:latin typeface="Times New Roman" panose="02020603050405020304" pitchFamily="18" charset="0"/>
                    <a:cs typeface="Times New Roman" panose="02020603050405020304" pitchFamily="18" charset="0"/>
                  </a:rPr>
                  <a:t>Actually, </a:t>
                </a:r>
                <a:r>
                  <a:rPr lang="en-IN" sz="2100" spc="-45" dirty="0">
                    <a:solidFill>
                      <a:srgbClr val="002060"/>
                    </a:solidFill>
                    <a:latin typeface="Times New Roman" panose="02020603050405020304" pitchFamily="18" charset="0"/>
                    <a:cs typeface="Times New Roman" panose="02020603050405020304" pitchFamily="18" charset="0"/>
                  </a:rPr>
                  <a:t>even </a:t>
                </a:r>
                <a:r>
                  <a:rPr lang="en-IN" sz="2100" spc="-35" dirty="0">
                    <a:solidFill>
                      <a:srgbClr val="002060"/>
                    </a:solidFill>
                    <a:latin typeface="Times New Roman" panose="02020603050405020304" pitchFamily="18" charset="0"/>
                    <a:cs typeface="Times New Roman" panose="02020603050405020304" pitchFamily="18" charset="0"/>
                  </a:rPr>
                  <a:t>for </a:t>
                </a:r>
                <a:r>
                  <a:rPr lang="en-IN" sz="2100" spc="-10" dirty="0">
                    <a:solidFill>
                      <a:srgbClr val="002060"/>
                    </a:solidFill>
                    <a:latin typeface="Times New Roman" panose="02020603050405020304" pitchFamily="18" charset="0"/>
                    <a:cs typeface="Times New Roman" panose="02020603050405020304" pitchFamily="18" charset="0"/>
                  </a:rPr>
                  <a:t>asymmetric </a:t>
                </a:r>
                <a:r>
                  <a:rPr lang="en-IN" sz="2100" spc="-5" dirty="0">
                    <a:solidFill>
                      <a:srgbClr val="002060"/>
                    </a:solidFill>
                    <a:latin typeface="Times New Roman" panose="02020603050405020304" pitchFamily="18" charset="0"/>
                    <a:cs typeface="Times New Roman" panose="02020603050405020304" pitchFamily="18" charset="0"/>
                  </a:rPr>
                  <a:t>rigid </a:t>
                </a:r>
                <a:r>
                  <a:rPr lang="en-IN" sz="2100" spc="-15" dirty="0">
                    <a:solidFill>
                      <a:srgbClr val="002060"/>
                    </a:solidFill>
                    <a:latin typeface="Times New Roman" panose="02020603050405020304" pitchFamily="18" charset="0"/>
                    <a:cs typeface="Times New Roman" panose="02020603050405020304" pitchFamily="18" charset="0"/>
                  </a:rPr>
                  <a:t>bodies, </a:t>
                </a:r>
                <a:r>
                  <a:rPr lang="en-IN" sz="2100" spc="10" dirty="0">
                    <a:solidFill>
                      <a:srgbClr val="002060"/>
                    </a:solidFill>
                    <a:latin typeface="Times New Roman" panose="02020603050405020304" pitchFamily="18" charset="0"/>
                    <a:cs typeface="Times New Roman" panose="02020603050405020304" pitchFamily="18" charset="0"/>
                  </a:rPr>
                  <a:t>it </a:t>
                </a:r>
                <a:r>
                  <a:rPr lang="en-IN" sz="2100" spc="-10" dirty="0">
                    <a:solidFill>
                      <a:srgbClr val="002060"/>
                    </a:solidFill>
                    <a:latin typeface="Times New Roman" panose="02020603050405020304" pitchFamily="18" charset="0"/>
                    <a:cs typeface="Times New Roman" panose="02020603050405020304" pitchFamily="18" charset="0"/>
                  </a:rPr>
                  <a:t>is </a:t>
                </a:r>
                <a:r>
                  <a:rPr lang="en-IN" sz="2100" spc="-25" dirty="0">
                    <a:solidFill>
                      <a:srgbClr val="002060"/>
                    </a:solidFill>
                    <a:latin typeface="Times New Roman" panose="02020603050405020304" pitchFamily="18" charset="0"/>
                    <a:cs typeface="Times New Roman" panose="02020603050405020304" pitchFamily="18" charset="0"/>
                  </a:rPr>
                  <a:t>possible </a:t>
                </a:r>
                <a:r>
                  <a:rPr lang="en-IN" sz="2100" spc="-10" dirty="0">
                    <a:solidFill>
                      <a:srgbClr val="002060"/>
                    </a:solidFill>
                    <a:latin typeface="Times New Roman" panose="02020603050405020304" pitchFamily="18" charset="0"/>
                    <a:cs typeface="Times New Roman" panose="02020603050405020304" pitchFamily="18" charset="0"/>
                  </a:rPr>
                  <a:t>to </a:t>
                </a:r>
                <a:r>
                  <a:rPr lang="en-IN" sz="2100" spc="-15" dirty="0">
                    <a:solidFill>
                      <a:srgbClr val="002060"/>
                    </a:solidFill>
                    <a:latin typeface="Times New Roman" panose="02020603050405020304" pitchFamily="18" charset="0"/>
                    <a:cs typeface="Times New Roman" panose="02020603050405020304" pitchFamily="18" charset="0"/>
                  </a:rPr>
                  <a:t>find  </a:t>
                </a:r>
                <a:r>
                  <a:rPr lang="en-IN" sz="2100" spc="-20" dirty="0">
                    <a:solidFill>
                      <a:srgbClr val="002060"/>
                    </a:solidFill>
                    <a:latin typeface="Times New Roman" panose="02020603050405020304" pitchFamily="18" charset="0"/>
                    <a:cs typeface="Times New Roman" panose="02020603050405020304" pitchFamily="18" charset="0"/>
                  </a:rPr>
                  <a:t>coordinate axes </a:t>
                </a:r>
                <a:r>
                  <a:rPr lang="en-IN" sz="2100" spc="5" dirty="0" err="1">
                    <a:solidFill>
                      <a:srgbClr val="002060"/>
                    </a:solidFill>
                    <a:latin typeface="Times New Roman" panose="02020603050405020304" pitchFamily="18" charset="0"/>
                    <a:cs typeface="Times New Roman" panose="02020603050405020304" pitchFamily="18" charset="0"/>
                  </a:rPr>
                  <a:t>w.r.t.</a:t>
                </a:r>
                <a:r>
                  <a:rPr lang="en-IN" sz="2100" spc="5" dirty="0">
                    <a:solidFill>
                      <a:srgbClr val="002060"/>
                    </a:solidFill>
                    <a:latin typeface="Times New Roman" panose="02020603050405020304" pitchFamily="18" charset="0"/>
                    <a:cs typeface="Times New Roman" panose="02020603050405020304" pitchFamily="18" charset="0"/>
                  </a:rPr>
                  <a:t> </a:t>
                </a:r>
                <a:r>
                  <a:rPr lang="en-IN" sz="2100" spc="-15" dirty="0">
                    <a:solidFill>
                      <a:srgbClr val="002060"/>
                    </a:solidFill>
                    <a:latin typeface="Times New Roman" panose="02020603050405020304" pitchFamily="18" charset="0"/>
                    <a:cs typeface="Times New Roman" panose="02020603050405020304" pitchFamily="18" charset="0"/>
                  </a:rPr>
                  <a:t>which </a:t>
                </a:r>
                <a:r>
                  <a:rPr lang="en-IN" sz="2100" spc="-20" dirty="0">
                    <a:solidFill>
                      <a:srgbClr val="002060"/>
                    </a:solidFill>
                    <a:latin typeface="Times New Roman" panose="02020603050405020304" pitchFamily="18" charset="0"/>
                    <a:cs typeface="Times New Roman" panose="02020603050405020304" pitchFamily="18" charset="0"/>
                  </a:rPr>
                  <a:t>their inertia </a:t>
                </a:r>
                <a:r>
                  <a:rPr lang="en-IN" sz="2100" spc="-35" dirty="0">
                    <a:solidFill>
                      <a:srgbClr val="002060"/>
                    </a:solidFill>
                    <a:latin typeface="Times New Roman" panose="02020603050405020304" pitchFamily="18" charset="0"/>
                    <a:cs typeface="Times New Roman" panose="02020603050405020304" pitchFamily="18" charset="0"/>
                  </a:rPr>
                  <a:t>tensor</a:t>
                </a:r>
                <a:r>
                  <a:rPr lang="en-IN" sz="2100" spc="-45" dirty="0">
                    <a:solidFill>
                      <a:srgbClr val="002060"/>
                    </a:solidFill>
                    <a:latin typeface="Times New Roman" panose="02020603050405020304" pitchFamily="18" charset="0"/>
                    <a:cs typeface="Times New Roman" panose="02020603050405020304" pitchFamily="18" charset="0"/>
                  </a:rPr>
                  <a:t> </a:t>
                </a:r>
                <a:r>
                  <a:rPr lang="en-IN" sz="2100" spc="-10" dirty="0">
                    <a:solidFill>
                      <a:srgbClr val="002060"/>
                    </a:solidFill>
                    <a:latin typeface="Times New Roman" panose="02020603050405020304" pitchFamily="18" charset="0"/>
                    <a:cs typeface="Times New Roman" panose="02020603050405020304" pitchFamily="18" charset="0"/>
                  </a:rPr>
                  <a:t>is </a:t>
                </a:r>
                <a:r>
                  <a:rPr lang="en-IN" sz="2100" spc="-15" dirty="0">
                    <a:solidFill>
                      <a:srgbClr val="002060"/>
                    </a:solidFill>
                    <a:latin typeface="Times New Roman" panose="02020603050405020304" pitchFamily="18" charset="0"/>
                    <a:cs typeface="Times New Roman" panose="02020603050405020304" pitchFamily="18" charset="0"/>
                  </a:rPr>
                  <a:t>diagonal</a:t>
                </a:r>
                <a:endParaRPr lang="en-IN" sz="2100" dirty="0">
                  <a:solidFill>
                    <a:srgbClr val="002060"/>
                  </a:solidFill>
                  <a:latin typeface="Times New Roman" panose="02020603050405020304" pitchFamily="18" charset="0"/>
                  <a:cs typeface="Times New Roman" panose="02020603050405020304" pitchFamily="18" charset="0"/>
                </a:endParaRPr>
              </a:p>
              <a:p>
                <a:pPr marL="264160" marR="48260" indent="-342900">
                  <a:lnSpc>
                    <a:spcPct val="102600"/>
                  </a:lnSpc>
                  <a:spcBef>
                    <a:spcPts val="300"/>
                  </a:spcBef>
                  <a:buFont typeface="Wingdings" panose="05000000000000000000" pitchFamily="2" charset="2"/>
                  <a:buChar char="§"/>
                </a:pPr>
                <a:r>
                  <a:rPr lang="en-IN" sz="2100" spc="35" dirty="0">
                    <a:solidFill>
                      <a:srgbClr val="002060"/>
                    </a:solidFill>
                    <a:latin typeface="Times New Roman" panose="02020603050405020304" pitchFamily="18" charset="0"/>
                    <a:cs typeface="Times New Roman" panose="02020603050405020304" pitchFamily="18" charset="0"/>
                  </a:rPr>
                  <a:t>The </a:t>
                </a:r>
                <a:r>
                  <a:rPr lang="en-IN" sz="2100" spc="-20" dirty="0">
                    <a:solidFill>
                      <a:srgbClr val="002060"/>
                    </a:solidFill>
                    <a:latin typeface="Times New Roman" panose="02020603050405020304" pitchFamily="18" charset="0"/>
                    <a:cs typeface="Times New Roman" panose="02020603050405020304" pitchFamily="18" charset="0"/>
                  </a:rPr>
                  <a:t>axes </a:t>
                </a:r>
                <a:r>
                  <a:rPr lang="en-IN" sz="2100" spc="5" dirty="0" err="1">
                    <a:solidFill>
                      <a:srgbClr val="002060"/>
                    </a:solidFill>
                    <a:latin typeface="Times New Roman" panose="02020603050405020304" pitchFamily="18" charset="0"/>
                    <a:cs typeface="Times New Roman" panose="02020603050405020304" pitchFamily="18" charset="0"/>
                  </a:rPr>
                  <a:t>w.r.t.</a:t>
                </a:r>
                <a:r>
                  <a:rPr lang="en-IN" sz="2100" spc="5" dirty="0">
                    <a:solidFill>
                      <a:srgbClr val="002060"/>
                    </a:solidFill>
                    <a:latin typeface="Times New Roman" panose="02020603050405020304" pitchFamily="18" charset="0"/>
                    <a:cs typeface="Times New Roman" panose="02020603050405020304" pitchFamily="18" charset="0"/>
                  </a:rPr>
                  <a:t> </a:t>
                </a:r>
                <a:r>
                  <a:rPr lang="en-IN" sz="2100" spc="-15" dirty="0">
                    <a:solidFill>
                      <a:srgbClr val="002060"/>
                    </a:solidFill>
                    <a:latin typeface="Times New Roman" panose="02020603050405020304" pitchFamily="18" charset="0"/>
                    <a:cs typeface="Times New Roman" panose="02020603050405020304" pitchFamily="18" charset="0"/>
                  </a:rPr>
                  <a:t>which </a:t>
                </a:r>
                <a:r>
                  <a:rPr lang="en-IN" sz="2100" spc="-25" dirty="0">
                    <a:solidFill>
                      <a:srgbClr val="002060"/>
                    </a:solidFill>
                    <a:latin typeface="Times New Roman" panose="02020603050405020304" pitchFamily="18" charset="0"/>
                    <a:cs typeface="Times New Roman" panose="02020603050405020304" pitchFamily="18" charset="0"/>
                  </a:rPr>
                  <a:t>the </a:t>
                </a:r>
                <a:r>
                  <a:rPr lang="en-IN" sz="2100" spc="-20" dirty="0">
                    <a:solidFill>
                      <a:srgbClr val="002060"/>
                    </a:solidFill>
                    <a:latin typeface="Times New Roman" panose="02020603050405020304" pitchFamily="18" charset="0"/>
                    <a:cs typeface="Times New Roman" panose="02020603050405020304" pitchFamily="18" charset="0"/>
                  </a:rPr>
                  <a:t>inertia </a:t>
                </a:r>
                <a:r>
                  <a:rPr lang="en-IN" sz="2100" spc="-35" dirty="0">
                    <a:solidFill>
                      <a:srgbClr val="002060"/>
                    </a:solidFill>
                    <a:latin typeface="Times New Roman" panose="02020603050405020304" pitchFamily="18" charset="0"/>
                    <a:cs typeface="Times New Roman" panose="02020603050405020304" pitchFamily="18" charset="0"/>
                  </a:rPr>
                  <a:t>tensor </a:t>
                </a:r>
                <a:r>
                  <a:rPr lang="en-IN" sz="2100" spc="-25" dirty="0">
                    <a:solidFill>
                      <a:srgbClr val="002060"/>
                    </a:solidFill>
                    <a:latin typeface="Times New Roman" panose="02020603050405020304" pitchFamily="18" charset="0"/>
                    <a:cs typeface="Times New Roman" panose="02020603050405020304" pitchFamily="18" charset="0"/>
                  </a:rPr>
                  <a:t>of </a:t>
                </a:r>
                <a:r>
                  <a:rPr lang="en-IN" sz="2100" spc="-10" dirty="0">
                    <a:solidFill>
                      <a:srgbClr val="002060"/>
                    </a:solidFill>
                    <a:latin typeface="Times New Roman" panose="02020603050405020304" pitchFamily="18" charset="0"/>
                    <a:cs typeface="Times New Roman" panose="02020603050405020304" pitchFamily="18" charset="0"/>
                  </a:rPr>
                  <a:t>a body is diagonal,  </a:t>
                </a:r>
                <a:r>
                  <a:rPr lang="en-IN" sz="2100" spc="-45" dirty="0">
                    <a:solidFill>
                      <a:srgbClr val="002060"/>
                    </a:solidFill>
                    <a:latin typeface="Times New Roman" panose="02020603050405020304" pitchFamily="18" charset="0"/>
                    <a:cs typeface="Times New Roman" panose="02020603050405020304" pitchFamily="18" charset="0"/>
                  </a:rPr>
                  <a:t>are </a:t>
                </a:r>
                <a:r>
                  <a:rPr lang="en-IN" sz="2100" spc="-20" dirty="0">
                    <a:solidFill>
                      <a:srgbClr val="002060"/>
                    </a:solidFill>
                    <a:latin typeface="Times New Roman" panose="02020603050405020304" pitchFamily="18" charset="0"/>
                    <a:cs typeface="Times New Roman" panose="02020603050405020304" pitchFamily="18" charset="0"/>
                  </a:rPr>
                  <a:t>called </a:t>
                </a:r>
                <a:r>
                  <a:rPr lang="en-IN" sz="2100" dirty="0">
                    <a:solidFill>
                      <a:srgbClr val="002060"/>
                    </a:solidFill>
                    <a:latin typeface="Times New Roman" panose="02020603050405020304" pitchFamily="18" charset="0"/>
                    <a:cs typeface="Times New Roman" panose="02020603050405020304" pitchFamily="18" charset="0"/>
                  </a:rPr>
                  <a:t>its </a:t>
                </a:r>
                <a:r>
                  <a:rPr lang="en-IN" sz="2100" b="1" spc="-10" dirty="0">
                    <a:solidFill>
                      <a:srgbClr val="002060"/>
                    </a:solidFill>
                    <a:latin typeface="Times New Roman" panose="02020603050405020304" pitchFamily="18" charset="0"/>
                    <a:cs typeface="Times New Roman" panose="02020603050405020304" pitchFamily="18" charset="0"/>
                  </a:rPr>
                  <a:t>principal</a:t>
                </a:r>
                <a:r>
                  <a:rPr lang="en-IN" sz="2100" b="1" spc="65" dirty="0">
                    <a:solidFill>
                      <a:srgbClr val="002060"/>
                    </a:solidFill>
                    <a:latin typeface="Times New Roman" panose="02020603050405020304" pitchFamily="18" charset="0"/>
                    <a:cs typeface="Times New Roman" panose="02020603050405020304" pitchFamily="18" charset="0"/>
                  </a:rPr>
                  <a:t> </a:t>
                </a:r>
                <a:r>
                  <a:rPr lang="en-IN" sz="2100" b="1" spc="-10" dirty="0">
                    <a:solidFill>
                      <a:srgbClr val="002060"/>
                    </a:solidFill>
                    <a:latin typeface="Times New Roman" panose="02020603050405020304" pitchFamily="18" charset="0"/>
                    <a:cs typeface="Times New Roman" panose="02020603050405020304" pitchFamily="18" charset="0"/>
                  </a:rPr>
                  <a:t>axes</a:t>
                </a:r>
                <a:r>
                  <a:rPr lang="en-IN" sz="2100" spc="-10" dirty="0">
                    <a:solidFill>
                      <a:srgbClr val="002060"/>
                    </a:solidFill>
                    <a:latin typeface="Times New Roman" panose="02020603050405020304" pitchFamily="18" charset="0"/>
                    <a:cs typeface="Times New Roman" panose="02020603050405020304" pitchFamily="18" charset="0"/>
                  </a:rPr>
                  <a:t>.</a:t>
                </a:r>
                <a:endParaRPr lang="en-IN" sz="2100" dirty="0">
                  <a:solidFill>
                    <a:srgbClr val="002060"/>
                  </a:solidFill>
                  <a:latin typeface="Times New Roman" panose="02020603050405020304" pitchFamily="18" charset="0"/>
                  <a:cs typeface="Times New Roman" panose="02020603050405020304" pitchFamily="18" charset="0"/>
                </a:endParaRPr>
              </a:p>
              <a:p>
                <a:pPr marL="264160" marR="188595" indent="-342900">
                  <a:lnSpc>
                    <a:spcPct val="102600"/>
                  </a:lnSpc>
                  <a:spcBef>
                    <a:spcPts val="55"/>
                  </a:spcBef>
                  <a:buFont typeface="Wingdings" panose="05000000000000000000" pitchFamily="2" charset="2"/>
                  <a:buChar char="§"/>
                </a:pPr>
                <a:r>
                  <a:rPr lang="en-IN" sz="2100" spc="-5" dirty="0">
                    <a:solidFill>
                      <a:srgbClr val="002060"/>
                    </a:solidFill>
                    <a:latin typeface="Times New Roman" panose="02020603050405020304" pitchFamily="18" charset="0"/>
                    <a:cs typeface="Times New Roman" panose="02020603050405020304" pitchFamily="18" charset="0"/>
                  </a:rPr>
                  <a:t>For </a:t>
                </a:r>
                <a:r>
                  <a:rPr lang="en-IN" sz="2100" spc="-10" dirty="0">
                    <a:solidFill>
                      <a:srgbClr val="002060"/>
                    </a:solidFill>
                    <a:latin typeface="Times New Roman" panose="02020603050405020304" pitchFamily="18" charset="0"/>
                    <a:cs typeface="Times New Roman" panose="02020603050405020304" pitchFamily="18" charset="0"/>
                  </a:rPr>
                  <a:t>a </a:t>
                </a:r>
                <a:r>
                  <a:rPr lang="en-IN" sz="2100" spc="-30" dirty="0">
                    <a:solidFill>
                      <a:srgbClr val="002060"/>
                    </a:solidFill>
                    <a:latin typeface="Times New Roman" panose="02020603050405020304" pitchFamily="18" charset="0"/>
                    <a:cs typeface="Times New Roman" panose="02020603050405020304" pitchFamily="18" charset="0"/>
                  </a:rPr>
                  <a:t>sphere, </a:t>
                </a:r>
                <a:r>
                  <a:rPr lang="en-IN" sz="2100" spc="-10" dirty="0">
                    <a:solidFill>
                      <a:srgbClr val="002060"/>
                    </a:solidFill>
                    <a:latin typeface="Times New Roman" panose="02020603050405020304" pitchFamily="18" charset="0"/>
                    <a:cs typeface="Times New Roman" panose="02020603050405020304" pitchFamily="18" charset="0"/>
                  </a:rPr>
                  <a:t>any </a:t>
                </a:r>
                <a:r>
                  <a:rPr lang="en-IN" sz="2100" spc="-35" dirty="0">
                    <a:solidFill>
                      <a:srgbClr val="002060"/>
                    </a:solidFill>
                    <a:latin typeface="Times New Roman" panose="02020603050405020304" pitchFamily="18" charset="0"/>
                    <a:cs typeface="Times New Roman" panose="02020603050405020304" pitchFamily="18" charset="0"/>
                  </a:rPr>
                  <a:t>three </a:t>
                </a:r>
                <a:r>
                  <a:rPr lang="en-IN" sz="2100" spc="-10" dirty="0">
                    <a:solidFill>
                      <a:srgbClr val="002060"/>
                    </a:solidFill>
                    <a:latin typeface="Times New Roman" panose="02020603050405020304" pitchFamily="18" charset="0"/>
                    <a:cs typeface="Times New Roman" panose="02020603050405020304" pitchFamily="18" charset="0"/>
                  </a:rPr>
                  <a:t>mutually </a:t>
                </a:r>
                <a:r>
                  <a:rPr lang="en-IN" sz="2100" spc="-25" dirty="0">
                    <a:solidFill>
                      <a:srgbClr val="002060"/>
                    </a:solidFill>
                    <a:latin typeface="Times New Roman" panose="02020603050405020304" pitchFamily="18" charset="0"/>
                    <a:cs typeface="Times New Roman" panose="02020603050405020304" pitchFamily="18" charset="0"/>
                  </a:rPr>
                  <a:t>perpendicular </a:t>
                </a:r>
                <a:r>
                  <a:rPr lang="en-IN" sz="2100" spc="-20" dirty="0">
                    <a:solidFill>
                      <a:srgbClr val="002060"/>
                    </a:solidFill>
                    <a:latin typeface="Times New Roman" panose="02020603050405020304" pitchFamily="18" charset="0"/>
                    <a:cs typeface="Times New Roman" panose="02020603050405020304" pitchFamily="18" charset="0"/>
                  </a:rPr>
                  <a:t>axes </a:t>
                </a:r>
                <a:r>
                  <a:rPr lang="en-IN" sz="2100" spc="-15" dirty="0">
                    <a:solidFill>
                      <a:srgbClr val="002060"/>
                    </a:solidFill>
                    <a:latin typeface="Times New Roman" panose="02020603050405020304" pitchFamily="18" charset="0"/>
                    <a:cs typeface="Times New Roman" panose="02020603050405020304" pitchFamily="18" charset="0"/>
                  </a:rPr>
                  <a:t>passing  through </a:t>
                </a:r>
                <a:r>
                  <a:rPr lang="en-IN" sz="2100" dirty="0">
                    <a:solidFill>
                      <a:srgbClr val="002060"/>
                    </a:solidFill>
                    <a:latin typeface="Times New Roman" panose="02020603050405020304" pitchFamily="18" charset="0"/>
                    <a:cs typeface="Times New Roman" panose="02020603050405020304" pitchFamily="18" charset="0"/>
                  </a:rPr>
                  <a:t>its </a:t>
                </a:r>
                <a:r>
                  <a:rPr lang="en-IN" sz="2100" spc="-25" dirty="0" err="1">
                    <a:solidFill>
                      <a:srgbClr val="002060"/>
                    </a:solidFill>
                    <a:latin typeface="Times New Roman" panose="02020603050405020304" pitchFamily="18" charset="0"/>
                    <a:cs typeface="Times New Roman" panose="02020603050405020304" pitchFamily="18" charset="0"/>
                  </a:rPr>
                  <a:t>center</a:t>
                </a:r>
                <a:r>
                  <a:rPr lang="en-IN" sz="2100" spc="-25" dirty="0">
                    <a:solidFill>
                      <a:srgbClr val="002060"/>
                    </a:solidFill>
                    <a:latin typeface="Times New Roman" panose="02020603050405020304" pitchFamily="18" charset="0"/>
                    <a:cs typeface="Times New Roman" panose="02020603050405020304" pitchFamily="18" charset="0"/>
                  </a:rPr>
                  <a:t> </a:t>
                </a:r>
                <a:r>
                  <a:rPr lang="en-IN" sz="2100" spc="-10" dirty="0">
                    <a:solidFill>
                      <a:srgbClr val="002060"/>
                    </a:solidFill>
                    <a:latin typeface="Times New Roman" panose="02020603050405020304" pitchFamily="18" charset="0"/>
                    <a:cs typeface="Times New Roman" panose="02020603050405020304" pitchFamily="18" charset="0"/>
                  </a:rPr>
                  <a:t>will </a:t>
                </a:r>
                <a:r>
                  <a:rPr lang="en-IN" sz="2100" spc="-35" dirty="0">
                    <a:solidFill>
                      <a:srgbClr val="002060"/>
                    </a:solidFill>
                    <a:latin typeface="Times New Roman" panose="02020603050405020304" pitchFamily="18" charset="0"/>
                    <a:cs typeface="Times New Roman" panose="02020603050405020304" pitchFamily="18" charset="0"/>
                  </a:rPr>
                  <a:t>be </a:t>
                </a:r>
                <a:r>
                  <a:rPr lang="en-IN" sz="2100" dirty="0">
                    <a:solidFill>
                      <a:srgbClr val="002060"/>
                    </a:solidFill>
                    <a:latin typeface="Times New Roman" panose="02020603050405020304" pitchFamily="18" charset="0"/>
                    <a:cs typeface="Times New Roman" panose="02020603050405020304" pitchFamily="18" charset="0"/>
                  </a:rPr>
                  <a:t>its </a:t>
                </a:r>
                <a:r>
                  <a:rPr lang="en-IN" sz="2100" spc="-10" dirty="0">
                    <a:solidFill>
                      <a:srgbClr val="002060"/>
                    </a:solidFill>
                    <a:latin typeface="Times New Roman" panose="02020603050405020304" pitchFamily="18" charset="0"/>
                    <a:cs typeface="Times New Roman" panose="02020603050405020304" pitchFamily="18" charset="0"/>
                  </a:rPr>
                  <a:t>principal</a:t>
                </a:r>
                <a:r>
                  <a:rPr lang="en-IN" sz="2100" spc="-75" dirty="0">
                    <a:solidFill>
                      <a:srgbClr val="002060"/>
                    </a:solidFill>
                    <a:latin typeface="Times New Roman" panose="02020603050405020304" pitchFamily="18" charset="0"/>
                    <a:cs typeface="Times New Roman" panose="02020603050405020304" pitchFamily="18" charset="0"/>
                  </a:rPr>
                  <a:t> </a:t>
                </a:r>
                <a:r>
                  <a:rPr lang="en-IN" sz="2100" dirty="0">
                    <a:solidFill>
                      <a:srgbClr val="002060"/>
                    </a:solidFill>
                    <a:latin typeface="Times New Roman" panose="02020603050405020304" pitchFamily="18" charset="0"/>
                    <a:cs typeface="Times New Roman" panose="02020603050405020304" pitchFamily="18" charset="0"/>
                  </a:rPr>
                  <a:t>axis</a:t>
                </a:r>
              </a:p>
              <a:p>
                <a:pPr marL="264160" marR="5080" indent="-342900">
                  <a:lnSpc>
                    <a:spcPct val="102600"/>
                  </a:lnSpc>
                  <a:spcBef>
                    <a:spcPts val="300"/>
                  </a:spcBef>
                  <a:buFont typeface="Wingdings" panose="05000000000000000000" pitchFamily="2" charset="2"/>
                  <a:buChar char="§"/>
                </a:pPr>
                <a:r>
                  <a:rPr lang="en-IN" sz="2100" spc="-5" dirty="0">
                    <a:solidFill>
                      <a:srgbClr val="002060"/>
                    </a:solidFill>
                    <a:latin typeface="Times New Roman" panose="02020603050405020304" pitchFamily="18" charset="0"/>
                    <a:cs typeface="Times New Roman" panose="02020603050405020304" pitchFamily="18" charset="0"/>
                  </a:rPr>
                  <a:t>For </a:t>
                </a:r>
                <a:r>
                  <a:rPr lang="en-IN" sz="2100" spc="-10" dirty="0">
                    <a:solidFill>
                      <a:srgbClr val="002060"/>
                    </a:solidFill>
                    <a:latin typeface="Times New Roman" panose="02020603050405020304" pitchFamily="18" charset="0"/>
                    <a:cs typeface="Times New Roman" panose="02020603050405020304" pitchFamily="18" charset="0"/>
                  </a:rPr>
                  <a:t>a </a:t>
                </a:r>
                <a:r>
                  <a:rPr lang="en-IN" sz="2100" spc="-15" dirty="0">
                    <a:solidFill>
                      <a:srgbClr val="002060"/>
                    </a:solidFill>
                    <a:latin typeface="Times New Roman" panose="02020603050405020304" pitchFamily="18" charset="0"/>
                    <a:cs typeface="Times New Roman" panose="02020603050405020304" pitchFamily="18" charset="0"/>
                  </a:rPr>
                  <a:t>cylinder, </a:t>
                </a:r>
                <a:r>
                  <a:rPr lang="en-IN" sz="2100" dirty="0">
                    <a:solidFill>
                      <a:srgbClr val="002060"/>
                    </a:solidFill>
                    <a:latin typeface="Times New Roman" panose="02020603050405020304" pitchFamily="18" charset="0"/>
                    <a:cs typeface="Times New Roman" panose="02020603050405020304" pitchFamily="18" charset="0"/>
                  </a:rPr>
                  <a:t>its </a:t>
                </a:r>
                <a:r>
                  <a:rPr lang="en-IN" sz="2100" spc="5" dirty="0">
                    <a:solidFill>
                      <a:srgbClr val="002060"/>
                    </a:solidFill>
                    <a:latin typeface="Times New Roman" panose="02020603050405020304" pitchFamily="18" charset="0"/>
                    <a:cs typeface="Times New Roman" panose="02020603050405020304" pitchFamily="18" charset="0"/>
                  </a:rPr>
                  <a:t>axis, </a:t>
                </a:r>
                <a:r>
                  <a:rPr lang="en-IN" sz="2100" spc="-10" dirty="0">
                    <a:solidFill>
                      <a:srgbClr val="002060"/>
                    </a:solidFill>
                    <a:latin typeface="Times New Roman" panose="02020603050405020304" pitchFamily="18" charset="0"/>
                    <a:cs typeface="Times New Roman" panose="02020603050405020304" pitchFamily="18" charset="0"/>
                  </a:rPr>
                  <a:t>along </a:t>
                </a:r>
                <a:r>
                  <a:rPr lang="en-IN" sz="2100" spc="-15" dirty="0">
                    <a:solidFill>
                      <a:srgbClr val="002060"/>
                    </a:solidFill>
                    <a:latin typeface="Times New Roman" panose="02020603050405020304" pitchFamily="18" charset="0"/>
                    <a:cs typeface="Times New Roman" panose="02020603050405020304" pitchFamily="18" charset="0"/>
                  </a:rPr>
                  <a:t>with </a:t>
                </a:r>
                <a:r>
                  <a:rPr lang="en-IN" sz="2100" spc="-45" dirty="0">
                    <a:solidFill>
                      <a:srgbClr val="002060"/>
                    </a:solidFill>
                    <a:latin typeface="Times New Roman" panose="02020603050405020304" pitchFamily="18" charset="0"/>
                    <a:cs typeface="Times New Roman" panose="02020603050405020304" pitchFamily="18" charset="0"/>
                  </a:rPr>
                  <a:t>two </a:t>
                </a:r>
                <a:r>
                  <a:rPr lang="en-IN" sz="2100" spc="-10" dirty="0">
                    <a:solidFill>
                      <a:srgbClr val="002060"/>
                    </a:solidFill>
                    <a:latin typeface="Times New Roman" panose="02020603050405020304" pitchFamily="18" charset="0"/>
                    <a:cs typeface="Times New Roman" panose="02020603050405020304" pitchFamily="18" charset="0"/>
                  </a:rPr>
                  <a:t>mutually </a:t>
                </a:r>
                <a:r>
                  <a:rPr lang="en-IN" sz="2100" spc="-25" dirty="0">
                    <a:solidFill>
                      <a:srgbClr val="002060"/>
                    </a:solidFill>
                    <a:latin typeface="Times New Roman" panose="02020603050405020304" pitchFamily="18" charset="0"/>
                    <a:cs typeface="Times New Roman" panose="02020603050405020304" pitchFamily="18" charset="0"/>
                  </a:rPr>
                  <a:t>perpendicular  </a:t>
                </a:r>
                <a:r>
                  <a:rPr lang="en-IN" sz="2100" spc="-15" dirty="0">
                    <a:solidFill>
                      <a:srgbClr val="002060"/>
                    </a:solidFill>
                    <a:latin typeface="Times New Roman" panose="02020603050405020304" pitchFamily="18" charset="0"/>
                    <a:cs typeface="Times New Roman" panose="02020603050405020304" pitchFamily="18" charset="0"/>
                  </a:rPr>
                  <a:t>directions, which </a:t>
                </a:r>
              </a:p>
              <a:p>
                <a:pPr marL="0" marR="5080" indent="0">
                  <a:lnSpc>
                    <a:spcPct val="102600"/>
                  </a:lnSpc>
                  <a:spcBef>
                    <a:spcPts val="300"/>
                  </a:spcBef>
                  <a:buNone/>
                </a:pPr>
                <a:r>
                  <a:rPr lang="en-IN" sz="2100" spc="-15" dirty="0">
                    <a:solidFill>
                      <a:srgbClr val="002060"/>
                    </a:solidFill>
                    <a:latin typeface="Times New Roman" panose="02020603050405020304" pitchFamily="18" charset="0"/>
                    <a:cs typeface="Times New Roman" panose="02020603050405020304" pitchFamily="18" charset="0"/>
                  </a:rPr>
                  <a:t>      </a:t>
                </a:r>
                <a:r>
                  <a:rPr lang="en-IN" sz="2100" spc="-40" dirty="0">
                    <a:solidFill>
                      <a:srgbClr val="002060"/>
                    </a:solidFill>
                    <a:latin typeface="Times New Roman" panose="02020603050405020304" pitchFamily="18" charset="0"/>
                    <a:cs typeface="Times New Roman" panose="02020603050405020304" pitchFamily="18" charset="0"/>
                  </a:rPr>
                  <a:t>are </a:t>
                </a:r>
                <a:r>
                  <a:rPr lang="en-IN" sz="2100" spc="-25" dirty="0">
                    <a:solidFill>
                      <a:srgbClr val="002060"/>
                    </a:solidFill>
                    <a:latin typeface="Times New Roman" panose="02020603050405020304" pitchFamily="18" charset="0"/>
                    <a:cs typeface="Times New Roman" panose="02020603050405020304" pitchFamily="18" charset="0"/>
                  </a:rPr>
                  <a:t>perpendicular </a:t>
                </a:r>
                <a:r>
                  <a:rPr lang="en-IN" sz="2100" spc="-10" dirty="0">
                    <a:solidFill>
                      <a:srgbClr val="002060"/>
                    </a:solidFill>
                    <a:latin typeface="Times New Roman" panose="02020603050405020304" pitchFamily="18" charset="0"/>
                    <a:cs typeface="Times New Roman" panose="02020603050405020304" pitchFamily="18" charset="0"/>
                  </a:rPr>
                  <a:t>to </a:t>
                </a:r>
                <a:r>
                  <a:rPr lang="en-IN" sz="2100" spc="-25" dirty="0">
                    <a:solidFill>
                      <a:srgbClr val="002060"/>
                    </a:solidFill>
                    <a:latin typeface="Times New Roman" panose="02020603050405020304" pitchFamily="18" charset="0"/>
                    <a:cs typeface="Times New Roman" panose="02020603050405020304" pitchFamily="18" charset="0"/>
                  </a:rPr>
                  <a:t>the </a:t>
                </a:r>
                <a:r>
                  <a:rPr lang="en-IN" sz="2100" spc="-10" dirty="0">
                    <a:solidFill>
                      <a:srgbClr val="002060"/>
                    </a:solidFill>
                    <a:latin typeface="Times New Roman" panose="02020603050405020304" pitchFamily="18" charset="0"/>
                    <a:cs typeface="Times New Roman" panose="02020603050405020304" pitchFamily="18" charset="0"/>
                  </a:rPr>
                  <a:t>axes, </a:t>
                </a:r>
                <a:r>
                  <a:rPr lang="en-IN" sz="2100" spc="-45" dirty="0">
                    <a:solidFill>
                      <a:srgbClr val="002060"/>
                    </a:solidFill>
                    <a:latin typeface="Times New Roman" panose="02020603050405020304" pitchFamily="18" charset="0"/>
                    <a:cs typeface="Times New Roman" panose="02020603050405020304" pitchFamily="18" charset="0"/>
                  </a:rPr>
                  <a:t>are </a:t>
                </a:r>
                <a:r>
                  <a:rPr lang="en-IN" sz="2100" dirty="0">
                    <a:solidFill>
                      <a:srgbClr val="002060"/>
                    </a:solidFill>
                    <a:latin typeface="Times New Roman" panose="02020603050405020304" pitchFamily="18" charset="0"/>
                    <a:cs typeface="Times New Roman" panose="02020603050405020304" pitchFamily="18" charset="0"/>
                  </a:rPr>
                  <a:t>its </a:t>
                </a:r>
                <a:r>
                  <a:rPr lang="en-IN" sz="2100" spc="-10" dirty="0">
                    <a:solidFill>
                      <a:srgbClr val="002060"/>
                    </a:solidFill>
                    <a:latin typeface="Times New Roman" panose="02020603050405020304" pitchFamily="18" charset="0"/>
                    <a:cs typeface="Times New Roman" panose="02020603050405020304" pitchFamily="18" charset="0"/>
                  </a:rPr>
                  <a:t>principal  axes, </a:t>
                </a:r>
                <a:r>
                  <a:rPr lang="en-IN" sz="2100" spc="-15" dirty="0">
                    <a:solidFill>
                      <a:srgbClr val="002060"/>
                    </a:solidFill>
                    <a:latin typeface="Times New Roman" panose="02020603050405020304" pitchFamily="18" charset="0"/>
                    <a:cs typeface="Times New Roman" panose="02020603050405020304" pitchFamily="18" charset="0"/>
                  </a:rPr>
                  <a:t>as </a:t>
                </a:r>
                <a:r>
                  <a:rPr lang="en-IN" sz="2100" spc="-40" dirty="0">
                    <a:solidFill>
                      <a:srgbClr val="002060"/>
                    </a:solidFill>
                    <a:latin typeface="Times New Roman" panose="02020603050405020304" pitchFamily="18" charset="0"/>
                    <a:cs typeface="Times New Roman" panose="02020603050405020304" pitchFamily="18" charset="0"/>
                  </a:rPr>
                  <a:t>shown</a:t>
                </a:r>
                <a:endParaRPr lang="en-IN" sz="2100" dirty="0">
                  <a:solidFill>
                    <a:srgbClr val="002060"/>
                  </a:solidFill>
                  <a:latin typeface="Times New Roman" panose="02020603050405020304" pitchFamily="18" charset="0"/>
                  <a:cs typeface="Times New Roman" panose="02020603050405020304" pitchFamily="18" charset="0"/>
                </a:endParaRPr>
              </a:p>
              <a:p>
                <a:pPr marL="289560" marR="138430" indent="-342900">
                  <a:lnSpc>
                    <a:spcPct val="102600"/>
                  </a:lnSpc>
                  <a:spcBef>
                    <a:spcPts val="300"/>
                  </a:spcBef>
                  <a:buFont typeface="Wingdings" panose="05000000000000000000" pitchFamily="2" charset="2"/>
                  <a:buChar char="§"/>
                </a:pPr>
                <a:endParaRPr lang="en-IN" sz="2100" dirty="0">
                  <a:solidFill>
                    <a:srgbClr val="002060"/>
                  </a:solidFill>
                  <a:latin typeface="Times New Roman" panose="02020603050405020304" pitchFamily="18" charset="0"/>
                  <a:cs typeface="Times New Roman" panose="02020603050405020304" pitchFamily="18" charset="0"/>
                </a:endParaRPr>
              </a:p>
              <a:p>
                <a:pPr marL="289560" marR="138430" indent="-342900">
                  <a:lnSpc>
                    <a:spcPct val="102600"/>
                  </a:lnSpc>
                  <a:spcBef>
                    <a:spcPts val="300"/>
                  </a:spcBef>
                  <a:buFont typeface="Wingdings" panose="05000000000000000000" pitchFamily="2" charset="2"/>
                  <a:buChar char="§"/>
                </a:pPr>
                <a:endParaRPr lang="en-IN" sz="21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100"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7B124DF-7A92-4A90-A03A-CB3869D7A742}"/>
                  </a:ext>
                </a:extLst>
              </p:cNvPr>
              <p:cNvSpPr>
                <a:spLocks noGrp="1" noRot="1" noChangeAspect="1" noMove="1" noResize="1" noEditPoints="1" noAdjustHandles="1" noChangeArrowheads="1" noChangeShapeType="1" noTextEdit="1"/>
              </p:cNvSpPr>
              <p:nvPr>
                <p:ph idx="1"/>
              </p:nvPr>
            </p:nvSpPr>
            <p:spPr>
              <a:blipFill>
                <a:blip r:embed="rId2"/>
                <a:stretch>
                  <a:fillRect l="-1515" t="-818" r="-18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8090FD5-5FCE-4173-B2A5-6E8FDAB977FE}"/>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92916D7C-7B79-4168-A427-724BAE7BB115}"/>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139B3EF0-BD30-48BC-B913-5B245F6A3D04}"/>
              </a:ext>
            </a:extLst>
          </p:cNvPr>
          <p:cNvSpPr>
            <a:spLocks noGrp="1"/>
          </p:cNvSpPr>
          <p:nvPr>
            <p:ph type="sldNum" sz="quarter" idx="12"/>
          </p:nvPr>
        </p:nvSpPr>
        <p:spPr/>
        <p:txBody>
          <a:bodyPr/>
          <a:lstStyle/>
          <a:p>
            <a:fld id="{BDA10909-B56C-45AC-A9CA-18A782F1C497}" type="slidenum">
              <a:rPr lang="en-US" smtClean="0"/>
              <a:pPr/>
              <a:t>19</a:t>
            </a:fld>
            <a:endParaRPr lang="en-US" dirty="0"/>
          </a:p>
        </p:txBody>
      </p:sp>
      <p:sp>
        <p:nvSpPr>
          <p:cNvPr id="7" name="object 7">
            <a:extLst>
              <a:ext uri="{FF2B5EF4-FFF2-40B4-BE49-F238E27FC236}">
                <a16:creationId xmlns:a16="http://schemas.microsoft.com/office/drawing/2014/main" id="{D815D9E7-B11D-4836-9DC9-5B73B2C5577D}"/>
              </a:ext>
            </a:extLst>
          </p:cNvPr>
          <p:cNvSpPr/>
          <p:nvPr/>
        </p:nvSpPr>
        <p:spPr>
          <a:xfrm>
            <a:off x="9753600" y="4206429"/>
            <a:ext cx="1868715" cy="199037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5208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70FAC4-61D7-4DBF-A2E7-BBAF084E8D62}"/>
              </a:ext>
            </a:extLst>
          </p:cNvPr>
          <p:cNvSpPr>
            <a:spLocks noGrp="1"/>
          </p:cNvSpPr>
          <p:nvPr>
            <p:ph type="ftr" sz="quarter" idx="10"/>
          </p:nvPr>
        </p:nvSpPr>
        <p:spPr/>
        <p:txBody>
          <a:bodyPr/>
          <a:lstStyle/>
          <a:p>
            <a:r>
              <a:rPr lang="en-US"/>
              <a:t>Bennett university</a:t>
            </a:r>
            <a:endParaRPr lang="en-US" dirty="0"/>
          </a:p>
        </p:txBody>
      </p:sp>
      <p:sp>
        <p:nvSpPr>
          <p:cNvPr id="3" name="Date Placeholder 2">
            <a:extLst>
              <a:ext uri="{FF2B5EF4-FFF2-40B4-BE49-F238E27FC236}">
                <a16:creationId xmlns:a16="http://schemas.microsoft.com/office/drawing/2014/main" id="{9FE5C096-E8C1-4169-B042-BB0E9968940E}"/>
              </a:ext>
            </a:extLst>
          </p:cNvPr>
          <p:cNvSpPr>
            <a:spLocks noGrp="1"/>
          </p:cNvSpPr>
          <p:nvPr>
            <p:ph type="dt" sz="half" idx="11"/>
          </p:nvPr>
        </p:nvSpPr>
        <p:spPr/>
        <p:txBody>
          <a:bodyPr/>
          <a:lstStyle/>
          <a:p>
            <a:r>
              <a:rPr lang="en-US"/>
              <a:t>Even Semetser, 2020-21</a:t>
            </a:r>
            <a:endParaRPr lang="en-US" dirty="0"/>
          </a:p>
        </p:txBody>
      </p:sp>
      <p:sp>
        <p:nvSpPr>
          <p:cNvPr id="4" name="Slide Number Placeholder 3">
            <a:extLst>
              <a:ext uri="{FF2B5EF4-FFF2-40B4-BE49-F238E27FC236}">
                <a16:creationId xmlns:a16="http://schemas.microsoft.com/office/drawing/2014/main" id="{FF86B6D3-F4E7-467A-97B4-67806B871647}"/>
              </a:ext>
            </a:extLst>
          </p:cNvPr>
          <p:cNvSpPr>
            <a:spLocks noGrp="1"/>
          </p:cNvSpPr>
          <p:nvPr>
            <p:ph type="sldNum" sz="quarter" idx="12"/>
          </p:nvPr>
        </p:nvSpPr>
        <p:spPr/>
        <p:txBody>
          <a:bodyPr/>
          <a:lstStyle/>
          <a:p>
            <a:fld id="{BDA10909-B56C-45AC-A9CA-18A782F1C497}" type="slidenum">
              <a:rPr lang="en-US" smtClean="0"/>
              <a:pPr/>
              <a:t>2</a:t>
            </a:fld>
            <a:endParaRPr lang="en-US" dirty="0"/>
          </a:p>
        </p:txBody>
      </p:sp>
      <p:sp>
        <p:nvSpPr>
          <p:cNvPr id="5" name="Title 4">
            <a:extLst>
              <a:ext uri="{FF2B5EF4-FFF2-40B4-BE49-F238E27FC236}">
                <a16:creationId xmlns:a16="http://schemas.microsoft.com/office/drawing/2014/main" id="{ACBE65F1-1FB4-4531-8A77-826CE3ADF0C6}"/>
              </a:ext>
            </a:extLst>
          </p:cNvPr>
          <p:cNvSpPr>
            <a:spLocks noGrp="1"/>
          </p:cNvSpPr>
          <p:nvPr>
            <p:ph type="title"/>
          </p:nvPr>
        </p:nvSpPr>
        <p:spPr/>
        <p:txBody>
          <a:bodyPr/>
          <a:lstStyle/>
          <a:p>
            <a:r>
              <a:rPr lang="en-US" dirty="0"/>
              <a:t>Rigid Body Dynamics</a:t>
            </a:r>
          </a:p>
        </p:txBody>
      </p:sp>
    </p:spTree>
    <p:extLst>
      <p:ext uri="{BB962C8B-B14F-4D97-AF65-F5344CB8AC3E}">
        <p14:creationId xmlns:p14="http://schemas.microsoft.com/office/powerpoint/2010/main" val="582872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4A91-DFB3-470B-A37C-77DFAD761326}"/>
              </a:ext>
            </a:extLst>
          </p:cNvPr>
          <p:cNvSpPr>
            <a:spLocks noGrp="1"/>
          </p:cNvSpPr>
          <p:nvPr>
            <p:ph type="title"/>
          </p:nvPr>
        </p:nvSpPr>
        <p:spPr/>
        <p:txBody>
          <a:bodyPr>
            <a:normAutofit fontScale="90000"/>
          </a:bodyPr>
          <a:lstStyle/>
          <a:p>
            <a:r>
              <a:rPr lang="en-US" dirty="0"/>
              <a:t>Principle Axes of Rigid Body-II</a:t>
            </a:r>
          </a:p>
        </p:txBody>
      </p:sp>
      <p:sp>
        <p:nvSpPr>
          <p:cNvPr id="3" name="Content Placeholder 2">
            <a:extLst>
              <a:ext uri="{FF2B5EF4-FFF2-40B4-BE49-F238E27FC236}">
                <a16:creationId xmlns:a16="http://schemas.microsoft.com/office/drawing/2014/main" id="{3334AD07-C4C5-4A45-A9D9-2AAFF0BD4DE6}"/>
              </a:ext>
            </a:extLst>
          </p:cNvPr>
          <p:cNvSpPr>
            <a:spLocks noGrp="1"/>
          </p:cNvSpPr>
          <p:nvPr>
            <p:ph idx="1"/>
          </p:nvPr>
        </p:nvSpPr>
        <p:spPr/>
        <p:txBody>
          <a:bodyPr/>
          <a:lstStyle/>
          <a:p>
            <a:pPr>
              <a:buFont typeface="Wingdings" panose="05000000000000000000" pitchFamily="2" charset="2"/>
              <a:buChar char="q"/>
            </a:pPr>
            <a:r>
              <a:rPr lang="en-IN" dirty="0">
                <a:solidFill>
                  <a:srgbClr val="002060"/>
                </a:solidFill>
                <a:latin typeface="Times New Roman" panose="02020603050405020304" pitchFamily="18" charset="0"/>
                <a:cs typeface="Times New Roman" panose="02020603050405020304" pitchFamily="18" charset="0"/>
              </a:rPr>
              <a:t>An aircraft in flight is free to rotate in three dimensions: </a:t>
            </a:r>
            <a:r>
              <a:rPr lang="en-IN" i="1" dirty="0">
                <a:solidFill>
                  <a:srgbClr val="002060"/>
                </a:solidFill>
                <a:latin typeface="Times New Roman" panose="02020603050405020304" pitchFamily="18" charset="0"/>
                <a:cs typeface="Times New Roman" panose="02020603050405020304" pitchFamily="18" charset="0"/>
              </a:rPr>
              <a:t>yaw</a:t>
            </a:r>
            <a:r>
              <a:rPr lang="en-IN" dirty="0">
                <a:solidFill>
                  <a:srgbClr val="002060"/>
                </a:solidFill>
                <a:latin typeface="Times New Roman" panose="02020603050405020304" pitchFamily="18" charset="0"/>
                <a:cs typeface="Times New Roman" panose="02020603050405020304" pitchFamily="18" charset="0"/>
              </a:rPr>
              <a:t>, nose left or right about an axis running up and down; </a:t>
            </a:r>
            <a:r>
              <a:rPr lang="en-IN" i="1" dirty="0">
                <a:solidFill>
                  <a:srgbClr val="002060"/>
                </a:solidFill>
                <a:latin typeface="Times New Roman" panose="02020603050405020304" pitchFamily="18" charset="0"/>
                <a:cs typeface="Times New Roman" panose="02020603050405020304" pitchFamily="18" charset="0"/>
              </a:rPr>
              <a:t>pitch</a:t>
            </a:r>
            <a:r>
              <a:rPr lang="en-IN" dirty="0">
                <a:solidFill>
                  <a:srgbClr val="002060"/>
                </a:solidFill>
                <a:latin typeface="Times New Roman" panose="02020603050405020304" pitchFamily="18" charset="0"/>
                <a:cs typeface="Times New Roman" panose="02020603050405020304" pitchFamily="18" charset="0"/>
              </a:rPr>
              <a:t>, nose up or down about an axis running from wing to wing; and </a:t>
            </a:r>
            <a:r>
              <a:rPr lang="en-IN" i="1" dirty="0">
                <a:solidFill>
                  <a:srgbClr val="002060"/>
                </a:solidFill>
                <a:latin typeface="Times New Roman" panose="02020603050405020304" pitchFamily="18" charset="0"/>
                <a:cs typeface="Times New Roman" panose="02020603050405020304" pitchFamily="18" charset="0"/>
              </a:rPr>
              <a:t>roll</a:t>
            </a:r>
            <a:r>
              <a:rPr lang="en-IN" dirty="0">
                <a:solidFill>
                  <a:srgbClr val="002060"/>
                </a:solidFill>
                <a:latin typeface="Times New Roman" panose="02020603050405020304" pitchFamily="18" charset="0"/>
                <a:cs typeface="Times New Roman" panose="02020603050405020304" pitchFamily="18" charset="0"/>
              </a:rPr>
              <a:t>, rotation about an axis running from nose to tail. </a:t>
            </a:r>
          </a:p>
          <a:p>
            <a:pPr>
              <a:buFont typeface="Wingdings" panose="05000000000000000000" pitchFamily="2" charset="2"/>
              <a:buChar char="q"/>
            </a:pPr>
            <a:r>
              <a:rPr lang="en-IN" dirty="0">
                <a:solidFill>
                  <a:srgbClr val="002060"/>
                </a:solidFill>
                <a:latin typeface="Times New Roman" panose="02020603050405020304" pitchFamily="18" charset="0"/>
                <a:cs typeface="Times New Roman" panose="02020603050405020304" pitchFamily="18" charset="0"/>
              </a:rPr>
              <a:t>These rotations are produced by torques about the principal axes. </a:t>
            </a:r>
          </a:p>
          <a:p>
            <a:pPr>
              <a:buFont typeface="Wingdings" panose="05000000000000000000" pitchFamily="2" charset="2"/>
              <a:buChar char="q"/>
            </a:pPr>
            <a:r>
              <a:rPr lang="en-IN" dirty="0">
                <a:solidFill>
                  <a:srgbClr val="002060"/>
                </a:solidFill>
                <a:latin typeface="Times New Roman" panose="02020603050405020304" pitchFamily="18" charset="0"/>
                <a:cs typeface="Times New Roman" panose="02020603050405020304" pitchFamily="18" charset="0"/>
              </a:rPr>
              <a:t>The principle axes are named as </a:t>
            </a:r>
            <a:r>
              <a:rPr lang="en-IN" b="1" dirty="0">
                <a:solidFill>
                  <a:srgbClr val="0070C0"/>
                </a:solidFill>
                <a:latin typeface="Times New Roman" panose="02020603050405020304" pitchFamily="18" charset="0"/>
                <a:cs typeface="Times New Roman" panose="02020603050405020304" pitchFamily="18" charset="0"/>
              </a:rPr>
              <a:t>Normal axis </a:t>
            </a:r>
            <a:r>
              <a:rPr lang="en-IN" dirty="0">
                <a:solidFill>
                  <a:srgbClr val="002060"/>
                </a:solidFill>
                <a:latin typeface="Times New Roman" panose="02020603050405020304" pitchFamily="18" charset="0"/>
                <a:cs typeface="Times New Roman" panose="02020603050405020304" pitchFamily="18" charset="0"/>
              </a:rPr>
              <a:t>or yaw axis; </a:t>
            </a:r>
            <a:r>
              <a:rPr lang="en-IN" b="1" dirty="0">
                <a:solidFill>
                  <a:srgbClr val="0070C0"/>
                </a:solidFill>
                <a:latin typeface="Times New Roman" panose="02020603050405020304" pitchFamily="18" charset="0"/>
                <a:cs typeface="Times New Roman" panose="02020603050405020304" pitchFamily="18" charset="0"/>
              </a:rPr>
              <a:t>Transverse axis</a:t>
            </a:r>
            <a:r>
              <a:rPr lang="en-IN" dirty="0">
                <a:solidFill>
                  <a:srgbClr val="002060"/>
                </a:solidFill>
                <a:latin typeface="Times New Roman" panose="02020603050405020304" pitchFamily="18" charset="0"/>
                <a:cs typeface="Times New Roman" panose="02020603050405020304" pitchFamily="18" charset="0"/>
              </a:rPr>
              <a:t> or pitch axis; and</a:t>
            </a:r>
          </a:p>
          <a:p>
            <a:pPr marL="0" indent="0">
              <a:buNone/>
            </a:pPr>
            <a:r>
              <a:rPr lang="en-IN" dirty="0">
                <a:solidFill>
                  <a:srgbClr val="002060"/>
                </a:solidFill>
                <a:latin typeface="Times New Roman" panose="02020603050405020304" pitchFamily="18" charset="0"/>
                <a:cs typeface="Times New Roman" panose="02020603050405020304" pitchFamily="18" charset="0"/>
              </a:rPr>
              <a:t>     </a:t>
            </a:r>
            <a:r>
              <a:rPr lang="en-IN" b="1" dirty="0">
                <a:solidFill>
                  <a:srgbClr val="0070C0"/>
                </a:solidFill>
                <a:latin typeface="Times New Roman" panose="02020603050405020304" pitchFamily="18" charset="0"/>
                <a:cs typeface="Times New Roman" panose="02020603050405020304" pitchFamily="18" charset="0"/>
              </a:rPr>
              <a:t>Longitudinal axis</a:t>
            </a:r>
            <a:r>
              <a:rPr lang="en-IN" dirty="0">
                <a:solidFill>
                  <a:srgbClr val="002060"/>
                </a:solidFill>
                <a:latin typeface="Times New Roman" panose="02020603050405020304" pitchFamily="18" charset="0"/>
                <a:cs typeface="Times New Roman" panose="02020603050405020304" pitchFamily="18" charset="0"/>
              </a:rPr>
              <a:t> or roll axis.  </a:t>
            </a:r>
          </a:p>
          <a:p>
            <a:pPr marL="0" indent="0">
              <a:buNone/>
            </a:pPr>
            <a:endParaRPr lang="en-US" dirty="0"/>
          </a:p>
        </p:txBody>
      </p:sp>
      <p:sp>
        <p:nvSpPr>
          <p:cNvPr id="4" name="Date Placeholder 3">
            <a:extLst>
              <a:ext uri="{FF2B5EF4-FFF2-40B4-BE49-F238E27FC236}">
                <a16:creationId xmlns:a16="http://schemas.microsoft.com/office/drawing/2014/main" id="{5294A1EC-F1EC-4570-804F-DBA458B5379C}"/>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4DC7EF98-BC2E-44E6-995A-5C7CCB708FD2}"/>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3D3A611E-2081-43B4-BC69-F5E55DDF56B7}"/>
              </a:ext>
            </a:extLst>
          </p:cNvPr>
          <p:cNvSpPr>
            <a:spLocks noGrp="1"/>
          </p:cNvSpPr>
          <p:nvPr>
            <p:ph type="sldNum" sz="quarter" idx="12"/>
          </p:nvPr>
        </p:nvSpPr>
        <p:spPr/>
        <p:txBody>
          <a:bodyPr/>
          <a:lstStyle/>
          <a:p>
            <a:fld id="{BDA10909-B56C-45AC-A9CA-18A782F1C497}" type="slidenum">
              <a:rPr lang="en-US" smtClean="0"/>
              <a:pPr/>
              <a:t>20</a:t>
            </a:fld>
            <a:endParaRPr lang="en-US" dirty="0"/>
          </a:p>
        </p:txBody>
      </p:sp>
      <p:pic>
        <p:nvPicPr>
          <p:cNvPr id="7" name="Picture 6">
            <a:extLst>
              <a:ext uri="{FF2B5EF4-FFF2-40B4-BE49-F238E27FC236}">
                <a16:creationId xmlns:a16="http://schemas.microsoft.com/office/drawing/2014/main" id="{111FF9C8-9E14-4C77-B85D-A44C4D982B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6048" y="2936525"/>
            <a:ext cx="3845556" cy="3182198"/>
          </a:xfrm>
          <a:prstGeom prst="rect">
            <a:avLst/>
          </a:prstGeom>
        </p:spPr>
      </p:pic>
    </p:spTree>
    <p:extLst>
      <p:ext uri="{BB962C8B-B14F-4D97-AF65-F5344CB8AC3E}">
        <p14:creationId xmlns:p14="http://schemas.microsoft.com/office/powerpoint/2010/main" val="3118198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4815-F272-4A34-9A0B-3A0BC736FB79}"/>
              </a:ext>
            </a:extLst>
          </p:cNvPr>
          <p:cNvSpPr>
            <a:spLocks noGrp="1"/>
          </p:cNvSpPr>
          <p:nvPr>
            <p:ph type="title"/>
          </p:nvPr>
        </p:nvSpPr>
        <p:spPr/>
        <p:txBody>
          <a:bodyPr>
            <a:normAutofit fontScale="90000"/>
          </a:bodyPr>
          <a:lstStyle/>
          <a:p>
            <a:r>
              <a:rPr lang="en-US" dirty="0"/>
              <a:t>Calculation of Inertia Tensor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1ABE57-F005-4D2C-A2AE-AC3CB6435428}"/>
                  </a:ext>
                </a:extLst>
              </p:cNvPr>
              <p:cNvSpPr>
                <a:spLocks noGrp="1"/>
              </p:cNvSpPr>
              <p:nvPr>
                <p:ph idx="1"/>
              </p:nvPr>
            </p:nvSpPr>
            <p:spPr/>
            <p:txBody>
              <a:bodyPr>
                <a:normAutofit lnSpcReduction="10000"/>
              </a:bodyPr>
              <a:lstStyle/>
              <a:p>
                <a:pPr>
                  <a:buFont typeface="Arial" panose="020B0604020202020204" pitchFamily="34" charset="0"/>
                  <a:buChar char="•"/>
                </a:pPr>
                <a:r>
                  <a:rPr lang="en-IN" sz="2000" spc="-15" dirty="0">
                    <a:solidFill>
                      <a:srgbClr val="002060"/>
                    </a:solidFill>
                    <a:latin typeface="Times New Roman" panose="02020603050405020304" pitchFamily="18" charset="0"/>
                    <a:cs typeface="Times New Roman" panose="02020603050405020304" pitchFamily="18" charset="0"/>
                  </a:rPr>
                  <a:t>Consider </a:t>
                </a:r>
                <a:r>
                  <a:rPr lang="en-IN" sz="2000" spc="-25" dirty="0">
                    <a:solidFill>
                      <a:srgbClr val="002060"/>
                    </a:solidFill>
                    <a:latin typeface="Times New Roman" panose="02020603050405020304" pitchFamily="18" charset="0"/>
                    <a:cs typeface="Times New Roman" panose="02020603050405020304" pitchFamily="18" charset="0"/>
                  </a:rPr>
                  <a:t>four </a:t>
                </a:r>
                <a:r>
                  <a:rPr lang="en-IN" sz="2000" spc="-15" dirty="0">
                    <a:solidFill>
                      <a:srgbClr val="002060"/>
                    </a:solidFill>
                    <a:latin typeface="Times New Roman" panose="02020603050405020304" pitchFamily="18" charset="0"/>
                    <a:cs typeface="Times New Roman" panose="02020603050405020304" pitchFamily="18" charset="0"/>
                  </a:rPr>
                  <a:t>identical particles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20" dirty="0">
                    <a:solidFill>
                      <a:srgbClr val="002060"/>
                    </a:solidFill>
                    <a:latin typeface="Times New Roman" panose="02020603050405020304" pitchFamily="18" charset="0"/>
                    <a:cs typeface="Times New Roman" panose="02020603050405020304" pitchFamily="18" charset="0"/>
                  </a:rPr>
                  <a:t>mass </a:t>
                </a:r>
                <a14:m>
                  <m:oMath xmlns:m="http://schemas.openxmlformats.org/officeDocument/2006/math">
                    <m:r>
                      <a:rPr lang="en-IN" sz="2000" i="1" spc="-5" dirty="0" smtClean="0">
                        <a:solidFill>
                          <a:srgbClr val="002060"/>
                        </a:solidFill>
                        <a:latin typeface="Cambria Math" panose="02040503050406030204" pitchFamily="18" charset="0"/>
                        <a:cs typeface="Arial"/>
                      </a:rPr>
                      <m:t>𝑚</m:t>
                    </m:r>
                  </m:oMath>
                </a14:m>
                <a:r>
                  <a:rPr lang="en-IN" sz="2000" spc="-5" dirty="0">
                    <a:solidFill>
                      <a:srgbClr val="002060"/>
                    </a:solidFill>
                    <a:latin typeface="Times New Roman" panose="02020603050405020304" pitchFamily="18" charset="0"/>
                    <a:cs typeface="Times New Roman" panose="02020603050405020304" pitchFamily="18" charset="0"/>
                  </a:rPr>
                  <a:t>, </a:t>
                </a:r>
                <a:r>
                  <a:rPr lang="en-IN" sz="2000" spc="-20" dirty="0">
                    <a:solidFill>
                      <a:srgbClr val="002060"/>
                    </a:solidFill>
                    <a:latin typeface="Times New Roman" panose="02020603050405020304" pitchFamily="18" charset="0"/>
                    <a:cs typeface="Times New Roman" panose="02020603050405020304" pitchFamily="18" charset="0"/>
                  </a:rPr>
                  <a:t>arranged </a:t>
                </a:r>
                <a:r>
                  <a:rPr lang="en-IN" sz="2000" spc="-35" dirty="0">
                    <a:solidFill>
                      <a:srgbClr val="002060"/>
                    </a:solidFill>
                    <a:latin typeface="Times New Roman" panose="02020603050405020304" pitchFamily="18" charset="0"/>
                    <a:cs typeface="Times New Roman" panose="02020603050405020304" pitchFamily="18" charset="0"/>
                  </a:rPr>
                  <a:t>on </a:t>
                </a:r>
                <a:r>
                  <a:rPr lang="en-IN" sz="2000" spc="-30" dirty="0">
                    <a:solidFill>
                      <a:srgbClr val="002060"/>
                    </a:solidFill>
                    <a:latin typeface="Times New Roman" panose="02020603050405020304" pitchFamily="18" charset="0"/>
                    <a:cs typeface="Times New Roman" panose="02020603050405020304" pitchFamily="18" charset="0"/>
                  </a:rPr>
                  <a:t>the  </a:t>
                </a:r>
                <a:r>
                  <a:rPr lang="en-IN" sz="2000" spc="-15" dirty="0">
                    <a:solidFill>
                      <a:srgbClr val="002060"/>
                    </a:solidFill>
                    <a:latin typeface="Times New Roman" panose="02020603050405020304" pitchFamily="18" charset="0"/>
                    <a:cs typeface="Times New Roman" panose="02020603050405020304" pitchFamily="18" charset="0"/>
                  </a:rPr>
                  <a:t>vertices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10" dirty="0">
                    <a:solidFill>
                      <a:srgbClr val="002060"/>
                    </a:solidFill>
                    <a:latin typeface="Times New Roman" panose="02020603050405020304" pitchFamily="18" charset="0"/>
                    <a:cs typeface="Times New Roman" panose="02020603050405020304" pitchFamily="18" charset="0"/>
                  </a:rPr>
                  <a:t>a </a:t>
                </a:r>
                <a:r>
                  <a:rPr lang="en-IN" sz="2000" spc="-25" dirty="0">
                    <a:solidFill>
                      <a:srgbClr val="002060"/>
                    </a:solidFill>
                    <a:latin typeface="Times New Roman" panose="02020603050405020304" pitchFamily="18" charset="0"/>
                    <a:cs typeface="Times New Roman" panose="02020603050405020304" pitchFamily="18" charset="0"/>
                  </a:rPr>
                  <a:t>square, </a:t>
                </a:r>
                <a:r>
                  <a:rPr lang="en-IN" sz="2000" spc="-15" dirty="0">
                    <a:solidFill>
                      <a:srgbClr val="002060"/>
                    </a:solidFill>
                    <a:latin typeface="Times New Roman" panose="02020603050405020304" pitchFamily="18" charset="0"/>
                    <a:cs typeface="Times New Roman" panose="02020603050405020304" pitchFamily="18" charset="0"/>
                  </a:rPr>
                  <a:t>with </a:t>
                </a:r>
                <a:r>
                  <a:rPr lang="en-IN" sz="2000" spc="-30" dirty="0">
                    <a:solidFill>
                      <a:srgbClr val="002060"/>
                    </a:solidFill>
                    <a:latin typeface="Times New Roman" panose="02020603050405020304" pitchFamily="18" charset="0"/>
                    <a:cs typeface="Times New Roman" panose="02020603050405020304" pitchFamily="18" charset="0"/>
                  </a:rPr>
                  <a:t>sides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15" dirty="0">
                    <a:solidFill>
                      <a:srgbClr val="002060"/>
                    </a:solidFill>
                    <a:latin typeface="Times New Roman" panose="02020603050405020304" pitchFamily="18" charset="0"/>
                    <a:cs typeface="Times New Roman" panose="02020603050405020304" pitchFamily="18" charset="0"/>
                  </a:rPr>
                  <a:t>length </a:t>
                </a:r>
                <a14:m>
                  <m:oMath xmlns:m="http://schemas.openxmlformats.org/officeDocument/2006/math">
                    <m:r>
                      <a:rPr lang="en-IN" sz="2000" i="1" spc="-30" dirty="0" smtClean="0">
                        <a:solidFill>
                          <a:srgbClr val="002060"/>
                        </a:solidFill>
                        <a:latin typeface="Cambria Math" panose="02040503050406030204" pitchFamily="18" charset="0"/>
                        <a:cs typeface="Calibri"/>
                      </a:rPr>
                      <m:t>2</m:t>
                    </m:r>
                    <m:r>
                      <a:rPr lang="en-IN" sz="2000" i="1" spc="-30" dirty="0" smtClean="0">
                        <a:solidFill>
                          <a:srgbClr val="002060"/>
                        </a:solidFill>
                        <a:latin typeface="Cambria Math" panose="02040503050406030204" pitchFamily="18" charset="0"/>
                        <a:cs typeface="Arial"/>
                      </a:rPr>
                      <m:t>𝑎</m:t>
                    </m:r>
                  </m:oMath>
                </a14:m>
                <a:r>
                  <a:rPr lang="en-IN" sz="2000" spc="-30" dirty="0">
                    <a:solidFill>
                      <a:srgbClr val="002060"/>
                    </a:solidFill>
                    <a:latin typeface="Times New Roman" panose="02020603050405020304" pitchFamily="18" charset="0"/>
                    <a:cs typeface="Times New Roman" panose="02020603050405020304" pitchFamily="18" charset="0"/>
                  </a:rPr>
                  <a:t>, </a:t>
                </a:r>
                <a:r>
                  <a:rPr lang="en-IN" sz="2000" spc="-15" dirty="0">
                    <a:solidFill>
                      <a:srgbClr val="002060"/>
                    </a:solidFill>
                    <a:latin typeface="Times New Roman" panose="02020603050405020304" pitchFamily="18" charset="0"/>
                    <a:cs typeface="Times New Roman" panose="02020603050405020304" pitchFamily="18" charset="0"/>
                  </a:rPr>
                  <a:t>as</a:t>
                </a:r>
                <a:r>
                  <a:rPr lang="en-IN" sz="2000" spc="185" dirty="0">
                    <a:solidFill>
                      <a:srgbClr val="002060"/>
                    </a:solidFill>
                    <a:latin typeface="Times New Roman" panose="02020603050405020304" pitchFamily="18" charset="0"/>
                    <a:cs typeface="Times New Roman" panose="02020603050405020304" pitchFamily="18" charset="0"/>
                  </a:rPr>
                  <a:t> </a:t>
                </a:r>
                <a:r>
                  <a:rPr lang="en-IN" sz="2000" spc="-40" dirty="0">
                    <a:solidFill>
                      <a:srgbClr val="002060"/>
                    </a:solidFill>
                    <a:latin typeface="Times New Roman" panose="02020603050405020304" pitchFamily="18" charset="0"/>
                    <a:cs typeface="Times New Roman" panose="02020603050405020304" pitchFamily="18" charset="0"/>
                  </a:rPr>
                  <a:t>shown in the figure.</a:t>
                </a:r>
              </a:p>
              <a:p>
                <a:pPr>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Noting that </a:t>
                </a:r>
                <a:r>
                  <a:rPr lang="en-IN" sz="2000" spc="-35" dirty="0">
                    <a:solidFill>
                      <a:srgbClr val="002060"/>
                    </a:solidFill>
                    <a:latin typeface="Times New Roman" panose="02020603050405020304" pitchFamily="18" charset="0"/>
                    <a:cs typeface="Times New Roman" panose="02020603050405020304" pitchFamily="18" charset="0"/>
                  </a:rPr>
                  <a:t>for </a:t>
                </a:r>
                <a:r>
                  <a:rPr lang="en-IN" sz="2000" dirty="0">
                    <a:solidFill>
                      <a:srgbClr val="002060"/>
                    </a:solidFill>
                    <a:latin typeface="Times New Roman" panose="02020603050405020304" pitchFamily="18" charset="0"/>
                    <a:cs typeface="Times New Roman" panose="02020603050405020304" pitchFamily="18" charset="0"/>
                  </a:rPr>
                  <a:t>all </a:t>
                </a:r>
                <a:r>
                  <a:rPr lang="en-IN" sz="2000" spc="-10" dirty="0">
                    <a:solidFill>
                      <a:srgbClr val="002060"/>
                    </a:solidFill>
                    <a:latin typeface="Times New Roman" panose="02020603050405020304" pitchFamily="18" charset="0"/>
                    <a:cs typeface="Times New Roman" panose="02020603050405020304" pitchFamily="18" charset="0"/>
                  </a:rPr>
                  <a:t>particles,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i="1" spc="-80" dirty="0">
                    <a:solidFill>
                      <a:srgbClr val="002060"/>
                    </a:solidFill>
                    <a:latin typeface="Times New Roman" panose="02020603050405020304" pitchFamily="18" charset="0"/>
                    <a:cs typeface="Times New Roman" panose="02020603050405020304" pitchFamily="18" charset="0"/>
                  </a:rPr>
                  <a:t>z </a:t>
                </a:r>
                <a:r>
                  <a:rPr lang="en-IN" sz="2000" spc="-20" dirty="0">
                    <a:solidFill>
                      <a:srgbClr val="002060"/>
                    </a:solidFill>
                    <a:latin typeface="Times New Roman" panose="02020603050405020304" pitchFamily="18" charset="0"/>
                    <a:cs typeface="Times New Roman" panose="02020603050405020304" pitchFamily="18" charset="0"/>
                  </a:rPr>
                  <a:t>coordinate </a:t>
                </a:r>
                <a:r>
                  <a:rPr lang="en-IN" sz="2000" spc="-10" dirty="0">
                    <a:solidFill>
                      <a:srgbClr val="002060"/>
                    </a:solidFill>
                    <a:latin typeface="Times New Roman" panose="02020603050405020304" pitchFamily="18" charset="0"/>
                    <a:cs typeface="Times New Roman" panose="02020603050405020304" pitchFamily="18" charset="0"/>
                  </a:rPr>
                  <a:t>is </a:t>
                </a:r>
                <a:r>
                  <a:rPr lang="en-IN" sz="2000" spc="-25" dirty="0">
                    <a:solidFill>
                      <a:srgbClr val="002060"/>
                    </a:solidFill>
                    <a:latin typeface="Times New Roman" panose="02020603050405020304" pitchFamily="18" charset="0"/>
                    <a:cs typeface="Times New Roman" panose="02020603050405020304" pitchFamily="18" charset="0"/>
                  </a:rPr>
                  <a:t>zero </a:t>
                </a:r>
                <a:r>
                  <a:rPr lang="en-IN" sz="2000" spc="10" dirty="0">
                    <a:solidFill>
                      <a:srgbClr val="002060"/>
                    </a:solidFill>
                    <a:latin typeface="Times New Roman" panose="02020603050405020304" pitchFamily="18" charset="0"/>
                    <a:cs typeface="Times New Roman" panose="02020603050405020304" pitchFamily="18" charset="0"/>
                  </a:rPr>
                  <a:t>(</a:t>
                </a:r>
                <a14:m>
                  <m:oMath xmlns:m="http://schemas.openxmlformats.org/officeDocument/2006/math">
                    <m:r>
                      <a:rPr lang="en-IN" sz="2000" i="1" spc="10" dirty="0" smtClean="0">
                        <a:solidFill>
                          <a:srgbClr val="002060"/>
                        </a:solidFill>
                        <a:latin typeface="Cambria Math" panose="02040503050406030204" pitchFamily="18" charset="0"/>
                        <a:cs typeface="Arial"/>
                      </a:rPr>
                      <m:t>𝑧</m:t>
                    </m:r>
                    <m:r>
                      <a:rPr lang="en-IN" sz="2400" i="1" spc="15" baseline="-10416" dirty="0" err="1" smtClean="0">
                        <a:solidFill>
                          <a:srgbClr val="002060"/>
                        </a:solidFill>
                        <a:latin typeface="Cambria Math" panose="02040503050406030204" pitchFamily="18" charset="0"/>
                        <a:cs typeface="Arial"/>
                      </a:rPr>
                      <m:t>𝑖</m:t>
                    </m:r>
                    <m:r>
                      <a:rPr lang="en-IN" sz="2400" i="1" spc="15" baseline="-10416" dirty="0" smtClean="0">
                        <a:solidFill>
                          <a:srgbClr val="002060"/>
                        </a:solidFill>
                        <a:latin typeface="Cambria Math" panose="02040503050406030204" pitchFamily="18" charset="0"/>
                        <a:cs typeface="Arial"/>
                      </a:rPr>
                      <m:t> </m:t>
                    </m:r>
                    <m:r>
                      <a:rPr lang="en-IN" sz="2000" i="1" spc="204" dirty="0" smtClean="0">
                        <a:solidFill>
                          <a:srgbClr val="002060"/>
                        </a:solidFill>
                        <a:latin typeface="Cambria Math" panose="02040503050406030204" pitchFamily="18" charset="0"/>
                        <a:cs typeface="Arial"/>
                      </a:rPr>
                      <m:t>= </m:t>
                    </m:r>
                    <m:r>
                      <a:rPr lang="en-IN" sz="2000" i="1" spc="20" dirty="0" smtClean="0">
                        <a:solidFill>
                          <a:srgbClr val="002060"/>
                        </a:solidFill>
                        <a:latin typeface="Cambria Math" panose="02040503050406030204" pitchFamily="18" charset="0"/>
                        <a:cs typeface="Calibri"/>
                      </a:rPr>
                      <m:t>0</m:t>
                    </m:r>
                  </m:oMath>
                </a14:m>
                <a:r>
                  <a:rPr lang="en-IN" sz="2000" spc="20" dirty="0">
                    <a:solidFill>
                      <a:srgbClr val="002060"/>
                    </a:solidFill>
                    <a:latin typeface="Times New Roman" panose="02020603050405020304" pitchFamily="18" charset="0"/>
                    <a:cs typeface="Times New Roman" panose="02020603050405020304" pitchFamily="18" charset="0"/>
                  </a:rPr>
                  <a:t>),  </a:t>
                </a:r>
                <a:r>
                  <a:rPr lang="en-IN" sz="2000" spc="-75" dirty="0">
                    <a:solidFill>
                      <a:srgbClr val="002060"/>
                    </a:solidFill>
                    <a:latin typeface="Times New Roman" panose="02020603050405020304" pitchFamily="18" charset="0"/>
                    <a:cs typeface="Times New Roman" panose="02020603050405020304" pitchFamily="18" charset="0"/>
                  </a:rPr>
                  <a:t>we</a:t>
                </a:r>
                <a:r>
                  <a:rPr lang="en-IN" sz="2000" spc="-70" dirty="0">
                    <a:solidFill>
                      <a:srgbClr val="002060"/>
                    </a:solidFill>
                    <a:latin typeface="Times New Roman" panose="02020603050405020304" pitchFamily="18" charset="0"/>
                    <a:cs typeface="Times New Roman" panose="02020603050405020304" pitchFamily="18" charset="0"/>
                  </a:rPr>
                  <a:t> </a:t>
                </a:r>
                <a:r>
                  <a:rPr lang="en-IN" sz="2000" spc="-15" dirty="0">
                    <a:solidFill>
                      <a:srgbClr val="002060"/>
                    </a:solidFill>
                    <a:latin typeface="Times New Roman" panose="02020603050405020304" pitchFamily="18" charset="0"/>
                    <a:cs typeface="Times New Roman" panose="02020603050405020304" pitchFamily="18" charset="0"/>
                  </a:rPr>
                  <a:t>obtain, </a:t>
                </a:r>
              </a:p>
              <a:p>
                <a:pPr>
                  <a:buFont typeface="Arial" panose="020B0604020202020204" pitchFamily="34" charset="0"/>
                  <a:buChar char="•"/>
                </a:pPr>
                <a14:m>
                  <m:oMath xmlns:m="http://schemas.openxmlformats.org/officeDocument/2006/math">
                    <m:sSub>
                      <m:sSubPr>
                        <m:ctrlPr>
                          <a:rPr lang="en-US" sz="2000" b="0" i="1" spc="-15" smtClean="0">
                            <a:solidFill>
                              <a:srgbClr val="002060"/>
                            </a:solidFill>
                            <a:latin typeface="Cambria Math" panose="02040503050406030204" pitchFamily="18" charset="0"/>
                            <a:cs typeface="Calibri"/>
                          </a:rPr>
                        </m:ctrlPr>
                      </m:sSubPr>
                      <m:e>
                        <m:r>
                          <a:rPr lang="en-US" sz="2000" b="0" i="1" spc="-15" smtClean="0">
                            <a:solidFill>
                              <a:srgbClr val="002060"/>
                            </a:solidFill>
                            <a:latin typeface="Cambria Math" panose="02040503050406030204" pitchFamily="18" charset="0"/>
                            <a:cs typeface="Calibri"/>
                          </a:rPr>
                          <m:t>𝐼</m:t>
                        </m:r>
                      </m:e>
                      <m:sub>
                        <m:r>
                          <a:rPr lang="en-US" sz="2000" b="0" i="1" spc="-15" smtClean="0">
                            <a:solidFill>
                              <a:srgbClr val="002060"/>
                            </a:solidFill>
                            <a:latin typeface="Cambria Math" panose="02040503050406030204" pitchFamily="18" charset="0"/>
                            <a:cs typeface="Calibri"/>
                          </a:rPr>
                          <m:t>𝑥𝑥</m:t>
                        </m:r>
                      </m:sub>
                    </m:sSub>
                    <m:r>
                      <a:rPr lang="en-US" sz="2000" b="0" i="1" spc="-15" smtClean="0">
                        <a:solidFill>
                          <a:srgbClr val="002060"/>
                        </a:solidFill>
                        <a:latin typeface="Cambria Math" panose="02040503050406030204" pitchFamily="18" charset="0"/>
                        <a:cs typeface="Calibri"/>
                      </a:rPr>
                      <m:t>=</m:t>
                    </m:r>
                    <m:nary>
                      <m:naryPr>
                        <m:chr m:val="∑"/>
                        <m:ctrlPr>
                          <a:rPr lang="en-US" sz="2000" b="0" i="1" spc="-15" smtClean="0">
                            <a:solidFill>
                              <a:srgbClr val="002060"/>
                            </a:solidFill>
                            <a:latin typeface="Cambria Math" panose="02040503050406030204" pitchFamily="18" charset="0"/>
                            <a:cs typeface="Calibri"/>
                          </a:rPr>
                        </m:ctrlPr>
                      </m:naryPr>
                      <m:sub>
                        <m:r>
                          <a:rPr lang="en-US" sz="2000" b="0" i="1" spc="-15" smtClean="0">
                            <a:solidFill>
                              <a:srgbClr val="002060"/>
                            </a:solidFill>
                            <a:latin typeface="Cambria Math" panose="02040503050406030204" pitchFamily="18" charset="0"/>
                            <a:cs typeface="Calibri"/>
                          </a:rPr>
                          <m:t>𝑖</m:t>
                        </m:r>
                        <m:r>
                          <a:rPr lang="en-US" sz="2000" b="0" i="1" spc="-15" smtClean="0">
                            <a:solidFill>
                              <a:srgbClr val="002060"/>
                            </a:solidFill>
                            <a:latin typeface="Cambria Math" panose="02040503050406030204" pitchFamily="18" charset="0"/>
                            <a:cs typeface="Calibri"/>
                          </a:rPr>
                          <m:t>=</m:t>
                        </m:r>
                        <m:r>
                          <a:rPr lang="en-US" sz="2000" b="0" i="1" spc="-15" smtClean="0">
                            <a:solidFill>
                              <a:srgbClr val="002060"/>
                            </a:solidFill>
                            <a:latin typeface="Cambria Math" panose="02040503050406030204" pitchFamily="18" charset="0"/>
                            <a:cs typeface="Calibri"/>
                          </a:rPr>
                          <m:t>1</m:t>
                        </m:r>
                      </m:sub>
                      <m:sup>
                        <m:r>
                          <a:rPr lang="en-US" sz="2000" b="0" i="1" spc="-15" smtClean="0">
                            <a:solidFill>
                              <a:srgbClr val="002060"/>
                            </a:solidFill>
                            <a:latin typeface="Cambria Math" panose="02040503050406030204" pitchFamily="18" charset="0"/>
                            <a:cs typeface="Calibri"/>
                          </a:rPr>
                          <m:t>4</m:t>
                        </m:r>
                      </m:sup>
                      <m:e>
                        <m:sSub>
                          <m:sSubPr>
                            <m:ctrlPr>
                              <a:rPr lang="en-US" sz="2000" b="0" i="1" spc="-15" smtClean="0">
                                <a:solidFill>
                                  <a:srgbClr val="002060"/>
                                </a:solidFill>
                                <a:latin typeface="Cambria Math" panose="02040503050406030204" pitchFamily="18" charset="0"/>
                                <a:cs typeface="Calibri"/>
                              </a:rPr>
                            </m:ctrlPr>
                          </m:sSubPr>
                          <m:e>
                            <m:r>
                              <a:rPr lang="en-US" sz="2000" b="0" i="1" spc="-15" smtClean="0">
                                <a:solidFill>
                                  <a:srgbClr val="002060"/>
                                </a:solidFill>
                                <a:latin typeface="Cambria Math" panose="02040503050406030204" pitchFamily="18" charset="0"/>
                                <a:cs typeface="Calibri"/>
                              </a:rPr>
                              <m:t>𝑚</m:t>
                            </m:r>
                          </m:e>
                          <m:sub>
                            <m:r>
                              <a:rPr lang="en-US" sz="2000" b="0" i="1" spc="-15" smtClean="0">
                                <a:solidFill>
                                  <a:srgbClr val="002060"/>
                                </a:solidFill>
                                <a:latin typeface="Cambria Math" panose="02040503050406030204" pitchFamily="18" charset="0"/>
                                <a:cs typeface="Calibri"/>
                              </a:rPr>
                              <m:t>𝑖</m:t>
                            </m:r>
                          </m:sub>
                        </m:sSub>
                        <m:r>
                          <a:rPr lang="en-US" sz="2000" b="0" i="1" spc="-15" smtClean="0">
                            <a:solidFill>
                              <a:srgbClr val="002060"/>
                            </a:solidFill>
                            <a:latin typeface="Cambria Math" panose="02040503050406030204" pitchFamily="18" charset="0"/>
                            <a:cs typeface="Calibri"/>
                          </a:rPr>
                          <m:t>(</m:t>
                        </m:r>
                        <m:sSubSup>
                          <m:sSubSupPr>
                            <m:ctrlPr>
                              <a:rPr lang="en-US" sz="2000" b="0" i="1" spc="-15" smtClean="0">
                                <a:solidFill>
                                  <a:srgbClr val="002060"/>
                                </a:solidFill>
                                <a:latin typeface="Cambria Math" panose="02040503050406030204" pitchFamily="18" charset="0"/>
                                <a:cs typeface="Calibri"/>
                              </a:rPr>
                            </m:ctrlPr>
                          </m:sSubSupPr>
                          <m:e>
                            <m:r>
                              <a:rPr lang="en-US" sz="2000" b="0" i="1" spc="-15" smtClean="0">
                                <a:solidFill>
                                  <a:srgbClr val="002060"/>
                                </a:solidFill>
                                <a:latin typeface="Cambria Math" panose="02040503050406030204" pitchFamily="18" charset="0"/>
                                <a:cs typeface="Calibri"/>
                              </a:rPr>
                              <m:t>𝑦</m:t>
                            </m:r>
                          </m:e>
                          <m:sub>
                            <m:r>
                              <a:rPr lang="en-US" sz="2000" b="0" i="1" spc="-15" smtClean="0">
                                <a:solidFill>
                                  <a:srgbClr val="002060"/>
                                </a:solidFill>
                                <a:latin typeface="Cambria Math" panose="02040503050406030204" pitchFamily="18" charset="0"/>
                                <a:cs typeface="Calibri"/>
                              </a:rPr>
                              <m:t>𝑖</m:t>
                            </m:r>
                          </m:sub>
                          <m:sup>
                            <m:r>
                              <a:rPr lang="en-US" sz="2000" b="0" i="1" spc="-15" smtClean="0">
                                <a:solidFill>
                                  <a:srgbClr val="002060"/>
                                </a:solidFill>
                                <a:latin typeface="Cambria Math" panose="02040503050406030204" pitchFamily="18" charset="0"/>
                                <a:cs typeface="Calibri"/>
                              </a:rPr>
                              <m:t>2</m:t>
                            </m:r>
                          </m:sup>
                        </m:sSubSup>
                        <m:r>
                          <a:rPr lang="en-US" sz="2000" b="0" i="1" spc="-15" smtClean="0">
                            <a:solidFill>
                              <a:srgbClr val="002060"/>
                            </a:solidFill>
                            <a:latin typeface="Cambria Math" panose="02040503050406030204" pitchFamily="18" charset="0"/>
                            <a:cs typeface="Calibri"/>
                          </a:rPr>
                          <m:t>+</m:t>
                        </m:r>
                        <m:sSubSup>
                          <m:sSubSupPr>
                            <m:ctrlPr>
                              <a:rPr lang="en-US" sz="2000" b="0" i="1" spc="-15" smtClean="0">
                                <a:solidFill>
                                  <a:srgbClr val="002060"/>
                                </a:solidFill>
                                <a:latin typeface="Cambria Math" panose="02040503050406030204" pitchFamily="18" charset="0"/>
                                <a:cs typeface="Calibri"/>
                              </a:rPr>
                            </m:ctrlPr>
                          </m:sSubSupPr>
                          <m:e>
                            <m:r>
                              <a:rPr lang="en-US" sz="2000" b="0" i="1" spc="-15" smtClean="0">
                                <a:solidFill>
                                  <a:srgbClr val="002060"/>
                                </a:solidFill>
                                <a:latin typeface="Cambria Math" panose="02040503050406030204" pitchFamily="18" charset="0"/>
                                <a:cs typeface="Calibri"/>
                              </a:rPr>
                              <m:t>𝑧</m:t>
                            </m:r>
                          </m:e>
                          <m:sub>
                            <m:r>
                              <a:rPr lang="en-US" sz="2000" b="0" i="1" spc="-15" smtClean="0">
                                <a:solidFill>
                                  <a:srgbClr val="002060"/>
                                </a:solidFill>
                                <a:latin typeface="Cambria Math" panose="02040503050406030204" pitchFamily="18" charset="0"/>
                                <a:cs typeface="Calibri"/>
                              </a:rPr>
                              <m:t>𝑖</m:t>
                            </m:r>
                          </m:sub>
                          <m:sup>
                            <m:r>
                              <a:rPr lang="en-US" sz="2000" b="0" i="1" spc="-15" smtClean="0">
                                <a:solidFill>
                                  <a:srgbClr val="002060"/>
                                </a:solidFill>
                                <a:latin typeface="Cambria Math" panose="02040503050406030204" pitchFamily="18" charset="0"/>
                                <a:cs typeface="Calibri"/>
                              </a:rPr>
                              <m:t>2</m:t>
                            </m:r>
                          </m:sup>
                        </m:sSubSup>
                        <m:r>
                          <a:rPr lang="en-US" sz="2000" b="0" i="1" spc="-15" smtClean="0">
                            <a:solidFill>
                              <a:srgbClr val="002060"/>
                            </a:solidFill>
                            <a:latin typeface="Cambria Math" panose="02040503050406030204" pitchFamily="18" charset="0"/>
                            <a:cs typeface="Calibri"/>
                          </a:rPr>
                          <m:t>)</m:t>
                        </m:r>
                      </m:e>
                    </m:nary>
                    <m:r>
                      <a:rPr lang="en-US" sz="2000" b="0" i="1" spc="-15" smtClean="0">
                        <a:solidFill>
                          <a:srgbClr val="002060"/>
                        </a:solidFill>
                        <a:latin typeface="Cambria Math" panose="02040503050406030204" pitchFamily="18" charset="0"/>
                        <a:cs typeface="Calibri"/>
                      </a:rPr>
                      <m:t>=</m:t>
                    </m:r>
                    <m:r>
                      <a:rPr lang="en-US" sz="2000" b="0" i="1" spc="-15" smtClean="0">
                        <a:solidFill>
                          <a:srgbClr val="002060"/>
                        </a:solidFill>
                        <a:latin typeface="Cambria Math" panose="02040503050406030204" pitchFamily="18" charset="0"/>
                        <a:cs typeface="Calibri"/>
                      </a:rPr>
                      <m:t>4</m:t>
                    </m:r>
                    <m:r>
                      <a:rPr lang="en-US" sz="2000" b="0" i="1" spc="-15" smtClean="0">
                        <a:solidFill>
                          <a:srgbClr val="002060"/>
                        </a:solidFill>
                        <a:latin typeface="Cambria Math" panose="02040503050406030204" pitchFamily="18" charset="0"/>
                        <a:cs typeface="Calibri"/>
                      </a:rPr>
                      <m:t>𝑚</m:t>
                    </m:r>
                    <m:sSup>
                      <m:sSupPr>
                        <m:ctrlPr>
                          <a:rPr lang="en-US" sz="2000" b="0" i="1" spc="-15" smtClean="0">
                            <a:solidFill>
                              <a:srgbClr val="002060"/>
                            </a:solidFill>
                            <a:latin typeface="Cambria Math" panose="02040503050406030204" pitchFamily="18" charset="0"/>
                            <a:cs typeface="Calibri"/>
                          </a:rPr>
                        </m:ctrlPr>
                      </m:sSupPr>
                      <m:e>
                        <m:r>
                          <a:rPr lang="en-US" sz="2000" b="0" i="1" spc="-15" smtClean="0">
                            <a:solidFill>
                              <a:srgbClr val="002060"/>
                            </a:solidFill>
                            <a:latin typeface="Cambria Math" panose="02040503050406030204" pitchFamily="18" charset="0"/>
                            <a:cs typeface="Calibri"/>
                          </a:rPr>
                          <m:t>𝑎</m:t>
                        </m:r>
                      </m:e>
                      <m:sup>
                        <m:r>
                          <a:rPr lang="en-US" sz="2000" b="0" i="1" spc="-15" smtClean="0">
                            <a:solidFill>
                              <a:srgbClr val="002060"/>
                            </a:solidFill>
                            <a:latin typeface="Cambria Math" panose="02040503050406030204" pitchFamily="18" charset="0"/>
                            <a:cs typeface="Calibri"/>
                          </a:rPr>
                          <m:t>2</m:t>
                        </m:r>
                      </m:sup>
                    </m:sSup>
                  </m:oMath>
                </a14:m>
                <a:endParaRPr lang="en-US" sz="2000" b="0" spc="-15" dirty="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pc="-1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pc="-15" smtClean="0">
                            <a:solidFill>
                              <a:srgbClr val="002060"/>
                            </a:solidFill>
                            <a:latin typeface="Cambria Math" panose="02040503050406030204" pitchFamily="18" charset="0"/>
                            <a:cs typeface="Calibri"/>
                          </a:rPr>
                        </m:ctrlPr>
                      </m:sSubPr>
                      <m:e>
                        <m:r>
                          <a:rPr lang="en-US" sz="2000" b="0" i="1" spc="-15" smtClean="0">
                            <a:solidFill>
                              <a:srgbClr val="002060"/>
                            </a:solidFill>
                            <a:latin typeface="Cambria Math" panose="02040503050406030204" pitchFamily="18" charset="0"/>
                            <a:cs typeface="Calibri"/>
                          </a:rPr>
                          <m:t>𝐼</m:t>
                        </m:r>
                      </m:e>
                      <m:sub>
                        <m:r>
                          <a:rPr lang="en-US" sz="2000" b="0" i="1" spc="-15" smtClean="0">
                            <a:solidFill>
                              <a:srgbClr val="002060"/>
                            </a:solidFill>
                            <a:latin typeface="Cambria Math" panose="02040503050406030204" pitchFamily="18" charset="0"/>
                            <a:cs typeface="Calibri"/>
                          </a:rPr>
                          <m:t>𝑦𝑦</m:t>
                        </m:r>
                      </m:sub>
                    </m:sSub>
                    <m:r>
                      <a:rPr lang="en-US" sz="2000" b="0" i="1" spc="-15" smtClean="0">
                        <a:solidFill>
                          <a:srgbClr val="002060"/>
                        </a:solidFill>
                        <a:latin typeface="Cambria Math" panose="02040503050406030204" pitchFamily="18" charset="0"/>
                        <a:cs typeface="Calibri"/>
                      </a:rPr>
                      <m:t>=</m:t>
                    </m:r>
                    <m:nary>
                      <m:naryPr>
                        <m:chr m:val="∑"/>
                        <m:ctrlPr>
                          <a:rPr lang="en-US" sz="2000" b="0" i="1" spc="-15" smtClean="0">
                            <a:solidFill>
                              <a:srgbClr val="002060"/>
                            </a:solidFill>
                            <a:latin typeface="Cambria Math" panose="02040503050406030204" pitchFamily="18" charset="0"/>
                            <a:cs typeface="Calibri"/>
                          </a:rPr>
                        </m:ctrlPr>
                      </m:naryPr>
                      <m:sub>
                        <m:r>
                          <a:rPr lang="en-US" sz="2000" b="0" i="1" spc="-15" smtClean="0">
                            <a:solidFill>
                              <a:srgbClr val="002060"/>
                            </a:solidFill>
                            <a:latin typeface="Cambria Math" panose="02040503050406030204" pitchFamily="18" charset="0"/>
                            <a:cs typeface="Calibri"/>
                          </a:rPr>
                          <m:t>𝑖</m:t>
                        </m:r>
                        <m:r>
                          <a:rPr lang="en-US" sz="2000" b="0" i="1" spc="-15" smtClean="0">
                            <a:solidFill>
                              <a:srgbClr val="002060"/>
                            </a:solidFill>
                            <a:latin typeface="Cambria Math" panose="02040503050406030204" pitchFamily="18" charset="0"/>
                            <a:cs typeface="Calibri"/>
                          </a:rPr>
                          <m:t>=</m:t>
                        </m:r>
                        <m:r>
                          <a:rPr lang="en-US" sz="2000" b="0" i="1" spc="-15" smtClean="0">
                            <a:solidFill>
                              <a:srgbClr val="002060"/>
                            </a:solidFill>
                            <a:latin typeface="Cambria Math" panose="02040503050406030204" pitchFamily="18" charset="0"/>
                            <a:cs typeface="Calibri"/>
                          </a:rPr>
                          <m:t>1</m:t>
                        </m:r>
                      </m:sub>
                      <m:sup>
                        <m:r>
                          <a:rPr lang="en-US" sz="2000" b="0" i="1" spc="-15" smtClean="0">
                            <a:solidFill>
                              <a:srgbClr val="002060"/>
                            </a:solidFill>
                            <a:latin typeface="Cambria Math" panose="02040503050406030204" pitchFamily="18" charset="0"/>
                            <a:cs typeface="Calibri"/>
                          </a:rPr>
                          <m:t>4</m:t>
                        </m:r>
                      </m:sup>
                      <m:e>
                        <m:sSub>
                          <m:sSubPr>
                            <m:ctrlPr>
                              <a:rPr lang="en-US" sz="2000" b="0" i="1" spc="-15" smtClean="0">
                                <a:solidFill>
                                  <a:srgbClr val="002060"/>
                                </a:solidFill>
                                <a:latin typeface="Cambria Math" panose="02040503050406030204" pitchFamily="18" charset="0"/>
                                <a:cs typeface="Calibri"/>
                              </a:rPr>
                            </m:ctrlPr>
                          </m:sSubPr>
                          <m:e>
                            <m:r>
                              <a:rPr lang="en-US" sz="2000" b="0" i="1" spc="-15" smtClean="0">
                                <a:solidFill>
                                  <a:srgbClr val="002060"/>
                                </a:solidFill>
                                <a:latin typeface="Cambria Math" panose="02040503050406030204" pitchFamily="18" charset="0"/>
                                <a:cs typeface="Calibri"/>
                              </a:rPr>
                              <m:t>𝑚</m:t>
                            </m:r>
                          </m:e>
                          <m:sub>
                            <m:r>
                              <a:rPr lang="en-US" sz="2000" b="0" i="1" spc="-15" smtClean="0">
                                <a:solidFill>
                                  <a:srgbClr val="002060"/>
                                </a:solidFill>
                                <a:latin typeface="Cambria Math" panose="02040503050406030204" pitchFamily="18" charset="0"/>
                                <a:cs typeface="Calibri"/>
                              </a:rPr>
                              <m:t>𝑖</m:t>
                            </m:r>
                          </m:sub>
                        </m:sSub>
                        <m:r>
                          <a:rPr lang="en-US" sz="2000" b="0" i="1" spc="-15" smtClean="0">
                            <a:solidFill>
                              <a:srgbClr val="002060"/>
                            </a:solidFill>
                            <a:latin typeface="Cambria Math" panose="02040503050406030204" pitchFamily="18" charset="0"/>
                            <a:cs typeface="Calibri"/>
                          </a:rPr>
                          <m:t>(</m:t>
                        </m:r>
                        <m:sSubSup>
                          <m:sSubSupPr>
                            <m:ctrlPr>
                              <a:rPr lang="en-US" sz="2000" b="0" i="1" spc="-15" smtClean="0">
                                <a:solidFill>
                                  <a:srgbClr val="002060"/>
                                </a:solidFill>
                                <a:latin typeface="Cambria Math" panose="02040503050406030204" pitchFamily="18" charset="0"/>
                                <a:cs typeface="Calibri"/>
                              </a:rPr>
                            </m:ctrlPr>
                          </m:sSubSupPr>
                          <m:e>
                            <m:r>
                              <a:rPr lang="en-US" sz="2000" b="0" i="1" spc="-15" smtClean="0">
                                <a:solidFill>
                                  <a:srgbClr val="002060"/>
                                </a:solidFill>
                                <a:latin typeface="Cambria Math" panose="02040503050406030204" pitchFamily="18" charset="0"/>
                                <a:cs typeface="Calibri"/>
                              </a:rPr>
                              <m:t>𝑥</m:t>
                            </m:r>
                          </m:e>
                          <m:sub>
                            <m:r>
                              <a:rPr lang="en-US" sz="2000" b="0" i="1" spc="-15" smtClean="0">
                                <a:solidFill>
                                  <a:srgbClr val="002060"/>
                                </a:solidFill>
                                <a:latin typeface="Cambria Math" panose="02040503050406030204" pitchFamily="18" charset="0"/>
                                <a:cs typeface="Calibri"/>
                              </a:rPr>
                              <m:t>𝑖</m:t>
                            </m:r>
                          </m:sub>
                          <m:sup>
                            <m:r>
                              <a:rPr lang="en-US" sz="2000" b="0" i="1" spc="-15" smtClean="0">
                                <a:solidFill>
                                  <a:srgbClr val="002060"/>
                                </a:solidFill>
                                <a:latin typeface="Cambria Math" panose="02040503050406030204" pitchFamily="18" charset="0"/>
                                <a:cs typeface="Calibri"/>
                              </a:rPr>
                              <m:t>2</m:t>
                            </m:r>
                          </m:sup>
                        </m:sSubSup>
                        <m:r>
                          <a:rPr lang="en-US" sz="2000" b="0" i="1" spc="-15" smtClean="0">
                            <a:solidFill>
                              <a:srgbClr val="002060"/>
                            </a:solidFill>
                            <a:latin typeface="Cambria Math" panose="02040503050406030204" pitchFamily="18" charset="0"/>
                            <a:cs typeface="Calibri"/>
                          </a:rPr>
                          <m:t>+</m:t>
                        </m:r>
                        <m:sSubSup>
                          <m:sSubSupPr>
                            <m:ctrlPr>
                              <a:rPr lang="en-US" sz="2000" b="0" i="1" spc="-15" smtClean="0">
                                <a:solidFill>
                                  <a:srgbClr val="002060"/>
                                </a:solidFill>
                                <a:latin typeface="Cambria Math" panose="02040503050406030204" pitchFamily="18" charset="0"/>
                                <a:cs typeface="Calibri"/>
                              </a:rPr>
                            </m:ctrlPr>
                          </m:sSubSupPr>
                          <m:e>
                            <m:r>
                              <a:rPr lang="en-US" sz="2000" b="0" i="1" spc="-15" smtClean="0">
                                <a:solidFill>
                                  <a:srgbClr val="002060"/>
                                </a:solidFill>
                                <a:latin typeface="Cambria Math" panose="02040503050406030204" pitchFamily="18" charset="0"/>
                                <a:cs typeface="Calibri"/>
                              </a:rPr>
                              <m:t>𝑧</m:t>
                            </m:r>
                          </m:e>
                          <m:sub>
                            <m:r>
                              <a:rPr lang="en-US" sz="2000" b="0" i="1" spc="-15" smtClean="0">
                                <a:solidFill>
                                  <a:srgbClr val="002060"/>
                                </a:solidFill>
                                <a:latin typeface="Cambria Math" panose="02040503050406030204" pitchFamily="18" charset="0"/>
                                <a:cs typeface="Calibri"/>
                              </a:rPr>
                              <m:t>𝑖</m:t>
                            </m:r>
                          </m:sub>
                          <m:sup>
                            <m:r>
                              <a:rPr lang="en-US" sz="2000" b="0" i="1" spc="-15" smtClean="0">
                                <a:solidFill>
                                  <a:srgbClr val="002060"/>
                                </a:solidFill>
                                <a:latin typeface="Cambria Math" panose="02040503050406030204" pitchFamily="18" charset="0"/>
                                <a:cs typeface="Calibri"/>
                              </a:rPr>
                              <m:t>2</m:t>
                            </m:r>
                          </m:sup>
                        </m:sSubSup>
                        <m:r>
                          <a:rPr lang="en-US" sz="2000" b="0" i="1" spc="-15" smtClean="0">
                            <a:solidFill>
                              <a:srgbClr val="002060"/>
                            </a:solidFill>
                            <a:latin typeface="Cambria Math" panose="02040503050406030204" pitchFamily="18" charset="0"/>
                            <a:cs typeface="Calibri"/>
                          </a:rPr>
                          <m:t>)</m:t>
                        </m:r>
                      </m:e>
                    </m:nary>
                    <m:r>
                      <a:rPr lang="en-US" sz="2000" b="0" i="1" spc="-15" smtClean="0">
                        <a:solidFill>
                          <a:srgbClr val="002060"/>
                        </a:solidFill>
                        <a:latin typeface="Cambria Math" panose="02040503050406030204" pitchFamily="18" charset="0"/>
                        <a:cs typeface="Calibri"/>
                      </a:rPr>
                      <m:t>=</m:t>
                    </m:r>
                    <m:r>
                      <a:rPr lang="en-US" sz="2000" b="0" i="1" spc="-15" smtClean="0">
                        <a:solidFill>
                          <a:srgbClr val="002060"/>
                        </a:solidFill>
                        <a:latin typeface="Cambria Math" panose="02040503050406030204" pitchFamily="18" charset="0"/>
                        <a:cs typeface="Calibri"/>
                      </a:rPr>
                      <m:t>4</m:t>
                    </m:r>
                    <m:r>
                      <a:rPr lang="en-US" sz="2000" b="0" i="1" spc="-15" smtClean="0">
                        <a:solidFill>
                          <a:srgbClr val="002060"/>
                        </a:solidFill>
                        <a:latin typeface="Cambria Math" panose="02040503050406030204" pitchFamily="18" charset="0"/>
                        <a:cs typeface="Calibri"/>
                      </a:rPr>
                      <m:t>𝑚</m:t>
                    </m:r>
                    <m:sSup>
                      <m:sSupPr>
                        <m:ctrlPr>
                          <a:rPr lang="en-US" sz="2000" b="0" i="1" spc="-15" smtClean="0">
                            <a:solidFill>
                              <a:srgbClr val="002060"/>
                            </a:solidFill>
                            <a:latin typeface="Cambria Math" panose="02040503050406030204" pitchFamily="18" charset="0"/>
                            <a:cs typeface="Calibri"/>
                          </a:rPr>
                        </m:ctrlPr>
                      </m:sSupPr>
                      <m:e>
                        <m:r>
                          <a:rPr lang="en-US" sz="2000" b="0" i="1" spc="-15" smtClean="0">
                            <a:solidFill>
                              <a:srgbClr val="002060"/>
                            </a:solidFill>
                            <a:latin typeface="Cambria Math" panose="02040503050406030204" pitchFamily="18" charset="0"/>
                            <a:cs typeface="Calibri"/>
                          </a:rPr>
                          <m:t>𝑎</m:t>
                        </m:r>
                      </m:e>
                      <m:sup>
                        <m:r>
                          <a:rPr lang="en-US" sz="2000" b="0" i="1" spc="-15" smtClean="0">
                            <a:solidFill>
                              <a:srgbClr val="002060"/>
                            </a:solidFill>
                            <a:latin typeface="Cambria Math" panose="02040503050406030204" pitchFamily="18" charset="0"/>
                            <a:cs typeface="Calibri"/>
                          </a:rPr>
                          <m:t>2</m:t>
                        </m:r>
                      </m:sup>
                    </m:sSup>
                  </m:oMath>
                </a14:m>
                <a:endParaRPr lang="en-US" sz="2000" b="0" spc="-15" dirty="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pc="-1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pc="-15" smtClean="0">
                            <a:solidFill>
                              <a:srgbClr val="002060"/>
                            </a:solidFill>
                            <a:latin typeface="Cambria Math" panose="02040503050406030204" pitchFamily="18" charset="0"/>
                            <a:cs typeface="Calibri"/>
                          </a:rPr>
                        </m:ctrlPr>
                      </m:sSubPr>
                      <m:e>
                        <m:r>
                          <a:rPr lang="en-US" sz="2000" b="0" i="1" spc="-15" smtClean="0">
                            <a:solidFill>
                              <a:srgbClr val="002060"/>
                            </a:solidFill>
                            <a:latin typeface="Cambria Math" panose="02040503050406030204" pitchFamily="18" charset="0"/>
                            <a:cs typeface="Calibri"/>
                          </a:rPr>
                          <m:t>𝐼</m:t>
                        </m:r>
                      </m:e>
                      <m:sub>
                        <m:r>
                          <a:rPr lang="en-US" sz="2000" b="0" i="1" spc="-15" smtClean="0">
                            <a:solidFill>
                              <a:srgbClr val="002060"/>
                            </a:solidFill>
                            <a:latin typeface="Cambria Math" panose="02040503050406030204" pitchFamily="18" charset="0"/>
                            <a:cs typeface="Calibri"/>
                          </a:rPr>
                          <m:t>𝑧𝑧</m:t>
                        </m:r>
                      </m:sub>
                    </m:sSub>
                    <m:r>
                      <a:rPr lang="en-US" sz="2000" b="0" i="1" spc="-15" smtClean="0">
                        <a:solidFill>
                          <a:srgbClr val="002060"/>
                        </a:solidFill>
                        <a:latin typeface="Cambria Math" panose="02040503050406030204" pitchFamily="18" charset="0"/>
                        <a:cs typeface="Calibri"/>
                      </a:rPr>
                      <m:t>=</m:t>
                    </m:r>
                    <m:nary>
                      <m:naryPr>
                        <m:chr m:val="∑"/>
                        <m:ctrlPr>
                          <a:rPr lang="en-US" sz="2000" b="0" i="1" spc="-15" smtClean="0">
                            <a:solidFill>
                              <a:srgbClr val="002060"/>
                            </a:solidFill>
                            <a:latin typeface="Cambria Math" panose="02040503050406030204" pitchFamily="18" charset="0"/>
                            <a:cs typeface="Calibri"/>
                          </a:rPr>
                        </m:ctrlPr>
                      </m:naryPr>
                      <m:sub>
                        <m:r>
                          <a:rPr lang="en-US" sz="2000" b="0" i="1" spc="-15" smtClean="0">
                            <a:solidFill>
                              <a:srgbClr val="002060"/>
                            </a:solidFill>
                            <a:latin typeface="Cambria Math" panose="02040503050406030204" pitchFamily="18" charset="0"/>
                            <a:cs typeface="Calibri"/>
                          </a:rPr>
                          <m:t>𝑖</m:t>
                        </m:r>
                        <m:r>
                          <a:rPr lang="en-US" sz="2000" b="0" i="1" spc="-15" smtClean="0">
                            <a:solidFill>
                              <a:srgbClr val="002060"/>
                            </a:solidFill>
                            <a:latin typeface="Cambria Math" panose="02040503050406030204" pitchFamily="18" charset="0"/>
                            <a:cs typeface="Calibri"/>
                          </a:rPr>
                          <m:t>=</m:t>
                        </m:r>
                        <m:r>
                          <a:rPr lang="en-US" sz="2000" b="0" i="1" spc="-15" smtClean="0">
                            <a:solidFill>
                              <a:srgbClr val="002060"/>
                            </a:solidFill>
                            <a:latin typeface="Cambria Math" panose="02040503050406030204" pitchFamily="18" charset="0"/>
                            <a:cs typeface="Calibri"/>
                          </a:rPr>
                          <m:t>1</m:t>
                        </m:r>
                      </m:sub>
                      <m:sup>
                        <m:r>
                          <a:rPr lang="en-US" sz="2000" b="0" i="1" spc="-15" smtClean="0">
                            <a:solidFill>
                              <a:srgbClr val="002060"/>
                            </a:solidFill>
                            <a:latin typeface="Cambria Math" panose="02040503050406030204" pitchFamily="18" charset="0"/>
                            <a:cs typeface="Calibri"/>
                          </a:rPr>
                          <m:t>4</m:t>
                        </m:r>
                      </m:sup>
                      <m:e>
                        <m:sSub>
                          <m:sSubPr>
                            <m:ctrlPr>
                              <a:rPr lang="en-US" sz="2000" b="0" i="1" spc="-15" smtClean="0">
                                <a:solidFill>
                                  <a:srgbClr val="002060"/>
                                </a:solidFill>
                                <a:latin typeface="Cambria Math" panose="02040503050406030204" pitchFamily="18" charset="0"/>
                                <a:cs typeface="Calibri"/>
                              </a:rPr>
                            </m:ctrlPr>
                          </m:sSubPr>
                          <m:e>
                            <m:r>
                              <a:rPr lang="en-US" sz="2000" b="0" i="1" spc="-15" smtClean="0">
                                <a:solidFill>
                                  <a:srgbClr val="002060"/>
                                </a:solidFill>
                                <a:latin typeface="Cambria Math" panose="02040503050406030204" pitchFamily="18" charset="0"/>
                                <a:cs typeface="Calibri"/>
                              </a:rPr>
                              <m:t>𝑚</m:t>
                            </m:r>
                          </m:e>
                          <m:sub>
                            <m:r>
                              <a:rPr lang="en-US" sz="2000" b="0" i="1" spc="-15" smtClean="0">
                                <a:solidFill>
                                  <a:srgbClr val="002060"/>
                                </a:solidFill>
                                <a:latin typeface="Cambria Math" panose="02040503050406030204" pitchFamily="18" charset="0"/>
                                <a:cs typeface="Calibri"/>
                              </a:rPr>
                              <m:t>𝑖</m:t>
                            </m:r>
                          </m:sub>
                        </m:sSub>
                        <m:r>
                          <a:rPr lang="en-US" sz="2000" b="0" i="1" spc="-15" smtClean="0">
                            <a:solidFill>
                              <a:srgbClr val="002060"/>
                            </a:solidFill>
                            <a:latin typeface="Cambria Math" panose="02040503050406030204" pitchFamily="18" charset="0"/>
                            <a:cs typeface="Calibri"/>
                          </a:rPr>
                          <m:t>(</m:t>
                        </m:r>
                        <m:sSubSup>
                          <m:sSubSupPr>
                            <m:ctrlPr>
                              <a:rPr lang="en-US" sz="2000" b="0" i="1" spc="-15" smtClean="0">
                                <a:solidFill>
                                  <a:srgbClr val="002060"/>
                                </a:solidFill>
                                <a:latin typeface="Cambria Math" panose="02040503050406030204" pitchFamily="18" charset="0"/>
                                <a:cs typeface="Calibri"/>
                              </a:rPr>
                            </m:ctrlPr>
                          </m:sSubSupPr>
                          <m:e>
                            <m:r>
                              <a:rPr lang="en-US" sz="2000" b="0" i="1" spc="-15" smtClean="0">
                                <a:solidFill>
                                  <a:srgbClr val="002060"/>
                                </a:solidFill>
                                <a:latin typeface="Cambria Math" panose="02040503050406030204" pitchFamily="18" charset="0"/>
                                <a:cs typeface="Calibri"/>
                              </a:rPr>
                              <m:t>𝑦</m:t>
                            </m:r>
                          </m:e>
                          <m:sub>
                            <m:r>
                              <a:rPr lang="en-US" sz="2000" b="0" i="1" spc="-15" smtClean="0">
                                <a:solidFill>
                                  <a:srgbClr val="002060"/>
                                </a:solidFill>
                                <a:latin typeface="Cambria Math" panose="02040503050406030204" pitchFamily="18" charset="0"/>
                                <a:cs typeface="Calibri"/>
                              </a:rPr>
                              <m:t>𝑖</m:t>
                            </m:r>
                          </m:sub>
                          <m:sup>
                            <m:r>
                              <a:rPr lang="en-US" sz="2000" b="0" i="1" spc="-15" smtClean="0">
                                <a:solidFill>
                                  <a:srgbClr val="002060"/>
                                </a:solidFill>
                                <a:latin typeface="Cambria Math" panose="02040503050406030204" pitchFamily="18" charset="0"/>
                                <a:cs typeface="Calibri"/>
                              </a:rPr>
                              <m:t>2</m:t>
                            </m:r>
                          </m:sup>
                        </m:sSubSup>
                        <m:r>
                          <a:rPr lang="en-US" sz="2000" b="0" i="1" spc="-15" smtClean="0">
                            <a:solidFill>
                              <a:srgbClr val="002060"/>
                            </a:solidFill>
                            <a:latin typeface="Cambria Math" panose="02040503050406030204" pitchFamily="18" charset="0"/>
                            <a:cs typeface="Calibri"/>
                          </a:rPr>
                          <m:t>+</m:t>
                        </m:r>
                        <m:sSubSup>
                          <m:sSubSupPr>
                            <m:ctrlPr>
                              <a:rPr lang="en-US" sz="2000" b="0" i="1" spc="-15" smtClean="0">
                                <a:solidFill>
                                  <a:srgbClr val="002060"/>
                                </a:solidFill>
                                <a:latin typeface="Cambria Math" panose="02040503050406030204" pitchFamily="18" charset="0"/>
                                <a:cs typeface="Calibri"/>
                              </a:rPr>
                            </m:ctrlPr>
                          </m:sSubSupPr>
                          <m:e>
                            <m:r>
                              <a:rPr lang="en-US" sz="2000" b="0" i="1" spc="-15" smtClean="0">
                                <a:solidFill>
                                  <a:srgbClr val="002060"/>
                                </a:solidFill>
                                <a:latin typeface="Cambria Math" panose="02040503050406030204" pitchFamily="18" charset="0"/>
                                <a:cs typeface="Calibri"/>
                              </a:rPr>
                              <m:t>𝑥</m:t>
                            </m:r>
                          </m:e>
                          <m:sub>
                            <m:r>
                              <a:rPr lang="en-US" sz="2000" b="0" i="1" spc="-15" smtClean="0">
                                <a:solidFill>
                                  <a:srgbClr val="002060"/>
                                </a:solidFill>
                                <a:latin typeface="Cambria Math" panose="02040503050406030204" pitchFamily="18" charset="0"/>
                                <a:cs typeface="Calibri"/>
                              </a:rPr>
                              <m:t>𝑖</m:t>
                            </m:r>
                          </m:sub>
                          <m:sup>
                            <m:r>
                              <a:rPr lang="en-US" sz="2000" b="0" i="1" spc="-15" smtClean="0">
                                <a:solidFill>
                                  <a:srgbClr val="002060"/>
                                </a:solidFill>
                                <a:latin typeface="Cambria Math" panose="02040503050406030204" pitchFamily="18" charset="0"/>
                                <a:cs typeface="Calibri"/>
                              </a:rPr>
                              <m:t>2</m:t>
                            </m:r>
                          </m:sup>
                        </m:sSubSup>
                        <m:r>
                          <a:rPr lang="en-US" sz="2000" b="0" i="1" spc="-15" smtClean="0">
                            <a:solidFill>
                              <a:srgbClr val="002060"/>
                            </a:solidFill>
                            <a:latin typeface="Cambria Math" panose="02040503050406030204" pitchFamily="18" charset="0"/>
                            <a:cs typeface="Calibri"/>
                          </a:rPr>
                          <m:t>)</m:t>
                        </m:r>
                      </m:e>
                    </m:nary>
                    <m:r>
                      <a:rPr lang="en-US" sz="2000" b="0" i="1" spc="-15" smtClean="0">
                        <a:solidFill>
                          <a:srgbClr val="002060"/>
                        </a:solidFill>
                        <a:latin typeface="Cambria Math" panose="02040503050406030204" pitchFamily="18" charset="0"/>
                        <a:cs typeface="Calibri"/>
                      </a:rPr>
                      <m:t>=</m:t>
                    </m:r>
                    <m:r>
                      <a:rPr lang="en-US" sz="2000" b="0" i="1" spc="-15" smtClean="0">
                        <a:solidFill>
                          <a:srgbClr val="002060"/>
                        </a:solidFill>
                        <a:latin typeface="Cambria Math" panose="02040503050406030204" pitchFamily="18" charset="0"/>
                        <a:cs typeface="Calibri"/>
                      </a:rPr>
                      <m:t>8</m:t>
                    </m:r>
                    <m:r>
                      <a:rPr lang="en-US" sz="2000" b="0" i="1" spc="-15" smtClean="0">
                        <a:solidFill>
                          <a:srgbClr val="002060"/>
                        </a:solidFill>
                        <a:latin typeface="Cambria Math" panose="02040503050406030204" pitchFamily="18" charset="0"/>
                        <a:cs typeface="Calibri"/>
                      </a:rPr>
                      <m:t>𝑚</m:t>
                    </m:r>
                    <m:sSup>
                      <m:sSupPr>
                        <m:ctrlPr>
                          <a:rPr lang="en-US" sz="2000" b="0" i="1" spc="-15" smtClean="0">
                            <a:solidFill>
                              <a:srgbClr val="002060"/>
                            </a:solidFill>
                            <a:latin typeface="Cambria Math" panose="02040503050406030204" pitchFamily="18" charset="0"/>
                            <a:cs typeface="Calibri"/>
                          </a:rPr>
                        </m:ctrlPr>
                      </m:sSupPr>
                      <m:e>
                        <m:r>
                          <a:rPr lang="en-US" sz="2000" b="0" i="1" spc="-15" smtClean="0">
                            <a:solidFill>
                              <a:srgbClr val="002060"/>
                            </a:solidFill>
                            <a:latin typeface="Cambria Math" panose="02040503050406030204" pitchFamily="18" charset="0"/>
                            <a:cs typeface="Calibri"/>
                          </a:rPr>
                          <m:t>𝑎</m:t>
                        </m:r>
                      </m:e>
                      <m:sup>
                        <m:r>
                          <a:rPr lang="en-US" sz="2000" b="0" i="1" spc="-15" smtClean="0">
                            <a:solidFill>
                              <a:srgbClr val="002060"/>
                            </a:solidFill>
                            <a:latin typeface="Cambria Math" panose="02040503050406030204" pitchFamily="18" charset="0"/>
                            <a:cs typeface="Calibri"/>
                          </a:rPr>
                          <m:t>2</m:t>
                        </m:r>
                      </m:sup>
                    </m:sSup>
                  </m:oMath>
                </a14:m>
                <a:endParaRPr lang="en-US" sz="2000" b="0" spc="-15" dirty="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spc="-15" dirty="0">
                    <a:solidFill>
                      <a:srgbClr val="002060"/>
                    </a:solidFill>
                    <a:latin typeface="Times New Roman" panose="02020603050405020304" pitchFamily="18" charset="0"/>
                    <a:cs typeface="Times New Roman" panose="02020603050405020304" pitchFamily="18" charset="0"/>
                  </a:rPr>
                  <a:t>Note </a:t>
                </a:r>
                <a:r>
                  <a:rPr lang="en-IN" sz="2000" dirty="0">
                    <a:solidFill>
                      <a:srgbClr val="002060"/>
                    </a:solidFill>
                    <a:latin typeface="Times New Roman" panose="02020603050405020304" pitchFamily="18" charset="0"/>
                    <a:cs typeface="Times New Roman" panose="02020603050405020304" pitchFamily="18" charset="0"/>
                  </a:rPr>
                  <a:t>that </a:t>
                </a:r>
                <a14:m>
                  <m:oMath xmlns:m="http://schemas.openxmlformats.org/officeDocument/2006/math">
                    <m:r>
                      <a:rPr lang="en-IN" sz="2000" i="1" spc="-10" dirty="0" smtClean="0">
                        <a:solidFill>
                          <a:srgbClr val="002060"/>
                        </a:solidFill>
                        <a:latin typeface="Cambria Math" panose="02040503050406030204" pitchFamily="18" charset="0"/>
                        <a:cs typeface="Arial"/>
                      </a:rPr>
                      <m:t>𝐼</m:t>
                    </m:r>
                    <m:r>
                      <a:rPr lang="en-IN" sz="2400" i="1" spc="-15" baseline="-10416" dirty="0" err="1" smtClean="0">
                        <a:solidFill>
                          <a:srgbClr val="002060"/>
                        </a:solidFill>
                        <a:latin typeface="Cambria Math" panose="02040503050406030204" pitchFamily="18" charset="0"/>
                        <a:cs typeface="Arial"/>
                      </a:rPr>
                      <m:t>𝑥𝑥</m:t>
                    </m:r>
                  </m:oMath>
                </a14:m>
                <a:r>
                  <a:rPr lang="en-IN" sz="2400" i="1" spc="-15" baseline="-10416" dirty="0">
                    <a:solidFill>
                      <a:srgbClr val="002060"/>
                    </a:solidFill>
                    <a:latin typeface="Times New Roman" panose="02020603050405020304" pitchFamily="18" charset="0"/>
                    <a:cs typeface="Times New Roman" panose="02020603050405020304" pitchFamily="18" charset="0"/>
                  </a:rPr>
                  <a:t> </a:t>
                </a:r>
                <a:r>
                  <a:rPr lang="en-IN" sz="2000" spc="2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IN" sz="2000" i="1" spc="-10" dirty="0" smtClean="0">
                        <a:solidFill>
                          <a:srgbClr val="002060"/>
                        </a:solidFill>
                        <a:latin typeface="Cambria Math" panose="02040503050406030204" pitchFamily="18" charset="0"/>
                        <a:cs typeface="Arial"/>
                      </a:rPr>
                      <m:t>𝐼</m:t>
                    </m:r>
                    <m:r>
                      <a:rPr lang="en-IN" sz="2400" i="1" spc="-15" baseline="-10416" dirty="0" err="1" smtClean="0">
                        <a:solidFill>
                          <a:srgbClr val="002060"/>
                        </a:solidFill>
                        <a:latin typeface="Cambria Math" panose="02040503050406030204" pitchFamily="18" charset="0"/>
                        <a:cs typeface="Arial"/>
                      </a:rPr>
                      <m:t>𝑦𝑦</m:t>
                    </m:r>
                  </m:oMath>
                </a14:m>
                <a:r>
                  <a:rPr lang="en-IN" sz="2400" i="1" spc="-15" baseline="-10416" dirty="0">
                    <a:solidFill>
                      <a:srgbClr val="002060"/>
                    </a:solidFill>
                    <a:latin typeface="Times New Roman" panose="02020603050405020304" pitchFamily="18" charset="0"/>
                    <a:cs typeface="Times New Roman" panose="02020603050405020304" pitchFamily="18" charset="0"/>
                  </a:rPr>
                  <a:t> </a:t>
                </a:r>
                <a:r>
                  <a:rPr lang="en-IN" sz="2000" spc="25" dirty="0">
                    <a:solidFill>
                      <a:srgbClr val="002060"/>
                    </a:solidFill>
                    <a:latin typeface="Times New Roman" panose="02020603050405020304" pitchFamily="18" charset="0"/>
                    <a:cs typeface="Times New Roman" panose="02020603050405020304" pitchFamily="18" charset="0"/>
                  </a:rPr>
                  <a:t>, </a:t>
                </a:r>
                <a:r>
                  <a:rPr lang="en-IN" sz="2000" spc="-20" dirty="0">
                    <a:solidFill>
                      <a:srgbClr val="002060"/>
                    </a:solidFill>
                    <a:latin typeface="Times New Roman" panose="02020603050405020304" pitchFamily="18" charset="0"/>
                    <a:cs typeface="Times New Roman" panose="02020603050405020304" pitchFamily="18" charset="0"/>
                  </a:rPr>
                  <a:t>and </a:t>
                </a:r>
                <a14:m>
                  <m:oMath xmlns:m="http://schemas.openxmlformats.org/officeDocument/2006/math">
                    <m:r>
                      <a:rPr lang="en-IN" sz="2000" i="1" spc="-25" dirty="0" smtClean="0">
                        <a:solidFill>
                          <a:srgbClr val="002060"/>
                        </a:solidFill>
                        <a:latin typeface="Cambria Math" panose="02040503050406030204" pitchFamily="18" charset="0"/>
                        <a:cs typeface="Arial"/>
                      </a:rPr>
                      <m:t>𝐼</m:t>
                    </m:r>
                    <m:r>
                      <a:rPr lang="en-IN" sz="2400" i="1" spc="-37" baseline="-10416" dirty="0" err="1" smtClean="0">
                        <a:solidFill>
                          <a:srgbClr val="002060"/>
                        </a:solidFill>
                        <a:latin typeface="Cambria Math" panose="02040503050406030204" pitchFamily="18" charset="0"/>
                        <a:cs typeface="Arial"/>
                      </a:rPr>
                      <m:t>𝑧𝑧</m:t>
                    </m:r>
                  </m:oMath>
                </a14:m>
                <a:r>
                  <a:rPr lang="en-IN" sz="2400" i="1" spc="-37" baseline="-10416" dirty="0">
                    <a:solidFill>
                      <a:srgbClr val="002060"/>
                    </a:solidFill>
                    <a:latin typeface="Times New Roman" panose="02020603050405020304" pitchFamily="18" charset="0"/>
                    <a:cs typeface="Times New Roman" panose="02020603050405020304" pitchFamily="18" charset="0"/>
                  </a:rPr>
                  <a:t> </a:t>
                </a:r>
                <a:r>
                  <a:rPr lang="en-IN" sz="2000" spc="-45" dirty="0">
                    <a:solidFill>
                      <a:srgbClr val="002060"/>
                    </a:solidFill>
                    <a:latin typeface="Times New Roman" panose="02020603050405020304" pitchFamily="18" charset="0"/>
                    <a:cs typeface="Times New Roman" panose="02020603050405020304" pitchFamily="18" charset="0"/>
                  </a:rPr>
                  <a:t>are </a:t>
                </a:r>
                <a:r>
                  <a:rPr lang="en-IN" sz="2000" spc="-15" dirty="0">
                    <a:solidFill>
                      <a:srgbClr val="002060"/>
                    </a:solidFill>
                    <a:latin typeface="Times New Roman" panose="02020603050405020304" pitchFamily="18" charset="0"/>
                    <a:cs typeface="Times New Roman" panose="02020603050405020304" pitchFamily="18" charset="0"/>
                  </a:rPr>
                  <a:t>nothing </a:t>
                </a:r>
                <a:r>
                  <a:rPr lang="en-IN" sz="2000" spc="-10" dirty="0">
                    <a:solidFill>
                      <a:srgbClr val="002060"/>
                    </a:solidFill>
                    <a:latin typeface="Times New Roman" panose="02020603050405020304" pitchFamily="18" charset="0"/>
                    <a:cs typeface="Times New Roman" panose="02020603050405020304" pitchFamily="18" charset="0"/>
                  </a:rPr>
                  <a:t>but </a:t>
                </a:r>
                <a:r>
                  <a:rPr lang="en-IN" sz="2000" spc="-30" dirty="0">
                    <a:solidFill>
                      <a:srgbClr val="002060"/>
                    </a:solidFill>
                    <a:latin typeface="Times New Roman" panose="02020603050405020304" pitchFamily="18" charset="0"/>
                    <a:cs typeface="Times New Roman" panose="02020603050405020304" pitchFamily="18" charset="0"/>
                  </a:rPr>
                  <a:t>moments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20" dirty="0">
                    <a:solidFill>
                      <a:srgbClr val="002060"/>
                    </a:solidFill>
                    <a:latin typeface="Times New Roman" panose="02020603050405020304" pitchFamily="18" charset="0"/>
                    <a:cs typeface="Times New Roman" panose="02020603050405020304" pitchFamily="18" charset="0"/>
                  </a:rPr>
                  <a:t>inertia  </a:t>
                </a:r>
                <a:r>
                  <a:rPr lang="en-IN" sz="2000" spc="-35" dirty="0">
                    <a:solidFill>
                      <a:srgbClr val="002060"/>
                    </a:solidFill>
                    <a:latin typeface="Times New Roman" panose="02020603050405020304" pitchFamily="18" charset="0"/>
                    <a:cs typeface="Times New Roman" panose="02020603050405020304" pitchFamily="18" charset="0"/>
                  </a:rPr>
                  <a:t>for </a:t>
                </a:r>
                <a:r>
                  <a:rPr lang="en-IN" sz="2000" spc="-10" dirty="0">
                    <a:solidFill>
                      <a:srgbClr val="002060"/>
                    </a:solidFill>
                    <a:latin typeface="Times New Roman" panose="02020603050405020304" pitchFamily="18" charset="0"/>
                    <a:cs typeface="Times New Roman" panose="02020603050405020304" pitchFamily="18" charset="0"/>
                  </a:rPr>
                  <a:t>rotation </a:t>
                </a:r>
              </a:p>
              <a:p>
                <a:pPr marL="0" indent="0">
                  <a:buNone/>
                </a:pPr>
                <a:r>
                  <a:rPr lang="en-IN" sz="2000" spc="-10" dirty="0">
                    <a:solidFill>
                      <a:srgbClr val="002060"/>
                    </a:solidFill>
                    <a:latin typeface="Times New Roman" panose="02020603050405020304" pitchFamily="18" charset="0"/>
                    <a:cs typeface="Times New Roman" panose="02020603050405020304" pitchFamily="18" charset="0"/>
                  </a:rPr>
                  <a:t>  about </a:t>
                </a:r>
                <a:r>
                  <a:rPr lang="en-IN" sz="2000" i="1" spc="-50" dirty="0">
                    <a:solidFill>
                      <a:srgbClr val="002060"/>
                    </a:solidFill>
                    <a:latin typeface="Times New Roman" panose="02020603050405020304" pitchFamily="18" charset="0"/>
                    <a:cs typeface="Times New Roman" panose="02020603050405020304" pitchFamily="18" charset="0"/>
                  </a:rPr>
                  <a:t>x </a:t>
                </a:r>
                <a:r>
                  <a:rPr lang="en-IN" sz="2000" spc="25" dirty="0">
                    <a:solidFill>
                      <a:srgbClr val="002060"/>
                    </a:solidFill>
                    <a:latin typeface="Times New Roman" panose="02020603050405020304" pitchFamily="18" charset="0"/>
                    <a:cs typeface="Times New Roman" panose="02020603050405020304" pitchFamily="18" charset="0"/>
                  </a:rPr>
                  <a:t>, </a:t>
                </a:r>
                <a:r>
                  <a:rPr lang="en-IN" sz="2000" i="1" spc="-50" dirty="0">
                    <a:solidFill>
                      <a:srgbClr val="002060"/>
                    </a:solidFill>
                    <a:latin typeface="Times New Roman" panose="02020603050405020304" pitchFamily="18" charset="0"/>
                    <a:cs typeface="Times New Roman" panose="02020603050405020304" pitchFamily="18" charset="0"/>
                  </a:rPr>
                  <a:t>y </a:t>
                </a:r>
                <a:r>
                  <a:rPr lang="en-IN" sz="2000" spc="25" dirty="0">
                    <a:solidFill>
                      <a:srgbClr val="002060"/>
                    </a:solidFill>
                    <a:latin typeface="Times New Roman" panose="02020603050405020304" pitchFamily="18" charset="0"/>
                    <a:cs typeface="Times New Roman" panose="02020603050405020304" pitchFamily="18" charset="0"/>
                  </a:rPr>
                  <a:t>, </a:t>
                </a:r>
                <a:r>
                  <a:rPr lang="en-IN" sz="2000" spc="-20" dirty="0">
                    <a:solidFill>
                      <a:srgbClr val="002060"/>
                    </a:solidFill>
                    <a:latin typeface="Times New Roman" panose="02020603050405020304" pitchFamily="18" charset="0"/>
                    <a:cs typeface="Times New Roman" panose="02020603050405020304" pitchFamily="18" charset="0"/>
                  </a:rPr>
                  <a:t>and </a:t>
                </a:r>
                <a:r>
                  <a:rPr lang="en-IN" sz="2000" i="1" spc="-80" dirty="0">
                    <a:solidFill>
                      <a:srgbClr val="002060"/>
                    </a:solidFill>
                    <a:latin typeface="Times New Roman" panose="02020603050405020304" pitchFamily="18" charset="0"/>
                    <a:cs typeface="Times New Roman" panose="02020603050405020304" pitchFamily="18" charset="0"/>
                  </a:rPr>
                  <a:t>z </a:t>
                </a:r>
                <a:r>
                  <a:rPr lang="en-IN" sz="2000" spc="5" dirty="0">
                    <a:solidFill>
                      <a:srgbClr val="002060"/>
                    </a:solidFill>
                    <a:latin typeface="Times New Roman" panose="02020603050405020304" pitchFamily="18" charset="0"/>
                    <a:cs typeface="Times New Roman" panose="02020603050405020304" pitchFamily="18" charset="0"/>
                  </a:rPr>
                  <a:t>axis,</a:t>
                </a:r>
                <a:r>
                  <a:rPr lang="en-IN" sz="2000" spc="50" dirty="0">
                    <a:solidFill>
                      <a:srgbClr val="002060"/>
                    </a:solidFill>
                    <a:latin typeface="Times New Roman" panose="02020603050405020304" pitchFamily="18" charset="0"/>
                    <a:cs typeface="Times New Roman" panose="02020603050405020304" pitchFamily="18" charset="0"/>
                  </a:rPr>
                  <a:t> </a:t>
                </a:r>
                <a:r>
                  <a:rPr lang="en-IN" sz="2000" spc="-25" dirty="0">
                    <a:solidFill>
                      <a:srgbClr val="002060"/>
                    </a:solidFill>
                    <a:latin typeface="Times New Roman" panose="02020603050405020304" pitchFamily="18" charset="0"/>
                    <a:cs typeface="Times New Roman" panose="02020603050405020304" pitchFamily="18" charset="0"/>
                  </a:rPr>
                  <a:t>resp</a:t>
                </a:r>
                <a:r>
                  <a:rPr lang="en-IN" spc="-25" dirty="0">
                    <a:solidFill>
                      <a:srgbClr val="002060"/>
                    </a:solidFill>
                    <a:latin typeface="Times New Roman" panose="02020603050405020304" pitchFamily="18" charset="0"/>
                    <a:cs typeface="Times New Roman" panose="02020603050405020304" pitchFamily="18" charset="0"/>
                  </a:rPr>
                  <a:t>ectively.</a:t>
                </a:r>
              </a:p>
              <a:p>
                <a:pPr>
                  <a:buFont typeface="Arial" panose="020B0604020202020204" pitchFamily="34" charset="0"/>
                  <a:buChar char="•"/>
                </a:pPr>
                <a:r>
                  <a:rPr lang="en-IN" sz="2000" spc="-25" dirty="0">
                    <a:solidFill>
                      <a:srgbClr val="002060"/>
                    </a:solidFill>
                    <a:latin typeface="Times New Roman" panose="02020603050405020304" pitchFamily="18" charset="0"/>
                    <a:cs typeface="Times New Roman" panose="02020603050405020304" pitchFamily="18" charset="0"/>
                  </a:rPr>
                  <a:t>Now, </a:t>
                </a:r>
                <a14:m>
                  <m:oMath xmlns:m="http://schemas.openxmlformats.org/officeDocument/2006/math">
                    <m:sSub>
                      <m:sSubPr>
                        <m:ctrlPr>
                          <a:rPr lang="en-US" sz="2000" b="0" i="1" spc="-25" smtClean="0">
                            <a:solidFill>
                              <a:srgbClr val="002060"/>
                            </a:solidFill>
                            <a:latin typeface="Cambria Math" panose="02040503050406030204" pitchFamily="18" charset="0"/>
                            <a:cs typeface="Calibri"/>
                          </a:rPr>
                        </m:ctrlPr>
                      </m:sSubPr>
                      <m:e>
                        <m:r>
                          <a:rPr lang="en-US" sz="2000" b="0" i="1" spc="-25" smtClean="0">
                            <a:solidFill>
                              <a:srgbClr val="002060"/>
                            </a:solidFill>
                            <a:latin typeface="Cambria Math" panose="02040503050406030204" pitchFamily="18" charset="0"/>
                            <a:cs typeface="Calibri"/>
                          </a:rPr>
                          <m:t>𝐼</m:t>
                        </m:r>
                      </m:e>
                      <m:sub>
                        <m:r>
                          <a:rPr lang="en-US" sz="2000" b="0" i="1" spc="-25" smtClean="0">
                            <a:solidFill>
                              <a:srgbClr val="002060"/>
                            </a:solidFill>
                            <a:latin typeface="Cambria Math" panose="02040503050406030204" pitchFamily="18" charset="0"/>
                            <a:cs typeface="Calibri"/>
                          </a:rPr>
                          <m:t>𝑥𝑦</m:t>
                        </m:r>
                      </m:sub>
                    </m:sSub>
                    <m:r>
                      <a:rPr lang="en-US" sz="2000" b="0" i="1" spc="-25" smtClean="0">
                        <a:solidFill>
                          <a:srgbClr val="002060"/>
                        </a:solidFill>
                        <a:latin typeface="Cambria Math" panose="02040503050406030204" pitchFamily="18" charset="0"/>
                        <a:cs typeface="Calibri"/>
                      </a:rPr>
                      <m:t>=−</m:t>
                    </m:r>
                    <m:nary>
                      <m:naryPr>
                        <m:chr m:val="∑"/>
                        <m:ctrlPr>
                          <a:rPr lang="en-US" sz="2000" b="0" i="1" spc="-25" smtClean="0">
                            <a:solidFill>
                              <a:srgbClr val="002060"/>
                            </a:solidFill>
                            <a:latin typeface="Cambria Math" panose="02040503050406030204" pitchFamily="18" charset="0"/>
                            <a:cs typeface="Calibri"/>
                          </a:rPr>
                        </m:ctrlPr>
                      </m:naryPr>
                      <m:sub>
                        <m:r>
                          <a:rPr lang="en-US" sz="2000" b="0" i="1" spc="-25" smtClean="0">
                            <a:solidFill>
                              <a:srgbClr val="002060"/>
                            </a:solidFill>
                            <a:latin typeface="Cambria Math" panose="02040503050406030204" pitchFamily="18" charset="0"/>
                            <a:cs typeface="Calibri"/>
                          </a:rPr>
                          <m:t>𝑖</m:t>
                        </m:r>
                        <m:r>
                          <a:rPr lang="en-US" sz="2000" b="0" i="1" spc="-25" smtClean="0">
                            <a:solidFill>
                              <a:srgbClr val="002060"/>
                            </a:solidFill>
                            <a:latin typeface="Cambria Math" panose="02040503050406030204" pitchFamily="18" charset="0"/>
                            <a:cs typeface="Calibri"/>
                          </a:rPr>
                          <m:t>=</m:t>
                        </m:r>
                        <m:r>
                          <a:rPr lang="en-US" sz="2000" b="0" i="1" spc="-25" smtClean="0">
                            <a:solidFill>
                              <a:srgbClr val="002060"/>
                            </a:solidFill>
                            <a:latin typeface="Cambria Math" panose="02040503050406030204" pitchFamily="18" charset="0"/>
                            <a:cs typeface="Calibri"/>
                          </a:rPr>
                          <m:t>1</m:t>
                        </m:r>
                      </m:sub>
                      <m:sup>
                        <m:r>
                          <a:rPr lang="en-US" sz="2000" b="0" i="1" spc="-25" smtClean="0">
                            <a:solidFill>
                              <a:srgbClr val="002060"/>
                            </a:solidFill>
                            <a:latin typeface="Cambria Math" panose="02040503050406030204" pitchFamily="18" charset="0"/>
                            <a:cs typeface="Calibri"/>
                          </a:rPr>
                          <m:t>4</m:t>
                        </m:r>
                      </m:sup>
                      <m:e>
                        <m:sSub>
                          <m:sSubPr>
                            <m:ctrlPr>
                              <a:rPr lang="en-US" sz="2000" b="0" i="1" spc="-25" smtClean="0">
                                <a:solidFill>
                                  <a:srgbClr val="002060"/>
                                </a:solidFill>
                                <a:latin typeface="Cambria Math" panose="02040503050406030204" pitchFamily="18" charset="0"/>
                                <a:cs typeface="Calibri"/>
                              </a:rPr>
                            </m:ctrlPr>
                          </m:sSubPr>
                          <m:e>
                            <m:r>
                              <a:rPr lang="en-US" sz="2000" b="0" i="1" spc="-25" smtClean="0">
                                <a:solidFill>
                                  <a:srgbClr val="002060"/>
                                </a:solidFill>
                                <a:latin typeface="Cambria Math" panose="02040503050406030204" pitchFamily="18" charset="0"/>
                                <a:cs typeface="Calibri"/>
                              </a:rPr>
                              <m:t>𝑚</m:t>
                            </m:r>
                          </m:e>
                          <m:sub>
                            <m:r>
                              <a:rPr lang="en-US" sz="2000" b="0" i="1" spc="-25" smtClean="0">
                                <a:solidFill>
                                  <a:srgbClr val="002060"/>
                                </a:solidFill>
                                <a:latin typeface="Cambria Math" panose="02040503050406030204" pitchFamily="18" charset="0"/>
                                <a:cs typeface="Calibri"/>
                              </a:rPr>
                              <m:t>𝑖</m:t>
                            </m:r>
                          </m:sub>
                        </m:sSub>
                        <m:sSub>
                          <m:sSubPr>
                            <m:ctrlPr>
                              <a:rPr lang="en-US" sz="2000" b="0" i="1" spc="-25" smtClean="0">
                                <a:solidFill>
                                  <a:srgbClr val="002060"/>
                                </a:solidFill>
                                <a:latin typeface="Cambria Math" panose="02040503050406030204" pitchFamily="18" charset="0"/>
                                <a:cs typeface="Calibri"/>
                              </a:rPr>
                            </m:ctrlPr>
                          </m:sSubPr>
                          <m:e>
                            <m:r>
                              <a:rPr lang="en-US" sz="2000" b="0" i="1" spc="-25" smtClean="0">
                                <a:solidFill>
                                  <a:srgbClr val="002060"/>
                                </a:solidFill>
                                <a:latin typeface="Cambria Math" panose="02040503050406030204" pitchFamily="18" charset="0"/>
                                <a:cs typeface="Calibri"/>
                              </a:rPr>
                              <m:t>𝑥</m:t>
                            </m:r>
                          </m:e>
                          <m:sub>
                            <m:r>
                              <a:rPr lang="en-US" sz="2000" b="0" i="1" spc="-25" smtClean="0">
                                <a:solidFill>
                                  <a:srgbClr val="002060"/>
                                </a:solidFill>
                                <a:latin typeface="Cambria Math" panose="02040503050406030204" pitchFamily="18" charset="0"/>
                                <a:cs typeface="Calibri"/>
                              </a:rPr>
                              <m:t>𝑖</m:t>
                            </m:r>
                          </m:sub>
                        </m:sSub>
                        <m:sSub>
                          <m:sSubPr>
                            <m:ctrlPr>
                              <a:rPr lang="en-US" sz="2000" b="0" i="1" spc="-25" smtClean="0">
                                <a:solidFill>
                                  <a:srgbClr val="002060"/>
                                </a:solidFill>
                                <a:latin typeface="Cambria Math" panose="02040503050406030204" pitchFamily="18" charset="0"/>
                                <a:cs typeface="Calibri"/>
                              </a:rPr>
                            </m:ctrlPr>
                          </m:sSubPr>
                          <m:e>
                            <m:r>
                              <a:rPr lang="en-US" sz="2000" b="0" i="1" spc="-25" smtClean="0">
                                <a:solidFill>
                                  <a:srgbClr val="002060"/>
                                </a:solidFill>
                                <a:latin typeface="Cambria Math" panose="02040503050406030204" pitchFamily="18" charset="0"/>
                                <a:cs typeface="Calibri"/>
                              </a:rPr>
                              <m:t>𝑦</m:t>
                            </m:r>
                          </m:e>
                          <m:sub>
                            <m:r>
                              <a:rPr lang="en-US" sz="2000" b="0" i="1" spc="-25" smtClean="0">
                                <a:solidFill>
                                  <a:srgbClr val="002060"/>
                                </a:solidFill>
                                <a:latin typeface="Cambria Math" panose="02040503050406030204" pitchFamily="18" charset="0"/>
                                <a:cs typeface="Calibri"/>
                              </a:rPr>
                              <m:t>𝑖</m:t>
                            </m:r>
                          </m:sub>
                        </m:sSub>
                      </m:e>
                    </m:nary>
                    <m:r>
                      <a:rPr lang="en-US" sz="2000" b="0" i="1" spc="-25" smtClean="0">
                        <a:solidFill>
                          <a:srgbClr val="002060"/>
                        </a:solidFill>
                        <a:latin typeface="Cambria Math" panose="02040503050406030204" pitchFamily="18" charset="0"/>
                        <a:cs typeface="Calibri"/>
                      </a:rPr>
                      <m:t>=−</m:t>
                    </m:r>
                    <m:r>
                      <a:rPr lang="en-US" sz="2000" b="0" i="1" spc="-25" smtClean="0">
                        <a:solidFill>
                          <a:srgbClr val="002060"/>
                        </a:solidFill>
                        <a:latin typeface="Cambria Math" panose="02040503050406030204" pitchFamily="18" charset="0"/>
                        <a:cs typeface="Calibri"/>
                      </a:rPr>
                      <m:t>𝑚</m:t>
                    </m:r>
                    <m:d>
                      <m:dPr>
                        <m:ctrlPr>
                          <a:rPr lang="en-US" sz="2000" b="0" i="1" spc="-25" smtClean="0">
                            <a:solidFill>
                              <a:srgbClr val="002060"/>
                            </a:solidFill>
                            <a:latin typeface="Cambria Math" panose="02040503050406030204" pitchFamily="18" charset="0"/>
                            <a:cs typeface="Calibri"/>
                          </a:rPr>
                        </m:ctrlPr>
                      </m:dPr>
                      <m:e>
                        <m:sSup>
                          <m:sSupPr>
                            <m:ctrlPr>
                              <a:rPr lang="en-US" sz="2000" b="0" i="1" spc="-25" smtClean="0">
                                <a:solidFill>
                                  <a:srgbClr val="002060"/>
                                </a:solidFill>
                                <a:latin typeface="Cambria Math" panose="02040503050406030204" pitchFamily="18" charset="0"/>
                                <a:cs typeface="Calibri"/>
                              </a:rPr>
                            </m:ctrlPr>
                          </m:sSupPr>
                          <m:e>
                            <m:r>
                              <a:rPr lang="en-US" sz="2000" b="0" i="1" spc="-25" smtClean="0">
                                <a:solidFill>
                                  <a:srgbClr val="002060"/>
                                </a:solidFill>
                                <a:latin typeface="Cambria Math" panose="02040503050406030204" pitchFamily="18" charset="0"/>
                                <a:cs typeface="Calibri"/>
                              </a:rPr>
                              <m:t>𝑎</m:t>
                            </m:r>
                          </m:e>
                          <m:sup>
                            <m:r>
                              <a:rPr lang="en-US" sz="2000" b="0" i="1" spc="-25" smtClean="0">
                                <a:solidFill>
                                  <a:srgbClr val="002060"/>
                                </a:solidFill>
                                <a:latin typeface="Cambria Math" panose="02040503050406030204" pitchFamily="18" charset="0"/>
                                <a:cs typeface="Calibri"/>
                              </a:rPr>
                              <m:t>2</m:t>
                            </m:r>
                          </m:sup>
                        </m:sSup>
                        <m:r>
                          <a:rPr lang="en-US" sz="2000" b="0" i="1" spc="-25" smtClean="0">
                            <a:solidFill>
                              <a:srgbClr val="002060"/>
                            </a:solidFill>
                            <a:latin typeface="Cambria Math" panose="02040503050406030204" pitchFamily="18" charset="0"/>
                            <a:cs typeface="Calibri"/>
                          </a:rPr>
                          <m:t>−</m:t>
                        </m:r>
                        <m:sSup>
                          <m:sSupPr>
                            <m:ctrlPr>
                              <a:rPr lang="en-US" sz="2000" b="0" i="1" spc="-25" smtClean="0">
                                <a:solidFill>
                                  <a:srgbClr val="002060"/>
                                </a:solidFill>
                                <a:latin typeface="Cambria Math" panose="02040503050406030204" pitchFamily="18" charset="0"/>
                                <a:cs typeface="Calibri"/>
                              </a:rPr>
                            </m:ctrlPr>
                          </m:sSupPr>
                          <m:e>
                            <m:r>
                              <a:rPr lang="en-US" sz="2000" b="0" i="1" spc="-25" smtClean="0">
                                <a:solidFill>
                                  <a:srgbClr val="002060"/>
                                </a:solidFill>
                                <a:latin typeface="Cambria Math" panose="02040503050406030204" pitchFamily="18" charset="0"/>
                                <a:cs typeface="Calibri"/>
                              </a:rPr>
                              <m:t>𝑎</m:t>
                            </m:r>
                          </m:e>
                          <m:sup>
                            <m:r>
                              <a:rPr lang="en-US" sz="2000" b="0" i="1" spc="-25" smtClean="0">
                                <a:solidFill>
                                  <a:srgbClr val="002060"/>
                                </a:solidFill>
                                <a:latin typeface="Cambria Math" panose="02040503050406030204" pitchFamily="18" charset="0"/>
                                <a:cs typeface="Calibri"/>
                              </a:rPr>
                              <m:t>2</m:t>
                            </m:r>
                          </m:sup>
                        </m:sSup>
                        <m:r>
                          <a:rPr lang="en-US" sz="2000" b="0" i="1" spc="-25" smtClean="0">
                            <a:solidFill>
                              <a:srgbClr val="002060"/>
                            </a:solidFill>
                            <a:latin typeface="Cambria Math" panose="02040503050406030204" pitchFamily="18" charset="0"/>
                            <a:cs typeface="Calibri"/>
                          </a:rPr>
                          <m:t>−</m:t>
                        </m:r>
                        <m:sSup>
                          <m:sSupPr>
                            <m:ctrlPr>
                              <a:rPr lang="en-US" sz="2000" b="0" i="1" spc="-25" smtClean="0">
                                <a:solidFill>
                                  <a:srgbClr val="002060"/>
                                </a:solidFill>
                                <a:latin typeface="Cambria Math" panose="02040503050406030204" pitchFamily="18" charset="0"/>
                                <a:cs typeface="Calibri"/>
                              </a:rPr>
                            </m:ctrlPr>
                          </m:sSupPr>
                          <m:e>
                            <m:r>
                              <a:rPr lang="en-US" sz="2000" b="0" i="1" spc="-25" smtClean="0">
                                <a:solidFill>
                                  <a:srgbClr val="002060"/>
                                </a:solidFill>
                                <a:latin typeface="Cambria Math" panose="02040503050406030204" pitchFamily="18" charset="0"/>
                                <a:cs typeface="Calibri"/>
                              </a:rPr>
                              <m:t>𝑎</m:t>
                            </m:r>
                          </m:e>
                          <m:sup>
                            <m:r>
                              <a:rPr lang="en-US" sz="2000" b="0" i="1" spc="-25" smtClean="0">
                                <a:solidFill>
                                  <a:srgbClr val="002060"/>
                                </a:solidFill>
                                <a:latin typeface="Cambria Math" panose="02040503050406030204" pitchFamily="18" charset="0"/>
                                <a:cs typeface="Calibri"/>
                              </a:rPr>
                              <m:t>2</m:t>
                            </m:r>
                          </m:sup>
                        </m:sSup>
                        <m:r>
                          <a:rPr lang="en-US" sz="2000" b="0" i="1" spc="-25" smtClean="0">
                            <a:solidFill>
                              <a:srgbClr val="002060"/>
                            </a:solidFill>
                            <a:latin typeface="Cambria Math" panose="02040503050406030204" pitchFamily="18" charset="0"/>
                            <a:cs typeface="Calibri"/>
                          </a:rPr>
                          <m:t>+</m:t>
                        </m:r>
                        <m:sSup>
                          <m:sSupPr>
                            <m:ctrlPr>
                              <a:rPr lang="en-US" sz="2000" b="0" i="1" spc="-25" smtClean="0">
                                <a:solidFill>
                                  <a:srgbClr val="002060"/>
                                </a:solidFill>
                                <a:latin typeface="Cambria Math" panose="02040503050406030204" pitchFamily="18" charset="0"/>
                                <a:cs typeface="Calibri"/>
                              </a:rPr>
                            </m:ctrlPr>
                          </m:sSupPr>
                          <m:e>
                            <m:r>
                              <a:rPr lang="en-US" sz="2000" b="0" i="1" spc="-25" smtClean="0">
                                <a:solidFill>
                                  <a:srgbClr val="002060"/>
                                </a:solidFill>
                                <a:latin typeface="Cambria Math" panose="02040503050406030204" pitchFamily="18" charset="0"/>
                                <a:cs typeface="Calibri"/>
                              </a:rPr>
                              <m:t>𝑎</m:t>
                            </m:r>
                          </m:e>
                          <m:sup>
                            <m:r>
                              <a:rPr lang="en-US" sz="2000" b="0" i="1" spc="-25" smtClean="0">
                                <a:solidFill>
                                  <a:srgbClr val="002060"/>
                                </a:solidFill>
                                <a:latin typeface="Cambria Math" panose="02040503050406030204" pitchFamily="18" charset="0"/>
                                <a:cs typeface="Calibri"/>
                              </a:rPr>
                              <m:t>2</m:t>
                            </m:r>
                          </m:sup>
                        </m:sSup>
                      </m:e>
                    </m:d>
                    <m:r>
                      <a:rPr lang="en-US" sz="2000" b="0" i="1" spc="-25" smtClean="0">
                        <a:solidFill>
                          <a:srgbClr val="002060"/>
                        </a:solidFill>
                        <a:latin typeface="Cambria Math" panose="02040503050406030204" pitchFamily="18" charset="0"/>
                        <a:cs typeface="Calibri"/>
                      </a:rPr>
                      <m:t>=</m:t>
                    </m:r>
                    <m:sSub>
                      <m:sSubPr>
                        <m:ctrlPr>
                          <a:rPr lang="en-US" sz="2000" b="0" i="1" spc="-25" smtClean="0">
                            <a:solidFill>
                              <a:srgbClr val="002060"/>
                            </a:solidFill>
                            <a:latin typeface="Cambria Math" panose="02040503050406030204" pitchFamily="18" charset="0"/>
                            <a:cs typeface="Calibri"/>
                          </a:rPr>
                        </m:ctrlPr>
                      </m:sSubPr>
                      <m:e>
                        <m:r>
                          <a:rPr lang="en-US" sz="2000" b="0" i="1" spc="-25" smtClean="0">
                            <a:solidFill>
                              <a:srgbClr val="002060"/>
                            </a:solidFill>
                            <a:latin typeface="Cambria Math" panose="02040503050406030204" pitchFamily="18" charset="0"/>
                            <a:cs typeface="Calibri"/>
                          </a:rPr>
                          <m:t>𝐼</m:t>
                        </m:r>
                      </m:e>
                      <m:sub>
                        <m:r>
                          <a:rPr lang="en-US" sz="2000" b="0" i="1" spc="-25" smtClean="0">
                            <a:solidFill>
                              <a:srgbClr val="002060"/>
                            </a:solidFill>
                            <a:latin typeface="Cambria Math" panose="02040503050406030204" pitchFamily="18" charset="0"/>
                            <a:cs typeface="Calibri"/>
                          </a:rPr>
                          <m:t>𝑦𝑥</m:t>
                        </m:r>
                      </m:sub>
                    </m:sSub>
                    <m:r>
                      <a:rPr lang="en-US" sz="2000" b="0" i="1" spc="-25" smtClean="0">
                        <a:solidFill>
                          <a:srgbClr val="002060"/>
                        </a:solidFill>
                        <a:latin typeface="Cambria Math" panose="02040503050406030204" pitchFamily="18" charset="0"/>
                        <a:cs typeface="Calibri"/>
                      </a:rPr>
                      <m:t>=</m:t>
                    </m:r>
                    <m:r>
                      <a:rPr lang="en-US" sz="2000" b="0" i="1" spc="-25" smtClean="0">
                        <a:solidFill>
                          <a:srgbClr val="002060"/>
                        </a:solidFill>
                        <a:latin typeface="Cambria Math" panose="02040503050406030204" pitchFamily="18" charset="0"/>
                        <a:cs typeface="Calibri"/>
                      </a:rPr>
                      <m:t>0</m:t>
                    </m:r>
                  </m:oMath>
                </a14:m>
                <a:endParaRPr lang="en-IN" sz="2000" dirty="0">
                  <a:solidFill>
                    <a:srgbClr val="002060"/>
                  </a:solidFill>
                  <a:latin typeface="Times New Roman" panose="02020603050405020304" pitchFamily="18" charset="0"/>
                  <a:cs typeface="Times New Roman" panose="02020603050405020304" pitchFamily="18" charset="0"/>
                </a:endParaRPr>
              </a:p>
              <a:p>
                <a:pPr marL="0" indent="0">
                  <a:buNone/>
                </a:pPr>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𝑥𝑧</m:t>
                        </m:r>
                      </m:sub>
                    </m:sSub>
                    <m:r>
                      <a:rPr lang="en-US" b="0" i="1" smtClean="0">
                        <a:solidFill>
                          <a:srgbClr val="002060"/>
                        </a:solidFill>
                        <a:latin typeface="Cambria Math" panose="02040503050406030204" pitchFamily="18" charset="0"/>
                        <a:cs typeface="Calibri"/>
                      </a:rPr>
                      <m:t>=</m:t>
                    </m:r>
                    <m:r>
                      <a:rPr lang="en-US" i="1" spc="-25">
                        <a:solidFill>
                          <a:srgbClr val="002060"/>
                        </a:solidFill>
                        <a:latin typeface="Cambria Math" panose="02040503050406030204" pitchFamily="18" charset="0"/>
                        <a:cs typeface="Calibri"/>
                      </a:rPr>
                      <m:t>−</m:t>
                    </m:r>
                    <m:nary>
                      <m:naryPr>
                        <m:chr m:val="∑"/>
                        <m:ctrlPr>
                          <a:rPr lang="en-US" i="1" spc="-25">
                            <a:solidFill>
                              <a:srgbClr val="002060"/>
                            </a:solidFill>
                            <a:latin typeface="Cambria Math" panose="02040503050406030204" pitchFamily="18" charset="0"/>
                            <a:cs typeface="Calibri"/>
                          </a:rPr>
                        </m:ctrlPr>
                      </m:naryPr>
                      <m:sub>
                        <m:r>
                          <a:rPr lang="en-US" i="1" spc="-25">
                            <a:solidFill>
                              <a:srgbClr val="002060"/>
                            </a:solidFill>
                            <a:latin typeface="Cambria Math" panose="02040503050406030204" pitchFamily="18" charset="0"/>
                            <a:cs typeface="Calibri"/>
                          </a:rPr>
                          <m:t>𝑖</m:t>
                        </m:r>
                        <m:r>
                          <a:rPr lang="en-US" i="1" spc="-25">
                            <a:solidFill>
                              <a:srgbClr val="002060"/>
                            </a:solidFill>
                            <a:latin typeface="Cambria Math" panose="02040503050406030204" pitchFamily="18" charset="0"/>
                            <a:cs typeface="Calibri"/>
                          </a:rPr>
                          <m:t>=</m:t>
                        </m:r>
                        <m:r>
                          <a:rPr lang="en-US" i="1" spc="-25">
                            <a:solidFill>
                              <a:srgbClr val="002060"/>
                            </a:solidFill>
                            <a:latin typeface="Cambria Math" panose="02040503050406030204" pitchFamily="18" charset="0"/>
                            <a:cs typeface="Calibri"/>
                          </a:rPr>
                          <m:t>1</m:t>
                        </m:r>
                      </m:sub>
                      <m:sup>
                        <m:r>
                          <a:rPr lang="en-US" i="1" spc="-25">
                            <a:solidFill>
                              <a:srgbClr val="002060"/>
                            </a:solidFill>
                            <a:latin typeface="Cambria Math" panose="02040503050406030204" pitchFamily="18" charset="0"/>
                            <a:cs typeface="Calibri"/>
                          </a:rPr>
                          <m:t>4</m:t>
                        </m:r>
                      </m:sup>
                      <m:e>
                        <m:sSub>
                          <m:sSubPr>
                            <m:ctrlPr>
                              <a:rPr lang="en-US" i="1" spc="-25">
                                <a:solidFill>
                                  <a:srgbClr val="002060"/>
                                </a:solidFill>
                                <a:latin typeface="Cambria Math" panose="02040503050406030204" pitchFamily="18" charset="0"/>
                                <a:cs typeface="Calibri"/>
                              </a:rPr>
                            </m:ctrlPr>
                          </m:sSubPr>
                          <m:e>
                            <m:r>
                              <a:rPr lang="en-US" i="1" spc="-25">
                                <a:solidFill>
                                  <a:srgbClr val="002060"/>
                                </a:solidFill>
                                <a:latin typeface="Cambria Math" panose="02040503050406030204" pitchFamily="18" charset="0"/>
                                <a:cs typeface="Calibri"/>
                              </a:rPr>
                              <m:t>𝑚</m:t>
                            </m:r>
                          </m:e>
                          <m:sub>
                            <m:r>
                              <a:rPr lang="en-US" i="1" spc="-25">
                                <a:solidFill>
                                  <a:srgbClr val="002060"/>
                                </a:solidFill>
                                <a:latin typeface="Cambria Math" panose="02040503050406030204" pitchFamily="18" charset="0"/>
                                <a:cs typeface="Calibri"/>
                              </a:rPr>
                              <m:t>𝑖</m:t>
                            </m:r>
                          </m:sub>
                        </m:sSub>
                        <m:sSub>
                          <m:sSubPr>
                            <m:ctrlPr>
                              <a:rPr lang="en-US" i="1" spc="-25">
                                <a:solidFill>
                                  <a:srgbClr val="002060"/>
                                </a:solidFill>
                                <a:latin typeface="Cambria Math" panose="02040503050406030204" pitchFamily="18" charset="0"/>
                                <a:cs typeface="Calibri"/>
                              </a:rPr>
                            </m:ctrlPr>
                          </m:sSubPr>
                          <m:e>
                            <m:r>
                              <a:rPr lang="en-US" i="1" spc="-25">
                                <a:solidFill>
                                  <a:srgbClr val="002060"/>
                                </a:solidFill>
                                <a:latin typeface="Cambria Math" panose="02040503050406030204" pitchFamily="18" charset="0"/>
                                <a:cs typeface="Calibri"/>
                              </a:rPr>
                              <m:t>𝑥</m:t>
                            </m:r>
                          </m:e>
                          <m:sub>
                            <m:r>
                              <a:rPr lang="en-US" i="1" spc="-25">
                                <a:solidFill>
                                  <a:srgbClr val="002060"/>
                                </a:solidFill>
                                <a:latin typeface="Cambria Math" panose="02040503050406030204" pitchFamily="18" charset="0"/>
                                <a:cs typeface="Calibri"/>
                              </a:rPr>
                              <m:t>𝑖</m:t>
                            </m:r>
                          </m:sub>
                        </m:sSub>
                        <m:sSub>
                          <m:sSubPr>
                            <m:ctrlPr>
                              <a:rPr lang="en-US" b="0" i="1" spc="-25" smtClean="0">
                                <a:solidFill>
                                  <a:srgbClr val="002060"/>
                                </a:solidFill>
                                <a:latin typeface="Cambria Math" panose="02040503050406030204" pitchFamily="18" charset="0"/>
                                <a:cs typeface="Calibri"/>
                              </a:rPr>
                            </m:ctrlPr>
                          </m:sSubPr>
                          <m:e>
                            <m:r>
                              <a:rPr lang="en-US" b="0" i="1" spc="-25" smtClean="0">
                                <a:solidFill>
                                  <a:srgbClr val="002060"/>
                                </a:solidFill>
                                <a:latin typeface="Cambria Math" panose="02040503050406030204" pitchFamily="18" charset="0"/>
                                <a:cs typeface="Calibri"/>
                              </a:rPr>
                              <m:t>𝑧</m:t>
                            </m:r>
                          </m:e>
                          <m:sub>
                            <m:r>
                              <a:rPr lang="en-US" b="0" i="1" spc="-25" smtClean="0">
                                <a:solidFill>
                                  <a:srgbClr val="002060"/>
                                </a:solidFill>
                                <a:latin typeface="Cambria Math" panose="02040503050406030204" pitchFamily="18" charset="0"/>
                                <a:cs typeface="Calibri"/>
                              </a:rPr>
                              <m:t>𝑖</m:t>
                            </m:r>
                          </m:sub>
                        </m:sSub>
                      </m:e>
                    </m:nary>
                    <m:r>
                      <a:rPr lang="en-US" b="0" i="1" spc="-25" smtClean="0">
                        <a:solidFill>
                          <a:srgbClr val="002060"/>
                        </a:solidFill>
                        <a:latin typeface="Cambria Math" panose="02040503050406030204" pitchFamily="18" charset="0"/>
                        <a:cs typeface="Calibri"/>
                      </a:rPr>
                      <m:t>=</m:t>
                    </m:r>
                    <m:r>
                      <a:rPr lang="en-US" b="0" i="1" spc="-25" smtClean="0">
                        <a:solidFill>
                          <a:srgbClr val="002060"/>
                        </a:solidFill>
                        <a:latin typeface="Cambria Math" panose="02040503050406030204" pitchFamily="18" charset="0"/>
                        <a:cs typeface="Calibri"/>
                      </a:rPr>
                      <m:t>0</m:t>
                    </m:r>
                    <m:r>
                      <a:rPr lang="en-US" b="0" i="1" spc="-25" smtClean="0">
                        <a:solidFill>
                          <a:srgbClr val="002060"/>
                        </a:solidFill>
                        <a:latin typeface="Cambria Math" panose="02040503050406030204" pitchFamily="18" charset="0"/>
                        <a:cs typeface="Calibri"/>
                      </a:rPr>
                      <m:t>=</m:t>
                    </m:r>
                    <m:sSub>
                      <m:sSubPr>
                        <m:ctrlPr>
                          <a:rPr lang="en-US" b="0" i="1" spc="-25" smtClean="0">
                            <a:solidFill>
                              <a:srgbClr val="002060"/>
                            </a:solidFill>
                            <a:latin typeface="Cambria Math" panose="02040503050406030204" pitchFamily="18" charset="0"/>
                            <a:cs typeface="Calibri"/>
                          </a:rPr>
                        </m:ctrlPr>
                      </m:sSubPr>
                      <m:e>
                        <m:r>
                          <a:rPr lang="en-US" b="0" i="1" spc="-25" smtClean="0">
                            <a:solidFill>
                              <a:srgbClr val="002060"/>
                            </a:solidFill>
                            <a:latin typeface="Cambria Math" panose="02040503050406030204" pitchFamily="18" charset="0"/>
                            <a:cs typeface="Calibri"/>
                          </a:rPr>
                          <m:t>𝐼</m:t>
                        </m:r>
                      </m:e>
                      <m:sub>
                        <m:r>
                          <a:rPr lang="en-US" b="0" i="1" spc="-25" smtClean="0">
                            <a:solidFill>
                              <a:srgbClr val="002060"/>
                            </a:solidFill>
                            <a:latin typeface="Cambria Math" panose="02040503050406030204" pitchFamily="18" charset="0"/>
                            <a:cs typeface="Calibri"/>
                          </a:rPr>
                          <m:t>𝑧𝑥</m:t>
                        </m:r>
                      </m:sub>
                    </m:sSub>
                  </m:oMath>
                </a14:m>
                <a:r>
                  <a:rPr lang="en-IN" sz="200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solidFill>
                              <a:srgbClr val="002060"/>
                            </a:solidFill>
                            <a:latin typeface="Cambria Math" panose="02040503050406030204" pitchFamily="18" charset="0"/>
                            <a:cs typeface="Calibri"/>
                          </a:rPr>
                        </m:ctrlPr>
                      </m:sSubPr>
                      <m:e>
                        <m:r>
                          <a:rPr lang="en-US" i="1">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𝑦</m:t>
                        </m:r>
                        <m:r>
                          <a:rPr lang="en-US" i="1">
                            <a:solidFill>
                              <a:srgbClr val="002060"/>
                            </a:solidFill>
                            <a:latin typeface="Cambria Math" panose="02040503050406030204" pitchFamily="18" charset="0"/>
                            <a:cs typeface="Calibri"/>
                          </a:rPr>
                          <m:t>𝑧</m:t>
                        </m:r>
                      </m:sub>
                    </m:sSub>
                    <m:r>
                      <a:rPr lang="en-US" i="1">
                        <a:solidFill>
                          <a:srgbClr val="002060"/>
                        </a:solidFill>
                        <a:latin typeface="Cambria Math" panose="02040503050406030204" pitchFamily="18" charset="0"/>
                        <a:cs typeface="Calibri"/>
                      </a:rPr>
                      <m:t>=</m:t>
                    </m:r>
                    <m:r>
                      <a:rPr lang="en-US" i="1" spc="-25">
                        <a:solidFill>
                          <a:srgbClr val="002060"/>
                        </a:solidFill>
                        <a:latin typeface="Cambria Math" panose="02040503050406030204" pitchFamily="18" charset="0"/>
                        <a:cs typeface="Calibri"/>
                      </a:rPr>
                      <m:t>−</m:t>
                    </m:r>
                    <m:nary>
                      <m:naryPr>
                        <m:chr m:val="∑"/>
                        <m:ctrlPr>
                          <a:rPr lang="en-US" i="1" spc="-25">
                            <a:solidFill>
                              <a:srgbClr val="002060"/>
                            </a:solidFill>
                            <a:latin typeface="Cambria Math" panose="02040503050406030204" pitchFamily="18" charset="0"/>
                            <a:cs typeface="Calibri"/>
                          </a:rPr>
                        </m:ctrlPr>
                      </m:naryPr>
                      <m:sub>
                        <m:r>
                          <a:rPr lang="en-US" i="1" spc="-25">
                            <a:solidFill>
                              <a:srgbClr val="002060"/>
                            </a:solidFill>
                            <a:latin typeface="Cambria Math" panose="02040503050406030204" pitchFamily="18" charset="0"/>
                            <a:cs typeface="Calibri"/>
                          </a:rPr>
                          <m:t>𝑖</m:t>
                        </m:r>
                        <m:r>
                          <a:rPr lang="en-US" i="1" spc="-25">
                            <a:solidFill>
                              <a:srgbClr val="002060"/>
                            </a:solidFill>
                            <a:latin typeface="Cambria Math" panose="02040503050406030204" pitchFamily="18" charset="0"/>
                            <a:cs typeface="Calibri"/>
                          </a:rPr>
                          <m:t>=</m:t>
                        </m:r>
                        <m:r>
                          <a:rPr lang="en-US" i="1" spc="-25">
                            <a:solidFill>
                              <a:srgbClr val="002060"/>
                            </a:solidFill>
                            <a:latin typeface="Cambria Math" panose="02040503050406030204" pitchFamily="18" charset="0"/>
                            <a:cs typeface="Calibri"/>
                          </a:rPr>
                          <m:t>1</m:t>
                        </m:r>
                      </m:sub>
                      <m:sup>
                        <m:r>
                          <a:rPr lang="en-US" i="1" spc="-25">
                            <a:solidFill>
                              <a:srgbClr val="002060"/>
                            </a:solidFill>
                            <a:latin typeface="Cambria Math" panose="02040503050406030204" pitchFamily="18" charset="0"/>
                            <a:cs typeface="Calibri"/>
                          </a:rPr>
                          <m:t>4</m:t>
                        </m:r>
                      </m:sup>
                      <m:e>
                        <m:sSub>
                          <m:sSubPr>
                            <m:ctrlPr>
                              <a:rPr lang="en-US" i="1" spc="-25">
                                <a:solidFill>
                                  <a:srgbClr val="002060"/>
                                </a:solidFill>
                                <a:latin typeface="Cambria Math" panose="02040503050406030204" pitchFamily="18" charset="0"/>
                                <a:cs typeface="Calibri"/>
                              </a:rPr>
                            </m:ctrlPr>
                          </m:sSubPr>
                          <m:e>
                            <m:r>
                              <a:rPr lang="en-US" i="1" spc="-25">
                                <a:solidFill>
                                  <a:srgbClr val="002060"/>
                                </a:solidFill>
                                <a:latin typeface="Cambria Math" panose="02040503050406030204" pitchFamily="18" charset="0"/>
                                <a:cs typeface="Calibri"/>
                              </a:rPr>
                              <m:t>𝑚</m:t>
                            </m:r>
                          </m:e>
                          <m:sub>
                            <m:r>
                              <a:rPr lang="en-US" i="1" spc="-25">
                                <a:solidFill>
                                  <a:srgbClr val="002060"/>
                                </a:solidFill>
                                <a:latin typeface="Cambria Math" panose="02040503050406030204" pitchFamily="18" charset="0"/>
                                <a:cs typeface="Calibri"/>
                              </a:rPr>
                              <m:t>𝑖</m:t>
                            </m:r>
                          </m:sub>
                        </m:sSub>
                        <m:sSub>
                          <m:sSubPr>
                            <m:ctrlPr>
                              <a:rPr lang="en-US" i="1" spc="-25">
                                <a:solidFill>
                                  <a:srgbClr val="002060"/>
                                </a:solidFill>
                                <a:latin typeface="Cambria Math" panose="02040503050406030204" pitchFamily="18" charset="0"/>
                                <a:cs typeface="Calibri"/>
                              </a:rPr>
                            </m:ctrlPr>
                          </m:sSubPr>
                          <m:e>
                            <m:r>
                              <a:rPr lang="en-US" b="0" i="1" spc="-25" smtClean="0">
                                <a:solidFill>
                                  <a:srgbClr val="002060"/>
                                </a:solidFill>
                                <a:latin typeface="Cambria Math" panose="02040503050406030204" pitchFamily="18" charset="0"/>
                                <a:cs typeface="Calibri"/>
                              </a:rPr>
                              <m:t>𝑦</m:t>
                            </m:r>
                          </m:e>
                          <m:sub>
                            <m:r>
                              <a:rPr lang="en-US" i="1" spc="-25">
                                <a:solidFill>
                                  <a:srgbClr val="002060"/>
                                </a:solidFill>
                                <a:latin typeface="Cambria Math" panose="02040503050406030204" pitchFamily="18" charset="0"/>
                                <a:cs typeface="Calibri"/>
                              </a:rPr>
                              <m:t>𝑖</m:t>
                            </m:r>
                          </m:sub>
                        </m:sSub>
                        <m:sSub>
                          <m:sSubPr>
                            <m:ctrlPr>
                              <a:rPr lang="en-US" i="1" spc="-25">
                                <a:solidFill>
                                  <a:srgbClr val="002060"/>
                                </a:solidFill>
                                <a:latin typeface="Cambria Math" panose="02040503050406030204" pitchFamily="18" charset="0"/>
                                <a:cs typeface="Calibri"/>
                              </a:rPr>
                            </m:ctrlPr>
                          </m:sSubPr>
                          <m:e>
                            <m:r>
                              <a:rPr lang="en-US" i="1" spc="-25">
                                <a:solidFill>
                                  <a:srgbClr val="002060"/>
                                </a:solidFill>
                                <a:latin typeface="Cambria Math" panose="02040503050406030204" pitchFamily="18" charset="0"/>
                                <a:cs typeface="Calibri"/>
                              </a:rPr>
                              <m:t>𝑧</m:t>
                            </m:r>
                          </m:e>
                          <m:sub>
                            <m:r>
                              <a:rPr lang="en-US" i="1" spc="-25">
                                <a:solidFill>
                                  <a:srgbClr val="002060"/>
                                </a:solidFill>
                                <a:latin typeface="Cambria Math" panose="02040503050406030204" pitchFamily="18" charset="0"/>
                                <a:cs typeface="Calibri"/>
                              </a:rPr>
                              <m:t>𝑖</m:t>
                            </m:r>
                          </m:sub>
                        </m:sSub>
                      </m:e>
                    </m:nary>
                    <m:r>
                      <a:rPr lang="en-US" i="1" spc="-25">
                        <a:solidFill>
                          <a:srgbClr val="002060"/>
                        </a:solidFill>
                        <a:latin typeface="Cambria Math" panose="02040503050406030204" pitchFamily="18" charset="0"/>
                        <a:cs typeface="Calibri"/>
                      </a:rPr>
                      <m:t>=</m:t>
                    </m:r>
                    <m:r>
                      <a:rPr lang="en-US" i="1" spc="-25">
                        <a:solidFill>
                          <a:srgbClr val="002060"/>
                        </a:solidFill>
                        <a:latin typeface="Cambria Math" panose="02040503050406030204" pitchFamily="18" charset="0"/>
                        <a:cs typeface="Calibri"/>
                      </a:rPr>
                      <m:t>0</m:t>
                    </m:r>
                    <m:r>
                      <a:rPr lang="en-US" i="1" spc="-25">
                        <a:solidFill>
                          <a:srgbClr val="002060"/>
                        </a:solidFill>
                        <a:latin typeface="Cambria Math" panose="02040503050406030204" pitchFamily="18" charset="0"/>
                        <a:cs typeface="Calibri"/>
                      </a:rPr>
                      <m:t>=</m:t>
                    </m:r>
                    <m:sSub>
                      <m:sSubPr>
                        <m:ctrlPr>
                          <a:rPr lang="en-US" i="1" spc="-25">
                            <a:solidFill>
                              <a:srgbClr val="002060"/>
                            </a:solidFill>
                            <a:latin typeface="Cambria Math" panose="02040503050406030204" pitchFamily="18" charset="0"/>
                            <a:cs typeface="Calibri"/>
                          </a:rPr>
                        </m:ctrlPr>
                      </m:sSubPr>
                      <m:e>
                        <m:r>
                          <a:rPr lang="en-US" i="1" spc="-25">
                            <a:solidFill>
                              <a:srgbClr val="002060"/>
                            </a:solidFill>
                            <a:latin typeface="Cambria Math" panose="02040503050406030204" pitchFamily="18" charset="0"/>
                            <a:cs typeface="Calibri"/>
                          </a:rPr>
                          <m:t>𝐼</m:t>
                        </m:r>
                      </m:e>
                      <m:sub>
                        <m:r>
                          <a:rPr lang="en-US" i="1" spc="-25">
                            <a:solidFill>
                              <a:srgbClr val="002060"/>
                            </a:solidFill>
                            <a:latin typeface="Cambria Math" panose="02040503050406030204" pitchFamily="18" charset="0"/>
                            <a:cs typeface="Calibri"/>
                          </a:rPr>
                          <m:t>𝑧</m:t>
                        </m:r>
                        <m:r>
                          <a:rPr lang="en-US" b="0" i="1" spc="-25" smtClean="0">
                            <a:solidFill>
                              <a:srgbClr val="002060"/>
                            </a:solidFill>
                            <a:latin typeface="Cambria Math" panose="02040503050406030204" pitchFamily="18" charset="0"/>
                            <a:cs typeface="Calibri"/>
                          </a:rPr>
                          <m:t>𝑦</m:t>
                        </m:r>
                      </m:sub>
                    </m:sSub>
                  </m:oMath>
                </a14:m>
                <a:endParaRPr lang="en-IN" sz="2000" dirty="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Hence. Moment of inertial tensor is diagonal here due to the high </a:t>
                </a:r>
              </a:p>
              <a:p>
                <a:pPr marL="0" indent="0">
                  <a:buNone/>
                </a:pPr>
                <a:r>
                  <a:rPr lang="en-IN" dirty="0">
                    <a:solidFill>
                      <a:srgbClr val="002060"/>
                    </a:solidFill>
                    <a:latin typeface="Times New Roman" panose="02020603050405020304" pitchFamily="18" charset="0"/>
                    <a:cs typeface="Times New Roman" panose="02020603050405020304" pitchFamily="18" charset="0"/>
                  </a:rPr>
                  <a:t> symmetry of the problem.</a:t>
                </a:r>
                <a:endParaRPr lang="en-IN" sz="2000" dirty="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b="0" spc="-15" dirty="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b="0" spc="-15" dirty="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b="0" spc="-15" dirty="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71ABE57-F005-4D2C-A2AE-AC3CB6435428}"/>
                  </a:ext>
                </a:extLst>
              </p:cNvPr>
              <p:cNvSpPr>
                <a:spLocks noGrp="1" noRot="1" noChangeAspect="1" noMove="1" noResize="1" noEditPoints="1" noAdjustHandles="1" noChangeArrowheads="1" noChangeShapeType="1" noTextEdit="1"/>
              </p:cNvSpPr>
              <p:nvPr>
                <p:ph idx="1"/>
              </p:nvPr>
            </p:nvSpPr>
            <p:spPr>
              <a:blipFill>
                <a:blip r:embed="rId2"/>
                <a:stretch>
                  <a:fillRect l="-1455" t="-186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2A394D2-67A4-4A1A-A911-DF23835F9CC4}"/>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37F111BB-6001-4CBA-884A-757F83DE33AC}"/>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ECCBDC67-4F0B-436B-A02A-7636DF7F801A}"/>
              </a:ext>
            </a:extLst>
          </p:cNvPr>
          <p:cNvSpPr>
            <a:spLocks noGrp="1"/>
          </p:cNvSpPr>
          <p:nvPr>
            <p:ph type="sldNum" sz="quarter" idx="12"/>
          </p:nvPr>
        </p:nvSpPr>
        <p:spPr/>
        <p:txBody>
          <a:bodyPr/>
          <a:lstStyle/>
          <a:p>
            <a:fld id="{BDA10909-B56C-45AC-A9CA-18A782F1C497}" type="slidenum">
              <a:rPr lang="en-US" smtClean="0"/>
              <a:pPr/>
              <a:t>21</a:t>
            </a:fld>
            <a:endParaRPr lang="en-US" dirty="0"/>
          </a:p>
        </p:txBody>
      </p:sp>
      <p:pic>
        <p:nvPicPr>
          <p:cNvPr id="8" name="Picture 7">
            <a:extLst>
              <a:ext uri="{FF2B5EF4-FFF2-40B4-BE49-F238E27FC236}">
                <a16:creationId xmlns:a16="http://schemas.microsoft.com/office/drawing/2014/main" id="{D7C27084-F549-4AA0-8B30-B81D0D238D4C}"/>
              </a:ext>
            </a:extLst>
          </p:cNvPr>
          <p:cNvPicPr>
            <a:picLocks noChangeAspect="1"/>
          </p:cNvPicPr>
          <p:nvPr/>
        </p:nvPicPr>
        <p:blipFill>
          <a:blip r:embed="rId3"/>
          <a:stretch>
            <a:fillRect/>
          </a:stretch>
        </p:blipFill>
        <p:spPr>
          <a:xfrm>
            <a:off x="8666924" y="1330660"/>
            <a:ext cx="3232099" cy="2622989"/>
          </a:xfrm>
          <a:prstGeom prst="rect">
            <a:avLst/>
          </a:prstGeom>
        </p:spPr>
      </p:pic>
      <p:pic>
        <p:nvPicPr>
          <p:cNvPr id="10" name="Picture 9">
            <a:extLst>
              <a:ext uri="{FF2B5EF4-FFF2-40B4-BE49-F238E27FC236}">
                <a16:creationId xmlns:a16="http://schemas.microsoft.com/office/drawing/2014/main" id="{FBBAE7CE-2AE9-44C9-8E7A-FCB2CEDAF717}"/>
              </a:ext>
            </a:extLst>
          </p:cNvPr>
          <p:cNvPicPr>
            <a:picLocks noChangeAspect="1"/>
          </p:cNvPicPr>
          <p:nvPr/>
        </p:nvPicPr>
        <p:blipFill>
          <a:blip r:embed="rId4"/>
          <a:stretch>
            <a:fillRect/>
          </a:stretch>
        </p:blipFill>
        <p:spPr>
          <a:xfrm>
            <a:off x="8109702" y="4547079"/>
            <a:ext cx="3716630" cy="1257371"/>
          </a:xfrm>
          <a:prstGeom prst="rect">
            <a:avLst/>
          </a:prstGeom>
        </p:spPr>
      </p:pic>
    </p:spTree>
    <p:extLst>
      <p:ext uri="{BB962C8B-B14F-4D97-AF65-F5344CB8AC3E}">
        <p14:creationId xmlns:p14="http://schemas.microsoft.com/office/powerpoint/2010/main" val="2329165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262C-FA34-436D-AD75-994619164028}"/>
              </a:ext>
            </a:extLst>
          </p:cNvPr>
          <p:cNvSpPr>
            <a:spLocks noGrp="1"/>
          </p:cNvSpPr>
          <p:nvPr>
            <p:ph type="title"/>
          </p:nvPr>
        </p:nvSpPr>
        <p:spPr/>
        <p:txBody>
          <a:bodyPr>
            <a:normAutofit fontScale="90000"/>
          </a:bodyPr>
          <a:lstStyle/>
          <a:p>
            <a:r>
              <a:rPr lang="en-US" dirty="0"/>
              <a:t>Inertia Tensor and Moment of Inertia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CE5098-EF60-4D98-B64E-BCB98840FC9F}"/>
                  </a:ext>
                </a:extLst>
              </p:cNvPr>
              <p:cNvSpPr>
                <a:spLocks noGrp="1"/>
              </p:cNvSpPr>
              <p:nvPr>
                <p:ph idx="1"/>
              </p:nvPr>
            </p:nvSpPr>
            <p:spPr/>
            <p:txBody>
              <a:bodyPr>
                <a:noAutofit/>
              </a:bodyPr>
              <a:lstStyle/>
              <a:p>
                <a:pPr>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We have learnt moment of inertia of a rigid body is </a:t>
                </a:r>
                <a14:m>
                  <m:oMath xmlns:m="http://schemas.openxmlformats.org/officeDocument/2006/math">
                    <m:r>
                      <a:rPr lang="en-US" b="0" i="1" smtClean="0">
                        <a:solidFill>
                          <a:srgbClr val="002060"/>
                        </a:solidFill>
                        <a:latin typeface="Cambria Math" panose="02040503050406030204" pitchFamily="18" charset="0"/>
                      </a:rPr>
                      <m:t>𝐼</m:t>
                    </m:r>
                    <m:r>
                      <a:rPr lang="en-US" b="0" i="1" smtClean="0">
                        <a:solidFill>
                          <a:srgbClr val="002060"/>
                        </a:solidFill>
                        <a:latin typeface="Cambria Math" panose="02040503050406030204" pitchFamily="18" charset="0"/>
                      </a:rPr>
                      <m:t>=</m:t>
                    </m:r>
                    <m:nary>
                      <m:naryPr>
                        <m:chr m:val="∑"/>
                        <m:supHide m:val="on"/>
                        <m:ctrlPr>
                          <a:rPr lang="en-US" b="0" i="1" smtClean="0">
                            <a:solidFill>
                              <a:srgbClr val="002060"/>
                            </a:solidFill>
                            <a:latin typeface="Cambria Math" panose="02040503050406030204" pitchFamily="18" charset="0"/>
                          </a:rPr>
                        </m:ctrlPr>
                      </m:naryPr>
                      <m:sub>
                        <m:r>
                          <a:rPr lang="en-US" b="0" i="1" smtClean="0">
                            <a:solidFill>
                              <a:srgbClr val="002060"/>
                            </a:solidFill>
                            <a:latin typeface="Cambria Math" panose="02040503050406030204" pitchFamily="18" charset="0"/>
                          </a:rPr>
                          <m:t>𝑖</m:t>
                        </m:r>
                      </m:sub>
                      <m:sup/>
                      <m:e>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𝑚</m:t>
                            </m:r>
                          </m:e>
                          <m:sub>
                            <m:r>
                              <a:rPr lang="en-US" b="0" i="1" smtClean="0">
                                <a:solidFill>
                                  <a:srgbClr val="002060"/>
                                </a:solidFill>
                                <a:latin typeface="Cambria Math" panose="02040503050406030204" pitchFamily="18" charset="0"/>
                              </a:rPr>
                              <m:t>𝑖</m:t>
                            </m:r>
                          </m:sub>
                        </m:sSub>
                        <m:sSubSup>
                          <m:sSubSupPr>
                            <m:ctrlPr>
                              <a:rPr lang="en-US" b="0" i="1" smtClean="0">
                                <a:solidFill>
                                  <a:srgbClr val="002060"/>
                                </a:solidFill>
                                <a:latin typeface="Cambria Math" panose="02040503050406030204" pitchFamily="18" charset="0"/>
                              </a:rPr>
                            </m:ctrlPr>
                          </m:sSubSupPr>
                          <m:e>
                            <m:r>
                              <a:rPr lang="en-US" b="0" i="1" smtClean="0">
                                <a:solidFill>
                                  <a:srgbClr val="002060"/>
                                </a:solidFill>
                                <a:latin typeface="Cambria Math" panose="02040503050406030204" pitchFamily="18" charset="0"/>
                              </a:rPr>
                              <m:t>𝑟</m:t>
                            </m:r>
                          </m:e>
                          <m:sub>
                            <m:r>
                              <a:rPr lang="en-US" b="0" i="1" smtClean="0">
                                <a:solidFill>
                                  <a:srgbClr val="002060"/>
                                </a:solidFill>
                                <a:latin typeface="Cambria Math" panose="02040503050406030204" pitchFamily="18" charset="0"/>
                              </a:rPr>
                              <m:t>𝑖</m:t>
                            </m:r>
                          </m:sub>
                          <m:sup>
                            <m:r>
                              <a:rPr lang="en-US" b="0" i="1" smtClean="0">
                                <a:solidFill>
                                  <a:srgbClr val="002060"/>
                                </a:solidFill>
                                <a:latin typeface="Cambria Math" panose="02040503050406030204" pitchFamily="18" charset="0"/>
                              </a:rPr>
                              <m:t>2</m:t>
                            </m:r>
                          </m:sup>
                        </m:sSubSup>
                      </m:e>
                    </m:nary>
                  </m:oMath>
                </a14:m>
                <a:r>
                  <a:rPr lang="en-US" dirty="0">
                    <a:solidFill>
                      <a:srgbClr val="002060"/>
                    </a:solidFill>
                    <a:latin typeface="Times New Roman" panose="02020603050405020304" pitchFamily="18" charset="0"/>
                    <a:cs typeface="Times New Roman" panose="02020603050405020304" pitchFamily="18" charset="0"/>
                  </a:rPr>
                  <a:t>, </a:t>
                </a:r>
                <a:r>
                  <a:rPr lang="en-IN" spc="-45" dirty="0">
                    <a:solidFill>
                      <a:srgbClr val="002060"/>
                    </a:solidFill>
                    <a:latin typeface="Times New Roman" panose="02020603050405020304" pitchFamily="18" charset="0"/>
                    <a:cs typeface="Times New Roman" panose="02020603050405020304" pitchFamily="18" charset="0"/>
                  </a:rPr>
                  <a:t>where </a:t>
                </a:r>
                <a14:m>
                  <m:oMath xmlns:m="http://schemas.openxmlformats.org/officeDocument/2006/math">
                    <m:r>
                      <a:rPr lang="en-IN" i="1" spc="10" dirty="0" smtClean="0">
                        <a:solidFill>
                          <a:srgbClr val="002060"/>
                        </a:solidFill>
                        <a:latin typeface="Cambria Math" panose="02040503050406030204" pitchFamily="18" charset="0"/>
                        <a:cs typeface="Arial"/>
                      </a:rPr>
                      <m:t>𝑟</m:t>
                    </m:r>
                    <m:r>
                      <a:rPr lang="en-IN" i="1" spc="15" baseline="-10416" dirty="0" err="1">
                        <a:solidFill>
                          <a:srgbClr val="002060"/>
                        </a:solidFill>
                        <a:latin typeface="Cambria Math" panose="02040503050406030204" pitchFamily="18" charset="0"/>
                        <a:cs typeface="Arial"/>
                      </a:rPr>
                      <m:t>𝑖</m:t>
                    </m:r>
                  </m:oMath>
                </a14:m>
                <a:r>
                  <a:rPr lang="en-IN" i="1" spc="15" baseline="-10416" dirty="0">
                    <a:solidFill>
                      <a:srgbClr val="002060"/>
                    </a:solidFill>
                    <a:latin typeface="Times New Roman" panose="02020603050405020304" pitchFamily="18" charset="0"/>
                    <a:cs typeface="Times New Roman" panose="02020603050405020304" pitchFamily="18" charset="0"/>
                  </a:rPr>
                  <a:t> </a:t>
                </a:r>
                <a:r>
                  <a:rPr lang="en-IN" spc="-10" dirty="0">
                    <a:solidFill>
                      <a:srgbClr val="002060"/>
                    </a:solidFill>
                    <a:latin typeface="Times New Roman" panose="02020603050405020304" pitchFamily="18" charset="0"/>
                    <a:cs typeface="Times New Roman" panose="02020603050405020304" pitchFamily="18" charset="0"/>
                  </a:rPr>
                  <a:t>is </a:t>
                </a:r>
                <a:r>
                  <a:rPr lang="en-IN" spc="-25" dirty="0">
                    <a:solidFill>
                      <a:srgbClr val="002060"/>
                    </a:solidFill>
                    <a:latin typeface="Times New Roman" panose="02020603050405020304" pitchFamily="18" charset="0"/>
                    <a:cs typeface="Times New Roman" panose="02020603050405020304" pitchFamily="18" charset="0"/>
                  </a:rPr>
                  <a:t>the perpendicular </a:t>
                </a:r>
                <a:r>
                  <a:rPr lang="en-IN" spc="-15" dirty="0">
                    <a:solidFill>
                      <a:srgbClr val="002060"/>
                    </a:solidFill>
                    <a:latin typeface="Times New Roman" panose="02020603050405020304" pitchFamily="18" charset="0"/>
                    <a:cs typeface="Times New Roman" panose="02020603050405020304" pitchFamily="18" charset="0"/>
                  </a:rPr>
                  <a:t>distance </a:t>
                </a:r>
                <a:r>
                  <a:rPr lang="en-IN" spc="-25" dirty="0">
                    <a:solidFill>
                      <a:srgbClr val="002060"/>
                    </a:solidFill>
                    <a:latin typeface="Times New Roman" panose="02020603050405020304" pitchFamily="18" charset="0"/>
                    <a:cs typeface="Times New Roman" panose="02020603050405020304" pitchFamily="18" charset="0"/>
                  </a:rPr>
                  <a:t>of the </a:t>
                </a:r>
                <a:r>
                  <a:rPr lang="en-IN" i="1" spc="15" dirty="0" err="1">
                    <a:solidFill>
                      <a:srgbClr val="002060"/>
                    </a:solidFill>
                    <a:latin typeface="Times New Roman" panose="02020603050405020304" pitchFamily="18" charset="0"/>
                    <a:cs typeface="Times New Roman" panose="02020603050405020304" pitchFamily="18" charset="0"/>
                  </a:rPr>
                  <a:t>i</a:t>
                </a:r>
                <a:r>
                  <a:rPr lang="en-IN" i="1" spc="15" dirty="0">
                    <a:solidFill>
                      <a:srgbClr val="002060"/>
                    </a:solidFill>
                    <a:latin typeface="Times New Roman" panose="02020603050405020304" pitchFamily="18" charset="0"/>
                    <a:cs typeface="Times New Roman" panose="02020603050405020304" pitchFamily="18" charset="0"/>
                  </a:rPr>
                  <a:t> </a:t>
                </a:r>
                <a:r>
                  <a:rPr lang="en-IN" spc="5" dirty="0">
                    <a:solidFill>
                      <a:srgbClr val="002060"/>
                    </a:solidFill>
                    <a:latin typeface="Times New Roman" panose="02020603050405020304" pitchFamily="18" charset="0"/>
                    <a:cs typeface="Times New Roman" panose="02020603050405020304" pitchFamily="18" charset="0"/>
                  </a:rPr>
                  <a:t>-</a:t>
                </a:r>
                <a:r>
                  <a:rPr lang="en-IN" spc="5" dirty="0" err="1">
                    <a:solidFill>
                      <a:srgbClr val="002060"/>
                    </a:solidFill>
                    <a:latin typeface="Times New Roman" panose="02020603050405020304" pitchFamily="18" charset="0"/>
                    <a:cs typeface="Times New Roman" panose="02020603050405020304" pitchFamily="18" charset="0"/>
                  </a:rPr>
                  <a:t>th</a:t>
                </a:r>
                <a:r>
                  <a:rPr lang="en-IN" spc="5" dirty="0">
                    <a:solidFill>
                      <a:srgbClr val="002060"/>
                    </a:solidFill>
                    <a:latin typeface="Times New Roman" panose="02020603050405020304" pitchFamily="18" charset="0"/>
                    <a:cs typeface="Times New Roman" panose="02020603050405020304" pitchFamily="18" charset="0"/>
                  </a:rPr>
                  <a:t> </a:t>
                </a:r>
                <a:r>
                  <a:rPr lang="en-IN" spc="-15" dirty="0">
                    <a:solidFill>
                      <a:srgbClr val="002060"/>
                    </a:solidFill>
                    <a:latin typeface="Times New Roman" panose="02020603050405020304" pitchFamily="18" charset="0"/>
                    <a:cs typeface="Times New Roman" panose="02020603050405020304" pitchFamily="18" charset="0"/>
                  </a:rPr>
                  <a:t>particle </a:t>
                </a:r>
                <a:r>
                  <a:rPr lang="en-IN" spc="-25" dirty="0">
                    <a:solidFill>
                      <a:srgbClr val="002060"/>
                    </a:solidFill>
                    <a:latin typeface="Times New Roman" panose="02020603050405020304" pitchFamily="18" charset="0"/>
                    <a:cs typeface="Times New Roman" panose="02020603050405020304" pitchFamily="18" charset="0"/>
                  </a:rPr>
                  <a:t>from  the </a:t>
                </a:r>
                <a:r>
                  <a:rPr lang="en-IN" dirty="0">
                    <a:solidFill>
                      <a:srgbClr val="002060"/>
                    </a:solidFill>
                    <a:latin typeface="Times New Roman" panose="02020603050405020304" pitchFamily="18" charset="0"/>
                    <a:cs typeface="Times New Roman" panose="02020603050405020304" pitchFamily="18" charset="0"/>
                  </a:rPr>
                  <a:t>axis </a:t>
                </a:r>
                <a:r>
                  <a:rPr lang="en-IN" spc="-25" dirty="0">
                    <a:solidFill>
                      <a:srgbClr val="002060"/>
                    </a:solidFill>
                    <a:latin typeface="Times New Roman" panose="02020603050405020304" pitchFamily="18" charset="0"/>
                    <a:cs typeface="Times New Roman" panose="02020603050405020304" pitchFamily="18" charset="0"/>
                  </a:rPr>
                  <a:t>of</a:t>
                </a:r>
                <a:r>
                  <a:rPr lang="en-IN" spc="-125" dirty="0">
                    <a:solidFill>
                      <a:srgbClr val="002060"/>
                    </a:solidFill>
                    <a:latin typeface="Times New Roman" panose="02020603050405020304" pitchFamily="18" charset="0"/>
                    <a:cs typeface="Times New Roman" panose="02020603050405020304" pitchFamily="18" charset="0"/>
                  </a:rPr>
                  <a:t> </a:t>
                </a:r>
                <a:r>
                  <a:rPr lang="en-IN" spc="-5" dirty="0">
                    <a:solidFill>
                      <a:srgbClr val="002060"/>
                    </a:solidFill>
                    <a:latin typeface="Times New Roman" panose="02020603050405020304" pitchFamily="18" charset="0"/>
                    <a:cs typeface="Times New Roman" panose="02020603050405020304" pitchFamily="18" charset="0"/>
                  </a:rPr>
                  <a:t>rotation.</a:t>
                </a:r>
                <a:endParaRPr lang="en-IN" dirty="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So, what is the relation between moment of inertia and inertia tensor?</a:t>
                </a:r>
              </a:p>
              <a:p>
                <a:pPr>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Let us consider a rigid body as shown in the figure.</a:t>
                </a:r>
              </a:p>
              <a:p>
                <a:pPr>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Here, </a:t>
                </a:r>
                <a14:m>
                  <m:oMath xmlns:m="http://schemas.openxmlformats.org/officeDocument/2006/math">
                    <m:d>
                      <m:dPr>
                        <m:begChr m:val="|"/>
                        <m:endChr m:val="|"/>
                        <m:ctrlPr>
                          <a:rPr lang="en-US" b="0" i="1" smtClean="0">
                            <a:solidFill>
                              <a:srgbClr val="002060"/>
                            </a:solidFill>
                            <a:latin typeface="Cambria Math" panose="02040503050406030204" pitchFamily="18" charset="0"/>
                          </a:rPr>
                        </m:ctrlPr>
                      </m:dPr>
                      <m:e>
                        <m:sSub>
                          <m:sSubPr>
                            <m:ctrlPr>
                              <a:rPr lang="en-US" b="0" i="1" smtClean="0">
                                <a:solidFill>
                                  <a:srgbClr val="002060"/>
                                </a:solidFill>
                                <a:latin typeface="Cambria Math" panose="02040503050406030204" pitchFamily="18" charset="0"/>
                              </a:rPr>
                            </m:ctrlPr>
                          </m:sSubPr>
                          <m:e>
                            <m:acc>
                              <m:accPr>
                                <m:chr m:val="⃗"/>
                                <m:ctrlPr>
                                  <a:rPr lang="en-US" b="0" i="1" smtClean="0">
                                    <a:solidFill>
                                      <a:srgbClr val="002060"/>
                                    </a:solidFill>
                                    <a:latin typeface="Cambria Math" panose="02040503050406030204" pitchFamily="18" charset="0"/>
                                  </a:rPr>
                                </m:ctrlPr>
                              </m:accPr>
                              <m:e>
                                <m:r>
                                  <a:rPr lang="en-US" b="0" i="1" smtClean="0">
                                    <a:solidFill>
                                      <a:srgbClr val="002060"/>
                                    </a:solidFill>
                                    <a:latin typeface="Cambria Math" panose="02040503050406030204" pitchFamily="18" charset="0"/>
                                  </a:rPr>
                                  <m:t>𝑣</m:t>
                                </m:r>
                              </m:e>
                            </m:acc>
                          </m:e>
                          <m:sub>
                            <m:r>
                              <a:rPr lang="en-US" b="0" i="1" smtClean="0">
                                <a:solidFill>
                                  <a:srgbClr val="002060"/>
                                </a:solidFill>
                                <a:latin typeface="Cambria Math" panose="02040503050406030204" pitchFamily="18" charset="0"/>
                              </a:rPr>
                              <m:t>𝑖</m:t>
                            </m:r>
                          </m:sub>
                        </m:sSub>
                      </m:e>
                    </m:d>
                    <m:r>
                      <a:rPr lang="en-US" b="0" i="1" smtClean="0">
                        <a:solidFill>
                          <a:srgbClr val="002060"/>
                        </a:solidFill>
                        <a:latin typeface="Cambria Math" panose="02040503050406030204" pitchFamily="18" charset="0"/>
                      </a:rPr>
                      <m:t>=</m:t>
                    </m:r>
                    <m:d>
                      <m:dPr>
                        <m:begChr m:val="|"/>
                        <m:endChr m:val="|"/>
                        <m:ctrlPr>
                          <a:rPr lang="en-US" b="0" i="1" smtClean="0">
                            <a:solidFill>
                              <a:srgbClr val="002060"/>
                            </a:solidFill>
                            <a:latin typeface="Cambria Math" panose="02040503050406030204" pitchFamily="18" charset="0"/>
                          </a:rPr>
                        </m:ctrlPr>
                      </m:dPr>
                      <m:e>
                        <m:acc>
                          <m:accPr>
                            <m:chr m:val="̇"/>
                            <m:ctrlPr>
                              <a:rPr lang="en-US" b="0" i="1" smtClean="0">
                                <a:solidFill>
                                  <a:srgbClr val="002060"/>
                                </a:solidFill>
                                <a:latin typeface="Cambria Math" panose="02040503050406030204" pitchFamily="18" charset="0"/>
                              </a:rPr>
                            </m:ctrlPr>
                          </m:accPr>
                          <m:e>
                            <m:sSub>
                              <m:sSubPr>
                                <m:ctrlPr>
                                  <a:rPr lang="en-US" b="0" i="1" smtClean="0">
                                    <a:solidFill>
                                      <a:srgbClr val="002060"/>
                                    </a:solidFill>
                                    <a:latin typeface="Cambria Math" panose="02040503050406030204" pitchFamily="18" charset="0"/>
                                  </a:rPr>
                                </m:ctrlPr>
                              </m:sSubPr>
                              <m:e>
                                <m:acc>
                                  <m:accPr>
                                    <m:chr m:val="⃗"/>
                                    <m:ctrlPr>
                                      <a:rPr lang="en-US" b="0" i="1" smtClean="0">
                                        <a:solidFill>
                                          <a:srgbClr val="002060"/>
                                        </a:solidFill>
                                        <a:latin typeface="Cambria Math" panose="02040503050406030204" pitchFamily="18" charset="0"/>
                                      </a:rPr>
                                    </m:ctrlPr>
                                  </m:accPr>
                                  <m:e>
                                    <m:r>
                                      <a:rPr lang="en-US" b="0" i="1" smtClean="0">
                                        <a:solidFill>
                                          <a:srgbClr val="002060"/>
                                        </a:solidFill>
                                        <a:latin typeface="Cambria Math" panose="02040503050406030204" pitchFamily="18" charset="0"/>
                                      </a:rPr>
                                      <m:t>𝑟</m:t>
                                    </m:r>
                                  </m:e>
                                </m:acc>
                              </m:e>
                              <m:sub>
                                <m:r>
                                  <a:rPr lang="en-US" b="0" i="1" smtClean="0">
                                    <a:solidFill>
                                      <a:srgbClr val="002060"/>
                                    </a:solidFill>
                                    <a:latin typeface="Cambria Math" panose="02040503050406030204" pitchFamily="18" charset="0"/>
                                  </a:rPr>
                                  <m:t>𝑖</m:t>
                                </m:r>
                              </m:sub>
                            </m:sSub>
                          </m:e>
                        </m:acc>
                      </m:e>
                    </m:d>
                    <m:r>
                      <a:rPr lang="en-US" b="0" i="1" smtClean="0">
                        <a:solidFill>
                          <a:srgbClr val="002060"/>
                        </a:solidFill>
                        <a:latin typeface="Cambria Math" panose="02040503050406030204" pitchFamily="18" charset="0"/>
                      </a:rPr>
                      <m:t>=</m:t>
                    </m:r>
                    <m:d>
                      <m:dPr>
                        <m:begChr m:val="|"/>
                        <m:endChr m:val="|"/>
                        <m:ctrlPr>
                          <a:rPr lang="en-US" b="0" i="1" smtClean="0">
                            <a:solidFill>
                              <a:srgbClr val="002060"/>
                            </a:solidFill>
                            <a:latin typeface="Cambria Math" panose="02040503050406030204" pitchFamily="18" charset="0"/>
                          </a:rPr>
                        </m:ctrlPr>
                      </m:dPr>
                      <m:e>
                        <m:acc>
                          <m:accPr>
                            <m:chr m:val="⃗"/>
                            <m:ctrlPr>
                              <a:rPr lang="en-US" b="0" i="1" smtClean="0">
                                <a:solidFill>
                                  <a:srgbClr val="002060"/>
                                </a:solidFill>
                                <a:latin typeface="Cambria Math" panose="02040503050406030204" pitchFamily="18" charset="0"/>
                              </a:rPr>
                            </m:ctrlPr>
                          </m:accPr>
                          <m:e>
                            <m:r>
                              <a:rPr lang="en-US" b="0" i="1" smtClean="0">
                                <a:solidFill>
                                  <a:srgbClr val="002060"/>
                                </a:solidFill>
                                <a:latin typeface="Cambria Math" panose="02040503050406030204" pitchFamily="18" charset="0"/>
                              </a:rPr>
                              <m:t>𝜔</m:t>
                            </m:r>
                          </m:e>
                        </m:acc>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acc>
                              <m:accPr>
                                <m:chr m:val="⃗"/>
                                <m:ctrlPr>
                                  <a:rPr lang="en-US" b="0" i="1" smtClean="0">
                                    <a:solidFill>
                                      <a:srgbClr val="002060"/>
                                    </a:solidFill>
                                    <a:latin typeface="Cambria Math" panose="02040503050406030204" pitchFamily="18" charset="0"/>
                                  </a:rPr>
                                </m:ctrlPr>
                              </m:accPr>
                              <m:e>
                                <m:r>
                                  <a:rPr lang="en-US" b="0" i="1" smtClean="0">
                                    <a:solidFill>
                                      <a:srgbClr val="002060"/>
                                    </a:solidFill>
                                    <a:latin typeface="Cambria Math" panose="02040503050406030204" pitchFamily="18" charset="0"/>
                                  </a:rPr>
                                  <m:t>𝑟</m:t>
                                </m:r>
                              </m:e>
                            </m:acc>
                          </m:e>
                          <m:sub>
                            <m:r>
                              <a:rPr lang="en-US" b="0" i="1" smtClean="0">
                                <a:solidFill>
                                  <a:srgbClr val="002060"/>
                                </a:solidFill>
                                <a:latin typeface="Cambria Math" panose="02040503050406030204" pitchFamily="18" charset="0"/>
                              </a:rPr>
                              <m:t>𝑖</m:t>
                            </m:r>
                          </m:sub>
                        </m:sSub>
                      </m:e>
                    </m:d>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𝜔</m:t>
                    </m:r>
                    <m:sSub>
                      <m:sSubPr>
                        <m:ctrlPr>
                          <a:rPr lang="en-US" b="0" i="1" smtClean="0">
                            <a:solidFill>
                              <a:srgbClr val="002060"/>
                            </a:solidFill>
                            <a:latin typeface="Cambria Math" panose="02040503050406030204" pitchFamily="18" charset="0"/>
                          </a:rPr>
                        </m:ctrlPr>
                      </m:sSubPr>
                      <m:e>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𝑟</m:t>
                            </m:r>
                          </m:e>
                          <m:sub>
                            <m:r>
                              <a:rPr lang="en-US" b="0" i="1" smtClean="0">
                                <a:solidFill>
                                  <a:srgbClr val="002060"/>
                                </a:solidFill>
                                <a:latin typeface="Cambria Math" panose="02040503050406030204" pitchFamily="18" charset="0"/>
                              </a:rPr>
                              <m:t>𝑖</m:t>
                            </m:r>
                          </m:sub>
                        </m:sSub>
                      </m:e>
                      <m:sub>
                        <m:r>
                          <a:rPr lang="en-US" b="0" i="1" smtClean="0">
                            <a:solidFill>
                              <a:srgbClr val="002060"/>
                            </a:solidFill>
                            <a:latin typeface="Cambria Math" panose="02040503050406030204" pitchFamily="18" charset="0"/>
                          </a:rPr>
                          <m:t>⊥</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𝜌</m:t>
                        </m:r>
                      </m:e>
                      <m:sub>
                        <m:r>
                          <a:rPr lang="en-US" b="0" i="1" smtClean="0">
                            <a:solidFill>
                              <a:srgbClr val="002060"/>
                            </a:solidFill>
                            <a:latin typeface="Cambria Math" panose="02040503050406030204" pitchFamily="18" charset="0"/>
                          </a:rPr>
                          <m:t>𝑖</m:t>
                        </m:r>
                      </m:sub>
                    </m:sSub>
                    <m:r>
                      <a:rPr lang="en-US" b="0" i="1" smtClean="0">
                        <a:solidFill>
                          <a:srgbClr val="002060"/>
                        </a:solidFill>
                        <a:latin typeface="Cambria Math" panose="02040503050406030204" pitchFamily="18" charset="0"/>
                      </a:rPr>
                      <m:t>𝜔</m:t>
                    </m:r>
                  </m:oMath>
                </a14:m>
                <a:r>
                  <a:rPr lang="en-US" dirty="0">
                    <a:solidFill>
                      <a:srgbClr val="002060"/>
                    </a:solidFill>
                    <a:latin typeface="Times New Roman" panose="02020603050405020304" pitchFamily="18" charset="0"/>
                    <a:cs typeface="Times New Roman" panose="02020603050405020304" pitchFamily="18" charset="0"/>
                  </a:rPr>
                  <a:t>.</a:t>
                </a:r>
              </a:p>
              <a:p>
                <a:pPr>
                  <a:lnSpc>
                    <a:spcPct val="100000"/>
                  </a:lnSpc>
                  <a:spcBef>
                    <a:spcPts val="384"/>
                  </a:spcBef>
                  <a:buFont typeface="Arial" panose="020B0604020202020204" pitchFamily="34" charset="0"/>
                  <a:buChar char="•"/>
                </a:pPr>
                <a:r>
                  <a:rPr lang="en-IN" spc="-30" dirty="0">
                    <a:solidFill>
                      <a:srgbClr val="002060"/>
                    </a:solidFill>
                    <a:latin typeface="Times New Roman" panose="02020603050405020304" pitchFamily="18" charset="0"/>
                    <a:cs typeface="Times New Roman" panose="02020603050405020304" pitchFamily="18" charset="0"/>
                  </a:rPr>
                  <a:t>The </a:t>
                </a:r>
                <a:r>
                  <a:rPr lang="en-IN" spc="-25" dirty="0">
                    <a:solidFill>
                      <a:srgbClr val="002060"/>
                    </a:solidFill>
                    <a:latin typeface="Times New Roman" panose="02020603050405020304" pitchFamily="18" charset="0"/>
                    <a:cs typeface="Times New Roman" panose="02020603050405020304" pitchFamily="18" charset="0"/>
                  </a:rPr>
                  <a:t>perpendicular </a:t>
                </a:r>
                <a:r>
                  <a:rPr lang="en-IN" spc="-15" dirty="0">
                    <a:solidFill>
                      <a:srgbClr val="002060"/>
                    </a:solidFill>
                    <a:latin typeface="Times New Roman" panose="02020603050405020304" pitchFamily="18" charset="0"/>
                    <a:cs typeface="Times New Roman" panose="02020603050405020304" pitchFamily="18" charset="0"/>
                  </a:rPr>
                  <a:t>distance </a:t>
                </a:r>
                <a:r>
                  <a:rPr lang="en-IN" spc="-25" dirty="0">
                    <a:solidFill>
                      <a:srgbClr val="002060"/>
                    </a:solidFill>
                    <a:latin typeface="Times New Roman" panose="02020603050405020304" pitchFamily="18" charset="0"/>
                    <a:cs typeface="Times New Roman" panose="02020603050405020304" pitchFamily="18" charset="0"/>
                  </a:rPr>
                  <a:t>of </a:t>
                </a:r>
                <a:r>
                  <a:rPr lang="en-IN" dirty="0" err="1">
                    <a:solidFill>
                      <a:srgbClr val="002060"/>
                    </a:solidFill>
                    <a:latin typeface="Times New Roman" panose="02020603050405020304" pitchFamily="18" charset="0"/>
                    <a:cs typeface="Times New Roman" panose="02020603050405020304" pitchFamily="18" charset="0"/>
                  </a:rPr>
                  <a:t>i-th</a:t>
                </a:r>
                <a:r>
                  <a:rPr lang="en-IN" dirty="0">
                    <a:solidFill>
                      <a:srgbClr val="002060"/>
                    </a:solidFill>
                    <a:latin typeface="Times New Roman" panose="02020603050405020304" pitchFamily="18" charset="0"/>
                    <a:cs typeface="Times New Roman" panose="02020603050405020304" pitchFamily="18" charset="0"/>
                  </a:rPr>
                  <a:t> </a:t>
                </a:r>
                <a:r>
                  <a:rPr lang="en-IN" spc="-15" dirty="0">
                    <a:solidFill>
                      <a:srgbClr val="002060"/>
                    </a:solidFill>
                    <a:latin typeface="Times New Roman" panose="02020603050405020304" pitchFamily="18" charset="0"/>
                    <a:cs typeface="Times New Roman" panose="02020603050405020304" pitchFamily="18" charset="0"/>
                  </a:rPr>
                  <a:t>particle </a:t>
                </a:r>
                <a:r>
                  <a:rPr lang="en-IN" spc="-25" dirty="0">
                    <a:solidFill>
                      <a:srgbClr val="002060"/>
                    </a:solidFill>
                    <a:latin typeface="Times New Roman" panose="02020603050405020304" pitchFamily="18" charset="0"/>
                    <a:cs typeface="Times New Roman" panose="02020603050405020304" pitchFamily="18" charset="0"/>
                  </a:rPr>
                  <a:t>from the</a:t>
                </a:r>
                <a:r>
                  <a:rPr lang="en-IN" spc="160" dirty="0">
                    <a:solidFill>
                      <a:srgbClr val="002060"/>
                    </a:solidFill>
                    <a:latin typeface="Times New Roman" panose="02020603050405020304" pitchFamily="18" charset="0"/>
                    <a:cs typeface="Times New Roman" panose="02020603050405020304" pitchFamily="18" charset="0"/>
                  </a:rPr>
                  <a:t> </a:t>
                </a:r>
                <a:r>
                  <a:rPr lang="en-IN" spc="10" dirty="0">
                    <a:solidFill>
                      <a:srgbClr val="002060"/>
                    </a:solidFill>
                    <a:latin typeface="Times New Roman" panose="02020603050405020304" pitchFamily="18" charset="0"/>
                    <a:cs typeface="Times New Roman" panose="02020603050405020304" pitchFamily="18" charset="0"/>
                  </a:rPr>
                  <a:t>z-axis</a:t>
                </a:r>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𝑟</m:t>
                            </m:r>
                          </m:e>
                          <m:sub>
                            <m:r>
                              <a:rPr lang="en-US" b="0" i="1" smtClean="0">
                                <a:solidFill>
                                  <a:srgbClr val="002060"/>
                                </a:solidFill>
                                <a:latin typeface="Cambria Math" panose="02040503050406030204" pitchFamily="18" charset="0"/>
                                <a:cs typeface="Calibri"/>
                              </a:rPr>
                              <m:t>𝑖</m:t>
                            </m:r>
                          </m:sub>
                        </m:sSub>
                      </m:e>
                      <m:sub>
                        <m:r>
                          <a:rPr lang="en-US" b="0" i="1" smtClean="0">
                            <a:solidFill>
                              <a:srgbClr val="002060"/>
                            </a:solidFill>
                            <a:latin typeface="Cambria Math" panose="02040503050406030204" pitchFamily="18" charset="0"/>
                            <a:cs typeface="Calibri"/>
                          </a:rPr>
                          <m:t>⊥</m:t>
                        </m:r>
                      </m:sub>
                    </m:sSub>
                    <m:r>
                      <a:rPr lang="en-US" b="0" i="1" smtClean="0">
                        <a:solidFill>
                          <a:srgbClr val="002060"/>
                        </a:solidFill>
                        <a:latin typeface="Cambria Math" panose="02040503050406030204" pitchFamily="18" charset="0"/>
                        <a:cs typeface="Calibri"/>
                      </a:rPr>
                      <m:t>=</m:t>
                    </m:r>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𝜌</m:t>
                        </m:r>
                      </m:e>
                      <m:sub>
                        <m:r>
                          <a:rPr lang="en-US" b="0" i="1" smtClean="0">
                            <a:solidFill>
                              <a:srgbClr val="002060"/>
                            </a:solidFill>
                            <a:latin typeface="Cambria Math" panose="02040503050406030204" pitchFamily="18" charset="0"/>
                            <a:cs typeface="Calibri"/>
                          </a:rPr>
                          <m:t>𝑖</m:t>
                        </m:r>
                      </m:sub>
                    </m:sSub>
                  </m:oMath>
                </a14:m>
                <a:r>
                  <a:rPr lang="en-IN" spc="20" dirty="0">
                    <a:solidFill>
                      <a:srgbClr val="002060"/>
                    </a:solidFill>
                    <a:latin typeface="Times New Roman" panose="02020603050405020304" pitchFamily="18" charset="0"/>
                    <a:cs typeface="Times New Roman" panose="02020603050405020304" pitchFamily="18" charset="0"/>
                  </a:rPr>
                  <a:t>.</a:t>
                </a:r>
              </a:p>
              <a:p>
                <a:pPr>
                  <a:lnSpc>
                    <a:spcPct val="100000"/>
                  </a:lnSpc>
                  <a:spcBef>
                    <a:spcPts val="384"/>
                  </a:spcBef>
                  <a:buFont typeface="Arial" panose="020B0604020202020204" pitchFamily="34" charset="0"/>
                  <a:buChar char="•"/>
                </a:pPr>
                <a:r>
                  <a:rPr lang="en-IN" spc="20" dirty="0">
                    <a:solidFill>
                      <a:srgbClr val="002060"/>
                    </a:solidFill>
                    <a:latin typeface="Times New Roman" panose="02020603050405020304" pitchFamily="18" charset="0"/>
                    <a:cs typeface="Times New Roman" panose="02020603050405020304" pitchFamily="18" charset="0"/>
                  </a:rPr>
                  <a:t>The z-component of the angular momentum </a:t>
                </a:r>
                <a14:m>
                  <m:oMath xmlns:m="http://schemas.openxmlformats.org/officeDocument/2006/math">
                    <m:sSub>
                      <m:sSubPr>
                        <m:ctrlPr>
                          <a:rPr lang="en-US" b="0" i="1" spc="20" smtClean="0">
                            <a:solidFill>
                              <a:srgbClr val="002060"/>
                            </a:solidFill>
                            <a:latin typeface="Cambria Math" panose="02040503050406030204" pitchFamily="18" charset="0"/>
                            <a:cs typeface="Calibri"/>
                          </a:rPr>
                        </m:ctrlPr>
                      </m:sSubPr>
                      <m:e>
                        <m:r>
                          <a:rPr lang="en-US" b="0" i="1" spc="20" smtClean="0">
                            <a:solidFill>
                              <a:srgbClr val="002060"/>
                            </a:solidFill>
                            <a:latin typeface="Cambria Math" panose="02040503050406030204" pitchFamily="18" charset="0"/>
                            <a:cs typeface="Calibri"/>
                          </a:rPr>
                          <m:t>𝐿</m:t>
                        </m:r>
                      </m:e>
                      <m:sub>
                        <m:r>
                          <a:rPr lang="en-US" b="0" i="1" spc="20" smtClean="0">
                            <a:solidFill>
                              <a:srgbClr val="002060"/>
                            </a:solidFill>
                            <a:latin typeface="Cambria Math" panose="02040503050406030204" pitchFamily="18" charset="0"/>
                            <a:cs typeface="Calibri"/>
                          </a:rPr>
                          <m:t>𝑧</m:t>
                        </m:r>
                      </m:sub>
                    </m:sSub>
                  </m:oMath>
                </a14:m>
                <a:r>
                  <a:rPr lang="en-IN" dirty="0">
                    <a:solidFill>
                      <a:srgbClr val="002060"/>
                    </a:solidFill>
                    <a:latin typeface="Times New Roman" panose="02020603050405020304" pitchFamily="18" charset="0"/>
                    <a:cs typeface="Times New Roman" panose="02020603050405020304" pitchFamily="18" charset="0"/>
                  </a:rPr>
                  <a:t> will be,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𝐿</m:t>
                        </m:r>
                      </m:e>
                      <m:sub>
                        <m:r>
                          <a:rPr lang="en-US" b="0" i="1" smtClean="0">
                            <a:solidFill>
                              <a:srgbClr val="002060"/>
                            </a:solidFill>
                            <a:latin typeface="Cambria Math" panose="02040503050406030204" pitchFamily="18" charset="0"/>
                            <a:cs typeface="Calibri"/>
                          </a:rPr>
                          <m:t>𝑧</m:t>
                        </m:r>
                      </m:sub>
                    </m:sSub>
                    <m:r>
                      <a:rPr lang="en-US" b="0" i="1" smtClean="0">
                        <a:solidFill>
                          <a:srgbClr val="002060"/>
                        </a:solidFill>
                        <a:latin typeface="Cambria Math" panose="02040503050406030204" pitchFamily="18" charset="0"/>
                        <a:cs typeface="Calibri"/>
                      </a:rPr>
                      <m:t>=</m:t>
                    </m:r>
                    <m:nary>
                      <m:naryPr>
                        <m:chr m:val="∑"/>
                        <m:supHide m:val="on"/>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𝑖</m:t>
                        </m:r>
                      </m:sub>
                      <m:sup/>
                      <m:e>
                        <m:sSub>
                          <m:sSubPr>
                            <m:ctrlPr>
                              <a:rPr lang="en-US" b="0" i="1" smtClean="0">
                                <a:solidFill>
                                  <a:srgbClr val="002060"/>
                                </a:solidFill>
                                <a:latin typeface="Cambria Math" panose="02040503050406030204" pitchFamily="18" charset="0"/>
                                <a:cs typeface="Calibri"/>
                              </a:rPr>
                            </m:ctrlPr>
                          </m:sSubPr>
                          <m:e>
                            <m:d>
                              <m:dPr>
                                <m:ctrlPr>
                                  <a:rPr lang="en-US" b="0" i="1" smtClean="0">
                                    <a:solidFill>
                                      <a:srgbClr val="002060"/>
                                    </a:solidFill>
                                    <a:latin typeface="Cambria Math" panose="02040503050406030204" pitchFamily="18" charset="0"/>
                                    <a:cs typeface="Calibri"/>
                                  </a:rPr>
                                </m:ctrlPr>
                              </m:dPr>
                              <m:e>
                                <m:sSub>
                                  <m:sSubPr>
                                    <m:ctrlPr>
                                      <a:rPr lang="en-US" b="0" i="1" smtClean="0">
                                        <a:solidFill>
                                          <a:srgbClr val="002060"/>
                                        </a:solidFill>
                                        <a:latin typeface="Cambria Math" panose="02040503050406030204" pitchFamily="18" charset="0"/>
                                        <a:cs typeface="Calibri"/>
                                      </a:rPr>
                                    </m:ctrlPr>
                                  </m:sSubPr>
                                  <m:e>
                                    <m:acc>
                                      <m:accPr>
                                        <m:chr m:val="⃗"/>
                                        <m:ctrlPr>
                                          <a:rPr lang="en-US" b="0" i="1" smtClean="0">
                                            <a:solidFill>
                                              <a:srgbClr val="002060"/>
                                            </a:solidFill>
                                            <a:latin typeface="Cambria Math" panose="02040503050406030204" pitchFamily="18" charset="0"/>
                                            <a:cs typeface="Calibri"/>
                                          </a:rPr>
                                        </m:ctrlPr>
                                      </m:accPr>
                                      <m:e>
                                        <m:r>
                                          <a:rPr lang="en-US" b="0" i="1" smtClean="0">
                                            <a:solidFill>
                                              <a:srgbClr val="002060"/>
                                            </a:solidFill>
                                            <a:latin typeface="Cambria Math" panose="02040503050406030204" pitchFamily="18" charset="0"/>
                                            <a:cs typeface="Calibri"/>
                                          </a:rPr>
                                          <m:t>𝑟</m:t>
                                        </m:r>
                                      </m:e>
                                    </m:acc>
                                  </m:e>
                                  <m:sub>
                                    <m:r>
                                      <a:rPr lang="en-US" b="0" i="1" smtClean="0">
                                        <a:solidFill>
                                          <a:srgbClr val="002060"/>
                                        </a:solidFill>
                                        <a:latin typeface="Cambria Math" panose="02040503050406030204" pitchFamily="18" charset="0"/>
                                        <a:cs typeface="Calibri"/>
                                      </a:rPr>
                                      <m:t>𝑖</m:t>
                                    </m:r>
                                  </m:sub>
                                </m:sSub>
                                <m:r>
                                  <a:rPr lang="en-US" b="0" i="1" smtClean="0">
                                    <a:solidFill>
                                      <a:srgbClr val="002060"/>
                                    </a:solidFill>
                                    <a:latin typeface="Cambria Math" panose="02040503050406030204" pitchFamily="18" charset="0"/>
                                    <a:cs typeface="Calibri"/>
                                  </a:rPr>
                                  <m:t>×</m:t>
                                </m:r>
                                <m:sSub>
                                  <m:sSubPr>
                                    <m:ctrlPr>
                                      <a:rPr lang="en-US" b="0" i="1" smtClean="0">
                                        <a:solidFill>
                                          <a:srgbClr val="002060"/>
                                        </a:solidFill>
                                        <a:latin typeface="Cambria Math" panose="02040503050406030204" pitchFamily="18" charset="0"/>
                                        <a:cs typeface="Calibri"/>
                                      </a:rPr>
                                    </m:ctrlPr>
                                  </m:sSubPr>
                                  <m:e>
                                    <m:acc>
                                      <m:accPr>
                                        <m:chr m:val="⃗"/>
                                        <m:ctrlPr>
                                          <a:rPr lang="en-US" b="0" i="1" smtClean="0">
                                            <a:solidFill>
                                              <a:srgbClr val="002060"/>
                                            </a:solidFill>
                                            <a:latin typeface="Cambria Math" panose="02040503050406030204" pitchFamily="18" charset="0"/>
                                            <a:cs typeface="Calibri"/>
                                          </a:rPr>
                                        </m:ctrlPr>
                                      </m:accPr>
                                      <m:e>
                                        <m:r>
                                          <a:rPr lang="en-US" b="0" i="1" smtClean="0">
                                            <a:solidFill>
                                              <a:srgbClr val="002060"/>
                                            </a:solidFill>
                                            <a:latin typeface="Cambria Math" panose="02040503050406030204" pitchFamily="18" charset="0"/>
                                            <a:cs typeface="Calibri"/>
                                          </a:rPr>
                                          <m:t>𝑝</m:t>
                                        </m:r>
                                      </m:e>
                                    </m:acc>
                                  </m:e>
                                  <m:sub>
                                    <m:r>
                                      <a:rPr lang="en-US" b="0" i="1" smtClean="0">
                                        <a:solidFill>
                                          <a:srgbClr val="002060"/>
                                        </a:solidFill>
                                        <a:latin typeface="Cambria Math" panose="02040503050406030204" pitchFamily="18" charset="0"/>
                                        <a:cs typeface="Calibri"/>
                                      </a:rPr>
                                      <m:t>𝑖</m:t>
                                    </m:r>
                                  </m:sub>
                                </m:sSub>
                              </m:e>
                            </m:d>
                          </m:e>
                          <m:sub>
                            <m:r>
                              <a:rPr lang="en-US" b="0" i="1" smtClean="0">
                                <a:solidFill>
                                  <a:srgbClr val="002060"/>
                                </a:solidFill>
                                <a:latin typeface="Cambria Math" panose="02040503050406030204" pitchFamily="18" charset="0"/>
                                <a:cs typeface="Calibri"/>
                              </a:rPr>
                              <m:t>𝑧</m:t>
                            </m:r>
                          </m:sub>
                        </m:sSub>
                      </m:e>
                    </m:nary>
                    <m:r>
                      <a:rPr lang="en-US" b="0" i="1" smtClean="0">
                        <a:solidFill>
                          <a:srgbClr val="002060"/>
                        </a:solidFill>
                        <a:latin typeface="Cambria Math" panose="02040503050406030204" pitchFamily="18" charset="0"/>
                        <a:cs typeface="Calibri"/>
                      </a:rPr>
                      <m:t>=</m:t>
                    </m:r>
                    <m:nary>
                      <m:naryPr>
                        <m:chr m:val="∑"/>
                        <m:supHide m:val="on"/>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𝑖</m:t>
                        </m:r>
                      </m:sub>
                      <m:sup/>
                      <m:e>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𝑚</m:t>
                            </m:r>
                          </m:e>
                          <m:sub>
                            <m:r>
                              <a:rPr lang="en-US" b="0" i="1" smtClean="0">
                                <a:solidFill>
                                  <a:srgbClr val="002060"/>
                                </a:solidFill>
                                <a:latin typeface="Cambria Math" panose="02040503050406030204" pitchFamily="18" charset="0"/>
                                <a:cs typeface="Calibri"/>
                              </a:rPr>
                              <m:t>𝑖</m:t>
                            </m:r>
                          </m:sub>
                        </m:sSub>
                        <m:d>
                          <m:dPr>
                            <m:begChr m:val="|"/>
                            <m:endChr m:val="|"/>
                            <m:ctrlPr>
                              <a:rPr lang="en-US" b="0" i="1" smtClean="0">
                                <a:solidFill>
                                  <a:srgbClr val="002060"/>
                                </a:solidFill>
                                <a:latin typeface="Cambria Math" panose="02040503050406030204" pitchFamily="18" charset="0"/>
                                <a:cs typeface="Calibri"/>
                              </a:rPr>
                            </m:ctrlPr>
                          </m:dPr>
                          <m:e>
                            <m:sSub>
                              <m:sSubPr>
                                <m:ctrlPr>
                                  <a:rPr lang="en-US" b="0" i="1" smtClean="0">
                                    <a:solidFill>
                                      <a:srgbClr val="002060"/>
                                    </a:solidFill>
                                    <a:latin typeface="Cambria Math" panose="02040503050406030204" pitchFamily="18" charset="0"/>
                                    <a:cs typeface="Calibri"/>
                                  </a:rPr>
                                </m:ctrlPr>
                              </m:sSubPr>
                              <m:e>
                                <m:acc>
                                  <m:accPr>
                                    <m:chr m:val="⃗"/>
                                    <m:ctrlPr>
                                      <a:rPr lang="en-US" b="0" i="1" smtClean="0">
                                        <a:solidFill>
                                          <a:srgbClr val="002060"/>
                                        </a:solidFill>
                                        <a:latin typeface="Cambria Math" panose="02040503050406030204" pitchFamily="18" charset="0"/>
                                        <a:cs typeface="Calibri"/>
                                      </a:rPr>
                                    </m:ctrlPr>
                                  </m:accPr>
                                  <m:e>
                                    <m:r>
                                      <a:rPr lang="en-US" b="0" i="1" smtClean="0">
                                        <a:solidFill>
                                          <a:srgbClr val="002060"/>
                                        </a:solidFill>
                                        <a:latin typeface="Cambria Math" panose="02040503050406030204" pitchFamily="18" charset="0"/>
                                        <a:cs typeface="Calibri"/>
                                      </a:rPr>
                                      <m:t>𝑣</m:t>
                                    </m:r>
                                  </m:e>
                                </m:acc>
                              </m:e>
                              <m:sub>
                                <m:r>
                                  <a:rPr lang="en-US" b="0" i="1" smtClean="0">
                                    <a:solidFill>
                                      <a:srgbClr val="002060"/>
                                    </a:solidFill>
                                    <a:latin typeface="Cambria Math" panose="02040503050406030204" pitchFamily="18" charset="0"/>
                                    <a:cs typeface="Calibri"/>
                                  </a:rPr>
                                  <m:t>𝑖</m:t>
                                </m:r>
                              </m:sub>
                            </m:sSub>
                          </m:e>
                        </m:d>
                        <m:sSub>
                          <m:sSubPr>
                            <m:ctrlPr>
                              <a:rPr lang="en-US" b="0" i="1" smtClean="0">
                                <a:solidFill>
                                  <a:srgbClr val="002060"/>
                                </a:solidFill>
                                <a:latin typeface="Cambria Math" panose="02040503050406030204" pitchFamily="18" charset="0"/>
                                <a:cs typeface="Calibri"/>
                              </a:rPr>
                            </m:ctrlPr>
                          </m:sSubPr>
                          <m:e>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𝑟</m:t>
                                </m:r>
                              </m:e>
                              <m:sub>
                                <m:r>
                                  <a:rPr lang="en-US" b="0" i="1" smtClean="0">
                                    <a:solidFill>
                                      <a:srgbClr val="002060"/>
                                    </a:solidFill>
                                    <a:latin typeface="Cambria Math" panose="02040503050406030204" pitchFamily="18" charset="0"/>
                                    <a:cs typeface="Calibri"/>
                                  </a:rPr>
                                  <m:t>𝑖</m:t>
                                </m:r>
                              </m:sub>
                            </m:sSub>
                          </m:e>
                          <m:sub>
                            <m:r>
                              <a:rPr lang="en-US" b="0" i="1" smtClean="0">
                                <a:solidFill>
                                  <a:srgbClr val="002060"/>
                                </a:solidFill>
                                <a:latin typeface="Cambria Math" panose="02040503050406030204" pitchFamily="18" charset="0"/>
                                <a:cs typeface="Calibri"/>
                              </a:rPr>
                              <m:t>⊥</m:t>
                            </m:r>
                          </m:sub>
                        </m:sSub>
                      </m:e>
                    </m:nary>
                    <m:r>
                      <a:rPr lang="en-US" b="0" i="1" smtClean="0">
                        <a:solidFill>
                          <a:srgbClr val="002060"/>
                        </a:solidFill>
                        <a:latin typeface="Cambria Math" panose="02040503050406030204" pitchFamily="18" charset="0"/>
                        <a:cs typeface="Calibri"/>
                      </a:rPr>
                      <m:t>=</m:t>
                    </m:r>
                    <m:nary>
                      <m:naryPr>
                        <m:chr m:val="∑"/>
                        <m:supHide m:val="on"/>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𝑖</m:t>
                        </m:r>
                      </m:sub>
                      <m:sup/>
                      <m:e>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𝑚</m:t>
                            </m:r>
                          </m:e>
                          <m:sub>
                            <m:r>
                              <a:rPr lang="en-US" b="0" i="1" smtClean="0">
                                <a:solidFill>
                                  <a:srgbClr val="002060"/>
                                </a:solidFill>
                                <a:latin typeface="Cambria Math" panose="02040503050406030204" pitchFamily="18" charset="0"/>
                                <a:cs typeface="Calibri"/>
                              </a:rPr>
                              <m:t>𝑖</m:t>
                            </m:r>
                          </m:sub>
                        </m:sSub>
                        <m:sSubSup>
                          <m:sSubSupPr>
                            <m:ctrlPr>
                              <a:rPr lang="en-US" b="0" i="1" smtClean="0">
                                <a:solidFill>
                                  <a:srgbClr val="002060"/>
                                </a:solidFill>
                                <a:latin typeface="Cambria Math" panose="02040503050406030204" pitchFamily="18" charset="0"/>
                                <a:cs typeface="Calibri"/>
                              </a:rPr>
                            </m:ctrlPr>
                          </m:sSubSupPr>
                          <m:e>
                            <m:r>
                              <a:rPr lang="en-US" b="0" i="1" smtClean="0">
                                <a:solidFill>
                                  <a:srgbClr val="002060"/>
                                </a:solidFill>
                                <a:latin typeface="Cambria Math" panose="02040503050406030204" pitchFamily="18" charset="0"/>
                                <a:cs typeface="Calibri"/>
                              </a:rPr>
                              <m:t>𝜌</m:t>
                            </m:r>
                          </m:e>
                          <m:sub>
                            <m:r>
                              <a:rPr lang="en-US" b="0" i="1" smtClean="0">
                                <a:solidFill>
                                  <a:srgbClr val="002060"/>
                                </a:solidFill>
                                <a:latin typeface="Cambria Math" panose="02040503050406030204" pitchFamily="18" charset="0"/>
                                <a:cs typeface="Calibri"/>
                              </a:rPr>
                              <m:t>𝑖</m:t>
                            </m:r>
                          </m:sub>
                          <m:sup>
                            <m:r>
                              <a:rPr lang="en-US" b="0" i="1" smtClean="0">
                                <a:solidFill>
                                  <a:srgbClr val="002060"/>
                                </a:solidFill>
                                <a:latin typeface="Cambria Math" panose="02040503050406030204" pitchFamily="18" charset="0"/>
                                <a:cs typeface="Calibri"/>
                              </a:rPr>
                              <m:t>2</m:t>
                            </m:r>
                          </m:sup>
                        </m:sSubSup>
                        <m:r>
                          <a:rPr lang="en-US" b="0" i="1" smtClean="0">
                            <a:solidFill>
                              <a:srgbClr val="002060"/>
                            </a:solidFill>
                            <a:latin typeface="Cambria Math" panose="02040503050406030204" pitchFamily="18" charset="0"/>
                            <a:cs typeface="Calibri"/>
                          </a:rPr>
                          <m:t>𝜔</m:t>
                        </m:r>
                      </m:e>
                    </m:nary>
                  </m:oMath>
                </a14:m>
                <a:r>
                  <a:rPr lang="en-IN" dirty="0">
                    <a:solidFill>
                      <a:srgbClr val="002060"/>
                    </a:solidFill>
                    <a:latin typeface="Times New Roman" panose="02020603050405020304" pitchFamily="18" charset="0"/>
                    <a:cs typeface="Times New Roman" panose="02020603050405020304" pitchFamily="18" charset="0"/>
                  </a:rPr>
                  <a:t>.</a:t>
                </a:r>
              </a:p>
              <a:p>
                <a:pPr>
                  <a:lnSpc>
                    <a:spcPct val="100000"/>
                  </a:lnSpc>
                  <a:spcBef>
                    <a:spcPts val="384"/>
                  </a:spcBef>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Hence, we can define,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𝐿</m:t>
                        </m:r>
                      </m:e>
                      <m:sub>
                        <m:r>
                          <a:rPr lang="en-US" b="0" i="1" smtClean="0">
                            <a:solidFill>
                              <a:srgbClr val="002060"/>
                            </a:solidFill>
                            <a:latin typeface="Cambria Math" panose="02040503050406030204" pitchFamily="18" charset="0"/>
                            <a:cs typeface="Calibri"/>
                          </a:rPr>
                          <m:t>𝑧</m:t>
                        </m:r>
                      </m:sub>
                    </m:sSub>
                    <m:r>
                      <a:rPr lang="en-US" b="0" i="1" smtClean="0">
                        <a:solidFill>
                          <a:srgbClr val="002060"/>
                        </a:solidFill>
                        <a:latin typeface="Cambria Math" panose="02040503050406030204" pitchFamily="18" charset="0"/>
                        <a:cs typeface="Calibri"/>
                      </a:rPr>
                      <m:t>=</m:t>
                    </m:r>
                    <m:r>
                      <a:rPr lang="en-US" b="0" i="1" smtClean="0">
                        <a:solidFill>
                          <a:srgbClr val="002060"/>
                        </a:solidFill>
                        <a:latin typeface="Cambria Math" panose="02040503050406030204" pitchFamily="18" charset="0"/>
                        <a:cs typeface="Calibri"/>
                      </a:rPr>
                      <m:t>𝐼</m:t>
                    </m:r>
                    <m:r>
                      <a:rPr lang="en-US" b="0" i="1" smtClean="0">
                        <a:solidFill>
                          <a:srgbClr val="002060"/>
                        </a:solidFill>
                        <a:latin typeface="Cambria Math" panose="02040503050406030204" pitchFamily="18" charset="0"/>
                        <a:cs typeface="Calibri"/>
                      </a:rPr>
                      <m:t>𝜔</m:t>
                    </m:r>
                  </m:oMath>
                </a14:m>
                <a:r>
                  <a:rPr lang="en-IN" dirty="0">
                    <a:solidFill>
                      <a:srgbClr val="002060"/>
                    </a:solidFill>
                    <a:latin typeface="Times New Roman" panose="02020603050405020304" pitchFamily="18" charset="0"/>
                    <a:cs typeface="Times New Roman" panose="02020603050405020304" pitchFamily="18" charset="0"/>
                  </a:rPr>
                  <a:t>, where </a:t>
                </a:r>
                <a14:m>
                  <m:oMath xmlns:m="http://schemas.openxmlformats.org/officeDocument/2006/math">
                    <m:r>
                      <a:rPr lang="en-US" b="0" i="1" smtClean="0">
                        <a:solidFill>
                          <a:srgbClr val="002060"/>
                        </a:solidFill>
                        <a:latin typeface="Cambria Math" panose="02040503050406030204" pitchFamily="18" charset="0"/>
                        <a:cs typeface="Calibri"/>
                      </a:rPr>
                      <m:t>𝐼</m:t>
                    </m:r>
                    <m:r>
                      <a:rPr lang="en-US" b="0" i="1" smtClean="0">
                        <a:solidFill>
                          <a:srgbClr val="002060"/>
                        </a:solidFill>
                        <a:latin typeface="Cambria Math" panose="02040503050406030204" pitchFamily="18" charset="0"/>
                        <a:cs typeface="Calibri"/>
                      </a:rPr>
                      <m:t>=</m:t>
                    </m:r>
                    <m:nary>
                      <m:naryPr>
                        <m:chr m:val="∑"/>
                        <m:supHide m:val="on"/>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𝑖</m:t>
                        </m:r>
                      </m:sub>
                      <m:sup/>
                      <m:e>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𝑚</m:t>
                            </m:r>
                          </m:e>
                          <m:sub>
                            <m:r>
                              <a:rPr lang="en-US" b="0" i="1" smtClean="0">
                                <a:solidFill>
                                  <a:srgbClr val="002060"/>
                                </a:solidFill>
                                <a:latin typeface="Cambria Math" panose="02040503050406030204" pitchFamily="18" charset="0"/>
                                <a:cs typeface="Calibri"/>
                              </a:rPr>
                              <m:t>𝑖</m:t>
                            </m:r>
                          </m:sub>
                        </m:sSub>
                        <m:sSubSup>
                          <m:sSubSupPr>
                            <m:ctrlPr>
                              <a:rPr lang="en-US" b="0" i="1" smtClean="0">
                                <a:solidFill>
                                  <a:srgbClr val="002060"/>
                                </a:solidFill>
                                <a:latin typeface="Cambria Math" panose="02040503050406030204" pitchFamily="18" charset="0"/>
                                <a:cs typeface="Calibri"/>
                              </a:rPr>
                            </m:ctrlPr>
                          </m:sSubSupPr>
                          <m:e>
                            <m:r>
                              <a:rPr lang="en-US" b="0" i="1" smtClean="0">
                                <a:solidFill>
                                  <a:srgbClr val="002060"/>
                                </a:solidFill>
                                <a:latin typeface="Cambria Math" panose="02040503050406030204" pitchFamily="18" charset="0"/>
                                <a:cs typeface="Calibri"/>
                              </a:rPr>
                              <m:t>𝜌</m:t>
                            </m:r>
                          </m:e>
                          <m:sub>
                            <m:r>
                              <a:rPr lang="en-US" b="0" i="1" smtClean="0">
                                <a:solidFill>
                                  <a:srgbClr val="002060"/>
                                </a:solidFill>
                                <a:latin typeface="Cambria Math" panose="02040503050406030204" pitchFamily="18" charset="0"/>
                                <a:cs typeface="Calibri"/>
                              </a:rPr>
                              <m:t>𝑖</m:t>
                            </m:r>
                          </m:sub>
                          <m:sup>
                            <m:r>
                              <a:rPr lang="en-US" b="0" i="1" smtClean="0">
                                <a:solidFill>
                                  <a:srgbClr val="002060"/>
                                </a:solidFill>
                                <a:latin typeface="Cambria Math" panose="02040503050406030204" pitchFamily="18" charset="0"/>
                                <a:cs typeface="Calibri"/>
                              </a:rPr>
                              <m:t>2</m:t>
                            </m:r>
                          </m:sup>
                        </m:sSubSup>
                      </m:e>
                    </m:nary>
                  </m:oMath>
                </a14:m>
                <a:r>
                  <a:rPr lang="en-IN" dirty="0">
                    <a:solidFill>
                      <a:srgbClr val="002060"/>
                    </a:solidFill>
                    <a:latin typeface="Times New Roman" panose="02020603050405020304" pitchFamily="18" charset="0"/>
                    <a:cs typeface="Times New Roman" panose="02020603050405020304" pitchFamily="18" charset="0"/>
                  </a:rPr>
                  <a:t>.</a:t>
                </a:r>
              </a:p>
              <a:p>
                <a:pPr>
                  <a:lnSpc>
                    <a:spcPct val="100000"/>
                  </a:lnSpc>
                  <a:spcBef>
                    <a:spcPts val="384"/>
                  </a:spcBef>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Now according to the figure, </a:t>
                </a:r>
                <a14:m>
                  <m:oMath xmlns:m="http://schemas.openxmlformats.org/officeDocument/2006/math">
                    <m:sSubSup>
                      <m:sSubSupPr>
                        <m:ctrlPr>
                          <a:rPr lang="en-US" b="0" i="1" smtClean="0">
                            <a:solidFill>
                              <a:srgbClr val="002060"/>
                            </a:solidFill>
                            <a:latin typeface="Cambria Math" panose="02040503050406030204" pitchFamily="18" charset="0"/>
                            <a:cs typeface="Calibri"/>
                          </a:rPr>
                        </m:ctrlPr>
                      </m:sSubSupPr>
                      <m:e>
                        <m:r>
                          <a:rPr lang="en-US" b="0" i="1" smtClean="0">
                            <a:solidFill>
                              <a:srgbClr val="002060"/>
                            </a:solidFill>
                            <a:latin typeface="Cambria Math" panose="02040503050406030204" pitchFamily="18" charset="0"/>
                            <a:cs typeface="Calibri"/>
                          </a:rPr>
                          <m:t>𝜌</m:t>
                        </m:r>
                      </m:e>
                      <m:sub>
                        <m:r>
                          <a:rPr lang="en-US" b="0" i="1" smtClean="0">
                            <a:solidFill>
                              <a:srgbClr val="002060"/>
                            </a:solidFill>
                            <a:latin typeface="Cambria Math" panose="02040503050406030204" pitchFamily="18" charset="0"/>
                            <a:cs typeface="Calibri"/>
                          </a:rPr>
                          <m:t>𝑖</m:t>
                        </m:r>
                      </m:sub>
                      <m:sup>
                        <m:r>
                          <a:rPr lang="en-US" b="0" i="1" smtClean="0">
                            <a:solidFill>
                              <a:srgbClr val="002060"/>
                            </a:solidFill>
                            <a:latin typeface="Cambria Math" panose="02040503050406030204" pitchFamily="18" charset="0"/>
                            <a:cs typeface="Calibri"/>
                          </a:rPr>
                          <m:t>2</m:t>
                        </m:r>
                      </m:sup>
                    </m:sSubSup>
                    <m:r>
                      <a:rPr lang="en-US" b="0" i="1" smtClean="0">
                        <a:solidFill>
                          <a:srgbClr val="002060"/>
                        </a:solidFill>
                        <a:latin typeface="Cambria Math" panose="02040503050406030204" pitchFamily="18" charset="0"/>
                        <a:cs typeface="Calibri"/>
                      </a:rPr>
                      <m:t>=</m:t>
                    </m:r>
                    <m:sSubSup>
                      <m:sSubSupPr>
                        <m:ctrlPr>
                          <a:rPr lang="en-US" b="0" i="1" smtClean="0">
                            <a:solidFill>
                              <a:srgbClr val="002060"/>
                            </a:solidFill>
                            <a:latin typeface="Cambria Math" panose="02040503050406030204" pitchFamily="18" charset="0"/>
                            <a:cs typeface="Calibri"/>
                          </a:rPr>
                        </m:ctrlPr>
                      </m:sSubSupPr>
                      <m:e>
                        <m:r>
                          <a:rPr lang="en-US" b="0" i="1" smtClean="0">
                            <a:solidFill>
                              <a:srgbClr val="002060"/>
                            </a:solidFill>
                            <a:latin typeface="Cambria Math" panose="02040503050406030204" pitchFamily="18" charset="0"/>
                            <a:cs typeface="Calibri"/>
                          </a:rPr>
                          <m:t>𝑥</m:t>
                        </m:r>
                      </m:e>
                      <m:sub>
                        <m:r>
                          <a:rPr lang="en-US" b="0" i="1" smtClean="0">
                            <a:solidFill>
                              <a:srgbClr val="002060"/>
                            </a:solidFill>
                            <a:latin typeface="Cambria Math" panose="02040503050406030204" pitchFamily="18" charset="0"/>
                            <a:cs typeface="Calibri"/>
                          </a:rPr>
                          <m:t>𝑖</m:t>
                        </m:r>
                      </m:sub>
                      <m:sup>
                        <m:r>
                          <a:rPr lang="en-US" b="0" i="1" smtClean="0">
                            <a:solidFill>
                              <a:srgbClr val="002060"/>
                            </a:solidFill>
                            <a:latin typeface="Cambria Math" panose="02040503050406030204" pitchFamily="18" charset="0"/>
                            <a:cs typeface="Calibri"/>
                          </a:rPr>
                          <m:t>2</m:t>
                        </m:r>
                      </m:sup>
                    </m:sSubSup>
                    <m:r>
                      <a:rPr lang="en-US" b="0" i="1" smtClean="0">
                        <a:solidFill>
                          <a:srgbClr val="002060"/>
                        </a:solidFill>
                        <a:latin typeface="Cambria Math" panose="02040503050406030204" pitchFamily="18" charset="0"/>
                        <a:cs typeface="Calibri"/>
                      </a:rPr>
                      <m:t>+</m:t>
                    </m:r>
                    <m:sSubSup>
                      <m:sSubSupPr>
                        <m:ctrlPr>
                          <a:rPr lang="en-US" b="0" i="1" smtClean="0">
                            <a:solidFill>
                              <a:srgbClr val="002060"/>
                            </a:solidFill>
                            <a:latin typeface="Cambria Math" panose="02040503050406030204" pitchFamily="18" charset="0"/>
                            <a:cs typeface="Calibri"/>
                          </a:rPr>
                        </m:ctrlPr>
                      </m:sSubSupPr>
                      <m:e>
                        <m:r>
                          <a:rPr lang="en-US" b="0" i="1" smtClean="0">
                            <a:solidFill>
                              <a:srgbClr val="002060"/>
                            </a:solidFill>
                            <a:latin typeface="Cambria Math" panose="02040503050406030204" pitchFamily="18" charset="0"/>
                            <a:cs typeface="Calibri"/>
                          </a:rPr>
                          <m:t>𝑦</m:t>
                        </m:r>
                      </m:e>
                      <m:sub>
                        <m:r>
                          <a:rPr lang="en-US" b="0" i="1" smtClean="0">
                            <a:solidFill>
                              <a:srgbClr val="002060"/>
                            </a:solidFill>
                            <a:latin typeface="Cambria Math" panose="02040503050406030204" pitchFamily="18" charset="0"/>
                            <a:cs typeface="Calibri"/>
                          </a:rPr>
                          <m:t>𝑖</m:t>
                        </m:r>
                      </m:sub>
                      <m:sup>
                        <m:r>
                          <a:rPr lang="en-US" b="0" i="1" smtClean="0">
                            <a:solidFill>
                              <a:srgbClr val="002060"/>
                            </a:solidFill>
                            <a:latin typeface="Cambria Math" panose="02040503050406030204" pitchFamily="18" charset="0"/>
                            <a:cs typeface="Calibri"/>
                          </a:rPr>
                          <m:t>2</m:t>
                        </m:r>
                      </m:sup>
                    </m:sSubSup>
                  </m:oMath>
                </a14:m>
                <a:r>
                  <a:rPr lang="en-IN" dirty="0">
                    <a:solidFill>
                      <a:srgbClr val="002060"/>
                    </a:solidFill>
                    <a:latin typeface="Times New Roman" panose="02020603050405020304" pitchFamily="18" charset="0"/>
                    <a:cs typeface="Times New Roman" panose="02020603050405020304" pitchFamily="18" charset="0"/>
                  </a:rPr>
                  <a:t> such that </a:t>
                </a:r>
                <a14:m>
                  <m:oMath xmlns:m="http://schemas.openxmlformats.org/officeDocument/2006/math">
                    <m:r>
                      <a:rPr lang="en-US" b="0" i="1" smtClean="0">
                        <a:solidFill>
                          <a:srgbClr val="002060"/>
                        </a:solidFill>
                        <a:latin typeface="Cambria Math" panose="02040503050406030204" pitchFamily="18" charset="0"/>
                        <a:cs typeface="Calibri"/>
                      </a:rPr>
                      <m:t>𝐼</m:t>
                    </m:r>
                    <m:r>
                      <a:rPr lang="en-US" b="0" i="1" smtClean="0">
                        <a:solidFill>
                          <a:srgbClr val="002060"/>
                        </a:solidFill>
                        <a:latin typeface="Cambria Math" panose="02040503050406030204" pitchFamily="18" charset="0"/>
                        <a:cs typeface="Calibri"/>
                      </a:rPr>
                      <m:t>=</m:t>
                    </m:r>
                    <m:nary>
                      <m:naryPr>
                        <m:chr m:val="∑"/>
                        <m:supHide m:val="on"/>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𝑖</m:t>
                        </m:r>
                      </m:sub>
                      <m:sup/>
                      <m:e>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𝑚</m:t>
                            </m:r>
                          </m:e>
                          <m:sub>
                            <m:r>
                              <a:rPr lang="en-US" b="0" i="1" smtClean="0">
                                <a:solidFill>
                                  <a:srgbClr val="002060"/>
                                </a:solidFill>
                                <a:latin typeface="Cambria Math" panose="02040503050406030204" pitchFamily="18" charset="0"/>
                                <a:cs typeface="Calibri"/>
                              </a:rPr>
                              <m:t>𝑖</m:t>
                            </m:r>
                          </m:sub>
                        </m:sSub>
                        <m:r>
                          <a:rPr lang="en-US" b="0" i="1" smtClean="0">
                            <a:solidFill>
                              <a:srgbClr val="002060"/>
                            </a:solidFill>
                            <a:latin typeface="Cambria Math" panose="02040503050406030204" pitchFamily="18" charset="0"/>
                            <a:cs typeface="Calibri"/>
                          </a:rPr>
                          <m:t>(</m:t>
                        </m:r>
                        <m:sSubSup>
                          <m:sSubSupPr>
                            <m:ctrlPr>
                              <a:rPr lang="en-US" b="0" i="1" smtClean="0">
                                <a:solidFill>
                                  <a:srgbClr val="002060"/>
                                </a:solidFill>
                                <a:latin typeface="Cambria Math" panose="02040503050406030204" pitchFamily="18" charset="0"/>
                                <a:cs typeface="Calibri"/>
                              </a:rPr>
                            </m:ctrlPr>
                          </m:sSubSupPr>
                          <m:e>
                            <m:r>
                              <a:rPr lang="en-US" b="0" i="1" smtClean="0">
                                <a:solidFill>
                                  <a:srgbClr val="002060"/>
                                </a:solidFill>
                                <a:latin typeface="Cambria Math" panose="02040503050406030204" pitchFamily="18" charset="0"/>
                                <a:cs typeface="Calibri"/>
                              </a:rPr>
                              <m:t>𝑥</m:t>
                            </m:r>
                          </m:e>
                          <m:sub>
                            <m:r>
                              <a:rPr lang="en-US" b="0" i="1" smtClean="0">
                                <a:solidFill>
                                  <a:srgbClr val="002060"/>
                                </a:solidFill>
                                <a:latin typeface="Cambria Math" panose="02040503050406030204" pitchFamily="18" charset="0"/>
                                <a:cs typeface="Calibri"/>
                              </a:rPr>
                              <m:t>𝑖</m:t>
                            </m:r>
                          </m:sub>
                          <m:sup>
                            <m:r>
                              <a:rPr lang="en-US" b="0" i="1" smtClean="0">
                                <a:solidFill>
                                  <a:srgbClr val="002060"/>
                                </a:solidFill>
                                <a:latin typeface="Cambria Math" panose="02040503050406030204" pitchFamily="18" charset="0"/>
                                <a:cs typeface="Calibri"/>
                              </a:rPr>
                              <m:t>2</m:t>
                            </m:r>
                          </m:sup>
                        </m:sSubSup>
                        <m:r>
                          <a:rPr lang="en-US" b="0" i="1" smtClean="0">
                            <a:solidFill>
                              <a:srgbClr val="002060"/>
                            </a:solidFill>
                            <a:latin typeface="Cambria Math" panose="02040503050406030204" pitchFamily="18" charset="0"/>
                            <a:cs typeface="Calibri"/>
                          </a:rPr>
                          <m:t>+</m:t>
                        </m:r>
                        <m:sSubSup>
                          <m:sSubSupPr>
                            <m:ctrlPr>
                              <a:rPr lang="en-US" b="0" i="1" smtClean="0">
                                <a:solidFill>
                                  <a:srgbClr val="002060"/>
                                </a:solidFill>
                                <a:latin typeface="Cambria Math" panose="02040503050406030204" pitchFamily="18" charset="0"/>
                                <a:cs typeface="Calibri"/>
                              </a:rPr>
                            </m:ctrlPr>
                          </m:sSubSupPr>
                          <m:e>
                            <m:r>
                              <a:rPr lang="en-US" b="0" i="1" smtClean="0">
                                <a:solidFill>
                                  <a:srgbClr val="002060"/>
                                </a:solidFill>
                                <a:latin typeface="Cambria Math" panose="02040503050406030204" pitchFamily="18" charset="0"/>
                                <a:cs typeface="Calibri"/>
                              </a:rPr>
                              <m:t>𝑦</m:t>
                            </m:r>
                          </m:e>
                          <m:sub>
                            <m:r>
                              <a:rPr lang="en-US" b="0" i="1" smtClean="0">
                                <a:solidFill>
                                  <a:srgbClr val="002060"/>
                                </a:solidFill>
                                <a:latin typeface="Cambria Math" panose="02040503050406030204" pitchFamily="18" charset="0"/>
                                <a:cs typeface="Calibri"/>
                              </a:rPr>
                              <m:t>𝑖</m:t>
                            </m:r>
                          </m:sub>
                          <m:sup>
                            <m:r>
                              <a:rPr lang="en-US" b="0" i="1" smtClean="0">
                                <a:solidFill>
                                  <a:srgbClr val="002060"/>
                                </a:solidFill>
                                <a:latin typeface="Cambria Math" panose="02040503050406030204" pitchFamily="18" charset="0"/>
                                <a:cs typeface="Calibri"/>
                              </a:rPr>
                              <m:t>2</m:t>
                            </m:r>
                          </m:sup>
                        </m:sSubSup>
                        <m:r>
                          <a:rPr lang="en-US" b="0" i="1" smtClean="0">
                            <a:solidFill>
                              <a:srgbClr val="002060"/>
                            </a:solidFill>
                            <a:latin typeface="Cambria Math" panose="02040503050406030204" pitchFamily="18" charset="0"/>
                            <a:cs typeface="Calibri"/>
                          </a:rPr>
                          <m:t>)</m:t>
                        </m:r>
                      </m:e>
                    </m:nary>
                    <m:r>
                      <a:rPr lang="en-US" b="0" i="1" smtClean="0">
                        <a:solidFill>
                          <a:srgbClr val="002060"/>
                        </a:solidFill>
                        <a:latin typeface="Cambria Math" panose="02040503050406030204" pitchFamily="18" charset="0"/>
                        <a:cs typeface="Calibri"/>
                      </a:rPr>
                      <m:t>=</m:t>
                    </m:r>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𝑧𝑧</m:t>
                        </m:r>
                      </m:sub>
                    </m:sSub>
                  </m:oMath>
                </a14:m>
                <a:endParaRPr lang="en-IN" dirty="0">
                  <a:solidFill>
                    <a:srgbClr val="002060"/>
                  </a:solidFill>
                  <a:latin typeface="Times New Roman" panose="02020603050405020304" pitchFamily="18" charset="0"/>
                  <a:cs typeface="Times New Roman" panose="02020603050405020304" pitchFamily="18" charset="0"/>
                </a:endParaRPr>
              </a:p>
              <a:p>
                <a:pPr>
                  <a:lnSpc>
                    <a:spcPct val="100000"/>
                  </a:lnSpc>
                  <a:spcBef>
                    <a:spcPts val="384"/>
                  </a:spcBef>
                  <a:buFont typeface="Arial" panose="020B0604020202020204" pitchFamily="34" charset="0"/>
                  <a:buChar char="•"/>
                </a:pPr>
                <a:r>
                  <a:rPr lang="en-IN" spc="30" dirty="0">
                    <a:solidFill>
                      <a:srgbClr val="002060"/>
                    </a:solidFill>
                    <a:latin typeface="Times New Roman" panose="02020603050405020304" pitchFamily="18" charset="0"/>
                    <a:cs typeface="Times New Roman" panose="02020603050405020304" pitchFamily="18" charset="0"/>
                  </a:rPr>
                  <a:t>Thus, </a:t>
                </a:r>
                <a:r>
                  <a:rPr lang="en-IN" spc="-10" dirty="0">
                    <a:solidFill>
                      <a:srgbClr val="002060"/>
                    </a:solidFill>
                    <a:latin typeface="Times New Roman" panose="02020603050405020304" pitchFamily="18" charset="0"/>
                    <a:cs typeface="Times New Roman" panose="02020603050405020304" pitchFamily="18" charset="0"/>
                  </a:rPr>
                  <a:t>this </a:t>
                </a:r>
                <a:r>
                  <a:rPr lang="en-IN" spc="-20" dirty="0">
                    <a:solidFill>
                      <a:srgbClr val="002060"/>
                    </a:solidFill>
                    <a:latin typeface="Times New Roman" panose="02020603050405020304" pitchFamily="18" charset="0"/>
                    <a:cs typeface="Times New Roman" panose="02020603050405020304" pitchFamily="18" charset="0"/>
                  </a:rPr>
                  <a:t>simplified </a:t>
                </a:r>
                <a:r>
                  <a:rPr lang="en-IN" spc="-25" dirty="0">
                    <a:solidFill>
                      <a:srgbClr val="002060"/>
                    </a:solidFill>
                    <a:latin typeface="Times New Roman" panose="02020603050405020304" pitchFamily="18" charset="0"/>
                    <a:cs typeface="Times New Roman" panose="02020603050405020304" pitchFamily="18" charset="0"/>
                  </a:rPr>
                  <a:t>version of </a:t>
                </a:r>
                <a:r>
                  <a:rPr lang="en-IN" spc="-30" dirty="0">
                    <a:solidFill>
                      <a:srgbClr val="002060"/>
                    </a:solidFill>
                    <a:latin typeface="Times New Roman" panose="02020603050405020304" pitchFamily="18" charset="0"/>
                    <a:cs typeface="Times New Roman" panose="02020603050405020304" pitchFamily="18" charset="0"/>
                  </a:rPr>
                  <a:t>moment </a:t>
                </a:r>
                <a:r>
                  <a:rPr lang="en-IN" spc="-25" dirty="0">
                    <a:solidFill>
                      <a:srgbClr val="002060"/>
                    </a:solidFill>
                    <a:latin typeface="Times New Roman" panose="02020603050405020304" pitchFamily="18" charset="0"/>
                    <a:cs typeface="Times New Roman" panose="02020603050405020304" pitchFamily="18" charset="0"/>
                  </a:rPr>
                  <a:t>of </a:t>
                </a:r>
                <a:r>
                  <a:rPr lang="en-IN" spc="-20" dirty="0">
                    <a:solidFill>
                      <a:srgbClr val="002060"/>
                    </a:solidFill>
                    <a:latin typeface="Times New Roman" panose="02020603050405020304" pitchFamily="18" charset="0"/>
                    <a:cs typeface="Times New Roman" panose="02020603050405020304" pitchFamily="18" charset="0"/>
                  </a:rPr>
                  <a:t>inertia </a:t>
                </a:r>
                <a14:m>
                  <m:oMath xmlns:m="http://schemas.openxmlformats.org/officeDocument/2006/math">
                    <m:r>
                      <a:rPr lang="en-IN" i="1" spc="-5" dirty="0" smtClean="0">
                        <a:solidFill>
                          <a:srgbClr val="002060"/>
                        </a:solidFill>
                        <a:latin typeface="Cambria Math" panose="02040503050406030204" pitchFamily="18" charset="0"/>
                        <a:cs typeface="Arial"/>
                      </a:rPr>
                      <m:t>𝐼</m:t>
                    </m:r>
                  </m:oMath>
                </a14:m>
                <a:r>
                  <a:rPr lang="en-IN" i="1" spc="-5" dirty="0">
                    <a:solidFill>
                      <a:srgbClr val="002060"/>
                    </a:solidFill>
                    <a:latin typeface="Times New Roman" panose="02020603050405020304" pitchFamily="18" charset="0"/>
                    <a:cs typeface="Times New Roman" panose="02020603050405020304" pitchFamily="18" charset="0"/>
                  </a:rPr>
                  <a:t> </a:t>
                </a:r>
                <a:r>
                  <a:rPr lang="en-IN" spc="-10" dirty="0">
                    <a:solidFill>
                      <a:srgbClr val="002060"/>
                    </a:solidFill>
                    <a:latin typeface="Times New Roman" panose="02020603050405020304" pitchFamily="18" charset="0"/>
                    <a:cs typeface="Times New Roman" panose="02020603050405020304" pitchFamily="18" charset="0"/>
                  </a:rPr>
                  <a:t>is </a:t>
                </a:r>
                <a:r>
                  <a:rPr lang="en-IN" spc="-15" dirty="0">
                    <a:solidFill>
                      <a:srgbClr val="002060"/>
                    </a:solidFill>
                    <a:latin typeface="Times New Roman" panose="02020603050405020304" pitchFamily="18" charset="0"/>
                    <a:cs typeface="Times New Roman" panose="02020603050405020304" pitchFamily="18" charset="0"/>
                  </a:rPr>
                  <a:t>nothing  </a:t>
                </a:r>
                <a:r>
                  <a:rPr lang="en-IN" spc="-10" dirty="0">
                    <a:solidFill>
                      <a:srgbClr val="002060"/>
                    </a:solidFill>
                    <a:latin typeface="Times New Roman" panose="02020603050405020304" pitchFamily="18" charset="0"/>
                    <a:cs typeface="Times New Roman" panose="02020603050405020304" pitchFamily="18" charset="0"/>
                  </a:rPr>
                  <a:t>but </a:t>
                </a:r>
                <a:r>
                  <a:rPr lang="en-IN" spc="-25" dirty="0">
                    <a:solidFill>
                      <a:srgbClr val="002060"/>
                    </a:solidFill>
                    <a:latin typeface="Times New Roman" panose="02020603050405020304" pitchFamily="18" charset="0"/>
                    <a:cs typeface="Times New Roman" panose="02020603050405020304" pitchFamily="18" charset="0"/>
                  </a:rPr>
                  <a:t>the </a:t>
                </a:r>
                <a:r>
                  <a:rPr lang="en-IN" spc="-15" dirty="0">
                    <a:solidFill>
                      <a:srgbClr val="002060"/>
                    </a:solidFill>
                    <a:latin typeface="Times New Roman" panose="02020603050405020304" pitchFamily="18" charset="0"/>
                    <a:cs typeface="Times New Roman" panose="02020603050405020304" pitchFamily="18" charset="0"/>
                  </a:rPr>
                  <a:t>diagonal </a:t>
                </a:r>
                <a:r>
                  <a:rPr lang="en-IN" spc="-35" dirty="0">
                    <a:solidFill>
                      <a:srgbClr val="002060"/>
                    </a:solidFill>
                    <a:latin typeface="Times New Roman" panose="02020603050405020304" pitchFamily="18" charset="0"/>
                    <a:cs typeface="Times New Roman" panose="02020603050405020304" pitchFamily="18" charset="0"/>
                  </a:rPr>
                  <a:t>element </a:t>
                </a:r>
                <a:r>
                  <a:rPr lang="en-IN" spc="-25" dirty="0">
                    <a:solidFill>
                      <a:srgbClr val="002060"/>
                    </a:solidFill>
                    <a:latin typeface="Times New Roman" panose="02020603050405020304" pitchFamily="18" charset="0"/>
                    <a:cs typeface="Times New Roman" panose="02020603050405020304" pitchFamily="18" charset="0"/>
                  </a:rPr>
                  <a:t>of the </a:t>
                </a:r>
                <a:r>
                  <a:rPr lang="en-IN" spc="-20" dirty="0">
                    <a:solidFill>
                      <a:srgbClr val="002060"/>
                    </a:solidFill>
                    <a:latin typeface="Times New Roman" panose="02020603050405020304" pitchFamily="18" charset="0"/>
                    <a:cs typeface="Times New Roman" panose="02020603050405020304" pitchFamily="18" charset="0"/>
                  </a:rPr>
                  <a:t>inertia </a:t>
                </a:r>
                <a:r>
                  <a:rPr lang="en-IN" spc="-35" dirty="0">
                    <a:solidFill>
                      <a:srgbClr val="002060"/>
                    </a:solidFill>
                    <a:latin typeface="Times New Roman" panose="02020603050405020304" pitchFamily="18" charset="0"/>
                    <a:cs typeface="Times New Roman" panose="02020603050405020304" pitchFamily="18" charset="0"/>
                  </a:rPr>
                  <a:t>tensor </a:t>
                </a:r>
                <a:r>
                  <a:rPr lang="en-IN" spc="-20" dirty="0">
                    <a:solidFill>
                      <a:srgbClr val="002060"/>
                    </a:solidFill>
                    <a:latin typeface="Times New Roman" panose="02020603050405020304" pitchFamily="18" charset="0"/>
                    <a:cs typeface="Times New Roman" panose="02020603050405020304" pitchFamily="18" charset="0"/>
                  </a:rPr>
                  <a:t>corresponding </a:t>
                </a:r>
                <a:r>
                  <a:rPr lang="en-IN" spc="-15" dirty="0">
                    <a:solidFill>
                      <a:srgbClr val="002060"/>
                    </a:solidFill>
                    <a:latin typeface="Times New Roman" panose="02020603050405020304" pitchFamily="18" charset="0"/>
                    <a:cs typeface="Times New Roman" panose="02020603050405020304" pitchFamily="18" charset="0"/>
                  </a:rPr>
                  <a:t>to  </a:t>
                </a:r>
                <a:r>
                  <a:rPr lang="en-IN" spc="-25" dirty="0">
                    <a:solidFill>
                      <a:srgbClr val="002060"/>
                    </a:solidFill>
                    <a:latin typeface="Times New Roman" panose="02020603050405020304" pitchFamily="18" charset="0"/>
                    <a:cs typeface="Times New Roman" panose="02020603050405020304" pitchFamily="18" charset="0"/>
                  </a:rPr>
                  <a:t>the </a:t>
                </a:r>
                <a:r>
                  <a:rPr lang="en-IN" dirty="0">
                    <a:solidFill>
                      <a:srgbClr val="002060"/>
                    </a:solidFill>
                    <a:latin typeface="Times New Roman" panose="02020603050405020304" pitchFamily="18" charset="0"/>
                    <a:cs typeface="Times New Roman" panose="02020603050405020304" pitchFamily="18" charset="0"/>
                  </a:rPr>
                  <a:t>axis </a:t>
                </a:r>
                <a:r>
                  <a:rPr lang="en-IN" spc="-25" dirty="0">
                    <a:solidFill>
                      <a:srgbClr val="002060"/>
                    </a:solidFill>
                    <a:latin typeface="Times New Roman" panose="02020603050405020304" pitchFamily="18" charset="0"/>
                    <a:cs typeface="Times New Roman" panose="02020603050405020304" pitchFamily="18" charset="0"/>
                  </a:rPr>
                  <a:t>of </a:t>
                </a:r>
                <a:r>
                  <a:rPr lang="en-IN" spc="-5" dirty="0">
                    <a:solidFill>
                      <a:srgbClr val="002060"/>
                    </a:solidFill>
                    <a:latin typeface="Times New Roman" panose="02020603050405020304" pitchFamily="18" charset="0"/>
                    <a:cs typeface="Times New Roman" panose="02020603050405020304" pitchFamily="18" charset="0"/>
                  </a:rPr>
                  <a:t>rotation, </a:t>
                </a:r>
                <a:r>
                  <a:rPr lang="en-IN" spc="-15" dirty="0">
                    <a:solidFill>
                      <a:srgbClr val="002060"/>
                    </a:solidFill>
                    <a:latin typeface="Times New Roman" panose="02020603050405020304" pitchFamily="18" charset="0"/>
                    <a:cs typeface="Times New Roman" panose="02020603050405020304" pitchFamily="18" charset="0"/>
                  </a:rPr>
                  <a:t>which </a:t>
                </a:r>
                <a:r>
                  <a:rPr lang="en-IN" spc="-10" dirty="0">
                    <a:solidFill>
                      <a:srgbClr val="002060"/>
                    </a:solidFill>
                    <a:latin typeface="Times New Roman" panose="02020603050405020304" pitchFamily="18" charset="0"/>
                    <a:cs typeface="Times New Roman" panose="02020603050405020304" pitchFamily="18" charset="0"/>
                  </a:rPr>
                  <a:t>is </a:t>
                </a:r>
                <a:r>
                  <a:rPr lang="en-IN" i="1" spc="-80" dirty="0">
                    <a:solidFill>
                      <a:srgbClr val="002060"/>
                    </a:solidFill>
                    <a:latin typeface="Times New Roman" panose="02020603050405020304" pitchFamily="18" charset="0"/>
                    <a:cs typeface="Times New Roman" panose="02020603050405020304" pitchFamily="18" charset="0"/>
                  </a:rPr>
                  <a:t>z </a:t>
                </a:r>
                <a:r>
                  <a:rPr lang="en-IN" spc="-5" dirty="0">
                    <a:solidFill>
                      <a:srgbClr val="002060"/>
                    </a:solidFill>
                    <a:latin typeface="Times New Roman" panose="02020603050405020304" pitchFamily="18" charset="0"/>
                    <a:cs typeface="Times New Roman" panose="02020603050405020304" pitchFamily="18" charset="0"/>
                  </a:rPr>
                  <a:t>−axis </a:t>
                </a:r>
                <a:r>
                  <a:rPr lang="en-IN" spc="-15" dirty="0">
                    <a:solidFill>
                      <a:srgbClr val="002060"/>
                    </a:solidFill>
                    <a:latin typeface="Times New Roman" panose="02020603050405020304" pitchFamily="18" charset="0"/>
                    <a:cs typeface="Times New Roman" panose="02020603050405020304" pitchFamily="18" charset="0"/>
                  </a:rPr>
                  <a:t>in </a:t>
                </a:r>
                <a:r>
                  <a:rPr lang="en-IN" spc="-10" dirty="0">
                    <a:solidFill>
                      <a:srgbClr val="002060"/>
                    </a:solidFill>
                    <a:latin typeface="Times New Roman" panose="02020603050405020304" pitchFamily="18" charset="0"/>
                    <a:cs typeface="Times New Roman" panose="02020603050405020304" pitchFamily="18" charset="0"/>
                  </a:rPr>
                  <a:t>this</a:t>
                </a:r>
                <a:r>
                  <a:rPr lang="en-IN" spc="20" dirty="0">
                    <a:solidFill>
                      <a:srgbClr val="002060"/>
                    </a:solidFill>
                    <a:latin typeface="Times New Roman" panose="02020603050405020304" pitchFamily="18" charset="0"/>
                    <a:cs typeface="Times New Roman" panose="02020603050405020304" pitchFamily="18" charset="0"/>
                  </a:rPr>
                  <a:t> </a:t>
                </a:r>
                <a:r>
                  <a:rPr lang="en-IN" spc="-15" dirty="0">
                    <a:solidFill>
                      <a:srgbClr val="002060"/>
                    </a:solidFill>
                    <a:latin typeface="Times New Roman" panose="02020603050405020304" pitchFamily="18" charset="0"/>
                    <a:cs typeface="Times New Roman" panose="02020603050405020304" pitchFamily="18" charset="0"/>
                  </a:rPr>
                  <a:t>case.</a:t>
                </a:r>
                <a:endParaRPr lang="en-IN" dirty="0">
                  <a:solidFill>
                    <a:srgbClr val="002060"/>
                  </a:solidFill>
                  <a:latin typeface="Times New Roman" panose="02020603050405020304" pitchFamily="18" charset="0"/>
                  <a:cs typeface="Times New Roman" panose="02020603050405020304" pitchFamily="18" charset="0"/>
                </a:endParaRPr>
              </a:p>
              <a:p>
                <a:pPr>
                  <a:lnSpc>
                    <a:spcPct val="100000"/>
                  </a:lnSpc>
                  <a:spcBef>
                    <a:spcPts val="384"/>
                  </a:spcBef>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a:lnSpc>
                    <a:spcPct val="100000"/>
                  </a:lnSpc>
                  <a:spcBef>
                    <a:spcPts val="384"/>
                  </a:spcBef>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a:lnSpc>
                    <a:spcPct val="100000"/>
                  </a:lnSpc>
                  <a:spcBef>
                    <a:spcPts val="384"/>
                  </a:spcBef>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a:t>
                </a:r>
              </a:p>
            </p:txBody>
          </p:sp>
        </mc:Choice>
        <mc:Fallback xmlns="">
          <p:sp>
            <p:nvSpPr>
              <p:cNvPr id="3" name="Content Placeholder 2">
                <a:extLst>
                  <a:ext uri="{FF2B5EF4-FFF2-40B4-BE49-F238E27FC236}">
                    <a16:creationId xmlns:a16="http://schemas.microsoft.com/office/drawing/2014/main" id="{A6CE5098-EF60-4D98-B64E-BCB98840FC9F}"/>
                  </a:ext>
                </a:extLst>
              </p:cNvPr>
              <p:cNvSpPr>
                <a:spLocks noGrp="1" noRot="1" noChangeAspect="1" noMove="1" noResize="1" noEditPoints="1" noAdjustHandles="1" noChangeArrowheads="1" noChangeShapeType="1" noTextEdit="1"/>
              </p:cNvSpPr>
              <p:nvPr>
                <p:ph idx="1"/>
              </p:nvPr>
            </p:nvSpPr>
            <p:spPr>
              <a:blipFill>
                <a:blip r:embed="rId2"/>
                <a:stretch>
                  <a:fillRect l="-3697" t="-9696" b="-3983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939F539-E73B-47FE-9B18-AE9736A9C581}"/>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ABCB297E-2B0C-4DC5-9B4A-7298E71B4632}"/>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28DFE226-7851-4562-94AC-696EA3FB249C}"/>
              </a:ext>
            </a:extLst>
          </p:cNvPr>
          <p:cNvSpPr>
            <a:spLocks noGrp="1"/>
          </p:cNvSpPr>
          <p:nvPr>
            <p:ph type="sldNum" sz="quarter" idx="12"/>
          </p:nvPr>
        </p:nvSpPr>
        <p:spPr/>
        <p:txBody>
          <a:bodyPr/>
          <a:lstStyle/>
          <a:p>
            <a:fld id="{BDA10909-B56C-45AC-A9CA-18A782F1C497}" type="slidenum">
              <a:rPr lang="en-US" smtClean="0"/>
              <a:pPr/>
              <a:t>22</a:t>
            </a:fld>
            <a:endParaRPr lang="en-US" dirty="0"/>
          </a:p>
        </p:txBody>
      </p:sp>
      <p:sp>
        <p:nvSpPr>
          <p:cNvPr id="7" name="object 26">
            <a:extLst>
              <a:ext uri="{FF2B5EF4-FFF2-40B4-BE49-F238E27FC236}">
                <a16:creationId xmlns:a16="http://schemas.microsoft.com/office/drawing/2014/main" id="{B0654A9C-BEA3-4D7B-A71B-4ACD599BBE6B}"/>
              </a:ext>
            </a:extLst>
          </p:cNvPr>
          <p:cNvSpPr/>
          <p:nvPr/>
        </p:nvSpPr>
        <p:spPr>
          <a:xfrm>
            <a:off x="10071652" y="1567784"/>
            <a:ext cx="1462348" cy="186121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21381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46EC-1C1A-4609-9A1D-2C3818292644}"/>
              </a:ext>
            </a:extLst>
          </p:cNvPr>
          <p:cNvSpPr>
            <a:spLocks noGrp="1"/>
          </p:cNvSpPr>
          <p:nvPr>
            <p:ph type="title"/>
          </p:nvPr>
        </p:nvSpPr>
        <p:spPr/>
        <p:txBody>
          <a:bodyPr>
            <a:normAutofit fontScale="90000"/>
          </a:bodyPr>
          <a:lstStyle/>
          <a:p>
            <a:r>
              <a:rPr lang="en-US" dirty="0"/>
              <a:t>Moment of Inertia of Continuum System-I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7D7E33-D2A7-488F-8DF3-33C23D3039D0}"/>
                  </a:ext>
                </a:extLst>
              </p:cNvPr>
              <p:cNvSpPr>
                <a:spLocks noGrp="1"/>
              </p:cNvSpPr>
              <p:nvPr>
                <p:ph idx="1"/>
              </p:nvPr>
            </p:nvSpPr>
            <p:spPr/>
            <p:txBody>
              <a:bodyPr>
                <a:noAutofit/>
              </a:bodyPr>
              <a:lstStyle/>
              <a:p>
                <a:pPr marL="0" indent="0">
                  <a:buNone/>
                </a:pPr>
                <a:r>
                  <a:rPr lang="en-US" b="1" dirty="0">
                    <a:solidFill>
                      <a:srgbClr val="C00000"/>
                    </a:solidFill>
                    <a:latin typeface="Times New Roman" panose="02020603050405020304" pitchFamily="18" charset="0"/>
                    <a:cs typeface="Times New Roman" panose="02020603050405020304" pitchFamily="18" charset="0"/>
                  </a:rPr>
                  <a:t>Moment of Inertia of a Ring</a:t>
                </a:r>
              </a:p>
              <a:p>
                <a:pPr>
                  <a:buFont typeface="Wingdings" panose="05000000000000000000" pitchFamily="2" charset="2"/>
                  <a:buChar char="v"/>
                </a:pPr>
                <a:r>
                  <a:rPr lang="en-IN" spc="-15" dirty="0">
                    <a:solidFill>
                      <a:srgbClr val="002060"/>
                    </a:solidFill>
                    <a:latin typeface="Times New Roman" panose="02020603050405020304" pitchFamily="18" charset="0"/>
                    <a:cs typeface="Times New Roman" panose="02020603050405020304" pitchFamily="18" charset="0"/>
                  </a:rPr>
                  <a:t>Consider</a:t>
                </a:r>
                <a:r>
                  <a:rPr lang="en-IN" spc="110" dirty="0">
                    <a:solidFill>
                      <a:srgbClr val="002060"/>
                    </a:solidFill>
                    <a:latin typeface="Times New Roman" panose="02020603050405020304" pitchFamily="18" charset="0"/>
                    <a:cs typeface="Times New Roman" panose="02020603050405020304" pitchFamily="18" charset="0"/>
                  </a:rPr>
                  <a:t> </a:t>
                </a:r>
                <a:r>
                  <a:rPr lang="en-IN" spc="-10" dirty="0">
                    <a:solidFill>
                      <a:srgbClr val="002060"/>
                    </a:solidFill>
                    <a:latin typeface="Times New Roman" panose="02020603050405020304" pitchFamily="18" charset="0"/>
                    <a:cs typeface="Times New Roman" panose="02020603050405020304" pitchFamily="18" charset="0"/>
                  </a:rPr>
                  <a:t>a</a:t>
                </a:r>
                <a:r>
                  <a:rPr lang="en-IN" spc="110" dirty="0">
                    <a:solidFill>
                      <a:srgbClr val="002060"/>
                    </a:solidFill>
                    <a:latin typeface="Times New Roman" panose="02020603050405020304" pitchFamily="18" charset="0"/>
                    <a:cs typeface="Times New Roman" panose="02020603050405020304" pitchFamily="18" charset="0"/>
                  </a:rPr>
                  <a:t> </a:t>
                </a:r>
                <a:r>
                  <a:rPr lang="en-IN" spc="-5" dirty="0">
                    <a:solidFill>
                      <a:srgbClr val="002060"/>
                    </a:solidFill>
                    <a:latin typeface="Times New Roman" panose="02020603050405020304" pitchFamily="18" charset="0"/>
                    <a:cs typeface="Times New Roman" panose="02020603050405020304" pitchFamily="18" charset="0"/>
                  </a:rPr>
                  <a:t>ring</a:t>
                </a:r>
                <a:r>
                  <a:rPr lang="en-IN" spc="110"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of</a:t>
                </a:r>
                <a:r>
                  <a:rPr lang="en-IN" spc="110"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mass</a:t>
                </a:r>
                <a:r>
                  <a:rPr lang="en-IN" spc="114"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IN" i="1" spc="-55" dirty="0" smtClean="0">
                        <a:solidFill>
                          <a:srgbClr val="002060"/>
                        </a:solidFill>
                        <a:latin typeface="Cambria Math" panose="02040503050406030204" pitchFamily="18" charset="0"/>
                        <a:cs typeface="Arial"/>
                      </a:rPr>
                      <m:t>𝑚</m:t>
                    </m:r>
                  </m:oMath>
                </a14:m>
                <a:r>
                  <a:rPr lang="en-IN" i="1" spc="75"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and</a:t>
                </a:r>
                <a:r>
                  <a:rPr lang="en-IN" spc="110" dirty="0">
                    <a:solidFill>
                      <a:srgbClr val="002060"/>
                    </a:solidFill>
                    <a:latin typeface="Times New Roman" panose="02020603050405020304" pitchFamily="18" charset="0"/>
                    <a:cs typeface="Times New Roman" panose="02020603050405020304" pitchFamily="18" charset="0"/>
                  </a:rPr>
                  <a:t> </a:t>
                </a:r>
                <a:r>
                  <a:rPr lang="en-IN" spc="-15" dirty="0">
                    <a:solidFill>
                      <a:srgbClr val="002060"/>
                    </a:solidFill>
                    <a:latin typeface="Times New Roman" panose="02020603050405020304" pitchFamily="18" charset="0"/>
                    <a:cs typeface="Times New Roman" panose="02020603050405020304" pitchFamily="18" charset="0"/>
                  </a:rPr>
                  <a:t>radius</a:t>
                </a:r>
                <a:r>
                  <a:rPr lang="en-IN" spc="11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IN" i="1" spc="10" dirty="0" smtClean="0">
                        <a:solidFill>
                          <a:srgbClr val="002060"/>
                        </a:solidFill>
                        <a:latin typeface="Cambria Math" panose="02040503050406030204" pitchFamily="18" charset="0"/>
                        <a:cs typeface="Arial"/>
                      </a:rPr>
                      <m:t>𝑅</m:t>
                    </m:r>
                  </m:oMath>
                </a14:m>
                <a:r>
                  <a:rPr lang="en-IN" spc="10" dirty="0">
                    <a:solidFill>
                      <a:srgbClr val="002060"/>
                    </a:solidFill>
                    <a:latin typeface="Times New Roman" panose="02020603050405020304" pitchFamily="18" charset="0"/>
                    <a:cs typeface="Times New Roman" panose="02020603050405020304" pitchFamily="18" charset="0"/>
                  </a:rPr>
                  <a:t>,</a:t>
                </a:r>
                <a:r>
                  <a:rPr lang="en-IN" spc="114" dirty="0">
                    <a:solidFill>
                      <a:srgbClr val="002060"/>
                    </a:solidFill>
                    <a:latin typeface="Times New Roman" panose="02020603050405020304" pitchFamily="18" charset="0"/>
                    <a:cs typeface="Times New Roman" panose="02020603050405020304" pitchFamily="18" charset="0"/>
                  </a:rPr>
                  <a:t> </a:t>
                </a:r>
                <a:r>
                  <a:rPr lang="en-IN" spc="-15" dirty="0">
                    <a:solidFill>
                      <a:srgbClr val="002060"/>
                    </a:solidFill>
                    <a:latin typeface="Times New Roman" panose="02020603050405020304" pitchFamily="18" charset="0"/>
                    <a:cs typeface="Times New Roman" panose="02020603050405020304" pitchFamily="18" charset="0"/>
                  </a:rPr>
                  <a:t>as</a:t>
                </a:r>
                <a:r>
                  <a:rPr lang="en-IN" spc="110" dirty="0">
                    <a:solidFill>
                      <a:srgbClr val="002060"/>
                    </a:solidFill>
                    <a:latin typeface="Times New Roman" panose="02020603050405020304" pitchFamily="18" charset="0"/>
                    <a:cs typeface="Times New Roman" panose="02020603050405020304" pitchFamily="18" charset="0"/>
                  </a:rPr>
                  <a:t> </a:t>
                </a:r>
                <a:r>
                  <a:rPr lang="en-IN" spc="-40" dirty="0">
                    <a:solidFill>
                      <a:srgbClr val="002060"/>
                    </a:solidFill>
                    <a:latin typeface="Times New Roman" panose="02020603050405020304" pitchFamily="18" charset="0"/>
                    <a:cs typeface="Times New Roman" panose="02020603050405020304" pitchFamily="18" charset="0"/>
                  </a:rPr>
                  <a:t>shown in the figure.</a:t>
                </a:r>
              </a:p>
              <a:p>
                <a:pPr>
                  <a:buFont typeface="Wingdings" panose="05000000000000000000" pitchFamily="2" charset="2"/>
                  <a:buChar char="v"/>
                </a:pP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𝑧𝑧</m:t>
                        </m:r>
                      </m:sub>
                    </m:sSub>
                  </m:oMath>
                </a14:m>
                <a:r>
                  <a:rPr lang="en-IN" dirty="0">
                    <a:solidFill>
                      <a:srgbClr val="002060"/>
                    </a:solidFill>
                    <a:latin typeface="Times New Roman" panose="02020603050405020304" pitchFamily="18" charset="0"/>
                    <a:cs typeface="Times New Roman" panose="02020603050405020304" pitchFamily="18" charset="0"/>
                  </a:rPr>
                  <a:t> for the described system can be derived as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𝑧𝑧</m:t>
                        </m:r>
                      </m:sub>
                    </m:sSub>
                    <m:r>
                      <a:rPr lang="en-US" b="0" i="1" smtClean="0">
                        <a:solidFill>
                          <a:srgbClr val="002060"/>
                        </a:solidFill>
                        <a:latin typeface="Cambria Math" panose="02040503050406030204" pitchFamily="18" charset="0"/>
                        <a:cs typeface="Calibri"/>
                      </a:rPr>
                      <m:t>=</m:t>
                    </m:r>
                    <m:r>
                      <a:rPr lang="en-US" b="0" i="1" smtClean="0">
                        <a:solidFill>
                          <a:srgbClr val="002060"/>
                        </a:solidFill>
                        <a:latin typeface="Cambria Math" panose="02040503050406030204" pitchFamily="18" charset="0"/>
                        <a:cs typeface="Calibri"/>
                      </a:rPr>
                      <m:t>𝑑𝑚</m:t>
                    </m:r>
                    <m:r>
                      <a:rPr lang="en-US" b="0" i="1" smtClean="0">
                        <a:solidFill>
                          <a:srgbClr val="002060"/>
                        </a:solidFill>
                        <a:latin typeface="Cambria Math" panose="02040503050406030204" pitchFamily="18" charset="0"/>
                        <a:cs typeface="Calibri"/>
                      </a:rPr>
                      <m:t>(</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𝑥</m:t>
                        </m:r>
                      </m:e>
                      <m:sup>
                        <m:r>
                          <a:rPr lang="en-US" b="0" i="1" smtClean="0">
                            <a:solidFill>
                              <a:srgbClr val="002060"/>
                            </a:solidFill>
                            <a:latin typeface="Cambria Math" panose="02040503050406030204" pitchFamily="18" charset="0"/>
                            <a:cs typeface="Calibri"/>
                          </a:rPr>
                          <m:t>2</m:t>
                        </m:r>
                      </m:sup>
                    </m:sSup>
                    <m:r>
                      <a:rPr lang="en-US" b="0" i="1" smtClean="0">
                        <a:solidFill>
                          <a:srgbClr val="002060"/>
                        </a:solidFill>
                        <a:latin typeface="Cambria Math" panose="02040503050406030204" pitchFamily="18" charset="0"/>
                        <a:cs typeface="Calibri"/>
                      </a:rPr>
                      <m:t>+</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𝑦</m:t>
                        </m:r>
                      </m:e>
                      <m:sup>
                        <m:r>
                          <a:rPr lang="en-US" b="0" i="1" smtClean="0">
                            <a:solidFill>
                              <a:srgbClr val="002060"/>
                            </a:solidFill>
                            <a:latin typeface="Cambria Math" panose="02040503050406030204" pitchFamily="18" charset="0"/>
                            <a:cs typeface="Calibri"/>
                          </a:rPr>
                          <m:t>2</m:t>
                        </m:r>
                      </m:sup>
                    </m:sSup>
                    <m:r>
                      <a:rPr lang="en-US" b="0" i="1" smtClean="0">
                        <a:solidFill>
                          <a:srgbClr val="002060"/>
                        </a:solidFill>
                        <a:latin typeface="Cambria Math" panose="02040503050406030204" pitchFamily="18" charset="0"/>
                        <a:cs typeface="Calibri"/>
                      </a:rPr>
                      <m:t>)</m:t>
                    </m:r>
                  </m:oMath>
                </a14:m>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pc="-15" dirty="0">
                    <a:solidFill>
                      <a:srgbClr val="002060"/>
                    </a:solidFill>
                    <a:latin typeface="Times New Roman" panose="02020603050405020304" pitchFamily="18" charset="0"/>
                    <a:cs typeface="Times New Roman" panose="02020603050405020304" pitchFamily="18" charset="0"/>
                  </a:rPr>
                  <a:t>Mass </a:t>
                </a:r>
                <a:r>
                  <a:rPr lang="en-IN" spc="-10" dirty="0">
                    <a:solidFill>
                      <a:srgbClr val="002060"/>
                    </a:solidFill>
                    <a:latin typeface="Times New Roman" panose="02020603050405020304" pitchFamily="18" charset="0"/>
                    <a:cs typeface="Times New Roman" panose="02020603050405020304" pitchFamily="18" charset="0"/>
                  </a:rPr>
                  <a:t>is </a:t>
                </a:r>
                <a:r>
                  <a:rPr lang="en-IN" spc="-20" dirty="0">
                    <a:solidFill>
                      <a:srgbClr val="002060"/>
                    </a:solidFill>
                    <a:latin typeface="Times New Roman" panose="02020603050405020304" pitchFamily="18" charset="0"/>
                    <a:cs typeface="Times New Roman" panose="02020603050405020304" pitchFamily="18" charset="0"/>
                  </a:rPr>
                  <a:t>distributed uniformly </a:t>
                </a:r>
                <a:r>
                  <a:rPr lang="en-IN" spc="-35" dirty="0">
                    <a:solidFill>
                      <a:srgbClr val="002060"/>
                    </a:solidFill>
                    <a:latin typeface="Times New Roman" panose="02020603050405020304" pitchFamily="18" charset="0"/>
                    <a:cs typeface="Times New Roman" panose="02020603050405020304" pitchFamily="18" charset="0"/>
                  </a:rPr>
                  <a:t>on </a:t>
                </a:r>
                <a:r>
                  <a:rPr lang="en-IN" spc="-25" dirty="0">
                    <a:solidFill>
                      <a:srgbClr val="002060"/>
                    </a:solidFill>
                    <a:latin typeface="Times New Roman" panose="02020603050405020304" pitchFamily="18" charset="0"/>
                    <a:cs typeface="Times New Roman" panose="02020603050405020304" pitchFamily="18" charset="0"/>
                  </a:rPr>
                  <a:t>the </a:t>
                </a:r>
                <a:r>
                  <a:rPr lang="en-IN" dirty="0">
                    <a:solidFill>
                      <a:srgbClr val="002060"/>
                    </a:solidFill>
                    <a:latin typeface="Times New Roman" panose="02020603050405020304" pitchFamily="18" charset="0"/>
                    <a:cs typeface="Times New Roman" panose="02020603050405020304" pitchFamily="18" charset="0"/>
                  </a:rPr>
                  <a:t>ring, </a:t>
                </a:r>
                <a:r>
                  <a:rPr lang="en-IN" spc="-35" dirty="0">
                    <a:solidFill>
                      <a:srgbClr val="002060"/>
                    </a:solidFill>
                    <a:latin typeface="Times New Roman" panose="02020603050405020304" pitchFamily="18" charset="0"/>
                    <a:cs typeface="Times New Roman" panose="02020603050405020304" pitchFamily="18" charset="0"/>
                  </a:rPr>
                  <a:t>therefore, </a:t>
                </a:r>
                <a:r>
                  <a:rPr lang="en-IN" spc="-45" dirty="0">
                    <a:solidFill>
                      <a:srgbClr val="002060"/>
                    </a:solidFill>
                    <a:latin typeface="Times New Roman" panose="02020603050405020304" pitchFamily="18" charset="0"/>
                    <a:cs typeface="Times New Roman" panose="02020603050405020304" pitchFamily="18" charset="0"/>
                  </a:rPr>
                  <a:t>one </a:t>
                </a:r>
                <a:r>
                  <a:rPr lang="en-IN" spc="-10" dirty="0">
                    <a:solidFill>
                      <a:srgbClr val="002060"/>
                    </a:solidFill>
                    <a:latin typeface="Times New Roman" panose="02020603050405020304" pitchFamily="18" charset="0"/>
                    <a:cs typeface="Times New Roman" panose="02020603050405020304" pitchFamily="18" charset="0"/>
                  </a:rPr>
                  <a:t>can  </a:t>
                </a:r>
                <a:r>
                  <a:rPr lang="en-IN" spc="-35" dirty="0">
                    <a:solidFill>
                      <a:srgbClr val="002060"/>
                    </a:solidFill>
                    <a:latin typeface="Times New Roman" panose="02020603050405020304" pitchFamily="18" charset="0"/>
                    <a:cs typeface="Times New Roman" panose="02020603050405020304" pitchFamily="18" charset="0"/>
                  </a:rPr>
                  <a:t>define </a:t>
                </a:r>
                <a:r>
                  <a:rPr lang="en-IN" spc="-10" dirty="0">
                    <a:solidFill>
                      <a:srgbClr val="002060"/>
                    </a:solidFill>
                    <a:latin typeface="Times New Roman" panose="02020603050405020304" pitchFamily="18" charset="0"/>
                    <a:cs typeface="Times New Roman" panose="02020603050405020304" pitchFamily="18" charset="0"/>
                  </a:rPr>
                  <a:t>a </a:t>
                </a:r>
              </a:p>
              <a:p>
                <a:pPr marL="0" indent="0">
                  <a:buNone/>
                </a:pPr>
                <a:r>
                  <a:rPr lang="en-IN" spc="-25" dirty="0">
                    <a:solidFill>
                      <a:srgbClr val="002060"/>
                    </a:solidFill>
                    <a:latin typeface="Times New Roman" panose="02020603050405020304" pitchFamily="18" charset="0"/>
                    <a:cs typeface="Times New Roman" panose="02020603050405020304" pitchFamily="18" charset="0"/>
                  </a:rPr>
                  <a:t>linear </a:t>
                </a:r>
                <a:r>
                  <a:rPr lang="en-IN" spc="-20" dirty="0">
                    <a:solidFill>
                      <a:srgbClr val="002060"/>
                    </a:solidFill>
                    <a:latin typeface="Times New Roman" panose="02020603050405020304" pitchFamily="18" charset="0"/>
                    <a:cs typeface="Times New Roman" panose="02020603050405020304" pitchFamily="18" charset="0"/>
                  </a:rPr>
                  <a:t>mass </a:t>
                </a:r>
                <a:r>
                  <a:rPr lang="en-IN" spc="-25" dirty="0">
                    <a:solidFill>
                      <a:srgbClr val="002060"/>
                    </a:solidFill>
                    <a:latin typeface="Times New Roman" panose="02020603050405020304" pitchFamily="18" charset="0"/>
                    <a:cs typeface="Times New Roman" panose="02020603050405020304" pitchFamily="18" charset="0"/>
                  </a:rPr>
                  <a:t>density</a:t>
                </a:r>
                <a:r>
                  <a:rPr lang="en-IN" spc="-3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IN" i="1" spc="85" dirty="0" smtClean="0">
                        <a:solidFill>
                          <a:srgbClr val="002060"/>
                        </a:solidFill>
                        <a:latin typeface="Cambria Math" panose="02040503050406030204" pitchFamily="18" charset="0"/>
                        <a:cs typeface="Calibri"/>
                      </a:rPr>
                      <m:t>𝜆</m:t>
                    </m:r>
                    <m:r>
                      <a:rPr lang="en-US" b="0" i="1" spc="85" dirty="0" smtClean="0">
                        <a:solidFill>
                          <a:srgbClr val="002060"/>
                        </a:solidFill>
                        <a:latin typeface="Cambria Math" panose="02040503050406030204" pitchFamily="18" charset="0"/>
                        <a:cs typeface="Calibri"/>
                      </a:rPr>
                      <m:t>=</m:t>
                    </m:r>
                    <m:f>
                      <m:fPr>
                        <m:ctrlPr>
                          <a:rPr lang="en-US" b="0" i="1" spc="85" dirty="0" smtClean="0">
                            <a:solidFill>
                              <a:srgbClr val="002060"/>
                            </a:solidFill>
                            <a:latin typeface="Cambria Math" panose="02040503050406030204" pitchFamily="18" charset="0"/>
                            <a:cs typeface="Calibri"/>
                          </a:rPr>
                        </m:ctrlPr>
                      </m:fPr>
                      <m:num>
                        <m:r>
                          <a:rPr lang="en-US" b="0" i="1" spc="85" dirty="0" smtClean="0">
                            <a:solidFill>
                              <a:srgbClr val="002060"/>
                            </a:solidFill>
                            <a:latin typeface="Cambria Math" panose="02040503050406030204" pitchFamily="18" charset="0"/>
                            <a:cs typeface="Calibri"/>
                          </a:rPr>
                          <m:t>𝑀</m:t>
                        </m:r>
                      </m:num>
                      <m:den>
                        <m:r>
                          <a:rPr lang="en-US" b="0" i="1" spc="85" dirty="0" smtClean="0">
                            <a:solidFill>
                              <a:srgbClr val="002060"/>
                            </a:solidFill>
                            <a:latin typeface="Cambria Math" panose="02040503050406030204" pitchFamily="18" charset="0"/>
                            <a:cs typeface="Calibri"/>
                          </a:rPr>
                          <m:t>2</m:t>
                        </m:r>
                        <m:r>
                          <a:rPr lang="en-US" b="0" i="1" spc="85" dirty="0" smtClean="0">
                            <a:solidFill>
                              <a:srgbClr val="002060"/>
                            </a:solidFill>
                            <a:latin typeface="Cambria Math" panose="02040503050406030204" pitchFamily="18" charset="0"/>
                            <a:cs typeface="Calibri"/>
                          </a:rPr>
                          <m:t>𝜋</m:t>
                        </m:r>
                        <m:r>
                          <a:rPr lang="en-US" b="0" i="1" spc="85" dirty="0" smtClean="0">
                            <a:solidFill>
                              <a:srgbClr val="002060"/>
                            </a:solidFill>
                            <a:latin typeface="Cambria Math" panose="02040503050406030204" pitchFamily="18" charset="0"/>
                            <a:cs typeface="Calibri"/>
                          </a:rPr>
                          <m:t>𝑅</m:t>
                        </m:r>
                      </m:den>
                    </m:f>
                  </m:oMath>
                </a14:m>
                <a:r>
                  <a:rPr lang="en-IN"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dirty="0">
                    <a:solidFill>
                      <a:srgbClr val="002060"/>
                    </a:solidFill>
                    <a:latin typeface="Times New Roman" panose="02020603050405020304" pitchFamily="18" charset="0"/>
                    <a:cs typeface="Times New Roman" panose="02020603050405020304" pitchFamily="18" charset="0"/>
                  </a:rPr>
                  <a:t>The mass </a:t>
                </a:r>
                <a14:m>
                  <m:oMath xmlns:m="http://schemas.openxmlformats.org/officeDocument/2006/math">
                    <m:r>
                      <a:rPr lang="en-US" b="0" i="1" smtClean="0">
                        <a:solidFill>
                          <a:srgbClr val="002060"/>
                        </a:solidFill>
                        <a:latin typeface="Cambria Math" panose="02040503050406030204" pitchFamily="18" charset="0"/>
                        <a:cs typeface="Calibri"/>
                      </a:rPr>
                      <m:t>𝑑𝑚</m:t>
                    </m:r>
                  </m:oMath>
                </a14:m>
                <a:r>
                  <a:rPr lang="en-IN" dirty="0">
                    <a:solidFill>
                      <a:srgbClr val="002060"/>
                    </a:solidFill>
                    <a:latin typeface="Times New Roman" panose="02020603050405020304" pitchFamily="18" charset="0"/>
                    <a:cs typeface="Times New Roman" panose="02020603050405020304" pitchFamily="18" charset="0"/>
                  </a:rPr>
                  <a:t> of a infinitesimal segment of ring which subtends angle </a:t>
                </a:r>
                <a14:m>
                  <m:oMath xmlns:m="http://schemas.openxmlformats.org/officeDocument/2006/math">
                    <m:r>
                      <a:rPr lang="en-US" b="0" i="1" smtClean="0">
                        <a:solidFill>
                          <a:srgbClr val="002060"/>
                        </a:solidFill>
                        <a:latin typeface="Cambria Math" panose="02040503050406030204" pitchFamily="18" charset="0"/>
                        <a:cs typeface="Calibri"/>
                      </a:rPr>
                      <m:t>𝑑</m:t>
                    </m:r>
                    <m:r>
                      <a:rPr lang="en-US" b="0" i="1" smtClean="0">
                        <a:solidFill>
                          <a:srgbClr val="002060"/>
                        </a:solidFill>
                        <a:latin typeface="Cambria Math" panose="02040503050406030204" pitchFamily="18" charset="0"/>
                        <a:cs typeface="Calibri"/>
                      </a:rPr>
                      <m:t>𝜃</m:t>
                    </m:r>
                  </m:oMath>
                </a14:m>
                <a:endParaRPr lang="en-IN" dirty="0">
                  <a:solidFill>
                    <a:srgbClr val="002060"/>
                  </a:solidFill>
                  <a:latin typeface="Times New Roman" panose="02020603050405020304" pitchFamily="18" charset="0"/>
                  <a:cs typeface="Times New Roman" panose="02020603050405020304" pitchFamily="18" charset="0"/>
                </a:endParaRPr>
              </a:p>
              <a:p>
                <a:pPr marL="0" indent="0">
                  <a:buNone/>
                </a:pPr>
                <a:r>
                  <a:rPr lang="en-IN" dirty="0">
                    <a:solidFill>
                      <a:srgbClr val="002060"/>
                    </a:solidFill>
                    <a:latin typeface="Times New Roman" panose="02020603050405020304" pitchFamily="18" charset="0"/>
                    <a:cs typeface="Times New Roman" panose="02020603050405020304" pitchFamily="18" charset="0"/>
                  </a:rPr>
                  <a:t>on the </a:t>
                </a:r>
                <a:r>
                  <a:rPr lang="en-IN" dirty="0" err="1">
                    <a:solidFill>
                      <a:srgbClr val="002060"/>
                    </a:solidFill>
                    <a:latin typeface="Times New Roman" panose="02020603050405020304" pitchFamily="18" charset="0"/>
                    <a:cs typeface="Times New Roman" panose="02020603050405020304" pitchFamily="18" charset="0"/>
                  </a:rPr>
                  <a:t>center</a:t>
                </a:r>
                <a:r>
                  <a:rPr lang="en-IN" dirty="0">
                    <a:solidFill>
                      <a:srgbClr val="002060"/>
                    </a:solidFill>
                    <a:latin typeface="Times New Roman" panose="02020603050405020304" pitchFamily="18" charset="0"/>
                    <a:cs typeface="Times New Roman" panose="02020603050405020304" pitchFamily="18" charset="0"/>
                  </a:rPr>
                  <a:t> is </a:t>
                </a:r>
                <a14:m>
                  <m:oMath xmlns:m="http://schemas.openxmlformats.org/officeDocument/2006/math">
                    <m:r>
                      <a:rPr lang="en-US" b="0" i="1" smtClean="0">
                        <a:solidFill>
                          <a:srgbClr val="002060"/>
                        </a:solidFill>
                        <a:latin typeface="Cambria Math" panose="02040503050406030204" pitchFamily="18" charset="0"/>
                        <a:cs typeface="Calibri"/>
                      </a:rPr>
                      <m:t>𝑑𝑚</m:t>
                    </m:r>
                    <m:r>
                      <a:rPr lang="en-US" b="0" i="1" smtClean="0">
                        <a:solidFill>
                          <a:srgbClr val="002060"/>
                        </a:solidFill>
                        <a:latin typeface="Cambria Math" panose="02040503050406030204" pitchFamily="18" charset="0"/>
                        <a:cs typeface="Calibri"/>
                      </a:rPr>
                      <m:t>=</m:t>
                    </m:r>
                    <m:r>
                      <a:rPr lang="en-US" b="0" i="1" smtClean="0">
                        <a:solidFill>
                          <a:srgbClr val="002060"/>
                        </a:solidFill>
                        <a:latin typeface="Cambria Math" panose="02040503050406030204" pitchFamily="18" charset="0"/>
                        <a:cs typeface="Calibri"/>
                      </a:rPr>
                      <m:t>𝜆</m:t>
                    </m:r>
                    <m:r>
                      <a:rPr lang="en-US" b="0" i="1" smtClean="0">
                        <a:solidFill>
                          <a:srgbClr val="002060"/>
                        </a:solidFill>
                        <a:latin typeface="Cambria Math" panose="02040503050406030204" pitchFamily="18" charset="0"/>
                        <a:cs typeface="Calibri"/>
                      </a:rPr>
                      <m:t>𝑅𝑑</m:t>
                    </m:r>
                    <m:r>
                      <a:rPr lang="en-US" b="0" i="1" smtClean="0">
                        <a:solidFill>
                          <a:srgbClr val="002060"/>
                        </a:solidFill>
                        <a:latin typeface="Cambria Math" panose="02040503050406030204" pitchFamily="18" charset="0"/>
                        <a:cs typeface="Calibri"/>
                      </a:rPr>
                      <m:t>𝜃</m:t>
                    </m:r>
                    <m:r>
                      <a:rPr lang="en-US" b="0" i="1" smtClean="0">
                        <a:solidFill>
                          <a:srgbClr val="002060"/>
                        </a:solidFill>
                        <a:latin typeface="Cambria Math" panose="02040503050406030204" pitchFamily="18" charset="0"/>
                        <a:cs typeface="Calibri"/>
                      </a:rPr>
                      <m:t>=</m:t>
                    </m:r>
                    <m:f>
                      <m:fPr>
                        <m:ctrlPr>
                          <a:rPr lang="en-US" b="0" i="1" smtClean="0">
                            <a:solidFill>
                              <a:srgbClr val="002060"/>
                            </a:solidFill>
                            <a:latin typeface="Cambria Math" panose="02040503050406030204" pitchFamily="18" charset="0"/>
                            <a:cs typeface="Calibri"/>
                          </a:rPr>
                        </m:ctrlPr>
                      </m:fPr>
                      <m:num>
                        <m:r>
                          <a:rPr lang="en-US" b="0" i="1" smtClean="0">
                            <a:solidFill>
                              <a:srgbClr val="002060"/>
                            </a:solidFill>
                            <a:latin typeface="Cambria Math" panose="02040503050406030204" pitchFamily="18" charset="0"/>
                            <a:cs typeface="Calibri"/>
                          </a:rPr>
                          <m:t>𝑀</m:t>
                        </m:r>
                      </m:num>
                      <m:den>
                        <m:r>
                          <a:rPr lang="en-US" b="0" i="1" smtClean="0">
                            <a:solidFill>
                              <a:srgbClr val="002060"/>
                            </a:solidFill>
                            <a:latin typeface="Cambria Math" panose="02040503050406030204" pitchFamily="18" charset="0"/>
                            <a:cs typeface="Calibri"/>
                          </a:rPr>
                          <m:t>2</m:t>
                        </m:r>
                        <m:r>
                          <a:rPr lang="en-US" b="0" i="1" smtClean="0">
                            <a:solidFill>
                              <a:srgbClr val="002060"/>
                            </a:solidFill>
                            <a:latin typeface="Cambria Math" panose="02040503050406030204" pitchFamily="18" charset="0"/>
                            <a:cs typeface="Calibri"/>
                          </a:rPr>
                          <m:t>𝜋</m:t>
                        </m:r>
                      </m:den>
                    </m:f>
                    <m:r>
                      <a:rPr lang="en-US" b="0" i="1" smtClean="0">
                        <a:solidFill>
                          <a:srgbClr val="002060"/>
                        </a:solidFill>
                        <a:latin typeface="Cambria Math" panose="02040503050406030204" pitchFamily="18" charset="0"/>
                        <a:cs typeface="Calibri"/>
                      </a:rPr>
                      <m:t>𝑑</m:t>
                    </m:r>
                    <m:r>
                      <a:rPr lang="en-US" b="0" i="1" smtClean="0">
                        <a:solidFill>
                          <a:srgbClr val="002060"/>
                        </a:solidFill>
                        <a:latin typeface="Cambria Math" panose="02040503050406030204" pitchFamily="18" charset="0"/>
                        <a:cs typeface="Calibri"/>
                      </a:rPr>
                      <m:t>𝜃</m:t>
                    </m:r>
                  </m:oMath>
                </a14:m>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pc="40" dirty="0">
                    <a:solidFill>
                      <a:srgbClr val="002060"/>
                    </a:solidFill>
                    <a:latin typeface="Times New Roman" panose="02020603050405020304" pitchFamily="18" charset="0"/>
                    <a:cs typeface="Times New Roman" panose="02020603050405020304" pitchFamily="18" charset="0"/>
                  </a:rPr>
                  <a:t>This </a:t>
                </a:r>
                <a:r>
                  <a:rPr lang="en-IN" spc="-35" dirty="0">
                    <a:solidFill>
                      <a:srgbClr val="002060"/>
                    </a:solidFill>
                    <a:latin typeface="Times New Roman" panose="02020603050405020304" pitchFamily="18" charset="0"/>
                    <a:cs typeface="Times New Roman" panose="02020603050405020304" pitchFamily="18" charset="0"/>
                  </a:rPr>
                  <a:t>element </a:t>
                </a:r>
                <a:r>
                  <a:rPr lang="en-IN" spc="-10" dirty="0">
                    <a:solidFill>
                      <a:srgbClr val="002060"/>
                    </a:solidFill>
                    <a:latin typeface="Times New Roman" panose="02020603050405020304" pitchFamily="18" charset="0"/>
                    <a:cs typeface="Times New Roman" panose="02020603050405020304" pitchFamily="18" charset="0"/>
                  </a:rPr>
                  <a:t>is </a:t>
                </a:r>
                <a:r>
                  <a:rPr lang="en-IN" spc="-35" dirty="0">
                    <a:solidFill>
                      <a:srgbClr val="002060"/>
                    </a:solidFill>
                    <a:latin typeface="Times New Roman" panose="02020603050405020304" pitchFamily="18" charset="0"/>
                    <a:cs typeface="Times New Roman" panose="02020603050405020304" pitchFamily="18" charset="0"/>
                  </a:rPr>
                  <a:t>on </a:t>
                </a:r>
                <a:r>
                  <a:rPr lang="en-IN" spc="-10" dirty="0">
                    <a:solidFill>
                      <a:srgbClr val="002060"/>
                    </a:solidFill>
                    <a:latin typeface="Times New Roman" panose="02020603050405020304" pitchFamily="18" charset="0"/>
                    <a:cs typeface="Times New Roman" panose="02020603050405020304" pitchFamily="18" charset="0"/>
                  </a:rPr>
                  <a:t>a </a:t>
                </a:r>
                <a:r>
                  <a:rPr lang="en-IN" spc="-15" dirty="0">
                    <a:solidFill>
                      <a:srgbClr val="002060"/>
                    </a:solidFill>
                    <a:latin typeface="Times New Roman" panose="02020603050405020304" pitchFamily="18" charset="0"/>
                    <a:cs typeface="Times New Roman" panose="02020603050405020304" pitchFamily="18" charset="0"/>
                  </a:rPr>
                  <a:t>circle </a:t>
                </a:r>
                <a:r>
                  <a:rPr lang="en-IN" spc="-25" dirty="0">
                    <a:solidFill>
                      <a:srgbClr val="002060"/>
                    </a:solidFill>
                    <a:latin typeface="Times New Roman" panose="02020603050405020304" pitchFamily="18" charset="0"/>
                    <a:cs typeface="Times New Roman" panose="02020603050405020304" pitchFamily="18" charset="0"/>
                  </a:rPr>
                  <a:t>of </a:t>
                </a:r>
                <a:r>
                  <a:rPr lang="en-IN" spc="-15" dirty="0">
                    <a:solidFill>
                      <a:srgbClr val="002060"/>
                    </a:solidFill>
                    <a:latin typeface="Times New Roman" panose="02020603050405020304" pitchFamily="18" charset="0"/>
                    <a:cs typeface="Times New Roman" panose="02020603050405020304" pitchFamily="18" charset="0"/>
                  </a:rPr>
                  <a:t>radius </a:t>
                </a:r>
                <a14:m>
                  <m:oMath xmlns:m="http://schemas.openxmlformats.org/officeDocument/2006/math">
                    <m:r>
                      <a:rPr lang="en-IN" i="1" spc="10" dirty="0" smtClean="0">
                        <a:solidFill>
                          <a:srgbClr val="002060"/>
                        </a:solidFill>
                        <a:latin typeface="Cambria Math" panose="02040503050406030204" pitchFamily="18" charset="0"/>
                        <a:cs typeface="Arial"/>
                      </a:rPr>
                      <m:t>𝑅</m:t>
                    </m:r>
                  </m:oMath>
                </a14:m>
                <a:r>
                  <a:rPr lang="en-IN" spc="10" dirty="0">
                    <a:solidFill>
                      <a:srgbClr val="002060"/>
                    </a:solidFill>
                    <a:latin typeface="Times New Roman" panose="02020603050405020304" pitchFamily="18" charset="0"/>
                    <a:cs typeface="Times New Roman" panose="02020603050405020304" pitchFamily="18" charset="0"/>
                  </a:rPr>
                  <a:t>, </a:t>
                </a:r>
                <a:r>
                  <a:rPr lang="en-IN" spc="-35" dirty="0">
                    <a:solidFill>
                      <a:srgbClr val="002060"/>
                    </a:solidFill>
                    <a:latin typeface="Times New Roman" panose="02020603050405020304" pitchFamily="18" charset="0"/>
                    <a:cs typeface="Times New Roman" panose="02020603050405020304" pitchFamily="18" charset="0"/>
                  </a:rPr>
                  <a:t>therefore, </a:t>
                </a:r>
                <a14:m>
                  <m:oMath xmlns:m="http://schemas.openxmlformats.org/officeDocument/2006/math">
                    <m:r>
                      <a:rPr lang="en-IN" i="1" spc="-50" dirty="0" smtClean="0">
                        <a:solidFill>
                          <a:srgbClr val="002060"/>
                        </a:solidFill>
                        <a:latin typeface="Cambria Math" panose="02040503050406030204" pitchFamily="18" charset="0"/>
                        <a:cs typeface="Arial"/>
                      </a:rPr>
                      <m:t>𝑥</m:t>
                    </m:r>
                    <m:r>
                      <a:rPr lang="en-IN" i="1" spc="-50" dirty="0" smtClean="0">
                        <a:solidFill>
                          <a:srgbClr val="002060"/>
                        </a:solidFill>
                        <a:latin typeface="Cambria Math" panose="02040503050406030204" pitchFamily="18" charset="0"/>
                        <a:cs typeface="Arial"/>
                      </a:rPr>
                      <m:t> </m:t>
                    </m:r>
                    <m:r>
                      <a:rPr lang="en-IN" i="1" spc="-50" dirty="0" smtClean="0">
                        <a:solidFill>
                          <a:srgbClr val="002060"/>
                        </a:solidFill>
                        <a:latin typeface="Cambria Math" panose="02040503050406030204" pitchFamily="18" charset="0"/>
                        <a:cs typeface="Arial"/>
                      </a:rPr>
                      <m:t>2</m:t>
                    </m:r>
                    <m:r>
                      <a:rPr lang="en-IN" i="1" spc="-50" dirty="0" smtClean="0">
                        <a:solidFill>
                          <a:srgbClr val="002060"/>
                        </a:solidFill>
                        <a:latin typeface="Cambria Math" panose="02040503050406030204" pitchFamily="18" charset="0"/>
                        <a:cs typeface="Arial"/>
                      </a:rPr>
                      <m:t> + </m:t>
                    </m:r>
                    <m:r>
                      <a:rPr lang="en-IN" i="1" spc="-50" dirty="0" smtClean="0">
                        <a:solidFill>
                          <a:srgbClr val="002060"/>
                        </a:solidFill>
                        <a:latin typeface="Cambria Math" panose="02040503050406030204" pitchFamily="18" charset="0"/>
                        <a:cs typeface="Arial"/>
                      </a:rPr>
                      <m:t>𝑦</m:t>
                    </m:r>
                    <m:r>
                      <a:rPr lang="en-IN" i="1" spc="-50" dirty="0" smtClean="0">
                        <a:solidFill>
                          <a:srgbClr val="002060"/>
                        </a:solidFill>
                        <a:latin typeface="Cambria Math" panose="02040503050406030204" pitchFamily="18" charset="0"/>
                        <a:cs typeface="Arial"/>
                      </a:rPr>
                      <m:t> </m:t>
                    </m:r>
                    <m:r>
                      <a:rPr lang="en-IN" i="1" spc="-50" dirty="0" smtClean="0">
                        <a:solidFill>
                          <a:srgbClr val="002060"/>
                        </a:solidFill>
                        <a:latin typeface="Cambria Math" panose="02040503050406030204" pitchFamily="18" charset="0"/>
                        <a:cs typeface="Arial"/>
                      </a:rPr>
                      <m:t>2</m:t>
                    </m:r>
                    <m:r>
                      <a:rPr lang="en-IN" i="1" spc="-50" dirty="0" smtClean="0">
                        <a:solidFill>
                          <a:srgbClr val="002060"/>
                        </a:solidFill>
                        <a:latin typeface="Cambria Math" panose="02040503050406030204" pitchFamily="18" charset="0"/>
                        <a:cs typeface="Arial"/>
                      </a:rPr>
                      <m:t> = </m:t>
                    </m:r>
                    <m:r>
                      <a:rPr lang="en-IN" i="1" spc="5" dirty="0" smtClean="0">
                        <a:solidFill>
                          <a:srgbClr val="002060"/>
                        </a:solidFill>
                        <a:latin typeface="Cambria Math" panose="02040503050406030204" pitchFamily="18" charset="0"/>
                        <a:cs typeface="Arial"/>
                      </a:rPr>
                      <m:t>𝑅</m:t>
                    </m:r>
                    <m:r>
                      <a:rPr lang="en-IN" i="1" spc="7" baseline="27777" dirty="0" smtClean="0">
                        <a:solidFill>
                          <a:srgbClr val="002060"/>
                        </a:solidFill>
                        <a:latin typeface="Cambria Math" panose="02040503050406030204" pitchFamily="18" charset="0"/>
                        <a:cs typeface="Calibri"/>
                      </a:rPr>
                      <m:t>2</m:t>
                    </m:r>
                  </m:oMath>
                </a14:m>
                <a:endParaRPr lang="en-IN" baseline="27777"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solidFill>
                      <a:srgbClr val="002060"/>
                    </a:solidFill>
                    <a:latin typeface="Times New Roman" panose="02020603050405020304" pitchFamily="18" charset="0"/>
                    <a:cs typeface="Times New Roman" panose="02020603050405020304" pitchFamily="18" charset="0"/>
                  </a:rPr>
                  <a:t>Thus,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𝑧𝑧</m:t>
                        </m:r>
                      </m:sub>
                    </m:sSub>
                    <m:r>
                      <a:rPr lang="en-US" b="0" i="1" smtClean="0">
                        <a:solidFill>
                          <a:srgbClr val="002060"/>
                        </a:solidFill>
                        <a:latin typeface="Cambria Math" panose="02040503050406030204" pitchFamily="18" charset="0"/>
                        <a:cs typeface="Calibri"/>
                      </a:rPr>
                      <m:t>=</m:t>
                    </m:r>
                    <m:f>
                      <m:fPr>
                        <m:ctrlPr>
                          <a:rPr lang="en-US" b="0" i="1" smtClean="0">
                            <a:solidFill>
                              <a:srgbClr val="002060"/>
                            </a:solidFill>
                            <a:latin typeface="Cambria Math" panose="02040503050406030204" pitchFamily="18" charset="0"/>
                            <a:cs typeface="Calibri"/>
                          </a:rPr>
                        </m:ctrlPr>
                      </m:fPr>
                      <m:num>
                        <m:r>
                          <a:rPr lang="en-US" b="0" i="1" smtClean="0">
                            <a:solidFill>
                              <a:srgbClr val="002060"/>
                            </a:solidFill>
                            <a:latin typeface="Cambria Math" panose="02040503050406030204" pitchFamily="18" charset="0"/>
                            <a:cs typeface="Calibri"/>
                          </a:rPr>
                          <m:t>𝑀</m:t>
                        </m:r>
                      </m:num>
                      <m:den>
                        <m:r>
                          <a:rPr lang="en-US" b="0" i="1" smtClean="0">
                            <a:solidFill>
                              <a:srgbClr val="002060"/>
                            </a:solidFill>
                            <a:latin typeface="Cambria Math" panose="02040503050406030204" pitchFamily="18" charset="0"/>
                            <a:cs typeface="Calibri"/>
                          </a:rPr>
                          <m:t>2</m:t>
                        </m:r>
                        <m:r>
                          <a:rPr lang="en-US" b="0" i="1" smtClean="0">
                            <a:solidFill>
                              <a:srgbClr val="002060"/>
                            </a:solidFill>
                            <a:latin typeface="Cambria Math" panose="02040503050406030204" pitchFamily="18" charset="0"/>
                            <a:cs typeface="Calibri"/>
                          </a:rPr>
                          <m:t>𝜋</m:t>
                        </m:r>
                      </m:den>
                    </m:f>
                    <m:r>
                      <a:rPr lang="en-US" b="0" i="1" smtClean="0">
                        <a:solidFill>
                          <a:srgbClr val="002060"/>
                        </a:solidFill>
                        <a:latin typeface="Cambria Math" panose="02040503050406030204" pitchFamily="18" charset="0"/>
                        <a:cs typeface="Calibri"/>
                      </a:rPr>
                      <m:t>∫</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𝑅</m:t>
                        </m:r>
                      </m:e>
                      <m:sup>
                        <m:r>
                          <a:rPr lang="en-US" b="0" i="1" smtClean="0">
                            <a:solidFill>
                              <a:srgbClr val="002060"/>
                            </a:solidFill>
                            <a:latin typeface="Cambria Math" panose="02040503050406030204" pitchFamily="18" charset="0"/>
                            <a:cs typeface="Calibri"/>
                          </a:rPr>
                          <m:t>2</m:t>
                        </m:r>
                      </m:sup>
                    </m:sSup>
                    <m:r>
                      <a:rPr lang="en-US" b="0" i="1" smtClean="0">
                        <a:solidFill>
                          <a:srgbClr val="002060"/>
                        </a:solidFill>
                        <a:latin typeface="Cambria Math" panose="02040503050406030204" pitchFamily="18" charset="0"/>
                        <a:cs typeface="Calibri"/>
                      </a:rPr>
                      <m:t>𝑑</m:t>
                    </m:r>
                    <m:r>
                      <a:rPr lang="en-US" b="0" i="1" smtClean="0">
                        <a:solidFill>
                          <a:srgbClr val="002060"/>
                        </a:solidFill>
                        <a:latin typeface="Cambria Math" panose="02040503050406030204" pitchFamily="18" charset="0"/>
                        <a:cs typeface="Calibri"/>
                      </a:rPr>
                      <m:t>𝜃</m:t>
                    </m:r>
                    <m:r>
                      <a:rPr lang="en-US" b="0" i="1" smtClean="0">
                        <a:solidFill>
                          <a:srgbClr val="002060"/>
                        </a:solidFill>
                        <a:latin typeface="Cambria Math" panose="02040503050406030204" pitchFamily="18" charset="0"/>
                        <a:cs typeface="Calibri"/>
                      </a:rPr>
                      <m:t>=</m:t>
                    </m:r>
                    <m:f>
                      <m:fPr>
                        <m:ctrlPr>
                          <a:rPr lang="en-US" b="0" i="1" smtClean="0">
                            <a:solidFill>
                              <a:srgbClr val="002060"/>
                            </a:solidFill>
                            <a:latin typeface="Cambria Math" panose="02040503050406030204" pitchFamily="18" charset="0"/>
                            <a:cs typeface="Calibri"/>
                          </a:rPr>
                        </m:ctrlPr>
                      </m:fPr>
                      <m:num>
                        <m:r>
                          <a:rPr lang="en-US" b="0" i="1" smtClean="0">
                            <a:solidFill>
                              <a:srgbClr val="002060"/>
                            </a:solidFill>
                            <a:latin typeface="Cambria Math" panose="02040503050406030204" pitchFamily="18" charset="0"/>
                            <a:cs typeface="Calibri"/>
                          </a:rPr>
                          <m:t>𝑀</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𝑅</m:t>
                            </m:r>
                          </m:e>
                          <m:sup>
                            <m:r>
                              <a:rPr lang="en-US" b="0" i="1" smtClean="0">
                                <a:solidFill>
                                  <a:srgbClr val="002060"/>
                                </a:solidFill>
                                <a:latin typeface="Cambria Math" panose="02040503050406030204" pitchFamily="18" charset="0"/>
                                <a:cs typeface="Calibri"/>
                              </a:rPr>
                              <m:t>2</m:t>
                            </m:r>
                          </m:sup>
                        </m:sSup>
                      </m:num>
                      <m:den>
                        <m:r>
                          <a:rPr lang="en-US" b="0" i="1" smtClean="0">
                            <a:solidFill>
                              <a:srgbClr val="002060"/>
                            </a:solidFill>
                            <a:latin typeface="Cambria Math" panose="02040503050406030204" pitchFamily="18" charset="0"/>
                            <a:cs typeface="Calibri"/>
                          </a:rPr>
                          <m:t>2</m:t>
                        </m:r>
                        <m:r>
                          <a:rPr lang="en-US" b="0" i="1" smtClean="0">
                            <a:solidFill>
                              <a:srgbClr val="002060"/>
                            </a:solidFill>
                            <a:latin typeface="Cambria Math" panose="02040503050406030204" pitchFamily="18" charset="0"/>
                            <a:cs typeface="Calibri"/>
                          </a:rPr>
                          <m:t>𝜋</m:t>
                        </m:r>
                      </m:den>
                    </m:f>
                    <m:nary>
                      <m:naryPr>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0</m:t>
                        </m:r>
                      </m:sub>
                      <m:sup>
                        <m:r>
                          <a:rPr lang="en-US" b="0" i="1" smtClean="0">
                            <a:solidFill>
                              <a:srgbClr val="002060"/>
                            </a:solidFill>
                            <a:latin typeface="Cambria Math" panose="02040503050406030204" pitchFamily="18" charset="0"/>
                            <a:cs typeface="Calibri"/>
                          </a:rPr>
                          <m:t>2</m:t>
                        </m:r>
                        <m:r>
                          <a:rPr lang="en-US" b="0" i="1" smtClean="0">
                            <a:solidFill>
                              <a:srgbClr val="002060"/>
                            </a:solidFill>
                            <a:latin typeface="Cambria Math" panose="02040503050406030204" pitchFamily="18" charset="0"/>
                            <a:cs typeface="Calibri"/>
                          </a:rPr>
                          <m:t>𝜋</m:t>
                        </m:r>
                      </m:sup>
                      <m:e>
                        <m:r>
                          <a:rPr lang="en-US" b="0" i="1" smtClean="0">
                            <a:solidFill>
                              <a:srgbClr val="002060"/>
                            </a:solidFill>
                            <a:latin typeface="Cambria Math" panose="02040503050406030204" pitchFamily="18" charset="0"/>
                            <a:cs typeface="Calibri"/>
                          </a:rPr>
                          <m:t>𝑑</m:t>
                        </m:r>
                        <m:r>
                          <a:rPr lang="en-US" b="0" i="1" smtClean="0">
                            <a:solidFill>
                              <a:srgbClr val="002060"/>
                            </a:solidFill>
                            <a:latin typeface="Cambria Math" panose="02040503050406030204" pitchFamily="18" charset="0"/>
                            <a:cs typeface="Calibri"/>
                          </a:rPr>
                          <m:t>𝜃</m:t>
                        </m:r>
                      </m:e>
                    </m:nary>
                    <m:r>
                      <a:rPr lang="en-US" b="0" i="1" smtClean="0">
                        <a:solidFill>
                          <a:srgbClr val="002060"/>
                        </a:solidFill>
                        <a:latin typeface="Cambria Math" panose="02040503050406030204" pitchFamily="18" charset="0"/>
                        <a:cs typeface="Calibri"/>
                      </a:rPr>
                      <m:t>=</m:t>
                    </m:r>
                    <m:r>
                      <a:rPr lang="en-US" b="0" i="1" smtClean="0">
                        <a:solidFill>
                          <a:srgbClr val="002060"/>
                        </a:solidFill>
                        <a:latin typeface="Cambria Math" panose="02040503050406030204" pitchFamily="18" charset="0"/>
                        <a:cs typeface="Calibri"/>
                      </a:rPr>
                      <m:t>𝑀</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𝑅</m:t>
                        </m:r>
                      </m:e>
                      <m:sup>
                        <m:r>
                          <a:rPr lang="en-US" b="0" i="1" smtClean="0">
                            <a:solidFill>
                              <a:srgbClr val="002060"/>
                            </a:solidFill>
                            <a:latin typeface="Cambria Math" panose="02040503050406030204" pitchFamily="18" charset="0"/>
                            <a:cs typeface="Calibri"/>
                          </a:rPr>
                          <m:t>2</m:t>
                        </m:r>
                      </m:sup>
                    </m:sSup>
                  </m:oMath>
                </a14:m>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solidFill>
                      <a:srgbClr val="002060"/>
                    </a:solidFill>
                    <a:latin typeface="Times New Roman" panose="02020603050405020304" pitchFamily="18" charset="0"/>
                    <a:cs typeface="Times New Roman" panose="02020603050405020304" pitchFamily="18" charset="0"/>
                  </a:rPr>
                  <a:t>Now, let us calculate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𝑥𝑥</m:t>
                        </m:r>
                      </m:sub>
                    </m:sSub>
                    <m:r>
                      <a:rPr lang="en-US" b="0" i="1" smtClean="0">
                        <a:solidFill>
                          <a:srgbClr val="002060"/>
                        </a:solidFill>
                        <a:latin typeface="Cambria Math" panose="02040503050406030204" pitchFamily="18" charset="0"/>
                        <a:cs typeface="Calibri"/>
                      </a:rPr>
                      <m:t>=∫</m:t>
                    </m:r>
                    <m:r>
                      <a:rPr lang="en-US" b="0" i="1" smtClean="0">
                        <a:solidFill>
                          <a:srgbClr val="002060"/>
                        </a:solidFill>
                        <a:latin typeface="Cambria Math" panose="02040503050406030204" pitchFamily="18" charset="0"/>
                        <a:cs typeface="Calibri"/>
                      </a:rPr>
                      <m:t>𝑑𝑚</m:t>
                    </m:r>
                    <m:r>
                      <a:rPr lang="en-US" b="0" i="1" smtClean="0">
                        <a:solidFill>
                          <a:srgbClr val="002060"/>
                        </a:solidFill>
                        <a:latin typeface="Cambria Math" panose="02040503050406030204" pitchFamily="18" charset="0"/>
                        <a:cs typeface="Calibri"/>
                      </a:rPr>
                      <m:t>(</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𝑦</m:t>
                        </m:r>
                      </m:e>
                      <m:sup>
                        <m:r>
                          <a:rPr lang="en-US" b="0" i="1" smtClean="0">
                            <a:solidFill>
                              <a:srgbClr val="002060"/>
                            </a:solidFill>
                            <a:latin typeface="Cambria Math" panose="02040503050406030204" pitchFamily="18" charset="0"/>
                            <a:cs typeface="Calibri"/>
                          </a:rPr>
                          <m:t>2</m:t>
                        </m:r>
                      </m:sup>
                    </m:sSup>
                    <m:r>
                      <a:rPr lang="en-US" b="0" i="1" smtClean="0">
                        <a:solidFill>
                          <a:srgbClr val="002060"/>
                        </a:solidFill>
                        <a:latin typeface="Cambria Math" panose="02040503050406030204" pitchFamily="18" charset="0"/>
                        <a:cs typeface="Calibri"/>
                      </a:rPr>
                      <m:t>+</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𝑧</m:t>
                        </m:r>
                      </m:e>
                      <m:sup>
                        <m:r>
                          <a:rPr lang="en-US" b="0" i="1" smtClean="0">
                            <a:solidFill>
                              <a:srgbClr val="002060"/>
                            </a:solidFill>
                            <a:latin typeface="Cambria Math" panose="02040503050406030204" pitchFamily="18" charset="0"/>
                            <a:cs typeface="Calibri"/>
                          </a:rPr>
                          <m:t>2</m:t>
                        </m:r>
                      </m:sup>
                    </m:sSup>
                    <m:r>
                      <a:rPr lang="en-US" b="0" i="1" smtClean="0">
                        <a:solidFill>
                          <a:srgbClr val="002060"/>
                        </a:solidFill>
                        <a:latin typeface="Cambria Math" panose="02040503050406030204" pitchFamily="18" charset="0"/>
                        <a:cs typeface="Calibri"/>
                      </a:rPr>
                      <m:t>)</m:t>
                    </m:r>
                  </m:oMath>
                </a14:m>
                <a:r>
                  <a:rPr lang="en-IN"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spc="25" dirty="0">
                    <a:solidFill>
                      <a:srgbClr val="002060"/>
                    </a:solidFill>
                    <a:latin typeface="Times New Roman" panose="02020603050405020304" pitchFamily="18" charset="0"/>
                    <a:cs typeface="Times New Roman" panose="02020603050405020304" pitchFamily="18" charset="0"/>
                  </a:rPr>
                  <a:t>Ring </a:t>
                </a:r>
                <a:r>
                  <a:rPr lang="en-IN" spc="-10" dirty="0">
                    <a:solidFill>
                      <a:srgbClr val="002060"/>
                    </a:solidFill>
                    <a:latin typeface="Times New Roman" panose="02020603050405020304" pitchFamily="18" charset="0"/>
                    <a:cs typeface="Times New Roman" panose="02020603050405020304" pitchFamily="18" charset="0"/>
                  </a:rPr>
                  <a:t>is </a:t>
                </a:r>
                <a:r>
                  <a:rPr lang="en-IN" spc="-15" dirty="0">
                    <a:solidFill>
                      <a:srgbClr val="002060"/>
                    </a:solidFill>
                    <a:latin typeface="Times New Roman" panose="02020603050405020304" pitchFamily="18" charset="0"/>
                    <a:cs typeface="Times New Roman" panose="02020603050405020304" pitchFamily="18" charset="0"/>
                  </a:rPr>
                  <a:t>in </a:t>
                </a:r>
                <a:r>
                  <a:rPr lang="en-IN" spc="-25" dirty="0">
                    <a:solidFill>
                      <a:srgbClr val="002060"/>
                    </a:solidFill>
                    <a:latin typeface="Times New Roman" panose="02020603050405020304" pitchFamily="18" charset="0"/>
                    <a:cs typeface="Times New Roman" panose="02020603050405020304" pitchFamily="18" charset="0"/>
                  </a:rPr>
                  <a:t>the </a:t>
                </a:r>
                <a:r>
                  <a:rPr lang="en-IN" i="1" spc="-50" dirty="0" err="1">
                    <a:solidFill>
                      <a:srgbClr val="002060"/>
                    </a:solidFill>
                    <a:latin typeface="Times New Roman" panose="02020603050405020304" pitchFamily="18" charset="0"/>
                    <a:cs typeface="Times New Roman" panose="02020603050405020304" pitchFamily="18" charset="0"/>
                  </a:rPr>
                  <a:t>xy</a:t>
                </a:r>
                <a:r>
                  <a:rPr lang="en-IN" i="1" spc="-50"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plane, </a:t>
                </a:r>
                <a:r>
                  <a:rPr lang="en-IN" spc="-30" dirty="0">
                    <a:solidFill>
                      <a:srgbClr val="002060"/>
                    </a:solidFill>
                    <a:latin typeface="Times New Roman" panose="02020603050405020304" pitchFamily="18" charset="0"/>
                    <a:cs typeface="Times New Roman" panose="02020603050405020304" pitchFamily="18" charset="0"/>
                  </a:rPr>
                  <a:t>so </a:t>
                </a:r>
                <a14:m>
                  <m:oMath xmlns:m="http://schemas.openxmlformats.org/officeDocument/2006/math">
                    <m:r>
                      <a:rPr lang="en-IN" i="1" spc="-80" dirty="0" smtClean="0">
                        <a:solidFill>
                          <a:srgbClr val="002060"/>
                        </a:solidFill>
                        <a:latin typeface="Cambria Math" panose="02040503050406030204" pitchFamily="18" charset="0"/>
                        <a:cs typeface="Arial"/>
                      </a:rPr>
                      <m:t>𝑧</m:t>
                    </m:r>
                    <m:r>
                      <a:rPr lang="en-IN" i="1" spc="-80" dirty="0" smtClean="0">
                        <a:solidFill>
                          <a:srgbClr val="002060"/>
                        </a:solidFill>
                        <a:latin typeface="Cambria Math" panose="02040503050406030204" pitchFamily="18" charset="0"/>
                        <a:cs typeface="Arial"/>
                      </a:rPr>
                      <m:t> = </m:t>
                    </m:r>
                    <m:r>
                      <a:rPr lang="en-IN" i="1" spc="-80" dirty="0" smtClean="0">
                        <a:solidFill>
                          <a:srgbClr val="002060"/>
                        </a:solidFill>
                        <a:latin typeface="Cambria Math" panose="02040503050406030204" pitchFamily="18" charset="0"/>
                        <a:cs typeface="Arial"/>
                      </a:rPr>
                      <m:t>0</m:t>
                    </m:r>
                  </m:oMath>
                </a14:m>
                <a:r>
                  <a:rPr lang="en-IN"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and </a:t>
                </a:r>
                <a:r>
                  <a:rPr lang="en-IN" spc="-10" dirty="0">
                    <a:solidFill>
                      <a:srgbClr val="002060"/>
                    </a:solidFill>
                    <a:latin typeface="Times New Roman" panose="02020603050405020304" pitchFamily="18" charset="0"/>
                    <a:cs typeface="Times New Roman" panose="02020603050405020304" pitchFamily="18" charset="0"/>
                  </a:rPr>
                  <a:t>using </a:t>
                </a:r>
                <a:r>
                  <a:rPr lang="en-IN" spc="-30" dirty="0">
                    <a:solidFill>
                      <a:srgbClr val="002060"/>
                    </a:solidFill>
                    <a:latin typeface="Times New Roman" panose="02020603050405020304" pitchFamily="18" charset="0"/>
                    <a:cs typeface="Times New Roman" panose="02020603050405020304" pitchFamily="18" charset="0"/>
                  </a:rPr>
                  <a:t>plane </a:t>
                </a:r>
                <a:r>
                  <a:rPr lang="en-IN" spc="-20" dirty="0">
                    <a:solidFill>
                      <a:srgbClr val="002060"/>
                    </a:solidFill>
                    <a:latin typeface="Times New Roman" panose="02020603050405020304" pitchFamily="18" charset="0"/>
                    <a:cs typeface="Times New Roman" panose="02020603050405020304" pitchFamily="18" charset="0"/>
                  </a:rPr>
                  <a:t>polar  coordinates </a:t>
                </a:r>
                <a14:m>
                  <m:oMath xmlns:m="http://schemas.openxmlformats.org/officeDocument/2006/math">
                    <m:r>
                      <a:rPr lang="en-IN" i="1" spc="-50" dirty="0" smtClean="0">
                        <a:solidFill>
                          <a:srgbClr val="002060"/>
                        </a:solidFill>
                        <a:latin typeface="Cambria Math" panose="02040503050406030204" pitchFamily="18" charset="0"/>
                        <a:cs typeface="Arial"/>
                      </a:rPr>
                      <m:t>𝑦</m:t>
                    </m:r>
                    <m:r>
                      <a:rPr lang="en-IN" i="1" spc="-50" dirty="0" smtClean="0">
                        <a:solidFill>
                          <a:srgbClr val="002060"/>
                        </a:solidFill>
                        <a:latin typeface="Cambria Math" panose="02040503050406030204" pitchFamily="18" charset="0"/>
                        <a:cs typeface="Arial"/>
                      </a:rPr>
                      <m:t> = </m:t>
                    </m:r>
                    <m:r>
                      <a:rPr lang="en-IN" i="1" spc="-95" dirty="0" smtClean="0">
                        <a:solidFill>
                          <a:srgbClr val="002060"/>
                        </a:solidFill>
                        <a:latin typeface="Cambria Math" panose="02040503050406030204" pitchFamily="18" charset="0"/>
                        <a:cs typeface="Arial"/>
                      </a:rPr>
                      <m:t>𝑅</m:t>
                    </m:r>
                    <m:r>
                      <a:rPr lang="en-IN" i="1" spc="-95" dirty="0" smtClean="0">
                        <a:solidFill>
                          <a:srgbClr val="002060"/>
                        </a:solidFill>
                        <a:latin typeface="Cambria Math" panose="02040503050406030204" pitchFamily="18" charset="0"/>
                        <a:cs typeface="Arial"/>
                      </a:rPr>
                      <m:t> </m:t>
                    </m:r>
                    <m:r>
                      <m:rPr>
                        <m:sty m:val="p"/>
                      </m:rPr>
                      <a:rPr lang="en-IN" i="1" spc="-15" dirty="0" smtClean="0">
                        <a:solidFill>
                          <a:srgbClr val="002060"/>
                        </a:solidFill>
                        <a:latin typeface="Cambria Math" panose="02040503050406030204" pitchFamily="18" charset="0"/>
                        <a:cs typeface="Calibri"/>
                      </a:rPr>
                      <m:t>sin</m:t>
                    </m:r>
                    <m:r>
                      <a:rPr lang="en-IN" i="1" spc="-15" dirty="0" smtClean="0">
                        <a:solidFill>
                          <a:srgbClr val="002060"/>
                        </a:solidFill>
                        <a:latin typeface="Cambria Math" panose="02040503050406030204" pitchFamily="18" charset="0"/>
                        <a:cs typeface="Calibri"/>
                      </a:rPr>
                      <m:t>⁡</m:t>
                    </m:r>
                    <m:r>
                      <a:rPr lang="en-IN" i="1" spc="-50" dirty="0" smtClean="0">
                        <a:solidFill>
                          <a:srgbClr val="002060"/>
                        </a:solidFill>
                        <a:latin typeface="Cambria Math" panose="02040503050406030204" pitchFamily="18" charset="0"/>
                        <a:cs typeface="Calibri"/>
                      </a:rPr>
                      <m:t>𝜃</m:t>
                    </m:r>
                  </m:oMath>
                </a14:m>
                <a:r>
                  <a:rPr lang="en-IN" i="1" spc="-50"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B7D7E33-D2A7-488F-8DF3-33C23D3039D0}"/>
                  </a:ext>
                </a:extLst>
              </p:cNvPr>
              <p:cNvSpPr>
                <a:spLocks noGrp="1" noRot="1" noChangeAspect="1" noMove="1" noResize="1" noEditPoints="1" noAdjustHandles="1" noChangeArrowheads="1" noChangeShapeType="1" noTextEdit="1"/>
              </p:cNvSpPr>
              <p:nvPr>
                <p:ph idx="1"/>
              </p:nvPr>
            </p:nvSpPr>
            <p:spPr>
              <a:blipFill>
                <a:blip r:embed="rId2"/>
                <a:stretch>
                  <a:fillRect l="-1515" t="-1285" b="-338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6A38675-FEDD-4B71-9A52-A92B16D0D6C5}"/>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67003FC3-CDD1-439D-96B7-C826AD8F7618}"/>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BD72238F-230F-419C-900F-05947235E6AD}"/>
              </a:ext>
            </a:extLst>
          </p:cNvPr>
          <p:cNvSpPr>
            <a:spLocks noGrp="1"/>
          </p:cNvSpPr>
          <p:nvPr>
            <p:ph type="sldNum" sz="quarter" idx="12"/>
          </p:nvPr>
        </p:nvSpPr>
        <p:spPr/>
        <p:txBody>
          <a:bodyPr/>
          <a:lstStyle/>
          <a:p>
            <a:fld id="{BDA10909-B56C-45AC-A9CA-18A782F1C497}" type="slidenum">
              <a:rPr lang="en-US" smtClean="0"/>
              <a:pPr/>
              <a:t>23</a:t>
            </a:fld>
            <a:endParaRPr lang="en-US" dirty="0"/>
          </a:p>
        </p:txBody>
      </p:sp>
      <p:pic>
        <p:nvPicPr>
          <p:cNvPr id="15" name="Picture 14">
            <a:extLst>
              <a:ext uri="{FF2B5EF4-FFF2-40B4-BE49-F238E27FC236}">
                <a16:creationId xmlns:a16="http://schemas.microsoft.com/office/drawing/2014/main" id="{6D358E61-1528-4D01-99F0-037B6EAD0B28}"/>
              </a:ext>
            </a:extLst>
          </p:cNvPr>
          <p:cNvPicPr>
            <a:picLocks noChangeAspect="1"/>
          </p:cNvPicPr>
          <p:nvPr/>
        </p:nvPicPr>
        <p:blipFill>
          <a:blip r:embed="rId3"/>
          <a:stretch>
            <a:fillRect/>
          </a:stretch>
        </p:blipFill>
        <p:spPr>
          <a:xfrm>
            <a:off x="8754461" y="1035425"/>
            <a:ext cx="3035228" cy="2796345"/>
          </a:xfrm>
          <a:prstGeom prst="rect">
            <a:avLst/>
          </a:prstGeom>
        </p:spPr>
      </p:pic>
    </p:spTree>
    <p:extLst>
      <p:ext uri="{BB962C8B-B14F-4D97-AF65-F5344CB8AC3E}">
        <p14:creationId xmlns:p14="http://schemas.microsoft.com/office/powerpoint/2010/main" val="532819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F607F-93DE-4484-BCB4-B3FBD44CA0BC}"/>
              </a:ext>
            </a:extLst>
          </p:cNvPr>
          <p:cNvSpPr>
            <a:spLocks noGrp="1"/>
          </p:cNvSpPr>
          <p:nvPr>
            <p:ph type="title"/>
          </p:nvPr>
        </p:nvSpPr>
        <p:spPr/>
        <p:txBody>
          <a:bodyPr>
            <a:normAutofit fontScale="90000"/>
          </a:bodyPr>
          <a:lstStyle/>
          <a:p>
            <a:r>
              <a:rPr lang="en-US" dirty="0"/>
              <a:t>Moment of Inertia of Continuum System-II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CF74BB-9F0D-4622-89A0-17BA582FACFE}"/>
                  </a:ext>
                </a:extLst>
              </p:cNvPr>
              <p:cNvSpPr>
                <a:spLocks noGrp="1"/>
              </p:cNvSpPr>
              <p:nvPr>
                <p:ph idx="1"/>
              </p:nvPr>
            </p:nvSpPr>
            <p:spPr/>
            <p:txBody>
              <a:bodyPr>
                <a:noAutofit/>
              </a:bodyPr>
              <a:lstStyle/>
              <a:p>
                <a:pPr>
                  <a:buFont typeface="Wingdings" panose="05000000000000000000" pitchFamily="2" charset="2"/>
                  <a:buChar char="v"/>
                </a:pPr>
                <a:r>
                  <a:rPr lang="en-US" sz="2100" dirty="0">
                    <a:solidFill>
                      <a:srgbClr val="002060"/>
                    </a:solidFill>
                    <a:latin typeface="Times New Roman" panose="02020603050405020304" pitchFamily="18" charset="0"/>
                    <a:cs typeface="Times New Roman" panose="02020603050405020304" pitchFamily="18" charset="0"/>
                  </a:rPr>
                  <a:t>Hence, </a:t>
                </a:r>
                <a14:m>
                  <m:oMath xmlns:m="http://schemas.openxmlformats.org/officeDocument/2006/math">
                    <m:sSub>
                      <m:sSubPr>
                        <m:ctrlPr>
                          <a:rPr lang="en-US" sz="2100" b="0" i="1" smtClean="0">
                            <a:solidFill>
                              <a:srgbClr val="002060"/>
                            </a:solidFill>
                            <a:latin typeface="Cambria Math" panose="02040503050406030204" pitchFamily="18" charset="0"/>
                          </a:rPr>
                        </m:ctrlPr>
                      </m:sSubPr>
                      <m:e>
                        <m:r>
                          <a:rPr lang="en-US" sz="2100" b="0" i="1" smtClean="0">
                            <a:solidFill>
                              <a:srgbClr val="002060"/>
                            </a:solidFill>
                            <a:latin typeface="Cambria Math" panose="02040503050406030204" pitchFamily="18" charset="0"/>
                          </a:rPr>
                          <m:t>𝐼</m:t>
                        </m:r>
                      </m:e>
                      <m:sub>
                        <m:r>
                          <a:rPr lang="en-US" sz="2100" b="0" i="1" smtClean="0">
                            <a:solidFill>
                              <a:srgbClr val="002060"/>
                            </a:solidFill>
                            <a:latin typeface="Cambria Math" panose="02040503050406030204" pitchFamily="18" charset="0"/>
                          </a:rPr>
                          <m:t>𝑥𝑥</m:t>
                        </m:r>
                      </m:sub>
                    </m:sSub>
                    <m:r>
                      <a:rPr lang="en-US" sz="2100" b="0" i="1" smtClean="0">
                        <a:solidFill>
                          <a:srgbClr val="002060"/>
                        </a:solidFill>
                        <a:latin typeface="Cambria Math" panose="02040503050406030204" pitchFamily="18" charset="0"/>
                      </a:rPr>
                      <m:t>=</m:t>
                    </m:r>
                    <m:f>
                      <m:fPr>
                        <m:ctrlPr>
                          <a:rPr lang="en-US" sz="2100" b="0" i="1" smtClean="0">
                            <a:solidFill>
                              <a:srgbClr val="002060"/>
                            </a:solidFill>
                            <a:latin typeface="Cambria Math" panose="02040503050406030204" pitchFamily="18" charset="0"/>
                          </a:rPr>
                        </m:ctrlPr>
                      </m:fPr>
                      <m:num>
                        <m:r>
                          <a:rPr lang="en-US" sz="2100" b="0" i="1" smtClean="0">
                            <a:solidFill>
                              <a:srgbClr val="002060"/>
                            </a:solidFill>
                            <a:latin typeface="Cambria Math" panose="02040503050406030204" pitchFamily="18" charset="0"/>
                          </a:rPr>
                          <m:t>𝑀</m:t>
                        </m:r>
                        <m:sSup>
                          <m:sSupPr>
                            <m:ctrlPr>
                              <a:rPr lang="en-US" sz="2100" b="0" i="1" smtClean="0">
                                <a:solidFill>
                                  <a:srgbClr val="002060"/>
                                </a:solidFill>
                                <a:latin typeface="Cambria Math" panose="02040503050406030204" pitchFamily="18" charset="0"/>
                              </a:rPr>
                            </m:ctrlPr>
                          </m:sSupPr>
                          <m:e>
                            <m:r>
                              <a:rPr lang="en-US" sz="2100" b="0" i="1" smtClean="0">
                                <a:solidFill>
                                  <a:srgbClr val="002060"/>
                                </a:solidFill>
                                <a:latin typeface="Cambria Math" panose="02040503050406030204" pitchFamily="18" charset="0"/>
                              </a:rPr>
                              <m:t>𝑅</m:t>
                            </m:r>
                          </m:e>
                          <m:sup>
                            <m:r>
                              <a:rPr lang="en-US" sz="2100" b="0" i="1" smtClean="0">
                                <a:solidFill>
                                  <a:srgbClr val="002060"/>
                                </a:solidFill>
                                <a:latin typeface="Cambria Math" panose="02040503050406030204" pitchFamily="18" charset="0"/>
                              </a:rPr>
                              <m:t>2</m:t>
                            </m:r>
                          </m:sup>
                        </m:sSup>
                      </m:num>
                      <m:den>
                        <m:r>
                          <a:rPr lang="en-US" sz="2100" b="0" i="1" smtClean="0">
                            <a:solidFill>
                              <a:srgbClr val="002060"/>
                            </a:solidFill>
                            <a:latin typeface="Cambria Math" panose="02040503050406030204" pitchFamily="18" charset="0"/>
                          </a:rPr>
                          <m:t>2</m:t>
                        </m:r>
                        <m:r>
                          <a:rPr lang="en-US" sz="2100" b="0" i="1" smtClean="0">
                            <a:solidFill>
                              <a:srgbClr val="002060"/>
                            </a:solidFill>
                            <a:latin typeface="Cambria Math" panose="02040503050406030204" pitchFamily="18" charset="0"/>
                          </a:rPr>
                          <m:t>𝜋</m:t>
                        </m:r>
                      </m:den>
                    </m:f>
                    <m:nary>
                      <m:naryPr>
                        <m:ctrlPr>
                          <a:rPr lang="en-US" sz="2100" b="0" i="1" smtClean="0">
                            <a:solidFill>
                              <a:srgbClr val="002060"/>
                            </a:solidFill>
                            <a:latin typeface="Cambria Math" panose="02040503050406030204" pitchFamily="18" charset="0"/>
                          </a:rPr>
                        </m:ctrlPr>
                      </m:naryPr>
                      <m:sub>
                        <m:r>
                          <a:rPr lang="en-US" sz="2100" b="0" i="1" smtClean="0">
                            <a:solidFill>
                              <a:srgbClr val="002060"/>
                            </a:solidFill>
                            <a:latin typeface="Cambria Math" panose="02040503050406030204" pitchFamily="18" charset="0"/>
                          </a:rPr>
                          <m:t>0</m:t>
                        </m:r>
                      </m:sub>
                      <m:sup>
                        <m:r>
                          <a:rPr lang="en-US" sz="2100" b="0" i="1" smtClean="0">
                            <a:solidFill>
                              <a:srgbClr val="002060"/>
                            </a:solidFill>
                            <a:latin typeface="Cambria Math" panose="02040503050406030204" pitchFamily="18" charset="0"/>
                          </a:rPr>
                          <m:t>2</m:t>
                        </m:r>
                        <m:r>
                          <a:rPr lang="en-US" sz="2100" b="0" i="1" smtClean="0">
                            <a:solidFill>
                              <a:srgbClr val="002060"/>
                            </a:solidFill>
                            <a:latin typeface="Cambria Math" panose="02040503050406030204" pitchFamily="18" charset="0"/>
                          </a:rPr>
                          <m:t>𝜋</m:t>
                        </m:r>
                      </m:sup>
                      <m:e>
                        <m:func>
                          <m:funcPr>
                            <m:ctrlPr>
                              <a:rPr lang="en-US" sz="2100" b="0" i="1" smtClean="0">
                                <a:solidFill>
                                  <a:srgbClr val="002060"/>
                                </a:solidFill>
                                <a:latin typeface="Cambria Math" panose="02040503050406030204" pitchFamily="18" charset="0"/>
                              </a:rPr>
                            </m:ctrlPr>
                          </m:funcPr>
                          <m:fName>
                            <m:sSup>
                              <m:sSupPr>
                                <m:ctrlPr>
                                  <a:rPr lang="en-US" sz="2100" b="0" i="1" smtClean="0">
                                    <a:solidFill>
                                      <a:srgbClr val="002060"/>
                                    </a:solidFill>
                                    <a:latin typeface="Cambria Math" panose="02040503050406030204" pitchFamily="18" charset="0"/>
                                  </a:rPr>
                                </m:ctrlPr>
                              </m:sSupPr>
                              <m:e>
                                <m:r>
                                  <m:rPr>
                                    <m:sty m:val="p"/>
                                  </m:rPr>
                                  <a:rPr lang="en-US" sz="2100" b="0" i="0" smtClean="0">
                                    <a:solidFill>
                                      <a:srgbClr val="002060"/>
                                    </a:solidFill>
                                    <a:latin typeface="Cambria Math" panose="02040503050406030204" pitchFamily="18" charset="0"/>
                                  </a:rPr>
                                  <m:t>sin</m:t>
                                </m:r>
                              </m:e>
                              <m:sup>
                                <m:r>
                                  <a:rPr lang="en-US" sz="2100" b="0" i="1" smtClean="0">
                                    <a:solidFill>
                                      <a:srgbClr val="002060"/>
                                    </a:solidFill>
                                    <a:latin typeface="Cambria Math" panose="02040503050406030204" pitchFamily="18" charset="0"/>
                                  </a:rPr>
                                  <m:t>2</m:t>
                                </m:r>
                              </m:sup>
                            </m:sSup>
                          </m:fName>
                          <m:e>
                            <m:r>
                              <a:rPr lang="en-US" sz="2100" b="0" i="1" smtClean="0">
                                <a:solidFill>
                                  <a:srgbClr val="002060"/>
                                </a:solidFill>
                                <a:latin typeface="Cambria Math" panose="02040503050406030204" pitchFamily="18" charset="0"/>
                              </a:rPr>
                              <m:t>𝜃</m:t>
                            </m:r>
                          </m:e>
                        </m:func>
                      </m:e>
                    </m:nary>
                    <m:r>
                      <a:rPr lang="en-US" sz="2100" b="0" i="1" smtClean="0">
                        <a:solidFill>
                          <a:srgbClr val="002060"/>
                        </a:solidFill>
                        <a:latin typeface="Cambria Math" panose="02040503050406030204" pitchFamily="18" charset="0"/>
                      </a:rPr>
                      <m:t>𝑑</m:t>
                    </m:r>
                    <m:r>
                      <a:rPr lang="en-US" sz="2100" b="0" i="1" smtClean="0">
                        <a:solidFill>
                          <a:srgbClr val="002060"/>
                        </a:solidFill>
                        <a:latin typeface="Cambria Math" panose="02040503050406030204" pitchFamily="18" charset="0"/>
                      </a:rPr>
                      <m:t>𝜃</m:t>
                    </m:r>
                    <m:r>
                      <a:rPr lang="en-US" sz="2100" b="0" i="1" smtClean="0">
                        <a:solidFill>
                          <a:srgbClr val="002060"/>
                        </a:solidFill>
                        <a:latin typeface="Cambria Math" panose="02040503050406030204" pitchFamily="18" charset="0"/>
                      </a:rPr>
                      <m:t>=</m:t>
                    </m:r>
                    <m:f>
                      <m:fPr>
                        <m:ctrlPr>
                          <a:rPr lang="en-US" sz="2100" b="0" i="1" smtClean="0">
                            <a:solidFill>
                              <a:srgbClr val="002060"/>
                            </a:solidFill>
                            <a:latin typeface="Cambria Math" panose="02040503050406030204" pitchFamily="18" charset="0"/>
                          </a:rPr>
                        </m:ctrlPr>
                      </m:fPr>
                      <m:num>
                        <m:r>
                          <a:rPr lang="en-US" sz="2100" b="0" i="1" smtClean="0">
                            <a:solidFill>
                              <a:srgbClr val="002060"/>
                            </a:solidFill>
                            <a:latin typeface="Cambria Math" panose="02040503050406030204" pitchFamily="18" charset="0"/>
                          </a:rPr>
                          <m:t>𝑀</m:t>
                        </m:r>
                        <m:sSup>
                          <m:sSupPr>
                            <m:ctrlPr>
                              <a:rPr lang="en-US" sz="2100" b="0" i="1" smtClean="0">
                                <a:solidFill>
                                  <a:srgbClr val="002060"/>
                                </a:solidFill>
                                <a:latin typeface="Cambria Math" panose="02040503050406030204" pitchFamily="18" charset="0"/>
                              </a:rPr>
                            </m:ctrlPr>
                          </m:sSupPr>
                          <m:e>
                            <m:r>
                              <a:rPr lang="en-US" sz="2100" b="0" i="1" smtClean="0">
                                <a:solidFill>
                                  <a:srgbClr val="002060"/>
                                </a:solidFill>
                                <a:latin typeface="Cambria Math" panose="02040503050406030204" pitchFamily="18" charset="0"/>
                              </a:rPr>
                              <m:t>𝑅</m:t>
                            </m:r>
                          </m:e>
                          <m:sup>
                            <m:r>
                              <a:rPr lang="en-US" sz="2100" b="0" i="1" smtClean="0">
                                <a:solidFill>
                                  <a:srgbClr val="002060"/>
                                </a:solidFill>
                                <a:latin typeface="Cambria Math" panose="02040503050406030204" pitchFamily="18" charset="0"/>
                              </a:rPr>
                              <m:t>2</m:t>
                            </m:r>
                          </m:sup>
                        </m:sSup>
                      </m:num>
                      <m:den>
                        <m:r>
                          <a:rPr lang="en-US" sz="2100" b="0" i="1" smtClean="0">
                            <a:solidFill>
                              <a:srgbClr val="002060"/>
                            </a:solidFill>
                            <a:latin typeface="Cambria Math" panose="02040503050406030204" pitchFamily="18" charset="0"/>
                          </a:rPr>
                          <m:t>4</m:t>
                        </m:r>
                        <m:r>
                          <a:rPr lang="en-US" sz="2100" b="0" i="1" smtClean="0">
                            <a:solidFill>
                              <a:srgbClr val="002060"/>
                            </a:solidFill>
                            <a:latin typeface="Cambria Math" panose="02040503050406030204" pitchFamily="18" charset="0"/>
                          </a:rPr>
                          <m:t>𝜋</m:t>
                        </m:r>
                      </m:den>
                    </m:f>
                    <m:nary>
                      <m:naryPr>
                        <m:ctrlPr>
                          <a:rPr lang="en-US" sz="2100" b="0" i="1" smtClean="0">
                            <a:solidFill>
                              <a:srgbClr val="002060"/>
                            </a:solidFill>
                            <a:latin typeface="Cambria Math" panose="02040503050406030204" pitchFamily="18" charset="0"/>
                          </a:rPr>
                        </m:ctrlPr>
                      </m:naryPr>
                      <m:sub>
                        <m:r>
                          <a:rPr lang="en-US" sz="2100" b="0" i="1" smtClean="0">
                            <a:solidFill>
                              <a:srgbClr val="002060"/>
                            </a:solidFill>
                            <a:latin typeface="Cambria Math" panose="02040503050406030204" pitchFamily="18" charset="0"/>
                          </a:rPr>
                          <m:t>0</m:t>
                        </m:r>
                      </m:sub>
                      <m:sup>
                        <m:r>
                          <a:rPr lang="en-US" sz="2100" b="0" i="1" smtClean="0">
                            <a:solidFill>
                              <a:srgbClr val="002060"/>
                            </a:solidFill>
                            <a:latin typeface="Cambria Math" panose="02040503050406030204" pitchFamily="18" charset="0"/>
                          </a:rPr>
                          <m:t>2</m:t>
                        </m:r>
                        <m:r>
                          <a:rPr lang="en-US" sz="2100" b="0" i="1" smtClean="0">
                            <a:solidFill>
                              <a:srgbClr val="002060"/>
                            </a:solidFill>
                            <a:latin typeface="Cambria Math" panose="02040503050406030204" pitchFamily="18" charset="0"/>
                          </a:rPr>
                          <m:t>𝜋</m:t>
                        </m:r>
                      </m:sup>
                      <m:e>
                        <m:r>
                          <a:rPr lang="en-US" sz="2100" b="0" i="1" smtClean="0">
                            <a:solidFill>
                              <a:srgbClr val="002060"/>
                            </a:solidFill>
                            <a:latin typeface="Cambria Math" panose="02040503050406030204" pitchFamily="18" charset="0"/>
                          </a:rPr>
                          <m:t>(1−</m:t>
                        </m:r>
                        <m:func>
                          <m:funcPr>
                            <m:ctrlPr>
                              <a:rPr lang="en-US" sz="2100" b="0" i="1" smtClean="0">
                                <a:solidFill>
                                  <a:srgbClr val="002060"/>
                                </a:solidFill>
                                <a:latin typeface="Cambria Math" panose="02040503050406030204" pitchFamily="18" charset="0"/>
                              </a:rPr>
                            </m:ctrlPr>
                          </m:funcPr>
                          <m:fName>
                            <m:r>
                              <m:rPr>
                                <m:sty m:val="p"/>
                              </m:rPr>
                              <a:rPr lang="en-US" sz="2100" b="0" i="0" smtClean="0">
                                <a:solidFill>
                                  <a:srgbClr val="002060"/>
                                </a:solidFill>
                                <a:latin typeface="Cambria Math" panose="02040503050406030204" pitchFamily="18" charset="0"/>
                              </a:rPr>
                              <m:t>cos</m:t>
                            </m:r>
                          </m:fName>
                          <m:e>
                            <m:r>
                              <a:rPr lang="en-US" sz="2100" b="0" i="1" smtClean="0">
                                <a:solidFill>
                                  <a:srgbClr val="002060"/>
                                </a:solidFill>
                                <a:latin typeface="Cambria Math" panose="02040503050406030204" pitchFamily="18" charset="0"/>
                              </a:rPr>
                              <m:t>2</m:t>
                            </m:r>
                            <m:r>
                              <a:rPr lang="en-US" sz="2100" b="0" i="1" smtClean="0">
                                <a:solidFill>
                                  <a:srgbClr val="002060"/>
                                </a:solidFill>
                                <a:latin typeface="Cambria Math" panose="02040503050406030204" pitchFamily="18" charset="0"/>
                              </a:rPr>
                              <m:t>𝜃</m:t>
                            </m:r>
                          </m:e>
                        </m:func>
                        <m:r>
                          <a:rPr lang="en-US" sz="2100" b="0" i="1" smtClean="0">
                            <a:solidFill>
                              <a:srgbClr val="002060"/>
                            </a:solidFill>
                            <a:latin typeface="Cambria Math" panose="02040503050406030204" pitchFamily="18" charset="0"/>
                          </a:rPr>
                          <m:t>)</m:t>
                        </m:r>
                      </m:e>
                    </m:nary>
                    <m:r>
                      <a:rPr lang="en-US" sz="2100" b="0" i="1" smtClean="0">
                        <a:solidFill>
                          <a:srgbClr val="002060"/>
                        </a:solidFill>
                        <a:latin typeface="Cambria Math" panose="02040503050406030204" pitchFamily="18" charset="0"/>
                      </a:rPr>
                      <m:t>𝑑</m:t>
                    </m:r>
                    <m:r>
                      <a:rPr lang="en-US" sz="2100" b="0" i="1" smtClean="0">
                        <a:solidFill>
                          <a:srgbClr val="002060"/>
                        </a:solidFill>
                        <a:latin typeface="Cambria Math" panose="02040503050406030204" pitchFamily="18" charset="0"/>
                      </a:rPr>
                      <m:t>𝜃</m:t>
                    </m:r>
                    <m:r>
                      <a:rPr lang="en-US" sz="2100" b="0" i="1" smtClean="0">
                        <a:solidFill>
                          <a:srgbClr val="002060"/>
                        </a:solidFill>
                        <a:latin typeface="Cambria Math" panose="02040503050406030204" pitchFamily="18" charset="0"/>
                      </a:rPr>
                      <m:t>=</m:t>
                    </m:r>
                    <m:f>
                      <m:fPr>
                        <m:ctrlPr>
                          <a:rPr lang="en-US" sz="2100" b="0" i="1" smtClean="0">
                            <a:solidFill>
                              <a:srgbClr val="002060"/>
                            </a:solidFill>
                            <a:latin typeface="Cambria Math" panose="02040503050406030204" pitchFamily="18" charset="0"/>
                          </a:rPr>
                        </m:ctrlPr>
                      </m:fPr>
                      <m:num>
                        <m:r>
                          <a:rPr lang="en-US" sz="2100" b="0" i="1" smtClean="0">
                            <a:solidFill>
                              <a:srgbClr val="002060"/>
                            </a:solidFill>
                            <a:latin typeface="Cambria Math" panose="02040503050406030204" pitchFamily="18" charset="0"/>
                          </a:rPr>
                          <m:t>𝑀</m:t>
                        </m:r>
                        <m:sSup>
                          <m:sSupPr>
                            <m:ctrlPr>
                              <a:rPr lang="en-US" sz="2100" b="0" i="1" smtClean="0">
                                <a:solidFill>
                                  <a:srgbClr val="002060"/>
                                </a:solidFill>
                                <a:latin typeface="Cambria Math" panose="02040503050406030204" pitchFamily="18" charset="0"/>
                              </a:rPr>
                            </m:ctrlPr>
                          </m:sSupPr>
                          <m:e>
                            <m:r>
                              <a:rPr lang="en-US" sz="2100" b="0" i="1" smtClean="0">
                                <a:solidFill>
                                  <a:srgbClr val="002060"/>
                                </a:solidFill>
                                <a:latin typeface="Cambria Math" panose="02040503050406030204" pitchFamily="18" charset="0"/>
                              </a:rPr>
                              <m:t>𝑅</m:t>
                            </m:r>
                          </m:e>
                          <m:sup>
                            <m:r>
                              <a:rPr lang="en-US" sz="2100" b="0" i="1" smtClean="0">
                                <a:solidFill>
                                  <a:srgbClr val="002060"/>
                                </a:solidFill>
                                <a:latin typeface="Cambria Math" panose="02040503050406030204" pitchFamily="18" charset="0"/>
                              </a:rPr>
                              <m:t>2</m:t>
                            </m:r>
                          </m:sup>
                        </m:sSup>
                      </m:num>
                      <m:den>
                        <m:r>
                          <a:rPr lang="en-US" sz="2100" b="0" i="1" smtClean="0">
                            <a:solidFill>
                              <a:srgbClr val="002060"/>
                            </a:solidFill>
                            <a:latin typeface="Cambria Math" panose="02040503050406030204" pitchFamily="18" charset="0"/>
                          </a:rPr>
                          <m:t>2</m:t>
                        </m:r>
                      </m:den>
                    </m:f>
                    <m:r>
                      <a:rPr lang="en-US" sz="2100" b="0" i="1" smtClean="0">
                        <a:solidFill>
                          <a:srgbClr val="002060"/>
                        </a:solidFill>
                        <a:latin typeface="Cambria Math" panose="02040503050406030204" pitchFamily="18" charset="0"/>
                      </a:rPr>
                      <m:t>=</m:t>
                    </m:r>
                    <m:sSub>
                      <m:sSubPr>
                        <m:ctrlPr>
                          <a:rPr lang="en-US" sz="2100" b="0" i="1" smtClean="0">
                            <a:solidFill>
                              <a:srgbClr val="002060"/>
                            </a:solidFill>
                            <a:latin typeface="Cambria Math" panose="02040503050406030204" pitchFamily="18" charset="0"/>
                          </a:rPr>
                        </m:ctrlPr>
                      </m:sSubPr>
                      <m:e>
                        <m:r>
                          <a:rPr lang="en-US" sz="2100" b="0" i="1" smtClean="0">
                            <a:solidFill>
                              <a:srgbClr val="002060"/>
                            </a:solidFill>
                            <a:latin typeface="Cambria Math" panose="02040503050406030204" pitchFamily="18" charset="0"/>
                          </a:rPr>
                          <m:t>𝐼</m:t>
                        </m:r>
                      </m:e>
                      <m:sub>
                        <m:r>
                          <a:rPr lang="en-US" sz="2100" b="0" i="1" smtClean="0">
                            <a:solidFill>
                              <a:srgbClr val="002060"/>
                            </a:solidFill>
                            <a:latin typeface="Cambria Math" panose="02040503050406030204" pitchFamily="18" charset="0"/>
                          </a:rPr>
                          <m:t>𝑦𝑦</m:t>
                        </m:r>
                      </m:sub>
                    </m:sSub>
                  </m:oMath>
                </a14:m>
                <a:r>
                  <a:rPr lang="en-US" sz="2100" dirty="0">
                    <a:solidFill>
                      <a:srgbClr val="002060"/>
                    </a:solidFill>
                    <a:latin typeface="Times New Roman" panose="02020603050405020304" pitchFamily="18" charset="0"/>
                    <a:cs typeface="Times New Roman" panose="02020603050405020304" pitchFamily="18" charset="0"/>
                  </a:rPr>
                  <a:t> (due to symmetry).</a:t>
                </a:r>
              </a:p>
              <a:p>
                <a:pPr>
                  <a:buFont typeface="Wingdings" panose="05000000000000000000" pitchFamily="2" charset="2"/>
                  <a:buChar char="v"/>
                </a:pPr>
                <a:r>
                  <a:rPr lang="en-IN" sz="2100" spc="25" dirty="0">
                    <a:solidFill>
                      <a:srgbClr val="002060"/>
                    </a:solidFill>
                    <a:latin typeface="Times New Roman" panose="02020603050405020304" pitchFamily="18" charset="0"/>
                    <a:cs typeface="Times New Roman" panose="02020603050405020304" pitchFamily="18" charset="0"/>
                  </a:rPr>
                  <a:t>All </a:t>
                </a:r>
                <a:r>
                  <a:rPr lang="en-IN" sz="2100" spc="-25" dirty="0">
                    <a:solidFill>
                      <a:srgbClr val="002060"/>
                    </a:solidFill>
                    <a:latin typeface="Times New Roman" panose="02020603050405020304" pitchFamily="18" charset="0"/>
                    <a:cs typeface="Times New Roman" panose="02020603050405020304" pitchFamily="18" charset="0"/>
                  </a:rPr>
                  <a:t>the </a:t>
                </a:r>
                <a:r>
                  <a:rPr lang="en-IN" sz="2100" spc="-15" dirty="0">
                    <a:solidFill>
                      <a:srgbClr val="002060"/>
                    </a:solidFill>
                    <a:latin typeface="Times New Roman" panose="02020603050405020304" pitchFamily="18" charset="0"/>
                    <a:cs typeface="Times New Roman" panose="02020603050405020304" pitchFamily="18" charset="0"/>
                  </a:rPr>
                  <a:t>off-diagonal </a:t>
                </a:r>
                <a:r>
                  <a:rPr lang="en-IN" sz="2100" spc="-35" dirty="0">
                    <a:solidFill>
                      <a:srgbClr val="002060"/>
                    </a:solidFill>
                    <a:latin typeface="Times New Roman" panose="02020603050405020304" pitchFamily="18" charset="0"/>
                    <a:cs typeface="Times New Roman" panose="02020603050405020304" pitchFamily="18" charset="0"/>
                  </a:rPr>
                  <a:t>elements </a:t>
                </a:r>
                <a:r>
                  <a:rPr lang="en-IN" sz="2100" spc="-15" dirty="0">
                    <a:solidFill>
                      <a:srgbClr val="002060"/>
                    </a:solidFill>
                    <a:latin typeface="Times New Roman" panose="02020603050405020304" pitchFamily="18" charset="0"/>
                    <a:cs typeface="Times New Roman" panose="02020603050405020304" pitchFamily="18" charset="0"/>
                  </a:rPr>
                  <a:t>in </a:t>
                </a:r>
                <a:r>
                  <a:rPr lang="en-IN" sz="2100" spc="-10" dirty="0">
                    <a:solidFill>
                      <a:srgbClr val="002060"/>
                    </a:solidFill>
                    <a:latin typeface="Times New Roman" panose="02020603050405020304" pitchFamily="18" charset="0"/>
                    <a:cs typeface="Times New Roman" panose="02020603050405020304" pitchFamily="18" charset="0"/>
                  </a:rPr>
                  <a:t>this </a:t>
                </a:r>
                <a:r>
                  <a:rPr lang="en-IN" sz="2100" spc="-25" dirty="0">
                    <a:solidFill>
                      <a:srgbClr val="002060"/>
                    </a:solidFill>
                    <a:latin typeface="Times New Roman" panose="02020603050405020304" pitchFamily="18" charset="0"/>
                    <a:cs typeface="Times New Roman" panose="02020603050405020304" pitchFamily="18" charset="0"/>
                  </a:rPr>
                  <a:t>case </a:t>
                </a:r>
                <a:r>
                  <a:rPr lang="en-IN" sz="2100" spc="-40" dirty="0">
                    <a:solidFill>
                      <a:srgbClr val="002060"/>
                    </a:solidFill>
                    <a:latin typeface="Times New Roman" panose="02020603050405020304" pitchFamily="18" charset="0"/>
                    <a:cs typeface="Times New Roman" panose="02020603050405020304" pitchFamily="18" charset="0"/>
                  </a:rPr>
                  <a:t>are </a:t>
                </a:r>
                <a:r>
                  <a:rPr lang="en-IN" sz="2100" spc="-15" dirty="0">
                    <a:solidFill>
                      <a:srgbClr val="002060"/>
                    </a:solidFill>
                    <a:latin typeface="Times New Roman" panose="02020603050405020304" pitchFamily="18" charset="0"/>
                    <a:cs typeface="Times New Roman" panose="02020603050405020304" pitchFamily="18" charset="0"/>
                  </a:rPr>
                  <a:t>zero, </a:t>
                </a:r>
                <a:r>
                  <a:rPr lang="en-IN" sz="2100" spc="-35" dirty="0">
                    <a:solidFill>
                      <a:srgbClr val="002060"/>
                    </a:solidFill>
                    <a:latin typeface="Times New Roman" panose="02020603050405020304" pitchFamily="18" charset="0"/>
                    <a:cs typeface="Times New Roman" panose="02020603050405020304" pitchFamily="18" charset="0"/>
                  </a:rPr>
                  <a:t>for</a:t>
                </a:r>
                <a:r>
                  <a:rPr lang="en-IN" sz="2100" spc="-15" dirty="0">
                    <a:solidFill>
                      <a:srgbClr val="002060"/>
                    </a:solidFill>
                    <a:latin typeface="Times New Roman" panose="02020603050405020304" pitchFamily="18" charset="0"/>
                    <a:cs typeface="Times New Roman" panose="02020603050405020304" pitchFamily="18" charset="0"/>
                  </a:rPr>
                  <a:t> </a:t>
                </a:r>
                <a:r>
                  <a:rPr lang="en-IN" sz="2100" spc="-30" dirty="0">
                    <a:solidFill>
                      <a:srgbClr val="002060"/>
                    </a:solidFill>
                    <a:latin typeface="Times New Roman" panose="02020603050405020304" pitchFamily="18" charset="0"/>
                    <a:cs typeface="Times New Roman" panose="02020603050405020304" pitchFamily="18" charset="0"/>
                  </a:rPr>
                  <a:t>example</a:t>
                </a:r>
                <a:endParaRPr lang="en-IN" sz="21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14:m>
                  <m:oMath xmlns:m="http://schemas.openxmlformats.org/officeDocument/2006/math">
                    <m:sSub>
                      <m:sSubPr>
                        <m:ctrlPr>
                          <a:rPr lang="en-US" sz="2100" b="0" i="1" smtClean="0">
                            <a:solidFill>
                              <a:srgbClr val="002060"/>
                            </a:solidFill>
                            <a:latin typeface="Cambria Math" panose="02040503050406030204" pitchFamily="18" charset="0"/>
                          </a:rPr>
                        </m:ctrlPr>
                      </m:sSubPr>
                      <m:e>
                        <m:r>
                          <a:rPr lang="en-US" sz="2100" b="0" i="1" smtClean="0">
                            <a:solidFill>
                              <a:srgbClr val="002060"/>
                            </a:solidFill>
                            <a:latin typeface="Cambria Math" panose="02040503050406030204" pitchFamily="18" charset="0"/>
                          </a:rPr>
                          <m:t>𝐼</m:t>
                        </m:r>
                      </m:e>
                      <m:sub>
                        <m:r>
                          <a:rPr lang="en-US" sz="2100" b="0" i="1" smtClean="0">
                            <a:solidFill>
                              <a:srgbClr val="002060"/>
                            </a:solidFill>
                            <a:latin typeface="Cambria Math" panose="02040503050406030204" pitchFamily="18" charset="0"/>
                          </a:rPr>
                          <m:t>𝑥𝑦</m:t>
                        </m:r>
                      </m:sub>
                    </m:sSub>
                    <m:r>
                      <a:rPr lang="en-US" sz="2100" b="0" i="1" smtClean="0">
                        <a:solidFill>
                          <a:srgbClr val="002060"/>
                        </a:solidFill>
                        <a:latin typeface="Cambria Math" panose="02040503050406030204" pitchFamily="18" charset="0"/>
                      </a:rPr>
                      <m:t>=−∫</m:t>
                    </m:r>
                    <m:r>
                      <a:rPr lang="en-US" sz="2100" b="0" i="1" smtClean="0">
                        <a:solidFill>
                          <a:srgbClr val="002060"/>
                        </a:solidFill>
                        <a:latin typeface="Cambria Math" panose="02040503050406030204" pitchFamily="18" charset="0"/>
                      </a:rPr>
                      <m:t>𝑥𝑦𝑑𝑚</m:t>
                    </m:r>
                    <m:r>
                      <a:rPr lang="en-US" sz="2100" b="0" i="1" smtClean="0">
                        <a:solidFill>
                          <a:srgbClr val="002060"/>
                        </a:solidFill>
                        <a:latin typeface="Cambria Math" panose="02040503050406030204" pitchFamily="18" charset="0"/>
                      </a:rPr>
                      <m:t>=−</m:t>
                    </m:r>
                    <m:f>
                      <m:fPr>
                        <m:ctrlPr>
                          <a:rPr lang="en-US" sz="2100" b="0" i="1" smtClean="0">
                            <a:solidFill>
                              <a:srgbClr val="002060"/>
                            </a:solidFill>
                            <a:latin typeface="Cambria Math" panose="02040503050406030204" pitchFamily="18" charset="0"/>
                          </a:rPr>
                        </m:ctrlPr>
                      </m:fPr>
                      <m:num>
                        <m:r>
                          <a:rPr lang="en-US" sz="2100" b="0" i="1" smtClean="0">
                            <a:solidFill>
                              <a:srgbClr val="002060"/>
                            </a:solidFill>
                            <a:latin typeface="Cambria Math" panose="02040503050406030204" pitchFamily="18" charset="0"/>
                          </a:rPr>
                          <m:t>𝑀</m:t>
                        </m:r>
                      </m:num>
                      <m:den>
                        <m:r>
                          <a:rPr lang="en-US" sz="2100" b="0" i="1" smtClean="0">
                            <a:solidFill>
                              <a:srgbClr val="002060"/>
                            </a:solidFill>
                            <a:latin typeface="Cambria Math" panose="02040503050406030204" pitchFamily="18" charset="0"/>
                          </a:rPr>
                          <m:t>2</m:t>
                        </m:r>
                        <m:r>
                          <a:rPr lang="en-US" sz="2100" b="0" i="1" smtClean="0">
                            <a:solidFill>
                              <a:srgbClr val="002060"/>
                            </a:solidFill>
                            <a:latin typeface="Cambria Math" panose="02040503050406030204" pitchFamily="18" charset="0"/>
                          </a:rPr>
                          <m:t>𝜋</m:t>
                        </m:r>
                      </m:den>
                    </m:f>
                    <m:r>
                      <a:rPr lang="en-US" sz="2100" b="0" i="1" smtClean="0">
                        <a:solidFill>
                          <a:srgbClr val="002060"/>
                        </a:solidFill>
                        <a:latin typeface="Cambria Math" panose="02040503050406030204" pitchFamily="18" charset="0"/>
                      </a:rPr>
                      <m:t>∫</m:t>
                    </m:r>
                    <m:d>
                      <m:dPr>
                        <m:ctrlPr>
                          <a:rPr lang="en-US" sz="2100" b="0" i="1" smtClean="0">
                            <a:solidFill>
                              <a:srgbClr val="002060"/>
                            </a:solidFill>
                            <a:latin typeface="Cambria Math" panose="02040503050406030204" pitchFamily="18" charset="0"/>
                          </a:rPr>
                        </m:ctrlPr>
                      </m:dPr>
                      <m:e>
                        <m:r>
                          <a:rPr lang="en-US" sz="2100" b="0" i="1" smtClean="0">
                            <a:solidFill>
                              <a:srgbClr val="002060"/>
                            </a:solidFill>
                            <a:latin typeface="Cambria Math" panose="02040503050406030204" pitchFamily="18" charset="0"/>
                          </a:rPr>
                          <m:t>𝑅</m:t>
                        </m:r>
                        <m:func>
                          <m:funcPr>
                            <m:ctrlPr>
                              <a:rPr lang="en-US" sz="2100" b="0" i="1" smtClean="0">
                                <a:solidFill>
                                  <a:srgbClr val="002060"/>
                                </a:solidFill>
                                <a:latin typeface="Cambria Math" panose="02040503050406030204" pitchFamily="18" charset="0"/>
                              </a:rPr>
                            </m:ctrlPr>
                          </m:funcPr>
                          <m:fName>
                            <m:r>
                              <m:rPr>
                                <m:sty m:val="p"/>
                              </m:rPr>
                              <a:rPr lang="en-US" sz="2100" b="0" i="0" smtClean="0">
                                <a:solidFill>
                                  <a:srgbClr val="002060"/>
                                </a:solidFill>
                                <a:latin typeface="Cambria Math" panose="02040503050406030204" pitchFamily="18" charset="0"/>
                              </a:rPr>
                              <m:t>cos</m:t>
                            </m:r>
                          </m:fName>
                          <m:e>
                            <m:r>
                              <a:rPr lang="en-US" sz="2100" b="0" i="1" smtClean="0">
                                <a:solidFill>
                                  <a:srgbClr val="002060"/>
                                </a:solidFill>
                                <a:latin typeface="Cambria Math" panose="02040503050406030204" pitchFamily="18" charset="0"/>
                              </a:rPr>
                              <m:t>𝜃</m:t>
                            </m:r>
                          </m:e>
                        </m:func>
                      </m:e>
                    </m:d>
                    <m:d>
                      <m:dPr>
                        <m:ctrlPr>
                          <a:rPr lang="en-US" sz="2100" b="0" i="1" smtClean="0">
                            <a:solidFill>
                              <a:srgbClr val="002060"/>
                            </a:solidFill>
                            <a:latin typeface="Cambria Math" panose="02040503050406030204" pitchFamily="18" charset="0"/>
                          </a:rPr>
                        </m:ctrlPr>
                      </m:dPr>
                      <m:e>
                        <m:r>
                          <a:rPr lang="en-US" sz="2100" b="0" i="1" smtClean="0">
                            <a:solidFill>
                              <a:srgbClr val="002060"/>
                            </a:solidFill>
                            <a:latin typeface="Cambria Math" panose="02040503050406030204" pitchFamily="18" charset="0"/>
                          </a:rPr>
                          <m:t>𝑅</m:t>
                        </m:r>
                        <m:func>
                          <m:funcPr>
                            <m:ctrlPr>
                              <a:rPr lang="en-US" sz="2100" b="0" i="1" smtClean="0">
                                <a:solidFill>
                                  <a:srgbClr val="002060"/>
                                </a:solidFill>
                                <a:latin typeface="Cambria Math" panose="02040503050406030204" pitchFamily="18" charset="0"/>
                              </a:rPr>
                            </m:ctrlPr>
                          </m:funcPr>
                          <m:fName>
                            <m:r>
                              <m:rPr>
                                <m:sty m:val="p"/>
                              </m:rPr>
                              <a:rPr lang="en-US" sz="2100" b="0" i="0" smtClean="0">
                                <a:solidFill>
                                  <a:srgbClr val="002060"/>
                                </a:solidFill>
                                <a:latin typeface="Cambria Math" panose="02040503050406030204" pitchFamily="18" charset="0"/>
                              </a:rPr>
                              <m:t>sin</m:t>
                            </m:r>
                          </m:fName>
                          <m:e>
                            <m:r>
                              <a:rPr lang="en-US" sz="2100" b="0" i="1" smtClean="0">
                                <a:solidFill>
                                  <a:srgbClr val="002060"/>
                                </a:solidFill>
                                <a:latin typeface="Cambria Math" panose="02040503050406030204" pitchFamily="18" charset="0"/>
                              </a:rPr>
                              <m:t>𝜃</m:t>
                            </m:r>
                          </m:e>
                        </m:func>
                      </m:e>
                    </m:d>
                    <m:r>
                      <a:rPr lang="en-US" sz="2100" b="0" i="1" smtClean="0">
                        <a:solidFill>
                          <a:srgbClr val="002060"/>
                        </a:solidFill>
                        <a:latin typeface="Cambria Math" panose="02040503050406030204" pitchFamily="18" charset="0"/>
                      </a:rPr>
                      <m:t>𝑑</m:t>
                    </m:r>
                    <m:r>
                      <a:rPr lang="en-US" sz="2100" b="0" i="1" smtClean="0">
                        <a:solidFill>
                          <a:srgbClr val="002060"/>
                        </a:solidFill>
                        <a:latin typeface="Cambria Math" panose="02040503050406030204" pitchFamily="18" charset="0"/>
                      </a:rPr>
                      <m:t>𝜃</m:t>
                    </m:r>
                    <m:r>
                      <a:rPr lang="en-US" sz="2100" b="0" i="1" smtClean="0">
                        <a:solidFill>
                          <a:srgbClr val="002060"/>
                        </a:solidFill>
                        <a:latin typeface="Cambria Math" panose="02040503050406030204" pitchFamily="18" charset="0"/>
                      </a:rPr>
                      <m:t>=−</m:t>
                    </m:r>
                    <m:f>
                      <m:fPr>
                        <m:ctrlPr>
                          <a:rPr lang="en-US" sz="2100" b="0" i="1" smtClean="0">
                            <a:solidFill>
                              <a:srgbClr val="002060"/>
                            </a:solidFill>
                            <a:latin typeface="Cambria Math" panose="02040503050406030204" pitchFamily="18" charset="0"/>
                          </a:rPr>
                        </m:ctrlPr>
                      </m:fPr>
                      <m:num>
                        <m:r>
                          <a:rPr lang="en-US" sz="2100" b="0" i="1" smtClean="0">
                            <a:solidFill>
                              <a:srgbClr val="002060"/>
                            </a:solidFill>
                            <a:latin typeface="Cambria Math" panose="02040503050406030204" pitchFamily="18" charset="0"/>
                          </a:rPr>
                          <m:t>𝑀</m:t>
                        </m:r>
                        <m:sSup>
                          <m:sSupPr>
                            <m:ctrlPr>
                              <a:rPr lang="en-US" sz="2100" b="0" i="1" smtClean="0">
                                <a:solidFill>
                                  <a:srgbClr val="002060"/>
                                </a:solidFill>
                                <a:latin typeface="Cambria Math" panose="02040503050406030204" pitchFamily="18" charset="0"/>
                              </a:rPr>
                            </m:ctrlPr>
                          </m:sSupPr>
                          <m:e>
                            <m:r>
                              <a:rPr lang="en-US" sz="2100" b="0" i="1" smtClean="0">
                                <a:solidFill>
                                  <a:srgbClr val="002060"/>
                                </a:solidFill>
                                <a:latin typeface="Cambria Math" panose="02040503050406030204" pitchFamily="18" charset="0"/>
                              </a:rPr>
                              <m:t>𝑅</m:t>
                            </m:r>
                          </m:e>
                          <m:sup>
                            <m:r>
                              <a:rPr lang="en-US" sz="2100" b="0" i="1" smtClean="0">
                                <a:solidFill>
                                  <a:srgbClr val="002060"/>
                                </a:solidFill>
                                <a:latin typeface="Cambria Math" panose="02040503050406030204" pitchFamily="18" charset="0"/>
                              </a:rPr>
                              <m:t>2</m:t>
                            </m:r>
                          </m:sup>
                        </m:sSup>
                      </m:num>
                      <m:den>
                        <m:r>
                          <a:rPr lang="en-US" sz="2100" b="0" i="1" smtClean="0">
                            <a:solidFill>
                              <a:srgbClr val="002060"/>
                            </a:solidFill>
                            <a:latin typeface="Cambria Math" panose="02040503050406030204" pitchFamily="18" charset="0"/>
                          </a:rPr>
                          <m:t>4</m:t>
                        </m:r>
                        <m:r>
                          <a:rPr lang="en-US" sz="2100" b="0" i="1" smtClean="0">
                            <a:solidFill>
                              <a:srgbClr val="002060"/>
                            </a:solidFill>
                            <a:latin typeface="Cambria Math" panose="02040503050406030204" pitchFamily="18" charset="0"/>
                          </a:rPr>
                          <m:t>𝜋</m:t>
                        </m:r>
                      </m:den>
                    </m:f>
                    <m:r>
                      <a:rPr lang="en-US" sz="2100" b="0" i="1" smtClean="0">
                        <a:solidFill>
                          <a:srgbClr val="002060"/>
                        </a:solidFill>
                        <a:latin typeface="Cambria Math" panose="02040503050406030204" pitchFamily="18" charset="0"/>
                      </a:rPr>
                      <m:t> </m:t>
                    </m:r>
                    <m:nary>
                      <m:naryPr>
                        <m:ctrlPr>
                          <a:rPr lang="en-US" sz="2100" b="0" i="1" smtClean="0">
                            <a:solidFill>
                              <a:srgbClr val="002060"/>
                            </a:solidFill>
                            <a:latin typeface="Cambria Math" panose="02040503050406030204" pitchFamily="18" charset="0"/>
                          </a:rPr>
                        </m:ctrlPr>
                      </m:naryPr>
                      <m:sub>
                        <m:r>
                          <a:rPr lang="en-US" sz="2100" b="0" i="1" smtClean="0">
                            <a:solidFill>
                              <a:srgbClr val="002060"/>
                            </a:solidFill>
                            <a:latin typeface="Cambria Math" panose="02040503050406030204" pitchFamily="18" charset="0"/>
                          </a:rPr>
                          <m:t>0</m:t>
                        </m:r>
                      </m:sub>
                      <m:sup>
                        <m:r>
                          <a:rPr lang="en-US" sz="2100" b="0" i="1" smtClean="0">
                            <a:solidFill>
                              <a:srgbClr val="002060"/>
                            </a:solidFill>
                            <a:latin typeface="Cambria Math" panose="02040503050406030204" pitchFamily="18" charset="0"/>
                          </a:rPr>
                          <m:t>2</m:t>
                        </m:r>
                        <m:r>
                          <a:rPr lang="en-US" sz="2100" b="0" i="1" smtClean="0">
                            <a:solidFill>
                              <a:srgbClr val="002060"/>
                            </a:solidFill>
                            <a:latin typeface="Cambria Math" panose="02040503050406030204" pitchFamily="18" charset="0"/>
                          </a:rPr>
                          <m:t>𝜋</m:t>
                        </m:r>
                      </m:sup>
                      <m:e>
                        <m:func>
                          <m:funcPr>
                            <m:ctrlPr>
                              <a:rPr lang="en-US" sz="2100" b="0" i="1" smtClean="0">
                                <a:solidFill>
                                  <a:srgbClr val="002060"/>
                                </a:solidFill>
                                <a:latin typeface="Cambria Math" panose="02040503050406030204" pitchFamily="18" charset="0"/>
                              </a:rPr>
                            </m:ctrlPr>
                          </m:funcPr>
                          <m:fName>
                            <m:r>
                              <m:rPr>
                                <m:sty m:val="p"/>
                              </m:rPr>
                              <a:rPr lang="en-US" sz="2100" b="0" i="0" smtClean="0">
                                <a:solidFill>
                                  <a:srgbClr val="002060"/>
                                </a:solidFill>
                                <a:latin typeface="Cambria Math" panose="02040503050406030204" pitchFamily="18" charset="0"/>
                              </a:rPr>
                              <m:t>sin</m:t>
                            </m:r>
                          </m:fName>
                          <m:e>
                            <m:r>
                              <a:rPr lang="en-US" sz="2100" b="0" i="1" smtClean="0">
                                <a:solidFill>
                                  <a:srgbClr val="002060"/>
                                </a:solidFill>
                                <a:latin typeface="Cambria Math" panose="02040503050406030204" pitchFamily="18" charset="0"/>
                              </a:rPr>
                              <m:t>2</m:t>
                            </m:r>
                            <m:r>
                              <a:rPr lang="en-US" sz="2100" b="0" i="1" smtClean="0">
                                <a:solidFill>
                                  <a:srgbClr val="002060"/>
                                </a:solidFill>
                                <a:latin typeface="Cambria Math" panose="02040503050406030204" pitchFamily="18" charset="0"/>
                              </a:rPr>
                              <m:t>𝜃</m:t>
                            </m:r>
                          </m:e>
                        </m:func>
                      </m:e>
                    </m:nary>
                    <m:r>
                      <a:rPr lang="en-US" sz="2100" b="0" i="1" smtClean="0">
                        <a:solidFill>
                          <a:srgbClr val="002060"/>
                        </a:solidFill>
                        <a:latin typeface="Cambria Math" panose="02040503050406030204" pitchFamily="18" charset="0"/>
                      </a:rPr>
                      <m:t>𝑑</m:t>
                    </m:r>
                    <m:r>
                      <a:rPr lang="en-US" sz="2100" b="0" i="1" smtClean="0">
                        <a:solidFill>
                          <a:srgbClr val="002060"/>
                        </a:solidFill>
                        <a:latin typeface="Cambria Math" panose="02040503050406030204" pitchFamily="18" charset="0"/>
                      </a:rPr>
                      <m:t>𝜃</m:t>
                    </m:r>
                    <m:r>
                      <a:rPr lang="en-US" sz="2100" b="0" i="1" smtClean="0">
                        <a:solidFill>
                          <a:srgbClr val="002060"/>
                        </a:solidFill>
                        <a:latin typeface="Cambria Math" panose="02040503050406030204" pitchFamily="18" charset="0"/>
                      </a:rPr>
                      <m:t>=0=</m:t>
                    </m:r>
                    <m:sSub>
                      <m:sSubPr>
                        <m:ctrlPr>
                          <a:rPr lang="en-US" sz="2100" b="0" i="1" smtClean="0">
                            <a:solidFill>
                              <a:srgbClr val="002060"/>
                            </a:solidFill>
                            <a:latin typeface="Cambria Math" panose="02040503050406030204" pitchFamily="18" charset="0"/>
                          </a:rPr>
                        </m:ctrlPr>
                      </m:sSubPr>
                      <m:e>
                        <m:r>
                          <a:rPr lang="en-US" sz="2100" b="0" i="1" smtClean="0">
                            <a:solidFill>
                              <a:srgbClr val="002060"/>
                            </a:solidFill>
                            <a:latin typeface="Cambria Math" panose="02040503050406030204" pitchFamily="18" charset="0"/>
                          </a:rPr>
                          <m:t>𝐼</m:t>
                        </m:r>
                      </m:e>
                      <m:sub>
                        <m:r>
                          <a:rPr lang="en-US" sz="2100" b="0" i="1" smtClean="0">
                            <a:solidFill>
                              <a:srgbClr val="002060"/>
                            </a:solidFill>
                            <a:latin typeface="Cambria Math" panose="02040503050406030204" pitchFamily="18" charset="0"/>
                          </a:rPr>
                          <m:t>𝑦𝑥</m:t>
                        </m:r>
                      </m:sub>
                    </m:sSub>
                    <m:r>
                      <a:rPr lang="en-US" sz="2100" b="0" i="1" smtClean="0">
                        <a:solidFill>
                          <a:srgbClr val="002060"/>
                        </a:solidFill>
                        <a:latin typeface="Cambria Math" panose="02040503050406030204" pitchFamily="18" charset="0"/>
                      </a:rPr>
                      <m:t> </m:t>
                    </m:r>
                  </m:oMath>
                </a14:m>
                <a:r>
                  <a:rPr lang="en-US" sz="21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14:m>
                  <m:oMath xmlns:m="http://schemas.openxmlformats.org/officeDocument/2006/math">
                    <m:r>
                      <a:rPr lang="en-IN" sz="2100" i="1" spc="-20" dirty="0" smtClean="0">
                        <a:solidFill>
                          <a:srgbClr val="002060"/>
                        </a:solidFill>
                        <a:latin typeface="Cambria Math" panose="02040503050406030204" pitchFamily="18" charset="0"/>
                        <a:cs typeface="Arial"/>
                      </a:rPr>
                      <m:t>𝐼</m:t>
                    </m:r>
                    <m:r>
                      <a:rPr lang="en-IN" sz="2100" i="1" spc="-30" baseline="-10416" dirty="0" err="1" smtClean="0">
                        <a:solidFill>
                          <a:srgbClr val="002060"/>
                        </a:solidFill>
                        <a:latin typeface="Cambria Math" panose="02040503050406030204" pitchFamily="18" charset="0"/>
                        <a:cs typeface="Arial"/>
                      </a:rPr>
                      <m:t>𝑥𝑧</m:t>
                    </m:r>
                    <m:r>
                      <a:rPr lang="en-IN" sz="2100" i="1" spc="-30" baseline="-10416" dirty="0" smtClean="0">
                        <a:solidFill>
                          <a:srgbClr val="002060"/>
                        </a:solidFill>
                        <a:latin typeface="Cambria Math" panose="02040503050406030204" pitchFamily="18" charset="0"/>
                        <a:cs typeface="Arial"/>
                      </a:rPr>
                      <m:t> </m:t>
                    </m:r>
                    <m:r>
                      <a:rPr lang="en-IN" sz="2100" i="1" spc="204" dirty="0" smtClean="0">
                        <a:solidFill>
                          <a:srgbClr val="002060"/>
                        </a:solidFill>
                        <a:latin typeface="Cambria Math" panose="02040503050406030204" pitchFamily="18" charset="0"/>
                        <a:cs typeface="Arial"/>
                      </a:rPr>
                      <m:t>= </m:t>
                    </m:r>
                    <m:r>
                      <a:rPr lang="en-IN" sz="2100" i="1" spc="-20" dirty="0" err="1" smtClean="0">
                        <a:solidFill>
                          <a:srgbClr val="002060"/>
                        </a:solidFill>
                        <a:latin typeface="Cambria Math" panose="02040503050406030204" pitchFamily="18" charset="0"/>
                        <a:cs typeface="Arial"/>
                      </a:rPr>
                      <m:t>𝐼</m:t>
                    </m:r>
                    <m:r>
                      <a:rPr lang="en-IN" sz="2100" i="1" spc="-30" baseline="-10416" dirty="0" err="1" smtClean="0">
                        <a:solidFill>
                          <a:srgbClr val="002060"/>
                        </a:solidFill>
                        <a:latin typeface="Cambria Math" panose="02040503050406030204" pitchFamily="18" charset="0"/>
                        <a:cs typeface="Arial"/>
                      </a:rPr>
                      <m:t>𝑦𝑧</m:t>
                    </m:r>
                    <m:r>
                      <a:rPr lang="en-IN" sz="2100" i="1" spc="-30" baseline="-10416" dirty="0" smtClean="0">
                        <a:solidFill>
                          <a:srgbClr val="002060"/>
                        </a:solidFill>
                        <a:latin typeface="Cambria Math" panose="02040503050406030204" pitchFamily="18" charset="0"/>
                        <a:cs typeface="Arial"/>
                      </a:rPr>
                      <m:t> </m:t>
                    </m:r>
                    <m:r>
                      <a:rPr lang="en-IN" sz="2100" i="1" spc="204" dirty="0" smtClean="0">
                        <a:solidFill>
                          <a:srgbClr val="002060"/>
                        </a:solidFill>
                        <a:latin typeface="Cambria Math" panose="02040503050406030204" pitchFamily="18" charset="0"/>
                        <a:cs typeface="Arial"/>
                      </a:rPr>
                      <m:t>= </m:t>
                    </m:r>
                    <m:r>
                      <a:rPr lang="en-IN" sz="2100" i="1" spc="-20" dirty="0" smtClean="0">
                        <a:solidFill>
                          <a:srgbClr val="002060"/>
                        </a:solidFill>
                        <a:latin typeface="Cambria Math" panose="02040503050406030204" pitchFamily="18" charset="0"/>
                        <a:cs typeface="Calibri"/>
                      </a:rPr>
                      <m:t>0</m:t>
                    </m:r>
                  </m:oMath>
                </a14:m>
                <a:r>
                  <a:rPr lang="en-IN" sz="2100" spc="-20" dirty="0">
                    <a:solidFill>
                      <a:srgbClr val="002060"/>
                    </a:solidFill>
                    <a:latin typeface="Times New Roman" panose="02020603050405020304" pitchFamily="18" charset="0"/>
                    <a:cs typeface="Times New Roman" panose="02020603050405020304" pitchFamily="18" charset="0"/>
                  </a:rPr>
                  <a:t> </a:t>
                </a:r>
                <a:r>
                  <a:rPr lang="en-IN" sz="2100" spc="-10" dirty="0">
                    <a:solidFill>
                      <a:srgbClr val="002060"/>
                    </a:solidFill>
                    <a:latin typeface="Times New Roman" panose="02020603050405020304" pitchFamily="18" charset="0"/>
                    <a:cs typeface="Times New Roman" panose="02020603050405020304" pitchFamily="18" charset="0"/>
                  </a:rPr>
                  <a:t>trivially, </a:t>
                </a:r>
                <a:r>
                  <a:rPr lang="en-IN" sz="2100" spc="-30" dirty="0">
                    <a:solidFill>
                      <a:srgbClr val="002060"/>
                    </a:solidFill>
                    <a:latin typeface="Times New Roman" panose="02020603050405020304" pitchFamily="18" charset="0"/>
                    <a:cs typeface="Times New Roman" panose="02020603050405020304" pitchFamily="18" charset="0"/>
                  </a:rPr>
                  <a:t>because </a:t>
                </a:r>
                <a:r>
                  <a:rPr lang="en-IN" sz="2100" spc="-45" dirty="0">
                    <a:solidFill>
                      <a:srgbClr val="002060"/>
                    </a:solidFill>
                    <a:latin typeface="Times New Roman" panose="02020603050405020304" pitchFamily="18" charset="0"/>
                    <a:cs typeface="Times New Roman" panose="02020603050405020304" pitchFamily="18" charset="0"/>
                  </a:rPr>
                  <a:t>everywhere </a:t>
                </a:r>
                <a:r>
                  <a:rPr lang="en-IN" sz="2100" spc="-35" dirty="0">
                    <a:solidFill>
                      <a:srgbClr val="002060"/>
                    </a:solidFill>
                    <a:latin typeface="Times New Roman" panose="02020603050405020304" pitchFamily="18" charset="0"/>
                    <a:cs typeface="Times New Roman" panose="02020603050405020304" pitchFamily="18" charset="0"/>
                  </a:rPr>
                  <a:t>on </a:t>
                </a:r>
                <a:r>
                  <a:rPr lang="en-IN" sz="2100" spc="-25" dirty="0">
                    <a:solidFill>
                      <a:srgbClr val="002060"/>
                    </a:solidFill>
                    <a:latin typeface="Times New Roman" panose="02020603050405020304" pitchFamily="18" charset="0"/>
                    <a:cs typeface="Times New Roman" panose="02020603050405020304" pitchFamily="18" charset="0"/>
                  </a:rPr>
                  <a:t>the </a:t>
                </a:r>
                <a:r>
                  <a:rPr lang="en-IN" sz="2100" spc="-5" dirty="0">
                    <a:solidFill>
                      <a:srgbClr val="002060"/>
                    </a:solidFill>
                    <a:latin typeface="Times New Roman" panose="02020603050405020304" pitchFamily="18" charset="0"/>
                    <a:cs typeface="Times New Roman" panose="02020603050405020304" pitchFamily="18" charset="0"/>
                  </a:rPr>
                  <a:t>ring </a:t>
                </a:r>
                <a14:m>
                  <m:oMath xmlns:m="http://schemas.openxmlformats.org/officeDocument/2006/math">
                    <m:r>
                      <a:rPr lang="en-IN" sz="2100" i="1" spc="-80" dirty="0" smtClean="0">
                        <a:solidFill>
                          <a:srgbClr val="002060"/>
                        </a:solidFill>
                        <a:latin typeface="Cambria Math" panose="02040503050406030204" pitchFamily="18" charset="0"/>
                        <a:cs typeface="Arial"/>
                      </a:rPr>
                      <m:t>𝑧</m:t>
                    </m:r>
                    <m:r>
                      <a:rPr lang="en-IN" sz="2100" i="1" spc="-80" dirty="0" smtClean="0">
                        <a:solidFill>
                          <a:srgbClr val="002060"/>
                        </a:solidFill>
                        <a:latin typeface="Cambria Math" panose="02040503050406030204" pitchFamily="18" charset="0"/>
                        <a:cs typeface="Arial"/>
                      </a:rPr>
                      <m:t> = 0</m:t>
                    </m:r>
                  </m:oMath>
                </a14:m>
                <a:r>
                  <a:rPr lang="en-IN" sz="2100" spc="-5"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sz="2100" spc="30" dirty="0">
                    <a:solidFill>
                      <a:srgbClr val="002060"/>
                    </a:solidFill>
                    <a:latin typeface="Times New Roman" panose="02020603050405020304" pitchFamily="18" charset="0"/>
                    <a:cs typeface="Times New Roman" panose="02020603050405020304" pitchFamily="18" charset="0"/>
                  </a:rPr>
                  <a:t>Thus, </a:t>
                </a:r>
                <a:r>
                  <a:rPr lang="en-IN" sz="2100" spc="-25" dirty="0">
                    <a:solidFill>
                      <a:srgbClr val="002060"/>
                    </a:solidFill>
                    <a:latin typeface="Times New Roman" panose="02020603050405020304" pitchFamily="18" charset="0"/>
                    <a:cs typeface="Times New Roman" panose="02020603050405020304" pitchFamily="18" charset="0"/>
                  </a:rPr>
                  <a:t>the </a:t>
                </a:r>
                <a:r>
                  <a:rPr lang="en-IN" sz="2100" spc="-20" dirty="0">
                    <a:solidFill>
                      <a:srgbClr val="002060"/>
                    </a:solidFill>
                    <a:latin typeface="Times New Roman" panose="02020603050405020304" pitchFamily="18" charset="0"/>
                    <a:cs typeface="Times New Roman" panose="02020603050405020304" pitchFamily="18" charset="0"/>
                  </a:rPr>
                  <a:t>inertia </a:t>
                </a:r>
                <a:r>
                  <a:rPr lang="en-IN" sz="2100" spc="-30" dirty="0">
                    <a:solidFill>
                      <a:srgbClr val="002060"/>
                    </a:solidFill>
                    <a:latin typeface="Times New Roman" panose="02020603050405020304" pitchFamily="18" charset="0"/>
                    <a:cs typeface="Times New Roman" panose="02020603050405020304" pitchFamily="18" charset="0"/>
                  </a:rPr>
                  <a:t>tensor </a:t>
                </a:r>
                <a:r>
                  <a:rPr lang="en-IN" sz="2100" spc="-25" dirty="0">
                    <a:solidFill>
                      <a:srgbClr val="002060"/>
                    </a:solidFill>
                    <a:latin typeface="Times New Roman" panose="02020603050405020304" pitchFamily="18" charset="0"/>
                    <a:cs typeface="Times New Roman" panose="02020603050405020304" pitchFamily="18" charset="0"/>
                  </a:rPr>
                  <a:t>of </a:t>
                </a:r>
                <a:r>
                  <a:rPr lang="en-IN" sz="2100" spc="-10" dirty="0">
                    <a:solidFill>
                      <a:srgbClr val="002060"/>
                    </a:solidFill>
                    <a:latin typeface="Times New Roman" panose="02020603050405020304" pitchFamily="18" charset="0"/>
                    <a:cs typeface="Times New Roman" panose="02020603050405020304" pitchFamily="18" charset="0"/>
                  </a:rPr>
                  <a:t>a </a:t>
                </a:r>
                <a:r>
                  <a:rPr lang="en-IN" sz="2100" spc="-25" dirty="0">
                    <a:solidFill>
                      <a:srgbClr val="002060"/>
                    </a:solidFill>
                    <a:latin typeface="Times New Roman" panose="02020603050405020304" pitchFamily="18" charset="0"/>
                    <a:cs typeface="Times New Roman" panose="02020603050405020304" pitchFamily="18" charset="0"/>
                  </a:rPr>
                  <a:t>uniform </a:t>
                </a:r>
                <a:r>
                  <a:rPr lang="en-IN" sz="2100" spc="-5" dirty="0">
                    <a:solidFill>
                      <a:srgbClr val="002060"/>
                    </a:solidFill>
                    <a:latin typeface="Times New Roman" panose="02020603050405020304" pitchFamily="18" charset="0"/>
                    <a:cs typeface="Times New Roman" panose="02020603050405020304" pitchFamily="18" charset="0"/>
                  </a:rPr>
                  <a:t>ring </a:t>
                </a:r>
                <a:r>
                  <a:rPr lang="en-IN" sz="2100" spc="-25" dirty="0">
                    <a:solidFill>
                      <a:srgbClr val="002060"/>
                    </a:solidFill>
                    <a:latin typeface="Times New Roman" panose="02020603050405020304" pitchFamily="18" charset="0"/>
                    <a:cs typeface="Times New Roman" panose="02020603050405020304" pitchFamily="18" charset="0"/>
                  </a:rPr>
                  <a:t>of </a:t>
                </a:r>
                <a:r>
                  <a:rPr lang="en-IN" sz="2100" spc="-20" dirty="0">
                    <a:solidFill>
                      <a:srgbClr val="002060"/>
                    </a:solidFill>
                    <a:latin typeface="Times New Roman" panose="02020603050405020304" pitchFamily="18" charset="0"/>
                    <a:cs typeface="Times New Roman" panose="02020603050405020304" pitchFamily="18" charset="0"/>
                  </a:rPr>
                  <a:t>mass </a:t>
                </a:r>
                <a14:m>
                  <m:oMath xmlns:m="http://schemas.openxmlformats.org/officeDocument/2006/math">
                    <m:r>
                      <a:rPr lang="en-IN" sz="2100" i="1" spc="35" dirty="0" smtClean="0">
                        <a:solidFill>
                          <a:srgbClr val="002060"/>
                        </a:solidFill>
                        <a:latin typeface="Cambria Math" panose="02040503050406030204" pitchFamily="18" charset="0"/>
                        <a:cs typeface="Arial"/>
                      </a:rPr>
                      <m:t>𝑀</m:t>
                    </m:r>
                  </m:oMath>
                </a14:m>
                <a:r>
                  <a:rPr lang="en-IN" sz="2100" i="1" spc="35" dirty="0">
                    <a:solidFill>
                      <a:srgbClr val="002060"/>
                    </a:solidFill>
                    <a:latin typeface="Times New Roman" panose="02020603050405020304" pitchFamily="18" charset="0"/>
                    <a:cs typeface="Times New Roman" panose="02020603050405020304" pitchFamily="18" charset="0"/>
                  </a:rPr>
                  <a:t> </a:t>
                </a:r>
                <a:r>
                  <a:rPr lang="en-IN" sz="2100" spc="-20" dirty="0">
                    <a:solidFill>
                      <a:srgbClr val="002060"/>
                    </a:solidFill>
                    <a:latin typeface="Times New Roman" panose="02020603050405020304" pitchFamily="18" charset="0"/>
                    <a:cs typeface="Times New Roman" panose="02020603050405020304" pitchFamily="18" charset="0"/>
                  </a:rPr>
                  <a:t>and  </a:t>
                </a:r>
                <a:r>
                  <a:rPr lang="en-IN" sz="2100" spc="-15" dirty="0">
                    <a:solidFill>
                      <a:srgbClr val="002060"/>
                    </a:solidFill>
                    <a:latin typeface="Times New Roman" panose="02020603050405020304" pitchFamily="18" charset="0"/>
                    <a:cs typeface="Times New Roman" panose="02020603050405020304" pitchFamily="18" charset="0"/>
                  </a:rPr>
                  <a:t>radius </a:t>
                </a:r>
                <a14:m>
                  <m:oMath xmlns:m="http://schemas.openxmlformats.org/officeDocument/2006/math">
                    <m:r>
                      <a:rPr lang="en-IN" sz="2100" i="1" spc="-95" dirty="0" smtClean="0">
                        <a:solidFill>
                          <a:srgbClr val="002060"/>
                        </a:solidFill>
                        <a:latin typeface="Cambria Math" panose="02040503050406030204" pitchFamily="18" charset="0"/>
                        <a:cs typeface="Arial"/>
                      </a:rPr>
                      <m:t>𝑅</m:t>
                    </m:r>
                  </m:oMath>
                </a14:m>
                <a:r>
                  <a:rPr lang="en-IN" sz="2100" i="1" spc="-95" dirty="0">
                    <a:solidFill>
                      <a:srgbClr val="002060"/>
                    </a:solidFill>
                    <a:latin typeface="Times New Roman" panose="02020603050405020304" pitchFamily="18" charset="0"/>
                    <a:cs typeface="Times New Roman" panose="02020603050405020304" pitchFamily="18" charset="0"/>
                  </a:rPr>
                  <a:t> </a:t>
                </a:r>
                <a:r>
                  <a:rPr lang="en-IN" sz="2100" spc="-5" dirty="0">
                    <a:solidFill>
                      <a:srgbClr val="002060"/>
                    </a:solidFill>
                    <a:latin typeface="Times New Roman" panose="02020603050405020304" pitchFamily="18" charset="0"/>
                    <a:cs typeface="Times New Roman" panose="02020603050405020304" pitchFamily="18" charset="0"/>
                  </a:rPr>
                  <a:t>lying </a:t>
                </a:r>
                <a:r>
                  <a:rPr lang="en-IN" sz="2100" spc="-15" dirty="0">
                    <a:solidFill>
                      <a:srgbClr val="002060"/>
                    </a:solidFill>
                    <a:latin typeface="Times New Roman" panose="02020603050405020304" pitchFamily="18" charset="0"/>
                    <a:cs typeface="Times New Roman" panose="02020603050405020304" pitchFamily="18" charset="0"/>
                  </a:rPr>
                  <a:t>in </a:t>
                </a:r>
                <a:r>
                  <a:rPr lang="en-IN" sz="2100" spc="-25" dirty="0">
                    <a:solidFill>
                      <a:srgbClr val="002060"/>
                    </a:solidFill>
                    <a:latin typeface="Times New Roman" panose="02020603050405020304" pitchFamily="18" charset="0"/>
                    <a:cs typeface="Times New Roman" panose="02020603050405020304" pitchFamily="18" charset="0"/>
                  </a:rPr>
                  <a:t>the </a:t>
                </a:r>
                <a:r>
                  <a:rPr lang="en-IN" sz="2100" i="1" spc="-50" dirty="0" err="1">
                    <a:solidFill>
                      <a:srgbClr val="002060"/>
                    </a:solidFill>
                    <a:latin typeface="Times New Roman" panose="02020603050405020304" pitchFamily="18" charset="0"/>
                    <a:cs typeface="Times New Roman" panose="02020603050405020304" pitchFamily="18" charset="0"/>
                  </a:rPr>
                  <a:t>xy</a:t>
                </a:r>
                <a:r>
                  <a:rPr lang="en-IN" sz="2100" i="1" spc="-50" dirty="0">
                    <a:solidFill>
                      <a:srgbClr val="002060"/>
                    </a:solidFill>
                    <a:latin typeface="Times New Roman" panose="02020603050405020304" pitchFamily="18" charset="0"/>
                    <a:cs typeface="Times New Roman" panose="02020603050405020304" pitchFamily="18" charset="0"/>
                  </a:rPr>
                  <a:t> </a:t>
                </a:r>
                <a:r>
                  <a:rPr lang="en-IN" sz="2100" spc="-20" dirty="0">
                    <a:solidFill>
                      <a:srgbClr val="002060"/>
                    </a:solidFill>
                    <a:latin typeface="Times New Roman" panose="02020603050405020304" pitchFamily="18" charset="0"/>
                    <a:cs typeface="Times New Roman" panose="02020603050405020304" pitchFamily="18" charset="0"/>
                  </a:rPr>
                  <a:t>plane, </a:t>
                </a:r>
                <a:r>
                  <a:rPr lang="en-IN" sz="2100" spc="-15" dirty="0">
                    <a:solidFill>
                      <a:srgbClr val="002060"/>
                    </a:solidFill>
                    <a:latin typeface="Times New Roman" panose="02020603050405020304" pitchFamily="18" charset="0"/>
                    <a:cs typeface="Times New Roman" panose="02020603050405020304" pitchFamily="18" charset="0"/>
                  </a:rPr>
                  <a:t>with </a:t>
                </a:r>
                <a:r>
                  <a:rPr lang="en-IN" sz="2100" dirty="0">
                    <a:solidFill>
                      <a:srgbClr val="002060"/>
                    </a:solidFill>
                    <a:latin typeface="Times New Roman" panose="02020603050405020304" pitchFamily="18" charset="0"/>
                    <a:cs typeface="Times New Roman" panose="02020603050405020304" pitchFamily="18" charset="0"/>
                  </a:rPr>
                  <a:t>its </a:t>
                </a:r>
                <a:r>
                  <a:rPr lang="en-IN" sz="2100" spc="-25" dirty="0" err="1">
                    <a:solidFill>
                      <a:srgbClr val="002060"/>
                    </a:solidFill>
                    <a:latin typeface="Times New Roman" panose="02020603050405020304" pitchFamily="18" charset="0"/>
                    <a:cs typeface="Times New Roman" panose="02020603050405020304" pitchFamily="18" charset="0"/>
                  </a:rPr>
                  <a:t>center</a:t>
                </a:r>
                <a:r>
                  <a:rPr lang="en-IN" sz="2100" spc="-25" dirty="0">
                    <a:solidFill>
                      <a:srgbClr val="002060"/>
                    </a:solidFill>
                    <a:latin typeface="Times New Roman" panose="02020603050405020304" pitchFamily="18" charset="0"/>
                    <a:cs typeface="Times New Roman" panose="02020603050405020304" pitchFamily="18" charset="0"/>
                  </a:rPr>
                  <a:t> treated </a:t>
                </a:r>
                <a:r>
                  <a:rPr lang="en-IN" sz="2100" spc="-15" dirty="0">
                    <a:solidFill>
                      <a:srgbClr val="002060"/>
                    </a:solidFill>
                    <a:latin typeface="Times New Roman" panose="02020603050405020304" pitchFamily="18" charset="0"/>
                    <a:cs typeface="Times New Roman" panose="02020603050405020304" pitchFamily="18" charset="0"/>
                  </a:rPr>
                  <a:t>as</a:t>
                </a:r>
                <a:r>
                  <a:rPr lang="en-IN" sz="2100" spc="130" dirty="0">
                    <a:solidFill>
                      <a:srgbClr val="002060"/>
                    </a:solidFill>
                    <a:latin typeface="Times New Roman" panose="02020603050405020304" pitchFamily="18" charset="0"/>
                    <a:cs typeface="Times New Roman" panose="02020603050405020304" pitchFamily="18" charset="0"/>
                  </a:rPr>
                  <a:t> </a:t>
                </a:r>
                <a:r>
                  <a:rPr lang="en-IN" sz="2100" spc="-15" dirty="0">
                    <a:solidFill>
                      <a:srgbClr val="002060"/>
                    </a:solidFill>
                    <a:latin typeface="Times New Roman" panose="02020603050405020304" pitchFamily="18" charset="0"/>
                    <a:cs typeface="Times New Roman" panose="02020603050405020304" pitchFamily="18" charset="0"/>
                  </a:rPr>
                  <a:t>origin</a:t>
                </a:r>
              </a:p>
              <a:p>
                <a:pPr marL="0" indent="0">
                  <a:buNone/>
                </a:pPr>
                <a:r>
                  <a:rPr lang="en-US" sz="2100" b="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US" sz="2100" b="0" i="1" smtClean="0">
                        <a:solidFill>
                          <a:srgbClr val="002060"/>
                        </a:solidFill>
                        <a:latin typeface="Cambria Math" panose="02040503050406030204" pitchFamily="18" charset="0"/>
                        <a:cs typeface="Calibri"/>
                      </a:rPr>
                      <m:t>𝐼</m:t>
                    </m:r>
                    <m:r>
                      <a:rPr lang="en-US" sz="2100" b="0" i="1" smtClean="0">
                        <a:solidFill>
                          <a:srgbClr val="002060"/>
                        </a:solidFill>
                        <a:latin typeface="Cambria Math" panose="02040503050406030204" pitchFamily="18" charset="0"/>
                        <a:cs typeface="Calibri"/>
                      </a:rPr>
                      <m:t>=</m:t>
                    </m:r>
                    <m:d>
                      <m:dPr>
                        <m:ctrlPr>
                          <a:rPr lang="en-US" sz="2100" b="0" i="1" smtClean="0">
                            <a:solidFill>
                              <a:srgbClr val="002060"/>
                            </a:solidFill>
                            <a:latin typeface="Cambria Math" panose="02040503050406030204" pitchFamily="18" charset="0"/>
                            <a:cs typeface="Calibri"/>
                          </a:rPr>
                        </m:ctrlPr>
                      </m:dPr>
                      <m:e>
                        <m:m>
                          <m:mPr>
                            <m:mcs>
                              <m:mc>
                                <m:mcPr>
                                  <m:count m:val="3"/>
                                  <m:mcJc m:val="center"/>
                                </m:mcPr>
                              </m:mc>
                            </m:mcs>
                            <m:ctrlPr>
                              <a:rPr lang="en-US" sz="2100" b="0" i="1" smtClean="0">
                                <a:solidFill>
                                  <a:srgbClr val="002060"/>
                                </a:solidFill>
                                <a:latin typeface="Cambria Math" panose="02040503050406030204" pitchFamily="18" charset="0"/>
                                <a:cs typeface="Calibri"/>
                              </a:rPr>
                            </m:ctrlPr>
                          </m:mPr>
                          <m:mr>
                            <m:e>
                              <m:f>
                                <m:fPr>
                                  <m:ctrlPr>
                                    <a:rPr lang="en-US" sz="2100" b="0" i="1" smtClean="0">
                                      <a:solidFill>
                                        <a:srgbClr val="002060"/>
                                      </a:solidFill>
                                      <a:latin typeface="Cambria Math" panose="02040503050406030204" pitchFamily="18" charset="0"/>
                                      <a:cs typeface="Calibri"/>
                                    </a:rPr>
                                  </m:ctrlPr>
                                </m:fPr>
                                <m:num>
                                  <m:r>
                                    <m:rPr>
                                      <m:brk m:alnAt="7"/>
                                    </m:rPr>
                                    <a:rPr lang="en-US" sz="2100" b="0" i="1" smtClean="0">
                                      <a:solidFill>
                                        <a:srgbClr val="002060"/>
                                      </a:solidFill>
                                      <a:latin typeface="Cambria Math" panose="02040503050406030204" pitchFamily="18" charset="0"/>
                                      <a:cs typeface="Calibri"/>
                                    </a:rPr>
                                    <m:t>𝑀</m:t>
                                  </m:r>
                                  <m:sSup>
                                    <m:sSupPr>
                                      <m:ctrlPr>
                                        <a:rPr lang="en-US" sz="2100" b="0" i="1" smtClean="0">
                                          <a:solidFill>
                                            <a:srgbClr val="002060"/>
                                          </a:solidFill>
                                          <a:latin typeface="Cambria Math" panose="02040503050406030204" pitchFamily="18" charset="0"/>
                                          <a:cs typeface="Calibri"/>
                                        </a:rPr>
                                      </m:ctrlPr>
                                    </m:sSupPr>
                                    <m:e>
                                      <m:r>
                                        <m:rPr>
                                          <m:brk m:alnAt="7"/>
                                        </m:rPr>
                                        <a:rPr lang="en-US" sz="2100" b="0" i="1" smtClean="0">
                                          <a:solidFill>
                                            <a:srgbClr val="002060"/>
                                          </a:solidFill>
                                          <a:latin typeface="Cambria Math" panose="02040503050406030204" pitchFamily="18" charset="0"/>
                                          <a:cs typeface="Calibri"/>
                                        </a:rPr>
                                        <m:t>𝑅</m:t>
                                      </m:r>
                                    </m:e>
                                    <m:sup>
                                      <m:r>
                                        <m:rPr>
                                          <m:brk m:alnAt="7"/>
                                        </m:rPr>
                                        <a:rPr lang="en-US" sz="2100" b="0" i="1" smtClean="0">
                                          <a:solidFill>
                                            <a:srgbClr val="002060"/>
                                          </a:solidFill>
                                          <a:latin typeface="Cambria Math" panose="02040503050406030204" pitchFamily="18" charset="0"/>
                                          <a:cs typeface="Calibri"/>
                                        </a:rPr>
                                        <m:t>2</m:t>
                                      </m:r>
                                    </m:sup>
                                  </m:sSup>
                                </m:num>
                                <m:den>
                                  <m:r>
                                    <m:rPr>
                                      <m:brk m:alnAt="7"/>
                                    </m:rPr>
                                    <a:rPr lang="en-US" sz="2100" b="0" i="1" smtClean="0">
                                      <a:solidFill>
                                        <a:srgbClr val="002060"/>
                                      </a:solidFill>
                                      <a:latin typeface="Cambria Math" panose="02040503050406030204" pitchFamily="18" charset="0"/>
                                      <a:cs typeface="Calibri"/>
                                    </a:rPr>
                                    <m:t>2</m:t>
                                  </m:r>
                                </m:den>
                              </m:f>
                            </m:e>
                            <m:e>
                              <m:r>
                                <a:rPr lang="en-US" sz="2100" b="0" i="1" smtClean="0">
                                  <a:solidFill>
                                    <a:srgbClr val="002060"/>
                                  </a:solidFill>
                                  <a:latin typeface="Cambria Math" panose="02040503050406030204" pitchFamily="18" charset="0"/>
                                  <a:cs typeface="Calibri"/>
                                </a:rPr>
                                <m:t>0</m:t>
                              </m:r>
                            </m:e>
                            <m:e>
                              <m:r>
                                <a:rPr lang="en-US" sz="2100" b="0" i="1" smtClean="0">
                                  <a:solidFill>
                                    <a:srgbClr val="002060"/>
                                  </a:solidFill>
                                  <a:latin typeface="Cambria Math" panose="02040503050406030204" pitchFamily="18" charset="0"/>
                                  <a:cs typeface="Calibri"/>
                                </a:rPr>
                                <m:t>0</m:t>
                              </m:r>
                            </m:e>
                          </m:mr>
                          <m:mr>
                            <m:e>
                              <m:r>
                                <a:rPr lang="en-US" sz="2100" b="0" i="1" smtClean="0">
                                  <a:solidFill>
                                    <a:srgbClr val="002060"/>
                                  </a:solidFill>
                                  <a:latin typeface="Cambria Math" panose="02040503050406030204" pitchFamily="18" charset="0"/>
                                  <a:cs typeface="Calibri"/>
                                </a:rPr>
                                <m:t>0</m:t>
                              </m:r>
                            </m:e>
                            <m:e>
                              <m:f>
                                <m:fPr>
                                  <m:ctrlPr>
                                    <a:rPr lang="en-US" sz="2100" b="0" i="1" smtClean="0">
                                      <a:solidFill>
                                        <a:srgbClr val="002060"/>
                                      </a:solidFill>
                                      <a:latin typeface="Cambria Math" panose="02040503050406030204" pitchFamily="18" charset="0"/>
                                      <a:cs typeface="Calibri"/>
                                    </a:rPr>
                                  </m:ctrlPr>
                                </m:fPr>
                                <m:num>
                                  <m:r>
                                    <a:rPr lang="en-US" sz="2100" b="0" i="1" smtClean="0">
                                      <a:solidFill>
                                        <a:srgbClr val="002060"/>
                                      </a:solidFill>
                                      <a:latin typeface="Cambria Math" panose="02040503050406030204" pitchFamily="18" charset="0"/>
                                      <a:cs typeface="Calibri"/>
                                    </a:rPr>
                                    <m:t>𝑀</m:t>
                                  </m:r>
                                  <m:sSup>
                                    <m:sSupPr>
                                      <m:ctrlPr>
                                        <a:rPr lang="en-US" sz="2100" b="0" i="1" smtClean="0">
                                          <a:solidFill>
                                            <a:srgbClr val="002060"/>
                                          </a:solidFill>
                                          <a:latin typeface="Cambria Math" panose="02040503050406030204" pitchFamily="18" charset="0"/>
                                          <a:cs typeface="Calibri"/>
                                        </a:rPr>
                                      </m:ctrlPr>
                                    </m:sSupPr>
                                    <m:e>
                                      <m:r>
                                        <a:rPr lang="en-US" sz="2100" b="0" i="1" smtClean="0">
                                          <a:solidFill>
                                            <a:srgbClr val="002060"/>
                                          </a:solidFill>
                                          <a:latin typeface="Cambria Math" panose="02040503050406030204" pitchFamily="18" charset="0"/>
                                          <a:cs typeface="Calibri"/>
                                        </a:rPr>
                                        <m:t>𝑅</m:t>
                                      </m:r>
                                    </m:e>
                                    <m:sup>
                                      <m:r>
                                        <a:rPr lang="en-US" sz="2100" b="0" i="1" smtClean="0">
                                          <a:solidFill>
                                            <a:srgbClr val="002060"/>
                                          </a:solidFill>
                                          <a:latin typeface="Cambria Math" panose="02040503050406030204" pitchFamily="18" charset="0"/>
                                          <a:cs typeface="Calibri"/>
                                        </a:rPr>
                                        <m:t>2</m:t>
                                      </m:r>
                                    </m:sup>
                                  </m:sSup>
                                </m:num>
                                <m:den>
                                  <m:r>
                                    <a:rPr lang="en-US" sz="2100" b="0" i="1" smtClean="0">
                                      <a:solidFill>
                                        <a:srgbClr val="002060"/>
                                      </a:solidFill>
                                      <a:latin typeface="Cambria Math" panose="02040503050406030204" pitchFamily="18" charset="0"/>
                                      <a:cs typeface="Calibri"/>
                                    </a:rPr>
                                    <m:t>2</m:t>
                                  </m:r>
                                </m:den>
                              </m:f>
                            </m:e>
                            <m:e>
                              <m:r>
                                <a:rPr lang="en-US" sz="2100" b="0" i="1" smtClean="0">
                                  <a:solidFill>
                                    <a:srgbClr val="002060"/>
                                  </a:solidFill>
                                  <a:latin typeface="Cambria Math" panose="02040503050406030204" pitchFamily="18" charset="0"/>
                                  <a:cs typeface="Calibri"/>
                                </a:rPr>
                                <m:t>0</m:t>
                              </m:r>
                            </m:e>
                          </m:mr>
                          <m:mr>
                            <m:e>
                              <m:r>
                                <a:rPr lang="en-US" sz="2100" b="0" i="1" smtClean="0">
                                  <a:solidFill>
                                    <a:srgbClr val="002060"/>
                                  </a:solidFill>
                                  <a:latin typeface="Cambria Math" panose="02040503050406030204" pitchFamily="18" charset="0"/>
                                  <a:cs typeface="Calibri"/>
                                </a:rPr>
                                <m:t>0</m:t>
                              </m:r>
                            </m:e>
                            <m:e>
                              <m:r>
                                <a:rPr lang="en-US" sz="2100" b="0" i="1" smtClean="0">
                                  <a:solidFill>
                                    <a:srgbClr val="002060"/>
                                  </a:solidFill>
                                  <a:latin typeface="Cambria Math" panose="02040503050406030204" pitchFamily="18" charset="0"/>
                                  <a:cs typeface="Calibri"/>
                                </a:rPr>
                                <m:t>0</m:t>
                              </m:r>
                            </m:e>
                            <m:e>
                              <m:r>
                                <a:rPr lang="en-US" sz="2100" b="0" i="1" smtClean="0">
                                  <a:solidFill>
                                    <a:srgbClr val="002060"/>
                                  </a:solidFill>
                                  <a:latin typeface="Cambria Math" panose="02040503050406030204" pitchFamily="18" charset="0"/>
                                  <a:cs typeface="Calibri"/>
                                </a:rPr>
                                <m:t>𝑀</m:t>
                              </m:r>
                              <m:sSup>
                                <m:sSupPr>
                                  <m:ctrlPr>
                                    <a:rPr lang="en-US" sz="2100" b="0" i="1" smtClean="0">
                                      <a:solidFill>
                                        <a:srgbClr val="002060"/>
                                      </a:solidFill>
                                      <a:latin typeface="Cambria Math" panose="02040503050406030204" pitchFamily="18" charset="0"/>
                                      <a:cs typeface="Calibri"/>
                                    </a:rPr>
                                  </m:ctrlPr>
                                </m:sSupPr>
                                <m:e>
                                  <m:r>
                                    <a:rPr lang="en-US" sz="2100" b="0" i="1" smtClean="0">
                                      <a:solidFill>
                                        <a:srgbClr val="002060"/>
                                      </a:solidFill>
                                      <a:latin typeface="Cambria Math" panose="02040503050406030204" pitchFamily="18" charset="0"/>
                                      <a:cs typeface="Calibri"/>
                                    </a:rPr>
                                    <m:t>𝑅</m:t>
                                  </m:r>
                                </m:e>
                                <m:sup>
                                  <m:r>
                                    <a:rPr lang="en-US" sz="2100" b="0" i="1" smtClean="0">
                                      <a:solidFill>
                                        <a:srgbClr val="002060"/>
                                      </a:solidFill>
                                      <a:latin typeface="Cambria Math" panose="02040503050406030204" pitchFamily="18" charset="0"/>
                                      <a:cs typeface="Calibri"/>
                                    </a:rPr>
                                    <m:t>2</m:t>
                                  </m:r>
                                </m:sup>
                              </m:sSup>
                            </m:e>
                          </m:mr>
                        </m:m>
                      </m:e>
                    </m:d>
                  </m:oMath>
                </a14:m>
                <a:endParaRPr lang="en-IN" sz="2100" dirty="0">
                  <a:solidFill>
                    <a:srgbClr val="002060"/>
                  </a:solidFill>
                  <a:latin typeface="Times New Roman" panose="02020603050405020304" pitchFamily="18" charset="0"/>
                  <a:cs typeface="Times New Roman" panose="02020603050405020304" pitchFamily="18" charset="0"/>
                </a:endParaRPr>
              </a:p>
              <a:p>
                <a:pPr marL="264160" indent="-342900">
                  <a:lnSpc>
                    <a:spcPct val="100000"/>
                  </a:lnSpc>
                  <a:spcBef>
                    <a:spcPts val="90"/>
                  </a:spcBef>
                  <a:buFont typeface="Wingdings" panose="05000000000000000000" pitchFamily="2" charset="2"/>
                  <a:buChar char="v"/>
                </a:pPr>
                <a:r>
                  <a:rPr lang="en-IN" sz="2100" spc="-10" dirty="0">
                    <a:solidFill>
                      <a:srgbClr val="002060"/>
                    </a:solidFill>
                    <a:latin typeface="Times New Roman" panose="02020603050405020304" pitchFamily="18" charset="0"/>
                    <a:cs typeface="Times New Roman" panose="02020603050405020304" pitchFamily="18" charset="0"/>
                  </a:rPr>
                  <a:t>Because </a:t>
                </a:r>
                <a:r>
                  <a:rPr lang="en-IN" sz="2100" spc="-25" dirty="0">
                    <a:solidFill>
                      <a:srgbClr val="002060"/>
                    </a:solidFill>
                    <a:latin typeface="Times New Roman" panose="02020603050405020304" pitchFamily="18" charset="0"/>
                    <a:cs typeface="Times New Roman" panose="02020603050405020304" pitchFamily="18" charset="0"/>
                  </a:rPr>
                  <a:t>the </a:t>
                </a:r>
                <a:r>
                  <a:rPr lang="en-IN" sz="2100" spc="-20" dirty="0">
                    <a:solidFill>
                      <a:srgbClr val="002060"/>
                    </a:solidFill>
                    <a:latin typeface="Times New Roman" panose="02020603050405020304" pitchFamily="18" charset="0"/>
                    <a:cs typeface="Times New Roman" panose="02020603050405020304" pitchFamily="18" charset="0"/>
                  </a:rPr>
                  <a:t>inertia </a:t>
                </a:r>
                <a:r>
                  <a:rPr lang="en-IN" sz="2100" spc="-35" dirty="0">
                    <a:solidFill>
                      <a:srgbClr val="002060"/>
                    </a:solidFill>
                    <a:latin typeface="Times New Roman" panose="02020603050405020304" pitchFamily="18" charset="0"/>
                    <a:cs typeface="Times New Roman" panose="02020603050405020304" pitchFamily="18" charset="0"/>
                  </a:rPr>
                  <a:t>tensor </a:t>
                </a:r>
                <a:r>
                  <a:rPr lang="en-IN" sz="2100" spc="-10" dirty="0">
                    <a:solidFill>
                      <a:srgbClr val="002060"/>
                    </a:solidFill>
                    <a:latin typeface="Times New Roman" panose="02020603050405020304" pitchFamily="18" charset="0"/>
                    <a:cs typeface="Times New Roman" panose="02020603050405020304" pitchFamily="18" charset="0"/>
                  </a:rPr>
                  <a:t>is diagonal, </a:t>
                </a:r>
                <a:r>
                  <a:rPr lang="en-IN" sz="2100" spc="-35" dirty="0">
                    <a:solidFill>
                      <a:srgbClr val="002060"/>
                    </a:solidFill>
                    <a:latin typeface="Times New Roman" panose="02020603050405020304" pitchFamily="18" charset="0"/>
                    <a:cs typeface="Times New Roman" panose="02020603050405020304" pitchFamily="18" charset="0"/>
                  </a:rPr>
                  <a:t>therefore, </a:t>
                </a:r>
                <a:r>
                  <a:rPr lang="en-IN" sz="2100" i="1" spc="-25" dirty="0">
                    <a:solidFill>
                      <a:srgbClr val="002060"/>
                    </a:solidFill>
                    <a:latin typeface="Times New Roman" panose="02020603050405020304" pitchFamily="18" charset="0"/>
                    <a:cs typeface="Times New Roman" panose="02020603050405020304" pitchFamily="18" charset="0"/>
                  </a:rPr>
                  <a:t>x, </a:t>
                </a:r>
                <a:r>
                  <a:rPr lang="en-IN" sz="2100" i="1" spc="-15" dirty="0">
                    <a:solidFill>
                      <a:srgbClr val="002060"/>
                    </a:solidFill>
                    <a:latin typeface="Times New Roman" panose="02020603050405020304" pitchFamily="18" charset="0"/>
                    <a:cs typeface="Times New Roman" panose="02020603050405020304" pitchFamily="18" charset="0"/>
                  </a:rPr>
                  <a:t>y, </a:t>
                </a:r>
                <a:r>
                  <a:rPr lang="en-IN" sz="2100" spc="-20" dirty="0">
                    <a:solidFill>
                      <a:srgbClr val="002060"/>
                    </a:solidFill>
                    <a:latin typeface="Times New Roman" panose="02020603050405020304" pitchFamily="18" charset="0"/>
                    <a:cs typeface="Times New Roman" panose="02020603050405020304" pitchFamily="18" charset="0"/>
                  </a:rPr>
                  <a:t>and</a:t>
                </a:r>
                <a:r>
                  <a:rPr lang="en-IN" sz="2100" spc="95" dirty="0">
                    <a:solidFill>
                      <a:srgbClr val="002060"/>
                    </a:solidFill>
                    <a:latin typeface="Times New Roman" panose="02020603050405020304" pitchFamily="18" charset="0"/>
                    <a:cs typeface="Times New Roman" panose="02020603050405020304" pitchFamily="18" charset="0"/>
                  </a:rPr>
                  <a:t> </a:t>
                </a:r>
                <a:r>
                  <a:rPr lang="en-IN" sz="2100" i="1" spc="-80" dirty="0">
                    <a:solidFill>
                      <a:srgbClr val="002060"/>
                    </a:solidFill>
                    <a:latin typeface="Times New Roman" panose="02020603050405020304" pitchFamily="18" charset="0"/>
                    <a:cs typeface="Times New Roman" panose="02020603050405020304" pitchFamily="18" charset="0"/>
                  </a:rPr>
                  <a:t>z</a:t>
                </a:r>
                <a:r>
                  <a:rPr lang="en-IN" sz="2100" i="1" dirty="0">
                    <a:solidFill>
                      <a:srgbClr val="002060"/>
                    </a:solidFill>
                    <a:latin typeface="Times New Roman" panose="02020603050405020304" pitchFamily="18" charset="0"/>
                    <a:cs typeface="Times New Roman" panose="02020603050405020304" pitchFamily="18" charset="0"/>
                  </a:rPr>
                  <a:t> </a:t>
                </a:r>
                <a:r>
                  <a:rPr lang="en-IN" sz="2100" spc="-20" dirty="0">
                    <a:solidFill>
                      <a:srgbClr val="002060"/>
                    </a:solidFill>
                    <a:latin typeface="Times New Roman" panose="02020603050405020304" pitchFamily="18" charset="0"/>
                    <a:cs typeface="Times New Roman" panose="02020603050405020304" pitchFamily="18" charset="0"/>
                  </a:rPr>
                  <a:t>axes </a:t>
                </a:r>
                <a:r>
                  <a:rPr lang="en-IN" sz="2100" spc="-40" dirty="0">
                    <a:solidFill>
                      <a:srgbClr val="002060"/>
                    </a:solidFill>
                    <a:latin typeface="Times New Roman" panose="02020603050405020304" pitchFamily="18" charset="0"/>
                    <a:cs typeface="Times New Roman" panose="02020603050405020304" pitchFamily="18" charset="0"/>
                  </a:rPr>
                  <a:t>are </a:t>
                </a:r>
                <a:r>
                  <a:rPr lang="en-IN" sz="2100" dirty="0">
                    <a:solidFill>
                      <a:srgbClr val="002060"/>
                    </a:solidFill>
                    <a:latin typeface="Times New Roman" panose="02020603050405020304" pitchFamily="18" charset="0"/>
                    <a:cs typeface="Times New Roman" panose="02020603050405020304" pitchFamily="18" charset="0"/>
                  </a:rPr>
                  <a:t>its </a:t>
                </a:r>
                <a:r>
                  <a:rPr lang="en-IN" sz="2100" spc="-10" dirty="0">
                    <a:solidFill>
                      <a:srgbClr val="002060"/>
                    </a:solidFill>
                    <a:latin typeface="Times New Roman" panose="02020603050405020304" pitchFamily="18" charset="0"/>
                    <a:cs typeface="Times New Roman" panose="02020603050405020304" pitchFamily="18" charset="0"/>
                  </a:rPr>
                  <a:t>principal</a:t>
                </a:r>
                <a:r>
                  <a:rPr lang="en-IN" sz="2100" spc="55" dirty="0">
                    <a:solidFill>
                      <a:srgbClr val="002060"/>
                    </a:solidFill>
                    <a:latin typeface="Times New Roman" panose="02020603050405020304" pitchFamily="18" charset="0"/>
                    <a:cs typeface="Times New Roman" panose="02020603050405020304" pitchFamily="18" charset="0"/>
                  </a:rPr>
                  <a:t> </a:t>
                </a:r>
                <a:r>
                  <a:rPr lang="en-IN" sz="2100" spc="-10" dirty="0">
                    <a:solidFill>
                      <a:srgbClr val="002060"/>
                    </a:solidFill>
                    <a:latin typeface="Times New Roman" panose="02020603050405020304" pitchFamily="18" charset="0"/>
                    <a:cs typeface="Times New Roman" panose="02020603050405020304" pitchFamily="18" charset="0"/>
                  </a:rPr>
                  <a:t>axes.</a:t>
                </a:r>
                <a:endParaRPr lang="en-IN" sz="21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1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1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100"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ACF74BB-9F0D-4622-89A0-17BA582FACFE}"/>
                  </a:ext>
                </a:extLst>
              </p:cNvPr>
              <p:cNvSpPr>
                <a:spLocks noGrp="1" noRot="1" noChangeAspect="1" noMove="1" noResize="1" noEditPoints="1" noAdjustHandles="1" noChangeArrowheads="1" noChangeShapeType="1" noTextEdit="1"/>
              </p:cNvSpPr>
              <p:nvPr>
                <p:ph idx="1"/>
              </p:nvPr>
            </p:nvSpPr>
            <p:spPr>
              <a:blipFill>
                <a:blip r:embed="rId2"/>
                <a:stretch>
                  <a:fillRect l="-1515" r="-78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87F88B4-3CB0-43CC-AFA7-99EC8B897297}"/>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5ACA0A87-ED10-41C7-B048-1E417B4EB523}"/>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90ECCC3E-43B8-408C-BD8B-5C8947C532A9}"/>
              </a:ext>
            </a:extLst>
          </p:cNvPr>
          <p:cNvSpPr>
            <a:spLocks noGrp="1"/>
          </p:cNvSpPr>
          <p:nvPr>
            <p:ph type="sldNum" sz="quarter" idx="12"/>
          </p:nvPr>
        </p:nvSpPr>
        <p:spPr/>
        <p:txBody>
          <a:bodyPr/>
          <a:lstStyle/>
          <a:p>
            <a:fld id="{BDA10909-B56C-45AC-A9CA-18A782F1C497}" type="slidenum">
              <a:rPr lang="en-US" smtClean="0"/>
              <a:pPr/>
              <a:t>24</a:t>
            </a:fld>
            <a:endParaRPr lang="en-US" dirty="0"/>
          </a:p>
        </p:txBody>
      </p:sp>
    </p:spTree>
    <p:extLst>
      <p:ext uri="{BB962C8B-B14F-4D97-AF65-F5344CB8AC3E}">
        <p14:creationId xmlns:p14="http://schemas.microsoft.com/office/powerpoint/2010/main" val="586700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24E2-F014-4233-9B4B-32B5B5F249FB}"/>
              </a:ext>
            </a:extLst>
          </p:cNvPr>
          <p:cNvSpPr>
            <a:spLocks noGrp="1"/>
          </p:cNvSpPr>
          <p:nvPr>
            <p:ph type="title"/>
          </p:nvPr>
        </p:nvSpPr>
        <p:spPr/>
        <p:txBody>
          <a:bodyPr>
            <a:normAutofit fontScale="90000"/>
          </a:bodyPr>
          <a:lstStyle/>
          <a:p>
            <a:r>
              <a:rPr lang="en-US" dirty="0"/>
              <a:t>Moment of Inertia of Continuum System-III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556713-60B2-450C-9FCC-FDCFAD5FB753}"/>
                  </a:ext>
                </a:extLst>
              </p:cNvPr>
              <p:cNvSpPr>
                <a:spLocks noGrp="1"/>
              </p:cNvSpPr>
              <p:nvPr>
                <p:ph idx="1"/>
              </p:nvPr>
            </p:nvSpPr>
            <p:spPr/>
            <p:txBody>
              <a:bodyPr>
                <a:normAutofit/>
              </a:bodyPr>
              <a:lstStyle/>
              <a:p>
                <a:pPr marL="0" indent="0">
                  <a:buNone/>
                </a:pPr>
                <a:r>
                  <a:rPr lang="en-US" sz="2100" b="1" dirty="0">
                    <a:solidFill>
                      <a:srgbClr val="C00000"/>
                    </a:solidFill>
                    <a:latin typeface="Times New Roman" panose="02020603050405020304" pitchFamily="18" charset="0"/>
                    <a:cs typeface="Times New Roman" panose="02020603050405020304" pitchFamily="18" charset="0"/>
                  </a:rPr>
                  <a:t>Moment of Inertia of a Uniform Circular Disk</a:t>
                </a:r>
              </a:p>
              <a:p>
                <a:pPr>
                  <a:buFont typeface="Wingdings" panose="05000000000000000000" pitchFamily="2" charset="2"/>
                  <a:buChar char="v"/>
                </a:pPr>
                <a:r>
                  <a:rPr lang="en-US" sz="2100" dirty="0">
                    <a:solidFill>
                      <a:srgbClr val="002060"/>
                    </a:solidFill>
                    <a:latin typeface="Times New Roman" panose="02020603050405020304" pitchFamily="18" charset="0"/>
                    <a:cs typeface="Times New Roman" panose="02020603050405020304" pitchFamily="18" charset="0"/>
                  </a:rPr>
                  <a:t>Consider a uniform circular disk of  of mass </a:t>
                </a:r>
                <a14:m>
                  <m:oMath xmlns:m="http://schemas.openxmlformats.org/officeDocument/2006/math">
                    <m:r>
                      <a:rPr lang="en-US" sz="2100" b="0" i="1" smtClean="0">
                        <a:solidFill>
                          <a:srgbClr val="002060"/>
                        </a:solidFill>
                        <a:latin typeface="Cambria Math" panose="02040503050406030204" pitchFamily="18" charset="0"/>
                      </a:rPr>
                      <m:t>𝑀</m:t>
                    </m:r>
                  </m:oMath>
                </a14:m>
                <a:r>
                  <a:rPr lang="en-US" sz="2100" dirty="0">
                    <a:solidFill>
                      <a:srgbClr val="002060"/>
                    </a:solidFill>
                    <a:latin typeface="Times New Roman" panose="02020603050405020304" pitchFamily="18" charset="0"/>
                    <a:cs typeface="Times New Roman" panose="02020603050405020304" pitchFamily="18" charset="0"/>
                  </a:rPr>
                  <a:t> and radius </a:t>
                </a:r>
                <a14:m>
                  <m:oMath xmlns:m="http://schemas.openxmlformats.org/officeDocument/2006/math">
                    <m:r>
                      <a:rPr lang="en-US" sz="2100" b="0" i="1" smtClean="0">
                        <a:solidFill>
                          <a:srgbClr val="002060"/>
                        </a:solidFill>
                        <a:latin typeface="Cambria Math" panose="02040503050406030204" pitchFamily="18" charset="0"/>
                      </a:rPr>
                      <m:t>𝑅</m:t>
                    </m:r>
                  </m:oMath>
                </a14:m>
                <a:r>
                  <a:rPr lang="en-US" sz="21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sz="2100" spc="80" dirty="0">
                    <a:solidFill>
                      <a:srgbClr val="002060"/>
                    </a:solidFill>
                    <a:latin typeface="Times New Roman" panose="02020603050405020304" pitchFamily="18" charset="0"/>
                    <a:cs typeface="Times New Roman" panose="02020603050405020304" pitchFamily="18" charset="0"/>
                  </a:rPr>
                  <a:t>A </a:t>
                </a:r>
                <a:r>
                  <a:rPr lang="en-IN" sz="2100" spc="-5" dirty="0">
                    <a:solidFill>
                      <a:srgbClr val="002060"/>
                    </a:solidFill>
                    <a:latin typeface="Times New Roman" panose="02020603050405020304" pitchFamily="18" charset="0"/>
                    <a:cs typeface="Times New Roman" panose="02020603050405020304" pitchFamily="18" charset="0"/>
                  </a:rPr>
                  <a:t>disk </a:t>
                </a:r>
                <a:r>
                  <a:rPr lang="en-IN" sz="2100" spc="-10" dirty="0">
                    <a:solidFill>
                      <a:srgbClr val="002060"/>
                    </a:solidFill>
                    <a:latin typeface="Times New Roman" panose="02020603050405020304" pitchFamily="18" charset="0"/>
                    <a:cs typeface="Times New Roman" panose="02020603050405020304" pitchFamily="18" charset="0"/>
                  </a:rPr>
                  <a:t>can </a:t>
                </a:r>
                <a:r>
                  <a:rPr lang="en-IN" sz="2100" spc="-35" dirty="0">
                    <a:solidFill>
                      <a:srgbClr val="002060"/>
                    </a:solidFill>
                    <a:latin typeface="Times New Roman" panose="02020603050405020304" pitchFamily="18" charset="0"/>
                    <a:cs typeface="Times New Roman" panose="02020603050405020304" pitchFamily="18" charset="0"/>
                  </a:rPr>
                  <a:t>be </a:t>
                </a:r>
                <a:r>
                  <a:rPr lang="en-IN" sz="2100" spc="-25" dirty="0">
                    <a:solidFill>
                      <a:srgbClr val="002060"/>
                    </a:solidFill>
                    <a:latin typeface="Times New Roman" panose="02020603050405020304" pitchFamily="18" charset="0"/>
                    <a:cs typeface="Times New Roman" panose="02020603050405020304" pitchFamily="18" charset="0"/>
                  </a:rPr>
                  <a:t>divided </a:t>
                </a:r>
                <a:r>
                  <a:rPr lang="en-IN" sz="2100" spc="-15" dirty="0">
                    <a:solidFill>
                      <a:srgbClr val="002060"/>
                    </a:solidFill>
                    <a:latin typeface="Times New Roman" panose="02020603050405020304" pitchFamily="18" charset="0"/>
                    <a:cs typeface="Times New Roman" panose="02020603050405020304" pitchFamily="18" charset="0"/>
                  </a:rPr>
                  <a:t>into </a:t>
                </a:r>
                <a:r>
                  <a:rPr lang="en-IN" sz="2100" spc="-10" dirty="0">
                    <a:solidFill>
                      <a:srgbClr val="002060"/>
                    </a:solidFill>
                    <a:latin typeface="Times New Roman" panose="02020603050405020304" pitchFamily="18" charset="0"/>
                    <a:cs typeface="Times New Roman" panose="02020603050405020304" pitchFamily="18" charset="0"/>
                  </a:rPr>
                  <a:t>a </a:t>
                </a:r>
                <a:r>
                  <a:rPr lang="en-IN" sz="2100" spc="-20" dirty="0">
                    <a:solidFill>
                      <a:srgbClr val="002060"/>
                    </a:solidFill>
                    <a:latin typeface="Times New Roman" panose="02020603050405020304" pitchFamily="18" charset="0"/>
                    <a:cs typeface="Times New Roman" panose="02020603050405020304" pitchFamily="18" charset="0"/>
                  </a:rPr>
                  <a:t>large </a:t>
                </a:r>
                <a:r>
                  <a:rPr lang="en-IN" sz="2100" spc="-30" dirty="0">
                    <a:solidFill>
                      <a:srgbClr val="002060"/>
                    </a:solidFill>
                    <a:latin typeface="Times New Roman" panose="02020603050405020304" pitchFamily="18" charset="0"/>
                    <a:cs typeface="Times New Roman" panose="02020603050405020304" pitchFamily="18" charset="0"/>
                  </a:rPr>
                  <a:t>number </a:t>
                </a:r>
                <a:r>
                  <a:rPr lang="en-IN" sz="2100" spc="-25" dirty="0">
                    <a:solidFill>
                      <a:srgbClr val="002060"/>
                    </a:solidFill>
                    <a:latin typeface="Times New Roman" panose="02020603050405020304" pitchFamily="18" charset="0"/>
                    <a:cs typeface="Times New Roman" panose="02020603050405020304" pitchFamily="18" charset="0"/>
                  </a:rPr>
                  <a:t>of </a:t>
                </a:r>
                <a:r>
                  <a:rPr lang="en-IN" sz="2100" spc="-5" dirty="0">
                    <a:solidFill>
                      <a:srgbClr val="002060"/>
                    </a:solidFill>
                    <a:latin typeface="Times New Roman" panose="02020603050405020304" pitchFamily="18" charset="0"/>
                    <a:cs typeface="Times New Roman" panose="02020603050405020304" pitchFamily="18" charset="0"/>
                  </a:rPr>
                  <a:t>rings </a:t>
                </a:r>
                <a:r>
                  <a:rPr lang="en-IN" sz="2100" spc="-15" dirty="0">
                    <a:solidFill>
                      <a:srgbClr val="002060"/>
                    </a:solidFill>
                    <a:latin typeface="Times New Roman" panose="02020603050405020304" pitchFamily="18" charset="0"/>
                    <a:cs typeface="Times New Roman" panose="02020603050405020304" pitchFamily="18" charset="0"/>
                  </a:rPr>
                  <a:t>with </a:t>
                </a:r>
                <a:r>
                  <a:rPr lang="en-IN" sz="2100" spc="-10" dirty="0">
                    <a:solidFill>
                      <a:srgbClr val="002060"/>
                    </a:solidFill>
                    <a:latin typeface="Times New Roman" panose="02020603050405020304" pitchFamily="18" charset="0"/>
                    <a:cs typeface="Times New Roman" panose="02020603050405020304" pitchFamily="18" charset="0"/>
                  </a:rPr>
                  <a:t>radii  </a:t>
                </a:r>
                <a14:m>
                  <m:oMath xmlns:m="http://schemas.openxmlformats.org/officeDocument/2006/math">
                    <m:r>
                      <a:rPr lang="en-IN" sz="2100" i="1" spc="-20" dirty="0" smtClean="0">
                        <a:solidFill>
                          <a:srgbClr val="002060"/>
                        </a:solidFill>
                        <a:latin typeface="Cambria Math" panose="02040503050406030204" pitchFamily="18" charset="0"/>
                      </a:rPr>
                      <m:t>0 </m:t>
                    </m:r>
                    <m:r>
                      <a:rPr lang="en-IN" sz="2100" i="1" spc="-30" dirty="0" smtClean="0">
                        <a:solidFill>
                          <a:srgbClr val="002060"/>
                        </a:solidFill>
                        <a:latin typeface="Cambria Math" panose="02040503050406030204" pitchFamily="18" charset="0"/>
                        <a:cs typeface="Lucida Sans Unicode"/>
                      </a:rPr>
                      <m:t>≤ </m:t>
                    </m:r>
                    <m:r>
                      <a:rPr lang="en-IN" sz="2100" i="1" spc="35" dirty="0" smtClean="0">
                        <a:solidFill>
                          <a:srgbClr val="002060"/>
                        </a:solidFill>
                        <a:latin typeface="Cambria Math" panose="02040503050406030204" pitchFamily="18" charset="0"/>
                        <a:cs typeface="Calibri"/>
                      </a:rPr>
                      <m:t>𝜌</m:t>
                    </m:r>
                    <m:r>
                      <a:rPr lang="en-IN" sz="2100" i="1" spc="35" dirty="0" smtClean="0">
                        <a:solidFill>
                          <a:srgbClr val="002060"/>
                        </a:solidFill>
                        <a:latin typeface="Cambria Math" panose="02040503050406030204" pitchFamily="18" charset="0"/>
                        <a:cs typeface="Calibri"/>
                      </a:rPr>
                      <m:t> ≤ </m:t>
                    </m:r>
                    <m:r>
                      <a:rPr lang="en-IN" sz="2100" i="1" spc="-95" dirty="0" smtClean="0">
                        <a:solidFill>
                          <a:srgbClr val="002060"/>
                        </a:solidFill>
                        <a:latin typeface="Cambria Math" panose="02040503050406030204" pitchFamily="18" charset="0"/>
                        <a:cs typeface="Arial"/>
                      </a:rPr>
                      <m:t>𝑅</m:t>
                    </m:r>
                    <m:r>
                      <a:rPr lang="en-US" sz="2100" b="0" i="1" spc="-95" dirty="0" smtClean="0">
                        <a:solidFill>
                          <a:srgbClr val="002060"/>
                        </a:solidFill>
                        <a:latin typeface="Cambria Math" panose="02040503050406030204" pitchFamily="18" charset="0"/>
                        <a:cs typeface="Arial"/>
                      </a:rPr>
                      <m:t>.</m:t>
                    </m:r>
                  </m:oMath>
                </a14:m>
                <a:endParaRPr lang="en-IN" sz="2100" i="1" spc="-95"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100" spc="-10" dirty="0">
                    <a:solidFill>
                      <a:srgbClr val="002060"/>
                    </a:solidFill>
                    <a:latin typeface="Times New Roman" panose="02020603050405020304" pitchFamily="18" charset="0"/>
                    <a:cs typeface="Times New Roman" panose="02020603050405020304" pitchFamily="18" charset="0"/>
                  </a:rPr>
                  <a:t>Because </a:t>
                </a:r>
                <a:r>
                  <a:rPr lang="en-IN" sz="2100" spc="-20" dirty="0">
                    <a:solidFill>
                      <a:srgbClr val="002060"/>
                    </a:solidFill>
                    <a:latin typeface="Times New Roman" panose="02020603050405020304" pitchFamily="18" charset="0"/>
                    <a:cs typeface="Times New Roman" panose="02020603050405020304" pitchFamily="18" charset="0"/>
                  </a:rPr>
                  <a:t>mass </a:t>
                </a:r>
                <a14:m>
                  <m:oMath xmlns:m="http://schemas.openxmlformats.org/officeDocument/2006/math">
                    <m:r>
                      <a:rPr lang="en-IN" sz="2100" i="1" spc="35" dirty="0" smtClean="0">
                        <a:solidFill>
                          <a:srgbClr val="002060"/>
                        </a:solidFill>
                        <a:latin typeface="Cambria Math" panose="02040503050406030204" pitchFamily="18" charset="0"/>
                        <a:cs typeface="Arial"/>
                      </a:rPr>
                      <m:t>𝑀</m:t>
                    </m:r>
                  </m:oMath>
                </a14:m>
                <a:r>
                  <a:rPr lang="en-IN" sz="2100" i="1" spc="35" dirty="0">
                    <a:solidFill>
                      <a:srgbClr val="002060"/>
                    </a:solidFill>
                    <a:latin typeface="Times New Roman" panose="02020603050405020304" pitchFamily="18" charset="0"/>
                    <a:cs typeface="Times New Roman" panose="02020603050405020304" pitchFamily="18" charset="0"/>
                  </a:rPr>
                  <a:t> </a:t>
                </a:r>
                <a:r>
                  <a:rPr lang="en-IN" sz="2100" spc="-10" dirty="0">
                    <a:solidFill>
                      <a:srgbClr val="002060"/>
                    </a:solidFill>
                    <a:latin typeface="Times New Roman" panose="02020603050405020304" pitchFamily="18" charset="0"/>
                    <a:cs typeface="Times New Roman" panose="02020603050405020304" pitchFamily="18" charset="0"/>
                  </a:rPr>
                  <a:t>is </a:t>
                </a:r>
                <a:r>
                  <a:rPr lang="en-IN" sz="2100" spc="-20" dirty="0">
                    <a:solidFill>
                      <a:srgbClr val="002060"/>
                    </a:solidFill>
                    <a:latin typeface="Times New Roman" panose="02020603050405020304" pitchFamily="18" charset="0"/>
                    <a:cs typeface="Times New Roman" panose="02020603050405020304" pitchFamily="18" charset="0"/>
                  </a:rPr>
                  <a:t>distributed </a:t>
                </a:r>
                <a:r>
                  <a:rPr lang="en-IN" sz="2100" spc="-25" dirty="0">
                    <a:solidFill>
                      <a:srgbClr val="002060"/>
                    </a:solidFill>
                    <a:latin typeface="Times New Roman" panose="02020603050405020304" pitchFamily="18" charset="0"/>
                    <a:cs typeface="Times New Roman" panose="02020603050405020304" pitchFamily="18" charset="0"/>
                  </a:rPr>
                  <a:t>uniformly, </a:t>
                </a:r>
                <a:r>
                  <a:rPr lang="en-IN" sz="2100" spc="-75" dirty="0">
                    <a:solidFill>
                      <a:srgbClr val="002060"/>
                    </a:solidFill>
                    <a:latin typeface="Times New Roman" panose="02020603050405020304" pitchFamily="18" charset="0"/>
                    <a:cs typeface="Times New Roman" panose="02020603050405020304" pitchFamily="18" charset="0"/>
                  </a:rPr>
                  <a:t>we </a:t>
                </a:r>
                <a:r>
                  <a:rPr lang="en-IN" sz="2100" spc="-10" dirty="0">
                    <a:solidFill>
                      <a:srgbClr val="002060"/>
                    </a:solidFill>
                    <a:latin typeface="Times New Roman" panose="02020603050405020304" pitchFamily="18" charset="0"/>
                    <a:cs typeface="Times New Roman" panose="02020603050405020304" pitchFamily="18" charset="0"/>
                  </a:rPr>
                  <a:t>can </a:t>
                </a:r>
                <a:r>
                  <a:rPr lang="en-IN" sz="2100" spc="-35" dirty="0">
                    <a:solidFill>
                      <a:srgbClr val="002060"/>
                    </a:solidFill>
                    <a:latin typeface="Times New Roman" panose="02020603050405020304" pitchFamily="18" charset="0"/>
                    <a:cs typeface="Times New Roman" panose="02020603050405020304" pitchFamily="18" charset="0"/>
                  </a:rPr>
                  <a:t>define </a:t>
                </a:r>
                <a:r>
                  <a:rPr lang="en-IN" sz="2100" spc="-10" dirty="0">
                    <a:solidFill>
                      <a:srgbClr val="002060"/>
                    </a:solidFill>
                    <a:latin typeface="Times New Roman" panose="02020603050405020304" pitchFamily="18" charset="0"/>
                    <a:cs typeface="Times New Roman" panose="02020603050405020304" pitchFamily="18" charset="0"/>
                  </a:rPr>
                  <a:t>a  </a:t>
                </a:r>
                <a:r>
                  <a:rPr lang="en-IN" sz="2100" spc="-20" dirty="0">
                    <a:solidFill>
                      <a:srgbClr val="002060"/>
                    </a:solidFill>
                    <a:latin typeface="Times New Roman" panose="02020603050405020304" pitchFamily="18" charset="0"/>
                    <a:cs typeface="Times New Roman" panose="02020603050405020304" pitchFamily="18" charset="0"/>
                  </a:rPr>
                  <a:t>surface mass </a:t>
                </a:r>
                <a:r>
                  <a:rPr lang="en-IN" sz="2100" spc="-25" dirty="0">
                    <a:solidFill>
                      <a:srgbClr val="002060"/>
                    </a:solidFill>
                    <a:latin typeface="Times New Roman" panose="02020603050405020304" pitchFamily="18" charset="0"/>
                    <a:cs typeface="Times New Roman" panose="02020603050405020304" pitchFamily="18" charset="0"/>
                  </a:rPr>
                  <a:t>density </a:t>
                </a:r>
              </a:p>
              <a:p>
                <a:pPr marL="0" indent="0">
                  <a:buNone/>
                </a:pPr>
                <a:r>
                  <a:rPr lang="en-IN" sz="2100" spc="5" dirty="0">
                    <a:solidFill>
                      <a:srgbClr val="002060"/>
                    </a:solidFill>
                    <a:latin typeface="Times New Roman" panose="02020603050405020304" pitchFamily="18" charset="0"/>
                    <a:cs typeface="Times New Roman" panose="02020603050405020304" pitchFamily="18" charset="0"/>
                  </a:rPr>
                  <a:t>(mass </a:t>
                </a:r>
                <a:r>
                  <a:rPr lang="en-IN" sz="2100" spc="-30" dirty="0">
                    <a:solidFill>
                      <a:srgbClr val="002060"/>
                    </a:solidFill>
                    <a:latin typeface="Times New Roman" panose="02020603050405020304" pitchFamily="18" charset="0"/>
                    <a:cs typeface="Times New Roman" panose="02020603050405020304" pitchFamily="18" charset="0"/>
                  </a:rPr>
                  <a:t>per </a:t>
                </a:r>
                <a:r>
                  <a:rPr lang="en-IN" sz="2100" spc="-10" dirty="0">
                    <a:solidFill>
                      <a:srgbClr val="002060"/>
                    </a:solidFill>
                    <a:latin typeface="Times New Roman" panose="02020603050405020304" pitchFamily="18" charset="0"/>
                    <a:cs typeface="Times New Roman" panose="02020603050405020304" pitchFamily="18" charset="0"/>
                  </a:rPr>
                  <a:t>unit area)</a:t>
                </a:r>
                <a14:m>
                  <m:oMath xmlns:m="http://schemas.openxmlformats.org/officeDocument/2006/math">
                    <m:r>
                      <a:rPr lang="en-IN" sz="2100" i="1" spc="-40" dirty="0" smtClean="0">
                        <a:solidFill>
                          <a:srgbClr val="002060"/>
                        </a:solidFill>
                        <a:latin typeface="Cambria Math" panose="02040503050406030204" pitchFamily="18" charset="0"/>
                        <a:cs typeface="Calibri"/>
                      </a:rPr>
                      <m:t> </m:t>
                    </m:r>
                    <m:r>
                      <a:rPr lang="en-IN" sz="2100" i="1" spc="70" dirty="0" smtClean="0">
                        <a:solidFill>
                          <a:srgbClr val="002060"/>
                        </a:solidFill>
                        <a:latin typeface="Cambria Math" panose="02040503050406030204" pitchFamily="18" charset="0"/>
                        <a:cs typeface="Calibri"/>
                      </a:rPr>
                      <m:t>𝜎</m:t>
                    </m:r>
                    <m:r>
                      <a:rPr lang="en-US" sz="2100" b="0" i="0" spc="70" dirty="0" smtClean="0">
                        <a:solidFill>
                          <a:srgbClr val="002060"/>
                        </a:solidFill>
                        <a:latin typeface="Cambria Math" panose="02040503050406030204" pitchFamily="18" charset="0"/>
                        <a:cs typeface="Calibri"/>
                      </a:rPr>
                      <m:t>=</m:t>
                    </m:r>
                    <m:f>
                      <m:fPr>
                        <m:ctrlPr>
                          <a:rPr lang="en-US" sz="2100" b="0" i="1" spc="70" dirty="0" smtClean="0">
                            <a:solidFill>
                              <a:srgbClr val="002060"/>
                            </a:solidFill>
                            <a:latin typeface="Cambria Math" panose="02040503050406030204" pitchFamily="18" charset="0"/>
                            <a:cs typeface="Calibri"/>
                          </a:rPr>
                        </m:ctrlPr>
                      </m:fPr>
                      <m:num>
                        <m:r>
                          <a:rPr lang="en-US" sz="2100" b="0" i="1" spc="70" dirty="0" smtClean="0">
                            <a:solidFill>
                              <a:srgbClr val="002060"/>
                            </a:solidFill>
                            <a:latin typeface="Cambria Math" panose="02040503050406030204" pitchFamily="18" charset="0"/>
                            <a:cs typeface="Calibri"/>
                          </a:rPr>
                          <m:t>𝑀</m:t>
                        </m:r>
                      </m:num>
                      <m:den>
                        <m:r>
                          <a:rPr lang="en-US" sz="2100" b="0" i="1" spc="70" dirty="0" smtClean="0">
                            <a:solidFill>
                              <a:srgbClr val="002060"/>
                            </a:solidFill>
                            <a:latin typeface="Cambria Math" panose="02040503050406030204" pitchFamily="18" charset="0"/>
                            <a:cs typeface="Calibri"/>
                          </a:rPr>
                          <m:t>𝜋</m:t>
                        </m:r>
                        <m:sSup>
                          <m:sSupPr>
                            <m:ctrlPr>
                              <a:rPr lang="en-US" sz="2100" b="0" i="1" spc="70" dirty="0" smtClean="0">
                                <a:solidFill>
                                  <a:srgbClr val="002060"/>
                                </a:solidFill>
                                <a:latin typeface="Cambria Math" panose="02040503050406030204" pitchFamily="18" charset="0"/>
                                <a:cs typeface="Calibri"/>
                              </a:rPr>
                            </m:ctrlPr>
                          </m:sSupPr>
                          <m:e>
                            <m:r>
                              <a:rPr lang="en-US" sz="2100" b="0" i="1" spc="70" dirty="0" smtClean="0">
                                <a:solidFill>
                                  <a:srgbClr val="002060"/>
                                </a:solidFill>
                                <a:latin typeface="Cambria Math" panose="02040503050406030204" pitchFamily="18" charset="0"/>
                                <a:cs typeface="Calibri"/>
                              </a:rPr>
                              <m:t>𝑅</m:t>
                            </m:r>
                          </m:e>
                          <m:sup>
                            <m:r>
                              <a:rPr lang="en-US" sz="2100" b="0" i="1" spc="70" dirty="0" smtClean="0">
                                <a:solidFill>
                                  <a:srgbClr val="002060"/>
                                </a:solidFill>
                                <a:latin typeface="Cambria Math" panose="02040503050406030204" pitchFamily="18" charset="0"/>
                                <a:cs typeface="Calibri"/>
                              </a:rPr>
                              <m:t>2</m:t>
                            </m:r>
                          </m:sup>
                        </m:sSup>
                      </m:den>
                    </m:f>
                  </m:oMath>
                </a14:m>
                <a:r>
                  <a:rPr lang="en-IN" sz="2100"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100" spc="-10" dirty="0">
                    <a:solidFill>
                      <a:srgbClr val="002060"/>
                    </a:solidFill>
                    <a:latin typeface="Times New Roman" panose="02020603050405020304" pitchFamily="18" charset="0"/>
                    <a:cs typeface="Times New Roman" panose="02020603050405020304" pitchFamily="18" charset="0"/>
                  </a:rPr>
                  <a:t>Therefore, </a:t>
                </a:r>
                <a:r>
                  <a:rPr lang="en-IN" sz="2100" spc="-20" dirty="0">
                    <a:solidFill>
                      <a:srgbClr val="002060"/>
                    </a:solidFill>
                    <a:latin typeface="Times New Roman" panose="02020603050405020304" pitchFamily="18" charset="0"/>
                    <a:cs typeface="Times New Roman" panose="02020603050405020304" pitchFamily="18" charset="0"/>
                  </a:rPr>
                  <a:t>mass </a:t>
                </a:r>
                <a14:m>
                  <m:oMath xmlns:m="http://schemas.openxmlformats.org/officeDocument/2006/math">
                    <m:r>
                      <a:rPr lang="en-IN" sz="2100" i="1" spc="-50" dirty="0" smtClean="0">
                        <a:solidFill>
                          <a:srgbClr val="002060"/>
                        </a:solidFill>
                        <a:latin typeface="Cambria Math" panose="02040503050406030204" pitchFamily="18" charset="0"/>
                        <a:cs typeface="Arial"/>
                      </a:rPr>
                      <m:t>𝑑𝑚</m:t>
                    </m:r>
                  </m:oMath>
                </a14:m>
                <a:r>
                  <a:rPr lang="en-IN" sz="2100" i="1" spc="-50" dirty="0">
                    <a:solidFill>
                      <a:srgbClr val="002060"/>
                    </a:solidFill>
                    <a:latin typeface="Times New Roman" panose="02020603050405020304" pitchFamily="18" charset="0"/>
                    <a:cs typeface="Times New Roman" panose="02020603050405020304" pitchFamily="18" charset="0"/>
                  </a:rPr>
                  <a:t> </a:t>
                </a:r>
                <a:r>
                  <a:rPr lang="en-IN" sz="2100" spc="-25" dirty="0">
                    <a:solidFill>
                      <a:srgbClr val="002060"/>
                    </a:solidFill>
                    <a:latin typeface="Times New Roman" panose="02020603050405020304" pitchFamily="18" charset="0"/>
                    <a:cs typeface="Times New Roman" panose="02020603050405020304" pitchFamily="18" charset="0"/>
                  </a:rPr>
                  <a:t>of the </a:t>
                </a:r>
                <a:r>
                  <a:rPr lang="en-IN" sz="2100" spc="-5" dirty="0">
                    <a:solidFill>
                      <a:srgbClr val="002060"/>
                    </a:solidFill>
                    <a:latin typeface="Times New Roman" panose="02020603050405020304" pitchFamily="18" charset="0"/>
                    <a:cs typeface="Times New Roman" panose="02020603050405020304" pitchFamily="18" charset="0"/>
                  </a:rPr>
                  <a:t>ring </a:t>
                </a:r>
                <a:r>
                  <a:rPr lang="en-IN" sz="2100" spc="-25" dirty="0">
                    <a:solidFill>
                      <a:srgbClr val="002060"/>
                    </a:solidFill>
                    <a:latin typeface="Times New Roman" panose="02020603050405020304" pitchFamily="18" charset="0"/>
                    <a:cs typeface="Times New Roman" panose="02020603050405020304" pitchFamily="18" charset="0"/>
                  </a:rPr>
                  <a:t>of </a:t>
                </a:r>
                <a:r>
                  <a:rPr lang="en-IN" sz="2100" spc="-15" dirty="0">
                    <a:solidFill>
                      <a:srgbClr val="002060"/>
                    </a:solidFill>
                    <a:latin typeface="Times New Roman" panose="02020603050405020304" pitchFamily="18" charset="0"/>
                    <a:cs typeface="Times New Roman" panose="02020603050405020304" pitchFamily="18" charset="0"/>
                  </a:rPr>
                  <a:t>radius </a:t>
                </a:r>
                <a14:m>
                  <m:oMath xmlns:m="http://schemas.openxmlformats.org/officeDocument/2006/math">
                    <m:r>
                      <a:rPr lang="en-IN" sz="2100" i="1" spc="75" dirty="0" smtClean="0">
                        <a:solidFill>
                          <a:srgbClr val="002060"/>
                        </a:solidFill>
                        <a:latin typeface="Cambria Math" panose="02040503050406030204" pitchFamily="18" charset="0"/>
                        <a:cs typeface="Calibri"/>
                      </a:rPr>
                      <m:t>𝜌</m:t>
                    </m:r>
                  </m:oMath>
                </a14:m>
                <a:r>
                  <a:rPr lang="en-IN" sz="2100" spc="75" dirty="0">
                    <a:solidFill>
                      <a:srgbClr val="002060"/>
                    </a:solidFill>
                    <a:latin typeface="Times New Roman" panose="02020603050405020304" pitchFamily="18" charset="0"/>
                    <a:cs typeface="Times New Roman" panose="02020603050405020304" pitchFamily="18" charset="0"/>
                  </a:rPr>
                  <a:t>, </a:t>
                </a:r>
                <a:r>
                  <a:rPr lang="en-IN" sz="2100" spc="-20" dirty="0">
                    <a:solidFill>
                      <a:srgbClr val="002060"/>
                    </a:solidFill>
                    <a:latin typeface="Times New Roman" panose="02020603050405020304" pitchFamily="18" charset="0"/>
                    <a:cs typeface="Times New Roman" panose="02020603050405020304" pitchFamily="18" charset="0"/>
                  </a:rPr>
                  <a:t>and </a:t>
                </a:r>
                <a:r>
                  <a:rPr lang="en-IN" sz="2100" spc="-15" dirty="0">
                    <a:solidFill>
                      <a:srgbClr val="002060"/>
                    </a:solidFill>
                    <a:latin typeface="Times New Roman" panose="02020603050405020304" pitchFamily="18" charset="0"/>
                    <a:cs typeface="Times New Roman" panose="02020603050405020304" pitchFamily="18" charset="0"/>
                  </a:rPr>
                  <a:t>width </a:t>
                </a:r>
                <a14:m>
                  <m:oMath xmlns:m="http://schemas.openxmlformats.org/officeDocument/2006/math">
                    <m:r>
                      <a:rPr lang="en-IN" sz="2100" i="1" spc="45" dirty="0" smtClean="0">
                        <a:solidFill>
                          <a:srgbClr val="002060"/>
                        </a:solidFill>
                        <a:latin typeface="Cambria Math" panose="02040503050406030204" pitchFamily="18" charset="0"/>
                        <a:cs typeface="Arial"/>
                      </a:rPr>
                      <m:t>𝑑</m:t>
                    </m:r>
                    <m:r>
                      <a:rPr lang="en-IN" sz="2100" i="1" spc="45" dirty="0" err="1" smtClean="0">
                        <a:solidFill>
                          <a:srgbClr val="002060"/>
                        </a:solidFill>
                        <a:latin typeface="Cambria Math" panose="02040503050406030204" pitchFamily="18" charset="0"/>
                        <a:cs typeface="Calibri"/>
                      </a:rPr>
                      <m:t>𝜌</m:t>
                    </m:r>
                  </m:oMath>
                </a14:m>
                <a:r>
                  <a:rPr lang="en-IN" sz="2100" i="1" spc="295" dirty="0">
                    <a:solidFill>
                      <a:srgbClr val="002060"/>
                    </a:solidFill>
                    <a:latin typeface="Times New Roman" panose="02020603050405020304" pitchFamily="18" charset="0"/>
                    <a:cs typeface="Times New Roman" panose="02020603050405020304" pitchFamily="18" charset="0"/>
                  </a:rPr>
                  <a:t> </a:t>
                </a:r>
                <a:r>
                  <a:rPr lang="en-IN" sz="2100" spc="-15" dirty="0">
                    <a:solidFill>
                      <a:srgbClr val="002060"/>
                    </a:solidFill>
                    <a:latin typeface="Times New Roman" panose="02020603050405020304" pitchFamily="18" charset="0"/>
                    <a:cs typeface="Times New Roman" panose="02020603050405020304" pitchFamily="18" charset="0"/>
                  </a:rPr>
                  <a:t>is, </a:t>
                </a:r>
                <a14:m>
                  <m:oMath xmlns:m="http://schemas.openxmlformats.org/officeDocument/2006/math">
                    <m:r>
                      <a:rPr lang="en-US" sz="2100" b="0" i="1" spc="-15" smtClean="0">
                        <a:solidFill>
                          <a:srgbClr val="002060"/>
                        </a:solidFill>
                        <a:latin typeface="Cambria Math" panose="02040503050406030204" pitchFamily="18" charset="0"/>
                        <a:cs typeface="Calibri"/>
                      </a:rPr>
                      <m:t>𝑑𝑚</m:t>
                    </m:r>
                    <m:r>
                      <a:rPr lang="en-US" sz="2100" b="0" i="1" spc="-15" smtClean="0">
                        <a:solidFill>
                          <a:srgbClr val="002060"/>
                        </a:solidFill>
                        <a:latin typeface="Cambria Math" panose="02040503050406030204" pitchFamily="18" charset="0"/>
                        <a:cs typeface="Calibri"/>
                      </a:rPr>
                      <m:t>=</m:t>
                    </m:r>
                    <m:r>
                      <a:rPr lang="en-US" sz="2100" b="0" i="1" spc="-15" smtClean="0">
                        <a:solidFill>
                          <a:srgbClr val="002060"/>
                        </a:solidFill>
                        <a:latin typeface="Cambria Math" panose="02040503050406030204" pitchFamily="18" charset="0"/>
                        <a:cs typeface="Calibri"/>
                      </a:rPr>
                      <m:t>𝜎</m:t>
                    </m:r>
                    <m:r>
                      <a:rPr lang="en-US" sz="2100" b="0" i="1" spc="-15" smtClean="0">
                        <a:solidFill>
                          <a:srgbClr val="002060"/>
                        </a:solidFill>
                        <a:latin typeface="Cambria Math" panose="02040503050406030204" pitchFamily="18" charset="0"/>
                        <a:cs typeface="Calibri"/>
                      </a:rPr>
                      <m:t>2</m:t>
                    </m:r>
                    <m:r>
                      <a:rPr lang="en-US" sz="2100" b="0" i="1" spc="-15" smtClean="0">
                        <a:solidFill>
                          <a:srgbClr val="002060"/>
                        </a:solidFill>
                        <a:latin typeface="Cambria Math" panose="02040503050406030204" pitchFamily="18" charset="0"/>
                        <a:cs typeface="Calibri"/>
                      </a:rPr>
                      <m:t>𝜋𝜌</m:t>
                    </m:r>
                    <m:r>
                      <a:rPr lang="en-US" sz="2100" b="0" i="1" spc="-15" smtClean="0">
                        <a:solidFill>
                          <a:srgbClr val="002060"/>
                        </a:solidFill>
                        <a:latin typeface="Cambria Math" panose="02040503050406030204" pitchFamily="18" charset="0"/>
                        <a:cs typeface="Calibri"/>
                      </a:rPr>
                      <m:t>𝑑</m:t>
                    </m:r>
                    <m:r>
                      <a:rPr lang="en-US" sz="2100" b="0" i="1" spc="-15" smtClean="0">
                        <a:solidFill>
                          <a:srgbClr val="002060"/>
                        </a:solidFill>
                        <a:latin typeface="Cambria Math" panose="02040503050406030204" pitchFamily="18" charset="0"/>
                        <a:cs typeface="Calibri"/>
                      </a:rPr>
                      <m:t>𝜌</m:t>
                    </m:r>
                    <m:r>
                      <a:rPr lang="en-US" sz="2100" b="0" i="1" spc="-15" smtClean="0">
                        <a:solidFill>
                          <a:srgbClr val="002060"/>
                        </a:solidFill>
                        <a:latin typeface="Cambria Math" panose="02040503050406030204" pitchFamily="18" charset="0"/>
                        <a:cs typeface="Calibri"/>
                      </a:rPr>
                      <m:t>=</m:t>
                    </m:r>
                    <m:f>
                      <m:fPr>
                        <m:ctrlPr>
                          <a:rPr lang="en-US" sz="2100" b="0" i="1" spc="-15" smtClean="0">
                            <a:solidFill>
                              <a:srgbClr val="002060"/>
                            </a:solidFill>
                            <a:latin typeface="Cambria Math" panose="02040503050406030204" pitchFamily="18" charset="0"/>
                            <a:cs typeface="Calibri"/>
                          </a:rPr>
                        </m:ctrlPr>
                      </m:fPr>
                      <m:num>
                        <m:r>
                          <a:rPr lang="en-US" sz="2100" b="0" i="1" spc="-15" smtClean="0">
                            <a:solidFill>
                              <a:srgbClr val="002060"/>
                            </a:solidFill>
                            <a:latin typeface="Cambria Math" panose="02040503050406030204" pitchFamily="18" charset="0"/>
                            <a:cs typeface="Calibri"/>
                          </a:rPr>
                          <m:t>2</m:t>
                        </m:r>
                        <m:r>
                          <a:rPr lang="en-US" sz="2100" b="0" i="1" spc="-15" smtClean="0">
                            <a:solidFill>
                              <a:srgbClr val="002060"/>
                            </a:solidFill>
                            <a:latin typeface="Cambria Math" panose="02040503050406030204" pitchFamily="18" charset="0"/>
                            <a:cs typeface="Calibri"/>
                          </a:rPr>
                          <m:t>𝑀</m:t>
                        </m:r>
                      </m:num>
                      <m:den>
                        <m:sSup>
                          <m:sSupPr>
                            <m:ctrlPr>
                              <a:rPr lang="en-US" sz="2100" b="0" i="1" spc="-15" smtClean="0">
                                <a:solidFill>
                                  <a:srgbClr val="002060"/>
                                </a:solidFill>
                                <a:latin typeface="Cambria Math" panose="02040503050406030204" pitchFamily="18" charset="0"/>
                                <a:cs typeface="Calibri"/>
                              </a:rPr>
                            </m:ctrlPr>
                          </m:sSupPr>
                          <m:e>
                            <m:r>
                              <a:rPr lang="en-US" sz="2100" b="0" i="1" spc="-15" smtClean="0">
                                <a:solidFill>
                                  <a:srgbClr val="002060"/>
                                </a:solidFill>
                                <a:latin typeface="Cambria Math" panose="02040503050406030204" pitchFamily="18" charset="0"/>
                                <a:cs typeface="Calibri"/>
                              </a:rPr>
                              <m:t>𝑅</m:t>
                            </m:r>
                          </m:e>
                          <m:sup>
                            <m:r>
                              <a:rPr lang="en-US" sz="2100" b="0" i="1" spc="-15" smtClean="0">
                                <a:solidFill>
                                  <a:srgbClr val="002060"/>
                                </a:solidFill>
                                <a:latin typeface="Cambria Math" panose="02040503050406030204" pitchFamily="18" charset="0"/>
                                <a:cs typeface="Calibri"/>
                              </a:rPr>
                              <m:t>2</m:t>
                            </m:r>
                          </m:sup>
                        </m:sSup>
                      </m:den>
                    </m:f>
                    <m:r>
                      <a:rPr lang="en-US" sz="2100" i="1" spc="-15">
                        <a:solidFill>
                          <a:srgbClr val="002060"/>
                        </a:solidFill>
                        <a:latin typeface="Cambria Math" panose="02040503050406030204" pitchFamily="18" charset="0"/>
                        <a:cs typeface="Calibri"/>
                      </a:rPr>
                      <m:t>𝜌</m:t>
                    </m:r>
                    <m:r>
                      <a:rPr lang="en-US" sz="2100" i="1" spc="-15">
                        <a:solidFill>
                          <a:srgbClr val="002060"/>
                        </a:solidFill>
                        <a:latin typeface="Cambria Math" panose="02040503050406030204" pitchFamily="18" charset="0"/>
                        <a:cs typeface="Calibri"/>
                      </a:rPr>
                      <m:t>𝑑</m:t>
                    </m:r>
                    <m:r>
                      <a:rPr lang="en-US" sz="2100" i="1" spc="-15">
                        <a:solidFill>
                          <a:srgbClr val="002060"/>
                        </a:solidFill>
                        <a:latin typeface="Cambria Math" panose="02040503050406030204" pitchFamily="18" charset="0"/>
                        <a:cs typeface="Calibri"/>
                      </a:rPr>
                      <m:t>𝜌</m:t>
                    </m:r>
                  </m:oMath>
                </a14:m>
                <a:endParaRPr lang="en-IN" sz="21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100" spc="-5" dirty="0">
                    <a:solidFill>
                      <a:srgbClr val="002060"/>
                    </a:solidFill>
                    <a:latin typeface="Times New Roman" panose="02020603050405020304" pitchFamily="18" charset="0"/>
                    <a:cs typeface="Times New Roman" panose="02020603050405020304" pitchFamily="18" charset="0"/>
                  </a:rPr>
                  <a:t>Assuming </a:t>
                </a:r>
                <a:r>
                  <a:rPr lang="en-IN" sz="2100" dirty="0">
                    <a:solidFill>
                      <a:srgbClr val="002060"/>
                    </a:solidFill>
                    <a:latin typeface="Times New Roman" panose="02020603050405020304" pitchFamily="18" charset="0"/>
                    <a:cs typeface="Times New Roman" panose="02020603050405020304" pitchFamily="18" charset="0"/>
                  </a:rPr>
                  <a:t>that </a:t>
                </a:r>
                <a:r>
                  <a:rPr lang="en-IN" sz="2100" spc="-25" dirty="0">
                    <a:solidFill>
                      <a:srgbClr val="002060"/>
                    </a:solidFill>
                    <a:latin typeface="Times New Roman" panose="02020603050405020304" pitchFamily="18" charset="0"/>
                    <a:cs typeface="Times New Roman" panose="02020603050405020304" pitchFamily="18" charset="0"/>
                  </a:rPr>
                  <a:t>the </a:t>
                </a:r>
                <a:r>
                  <a:rPr lang="en-IN" sz="2100" spc="-5" dirty="0">
                    <a:solidFill>
                      <a:srgbClr val="002060"/>
                    </a:solidFill>
                    <a:latin typeface="Times New Roman" panose="02020603050405020304" pitchFamily="18" charset="0"/>
                    <a:cs typeface="Times New Roman" panose="02020603050405020304" pitchFamily="18" charset="0"/>
                  </a:rPr>
                  <a:t>disk </a:t>
                </a:r>
                <a:r>
                  <a:rPr lang="en-IN" sz="2100" spc="-25" dirty="0">
                    <a:solidFill>
                      <a:srgbClr val="002060"/>
                    </a:solidFill>
                    <a:latin typeface="Times New Roman" panose="02020603050405020304" pitchFamily="18" charset="0"/>
                    <a:cs typeface="Times New Roman" panose="02020603050405020304" pitchFamily="18" charset="0"/>
                  </a:rPr>
                  <a:t>lies </a:t>
                </a:r>
                <a:r>
                  <a:rPr lang="en-IN" sz="2100" spc="-15" dirty="0">
                    <a:solidFill>
                      <a:srgbClr val="002060"/>
                    </a:solidFill>
                    <a:latin typeface="Times New Roman" panose="02020603050405020304" pitchFamily="18" charset="0"/>
                    <a:cs typeface="Times New Roman" panose="02020603050405020304" pitchFamily="18" charset="0"/>
                  </a:rPr>
                  <a:t>in </a:t>
                </a:r>
                <a:r>
                  <a:rPr lang="en-IN" sz="2100" spc="-25" dirty="0">
                    <a:solidFill>
                      <a:srgbClr val="002060"/>
                    </a:solidFill>
                    <a:latin typeface="Times New Roman" panose="02020603050405020304" pitchFamily="18" charset="0"/>
                    <a:cs typeface="Times New Roman" panose="02020603050405020304" pitchFamily="18" charset="0"/>
                  </a:rPr>
                  <a:t>the </a:t>
                </a:r>
                <a:r>
                  <a:rPr lang="en-IN" sz="2100" i="1" spc="-50" dirty="0" err="1">
                    <a:solidFill>
                      <a:srgbClr val="002060"/>
                    </a:solidFill>
                    <a:latin typeface="Times New Roman" panose="02020603050405020304" pitchFamily="18" charset="0"/>
                    <a:cs typeface="Times New Roman" panose="02020603050405020304" pitchFamily="18" charset="0"/>
                  </a:rPr>
                  <a:t>xy</a:t>
                </a:r>
                <a:r>
                  <a:rPr lang="en-IN" sz="2100" i="1" spc="-50" dirty="0">
                    <a:solidFill>
                      <a:srgbClr val="002060"/>
                    </a:solidFill>
                    <a:latin typeface="Times New Roman" panose="02020603050405020304" pitchFamily="18" charset="0"/>
                    <a:cs typeface="Times New Roman" panose="02020603050405020304" pitchFamily="18" charset="0"/>
                  </a:rPr>
                  <a:t> </a:t>
                </a:r>
                <a:r>
                  <a:rPr lang="en-IN" sz="2100" spc="-20" dirty="0">
                    <a:solidFill>
                      <a:srgbClr val="002060"/>
                    </a:solidFill>
                    <a:latin typeface="Times New Roman" panose="02020603050405020304" pitchFamily="18" charset="0"/>
                    <a:cs typeface="Times New Roman" panose="02020603050405020304" pitchFamily="18" charset="0"/>
                  </a:rPr>
                  <a:t>plane, </a:t>
                </a:r>
                <a:r>
                  <a:rPr lang="en-IN" sz="2100" spc="-15" dirty="0">
                    <a:solidFill>
                      <a:srgbClr val="002060"/>
                    </a:solidFill>
                    <a:latin typeface="Times New Roman" panose="02020603050405020304" pitchFamily="18" charset="0"/>
                    <a:cs typeface="Times New Roman" panose="02020603050405020304" pitchFamily="18" charset="0"/>
                  </a:rPr>
                  <a:t>with origin </a:t>
                </a:r>
                <a:r>
                  <a:rPr lang="en-IN" sz="2100" spc="5" dirty="0">
                    <a:solidFill>
                      <a:srgbClr val="002060"/>
                    </a:solidFill>
                    <a:latin typeface="Times New Roman" panose="02020603050405020304" pitchFamily="18" charset="0"/>
                    <a:cs typeface="Times New Roman" panose="02020603050405020304" pitchFamily="18" charset="0"/>
                  </a:rPr>
                  <a:t>at </a:t>
                </a:r>
                <a:r>
                  <a:rPr lang="en-IN" sz="2100" spc="-5" dirty="0">
                    <a:solidFill>
                      <a:srgbClr val="002060"/>
                    </a:solidFill>
                    <a:latin typeface="Times New Roman" panose="02020603050405020304" pitchFamily="18" charset="0"/>
                    <a:cs typeface="Times New Roman" panose="02020603050405020304" pitchFamily="18" charset="0"/>
                  </a:rPr>
                  <a:t>its  </a:t>
                </a:r>
                <a:r>
                  <a:rPr lang="en-IN" sz="2100" spc="-20" dirty="0" err="1">
                    <a:solidFill>
                      <a:srgbClr val="002060"/>
                    </a:solidFill>
                    <a:latin typeface="Times New Roman" panose="02020603050405020304" pitchFamily="18" charset="0"/>
                    <a:cs typeface="Times New Roman" panose="02020603050405020304" pitchFamily="18" charset="0"/>
                  </a:rPr>
                  <a:t>center</a:t>
                </a:r>
                <a:r>
                  <a:rPr lang="en-IN" sz="2100" spc="-20" dirty="0">
                    <a:solidFill>
                      <a:srgbClr val="002060"/>
                    </a:solidFill>
                    <a:latin typeface="Times New Roman" panose="02020603050405020304" pitchFamily="18" charset="0"/>
                    <a:cs typeface="Times New Roman" panose="02020603050405020304" pitchFamily="18" charset="0"/>
                  </a:rPr>
                  <a:t>, </a:t>
                </a:r>
              </a:p>
              <a:p>
                <a:pPr marL="0" indent="0">
                  <a:buNone/>
                </a:pPr>
                <a:r>
                  <a:rPr lang="en-IN" sz="2100" spc="-30" dirty="0">
                    <a:solidFill>
                      <a:srgbClr val="002060"/>
                    </a:solidFill>
                    <a:latin typeface="Times New Roman" panose="02020603050405020304" pitchFamily="18" charset="0"/>
                    <a:cs typeface="Times New Roman" panose="02020603050405020304" pitchFamily="18" charset="0"/>
                  </a:rPr>
                  <a:t>so </a:t>
                </a:r>
                <a:r>
                  <a:rPr lang="en-IN" sz="2100" dirty="0">
                    <a:solidFill>
                      <a:srgbClr val="002060"/>
                    </a:solidFill>
                    <a:latin typeface="Times New Roman" panose="02020603050405020304" pitchFamily="18" charset="0"/>
                    <a:cs typeface="Times New Roman" panose="02020603050405020304" pitchFamily="18" charset="0"/>
                  </a:rPr>
                  <a:t>that </a:t>
                </a:r>
                <a14:m>
                  <m:oMath xmlns:m="http://schemas.openxmlformats.org/officeDocument/2006/math">
                    <m:r>
                      <a:rPr lang="en-IN" sz="2100" i="1" spc="-50" dirty="0" smtClean="0">
                        <a:solidFill>
                          <a:srgbClr val="002060"/>
                        </a:solidFill>
                        <a:latin typeface="Cambria Math" panose="02040503050406030204" pitchFamily="18" charset="0"/>
                        <a:cs typeface="Arial"/>
                      </a:rPr>
                      <m:t>𝑥</m:t>
                    </m:r>
                    <m:r>
                      <a:rPr lang="en-IN" sz="2100" i="1" spc="-50" dirty="0" smtClean="0">
                        <a:solidFill>
                          <a:srgbClr val="002060"/>
                        </a:solidFill>
                        <a:latin typeface="Cambria Math" panose="02040503050406030204" pitchFamily="18" charset="0"/>
                        <a:cs typeface="Arial"/>
                      </a:rPr>
                      <m:t> 2 + </m:t>
                    </m:r>
                    <m:r>
                      <a:rPr lang="en-IN" sz="2100" i="1" spc="-50" dirty="0" smtClean="0">
                        <a:solidFill>
                          <a:srgbClr val="002060"/>
                        </a:solidFill>
                        <a:latin typeface="Cambria Math" panose="02040503050406030204" pitchFamily="18" charset="0"/>
                        <a:cs typeface="Arial"/>
                      </a:rPr>
                      <m:t>𝑦</m:t>
                    </m:r>
                    <m:r>
                      <a:rPr lang="en-IN" sz="2100" i="1" spc="-50" dirty="0" smtClean="0">
                        <a:solidFill>
                          <a:srgbClr val="002060"/>
                        </a:solidFill>
                        <a:latin typeface="Cambria Math" panose="02040503050406030204" pitchFamily="18" charset="0"/>
                        <a:cs typeface="Arial"/>
                      </a:rPr>
                      <m:t> 2 = </m:t>
                    </m:r>
                    <m:sSup>
                      <m:sSupPr>
                        <m:ctrlPr>
                          <a:rPr lang="en-US" sz="2100" b="0" i="1" spc="70" dirty="0" smtClean="0">
                            <a:solidFill>
                              <a:srgbClr val="002060"/>
                            </a:solidFill>
                            <a:latin typeface="Cambria Math" panose="02040503050406030204" pitchFamily="18" charset="0"/>
                            <a:cs typeface="Calibri"/>
                          </a:rPr>
                        </m:ctrlPr>
                      </m:sSupPr>
                      <m:e>
                        <m:r>
                          <a:rPr lang="en-IN" sz="2100" i="1" spc="70" dirty="0" smtClean="0">
                            <a:solidFill>
                              <a:srgbClr val="002060"/>
                            </a:solidFill>
                            <a:latin typeface="Cambria Math" panose="02040503050406030204" pitchFamily="18" charset="0"/>
                            <a:cs typeface="Calibri"/>
                          </a:rPr>
                          <m:t>𝜌</m:t>
                        </m:r>
                      </m:e>
                      <m:sup>
                        <m:r>
                          <a:rPr lang="en-US" sz="2100" b="0" i="0" spc="70" dirty="0" smtClean="0">
                            <a:solidFill>
                              <a:srgbClr val="002060"/>
                            </a:solidFill>
                            <a:latin typeface="Cambria Math" panose="02040503050406030204" pitchFamily="18" charset="0"/>
                            <a:cs typeface="Calibri"/>
                          </a:rPr>
                          <m:t>2</m:t>
                        </m:r>
                      </m:sup>
                    </m:sSup>
                  </m:oMath>
                </a14:m>
                <a:endParaRPr lang="en-IN" sz="2100" baseline="27777"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100" dirty="0">
                    <a:solidFill>
                      <a:srgbClr val="002060"/>
                    </a:solidFill>
                    <a:latin typeface="Times New Roman" panose="02020603050405020304" pitchFamily="18" charset="0"/>
                    <a:cs typeface="Times New Roman" panose="02020603050405020304" pitchFamily="18" charset="0"/>
                  </a:rPr>
                  <a:t>Hence, </a:t>
                </a:r>
                <a14:m>
                  <m:oMath xmlns:m="http://schemas.openxmlformats.org/officeDocument/2006/math">
                    <m:sSub>
                      <m:sSubPr>
                        <m:ctrlPr>
                          <a:rPr lang="en-US" sz="2100" b="0" i="1" smtClean="0">
                            <a:solidFill>
                              <a:srgbClr val="002060"/>
                            </a:solidFill>
                            <a:latin typeface="Cambria Math" panose="02040503050406030204" pitchFamily="18" charset="0"/>
                            <a:cs typeface="Calibri"/>
                          </a:rPr>
                        </m:ctrlPr>
                      </m:sSubPr>
                      <m:e>
                        <m:r>
                          <a:rPr lang="en-US" sz="2100" b="0" i="1" smtClean="0">
                            <a:solidFill>
                              <a:srgbClr val="002060"/>
                            </a:solidFill>
                            <a:latin typeface="Cambria Math" panose="02040503050406030204" pitchFamily="18" charset="0"/>
                            <a:cs typeface="Calibri"/>
                          </a:rPr>
                          <m:t>𝐼</m:t>
                        </m:r>
                      </m:e>
                      <m:sub>
                        <m:r>
                          <a:rPr lang="en-US" sz="2100" b="0" i="1" smtClean="0">
                            <a:solidFill>
                              <a:srgbClr val="002060"/>
                            </a:solidFill>
                            <a:latin typeface="Cambria Math" panose="02040503050406030204" pitchFamily="18" charset="0"/>
                            <a:cs typeface="Calibri"/>
                          </a:rPr>
                          <m:t>𝑧𝑧</m:t>
                        </m:r>
                      </m:sub>
                    </m:sSub>
                    <m:r>
                      <a:rPr lang="en-US" sz="2100" b="0" i="1" smtClean="0">
                        <a:solidFill>
                          <a:srgbClr val="002060"/>
                        </a:solidFill>
                        <a:latin typeface="Cambria Math" panose="02040503050406030204" pitchFamily="18" charset="0"/>
                        <a:cs typeface="Calibri"/>
                      </a:rPr>
                      <m:t>=</m:t>
                    </m:r>
                    <m:r>
                      <a:rPr lang="en-US" sz="2100" b="0" i="1" smtClean="0">
                        <a:solidFill>
                          <a:srgbClr val="002060"/>
                        </a:solidFill>
                        <a:latin typeface="Cambria Math" panose="02040503050406030204" pitchFamily="18" charset="0"/>
                        <a:cs typeface="Calibri"/>
                      </a:rPr>
                      <m:t>𝑑𝑚</m:t>
                    </m:r>
                    <m:d>
                      <m:dPr>
                        <m:ctrlPr>
                          <a:rPr lang="en-US" sz="2100" b="0" i="1" smtClean="0">
                            <a:solidFill>
                              <a:srgbClr val="002060"/>
                            </a:solidFill>
                            <a:latin typeface="Cambria Math" panose="02040503050406030204" pitchFamily="18" charset="0"/>
                            <a:cs typeface="Calibri"/>
                          </a:rPr>
                        </m:ctrlPr>
                      </m:dPr>
                      <m:e>
                        <m:sSup>
                          <m:sSupPr>
                            <m:ctrlPr>
                              <a:rPr lang="en-US" sz="2100" b="0" i="1" smtClean="0">
                                <a:solidFill>
                                  <a:srgbClr val="002060"/>
                                </a:solidFill>
                                <a:latin typeface="Cambria Math" panose="02040503050406030204" pitchFamily="18" charset="0"/>
                                <a:cs typeface="Calibri"/>
                              </a:rPr>
                            </m:ctrlPr>
                          </m:sSupPr>
                          <m:e>
                            <m:r>
                              <a:rPr lang="en-US" sz="2100" b="0" i="1" smtClean="0">
                                <a:solidFill>
                                  <a:srgbClr val="002060"/>
                                </a:solidFill>
                                <a:latin typeface="Cambria Math" panose="02040503050406030204" pitchFamily="18" charset="0"/>
                                <a:cs typeface="Calibri"/>
                              </a:rPr>
                              <m:t>𝑥</m:t>
                            </m:r>
                          </m:e>
                          <m:sup>
                            <m:r>
                              <a:rPr lang="en-US" sz="2100" b="0" i="1" smtClean="0">
                                <a:solidFill>
                                  <a:srgbClr val="002060"/>
                                </a:solidFill>
                                <a:latin typeface="Cambria Math" panose="02040503050406030204" pitchFamily="18" charset="0"/>
                                <a:cs typeface="Calibri"/>
                              </a:rPr>
                              <m:t>2</m:t>
                            </m:r>
                          </m:sup>
                        </m:sSup>
                        <m:r>
                          <a:rPr lang="en-US" sz="2100" b="0" i="1" smtClean="0">
                            <a:solidFill>
                              <a:srgbClr val="002060"/>
                            </a:solidFill>
                            <a:latin typeface="Cambria Math" panose="02040503050406030204" pitchFamily="18" charset="0"/>
                            <a:cs typeface="Calibri"/>
                          </a:rPr>
                          <m:t>+</m:t>
                        </m:r>
                        <m:sSup>
                          <m:sSupPr>
                            <m:ctrlPr>
                              <a:rPr lang="en-US" sz="2100" b="0" i="1" smtClean="0">
                                <a:solidFill>
                                  <a:srgbClr val="002060"/>
                                </a:solidFill>
                                <a:latin typeface="Cambria Math" panose="02040503050406030204" pitchFamily="18" charset="0"/>
                                <a:cs typeface="Calibri"/>
                              </a:rPr>
                            </m:ctrlPr>
                          </m:sSupPr>
                          <m:e>
                            <m:r>
                              <a:rPr lang="en-US" sz="2100" b="0" i="1" smtClean="0">
                                <a:solidFill>
                                  <a:srgbClr val="002060"/>
                                </a:solidFill>
                                <a:latin typeface="Cambria Math" panose="02040503050406030204" pitchFamily="18" charset="0"/>
                                <a:cs typeface="Calibri"/>
                              </a:rPr>
                              <m:t>𝑦</m:t>
                            </m:r>
                          </m:e>
                          <m:sup>
                            <m:r>
                              <a:rPr lang="en-US" sz="2100" b="0" i="1" smtClean="0">
                                <a:solidFill>
                                  <a:srgbClr val="002060"/>
                                </a:solidFill>
                                <a:latin typeface="Cambria Math" panose="02040503050406030204" pitchFamily="18" charset="0"/>
                                <a:cs typeface="Calibri"/>
                              </a:rPr>
                              <m:t>2</m:t>
                            </m:r>
                          </m:sup>
                        </m:sSup>
                      </m:e>
                    </m:d>
                    <m:r>
                      <a:rPr lang="en-US" sz="2100" b="0" i="1" smtClean="0">
                        <a:solidFill>
                          <a:srgbClr val="002060"/>
                        </a:solidFill>
                        <a:latin typeface="Cambria Math" panose="02040503050406030204" pitchFamily="18" charset="0"/>
                        <a:cs typeface="Calibri"/>
                      </a:rPr>
                      <m:t>=</m:t>
                    </m:r>
                    <m:f>
                      <m:fPr>
                        <m:ctrlPr>
                          <a:rPr lang="en-US" sz="2100" b="0" i="1" smtClean="0">
                            <a:solidFill>
                              <a:srgbClr val="002060"/>
                            </a:solidFill>
                            <a:latin typeface="Cambria Math" panose="02040503050406030204" pitchFamily="18" charset="0"/>
                            <a:cs typeface="Calibri"/>
                          </a:rPr>
                        </m:ctrlPr>
                      </m:fPr>
                      <m:num>
                        <m:r>
                          <a:rPr lang="en-US" sz="2100" b="0" i="1" smtClean="0">
                            <a:solidFill>
                              <a:srgbClr val="002060"/>
                            </a:solidFill>
                            <a:latin typeface="Cambria Math" panose="02040503050406030204" pitchFamily="18" charset="0"/>
                            <a:cs typeface="Calibri"/>
                          </a:rPr>
                          <m:t>2</m:t>
                        </m:r>
                        <m:r>
                          <a:rPr lang="en-US" sz="2100" b="0" i="1" smtClean="0">
                            <a:solidFill>
                              <a:srgbClr val="002060"/>
                            </a:solidFill>
                            <a:latin typeface="Cambria Math" panose="02040503050406030204" pitchFamily="18" charset="0"/>
                            <a:cs typeface="Calibri"/>
                          </a:rPr>
                          <m:t>𝑀</m:t>
                        </m:r>
                      </m:num>
                      <m:den>
                        <m:sSup>
                          <m:sSupPr>
                            <m:ctrlPr>
                              <a:rPr lang="en-US" sz="2100" b="0" i="1" smtClean="0">
                                <a:solidFill>
                                  <a:srgbClr val="002060"/>
                                </a:solidFill>
                                <a:latin typeface="Cambria Math" panose="02040503050406030204" pitchFamily="18" charset="0"/>
                                <a:cs typeface="Calibri"/>
                              </a:rPr>
                            </m:ctrlPr>
                          </m:sSupPr>
                          <m:e>
                            <m:r>
                              <a:rPr lang="en-US" sz="2100" b="0" i="1" smtClean="0">
                                <a:solidFill>
                                  <a:srgbClr val="002060"/>
                                </a:solidFill>
                                <a:latin typeface="Cambria Math" panose="02040503050406030204" pitchFamily="18" charset="0"/>
                                <a:cs typeface="Calibri"/>
                              </a:rPr>
                              <m:t>𝑅</m:t>
                            </m:r>
                          </m:e>
                          <m:sup>
                            <m:r>
                              <a:rPr lang="en-US" sz="2100" b="0" i="1" smtClean="0">
                                <a:solidFill>
                                  <a:srgbClr val="002060"/>
                                </a:solidFill>
                                <a:latin typeface="Cambria Math" panose="02040503050406030204" pitchFamily="18" charset="0"/>
                                <a:cs typeface="Calibri"/>
                              </a:rPr>
                              <m:t>2</m:t>
                            </m:r>
                          </m:sup>
                        </m:sSup>
                      </m:den>
                    </m:f>
                    <m:nary>
                      <m:naryPr>
                        <m:ctrlPr>
                          <a:rPr lang="en-US" sz="2100" b="0" i="1" smtClean="0">
                            <a:solidFill>
                              <a:srgbClr val="002060"/>
                            </a:solidFill>
                            <a:latin typeface="Cambria Math" panose="02040503050406030204" pitchFamily="18" charset="0"/>
                            <a:cs typeface="Calibri"/>
                          </a:rPr>
                        </m:ctrlPr>
                      </m:naryPr>
                      <m:sub>
                        <m:r>
                          <a:rPr lang="en-US" sz="2100" b="0" i="1" smtClean="0">
                            <a:solidFill>
                              <a:srgbClr val="002060"/>
                            </a:solidFill>
                            <a:latin typeface="Cambria Math" panose="02040503050406030204" pitchFamily="18" charset="0"/>
                            <a:cs typeface="Calibri"/>
                          </a:rPr>
                          <m:t>0</m:t>
                        </m:r>
                      </m:sub>
                      <m:sup>
                        <m:r>
                          <a:rPr lang="en-US" sz="2100" b="0" i="1" smtClean="0">
                            <a:solidFill>
                              <a:srgbClr val="002060"/>
                            </a:solidFill>
                            <a:latin typeface="Cambria Math" panose="02040503050406030204" pitchFamily="18" charset="0"/>
                            <a:cs typeface="Calibri"/>
                          </a:rPr>
                          <m:t>𝑅</m:t>
                        </m:r>
                      </m:sup>
                      <m:e>
                        <m:sSup>
                          <m:sSupPr>
                            <m:ctrlPr>
                              <a:rPr lang="en-US" sz="2100" b="0" i="1" smtClean="0">
                                <a:solidFill>
                                  <a:srgbClr val="002060"/>
                                </a:solidFill>
                                <a:latin typeface="Cambria Math" panose="02040503050406030204" pitchFamily="18" charset="0"/>
                                <a:cs typeface="Calibri"/>
                              </a:rPr>
                            </m:ctrlPr>
                          </m:sSupPr>
                          <m:e>
                            <m:r>
                              <a:rPr lang="en-US" sz="2100" b="0" i="1" smtClean="0">
                                <a:solidFill>
                                  <a:srgbClr val="002060"/>
                                </a:solidFill>
                                <a:latin typeface="Cambria Math" panose="02040503050406030204" pitchFamily="18" charset="0"/>
                                <a:cs typeface="Calibri"/>
                              </a:rPr>
                              <m:t>𝜌</m:t>
                            </m:r>
                          </m:e>
                          <m:sup>
                            <m:r>
                              <a:rPr lang="en-US" sz="2100" b="0" i="1" smtClean="0">
                                <a:solidFill>
                                  <a:srgbClr val="002060"/>
                                </a:solidFill>
                                <a:latin typeface="Cambria Math" panose="02040503050406030204" pitchFamily="18" charset="0"/>
                                <a:cs typeface="Calibri"/>
                              </a:rPr>
                              <m:t>3</m:t>
                            </m:r>
                          </m:sup>
                        </m:sSup>
                      </m:e>
                    </m:nary>
                    <m:r>
                      <a:rPr lang="en-US" sz="2100" b="0" i="1" smtClean="0">
                        <a:solidFill>
                          <a:srgbClr val="002060"/>
                        </a:solidFill>
                        <a:latin typeface="Cambria Math" panose="02040503050406030204" pitchFamily="18" charset="0"/>
                        <a:cs typeface="Calibri"/>
                      </a:rPr>
                      <m:t>𝑑</m:t>
                    </m:r>
                    <m:r>
                      <a:rPr lang="en-US" sz="2100" b="0" i="1" smtClean="0">
                        <a:solidFill>
                          <a:srgbClr val="002060"/>
                        </a:solidFill>
                        <a:latin typeface="Cambria Math" panose="02040503050406030204" pitchFamily="18" charset="0"/>
                        <a:cs typeface="Calibri"/>
                      </a:rPr>
                      <m:t>𝜌</m:t>
                    </m:r>
                    <m:r>
                      <a:rPr lang="en-US" sz="2100" b="0" i="1" smtClean="0">
                        <a:solidFill>
                          <a:srgbClr val="002060"/>
                        </a:solidFill>
                        <a:latin typeface="Cambria Math" panose="02040503050406030204" pitchFamily="18" charset="0"/>
                        <a:cs typeface="Calibri"/>
                      </a:rPr>
                      <m:t>=</m:t>
                    </m:r>
                    <m:f>
                      <m:fPr>
                        <m:ctrlPr>
                          <a:rPr lang="en-US" sz="2100" b="0" i="1" smtClean="0">
                            <a:solidFill>
                              <a:srgbClr val="002060"/>
                            </a:solidFill>
                            <a:latin typeface="Cambria Math" panose="02040503050406030204" pitchFamily="18" charset="0"/>
                            <a:cs typeface="Calibri"/>
                          </a:rPr>
                        </m:ctrlPr>
                      </m:fPr>
                      <m:num>
                        <m:r>
                          <a:rPr lang="en-US" sz="2100" b="0" i="1" smtClean="0">
                            <a:solidFill>
                              <a:srgbClr val="002060"/>
                            </a:solidFill>
                            <a:latin typeface="Cambria Math" panose="02040503050406030204" pitchFamily="18" charset="0"/>
                            <a:cs typeface="Calibri"/>
                          </a:rPr>
                          <m:t>2</m:t>
                        </m:r>
                        <m:r>
                          <a:rPr lang="en-US" sz="2100" b="0" i="1" smtClean="0">
                            <a:solidFill>
                              <a:srgbClr val="002060"/>
                            </a:solidFill>
                            <a:latin typeface="Cambria Math" panose="02040503050406030204" pitchFamily="18" charset="0"/>
                            <a:cs typeface="Calibri"/>
                          </a:rPr>
                          <m:t>𝑀</m:t>
                        </m:r>
                      </m:num>
                      <m:den>
                        <m:sSup>
                          <m:sSupPr>
                            <m:ctrlPr>
                              <a:rPr lang="en-US" sz="2100" b="0" i="1" smtClean="0">
                                <a:solidFill>
                                  <a:srgbClr val="002060"/>
                                </a:solidFill>
                                <a:latin typeface="Cambria Math" panose="02040503050406030204" pitchFamily="18" charset="0"/>
                                <a:cs typeface="Calibri"/>
                              </a:rPr>
                            </m:ctrlPr>
                          </m:sSupPr>
                          <m:e>
                            <m:r>
                              <a:rPr lang="en-US" sz="2100" b="0" i="1" smtClean="0">
                                <a:solidFill>
                                  <a:srgbClr val="002060"/>
                                </a:solidFill>
                                <a:latin typeface="Cambria Math" panose="02040503050406030204" pitchFamily="18" charset="0"/>
                                <a:cs typeface="Calibri"/>
                              </a:rPr>
                              <m:t>𝑅</m:t>
                            </m:r>
                          </m:e>
                          <m:sup>
                            <m:r>
                              <a:rPr lang="en-US" sz="2100" b="0" i="1" smtClean="0">
                                <a:solidFill>
                                  <a:srgbClr val="002060"/>
                                </a:solidFill>
                                <a:latin typeface="Cambria Math" panose="02040503050406030204" pitchFamily="18" charset="0"/>
                                <a:cs typeface="Calibri"/>
                              </a:rPr>
                              <m:t>2</m:t>
                            </m:r>
                          </m:sup>
                        </m:sSup>
                      </m:den>
                    </m:f>
                    <m:d>
                      <m:dPr>
                        <m:ctrlPr>
                          <a:rPr lang="en-US" sz="2100" b="0" i="1" smtClean="0">
                            <a:solidFill>
                              <a:srgbClr val="002060"/>
                            </a:solidFill>
                            <a:latin typeface="Cambria Math" panose="02040503050406030204" pitchFamily="18" charset="0"/>
                            <a:cs typeface="Calibri"/>
                          </a:rPr>
                        </m:ctrlPr>
                      </m:dPr>
                      <m:e>
                        <m:f>
                          <m:fPr>
                            <m:ctrlPr>
                              <a:rPr lang="en-US" sz="2100" b="0" i="1" smtClean="0">
                                <a:solidFill>
                                  <a:srgbClr val="002060"/>
                                </a:solidFill>
                                <a:latin typeface="Cambria Math" panose="02040503050406030204" pitchFamily="18" charset="0"/>
                                <a:cs typeface="Calibri"/>
                              </a:rPr>
                            </m:ctrlPr>
                          </m:fPr>
                          <m:num>
                            <m:sSup>
                              <m:sSupPr>
                                <m:ctrlPr>
                                  <a:rPr lang="en-US" sz="2100" b="0" i="1" smtClean="0">
                                    <a:solidFill>
                                      <a:srgbClr val="002060"/>
                                    </a:solidFill>
                                    <a:latin typeface="Cambria Math" panose="02040503050406030204" pitchFamily="18" charset="0"/>
                                    <a:cs typeface="Calibri"/>
                                  </a:rPr>
                                </m:ctrlPr>
                              </m:sSupPr>
                              <m:e>
                                <m:r>
                                  <a:rPr lang="en-US" sz="2100" b="0" i="1" smtClean="0">
                                    <a:solidFill>
                                      <a:srgbClr val="002060"/>
                                    </a:solidFill>
                                    <a:latin typeface="Cambria Math" panose="02040503050406030204" pitchFamily="18" charset="0"/>
                                    <a:cs typeface="Calibri"/>
                                  </a:rPr>
                                  <m:t>𝑅</m:t>
                                </m:r>
                              </m:e>
                              <m:sup>
                                <m:r>
                                  <a:rPr lang="en-US" sz="2100" b="0" i="1" smtClean="0">
                                    <a:solidFill>
                                      <a:srgbClr val="002060"/>
                                    </a:solidFill>
                                    <a:latin typeface="Cambria Math" panose="02040503050406030204" pitchFamily="18" charset="0"/>
                                    <a:cs typeface="Calibri"/>
                                  </a:rPr>
                                  <m:t>4</m:t>
                                </m:r>
                              </m:sup>
                            </m:sSup>
                          </m:num>
                          <m:den>
                            <m:r>
                              <a:rPr lang="en-US" sz="2100" b="0" i="1" smtClean="0">
                                <a:solidFill>
                                  <a:srgbClr val="002060"/>
                                </a:solidFill>
                                <a:latin typeface="Cambria Math" panose="02040503050406030204" pitchFamily="18" charset="0"/>
                                <a:cs typeface="Calibri"/>
                              </a:rPr>
                              <m:t>4</m:t>
                            </m:r>
                          </m:den>
                        </m:f>
                      </m:e>
                    </m:d>
                    <m:r>
                      <a:rPr lang="en-US" sz="2100" b="0" i="1" smtClean="0">
                        <a:solidFill>
                          <a:srgbClr val="002060"/>
                        </a:solidFill>
                        <a:latin typeface="Cambria Math" panose="02040503050406030204" pitchFamily="18" charset="0"/>
                        <a:cs typeface="Calibri"/>
                      </a:rPr>
                      <m:t>=</m:t>
                    </m:r>
                    <m:f>
                      <m:fPr>
                        <m:ctrlPr>
                          <a:rPr lang="en-US" sz="2100" b="0" i="1" smtClean="0">
                            <a:solidFill>
                              <a:srgbClr val="002060"/>
                            </a:solidFill>
                            <a:latin typeface="Cambria Math" panose="02040503050406030204" pitchFamily="18" charset="0"/>
                            <a:cs typeface="Calibri"/>
                          </a:rPr>
                        </m:ctrlPr>
                      </m:fPr>
                      <m:num>
                        <m:r>
                          <a:rPr lang="en-US" sz="2100" b="0" i="1" smtClean="0">
                            <a:solidFill>
                              <a:srgbClr val="002060"/>
                            </a:solidFill>
                            <a:latin typeface="Cambria Math" panose="02040503050406030204" pitchFamily="18" charset="0"/>
                            <a:cs typeface="Calibri"/>
                          </a:rPr>
                          <m:t>𝑀</m:t>
                        </m:r>
                        <m:sSup>
                          <m:sSupPr>
                            <m:ctrlPr>
                              <a:rPr lang="en-US" sz="2100" b="0" i="1" smtClean="0">
                                <a:solidFill>
                                  <a:srgbClr val="002060"/>
                                </a:solidFill>
                                <a:latin typeface="Cambria Math" panose="02040503050406030204" pitchFamily="18" charset="0"/>
                                <a:cs typeface="Calibri"/>
                              </a:rPr>
                            </m:ctrlPr>
                          </m:sSupPr>
                          <m:e>
                            <m:r>
                              <a:rPr lang="en-US" sz="2100" b="0" i="1" smtClean="0">
                                <a:solidFill>
                                  <a:srgbClr val="002060"/>
                                </a:solidFill>
                                <a:latin typeface="Cambria Math" panose="02040503050406030204" pitchFamily="18" charset="0"/>
                                <a:cs typeface="Calibri"/>
                              </a:rPr>
                              <m:t>𝑅</m:t>
                            </m:r>
                          </m:e>
                          <m:sup>
                            <m:r>
                              <a:rPr lang="en-US" sz="2100" b="0" i="1" smtClean="0">
                                <a:solidFill>
                                  <a:srgbClr val="002060"/>
                                </a:solidFill>
                                <a:latin typeface="Cambria Math" panose="02040503050406030204" pitchFamily="18" charset="0"/>
                                <a:cs typeface="Calibri"/>
                              </a:rPr>
                              <m:t>2</m:t>
                            </m:r>
                          </m:sup>
                        </m:sSup>
                      </m:num>
                      <m:den>
                        <m:r>
                          <a:rPr lang="en-US" sz="2100" b="0" i="1" smtClean="0">
                            <a:solidFill>
                              <a:srgbClr val="002060"/>
                            </a:solidFill>
                            <a:latin typeface="Cambria Math" panose="02040503050406030204" pitchFamily="18" charset="0"/>
                            <a:cs typeface="Calibri"/>
                          </a:rPr>
                          <m:t>2</m:t>
                        </m:r>
                      </m:den>
                    </m:f>
                  </m:oMath>
                </a14:m>
                <a:endParaRPr lang="en-IN" sz="21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1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100" i="1" spc="-95"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100"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6556713-60B2-450C-9FCC-FDCFAD5FB753}"/>
                  </a:ext>
                </a:extLst>
              </p:cNvPr>
              <p:cNvSpPr>
                <a:spLocks noGrp="1" noRot="1" noChangeAspect="1" noMove="1" noResize="1" noEditPoints="1" noAdjustHandles="1" noChangeArrowheads="1" noChangeShapeType="1" noTextEdit="1"/>
              </p:cNvSpPr>
              <p:nvPr>
                <p:ph idx="1"/>
              </p:nvPr>
            </p:nvSpPr>
            <p:spPr>
              <a:blipFill>
                <a:blip r:embed="rId2"/>
                <a:stretch>
                  <a:fillRect l="-1636" t="-128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4DB59AE-1955-4D12-8C2E-B5DBCA2A1597}"/>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2735A788-3C00-48F8-938E-3BE7BAFF6BD5}"/>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D78467A3-BCB1-4AA6-8DD5-F89D672D8227}"/>
              </a:ext>
            </a:extLst>
          </p:cNvPr>
          <p:cNvSpPr>
            <a:spLocks noGrp="1"/>
          </p:cNvSpPr>
          <p:nvPr>
            <p:ph type="sldNum" sz="quarter" idx="12"/>
          </p:nvPr>
        </p:nvSpPr>
        <p:spPr/>
        <p:txBody>
          <a:bodyPr/>
          <a:lstStyle/>
          <a:p>
            <a:fld id="{BDA10909-B56C-45AC-A9CA-18A782F1C497}" type="slidenum">
              <a:rPr lang="en-US" smtClean="0"/>
              <a:pPr/>
              <a:t>25</a:t>
            </a:fld>
            <a:endParaRPr lang="en-US" dirty="0"/>
          </a:p>
        </p:txBody>
      </p:sp>
      <p:sp>
        <p:nvSpPr>
          <p:cNvPr id="7" name="object 6">
            <a:extLst>
              <a:ext uri="{FF2B5EF4-FFF2-40B4-BE49-F238E27FC236}">
                <a16:creationId xmlns:a16="http://schemas.microsoft.com/office/drawing/2014/main" id="{0C344010-DB9A-47D3-9957-4559219B7BAB}"/>
              </a:ext>
            </a:extLst>
          </p:cNvPr>
          <p:cNvSpPr/>
          <p:nvPr/>
        </p:nvSpPr>
        <p:spPr>
          <a:xfrm>
            <a:off x="9422297" y="983365"/>
            <a:ext cx="1572470" cy="1812844"/>
          </a:xfrm>
          <a:prstGeom prst="rect">
            <a:avLst/>
          </a:prstGeom>
          <a:blipFill>
            <a:blip r:embed="rId3" cstate="print"/>
            <a:stretch>
              <a:fillRect/>
            </a:stretch>
          </a:blipFill>
        </p:spPr>
        <p:txBody>
          <a:bodyPr wrap="square" lIns="0" tIns="0" rIns="0" bIns="0" rtlCol="0"/>
          <a:lstStyle/>
          <a:p>
            <a:endParaRPr/>
          </a:p>
        </p:txBody>
      </p:sp>
      <p:sp>
        <p:nvSpPr>
          <p:cNvPr id="8" name="object 9">
            <a:extLst>
              <a:ext uri="{FF2B5EF4-FFF2-40B4-BE49-F238E27FC236}">
                <a16:creationId xmlns:a16="http://schemas.microsoft.com/office/drawing/2014/main" id="{14368BA7-2D23-49CC-9F13-8381373B9EEF}"/>
              </a:ext>
            </a:extLst>
          </p:cNvPr>
          <p:cNvSpPr/>
          <p:nvPr/>
        </p:nvSpPr>
        <p:spPr>
          <a:xfrm>
            <a:off x="9581323" y="3938846"/>
            <a:ext cx="2045848" cy="215715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96246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CF48-E552-48D4-9AF0-65FE70606148}"/>
              </a:ext>
            </a:extLst>
          </p:cNvPr>
          <p:cNvSpPr>
            <a:spLocks noGrp="1"/>
          </p:cNvSpPr>
          <p:nvPr>
            <p:ph type="title"/>
          </p:nvPr>
        </p:nvSpPr>
        <p:spPr/>
        <p:txBody>
          <a:bodyPr>
            <a:normAutofit fontScale="90000"/>
          </a:bodyPr>
          <a:lstStyle/>
          <a:p>
            <a:r>
              <a:rPr lang="en-US" dirty="0"/>
              <a:t>Moment of Inertia of Continuum System-IV</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CE2B07-C2D9-4D6C-B2BC-54A12DF7C0C4}"/>
                  </a:ext>
                </a:extLst>
              </p:cNvPr>
              <p:cNvSpPr>
                <a:spLocks noGrp="1"/>
              </p:cNvSpPr>
              <p:nvPr>
                <p:ph idx="1"/>
              </p:nvPr>
            </p:nvSpPr>
            <p:spPr/>
            <p:txBody>
              <a:bodyPr>
                <a:normAutofit/>
              </a:bodyPr>
              <a:lstStyle/>
              <a:p>
                <a:pPr>
                  <a:buFont typeface="Wingdings" panose="05000000000000000000" pitchFamily="2" charset="2"/>
                  <a:buChar char="v"/>
                </a:pPr>
                <a:r>
                  <a:rPr lang="en-IN" sz="2100" spc="-5" dirty="0">
                    <a:solidFill>
                      <a:srgbClr val="002060"/>
                    </a:solidFill>
                    <a:latin typeface="Times New Roman" panose="02020603050405020304" pitchFamily="18" charset="0"/>
                    <a:cs typeface="Times New Roman" panose="02020603050405020304" pitchFamily="18" charset="0"/>
                  </a:rPr>
                  <a:t>Other </a:t>
                </a:r>
                <a:r>
                  <a:rPr lang="en-IN" sz="2100" spc="-15" dirty="0">
                    <a:solidFill>
                      <a:srgbClr val="002060"/>
                    </a:solidFill>
                    <a:latin typeface="Times New Roman" panose="02020603050405020304" pitchFamily="18" charset="0"/>
                    <a:cs typeface="Times New Roman" panose="02020603050405020304" pitchFamily="18" charset="0"/>
                  </a:rPr>
                  <a:t>diagonal </a:t>
                </a:r>
                <a:r>
                  <a:rPr lang="en-IN" sz="2100" spc="-30" dirty="0">
                    <a:solidFill>
                      <a:srgbClr val="002060"/>
                    </a:solidFill>
                    <a:latin typeface="Times New Roman" panose="02020603050405020304" pitchFamily="18" charset="0"/>
                    <a:cs typeface="Times New Roman" panose="02020603050405020304" pitchFamily="18" charset="0"/>
                  </a:rPr>
                  <a:t>elements, keeping </a:t>
                </a:r>
                <a:r>
                  <a:rPr lang="en-IN" sz="2100" spc="-15" dirty="0">
                    <a:solidFill>
                      <a:srgbClr val="002060"/>
                    </a:solidFill>
                    <a:latin typeface="Times New Roman" panose="02020603050405020304" pitchFamily="18" charset="0"/>
                    <a:cs typeface="Times New Roman" panose="02020603050405020304" pitchFamily="18" charset="0"/>
                  </a:rPr>
                  <a:t>in </a:t>
                </a:r>
                <a:r>
                  <a:rPr lang="en-IN" sz="2100" spc="-20" dirty="0">
                    <a:solidFill>
                      <a:srgbClr val="002060"/>
                    </a:solidFill>
                    <a:latin typeface="Times New Roman" panose="02020603050405020304" pitchFamily="18" charset="0"/>
                    <a:cs typeface="Times New Roman" panose="02020603050405020304" pitchFamily="18" charset="0"/>
                  </a:rPr>
                  <a:t>mind </a:t>
                </a:r>
                <a:r>
                  <a:rPr lang="en-IN" sz="2100" dirty="0">
                    <a:solidFill>
                      <a:srgbClr val="002060"/>
                    </a:solidFill>
                    <a:latin typeface="Times New Roman" panose="02020603050405020304" pitchFamily="18" charset="0"/>
                    <a:cs typeface="Times New Roman" panose="02020603050405020304" pitchFamily="18" charset="0"/>
                  </a:rPr>
                  <a:t>that </a:t>
                </a:r>
                <a14:m>
                  <m:oMath xmlns:m="http://schemas.openxmlformats.org/officeDocument/2006/math">
                    <m:r>
                      <a:rPr lang="en-IN" sz="2100" i="1" spc="-80" dirty="0" smtClean="0">
                        <a:solidFill>
                          <a:srgbClr val="002060"/>
                        </a:solidFill>
                        <a:latin typeface="Cambria Math" panose="02040503050406030204" pitchFamily="18" charset="0"/>
                        <a:cs typeface="Arial"/>
                      </a:rPr>
                      <m:t>𝑧</m:t>
                    </m:r>
                    <m:r>
                      <a:rPr lang="en-IN" sz="2100" i="1" spc="-80" dirty="0" smtClean="0">
                        <a:solidFill>
                          <a:srgbClr val="002060"/>
                        </a:solidFill>
                        <a:latin typeface="Cambria Math" panose="02040503050406030204" pitchFamily="18" charset="0"/>
                        <a:cs typeface="Arial"/>
                      </a:rPr>
                      <m:t> = 0</m:t>
                    </m:r>
                  </m:oMath>
                </a14:m>
                <a:r>
                  <a:rPr lang="en-IN" sz="2100" dirty="0">
                    <a:solidFill>
                      <a:srgbClr val="002060"/>
                    </a:solidFill>
                    <a:latin typeface="Times New Roman" panose="02020603050405020304" pitchFamily="18" charset="0"/>
                    <a:cs typeface="Times New Roman" panose="02020603050405020304" pitchFamily="18" charset="0"/>
                  </a:rPr>
                  <a:t>, </a:t>
                </a:r>
                <a:r>
                  <a:rPr lang="en-IN" sz="2100" spc="-35" dirty="0">
                    <a:solidFill>
                      <a:srgbClr val="002060"/>
                    </a:solidFill>
                    <a:latin typeface="Times New Roman" panose="02020603050405020304" pitchFamily="18" charset="0"/>
                    <a:cs typeface="Times New Roman" panose="02020603050405020304" pitchFamily="18" charset="0"/>
                  </a:rPr>
                  <a:t>on </a:t>
                </a:r>
                <a:r>
                  <a:rPr lang="en-IN" sz="2100" spc="-30" dirty="0">
                    <a:solidFill>
                      <a:srgbClr val="002060"/>
                    </a:solidFill>
                    <a:latin typeface="Times New Roman" panose="02020603050405020304" pitchFamily="18" charset="0"/>
                    <a:cs typeface="Times New Roman" panose="02020603050405020304" pitchFamily="18" charset="0"/>
                  </a:rPr>
                  <a:t>the  </a:t>
                </a:r>
                <a:r>
                  <a:rPr lang="en-IN" sz="2100" spc="-10" dirty="0">
                    <a:solidFill>
                      <a:srgbClr val="002060"/>
                    </a:solidFill>
                    <a:latin typeface="Times New Roman" panose="02020603050405020304" pitchFamily="18" charset="0"/>
                    <a:cs typeface="Times New Roman" panose="02020603050405020304" pitchFamily="18" charset="0"/>
                  </a:rPr>
                  <a:t>disk </a:t>
                </a:r>
                <a14:m>
                  <m:oMath xmlns:m="http://schemas.openxmlformats.org/officeDocument/2006/math">
                    <m:r>
                      <a:rPr lang="pl-PL" sz="2100" i="1" spc="-10" dirty="0" smtClean="0">
                        <a:solidFill>
                          <a:srgbClr val="002060"/>
                        </a:solidFill>
                        <a:latin typeface="Cambria Math" panose="02040503050406030204" pitchFamily="18" charset="0"/>
                        <a:cs typeface="Arial"/>
                      </a:rPr>
                      <m:t>𝐼</m:t>
                    </m:r>
                    <m:r>
                      <a:rPr lang="pl-PL" sz="2100" i="1" spc="-15" baseline="-10416" dirty="0">
                        <a:solidFill>
                          <a:srgbClr val="002060"/>
                        </a:solidFill>
                        <a:latin typeface="Cambria Math" panose="02040503050406030204" pitchFamily="18" charset="0"/>
                        <a:cs typeface="Arial"/>
                      </a:rPr>
                      <m:t>𝑦𝑦</m:t>
                    </m:r>
                    <m:r>
                      <a:rPr lang="pl-PL" sz="2100" i="1" spc="-15" baseline="-10416" dirty="0">
                        <a:solidFill>
                          <a:srgbClr val="002060"/>
                        </a:solidFill>
                        <a:latin typeface="Cambria Math" panose="02040503050406030204" pitchFamily="18" charset="0"/>
                        <a:cs typeface="Arial"/>
                      </a:rPr>
                      <m:t> =∫</m:t>
                    </m:r>
                    <m:r>
                      <a:rPr lang="pl-PL" sz="2100" i="1" spc="-20" dirty="0">
                        <a:solidFill>
                          <a:srgbClr val="002060"/>
                        </a:solidFill>
                        <a:latin typeface="Cambria Math" panose="02040503050406030204" pitchFamily="18" charset="0"/>
                        <a:cs typeface="Arial"/>
                      </a:rPr>
                      <m:t>𝑑𝑚</m:t>
                    </m:r>
                    <m:d>
                      <m:dPr>
                        <m:ctrlPr>
                          <a:rPr lang="pl-PL" sz="2100" i="1" spc="-20" dirty="0">
                            <a:solidFill>
                              <a:srgbClr val="002060"/>
                            </a:solidFill>
                            <a:latin typeface="Cambria Math" panose="02040503050406030204" pitchFamily="18" charset="0"/>
                            <a:cs typeface="Arial"/>
                          </a:rPr>
                        </m:ctrlPr>
                      </m:dPr>
                      <m:e>
                        <m:r>
                          <a:rPr lang="pl-PL" sz="2100" i="1" spc="-20" dirty="0">
                            <a:solidFill>
                              <a:srgbClr val="002060"/>
                            </a:solidFill>
                            <a:latin typeface="Cambria Math" panose="02040503050406030204" pitchFamily="18" charset="0"/>
                            <a:cs typeface="Arial"/>
                          </a:rPr>
                          <m:t>𝑥</m:t>
                        </m:r>
                        <m:r>
                          <a:rPr lang="pl-PL" sz="2100" i="1" spc="-20" dirty="0">
                            <a:solidFill>
                              <a:srgbClr val="002060"/>
                            </a:solidFill>
                            <a:latin typeface="Cambria Math" panose="02040503050406030204" pitchFamily="18" charset="0"/>
                            <a:cs typeface="Arial"/>
                          </a:rPr>
                          <m:t> 2 + </m:t>
                        </m:r>
                        <m:r>
                          <a:rPr lang="pl-PL" sz="2100" i="1" spc="-80" dirty="0">
                            <a:solidFill>
                              <a:srgbClr val="002060"/>
                            </a:solidFill>
                            <a:latin typeface="Cambria Math" panose="02040503050406030204" pitchFamily="18" charset="0"/>
                            <a:cs typeface="Arial"/>
                          </a:rPr>
                          <m:t>𝑧</m:t>
                        </m:r>
                        <m:r>
                          <a:rPr lang="pl-PL" sz="2100" i="1" spc="-80" dirty="0">
                            <a:solidFill>
                              <a:srgbClr val="002060"/>
                            </a:solidFill>
                            <a:latin typeface="Cambria Math" panose="02040503050406030204" pitchFamily="18" charset="0"/>
                            <a:cs typeface="Arial"/>
                          </a:rPr>
                          <m:t> 2</m:t>
                        </m:r>
                      </m:e>
                    </m:d>
                    <m:r>
                      <a:rPr lang="pl-PL" sz="2100" i="1" spc="204" dirty="0">
                        <a:solidFill>
                          <a:srgbClr val="002060"/>
                        </a:solidFill>
                        <a:latin typeface="Cambria Math" panose="02040503050406030204" pitchFamily="18" charset="0"/>
                        <a:cs typeface="Arial"/>
                      </a:rPr>
                      <m:t>=</m:t>
                    </m:r>
                    <m:r>
                      <a:rPr lang="en-US" sz="2100" b="0" i="1" spc="204" dirty="0" smtClean="0">
                        <a:solidFill>
                          <a:srgbClr val="002060"/>
                        </a:solidFill>
                        <a:latin typeface="Cambria Math" panose="02040503050406030204" pitchFamily="18" charset="0"/>
                        <a:cs typeface="Arial"/>
                      </a:rPr>
                      <m:t>∫</m:t>
                    </m:r>
                    <m:r>
                      <a:rPr lang="pl-PL" sz="2100" i="1" spc="-50" dirty="0">
                        <a:solidFill>
                          <a:srgbClr val="002060"/>
                        </a:solidFill>
                        <a:latin typeface="Cambria Math" panose="02040503050406030204" pitchFamily="18" charset="0"/>
                        <a:cs typeface="Arial"/>
                      </a:rPr>
                      <m:t>𝑑𝑚𝑥</m:t>
                    </m:r>
                    <m:r>
                      <a:rPr lang="pl-PL" sz="2100" i="1" spc="-229" dirty="0">
                        <a:solidFill>
                          <a:srgbClr val="002060"/>
                        </a:solidFill>
                        <a:latin typeface="Cambria Math" panose="02040503050406030204" pitchFamily="18" charset="0"/>
                        <a:cs typeface="Arial"/>
                      </a:rPr>
                      <m:t> </m:t>
                    </m:r>
                    <m:r>
                      <a:rPr lang="pl-PL" sz="2100" i="1" spc="22" baseline="31250" dirty="0">
                        <a:solidFill>
                          <a:srgbClr val="002060"/>
                        </a:solidFill>
                        <a:latin typeface="Cambria Math" panose="02040503050406030204" pitchFamily="18" charset="0"/>
                        <a:cs typeface="Calibri"/>
                      </a:rPr>
                      <m:t>2</m:t>
                    </m:r>
                  </m:oMath>
                </a14:m>
                <a:endParaRPr lang="en-US" sz="2100" baseline="3125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100" spc="-30" dirty="0">
                    <a:solidFill>
                      <a:srgbClr val="002060"/>
                    </a:solidFill>
                    <a:latin typeface="Times New Roman" panose="02020603050405020304" pitchFamily="18" charset="0"/>
                    <a:cs typeface="Times New Roman" panose="02020603050405020304" pitchFamily="18" charset="0"/>
                  </a:rPr>
                  <a:t>Now </a:t>
                </a:r>
                <a:r>
                  <a:rPr lang="en-IN" sz="2100" spc="-75" dirty="0">
                    <a:solidFill>
                      <a:srgbClr val="002060"/>
                    </a:solidFill>
                    <a:latin typeface="Times New Roman" panose="02020603050405020304" pitchFamily="18" charset="0"/>
                    <a:cs typeface="Times New Roman" panose="02020603050405020304" pitchFamily="18" charset="0"/>
                  </a:rPr>
                  <a:t>we </a:t>
                </a:r>
                <a:r>
                  <a:rPr lang="en-IN" sz="2100" spc="-25" dirty="0">
                    <a:solidFill>
                      <a:srgbClr val="002060"/>
                    </a:solidFill>
                    <a:latin typeface="Times New Roman" panose="02020603050405020304" pitchFamily="18" charset="0"/>
                    <a:cs typeface="Times New Roman" panose="02020603050405020304" pitchFamily="18" charset="0"/>
                  </a:rPr>
                  <a:t>consider </a:t>
                </a:r>
                <a:r>
                  <a:rPr lang="en-IN" sz="2100" spc="-10" dirty="0">
                    <a:solidFill>
                      <a:srgbClr val="002060"/>
                    </a:solidFill>
                    <a:latin typeface="Times New Roman" panose="02020603050405020304" pitchFamily="18" charset="0"/>
                    <a:cs typeface="Times New Roman" panose="02020603050405020304" pitchFamily="18" charset="0"/>
                  </a:rPr>
                  <a:t>a </a:t>
                </a:r>
                <a:r>
                  <a:rPr lang="en-IN" sz="2100" spc="-35" dirty="0">
                    <a:solidFill>
                      <a:srgbClr val="002060"/>
                    </a:solidFill>
                    <a:latin typeface="Times New Roman" panose="02020603050405020304" pitchFamily="18" charset="0"/>
                    <a:cs typeface="Times New Roman" panose="02020603050405020304" pitchFamily="18" charset="0"/>
                  </a:rPr>
                  <a:t>area element </a:t>
                </a:r>
                <a:r>
                  <a:rPr lang="en-IN" sz="2100" spc="-15" dirty="0">
                    <a:solidFill>
                      <a:srgbClr val="002060"/>
                    </a:solidFill>
                    <a:latin typeface="Times New Roman" panose="02020603050405020304" pitchFamily="18" charset="0"/>
                    <a:cs typeface="Times New Roman" panose="02020603050405020304" pitchFamily="18" charset="0"/>
                  </a:rPr>
                  <a:t>located </a:t>
                </a:r>
                <a:r>
                  <a:rPr lang="en-IN" sz="2100" spc="5" dirty="0">
                    <a:solidFill>
                      <a:srgbClr val="002060"/>
                    </a:solidFill>
                    <a:latin typeface="Times New Roman" panose="02020603050405020304" pitchFamily="18" charset="0"/>
                    <a:cs typeface="Times New Roman" panose="02020603050405020304" pitchFamily="18" charset="0"/>
                  </a:rPr>
                  <a:t>at </a:t>
                </a:r>
                <a14:m>
                  <m:oMath xmlns:m="http://schemas.openxmlformats.org/officeDocument/2006/math">
                    <m:r>
                      <a:rPr lang="en-IN" sz="2100" i="1" spc="25" dirty="0" smtClean="0">
                        <a:solidFill>
                          <a:srgbClr val="002060"/>
                        </a:solidFill>
                        <a:latin typeface="Cambria Math" panose="02040503050406030204" pitchFamily="18" charset="0"/>
                        <a:cs typeface="Arial"/>
                      </a:rPr>
                      <m:t>(</m:t>
                    </m:r>
                    <m:r>
                      <a:rPr lang="en-IN" sz="2100" i="1" spc="25" dirty="0" smtClean="0">
                        <a:solidFill>
                          <a:srgbClr val="002060"/>
                        </a:solidFill>
                        <a:latin typeface="Cambria Math" panose="02040503050406030204" pitchFamily="18" charset="0"/>
                        <a:cs typeface="Calibri"/>
                      </a:rPr>
                      <m:t>𝜌</m:t>
                    </m:r>
                    <m:r>
                      <a:rPr lang="en-IN" sz="2100" i="1" spc="25" dirty="0" smtClean="0">
                        <a:solidFill>
                          <a:srgbClr val="002060"/>
                        </a:solidFill>
                        <a:latin typeface="Cambria Math" panose="02040503050406030204" pitchFamily="18" charset="0"/>
                        <a:cs typeface="Verdana"/>
                      </a:rPr>
                      <m:t>, </m:t>
                    </m:r>
                    <m:r>
                      <a:rPr lang="en-IN" sz="2100" i="1" spc="-50" dirty="0" smtClean="0">
                        <a:solidFill>
                          <a:srgbClr val="002060"/>
                        </a:solidFill>
                        <a:latin typeface="Cambria Math" panose="02040503050406030204" pitchFamily="18" charset="0"/>
                        <a:cs typeface="Calibri"/>
                      </a:rPr>
                      <m:t>𝜃</m:t>
                    </m:r>
                    <m:r>
                      <a:rPr lang="en-IN" sz="2100" i="1" spc="-50" dirty="0" smtClean="0">
                        <a:solidFill>
                          <a:srgbClr val="002060"/>
                        </a:solidFill>
                        <a:latin typeface="Cambria Math" panose="02040503050406030204" pitchFamily="18" charset="0"/>
                        <a:cs typeface="Calibri"/>
                      </a:rPr>
                      <m:t> )</m:t>
                    </m:r>
                  </m:oMath>
                </a14:m>
                <a:r>
                  <a:rPr lang="en-IN" sz="2100" spc="55" dirty="0">
                    <a:solidFill>
                      <a:srgbClr val="002060"/>
                    </a:solidFill>
                    <a:latin typeface="Times New Roman" panose="02020603050405020304" pitchFamily="18" charset="0"/>
                    <a:cs typeface="Times New Roman" panose="02020603050405020304" pitchFamily="18" charset="0"/>
                  </a:rPr>
                  <a:t> </a:t>
                </a:r>
                <a:r>
                  <a:rPr lang="en-IN" sz="2100" spc="-15" dirty="0">
                    <a:solidFill>
                      <a:srgbClr val="002060"/>
                    </a:solidFill>
                    <a:latin typeface="Times New Roman" panose="02020603050405020304" pitchFamily="18" charset="0"/>
                    <a:cs typeface="Times New Roman" panose="02020603050405020304" pitchFamily="18" charset="0"/>
                  </a:rPr>
                  <a:t>as</a:t>
                </a:r>
                <a:r>
                  <a:rPr lang="en-IN" sz="2100" spc="35" dirty="0">
                    <a:solidFill>
                      <a:srgbClr val="002060"/>
                    </a:solidFill>
                    <a:latin typeface="Times New Roman" panose="02020603050405020304" pitchFamily="18" charset="0"/>
                    <a:cs typeface="Times New Roman" panose="02020603050405020304" pitchFamily="18" charset="0"/>
                  </a:rPr>
                  <a:t> </a:t>
                </a:r>
                <a:r>
                  <a:rPr lang="en-IN" sz="2100" spc="-40" dirty="0">
                    <a:solidFill>
                      <a:srgbClr val="002060"/>
                    </a:solidFill>
                    <a:latin typeface="Times New Roman" panose="02020603050405020304" pitchFamily="18" charset="0"/>
                    <a:cs typeface="Times New Roman" panose="02020603050405020304" pitchFamily="18" charset="0"/>
                  </a:rPr>
                  <a:t>shown in the figure, </a:t>
                </a:r>
              </a:p>
              <a:p>
                <a:pPr>
                  <a:buFont typeface="Wingdings" panose="05000000000000000000" pitchFamily="2" charset="2"/>
                  <a:buChar char="v"/>
                </a:pPr>
                <a:r>
                  <a:rPr lang="en-IN" sz="2100" spc="-40" dirty="0">
                    <a:solidFill>
                      <a:srgbClr val="002060"/>
                    </a:solidFill>
                    <a:latin typeface="Times New Roman" panose="02020603050405020304" pitchFamily="18" charset="0"/>
                    <a:cs typeface="Times New Roman" panose="02020603050405020304" pitchFamily="18" charset="0"/>
                  </a:rPr>
                  <a:t>So that, </a:t>
                </a:r>
                <a14:m>
                  <m:oMath xmlns:m="http://schemas.openxmlformats.org/officeDocument/2006/math">
                    <m:r>
                      <a:rPr lang="en-US" sz="2100" b="0" i="1" spc="-40" smtClean="0">
                        <a:solidFill>
                          <a:srgbClr val="002060"/>
                        </a:solidFill>
                        <a:latin typeface="Cambria Math" panose="02040503050406030204" pitchFamily="18" charset="0"/>
                        <a:cs typeface="Calibri"/>
                      </a:rPr>
                      <m:t>𝑑𝑚</m:t>
                    </m:r>
                    <m:r>
                      <a:rPr lang="en-US" sz="2100" b="0" i="1" spc="-40" smtClean="0">
                        <a:solidFill>
                          <a:srgbClr val="002060"/>
                        </a:solidFill>
                        <a:latin typeface="Cambria Math" panose="02040503050406030204" pitchFamily="18" charset="0"/>
                        <a:cs typeface="Calibri"/>
                      </a:rPr>
                      <m:t>=</m:t>
                    </m:r>
                    <m:r>
                      <a:rPr lang="en-US" sz="2100" b="0" i="1" spc="-40" smtClean="0">
                        <a:solidFill>
                          <a:srgbClr val="002060"/>
                        </a:solidFill>
                        <a:latin typeface="Cambria Math" panose="02040503050406030204" pitchFamily="18" charset="0"/>
                        <a:cs typeface="Calibri"/>
                      </a:rPr>
                      <m:t>𝜎𝜌</m:t>
                    </m:r>
                    <m:r>
                      <a:rPr lang="en-US" sz="2100" b="0" i="1" spc="-40" smtClean="0">
                        <a:solidFill>
                          <a:srgbClr val="002060"/>
                        </a:solidFill>
                        <a:latin typeface="Cambria Math" panose="02040503050406030204" pitchFamily="18" charset="0"/>
                        <a:cs typeface="Calibri"/>
                      </a:rPr>
                      <m:t>𝑑</m:t>
                    </m:r>
                    <m:r>
                      <a:rPr lang="en-US" sz="2100" b="0" i="1" spc="-40" smtClean="0">
                        <a:solidFill>
                          <a:srgbClr val="002060"/>
                        </a:solidFill>
                        <a:latin typeface="Cambria Math" panose="02040503050406030204" pitchFamily="18" charset="0"/>
                        <a:cs typeface="Calibri"/>
                      </a:rPr>
                      <m:t>𝜌</m:t>
                    </m:r>
                    <m:r>
                      <a:rPr lang="en-US" sz="2100" b="0" i="1" spc="-40" smtClean="0">
                        <a:solidFill>
                          <a:srgbClr val="002060"/>
                        </a:solidFill>
                        <a:latin typeface="Cambria Math" panose="02040503050406030204" pitchFamily="18" charset="0"/>
                        <a:cs typeface="Calibri"/>
                      </a:rPr>
                      <m:t>𝑑</m:t>
                    </m:r>
                    <m:r>
                      <a:rPr lang="en-US" sz="2100" b="0" i="1" spc="-40" smtClean="0">
                        <a:solidFill>
                          <a:srgbClr val="002060"/>
                        </a:solidFill>
                        <a:latin typeface="Cambria Math" panose="02040503050406030204" pitchFamily="18" charset="0"/>
                        <a:cs typeface="Calibri"/>
                      </a:rPr>
                      <m:t>𝜃</m:t>
                    </m:r>
                    <m:r>
                      <a:rPr lang="en-US" sz="2100" b="0" i="1" spc="-40" smtClean="0">
                        <a:solidFill>
                          <a:srgbClr val="002060"/>
                        </a:solidFill>
                        <a:latin typeface="Cambria Math" panose="02040503050406030204" pitchFamily="18" charset="0"/>
                        <a:cs typeface="Calibri"/>
                      </a:rPr>
                      <m:t>=</m:t>
                    </m:r>
                    <m:f>
                      <m:fPr>
                        <m:ctrlPr>
                          <a:rPr lang="en-US" sz="2100" b="0" i="1" spc="-40" smtClean="0">
                            <a:solidFill>
                              <a:srgbClr val="002060"/>
                            </a:solidFill>
                            <a:latin typeface="Cambria Math" panose="02040503050406030204" pitchFamily="18" charset="0"/>
                            <a:cs typeface="Calibri"/>
                          </a:rPr>
                        </m:ctrlPr>
                      </m:fPr>
                      <m:num>
                        <m:r>
                          <a:rPr lang="en-US" sz="2100" b="0" i="1" spc="-40" smtClean="0">
                            <a:solidFill>
                              <a:srgbClr val="002060"/>
                            </a:solidFill>
                            <a:latin typeface="Cambria Math" panose="02040503050406030204" pitchFamily="18" charset="0"/>
                            <a:cs typeface="Calibri"/>
                          </a:rPr>
                          <m:t>𝑀</m:t>
                        </m:r>
                      </m:num>
                      <m:den>
                        <m:r>
                          <a:rPr lang="en-US" sz="2100" b="0" i="1" spc="-40" smtClean="0">
                            <a:solidFill>
                              <a:srgbClr val="002060"/>
                            </a:solidFill>
                            <a:latin typeface="Cambria Math" panose="02040503050406030204" pitchFamily="18" charset="0"/>
                            <a:cs typeface="Calibri"/>
                          </a:rPr>
                          <m:t>𝜋</m:t>
                        </m:r>
                        <m:sSup>
                          <m:sSupPr>
                            <m:ctrlPr>
                              <a:rPr lang="en-US" sz="2100" b="0" i="1" spc="-40" smtClean="0">
                                <a:solidFill>
                                  <a:srgbClr val="002060"/>
                                </a:solidFill>
                                <a:latin typeface="Cambria Math" panose="02040503050406030204" pitchFamily="18" charset="0"/>
                                <a:cs typeface="Calibri"/>
                              </a:rPr>
                            </m:ctrlPr>
                          </m:sSupPr>
                          <m:e>
                            <m:r>
                              <a:rPr lang="en-US" sz="2100" b="0" i="1" spc="-40" smtClean="0">
                                <a:solidFill>
                                  <a:srgbClr val="002060"/>
                                </a:solidFill>
                                <a:latin typeface="Cambria Math" panose="02040503050406030204" pitchFamily="18" charset="0"/>
                                <a:cs typeface="Calibri"/>
                              </a:rPr>
                              <m:t>𝑅</m:t>
                            </m:r>
                          </m:e>
                          <m:sup>
                            <m:r>
                              <a:rPr lang="en-US" sz="2100" b="0" i="1" spc="-40" smtClean="0">
                                <a:solidFill>
                                  <a:srgbClr val="002060"/>
                                </a:solidFill>
                                <a:latin typeface="Cambria Math" panose="02040503050406030204" pitchFamily="18" charset="0"/>
                                <a:cs typeface="Calibri"/>
                              </a:rPr>
                              <m:t>2</m:t>
                            </m:r>
                          </m:sup>
                        </m:sSup>
                      </m:den>
                    </m:f>
                    <m:r>
                      <a:rPr lang="en-US" sz="2100" b="0" i="1" spc="-40" smtClean="0">
                        <a:solidFill>
                          <a:srgbClr val="002060"/>
                        </a:solidFill>
                        <a:latin typeface="Cambria Math" panose="02040503050406030204" pitchFamily="18" charset="0"/>
                        <a:cs typeface="Calibri"/>
                      </a:rPr>
                      <m:t>𝜌</m:t>
                    </m:r>
                    <m:r>
                      <a:rPr lang="en-US" sz="2100" b="0" i="1" spc="-40" smtClean="0">
                        <a:solidFill>
                          <a:srgbClr val="002060"/>
                        </a:solidFill>
                        <a:latin typeface="Cambria Math" panose="02040503050406030204" pitchFamily="18" charset="0"/>
                        <a:cs typeface="Calibri"/>
                      </a:rPr>
                      <m:t>𝑑</m:t>
                    </m:r>
                    <m:r>
                      <a:rPr lang="en-US" sz="2100" b="0" i="1" spc="-40" smtClean="0">
                        <a:solidFill>
                          <a:srgbClr val="002060"/>
                        </a:solidFill>
                        <a:latin typeface="Cambria Math" panose="02040503050406030204" pitchFamily="18" charset="0"/>
                        <a:cs typeface="Calibri"/>
                      </a:rPr>
                      <m:t>𝜌</m:t>
                    </m:r>
                    <m:r>
                      <a:rPr lang="en-US" sz="2100" b="0" i="1" spc="-40" smtClean="0">
                        <a:solidFill>
                          <a:srgbClr val="002060"/>
                        </a:solidFill>
                        <a:latin typeface="Cambria Math" panose="02040503050406030204" pitchFamily="18" charset="0"/>
                        <a:cs typeface="Calibri"/>
                      </a:rPr>
                      <m:t>𝑑</m:t>
                    </m:r>
                    <m:r>
                      <a:rPr lang="en-US" sz="2100" b="0" i="1" spc="-40" smtClean="0">
                        <a:solidFill>
                          <a:srgbClr val="002060"/>
                        </a:solidFill>
                        <a:latin typeface="Cambria Math" panose="02040503050406030204" pitchFamily="18" charset="0"/>
                        <a:cs typeface="Calibri"/>
                      </a:rPr>
                      <m:t>𝜃</m:t>
                    </m:r>
                  </m:oMath>
                </a14:m>
                <a:r>
                  <a:rPr lang="en-IN" sz="21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sz="2100" dirty="0">
                    <a:solidFill>
                      <a:srgbClr val="002060"/>
                    </a:solidFill>
                    <a:latin typeface="Times New Roman" panose="02020603050405020304" pitchFamily="18" charset="0"/>
                    <a:cs typeface="Times New Roman" panose="02020603050405020304" pitchFamily="18" charset="0"/>
                  </a:rPr>
                  <a:t>As </a:t>
                </a:r>
                <a14:m>
                  <m:oMath xmlns:m="http://schemas.openxmlformats.org/officeDocument/2006/math">
                    <m:r>
                      <a:rPr lang="en-US" sz="2100" b="0" i="1" smtClean="0">
                        <a:solidFill>
                          <a:srgbClr val="002060"/>
                        </a:solidFill>
                        <a:latin typeface="Cambria Math" panose="02040503050406030204" pitchFamily="18" charset="0"/>
                        <a:cs typeface="Calibri"/>
                      </a:rPr>
                      <m:t>𝑥</m:t>
                    </m:r>
                    <m:r>
                      <a:rPr lang="en-US" sz="2100" b="0" i="1" smtClean="0">
                        <a:solidFill>
                          <a:srgbClr val="002060"/>
                        </a:solidFill>
                        <a:latin typeface="Cambria Math" panose="02040503050406030204" pitchFamily="18" charset="0"/>
                        <a:cs typeface="Calibri"/>
                      </a:rPr>
                      <m:t>=</m:t>
                    </m:r>
                    <m:r>
                      <a:rPr lang="en-US" sz="2100" b="0" i="1" smtClean="0">
                        <a:solidFill>
                          <a:srgbClr val="002060"/>
                        </a:solidFill>
                        <a:latin typeface="Cambria Math" panose="02040503050406030204" pitchFamily="18" charset="0"/>
                        <a:cs typeface="Calibri"/>
                      </a:rPr>
                      <m:t>𝜌</m:t>
                    </m:r>
                    <m:func>
                      <m:funcPr>
                        <m:ctrlPr>
                          <a:rPr lang="en-US" sz="2100" b="0" i="1" smtClean="0">
                            <a:solidFill>
                              <a:srgbClr val="002060"/>
                            </a:solidFill>
                            <a:latin typeface="Cambria Math" panose="02040503050406030204" pitchFamily="18" charset="0"/>
                            <a:cs typeface="Calibri"/>
                          </a:rPr>
                        </m:ctrlPr>
                      </m:funcPr>
                      <m:fName>
                        <m:r>
                          <m:rPr>
                            <m:sty m:val="p"/>
                          </m:rPr>
                          <a:rPr lang="en-US" sz="2100" b="0" i="0" smtClean="0">
                            <a:solidFill>
                              <a:srgbClr val="002060"/>
                            </a:solidFill>
                            <a:latin typeface="Cambria Math" panose="02040503050406030204" pitchFamily="18" charset="0"/>
                            <a:cs typeface="Calibri"/>
                          </a:rPr>
                          <m:t>cos</m:t>
                        </m:r>
                      </m:fName>
                      <m:e>
                        <m:r>
                          <a:rPr lang="en-US" sz="2100" b="0" i="1" smtClean="0">
                            <a:solidFill>
                              <a:srgbClr val="002060"/>
                            </a:solidFill>
                            <a:latin typeface="Cambria Math" panose="02040503050406030204" pitchFamily="18" charset="0"/>
                            <a:cs typeface="Calibri"/>
                          </a:rPr>
                          <m:t>𝜃</m:t>
                        </m:r>
                      </m:e>
                    </m:func>
                  </m:oMath>
                </a14:m>
                <a:r>
                  <a:rPr lang="en-IN" sz="2100" dirty="0">
                    <a:solidFill>
                      <a:srgbClr val="002060"/>
                    </a:solidFill>
                    <a:latin typeface="Times New Roman" panose="02020603050405020304" pitchFamily="18" charset="0"/>
                    <a:cs typeface="Times New Roman" panose="02020603050405020304" pitchFamily="18" charset="0"/>
                  </a:rPr>
                  <a:t>, </a:t>
                </a:r>
              </a:p>
              <a:p>
                <a:pPr marL="0" indent="0">
                  <a:buNone/>
                </a:pPr>
                <a:r>
                  <a:rPr lang="en-IN" sz="2100" dirty="0">
                    <a:solidFill>
                      <a:srgbClr val="002060"/>
                    </a:solidFill>
                    <a:latin typeface="Times New Roman" panose="02020603050405020304" pitchFamily="18" charset="0"/>
                    <a:cs typeface="Times New Roman" panose="02020603050405020304" pitchFamily="18" charset="0"/>
                  </a:rPr>
                  <a:t>thus, </a:t>
                </a:r>
                <a14:m>
                  <m:oMath xmlns:m="http://schemas.openxmlformats.org/officeDocument/2006/math">
                    <m:sSub>
                      <m:sSubPr>
                        <m:ctrlPr>
                          <a:rPr lang="en-US" sz="2100" b="0" i="1" smtClean="0">
                            <a:solidFill>
                              <a:srgbClr val="002060"/>
                            </a:solidFill>
                            <a:latin typeface="Cambria Math" panose="02040503050406030204" pitchFamily="18" charset="0"/>
                            <a:cs typeface="Calibri"/>
                          </a:rPr>
                        </m:ctrlPr>
                      </m:sSubPr>
                      <m:e>
                        <m:r>
                          <a:rPr lang="en-US" sz="2100" b="0" i="1" smtClean="0">
                            <a:solidFill>
                              <a:srgbClr val="002060"/>
                            </a:solidFill>
                            <a:latin typeface="Cambria Math" panose="02040503050406030204" pitchFamily="18" charset="0"/>
                            <a:cs typeface="Calibri"/>
                          </a:rPr>
                          <m:t>𝐼</m:t>
                        </m:r>
                      </m:e>
                      <m:sub>
                        <m:r>
                          <a:rPr lang="en-US" sz="2100" b="0" i="1" smtClean="0">
                            <a:solidFill>
                              <a:srgbClr val="002060"/>
                            </a:solidFill>
                            <a:latin typeface="Cambria Math" panose="02040503050406030204" pitchFamily="18" charset="0"/>
                            <a:cs typeface="Calibri"/>
                          </a:rPr>
                          <m:t>𝑦𝑦</m:t>
                        </m:r>
                      </m:sub>
                    </m:sSub>
                    <m:r>
                      <a:rPr lang="en-US" sz="2100" b="0" i="1" smtClean="0">
                        <a:solidFill>
                          <a:srgbClr val="002060"/>
                        </a:solidFill>
                        <a:latin typeface="Cambria Math" panose="02040503050406030204" pitchFamily="18" charset="0"/>
                        <a:cs typeface="Calibri"/>
                      </a:rPr>
                      <m:t>=∫</m:t>
                    </m:r>
                    <m:r>
                      <a:rPr lang="en-US" sz="2100" b="0" i="1" smtClean="0">
                        <a:solidFill>
                          <a:srgbClr val="002060"/>
                        </a:solidFill>
                        <a:latin typeface="Cambria Math" panose="02040503050406030204" pitchFamily="18" charset="0"/>
                        <a:cs typeface="Calibri"/>
                      </a:rPr>
                      <m:t>𝑑𝑚</m:t>
                    </m:r>
                    <m:sSup>
                      <m:sSupPr>
                        <m:ctrlPr>
                          <a:rPr lang="en-US" sz="2100" b="0" i="1" smtClean="0">
                            <a:solidFill>
                              <a:srgbClr val="002060"/>
                            </a:solidFill>
                            <a:latin typeface="Cambria Math" panose="02040503050406030204" pitchFamily="18" charset="0"/>
                            <a:cs typeface="Calibri"/>
                          </a:rPr>
                        </m:ctrlPr>
                      </m:sSupPr>
                      <m:e>
                        <m:r>
                          <a:rPr lang="en-US" sz="2100" b="0" i="1" smtClean="0">
                            <a:solidFill>
                              <a:srgbClr val="002060"/>
                            </a:solidFill>
                            <a:latin typeface="Cambria Math" panose="02040503050406030204" pitchFamily="18" charset="0"/>
                            <a:cs typeface="Calibri"/>
                          </a:rPr>
                          <m:t>𝑥</m:t>
                        </m:r>
                      </m:e>
                      <m:sup>
                        <m:r>
                          <a:rPr lang="en-US" sz="2100" b="0" i="1" smtClean="0">
                            <a:solidFill>
                              <a:srgbClr val="002060"/>
                            </a:solidFill>
                            <a:latin typeface="Cambria Math" panose="02040503050406030204" pitchFamily="18" charset="0"/>
                            <a:cs typeface="Calibri"/>
                          </a:rPr>
                          <m:t>2</m:t>
                        </m:r>
                      </m:sup>
                    </m:sSup>
                    <m:r>
                      <a:rPr lang="en-US" sz="2100" b="0" i="1" smtClean="0">
                        <a:solidFill>
                          <a:srgbClr val="002060"/>
                        </a:solidFill>
                        <a:latin typeface="Cambria Math" panose="02040503050406030204" pitchFamily="18" charset="0"/>
                        <a:cs typeface="Calibri"/>
                      </a:rPr>
                      <m:t>=</m:t>
                    </m:r>
                    <m:f>
                      <m:fPr>
                        <m:ctrlPr>
                          <a:rPr lang="en-US" sz="2100" b="0" i="1" smtClean="0">
                            <a:solidFill>
                              <a:srgbClr val="002060"/>
                            </a:solidFill>
                            <a:latin typeface="Cambria Math" panose="02040503050406030204" pitchFamily="18" charset="0"/>
                            <a:cs typeface="Calibri"/>
                          </a:rPr>
                        </m:ctrlPr>
                      </m:fPr>
                      <m:num>
                        <m:r>
                          <a:rPr lang="en-US" sz="2100" b="0" i="1" smtClean="0">
                            <a:solidFill>
                              <a:srgbClr val="002060"/>
                            </a:solidFill>
                            <a:latin typeface="Cambria Math" panose="02040503050406030204" pitchFamily="18" charset="0"/>
                            <a:cs typeface="Calibri"/>
                          </a:rPr>
                          <m:t>𝑀</m:t>
                        </m:r>
                      </m:num>
                      <m:den>
                        <m:r>
                          <a:rPr lang="en-US" sz="2100" b="0" i="1" smtClean="0">
                            <a:solidFill>
                              <a:srgbClr val="002060"/>
                            </a:solidFill>
                            <a:latin typeface="Cambria Math" panose="02040503050406030204" pitchFamily="18" charset="0"/>
                            <a:cs typeface="Calibri"/>
                          </a:rPr>
                          <m:t>𝜋</m:t>
                        </m:r>
                        <m:sSup>
                          <m:sSupPr>
                            <m:ctrlPr>
                              <a:rPr lang="en-US" sz="2100" b="0" i="1" smtClean="0">
                                <a:solidFill>
                                  <a:srgbClr val="002060"/>
                                </a:solidFill>
                                <a:latin typeface="Cambria Math" panose="02040503050406030204" pitchFamily="18" charset="0"/>
                                <a:cs typeface="Calibri"/>
                              </a:rPr>
                            </m:ctrlPr>
                          </m:sSupPr>
                          <m:e>
                            <m:r>
                              <a:rPr lang="en-US" sz="2100" b="0" i="1" smtClean="0">
                                <a:solidFill>
                                  <a:srgbClr val="002060"/>
                                </a:solidFill>
                                <a:latin typeface="Cambria Math" panose="02040503050406030204" pitchFamily="18" charset="0"/>
                                <a:cs typeface="Calibri"/>
                              </a:rPr>
                              <m:t>𝑅</m:t>
                            </m:r>
                          </m:e>
                          <m:sup>
                            <m:r>
                              <a:rPr lang="en-US" sz="2100" b="0" i="1" smtClean="0">
                                <a:solidFill>
                                  <a:srgbClr val="002060"/>
                                </a:solidFill>
                                <a:latin typeface="Cambria Math" panose="02040503050406030204" pitchFamily="18" charset="0"/>
                                <a:cs typeface="Calibri"/>
                              </a:rPr>
                              <m:t>2</m:t>
                            </m:r>
                          </m:sup>
                        </m:sSup>
                      </m:den>
                    </m:f>
                    <m:nary>
                      <m:naryPr>
                        <m:ctrlPr>
                          <a:rPr lang="en-US" sz="2100" b="0" i="1" smtClean="0">
                            <a:solidFill>
                              <a:srgbClr val="002060"/>
                            </a:solidFill>
                            <a:latin typeface="Cambria Math" panose="02040503050406030204" pitchFamily="18" charset="0"/>
                            <a:cs typeface="Calibri"/>
                          </a:rPr>
                        </m:ctrlPr>
                      </m:naryPr>
                      <m:sub>
                        <m:r>
                          <a:rPr lang="en-US" sz="2100" b="0" i="1" smtClean="0">
                            <a:solidFill>
                              <a:srgbClr val="002060"/>
                            </a:solidFill>
                            <a:latin typeface="Cambria Math" panose="02040503050406030204" pitchFamily="18" charset="0"/>
                            <a:cs typeface="Calibri"/>
                          </a:rPr>
                          <m:t>𝜌</m:t>
                        </m:r>
                        <m:r>
                          <a:rPr lang="en-US" sz="2100" b="0" i="1" smtClean="0">
                            <a:solidFill>
                              <a:srgbClr val="002060"/>
                            </a:solidFill>
                            <a:latin typeface="Cambria Math" panose="02040503050406030204" pitchFamily="18" charset="0"/>
                            <a:cs typeface="Calibri"/>
                          </a:rPr>
                          <m:t>=0</m:t>
                        </m:r>
                      </m:sub>
                      <m:sup>
                        <m:r>
                          <a:rPr lang="en-US" sz="2100" b="0" i="1" smtClean="0">
                            <a:solidFill>
                              <a:srgbClr val="002060"/>
                            </a:solidFill>
                            <a:latin typeface="Cambria Math" panose="02040503050406030204" pitchFamily="18" charset="0"/>
                            <a:cs typeface="Calibri"/>
                          </a:rPr>
                          <m:t>𝑅</m:t>
                        </m:r>
                      </m:sup>
                      <m:e>
                        <m:nary>
                          <m:naryPr>
                            <m:ctrlPr>
                              <a:rPr lang="en-US" sz="2100" b="0" i="1" smtClean="0">
                                <a:solidFill>
                                  <a:srgbClr val="002060"/>
                                </a:solidFill>
                                <a:latin typeface="Cambria Math" panose="02040503050406030204" pitchFamily="18" charset="0"/>
                                <a:cs typeface="Calibri"/>
                              </a:rPr>
                            </m:ctrlPr>
                          </m:naryPr>
                          <m:sub>
                            <m:r>
                              <a:rPr lang="en-US" sz="2100" b="0" i="1" smtClean="0">
                                <a:solidFill>
                                  <a:srgbClr val="002060"/>
                                </a:solidFill>
                                <a:latin typeface="Cambria Math" panose="02040503050406030204" pitchFamily="18" charset="0"/>
                                <a:cs typeface="Calibri"/>
                              </a:rPr>
                              <m:t>𝜃</m:t>
                            </m:r>
                            <m:r>
                              <a:rPr lang="en-US" sz="2100" b="0" i="1" smtClean="0">
                                <a:solidFill>
                                  <a:srgbClr val="002060"/>
                                </a:solidFill>
                                <a:latin typeface="Cambria Math" panose="02040503050406030204" pitchFamily="18" charset="0"/>
                                <a:cs typeface="Calibri"/>
                              </a:rPr>
                              <m:t>=0</m:t>
                            </m:r>
                          </m:sub>
                          <m:sup>
                            <m:r>
                              <a:rPr lang="en-US" sz="2100" b="0" i="1" smtClean="0">
                                <a:solidFill>
                                  <a:srgbClr val="002060"/>
                                </a:solidFill>
                                <a:latin typeface="Cambria Math" panose="02040503050406030204" pitchFamily="18" charset="0"/>
                                <a:cs typeface="Calibri"/>
                              </a:rPr>
                              <m:t>2</m:t>
                            </m:r>
                            <m:r>
                              <a:rPr lang="en-US" sz="2100" b="0" i="1" smtClean="0">
                                <a:solidFill>
                                  <a:srgbClr val="002060"/>
                                </a:solidFill>
                                <a:latin typeface="Cambria Math" panose="02040503050406030204" pitchFamily="18" charset="0"/>
                                <a:cs typeface="Calibri"/>
                              </a:rPr>
                              <m:t>𝜋</m:t>
                            </m:r>
                          </m:sup>
                          <m:e>
                            <m:sSup>
                              <m:sSupPr>
                                <m:ctrlPr>
                                  <a:rPr lang="en-US" sz="2100" b="0" i="1" smtClean="0">
                                    <a:solidFill>
                                      <a:srgbClr val="002060"/>
                                    </a:solidFill>
                                    <a:latin typeface="Cambria Math" panose="02040503050406030204" pitchFamily="18" charset="0"/>
                                    <a:cs typeface="Calibri"/>
                                  </a:rPr>
                                </m:ctrlPr>
                              </m:sSupPr>
                              <m:e>
                                <m:r>
                                  <a:rPr lang="en-US" sz="2100" b="0" i="1" smtClean="0">
                                    <a:solidFill>
                                      <a:srgbClr val="002060"/>
                                    </a:solidFill>
                                    <a:latin typeface="Cambria Math" panose="02040503050406030204" pitchFamily="18" charset="0"/>
                                    <a:cs typeface="Calibri"/>
                                  </a:rPr>
                                  <m:t>𝜌</m:t>
                                </m:r>
                              </m:e>
                              <m:sup>
                                <m:r>
                                  <a:rPr lang="en-US" sz="2100" b="0" i="1" smtClean="0">
                                    <a:solidFill>
                                      <a:srgbClr val="002060"/>
                                    </a:solidFill>
                                    <a:latin typeface="Cambria Math" panose="02040503050406030204" pitchFamily="18" charset="0"/>
                                    <a:cs typeface="Calibri"/>
                                  </a:rPr>
                                  <m:t>3</m:t>
                                </m:r>
                              </m:sup>
                            </m:sSup>
                          </m:e>
                        </m:nary>
                      </m:e>
                    </m:nary>
                    <m:func>
                      <m:funcPr>
                        <m:ctrlPr>
                          <a:rPr lang="en-US" sz="2100" b="0" i="1" smtClean="0">
                            <a:solidFill>
                              <a:srgbClr val="002060"/>
                            </a:solidFill>
                            <a:latin typeface="Cambria Math" panose="02040503050406030204" pitchFamily="18" charset="0"/>
                            <a:cs typeface="Calibri"/>
                          </a:rPr>
                        </m:ctrlPr>
                      </m:funcPr>
                      <m:fName>
                        <m:sSup>
                          <m:sSupPr>
                            <m:ctrlPr>
                              <a:rPr lang="en-US" sz="2100" b="0" i="1" smtClean="0">
                                <a:solidFill>
                                  <a:srgbClr val="002060"/>
                                </a:solidFill>
                                <a:latin typeface="Cambria Math" panose="02040503050406030204" pitchFamily="18" charset="0"/>
                                <a:cs typeface="Calibri"/>
                              </a:rPr>
                            </m:ctrlPr>
                          </m:sSupPr>
                          <m:e>
                            <m:r>
                              <m:rPr>
                                <m:sty m:val="p"/>
                              </m:rPr>
                              <a:rPr lang="en-US" sz="2100" b="0" i="0" smtClean="0">
                                <a:solidFill>
                                  <a:srgbClr val="002060"/>
                                </a:solidFill>
                                <a:latin typeface="Cambria Math" panose="02040503050406030204" pitchFamily="18" charset="0"/>
                                <a:cs typeface="Calibri"/>
                              </a:rPr>
                              <m:t>cos</m:t>
                            </m:r>
                          </m:e>
                          <m:sup>
                            <m:r>
                              <a:rPr lang="en-US" sz="2100" b="0" i="1" smtClean="0">
                                <a:solidFill>
                                  <a:srgbClr val="002060"/>
                                </a:solidFill>
                                <a:latin typeface="Cambria Math" panose="02040503050406030204" pitchFamily="18" charset="0"/>
                                <a:cs typeface="Calibri"/>
                              </a:rPr>
                              <m:t>2</m:t>
                            </m:r>
                          </m:sup>
                        </m:sSup>
                      </m:fName>
                      <m:e>
                        <m:r>
                          <a:rPr lang="en-US" sz="2100" b="0" i="1" smtClean="0">
                            <a:solidFill>
                              <a:srgbClr val="002060"/>
                            </a:solidFill>
                            <a:latin typeface="Cambria Math" panose="02040503050406030204" pitchFamily="18" charset="0"/>
                            <a:cs typeface="Calibri"/>
                          </a:rPr>
                          <m:t>𝜃</m:t>
                        </m:r>
                      </m:e>
                    </m:func>
                    <m:r>
                      <a:rPr lang="en-US" sz="2100" b="0" i="1" smtClean="0">
                        <a:solidFill>
                          <a:srgbClr val="002060"/>
                        </a:solidFill>
                        <a:latin typeface="Cambria Math" panose="02040503050406030204" pitchFamily="18" charset="0"/>
                        <a:cs typeface="Calibri"/>
                      </a:rPr>
                      <m:t>𝑑</m:t>
                    </m:r>
                    <m:r>
                      <a:rPr lang="en-US" sz="2100" b="0" i="1" smtClean="0">
                        <a:solidFill>
                          <a:srgbClr val="002060"/>
                        </a:solidFill>
                        <a:latin typeface="Cambria Math" panose="02040503050406030204" pitchFamily="18" charset="0"/>
                        <a:cs typeface="Calibri"/>
                      </a:rPr>
                      <m:t>𝜃</m:t>
                    </m:r>
                    <m:r>
                      <a:rPr lang="en-US" sz="2100" b="0" i="1" smtClean="0">
                        <a:solidFill>
                          <a:srgbClr val="002060"/>
                        </a:solidFill>
                        <a:latin typeface="Cambria Math" panose="02040503050406030204" pitchFamily="18" charset="0"/>
                        <a:cs typeface="Calibri"/>
                      </a:rPr>
                      <m:t>=</m:t>
                    </m:r>
                    <m:f>
                      <m:fPr>
                        <m:ctrlPr>
                          <a:rPr lang="en-US" sz="2100" b="0" i="1" smtClean="0">
                            <a:solidFill>
                              <a:srgbClr val="002060"/>
                            </a:solidFill>
                            <a:latin typeface="Cambria Math" panose="02040503050406030204" pitchFamily="18" charset="0"/>
                            <a:cs typeface="Calibri"/>
                          </a:rPr>
                        </m:ctrlPr>
                      </m:fPr>
                      <m:num>
                        <m:r>
                          <a:rPr lang="en-US" sz="2100" b="0" i="1" smtClean="0">
                            <a:solidFill>
                              <a:srgbClr val="002060"/>
                            </a:solidFill>
                            <a:latin typeface="Cambria Math" panose="02040503050406030204" pitchFamily="18" charset="0"/>
                            <a:cs typeface="Calibri"/>
                          </a:rPr>
                          <m:t>𝑀</m:t>
                        </m:r>
                        <m:sSup>
                          <m:sSupPr>
                            <m:ctrlPr>
                              <a:rPr lang="en-US" sz="2100" b="0" i="1" smtClean="0">
                                <a:solidFill>
                                  <a:srgbClr val="002060"/>
                                </a:solidFill>
                                <a:latin typeface="Cambria Math" panose="02040503050406030204" pitchFamily="18" charset="0"/>
                                <a:cs typeface="Calibri"/>
                              </a:rPr>
                            </m:ctrlPr>
                          </m:sSupPr>
                          <m:e>
                            <m:r>
                              <a:rPr lang="en-US" sz="2100" b="0" i="1" smtClean="0">
                                <a:solidFill>
                                  <a:srgbClr val="002060"/>
                                </a:solidFill>
                                <a:latin typeface="Cambria Math" panose="02040503050406030204" pitchFamily="18" charset="0"/>
                                <a:cs typeface="Calibri"/>
                              </a:rPr>
                              <m:t>𝑅</m:t>
                            </m:r>
                          </m:e>
                          <m:sup>
                            <m:r>
                              <a:rPr lang="en-US" sz="2100" b="0" i="1" smtClean="0">
                                <a:solidFill>
                                  <a:srgbClr val="002060"/>
                                </a:solidFill>
                                <a:latin typeface="Cambria Math" panose="02040503050406030204" pitchFamily="18" charset="0"/>
                                <a:cs typeface="Calibri"/>
                              </a:rPr>
                              <m:t>2</m:t>
                            </m:r>
                          </m:sup>
                        </m:sSup>
                      </m:num>
                      <m:den>
                        <m:r>
                          <a:rPr lang="en-US" sz="2100" b="0" i="1" smtClean="0">
                            <a:solidFill>
                              <a:srgbClr val="002060"/>
                            </a:solidFill>
                            <a:latin typeface="Cambria Math" panose="02040503050406030204" pitchFamily="18" charset="0"/>
                            <a:cs typeface="Calibri"/>
                          </a:rPr>
                          <m:t>4</m:t>
                        </m:r>
                      </m:den>
                    </m:f>
                    <m:r>
                      <a:rPr lang="en-US" sz="2100" b="0" i="1" smtClean="0">
                        <a:solidFill>
                          <a:srgbClr val="002060"/>
                        </a:solidFill>
                        <a:latin typeface="Cambria Math" panose="02040503050406030204" pitchFamily="18" charset="0"/>
                        <a:cs typeface="Calibri"/>
                      </a:rPr>
                      <m:t>=</m:t>
                    </m:r>
                    <m:sSub>
                      <m:sSubPr>
                        <m:ctrlPr>
                          <a:rPr lang="en-US" sz="2100" b="0" i="1" smtClean="0">
                            <a:solidFill>
                              <a:srgbClr val="002060"/>
                            </a:solidFill>
                            <a:latin typeface="Cambria Math" panose="02040503050406030204" pitchFamily="18" charset="0"/>
                            <a:cs typeface="Calibri"/>
                          </a:rPr>
                        </m:ctrlPr>
                      </m:sSubPr>
                      <m:e>
                        <m:r>
                          <a:rPr lang="en-US" sz="2100" b="0" i="1" smtClean="0">
                            <a:solidFill>
                              <a:srgbClr val="002060"/>
                            </a:solidFill>
                            <a:latin typeface="Cambria Math" panose="02040503050406030204" pitchFamily="18" charset="0"/>
                            <a:cs typeface="Calibri"/>
                          </a:rPr>
                          <m:t>𝐼</m:t>
                        </m:r>
                      </m:e>
                      <m:sub>
                        <m:r>
                          <a:rPr lang="en-US" sz="2100" b="0" i="1" smtClean="0">
                            <a:solidFill>
                              <a:srgbClr val="002060"/>
                            </a:solidFill>
                            <a:latin typeface="Cambria Math" panose="02040503050406030204" pitchFamily="18" charset="0"/>
                            <a:cs typeface="Calibri"/>
                          </a:rPr>
                          <m:t>𝑥𝑥</m:t>
                        </m:r>
                      </m:sub>
                    </m:sSub>
                  </m:oMath>
                </a14:m>
                <a:r>
                  <a:rPr lang="en-IN" sz="21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sz="2100" dirty="0">
                    <a:solidFill>
                      <a:srgbClr val="002060"/>
                    </a:solidFill>
                    <a:latin typeface="Times New Roman" panose="02020603050405020304" pitchFamily="18" charset="0"/>
                    <a:cs typeface="Times New Roman" panose="02020603050405020304" pitchFamily="18" charset="0"/>
                  </a:rPr>
                  <a:t>The off-diagonal elements are zero.</a:t>
                </a:r>
              </a:p>
              <a:p>
                <a:pPr>
                  <a:buFont typeface="Wingdings" panose="05000000000000000000" pitchFamily="2" charset="2"/>
                  <a:buChar char="v"/>
                </a:pPr>
                <a:r>
                  <a:rPr lang="en-IN" sz="2100" dirty="0">
                    <a:solidFill>
                      <a:srgbClr val="002060"/>
                    </a:solidFill>
                    <a:latin typeface="Times New Roman" panose="02020603050405020304" pitchFamily="18" charset="0"/>
                    <a:cs typeface="Times New Roman" panose="02020603050405020304" pitchFamily="18" charset="0"/>
                  </a:rPr>
                  <a:t>So, the inertia tensor is diagonal.</a:t>
                </a:r>
              </a:p>
              <a:p>
                <a:pPr>
                  <a:buFont typeface="Wingdings" panose="05000000000000000000" pitchFamily="2" charset="2"/>
                  <a:buChar char="v"/>
                </a:pPr>
                <a:r>
                  <a:rPr lang="en-IN" sz="2100" dirty="0">
                    <a:solidFill>
                      <a:srgbClr val="002060"/>
                    </a:solidFill>
                    <a:latin typeface="Times New Roman" panose="02020603050405020304" pitchFamily="18" charset="0"/>
                    <a:cs typeface="Times New Roman" panose="02020603050405020304" pitchFamily="18" charset="0"/>
                  </a:rPr>
                  <a:t>The chosen coordinate axes are also principle axis of the disk.</a:t>
                </a:r>
              </a:p>
              <a:p>
                <a:pPr>
                  <a:buFont typeface="Wingdings" panose="05000000000000000000" pitchFamily="2" charset="2"/>
                  <a:buChar char="v"/>
                </a:pPr>
                <a:endParaRPr lang="en-IN" sz="21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1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pl-PL" sz="2100" baseline="3125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1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100"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5CE2B07-C2D9-4D6C-B2BC-54A12DF7C0C4}"/>
                  </a:ext>
                </a:extLst>
              </p:cNvPr>
              <p:cNvSpPr>
                <a:spLocks noGrp="1" noRot="1" noChangeAspect="1" noMove="1" noResize="1" noEditPoints="1" noAdjustHandles="1" noChangeArrowheads="1" noChangeShapeType="1" noTextEdit="1"/>
              </p:cNvSpPr>
              <p:nvPr>
                <p:ph idx="1"/>
              </p:nvPr>
            </p:nvSpPr>
            <p:spPr>
              <a:blipFill>
                <a:blip r:embed="rId2"/>
                <a:stretch>
                  <a:fillRect l="-1636" t="-1039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0A0EDE9-032B-45FC-A289-5AAFE72EA3D6}"/>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C2421C91-ECF6-4A39-B179-6847587812DA}"/>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29261D0F-6AE4-4DCF-ADA9-083AA977422E}"/>
              </a:ext>
            </a:extLst>
          </p:cNvPr>
          <p:cNvSpPr>
            <a:spLocks noGrp="1"/>
          </p:cNvSpPr>
          <p:nvPr>
            <p:ph type="sldNum" sz="quarter" idx="12"/>
          </p:nvPr>
        </p:nvSpPr>
        <p:spPr/>
        <p:txBody>
          <a:bodyPr/>
          <a:lstStyle/>
          <a:p>
            <a:fld id="{BDA10909-B56C-45AC-A9CA-18A782F1C497}" type="slidenum">
              <a:rPr lang="en-US" smtClean="0"/>
              <a:pPr/>
              <a:t>26</a:t>
            </a:fld>
            <a:endParaRPr lang="en-US" dirty="0"/>
          </a:p>
        </p:txBody>
      </p:sp>
      <p:sp>
        <p:nvSpPr>
          <p:cNvPr id="7" name="object 7">
            <a:extLst>
              <a:ext uri="{FF2B5EF4-FFF2-40B4-BE49-F238E27FC236}">
                <a16:creationId xmlns:a16="http://schemas.microsoft.com/office/drawing/2014/main" id="{F5E43AED-45EE-44D5-9CB1-8F5B4FF200DA}"/>
              </a:ext>
            </a:extLst>
          </p:cNvPr>
          <p:cNvSpPr/>
          <p:nvPr/>
        </p:nvSpPr>
        <p:spPr>
          <a:xfrm>
            <a:off x="8613913" y="2307436"/>
            <a:ext cx="2725651" cy="1641711"/>
          </a:xfrm>
          <a:prstGeom prst="rect">
            <a:avLst/>
          </a:prstGeom>
          <a:blipFill>
            <a:blip r:embed="rId3" cstate="print"/>
            <a:stretch>
              <a:fillRect/>
            </a:stretch>
          </a:blipFill>
        </p:spPr>
        <p:txBody>
          <a:bodyPr wrap="square" lIns="0" tIns="0" rIns="0" bIns="0" rtlCol="0"/>
          <a:lstStyle/>
          <a:p>
            <a:endParaRPr/>
          </a:p>
        </p:txBody>
      </p:sp>
      <p:pic>
        <p:nvPicPr>
          <p:cNvPr id="9" name="Picture 8">
            <a:extLst>
              <a:ext uri="{FF2B5EF4-FFF2-40B4-BE49-F238E27FC236}">
                <a16:creationId xmlns:a16="http://schemas.microsoft.com/office/drawing/2014/main" id="{619C6906-D250-4E7C-808C-778831D0139D}"/>
              </a:ext>
            </a:extLst>
          </p:cNvPr>
          <p:cNvPicPr>
            <a:picLocks noChangeAspect="1"/>
          </p:cNvPicPr>
          <p:nvPr/>
        </p:nvPicPr>
        <p:blipFill>
          <a:blip r:embed="rId4"/>
          <a:stretch>
            <a:fillRect/>
          </a:stretch>
        </p:blipFill>
        <p:spPr>
          <a:xfrm>
            <a:off x="7900836" y="4322962"/>
            <a:ext cx="4125139" cy="1614012"/>
          </a:xfrm>
          <a:prstGeom prst="rect">
            <a:avLst/>
          </a:prstGeom>
        </p:spPr>
      </p:pic>
    </p:spTree>
    <p:extLst>
      <p:ext uri="{BB962C8B-B14F-4D97-AF65-F5344CB8AC3E}">
        <p14:creationId xmlns:p14="http://schemas.microsoft.com/office/powerpoint/2010/main" val="361632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50A5-2DBB-4B01-9F06-A889D56819F6}"/>
              </a:ext>
            </a:extLst>
          </p:cNvPr>
          <p:cNvSpPr>
            <a:spLocks noGrp="1"/>
          </p:cNvSpPr>
          <p:nvPr>
            <p:ph type="title"/>
          </p:nvPr>
        </p:nvSpPr>
        <p:spPr/>
        <p:txBody>
          <a:bodyPr>
            <a:normAutofit fontScale="90000"/>
          </a:bodyPr>
          <a:lstStyle/>
          <a:p>
            <a:r>
              <a:rPr lang="en-US" dirty="0"/>
              <a:t>Moment of Inertia of Continuum System-V</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8A42D5-725B-46F3-84BC-EED487E8C631}"/>
                  </a:ext>
                </a:extLst>
              </p:cNvPr>
              <p:cNvSpPr>
                <a:spLocks noGrp="1"/>
              </p:cNvSpPr>
              <p:nvPr>
                <p:ph idx="1"/>
              </p:nvPr>
            </p:nvSpPr>
            <p:spPr/>
            <p:txBody>
              <a:bodyPr>
                <a:noAutofit/>
              </a:bodyPr>
              <a:lstStyle/>
              <a:p>
                <a:pPr>
                  <a:buFont typeface="Wingdings" panose="05000000000000000000" pitchFamily="2" charset="2"/>
                  <a:buChar char="v"/>
                </a:pPr>
                <a:r>
                  <a:rPr lang="en-US" b="1" dirty="0">
                    <a:solidFill>
                      <a:srgbClr val="C00000"/>
                    </a:solidFill>
                    <a:latin typeface="Times New Roman" panose="02020603050405020304" pitchFamily="18" charset="0"/>
                    <a:cs typeface="Times New Roman" panose="02020603050405020304" pitchFamily="18" charset="0"/>
                  </a:rPr>
                  <a:t>Moment of Inertia of Uniform Sphere</a:t>
                </a:r>
              </a:p>
              <a:p>
                <a:pPr marL="264160" marR="5080" indent="-342900">
                  <a:lnSpc>
                    <a:spcPct val="102600"/>
                  </a:lnSpc>
                  <a:spcBef>
                    <a:spcPts val="55"/>
                  </a:spcBef>
                  <a:buFont typeface="Wingdings" panose="05000000000000000000" pitchFamily="2" charset="2"/>
                  <a:buChar char="v"/>
                </a:pPr>
                <a:r>
                  <a:rPr lang="en-IN" spc="-10" dirty="0">
                    <a:solidFill>
                      <a:srgbClr val="002060"/>
                    </a:solidFill>
                    <a:latin typeface="Times New Roman" panose="02020603050405020304" pitchFamily="18" charset="0"/>
                    <a:cs typeface="Times New Roman" panose="02020603050405020304" pitchFamily="18" charset="0"/>
                  </a:rPr>
                  <a:t>The</a:t>
                </a:r>
                <a:r>
                  <a:rPr lang="en-IN" spc="-25" dirty="0">
                    <a:solidFill>
                      <a:srgbClr val="002060"/>
                    </a:solidFill>
                    <a:latin typeface="Times New Roman" panose="02020603050405020304" pitchFamily="18" charset="0"/>
                    <a:cs typeface="Times New Roman" panose="02020603050405020304" pitchFamily="18" charset="0"/>
                  </a:rPr>
                  <a:t> symmetry of a sphere, </a:t>
                </a:r>
                <a:r>
                  <a:rPr lang="en-IN" spc="-10" dirty="0">
                    <a:solidFill>
                      <a:srgbClr val="002060"/>
                    </a:solidFill>
                    <a:latin typeface="Times New Roman" panose="02020603050405020304" pitchFamily="18" charset="0"/>
                    <a:cs typeface="Times New Roman" panose="02020603050405020304" pitchFamily="18" charset="0"/>
                  </a:rPr>
                  <a:t>any </a:t>
                </a:r>
                <a:r>
                  <a:rPr lang="en-IN" spc="-35" dirty="0">
                    <a:solidFill>
                      <a:srgbClr val="002060"/>
                    </a:solidFill>
                    <a:latin typeface="Times New Roman" panose="02020603050405020304" pitchFamily="18" charset="0"/>
                    <a:cs typeface="Times New Roman" panose="02020603050405020304" pitchFamily="18" charset="0"/>
                  </a:rPr>
                  <a:t>three </a:t>
                </a:r>
                <a:r>
                  <a:rPr lang="en-IN" spc="-10" dirty="0">
                    <a:solidFill>
                      <a:srgbClr val="002060"/>
                    </a:solidFill>
                    <a:latin typeface="Times New Roman" panose="02020603050405020304" pitchFamily="18" charset="0"/>
                    <a:cs typeface="Times New Roman" panose="02020603050405020304" pitchFamily="18" charset="0"/>
                  </a:rPr>
                  <a:t>mutually </a:t>
                </a:r>
                <a:r>
                  <a:rPr lang="en-IN" spc="-25" dirty="0">
                    <a:solidFill>
                      <a:srgbClr val="002060"/>
                    </a:solidFill>
                    <a:latin typeface="Times New Roman" panose="02020603050405020304" pitchFamily="18" charset="0"/>
                    <a:cs typeface="Times New Roman" panose="02020603050405020304" pitchFamily="18" charset="0"/>
                  </a:rPr>
                  <a:t>perpendicular  </a:t>
                </a:r>
                <a:r>
                  <a:rPr lang="en-IN" spc="-20" dirty="0">
                    <a:solidFill>
                      <a:srgbClr val="002060"/>
                    </a:solidFill>
                    <a:latin typeface="Times New Roman" panose="02020603050405020304" pitchFamily="18" charset="0"/>
                    <a:cs typeface="Times New Roman" panose="02020603050405020304" pitchFamily="18" charset="0"/>
                  </a:rPr>
                  <a:t>axes </a:t>
                </a:r>
                <a:r>
                  <a:rPr lang="en-IN" spc="-15" dirty="0">
                    <a:solidFill>
                      <a:srgbClr val="002060"/>
                    </a:solidFill>
                    <a:latin typeface="Times New Roman" panose="02020603050405020304" pitchFamily="18" charset="0"/>
                    <a:cs typeface="Times New Roman" panose="02020603050405020304" pitchFamily="18" charset="0"/>
                  </a:rPr>
                  <a:t>passing through </a:t>
                </a:r>
                <a:r>
                  <a:rPr lang="en-IN" spc="-25" dirty="0">
                    <a:solidFill>
                      <a:srgbClr val="002060"/>
                    </a:solidFill>
                    <a:latin typeface="Times New Roman" panose="02020603050405020304" pitchFamily="18" charset="0"/>
                    <a:cs typeface="Times New Roman" panose="02020603050405020304" pitchFamily="18" charset="0"/>
                  </a:rPr>
                  <a:t>the </a:t>
                </a:r>
                <a:r>
                  <a:rPr lang="en-IN" spc="-25" dirty="0" err="1">
                    <a:solidFill>
                      <a:srgbClr val="002060"/>
                    </a:solidFill>
                    <a:latin typeface="Times New Roman" panose="02020603050405020304" pitchFamily="18" charset="0"/>
                    <a:cs typeface="Times New Roman" panose="02020603050405020304" pitchFamily="18" charset="0"/>
                  </a:rPr>
                  <a:t>center</a:t>
                </a:r>
                <a:r>
                  <a:rPr lang="en-IN" spc="-25" dirty="0">
                    <a:solidFill>
                      <a:srgbClr val="002060"/>
                    </a:solidFill>
                    <a:latin typeface="Times New Roman" panose="02020603050405020304" pitchFamily="18" charset="0"/>
                    <a:cs typeface="Times New Roman" panose="02020603050405020304" pitchFamily="18" charset="0"/>
                  </a:rPr>
                  <a:t> </a:t>
                </a:r>
                <a:r>
                  <a:rPr lang="en-IN" spc="-10" dirty="0">
                    <a:solidFill>
                      <a:srgbClr val="002060"/>
                    </a:solidFill>
                    <a:latin typeface="Times New Roman" panose="02020603050405020304" pitchFamily="18" charset="0"/>
                    <a:cs typeface="Times New Roman" panose="02020603050405020304" pitchFamily="18" charset="0"/>
                  </a:rPr>
                  <a:t>will </a:t>
                </a:r>
                <a:r>
                  <a:rPr lang="en-IN" spc="-30" dirty="0">
                    <a:solidFill>
                      <a:srgbClr val="002060"/>
                    </a:solidFill>
                    <a:latin typeface="Times New Roman" panose="02020603050405020304" pitchFamily="18" charset="0"/>
                    <a:cs typeface="Times New Roman" panose="02020603050405020304" pitchFamily="18" charset="0"/>
                  </a:rPr>
                  <a:t>be </a:t>
                </a:r>
                <a:r>
                  <a:rPr lang="en-IN" dirty="0">
                    <a:solidFill>
                      <a:srgbClr val="002060"/>
                    </a:solidFill>
                    <a:latin typeface="Times New Roman" panose="02020603050405020304" pitchFamily="18" charset="0"/>
                    <a:cs typeface="Times New Roman" panose="02020603050405020304" pitchFamily="18" charset="0"/>
                  </a:rPr>
                  <a:t>its </a:t>
                </a:r>
                <a:r>
                  <a:rPr lang="en-IN" spc="-20" dirty="0">
                    <a:solidFill>
                      <a:srgbClr val="002060"/>
                    </a:solidFill>
                    <a:latin typeface="Times New Roman" panose="02020603050405020304" pitchFamily="18" charset="0"/>
                    <a:cs typeface="Times New Roman" panose="02020603050405020304" pitchFamily="18" charset="0"/>
                  </a:rPr>
                  <a:t>principle</a:t>
                </a:r>
                <a:r>
                  <a:rPr lang="en-IN" spc="-10"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axes.</a:t>
                </a:r>
                <a:endParaRPr lang="en-IN" dirty="0">
                  <a:solidFill>
                    <a:srgbClr val="002060"/>
                  </a:solidFill>
                  <a:latin typeface="Times New Roman" panose="02020603050405020304" pitchFamily="18" charset="0"/>
                  <a:cs typeface="Times New Roman" panose="02020603050405020304" pitchFamily="18" charset="0"/>
                </a:endParaRPr>
              </a:p>
              <a:p>
                <a:pPr marL="264160" marR="102870" indent="-342900">
                  <a:lnSpc>
                    <a:spcPct val="102600"/>
                  </a:lnSpc>
                  <a:spcBef>
                    <a:spcPts val="300"/>
                  </a:spcBef>
                  <a:buFont typeface="Wingdings" panose="05000000000000000000" pitchFamily="2" charset="2"/>
                  <a:buChar char="v"/>
                </a:pPr>
                <a:r>
                  <a:rPr lang="en-IN" spc="10" dirty="0">
                    <a:solidFill>
                      <a:srgbClr val="002060"/>
                    </a:solidFill>
                    <a:latin typeface="Times New Roman" panose="02020603050405020304" pitchFamily="18" charset="0"/>
                    <a:cs typeface="Times New Roman" panose="02020603050405020304" pitchFamily="18" charset="0"/>
                  </a:rPr>
                  <a:t>Hence, </a:t>
                </a:r>
                <a:r>
                  <a:rPr lang="en-IN" spc="-30" dirty="0">
                    <a:solidFill>
                      <a:srgbClr val="002060"/>
                    </a:solidFill>
                    <a:latin typeface="Times New Roman" panose="02020603050405020304" pitchFamily="18" charset="0"/>
                    <a:cs typeface="Times New Roman" panose="02020603050405020304" pitchFamily="18" charset="0"/>
                  </a:rPr>
                  <a:t>moment </a:t>
                </a:r>
                <a:r>
                  <a:rPr lang="en-IN" spc="-25" dirty="0">
                    <a:solidFill>
                      <a:srgbClr val="002060"/>
                    </a:solidFill>
                    <a:latin typeface="Times New Roman" panose="02020603050405020304" pitchFamily="18" charset="0"/>
                    <a:cs typeface="Times New Roman" panose="02020603050405020304" pitchFamily="18" charset="0"/>
                  </a:rPr>
                  <a:t>of </a:t>
                </a:r>
                <a:r>
                  <a:rPr lang="en-IN" spc="-20" dirty="0">
                    <a:solidFill>
                      <a:srgbClr val="002060"/>
                    </a:solidFill>
                    <a:latin typeface="Times New Roman" panose="02020603050405020304" pitchFamily="18" charset="0"/>
                    <a:cs typeface="Times New Roman" panose="02020603050405020304" pitchFamily="18" charset="0"/>
                  </a:rPr>
                  <a:t>inertia </a:t>
                </a:r>
                <a:r>
                  <a:rPr lang="en-IN" spc="-10" dirty="0">
                    <a:solidFill>
                      <a:srgbClr val="002060"/>
                    </a:solidFill>
                    <a:latin typeface="Times New Roman" panose="02020603050405020304" pitchFamily="18" charset="0"/>
                    <a:cs typeface="Times New Roman" panose="02020603050405020304" pitchFamily="18" charset="0"/>
                  </a:rPr>
                  <a:t>about any </a:t>
                </a:r>
                <a:r>
                  <a:rPr lang="en-IN" spc="-25" dirty="0">
                    <a:solidFill>
                      <a:srgbClr val="002060"/>
                    </a:solidFill>
                    <a:latin typeface="Times New Roman" panose="02020603050405020304" pitchFamily="18" charset="0"/>
                    <a:cs typeface="Times New Roman" panose="02020603050405020304" pitchFamily="18" charset="0"/>
                  </a:rPr>
                  <a:t>of </a:t>
                </a:r>
                <a:r>
                  <a:rPr lang="en-IN" spc="-30" dirty="0">
                    <a:solidFill>
                      <a:srgbClr val="002060"/>
                    </a:solidFill>
                    <a:latin typeface="Times New Roman" panose="02020603050405020304" pitchFamily="18" charset="0"/>
                    <a:cs typeface="Times New Roman" panose="02020603050405020304" pitchFamily="18" charset="0"/>
                  </a:rPr>
                  <a:t>those </a:t>
                </a:r>
                <a:r>
                  <a:rPr lang="en-IN" spc="-20" dirty="0">
                    <a:solidFill>
                      <a:srgbClr val="002060"/>
                    </a:solidFill>
                    <a:latin typeface="Times New Roman" panose="02020603050405020304" pitchFamily="18" charset="0"/>
                    <a:cs typeface="Times New Roman" panose="02020603050405020304" pitchFamily="18" charset="0"/>
                  </a:rPr>
                  <a:t>axes </a:t>
                </a:r>
                <a:r>
                  <a:rPr lang="en-IN" spc="-10" dirty="0">
                    <a:solidFill>
                      <a:srgbClr val="002060"/>
                    </a:solidFill>
                    <a:latin typeface="Times New Roman" panose="02020603050405020304" pitchFamily="18" charset="0"/>
                    <a:cs typeface="Times New Roman" panose="02020603050405020304" pitchFamily="18" charset="0"/>
                  </a:rPr>
                  <a:t>will </a:t>
                </a:r>
                <a:r>
                  <a:rPr lang="en-IN" spc="-35" dirty="0">
                    <a:solidFill>
                      <a:srgbClr val="002060"/>
                    </a:solidFill>
                    <a:latin typeface="Times New Roman" panose="02020603050405020304" pitchFamily="18" charset="0"/>
                    <a:cs typeface="Times New Roman" panose="02020603050405020304" pitchFamily="18" charset="0"/>
                  </a:rPr>
                  <a:t>be </a:t>
                </a:r>
                <a:r>
                  <a:rPr lang="en-IN" spc="-30" dirty="0">
                    <a:solidFill>
                      <a:srgbClr val="002060"/>
                    </a:solidFill>
                    <a:latin typeface="Times New Roman" panose="02020603050405020304" pitchFamily="18" charset="0"/>
                    <a:cs typeface="Times New Roman" panose="02020603050405020304" pitchFamily="18" charset="0"/>
                  </a:rPr>
                  <a:t>the  </a:t>
                </a:r>
                <a:r>
                  <a:rPr lang="en-IN" spc="-35" dirty="0">
                    <a:solidFill>
                      <a:srgbClr val="002060"/>
                    </a:solidFill>
                    <a:latin typeface="Times New Roman" panose="02020603050405020304" pitchFamily="18" charset="0"/>
                    <a:cs typeface="Times New Roman" panose="02020603050405020304" pitchFamily="18" charset="0"/>
                  </a:rPr>
                  <a:t>same</a:t>
                </a:r>
                <a:endParaRPr lang="en-IN" dirty="0">
                  <a:solidFill>
                    <a:srgbClr val="002060"/>
                  </a:solidFill>
                  <a:latin typeface="Times New Roman" panose="02020603050405020304" pitchFamily="18" charset="0"/>
                  <a:cs typeface="Times New Roman" panose="02020603050405020304" pitchFamily="18" charset="0"/>
                </a:endParaRPr>
              </a:p>
              <a:p>
                <a:pPr marL="264160" indent="-342900">
                  <a:lnSpc>
                    <a:spcPct val="100000"/>
                  </a:lnSpc>
                  <a:spcBef>
                    <a:spcPts val="334"/>
                  </a:spcBef>
                  <a:buFont typeface="Wingdings" panose="05000000000000000000" pitchFamily="2" charset="2"/>
                  <a:buChar char="v"/>
                </a:pPr>
                <a:r>
                  <a:rPr lang="en-IN" spc="20" dirty="0">
                    <a:solidFill>
                      <a:srgbClr val="002060"/>
                    </a:solidFill>
                    <a:latin typeface="Times New Roman" panose="02020603050405020304" pitchFamily="18" charset="0"/>
                    <a:cs typeface="Times New Roman" panose="02020603050405020304" pitchFamily="18" charset="0"/>
                  </a:rPr>
                  <a:t>Let </a:t>
                </a:r>
                <a:r>
                  <a:rPr lang="en-IN" spc="-20" dirty="0">
                    <a:solidFill>
                      <a:srgbClr val="002060"/>
                    </a:solidFill>
                    <a:latin typeface="Times New Roman" panose="02020603050405020304" pitchFamily="18" charset="0"/>
                    <a:cs typeface="Times New Roman" panose="02020603050405020304" pitchFamily="18" charset="0"/>
                  </a:rPr>
                  <a:t>us </a:t>
                </a:r>
                <a:r>
                  <a:rPr lang="en-IN" spc="-10" dirty="0">
                    <a:solidFill>
                      <a:srgbClr val="002060"/>
                    </a:solidFill>
                    <a:latin typeface="Times New Roman" panose="02020603050405020304" pitchFamily="18" charset="0"/>
                    <a:cs typeface="Times New Roman" panose="02020603050405020304" pitchFamily="18" charset="0"/>
                  </a:rPr>
                  <a:t>calculate </a:t>
                </a:r>
                <a:r>
                  <a:rPr lang="en-IN" spc="-25" dirty="0">
                    <a:solidFill>
                      <a:srgbClr val="002060"/>
                    </a:solidFill>
                    <a:latin typeface="Times New Roman" panose="02020603050405020304" pitchFamily="18" charset="0"/>
                    <a:cs typeface="Times New Roman" panose="02020603050405020304" pitchFamily="18" charset="0"/>
                  </a:rPr>
                  <a:t>the </a:t>
                </a:r>
                <a:r>
                  <a:rPr lang="en-IN" spc="-30" dirty="0">
                    <a:solidFill>
                      <a:srgbClr val="002060"/>
                    </a:solidFill>
                    <a:latin typeface="Times New Roman" panose="02020603050405020304" pitchFamily="18" charset="0"/>
                    <a:cs typeface="Times New Roman" panose="02020603050405020304" pitchFamily="18" charset="0"/>
                  </a:rPr>
                  <a:t>moment </a:t>
                </a:r>
                <a:r>
                  <a:rPr lang="en-IN" spc="-25" dirty="0">
                    <a:solidFill>
                      <a:srgbClr val="002060"/>
                    </a:solidFill>
                    <a:latin typeface="Times New Roman" panose="02020603050405020304" pitchFamily="18" charset="0"/>
                    <a:cs typeface="Times New Roman" panose="02020603050405020304" pitchFamily="18" charset="0"/>
                  </a:rPr>
                  <a:t>of </a:t>
                </a:r>
                <a:r>
                  <a:rPr lang="en-IN" spc="-20" dirty="0">
                    <a:solidFill>
                      <a:srgbClr val="002060"/>
                    </a:solidFill>
                    <a:latin typeface="Times New Roman" panose="02020603050405020304" pitchFamily="18" charset="0"/>
                    <a:cs typeface="Times New Roman" panose="02020603050405020304" pitchFamily="18" charset="0"/>
                  </a:rPr>
                  <a:t>inertia </a:t>
                </a:r>
                <a:r>
                  <a:rPr lang="en-IN" spc="-10" dirty="0">
                    <a:solidFill>
                      <a:srgbClr val="002060"/>
                    </a:solidFill>
                    <a:latin typeface="Times New Roman" panose="02020603050405020304" pitchFamily="18" charset="0"/>
                    <a:cs typeface="Times New Roman" panose="02020603050405020304" pitchFamily="18" charset="0"/>
                  </a:rPr>
                  <a:t>about </a:t>
                </a:r>
                <a:r>
                  <a:rPr lang="en-IN" spc="-45" dirty="0">
                    <a:solidFill>
                      <a:srgbClr val="002060"/>
                    </a:solidFill>
                    <a:latin typeface="Times New Roman" panose="02020603050405020304" pitchFamily="18" charset="0"/>
                    <a:cs typeface="Times New Roman" panose="02020603050405020304" pitchFamily="18" charset="0"/>
                  </a:rPr>
                  <a:t>one </a:t>
                </a:r>
                <a:r>
                  <a:rPr lang="en-IN" spc="-15" dirty="0">
                    <a:solidFill>
                      <a:srgbClr val="002060"/>
                    </a:solidFill>
                    <a:latin typeface="Times New Roman" panose="02020603050405020304" pitchFamily="18" charset="0"/>
                    <a:cs typeface="Times New Roman" panose="02020603050405020304" pitchFamily="18" charset="0"/>
                  </a:rPr>
                  <a:t>such</a:t>
                </a:r>
                <a:r>
                  <a:rPr lang="en-IN" spc="-65"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axis.</a:t>
                </a:r>
              </a:p>
              <a:p>
                <a:pPr marL="264160" indent="-342900">
                  <a:lnSpc>
                    <a:spcPct val="100000"/>
                  </a:lnSpc>
                  <a:spcBef>
                    <a:spcPts val="90"/>
                  </a:spcBef>
                  <a:buFont typeface="Wingdings" panose="05000000000000000000" pitchFamily="2" charset="2"/>
                  <a:buChar char="v"/>
                </a:pPr>
                <a:r>
                  <a:rPr lang="en-IN" spc="-30" dirty="0">
                    <a:solidFill>
                      <a:srgbClr val="002060"/>
                    </a:solidFill>
                    <a:latin typeface="Times New Roman" panose="02020603050405020304" pitchFamily="18" charset="0"/>
                    <a:cs typeface="Times New Roman" panose="02020603050405020304" pitchFamily="18" charset="0"/>
                  </a:rPr>
                  <a:t>We </a:t>
                </a:r>
                <a:r>
                  <a:rPr lang="en-IN" spc="-25" dirty="0">
                    <a:solidFill>
                      <a:srgbClr val="002060"/>
                    </a:solidFill>
                    <a:latin typeface="Times New Roman" panose="02020603050405020304" pitchFamily="18" charset="0"/>
                    <a:cs typeface="Times New Roman" panose="02020603050405020304" pitchFamily="18" charset="0"/>
                  </a:rPr>
                  <a:t>divide the </a:t>
                </a:r>
                <a:r>
                  <a:rPr lang="en-IN" spc="-40" dirty="0">
                    <a:solidFill>
                      <a:srgbClr val="002060"/>
                    </a:solidFill>
                    <a:latin typeface="Times New Roman" panose="02020603050405020304" pitchFamily="18" charset="0"/>
                    <a:cs typeface="Times New Roman" panose="02020603050405020304" pitchFamily="18" charset="0"/>
                  </a:rPr>
                  <a:t>sphere </a:t>
                </a:r>
                <a:r>
                  <a:rPr lang="en-IN" spc="-15" dirty="0">
                    <a:solidFill>
                      <a:srgbClr val="002060"/>
                    </a:solidFill>
                    <a:latin typeface="Times New Roman" panose="02020603050405020304" pitchFamily="18" charset="0"/>
                    <a:cs typeface="Times New Roman" panose="02020603050405020304" pitchFamily="18" charset="0"/>
                  </a:rPr>
                  <a:t>into </a:t>
                </a:r>
                <a:r>
                  <a:rPr lang="en-IN" spc="-10" dirty="0">
                    <a:solidFill>
                      <a:srgbClr val="002060"/>
                    </a:solidFill>
                    <a:latin typeface="Times New Roman" panose="02020603050405020304" pitchFamily="18" charset="0"/>
                    <a:cs typeface="Times New Roman" panose="02020603050405020304" pitchFamily="18" charset="0"/>
                  </a:rPr>
                  <a:t>a </a:t>
                </a:r>
                <a:r>
                  <a:rPr lang="en-IN" spc="-20" dirty="0">
                    <a:solidFill>
                      <a:srgbClr val="002060"/>
                    </a:solidFill>
                    <a:latin typeface="Times New Roman" panose="02020603050405020304" pitchFamily="18" charset="0"/>
                    <a:cs typeface="Times New Roman" panose="02020603050405020304" pitchFamily="18" charset="0"/>
                  </a:rPr>
                  <a:t>large </a:t>
                </a:r>
                <a:r>
                  <a:rPr lang="en-IN" spc="-30" dirty="0">
                    <a:solidFill>
                      <a:srgbClr val="002060"/>
                    </a:solidFill>
                    <a:latin typeface="Times New Roman" panose="02020603050405020304" pitchFamily="18" charset="0"/>
                    <a:cs typeface="Times New Roman" panose="02020603050405020304" pitchFamily="18" charset="0"/>
                  </a:rPr>
                  <a:t>number </a:t>
                </a:r>
                <a:r>
                  <a:rPr lang="en-IN" spc="-25" dirty="0">
                    <a:solidFill>
                      <a:srgbClr val="002060"/>
                    </a:solidFill>
                    <a:latin typeface="Times New Roman" panose="02020603050405020304" pitchFamily="18" charset="0"/>
                    <a:cs typeface="Times New Roman" panose="02020603050405020304" pitchFamily="18" charset="0"/>
                  </a:rPr>
                  <a:t>of </a:t>
                </a:r>
                <a:r>
                  <a:rPr lang="en-IN" spc="-10" dirty="0">
                    <a:solidFill>
                      <a:srgbClr val="002060"/>
                    </a:solidFill>
                    <a:latin typeface="Times New Roman" panose="02020603050405020304" pitchFamily="18" charset="0"/>
                    <a:cs typeface="Times New Roman" panose="02020603050405020304" pitchFamily="18" charset="0"/>
                  </a:rPr>
                  <a:t>disks </a:t>
                </a:r>
                <a:r>
                  <a:rPr lang="en-IN" spc="-25" dirty="0">
                    <a:solidFill>
                      <a:srgbClr val="002060"/>
                    </a:solidFill>
                    <a:latin typeface="Times New Roman" panose="02020603050405020304" pitchFamily="18" charset="0"/>
                    <a:cs typeface="Times New Roman" panose="02020603050405020304" pitchFamily="18" charset="0"/>
                  </a:rPr>
                  <a:t>of</a:t>
                </a:r>
                <a:r>
                  <a:rPr lang="en-IN" spc="-75" dirty="0">
                    <a:solidFill>
                      <a:srgbClr val="002060"/>
                    </a:solidFill>
                    <a:latin typeface="Times New Roman" panose="02020603050405020304" pitchFamily="18" charset="0"/>
                    <a:cs typeface="Times New Roman" panose="02020603050405020304" pitchFamily="18" charset="0"/>
                  </a:rPr>
                  <a:t> </a:t>
                </a:r>
                <a:r>
                  <a:rPr lang="en-IN" spc="-15" dirty="0">
                    <a:solidFill>
                      <a:srgbClr val="002060"/>
                    </a:solidFill>
                    <a:latin typeface="Times New Roman" panose="02020603050405020304" pitchFamily="18" charset="0"/>
                    <a:cs typeface="Times New Roman" panose="02020603050405020304" pitchFamily="18" charset="0"/>
                  </a:rPr>
                  <a:t>thickness</a:t>
                </a:r>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IN" i="1" spc="-50" dirty="0" smtClean="0">
                        <a:solidFill>
                          <a:srgbClr val="002060"/>
                        </a:solidFill>
                        <a:latin typeface="Cambria Math" panose="02040503050406030204" pitchFamily="18" charset="0"/>
                        <a:cs typeface="Arial"/>
                      </a:rPr>
                      <m:t>𝑑𝑥</m:t>
                    </m:r>
                  </m:oMath>
                </a14:m>
                <a:r>
                  <a:rPr lang="en-IN" i="1" spc="-50"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 </a:t>
                </a:r>
              </a:p>
              <a:p>
                <a:pPr marL="0" indent="0">
                  <a:lnSpc>
                    <a:spcPct val="100000"/>
                  </a:lnSpc>
                  <a:spcBef>
                    <a:spcPts val="90"/>
                  </a:spcBef>
                  <a:buNone/>
                </a:pPr>
                <a:r>
                  <a:rPr lang="en-IN" spc="-20" dirty="0">
                    <a:solidFill>
                      <a:srgbClr val="002060"/>
                    </a:solidFill>
                    <a:latin typeface="Times New Roman" panose="02020603050405020304" pitchFamily="18" charset="0"/>
                    <a:cs typeface="Times New Roman" panose="02020603050405020304" pitchFamily="18" charset="0"/>
                  </a:rPr>
                  <a:t>and integrate their</a:t>
                </a:r>
                <a:r>
                  <a:rPr lang="en-IN" spc="60" dirty="0">
                    <a:solidFill>
                      <a:srgbClr val="002060"/>
                    </a:solidFill>
                    <a:latin typeface="Times New Roman" panose="02020603050405020304" pitchFamily="18" charset="0"/>
                    <a:cs typeface="Times New Roman" panose="02020603050405020304" pitchFamily="18" charset="0"/>
                  </a:rPr>
                  <a:t> </a:t>
                </a:r>
                <a:r>
                  <a:rPr lang="en-IN" spc="-15" dirty="0">
                    <a:solidFill>
                      <a:srgbClr val="002060"/>
                    </a:solidFill>
                    <a:latin typeface="Times New Roman" panose="02020603050405020304" pitchFamily="18" charset="0"/>
                    <a:cs typeface="Times New Roman" panose="02020603050405020304" pitchFamily="18" charset="0"/>
                  </a:rPr>
                  <a:t>contribution.</a:t>
                </a:r>
              </a:p>
              <a:p>
                <a:pPr marL="264160" indent="-342900">
                  <a:lnSpc>
                    <a:spcPct val="100000"/>
                  </a:lnSpc>
                  <a:spcBef>
                    <a:spcPts val="90"/>
                  </a:spcBef>
                  <a:buFont typeface="Wingdings" panose="05000000000000000000" pitchFamily="2" charset="2"/>
                  <a:buChar char="v"/>
                </a:pPr>
                <a:r>
                  <a:rPr lang="en-IN" spc="-25" dirty="0">
                    <a:solidFill>
                      <a:srgbClr val="002060"/>
                    </a:solidFill>
                    <a:latin typeface="Times New Roman" panose="02020603050405020304" pitchFamily="18" charset="0"/>
                    <a:cs typeface="Times New Roman" panose="02020603050405020304" pitchFamily="18" charset="0"/>
                  </a:rPr>
                  <a:t>Moment of </a:t>
                </a:r>
                <a:r>
                  <a:rPr lang="en-IN" spc="-20" dirty="0">
                    <a:solidFill>
                      <a:srgbClr val="002060"/>
                    </a:solidFill>
                    <a:latin typeface="Times New Roman" panose="02020603050405020304" pitchFamily="18" charset="0"/>
                    <a:cs typeface="Times New Roman" panose="02020603050405020304" pitchFamily="18" charset="0"/>
                  </a:rPr>
                  <a:t>inertia </a:t>
                </a:r>
                <a:r>
                  <a:rPr lang="en-IN" spc="-25" dirty="0">
                    <a:solidFill>
                      <a:srgbClr val="002060"/>
                    </a:solidFill>
                    <a:latin typeface="Times New Roman" panose="02020603050405020304" pitchFamily="18" charset="0"/>
                    <a:cs typeface="Times New Roman" panose="02020603050405020304" pitchFamily="18" charset="0"/>
                  </a:rPr>
                  <a:t>of the </a:t>
                </a:r>
                <a:r>
                  <a:rPr lang="en-IN" spc="-25" dirty="0" err="1">
                    <a:solidFill>
                      <a:srgbClr val="002060"/>
                    </a:solidFill>
                    <a:latin typeface="Times New Roman" panose="02020603050405020304" pitchFamily="18" charset="0"/>
                    <a:cs typeface="Times New Roman" panose="02020603050405020304" pitchFamily="18" charset="0"/>
                  </a:rPr>
                  <a:t>the</a:t>
                </a:r>
                <a:r>
                  <a:rPr lang="en-IN" spc="-25" dirty="0">
                    <a:solidFill>
                      <a:srgbClr val="002060"/>
                    </a:solidFill>
                    <a:latin typeface="Times New Roman" panose="02020603050405020304" pitchFamily="18" charset="0"/>
                    <a:cs typeface="Times New Roman" panose="02020603050405020304" pitchFamily="18" charset="0"/>
                  </a:rPr>
                  <a:t> </a:t>
                </a:r>
                <a:r>
                  <a:rPr lang="en-IN" spc="-5" dirty="0">
                    <a:solidFill>
                      <a:srgbClr val="002060"/>
                    </a:solidFill>
                    <a:latin typeface="Times New Roman" panose="02020603050405020304" pitchFamily="18" charset="0"/>
                    <a:cs typeface="Times New Roman" panose="02020603050405020304" pitchFamily="18" charset="0"/>
                  </a:rPr>
                  <a:t>disk </a:t>
                </a:r>
                <a:r>
                  <a:rPr lang="en-IN" spc="-30" dirty="0">
                    <a:solidFill>
                      <a:srgbClr val="002060"/>
                    </a:solidFill>
                    <a:latin typeface="Times New Roman" panose="02020603050405020304" pitchFamily="18" charset="0"/>
                    <a:cs typeface="Times New Roman" panose="02020603050405020304" pitchFamily="18" charset="0"/>
                  </a:rPr>
                  <a:t>shown, </a:t>
                </a:r>
                <a:r>
                  <a:rPr lang="en-IN" spc="-15" dirty="0">
                    <a:solidFill>
                      <a:srgbClr val="002060"/>
                    </a:solidFill>
                    <a:latin typeface="Times New Roman" panose="02020603050405020304" pitchFamily="18" charset="0"/>
                    <a:cs typeface="Times New Roman" panose="02020603050405020304" pitchFamily="18" charset="0"/>
                  </a:rPr>
                  <a:t>with </a:t>
                </a:r>
                <a:r>
                  <a:rPr lang="en-IN" spc="-20" dirty="0">
                    <a:solidFill>
                      <a:srgbClr val="002060"/>
                    </a:solidFill>
                    <a:latin typeface="Times New Roman" panose="02020603050405020304" pitchFamily="18" charset="0"/>
                    <a:cs typeface="Times New Roman" panose="02020603050405020304" pitchFamily="18" charset="0"/>
                  </a:rPr>
                  <a:t>respect </a:t>
                </a:r>
                <a:r>
                  <a:rPr lang="en-IN" spc="-10" dirty="0">
                    <a:solidFill>
                      <a:srgbClr val="002060"/>
                    </a:solidFill>
                    <a:latin typeface="Times New Roman" panose="02020603050405020304" pitchFamily="18" charset="0"/>
                    <a:cs typeface="Times New Roman" panose="02020603050405020304" pitchFamily="18" charset="0"/>
                  </a:rPr>
                  <a:t>to </a:t>
                </a:r>
                <a:r>
                  <a:rPr lang="en-IN" spc="-30" dirty="0">
                    <a:solidFill>
                      <a:srgbClr val="002060"/>
                    </a:solidFill>
                    <a:latin typeface="Times New Roman" panose="02020603050405020304" pitchFamily="18" charset="0"/>
                    <a:cs typeface="Times New Roman" panose="02020603050405020304" pitchFamily="18" charset="0"/>
                  </a:rPr>
                  <a:t>the  </a:t>
                </a:r>
                <a:r>
                  <a:rPr lang="en-IN" dirty="0">
                    <a:solidFill>
                      <a:srgbClr val="002060"/>
                    </a:solidFill>
                    <a:latin typeface="Times New Roman" panose="02020603050405020304" pitchFamily="18" charset="0"/>
                    <a:cs typeface="Times New Roman" panose="02020603050405020304" pitchFamily="18" charset="0"/>
                  </a:rPr>
                  <a:t>axis </a:t>
                </a:r>
                <a14:m>
                  <m:oMath xmlns:m="http://schemas.openxmlformats.org/officeDocument/2006/math">
                    <m:r>
                      <a:rPr lang="en-US" b="0" i="1" smtClean="0">
                        <a:solidFill>
                          <a:srgbClr val="002060"/>
                        </a:solidFill>
                        <a:latin typeface="Cambria Math" panose="02040503050406030204" pitchFamily="18" charset="0"/>
                        <a:cs typeface="Calibri"/>
                      </a:rPr>
                      <m:t>𝑑𝐼</m:t>
                    </m:r>
                    <m:r>
                      <a:rPr lang="en-US" b="0" i="1" smtClean="0">
                        <a:solidFill>
                          <a:srgbClr val="002060"/>
                        </a:solidFill>
                        <a:latin typeface="Cambria Math" panose="02040503050406030204" pitchFamily="18" charset="0"/>
                        <a:cs typeface="Calibri"/>
                      </a:rPr>
                      <m:t>=</m:t>
                    </m:r>
                    <m:f>
                      <m:fPr>
                        <m:ctrlPr>
                          <a:rPr lang="en-US" b="0" i="1" smtClean="0">
                            <a:solidFill>
                              <a:srgbClr val="002060"/>
                            </a:solidFill>
                            <a:latin typeface="Cambria Math" panose="02040503050406030204" pitchFamily="18" charset="0"/>
                            <a:cs typeface="Calibri"/>
                          </a:rPr>
                        </m:ctrlPr>
                      </m:fPr>
                      <m:num>
                        <m:r>
                          <a:rPr lang="en-US" b="0" i="1" smtClean="0">
                            <a:solidFill>
                              <a:srgbClr val="002060"/>
                            </a:solidFill>
                            <a:latin typeface="Cambria Math" panose="02040503050406030204" pitchFamily="18" charset="0"/>
                            <a:cs typeface="Calibri"/>
                          </a:rPr>
                          <m:t>1</m:t>
                        </m:r>
                      </m:num>
                      <m:den>
                        <m:r>
                          <a:rPr lang="en-US" b="0" i="1" smtClean="0">
                            <a:solidFill>
                              <a:srgbClr val="002060"/>
                            </a:solidFill>
                            <a:latin typeface="Cambria Math" panose="02040503050406030204" pitchFamily="18" charset="0"/>
                            <a:cs typeface="Calibri"/>
                          </a:rPr>
                          <m:t>2</m:t>
                        </m:r>
                      </m:den>
                    </m:f>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𝑟</m:t>
                        </m:r>
                      </m:e>
                      <m:sup>
                        <m:r>
                          <a:rPr lang="en-US" b="0" i="1" smtClean="0">
                            <a:solidFill>
                              <a:srgbClr val="002060"/>
                            </a:solidFill>
                            <a:latin typeface="Cambria Math" panose="02040503050406030204" pitchFamily="18" charset="0"/>
                            <a:cs typeface="Calibri"/>
                          </a:rPr>
                          <m:t>2</m:t>
                        </m:r>
                      </m:sup>
                    </m:sSup>
                    <m:r>
                      <a:rPr lang="en-US" b="0" i="1" smtClean="0">
                        <a:solidFill>
                          <a:srgbClr val="002060"/>
                        </a:solidFill>
                        <a:latin typeface="Cambria Math" panose="02040503050406030204" pitchFamily="18" charset="0"/>
                        <a:cs typeface="Calibri"/>
                      </a:rPr>
                      <m:t>𝑑𝑚</m:t>
                    </m:r>
                  </m:oMath>
                </a14:m>
                <a:endParaRPr lang="en-IN" dirty="0">
                  <a:solidFill>
                    <a:srgbClr val="002060"/>
                  </a:solidFill>
                  <a:latin typeface="Times New Roman" panose="02020603050405020304" pitchFamily="18" charset="0"/>
                  <a:cs typeface="Times New Roman" panose="02020603050405020304" pitchFamily="18" charset="0"/>
                </a:endParaRPr>
              </a:p>
              <a:p>
                <a:pPr marL="264160" indent="-342900">
                  <a:lnSpc>
                    <a:spcPct val="100000"/>
                  </a:lnSpc>
                  <a:spcBef>
                    <a:spcPts val="90"/>
                  </a:spcBef>
                  <a:buFont typeface="Wingdings" panose="05000000000000000000" pitchFamily="2" charset="2"/>
                  <a:buChar char="v"/>
                </a:pPr>
                <a14:m>
                  <m:oMath xmlns:m="http://schemas.openxmlformats.org/officeDocument/2006/math">
                    <m:r>
                      <a:rPr lang="en-US" b="0" i="1" smtClean="0">
                        <a:solidFill>
                          <a:srgbClr val="002060"/>
                        </a:solidFill>
                        <a:latin typeface="Cambria Math" panose="02040503050406030204" pitchFamily="18" charset="0"/>
                        <a:cs typeface="Calibri"/>
                      </a:rPr>
                      <m:t>𝑑𝑚</m:t>
                    </m:r>
                  </m:oMath>
                </a14:m>
                <a:r>
                  <a:rPr lang="en-IN" dirty="0">
                    <a:solidFill>
                      <a:srgbClr val="002060"/>
                    </a:solidFill>
                    <a:latin typeface="Times New Roman" panose="02020603050405020304" pitchFamily="18" charset="0"/>
                    <a:cs typeface="Times New Roman" panose="02020603050405020304" pitchFamily="18" charset="0"/>
                  </a:rPr>
                  <a:t> is the mass of the given disk, such that </a:t>
                </a:r>
                <a14:m>
                  <m:oMath xmlns:m="http://schemas.openxmlformats.org/officeDocument/2006/math">
                    <m:r>
                      <a:rPr lang="en-US" b="0" i="1" smtClean="0">
                        <a:solidFill>
                          <a:srgbClr val="002060"/>
                        </a:solidFill>
                        <a:latin typeface="Cambria Math" panose="02040503050406030204" pitchFamily="18" charset="0"/>
                        <a:cs typeface="Calibri"/>
                      </a:rPr>
                      <m:t>𝑑𝑚</m:t>
                    </m:r>
                    <m:r>
                      <a:rPr lang="en-US" b="0" i="1" smtClean="0">
                        <a:solidFill>
                          <a:srgbClr val="002060"/>
                        </a:solidFill>
                        <a:latin typeface="Cambria Math" panose="02040503050406030204" pitchFamily="18" charset="0"/>
                        <a:cs typeface="Calibri"/>
                      </a:rPr>
                      <m:t>=</m:t>
                    </m:r>
                    <m:r>
                      <a:rPr lang="en-US" b="0" i="1" smtClean="0">
                        <a:solidFill>
                          <a:srgbClr val="002060"/>
                        </a:solidFill>
                        <a:latin typeface="Cambria Math" panose="02040503050406030204" pitchFamily="18" charset="0"/>
                        <a:cs typeface="Calibri"/>
                      </a:rPr>
                      <m:t>𝜌</m:t>
                    </m:r>
                    <m:r>
                      <a:rPr lang="en-US" b="0" i="1" smtClean="0">
                        <a:solidFill>
                          <a:srgbClr val="002060"/>
                        </a:solidFill>
                        <a:latin typeface="Cambria Math" panose="02040503050406030204" pitchFamily="18" charset="0"/>
                        <a:cs typeface="Calibri"/>
                      </a:rPr>
                      <m:t>𝑑𝑉</m:t>
                    </m:r>
                    <m:r>
                      <a:rPr lang="en-US" b="0" i="1" smtClean="0">
                        <a:solidFill>
                          <a:srgbClr val="002060"/>
                        </a:solidFill>
                        <a:latin typeface="Cambria Math" panose="02040503050406030204" pitchFamily="18" charset="0"/>
                        <a:cs typeface="Calibri"/>
                      </a:rPr>
                      <m:t>==</m:t>
                    </m:r>
                    <m:f>
                      <m:fPr>
                        <m:ctrlPr>
                          <a:rPr lang="en-US" b="0" i="1" smtClean="0">
                            <a:solidFill>
                              <a:srgbClr val="002060"/>
                            </a:solidFill>
                            <a:latin typeface="Cambria Math" panose="02040503050406030204" pitchFamily="18" charset="0"/>
                            <a:cs typeface="Calibri"/>
                          </a:rPr>
                        </m:ctrlPr>
                      </m:fPr>
                      <m:num>
                        <m:r>
                          <a:rPr lang="en-US" b="0" i="1" smtClean="0">
                            <a:solidFill>
                              <a:srgbClr val="002060"/>
                            </a:solidFill>
                            <a:latin typeface="Cambria Math" panose="02040503050406030204" pitchFamily="18" charset="0"/>
                            <a:cs typeface="Calibri"/>
                          </a:rPr>
                          <m:t>𝑀</m:t>
                        </m:r>
                      </m:num>
                      <m:den>
                        <m:f>
                          <m:fPr>
                            <m:ctrlPr>
                              <a:rPr lang="en-US" b="0" i="1" smtClean="0">
                                <a:solidFill>
                                  <a:srgbClr val="002060"/>
                                </a:solidFill>
                                <a:latin typeface="Cambria Math" panose="02040503050406030204" pitchFamily="18" charset="0"/>
                                <a:cs typeface="Calibri"/>
                              </a:rPr>
                            </m:ctrlPr>
                          </m:fPr>
                          <m:num>
                            <m:r>
                              <a:rPr lang="en-US" b="0" i="1" smtClean="0">
                                <a:solidFill>
                                  <a:srgbClr val="002060"/>
                                </a:solidFill>
                                <a:latin typeface="Cambria Math" panose="02040503050406030204" pitchFamily="18" charset="0"/>
                                <a:cs typeface="Calibri"/>
                              </a:rPr>
                              <m:t>4</m:t>
                            </m:r>
                          </m:num>
                          <m:den>
                            <m:r>
                              <a:rPr lang="en-US" b="0" i="1" smtClean="0">
                                <a:solidFill>
                                  <a:srgbClr val="002060"/>
                                </a:solidFill>
                                <a:latin typeface="Cambria Math" panose="02040503050406030204" pitchFamily="18" charset="0"/>
                                <a:cs typeface="Calibri"/>
                              </a:rPr>
                              <m:t>3</m:t>
                            </m:r>
                          </m:den>
                        </m:f>
                        <m:r>
                          <a:rPr lang="en-US" b="0" i="1" smtClean="0">
                            <a:solidFill>
                              <a:srgbClr val="002060"/>
                            </a:solidFill>
                            <a:latin typeface="Cambria Math" panose="02040503050406030204" pitchFamily="18" charset="0"/>
                            <a:cs typeface="Calibri"/>
                          </a:rPr>
                          <m:t>𝜋</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𝑅</m:t>
                            </m:r>
                          </m:e>
                          <m:sup>
                            <m:r>
                              <a:rPr lang="en-US" b="0" i="1" smtClean="0">
                                <a:solidFill>
                                  <a:srgbClr val="002060"/>
                                </a:solidFill>
                                <a:latin typeface="Cambria Math" panose="02040503050406030204" pitchFamily="18" charset="0"/>
                                <a:cs typeface="Calibri"/>
                              </a:rPr>
                              <m:t>3</m:t>
                            </m:r>
                          </m:sup>
                        </m:sSup>
                      </m:den>
                    </m:f>
                    <m:r>
                      <a:rPr lang="en-US" b="0" i="1" smtClean="0">
                        <a:solidFill>
                          <a:srgbClr val="002060"/>
                        </a:solidFill>
                        <a:latin typeface="Cambria Math" panose="02040503050406030204" pitchFamily="18" charset="0"/>
                        <a:cs typeface="Calibri"/>
                      </a:rPr>
                      <m:t> </m:t>
                    </m:r>
                    <m:r>
                      <a:rPr lang="en-US" b="0" i="1" smtClean="0">
                        <a:solidFill>
                          <a:srgbClr val="002060"/>
                        </a:solidFill>
                        <a:latin typeface="Cambria Math" panose="02040503050406030204" pitchFamily="18" charset="0"/>
                        <a:cs typeface="Calibri"/>
                      </a:rPr>
                      <m:t>𝜋</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𝑟</m:t>
                        </m:r>
                      </m:e>
                      <m:sup>
                        <m:r>
                          <a:rPr lang="en-US" b="0" i="1" smtClean="0">
                            <a:solidFill>
                              <a:srgbClr val="002060"/>
                            </a:solidFill>
                            <a:latin typeface="Cambria Math" panose="02040503050406030204" pitchFamily="18" charset="0"/>
                            <a:cs typeface="Calibri"/>
                          </a:rPr>
                          <m:t>2</m:t>
                        </m:r>
                      </m:sup>
                    </m:sSup>
                    <m:r>
                      <a:rPr lang="en-US" b="0" i="1" smtClean="0">
                        <a:solidFill>
                          <a:srgbClr val="002060"/>
                        </a:solidFill>
                        <a:latin typeface="Cambria Math" panose="02040503050406030204" pitchFamily="18" charset="0"/>
                        <a:cs typeface="Calibri"/>
                      </a:rPr>
                      <m:t>𝑑𝑥</m:t>
                    </m:r>
                    <m:r>
                      <a:rPr lang="en-US" b="0" i="1" smtClean="0">
                        <a:solidFill>
                          <a:srgbClr val="002060"/>
                        </a:solidFill>
                        <a:latin typeface="Cambria Math" panose="02040503050406030204" pitchFamily="18" charset="0"/>
                        <a:cs typeface="Calibri"/>
                      </a:rPr>
                      <m:t>=</m:t>
                    </m:r>
                    <m:f>
                      <m:fPr>
                        <m:ctrlPr>
                          <a:rPr lang="en-US" b="0" i="1" smtClean="0">
                            <a:solidFill>
                              <a:srgbClr val="002060"/>
                            </a:solidFill>
                            <a:latin typeface="Cambria Math" panose="02040503050406030204" pitchFamily="18" charset="0"/>
                            <a:cs typeface="Calibri"/>
                          </a:rPr>
                        </m:ctrlPr>
                      </m:fPr>
                      <m:num>
                        <m:r>
                          <a:rPr lang="en-US" b="0" i="1" smtClean="0">
                            <a:solidFill>
                              <a:srgbClr val="002060"/>
                            </a:solidFill>
                            <a:latin typeface="Cambria Math" panose="02040503050406030204" pitchFamily="18" charset="0"/>
                            <a:cs typeface="Calibri"/>
                          </a:rPr>
                          <m:t>3</m:t>
                        </m:r>
                        <m:r>
                          <a:rPr lang="en-US" b="0" i="1" smtClean="0">
                            <a:solidFill>
                              <a:srgbClr val="002060"/>
                            </a:solidFill>
                            <a:latin typeface="Cambria Math" panose="02040503050406030204" pitchFamily="18" charset="0"/>
                            <a:cs typeface="Calibri"/>
                          </a:rPr>
                          <m:t>𝑀</m:t>
                        </m:r>
                      </m:num>
                      <m:den>
                        <m:r>
                          <a:rPr lang="en-US" b="0" i="1" smtClean="0">
                            <a:solidFill>
                              <a:srgbClr val="002060"/>
                            </a:solidFill>
                            <a:latin typeface="Cambria Math" panose="02040503050406030204" pitchFamily="18" charset="0"/>
                            <a:cs typeface="Calibri"/>
                          </a:rPr>
                          <m:t>4</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𝑅</m:t>
                            </m:r>
                          </m:e>
                          <m:sup>
                            <m:r>
                              <a:rPr lang="en-US" b="0" i="1" smtClean="0">
                                <a:solidFill>
                                  <a:srgbClr val="002060"/>
                                </a:solidFill>
                                <a:latin typeface="Cambria Math" panose="02040503050406030204" pitchFamily="18" charset="0"/>
                                <a:cs typeface="Calibri"/>
                              </a:rPr>
                              <m:t>3</m:t>
                            </m:r>
                          </m:sup>
                        </m:sSup>
                      </m:den>
                    </m:f>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𝑟</m:t>
                        </m:r>
                      </m:e>
                      <m:sup>
                        <m:r>
                          <a:rPr lang="en-US" b="0" i="1" smtClean="0">
                            <a:solidFill>
                              <a:srgbClr val="002060"/>
                            </a:solidFill>
                            <a:latin typeface="Cambria Math" panose="02040503050406030204" pitchFamily="18" charset="0"/>
                            <a:cs typeface="Calibri"/>
                          </a:rPr>
                          <m:t>2</m:t>
                        </m:r>
                      </m:sup>
                    </m:sSup>
                    <m:r>
                      <a:rPr lang="en-US" b="0" i="1" smtClean="0">
                        <a:solidFill>
                          <a:srgbClr val="002060"/>
                        </a:solidFill>
                        <a:latin typeface="Cambria Math" panose="02040503050406030204" pitchFamily="18" charset="0"/>
                        <a:cs typeface="Calibri"/>
                      </a:rPr>
                      <m:t>𝑑𝑥</m:t>
                    </m:r>
                  </m:oMath>
                </a14:m>
                <a:r>
                  <a:rPr lang="en-IN" dirty="0">
                    <a:solidFill>
                      <a:srgbClr val="002060"/>
                    </a:solidFill>
                    <a:latin typeface="Times New Roman" panose="02020603050405020304" pitchFamily="18" charset="0"/>
                    <a:cs typeface="Times New Roman" panose="02020603050405020304" pitchFamily="18" charset="0"/>
                  </a:rPr>
                  <a:t>.</a:t>
                </a:r>
              </a:p>
              <a:p>
                <a:pPr marL="264160" indent="-342900">
                  <a:lnSpc>
                    <a:spcPct val="100000"/>
                  </a:lnSpc>
                  <a:spcBef>
                    <a:spcPts val="90"/>
                  </a:spcBef>
                  <a:buFont typeface="Wingdings" panose="05000000000000000000" pitchFamily="2" charset="2"/>
                  <a:buChar char="v"/>
                </a:pPr>
                <a:r>
                  <a:rPr lang="en-IN" dirty="0">
                    <a:solidFill>
                      <a:srgbClr val="002060"/>
                    </a:solidFill>
                    <a:latin typeface="Times New Roman" panose="02020603050405020304" pitchFamily="18" charset="0"/>
                    <a:cs typeface="Times New Roman" panose="02020603050405020304" pitchFamily="18" charset="0"/>
                  </a:rPr>
                  <a:t>Since, </a:t>
                </a:r>
                <a14:m>
                  <m:oMath xmlns:m="http://schemas.openxmlformats.org/officeDocument/2006/math">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𝑟</m:t>
                        </m:r>
                      </m:e>
                      <m:sup>
                        <m:r>
                          <a:rPr lang="en-US" b="0" i="1" smtClean="0">
                            <a:solidFill>
                              <a:srgbClr val="002060"/>
                            </a:solidFill>
                            <a:latin typeface="Cambria Math" panose="02040503050406030204" pitchFamily="18" charset="0"/>
                            <a:cs typeface="Calibri"/>
                          </a:rPr>
                          <m:t>2</m:t>
                        </m:r>
                      </m:sup>
                    </m:sSup>
                    <m:r>
                      <a:rPr lang="en-US" b="0" i="1" smtClean="0">
                        <a:solidFill>
                          <a:srgbClr val="002060"/>
                        </a:solidFill>
                        <a:latin typeface="Cambria Math" panose="02040503050406030204" pitchFamily="18" charset="0"/>
                        <a:cs typeface="Calibri"/>
                      </a:rPr>
                      <m:t>=</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𝑅</m:t>
                        </m:r>
                      </m:e>
                      <m:sup>
                        <m:r>
                          <a:rPr lang="en-US" b="0" i="1" smtClean="0">
                            <a:solidFill>
                              <a:srgbClr val="002060"/>
                            </a:solidFill>
                            <a:latin typeface="Cambria Math" panose="02040503050406030204" pitchFamily="18" charset="0"/>
                            <a:cs typeface="Calibri"/>
                          </a:rPr>
                          <m:t>2</m:t>
                        </m:r>
                      </m:sup>
                    </m:sSup>
                    <m:r>
                      <a:rPr lang="en-US" b="0" i="1" smtClean="0">
                        <a:solidFill>
                          <a:srgbClr val="002060"/>
                        </a:solidFill>
                        <a:latin typeface="Cambria Math" panose="02040503050406030204" pitchFamily="18" charset="0"/>
                        <a:cs typeface="Calibri"/>
                      </a:rPr>
                      <m:t>−</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𝑥</m:t>
                        </m:r>
                      </m:e>
                      <m:sup>
                        <m:r>
                          <a:rPr lang="en-US" b="0" i="1" smtClean="0">
                            <a:solidFill>
                              <a:srgbClr val="002060"/>
                            </a:solidFill>
                            <a:latin typeface="Cambria Math" panose="02040503050406030204" pitchFamily="18" charset="0"/>
                            <a:cs typeface="Calibri"/>
                          </a:rPr>
                          <m:t>2</m:t>
                        </m:r>
                      </m:sup>
                    </m:sSup>
                  </m:oMath>
                </a14:m>
                <a:r>
                  <a:rPr lang="en-IN" dirty="0">
                    <a:solidFill>
                      <a:srgbClr val="002060"/>
                    </a:solidFill>
                    <a:latin typeface="Times New Roman" panose="02020603050405020304" pitchFamily="18" charset="0"/>
                    <a:cs typeface="Times New Roman" panose="02020603050405020304" pitchFamily="18" charset="0"/>
                  </a:rPr>
                  <a:t>, thus </a:t>
                </a:r>
                <a14:m>
                  <m:oMath xmlns:m="http://schemas.openxmlformats.org/officeDocument/2006/math">
                    <m:r>
                      <a:rPr lang="en-US" b="0" i="1" smtClean="0">
                        <a:solidFill>
                          <a:srgbClr val="002060"/>
                        </a:solidFill>
                        <a:latin typeface="Cambria Math" panose="02040503050406030204" pitchFamily="18" charset="0"/>
                        <a:cs typeface="Calibri"/>
                      </a:rPr>
                      <m:t>𝑑𝐼</m:t>
                    </m:r>
                    <m:r>
                      <a:rPr lang="en-US" b="0" i="1" smtClean="0">
                        <a:solidFill>
                          <a:srgbClr val="002060"/>
                        </a:solidFill>
                        <a:latin typeface="Cambria Math" panose="02040503050406030204" pitchFamily="18" charset="0"/>
                        <a:cs typeface="Calibri"/>
                      </a:rPr>
                      <m:t>=</m:t>
                    </m:r>
                    <m:f>
                      <m:fPr>
                        <m:ctrlPr>
                          <a:rPr lang="en-US" b="0" i="1" smtClean="0">
                            <a:solidFill>
                              <a:srgbClr val="002060"/>
                            </a:solidFill>
                            <a:latin typeface="Cambria Math" panose="02040503050406030204" pitchFamily="18" charset="0"/>
                            <a:cs typeface="Calibri"/>
                          </a:rPr>
                        </m:ctrlPr>
                      </m:fPr>
                      <m:num>
                        <m:r>
                          <a:rPr lang="en-US" b="0" i="1" smtClean="0">
                            <a:solidFill>
                              <a:srgbClr val="002060"/>
                            </a:solidFill>
                            <a:latin typeface="Cambria Math" panose="02040503050406030204" pitchFamily="18" charset="0"/>
                            <a:cs typeface="Calibri"/>
                          </a:rPr>
                          <m:t>3</m:t>
                        </m:r>
                        <m:r>
                          <a:rPr lang="en-US" b="0" i="1" smtClean="0">
                            <a:solidFill>
                              <a:srgbClr val="002060"/>
                            </a:solidFill>
                            <a:latin typeface="Cambria Math" panose="02040503050406030204" pitchFamily="18" charset="0"/>
                            <a:cs typeface="Calibri"/>
                          </a:rPr>
                          <m:t>𝑀</m:t>
                        </m:r>
                      </m:num>
                      <m:den>
                        <m:r>
                          <a:rPr lang="en-US" b="0" i="1" smtClean="0">
                            <a:solidFill>
                              <a:srgbClr val="002060"/>
                            </a:solidFill>
                            <a:latin typeface="Cambria Math" panose="02040503050406030204" pitchFamily="18" charset="0"/>
                            <a:cs typeface="Calibri"/>
                          </a:rPr>
                          <m:t>8</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𝑅</m:t>
                            </m:r>
                          </m:e>
                          <m:sup>
                            <m:r>
                              <a:rPr lang="en-US" b="0" i="1" smtClean="0">
                                <a:solidFill>
                                  <a:srgbClr val="002060"/>
                                </a:solidFill>
                                <a:latin typeface="Cambria Math" panose="02040503050406030204" pitchFamily="18" charset="0"/>
                                <a:cs typeface="Calibri"/>
                              </a:rPr>
                              <m:t>3</m:t>
                            </m:r>
                          </m:sup>
                        </m:sSup>
                      </m:den>
                    </m:f>
                    <m:r>
                      <a:rPr lang="en-US" b="0" i="1" smtClean="0">
                        <a:solidFill>
                          <a:srgbClr val="002060"/>
                        </a:solidFill>
                        <a:latin typeface="Cambria Math" panose="02040503050406030204" pitchFamily="18" charset="0"/>
                        <a:cs typeface="Calibri"/>
                      </a:rPr>
                      <m:t> </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𝑟</m:t>
                        </m:r>
                      </m:e>
                      <m:sup>
                        <m:r>
                          <a:rPr lang="en-US" b="0" i="1" smtClean="0">
                            <a:solidFill>
                              <a:srgbClr val="002060"/>
                            </a:solidFill>
                            <a:latin typeface="Cambria Math" panose="02040503050406030204" pitchFamily="18" charset="0"/>
                            <a:cs typeface="Calibri"/>
                          </a:rPr>
                          <m:t>4</m:t>
                        </m:r>
                      </m:sup>
                    </m:sSup>
                    <m:r>
                      <a:rPr lang="en-US" b="0" i="1" smtClean="0">
                        <a:solidFill>
                          <a:srgbClr val="002060"/>
                        </a:solidFill>
                        <a:latin typeface="Cambria Math" panose="02040503050406030204" pitchFamily="18" charset="0"/>
                        <a:cs typeface="Calibri"/>
                      </a:rPr>
                      <m:t>𝑑𝑥</m:t>
                    </m:r>
                    <m:r>
                      <a:rPr lang="en-US" b="0" i="1" smtClean="0">
                        <a:solidFill>
                          <a:srgbClr val="002060"/>
                        </a:solidFill>
                        <a:latin typeface="Cambria Math" panose="02040503050406030204" pitchFamily="18" charset="0"/>
                        <a:cs typeface="Calibri"/>
                      </a:rPr>
                      <m:t>=</m:t>
                    </m:r>
                    <m:f>
                      <m:fPr>
                        <m:ctrlPr>
                          <a:rPr lang="en-US" b="0" i="1" smtClean="0">
                            <a:solidFill>
                              <a:srgbClr val="002060"/>
                            </a:solidFill>
                            <a:latin typeface="Cambria Math" panose="02040503050406030204" pitchFamily="18" charset="0"/>
                            <a:cs typeface="Calibri"/>
                          </a:rPr>
                        </m:ctrlPr>
                      </m:fPr>
                      <m:num>
                        <m:r>
                          <a:rPr lang="en-US" b="0" i="1" smtClean="0">
                            <a:solidFill>
                              <a:srgbClr val="002060"/>
                            </a:solidFill>
                            <a:latin typeface="Cambria Math" panose="02040503050406030204" pitchFamily="18" charset="0"/>
                            <a:cs typeface="Calibri"/>
                          </a:rPr>
                          <m:t>3</m:t>
                        </m:r>
                        <m:r>
                          <a:rPr lang="en-US" b="0" i="1" smtClean="0">
                            <a:solidFill>
                              <a:srgbClr val="002060"/>
                            </a:solidFill>
                            <a:latin typeface="Cambria Math" panose="02040503050406030204" pitchFamily="18" charset="0"/>
                            <a:cs typeface="Calibri"/>
                          </a:rPr>
                          <m:t>𝑀</m:t>
                        </m:r>
                      </m:num>
                      <m:den>
                        <m:r>
                          <a:rPr lang="en-US" b="0" i="1" smtClean="0">
                            <a:solidFill>
                              <a:srgbClr val="002060"/>
                            </a:solidFill>
                            <a:latin typeface="Cambria Math" panose="02040503050406030204" pitchFamily="18" charset="0"/>
                            <a:cs typeface="Calibri"/>
                          </a:rPr>
                          <m:t>8</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𝑅</m:t>
                            </m:r>
                          </m:e>
                          <m:sup>
                            <m:r>
                              <a:rPr lang="en-US" b="0" i="1" smtClean="0">
                                <a:solidFill>
                                  <a:srgbClr val="002060"/>
                                </a:solidFill>
                                <a:latin typeface="Cambria Math" panose="02040503050406030204" pitchFamily="18" charset="0"/>
                                <a:cs typeface="Calibri"/>
                              </a:rPr>
                              <m:t>3</m:t>
                            </m:r>
                          </m:sup>
                        </m:sSup>
                      </m:den>
                    </m:f>
                    <m:r>
                      <a:rPr lang="en-US" b="0" i="1" smtClean="0">
                        <a:solidFill>
                          <a:srgbClr val="002060"/>
                        </a:solidFill>
                        <a:latin typeface="Cambria Math" panose="02040503050406030204" pitchFamily="18" charset="0"/>
                        <a:cs typeface="Calibri"/>
                      </a:rPr>
                      <m:t> </m:t>
                    </m:r>
                    <m:sSup>
                      <m:sSupPr>
                        <m:ctrlPr>
                          <a:rPr lang="en-US" b="0" i="1" smtClean="0">
                            <a:solidFill>
                              <a:srgbClr val="002060"/>
                            </a:solidFill>
                            <a:latin typeface="Cambria Math" panose="02040503050406030204" pitchFamily="18" charset="0"/>
                            <a:cs typeface="Calibri"/>
                          </a:rPr>
                        </m:ctrlPr>
                      </m:sSupPr>
                      <m:e>
                        <m:d>
                          <m:dPr>
                            <m:ctrlPr>
                              <a:rPr lang="en-US" b="0" i="1" smtClean="0">
                                <a:solidFill>
                                  <a:srgbClr val="002060"/>
                                </a:solidFill>
                                <a:latin typeface="Cambria Math" panose="02040503050406030204" pitchFamily="18" charset="0"/>
                                <a:cs typeface="Calibri"/>
                              </a:rPr>
                            </m:ctrlPr>
                          </m:dPr>
                          <m:e>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𝑅</m:t>
                                </m:r>
                              </m:e>
                              <m:sup>
                                <m:r>
                                  <a:rPr lang="en-US" b="0" i="1" smtClean="0">
                                    <a:solidFill>
                                      <a:srgbClr val="002060"/>
                                    </a:solidFill>
                                    <a:latin typeface="Cambria Math" panose="02040503050406030204" pitchFamily="18" charset="0"/>
                                    <a:cs typeface="Calibri"/>
                                  </a:rPr>
                                  <m:t>2</m:t>
                                </m:r>
                              </m:sup>
                            </m:sSup>
                            <m:r>
                              <a:rPr lang="en-US" b="0" i="1" smtClean="0">
                                <a:solidFill>
                                  <a:srgbClr val="002060"/>
                                </a:solidFill>
                                <a:latin typeface="Cambria Math" panose="02040503050406030204" pitchFamily="18" charset="0"/>
                                <a:cs typeface="Calibri"/>
                              </a:rPr>
                              <m:t>−</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𝑥</m:t>
                                </m:r>
                              </m:e>
                              <m:sup>
                                <m:r>
                                  <a:rPr lang="en-US" b="0" i="1" smtClean="0">
                                    <a:solidFill>
                                      <a:srgbClr val="002060"/>
                                    </a:solidFill>
                                    <a:latin typeface="Cambria Math" panose="02040503050406030204" pitchFamily="18" charset="0"/>
                                    <a:cs typeface="Calibri"/>
                                  </a:rPr>
                                  <m:t>2</m:t>
                                </m:r>
                              </m:sup>
                            </m:sSup>
                          </m:e>
                        </m:d>
                      </m:e>
                      <m:sup>
                        <m:r>
                          <a:rPr lang="en-US" b="0" i="1" smtClean="0">
                            <a:solidFill>
                              <a:srgbClr val="002060"/>
                            </a:solidFill>
                            <a:latin typeface="Cambria Math" panose="02040503050406030204" pitchFamily="18" charset="0"/>
                            <a:cs typeface="Calibri"/>
                          </a:rPr>
                          <m:t>2</m:t>
                        </m:r>
                      </m:sup>
                    </m:sSup>
                    <m:r>
                      <a:rPr lang="en-US" b="0" i="1" smtClean="0">
                        <a:solidFill>
                          <a:srgbClr val="002060"/>
                        </a:solidFill>
                        <a:latin typeface="Cambria Math" panose="02040503050406030204" pitchFamily="18" charset="0"/>
                        <a:cs typeface="Calibri"/>
                      </a:rPr>
                      <m:t>𝑑𝑥</m:t>
                    </m:r>
                  </m:oMath>
                </a14:m>
                <a:r>
                  <a:rPr lang="en-IN" dirty="0">
                    <a:solidFill>
                      <a:srgbClr val="002060"/>
                    </a:solidFill>
                    <a:latin typeface="Times New Roman" panose="02020603050405020304" pitchFamily="18" charset="0"/>
                    <a:cs typeface="Times New Roman" panose="02020603050405020304" pitchFamily="18" charset="0"/>
                  </a:rPr>
                  <a:t>.</a:t>
                </a:r>
              </a:p>
              <a:p>
                <a:pPr marL="264160" indent="-342900">
                  <a:lnSpc>
                    <a:spcPct val="100000"/>
                  </a:lnSpc>
                  <a:spcBef>
                    <a:spcPts val="90"/>
                  </a:spcBef>
                  <a:buFont typeface="Wingdings" panose="05000000000000000000" pitchFamily="2" charset="2"/>
                  <a:buChar char="v"/>
                </a:pPr>
                <a14:m>
                  <m:oMath xmlns:m="http://schemas.openxmlformats.org/officeDocument/2006/math">
                    <m:r>
                      <a:rPr lang="en-US" b="0" i="1" smtClean="0">
                        <a:solidFill>
                          <a:srgbClr val="002060"/>
                        </a:solidFill>
                        <a:latin typeface="Cambria Math" panose="02040503050406030204" pitchFamily="18" charset="0"/>
                        <a:cs typeface="Calibri"/>
                      </a:rPr>
                      <m:t>𝐼</m:t>
                    </m:r>
                    <m:r>
                      <a:rPr lang="en-US" b="0" i="1" smtClean="0">
                        <a:solidFill>
                          <a:srgbClr val="002060"/>
                        </a:solidFill>
                        <a:latin typeface="Cambria Math" panose="02040503050406030204" pitchFamily="18" charset="0"/>
                        <a:cs typeface="Calibri"/>
                      </a:rPr>
                      <m:t>=</m:t>
                    </m:r>
                    <m:f>
                      <m:fPr>
                        <m:ctrlPr>
                          <a:rPr lang="en-US" b="0" i="1" smtClean="0">
                            <a:solidFill>
                              <a:srgbClr val="002060"/>
                            </a:solidFill>
                            <a:latin typeface="Cambria Math" panose="02040503050406030204" pitchFamily="18" charset="0"/>
                            <a:cs typeface="Calibri"/>
                          </a:rPr>
                        </m:ctrlPr>
                      </m:fPr>
                      <m:num>
                        <m:r>
                          <a:rPr lang="en-US" b="0" i="1" smtClean="0">
                            <a:solidFill>
                              <a:srgbClr val="002060"/>
                            </a:solidFill>
                            <a:latin typeface="Cambria Math" panose="02040503050406030204" pitchFamily="18" charset="0"/>
                            <a:cs typeface="Calibri"/>
                          </a:rPr>
                          <m:t>3</m:t>
                        </m:r>
                        <m:r>
                          <a:rPr lang="en-US" b="0" i="1" smtClean="0">
                            <a:solidFill>
                              <a:srgbClr val="002060"/>
                            </a:solidFill>
                            <a:latin typeface="Cambria Math" panose="02040503050406030204" pitchFamily="18" charset="0"/>
                            <a:cs typeface="Calibri"/>
                          </a:rPr>
                          <m:t>𝑀</m:t>
                        </m:r>
                      </m:num>
                      <m:den>
                        <m:r>
                          <a:rPr lang="en-US" b="0" i="1" smtClean="0">
                            <a:solidFill>
                              <a:srgbClr val="002060"/>
                            </a:solidFill>
                            <a:latin typeface="Cambria Math" panose="02040503050406030204" pitchFamily="18" charset="0"/>
                            <a:cs typeface="Calibri"/>
                          </a:rPr>
                          <m:t>8</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𝑅</m:t>
                            </m:r>
                          </m:e>
                          <m:sup>
                            <m:r>
                              <a:rPr lang="en-US" b="0" i="1" smtClean="0">
                                <a:solidFill>
                                  <a:srgbClr val="002060"/>
                                </a:solidFill>
                                <a:latin typeface="Cambria Math" panose="02040503050406030204" pitchFamily="18" charset="0"/>
                                <a:cs typeface="Calibri"/>
                              </a:rPr>
                              <m:t>3</m:t>
                            </m:r>
                          </m:sup>
                        </m:sSup>
                      </m:den>
                    </m:f>
                    <m:nary>
                      <m:naryPr>
                        <m:ctrlPr>
                          <a:rPr lang="en-US" b="0" i="1" smtClean="0">
                            <a:solidFill>
                              <a:srgbClr val="002060"/>
                            </a:solidFill>
                            <a:latin typeface="Cambria Math" panose="02040503050406030204" pitchFamily="18" charset="0"/>
                            <a:cs typeface="Calibri"/>
                          </a:rPr>
                        </m:ctrlPr>
                      </m:naryPr>
                      <m:sub>
                        <m:r>
                          <a:rPr lang="en-US" b="0" i="1" smtClean="0">
                            <a:solidFill>
                              <a:srgbClr val="002060"/>
                            </a:solidFill>
                            <a:latin typeface="Cambria Math" panose="02040503050406030204" pitchFamily="18" charset="0"/>
                            <a:cs typeface="Calibri"/>
                          </a:rPr>
                          <m:t>−</m:t>
                        </m:r>
                        <m:r>
                          <a:rPr lang="en-US" b="0" i="1" smtClean="0">
                            <a:solidFill>
                              <a:srgbClr val="002060"/>
                            </a:solidFill>
                            <a:latin typeface="Cambria Math" panose="02040503050406030204" pitchFamily="18" charset="0"/>
                            <a:cs typeface="Calibri"/>
                          </a:rPr>
                          <m:t>𝑅</m:t>
                        </m:r>
                      </m:sub>
                      <m:sup>
                        <m:r>
                          <a:rPr lang="en-US" b="0" i="1" smtClean="0">
                            <a:solidFill>
                              <a:srgbClr val="002060"/>
                            </a:solidFill>
                            <a:latin typeface="Cambria Math" panose="02040503050406030204" pitchFamily="18" charset="0"/>
                            <a:cs typeface="Calibri"/>
                          </a:rPr>
                          <m:t>𝑅</m:t>
                        </m:r>
                      </m:sup>
                      <m:e>
                        <m:sSup>
                          <m:sSupPr>
                            <m:ctrlPr>
                              <a:rPr lang="en-US" b="0" i="1" smtClean="0">
                                <a:solidFill>
                                  <a:srgbClr val="002060"/>
                                </a:solidFill>
                                <a:latin typeface="Cambria Math" panose="02040503050406030204" pitchFamily="18" charset="0"/>
                                <a:cs typeface="Calibri"/>
                              </a:rPr>
                            </m:ctrlPr>
                          </m:sSupPr>
                          <m:e>
                            <m:d>
                              <m:dPr>
                                <m:ctrlPr>
                                  <a:rPr lang="en-US" b="0" i="1" smtClean="0">
                                    <a:solidFill>
                                      <a:srgbClr val="002060"/>
                                    </a:solidFill>
                                    <a:latin typeface="Cambria Math" panose="02040503050406030204" pitchFamily="18" charset="0"/>
                                    <a:cs typeface="Calibri"/>
                                  </a:rPr>
                                </m:ctrlPr>
                              </m:dPr>
                              <m:e>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𝑅</m:t>
                                    </m:r>
                                  </m:e>
                                  <m:sup>
                                    <m:r>
                                      <a:rPr lang="en-US" b="0" i="1" smtClean="0">
                                        <a:solidFill>
                                          <a:srgbClr val="002060"/>
                                        </a:solidFill>
                                        <a:latin typeface="Cambria Math" panose="02040503050406030204" pitchFamily="18" charset="0"/>
                                        <a:cs typeface="Calibri"/>
                                      </a:rPr>
                                      <m:t>2</m:t>
                                    </m:r>
                                  </m:sup>
                                </m:sSup>
                                <m:r>
                                  <a:rPr lang="en-US" b="0" i="1" smtClean="0">
                                    <a:solidFill>
                                      <a:srgbClr val="002060"/>
                                    </a:solidFill>
                                    <a:latin typeface="Cambria Math" panose="02040503050406030204" pitchFamily="18" charset="0"/>
                                    <a:cs typeface="Calibri"/>
                                  </a:rPr>
                                  <m:t>−</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𝑥</m:t>
                                    </m:r>
                                  </m:e>
                                  <m:sup>
                                    <m:r>
                                      <a:rPr lang="en-US" b="0" i="1" smtClean="0">
                                        <a:solidFill>
                                          <a:srgbClr val="002060"/>
                                        </a:solidFill>
                                        <a:latin typeface="Cambria Math" panose="02040503050406030204" pitchFamily="18" charset="0"/>
                                        <a:cs typeface="Calibri"/>
                                      </a:rPr>
                                      <m:t>2</m:t>
                                    </m:r>
                                  </m:sup>
                                </m:sSup>
                              </m:e>
                            </m:d>
                          </m:e>
                          <m:sup>
                            <m:r>
                              <a:rPr lang="en-US" b="0" i="1" smtClean="0">
                                <a:solidFill>
                                  <a:srgbClr val="002060"/>
                                </a:solidFill>
                                <a:latin typeface="Cambria Math" panose="02040503050406030204" pitchFamily="18" charset="0"/>
                                <a:cs typeface="Calibri"/>
                              </a:rPr>
                              <m:t>2</m:t>
                            </m:r>
                          </m:sup>
                        </m:sSup>
                      </m:e>
                    </m:nary>
                    <m:r>
                      <a:rPr lang="en-US" b="0" i="1" smtClean="0">
                        <a:solidFill>
                          <a:srgbClr val="002060"/>
                        </a:solidFill>
                        <a:latin typeface="Cambria Math" panose="02040503050406030204" pitchFamily="18" charset="0"/>
                        <a:cs typeface="Calibri"/>
                      </a:rPr>
                      <m:t>𝑑𝑥</m:t>
                    </m:r>
                    <m:r>
                      <a:rPr lang="en-US" b="0" i="1" smtClean="0">
                        <a:solidFill>
                          <a:srgbClr val="002060"/>
                        </a:solidFill>
                        <a:latin typeface="Cambria Math" panose="02040503050406030204" pitchFamily="18" charset="0"/>
                        <a:cs typeface="Calibri"/>
                      </a:rPr>
                      <m:t>=</m:t>
                    </m:r>
                    <m:f>
                      <m:fPr>
                        <m:ctrlPr>
                          <a:rPr lang="en-US" b="0" i="1" smtClean="0">
                            <a:solidFill>
                              <a:srgbClr val="002060"/>
                            </a:solidFill>
                            <a:latin typeface="Cambria Math" panose="02040503050406030204" pitchFamily="18" charset="0"/>
                            <a:cs typeface="Calibri"/>
                          </a:rPr>
                        </m:ctrlPr>
                      </m:fPr>
                      <m:num>
                        <m:r>
                          <a:rPr lang="en-US" b="0" i="1" smtClean="0">
                            <a:solidFill>
                              <a:srgbClr val="002060"/>
                            </a:solidFill>
                            <a:latin typeface="Cambria Math" panose="02040503050406030204" pitchFamily="18" charset="0"/>
                            <a:cs typeface="Calibri"/>
                          </a:rPr>
                          <m:t>2</m:t>
                        </m:r>
                      </m:num>
                      <m:den>
                        <m:r>
                          <a:rPr lang="en-US" b="0" i="1" smtClean="0">
                            <a:solidFill>
                              <a:srgbClr val="002060"/>
                            </a:solidFill>
                            <a:latin typeface="Cambria Math" panose="02040503050406030204" pitchFamily="18" charset="0"/>
                            <a:cs typeface="Calibri"/>
                          </a:rPr>
                          <m:t>5</m:t>
                        </m:r>
                      </m:den>
                    </m:f>
                    <m:r>
                      <a:rPr lang="en-US" b="0" i="1" smtClean="0">
                        <a:solidFill>
                          <a:srgbClr val="002060"/>
                        </a:solidFill>
                        <a:latin typeface="Cambria Math" panose="02040503050406030204" pitchFamily="18" charset="0"/>
                        <a:cs typeface="Calibri"/>
                      </a:rPr>
                      <m:t>𝑀</m:t>
                    </m:r>
                    <m:sSup>
                      <m:sSupPr>
                        <m:ctrlPr>
                          <a:rPr lang="en-US" b="0" i="1" smtClean="0">
                            <a:solidFill>
                              <a:srgbClr val="002060"/>
                            </a:solidFill>
                            <a:latin typeface="Cambria Math" panose="02040503050406030204" pitchFamily="18" charset="0"/>
                            <a:cs typeface="Calibri"/>
                          </a:rPr>
                        </m:ctrlPr>
                      </m:sSupPr>
                      <m:e>
                        <m:r>
                          <a:rPr lang="en-US" b="0" i="1" smtClean="0">
                            <a:solidFill>
                              <a:srgbClr val="002060"/>
                            </a:solidFill>
                            <a:latin typeface="Cambria Math" panose="02040503050406030204" pitchFamily="18" charset="0"/>
                            <a:cs typeface="Calibri"/>
                          </a:rPr>
                          <m:t>𝑅</m:t>
                        </m:r>
                      </m:e>
                      <m:sup>
                        <m:r>
                          <a:rPr lang="en-US" b="0" i="1" smtClean="0">
                            <a:solidFill>
                              <a:srgbClr val="002060"/>
                            </a:solidFill>
                            <a:latin typeface="Cambria Math" panose="02040503050406030204" pitchFamily="18" charset="0"/>
                            <a:cs typeface="Calibri"/>
                          </a:rPr>
                          <m:t>2</m:t>
                        </m:r>
                      </m:sup>
                    </m:sSup>
                  </m:oMath>
                </a14:m>
                <a:endParaRPr lang="en-IN" dirty="0">
                  <a:solidFill>
                    <a:srgbClr val="002060"/>
                  </a:solidFill>
                  <a:latin typeface="Times New Roman" panose="02020603050405020304" pitchFamily="18" charset="0"/>
                  <a:cs typeface="Times New Roman" panose="02020603050405020304" pitchFamily="18" charset="0"/>
                </a:endParaRPr>
              </a:p>
              <a:p>
                <a:pPr marL="264160" indent="-342900">
                  <a:lnSpc>
                    <a:spcPct val="100000"/>
                  </a:lnSpc>
                  <a:spcBef>
                    <a:spcPts val="90"/>
                  </a:spcBef>
                  <a:buFont typeface="Wingdings" panose="05000000000000000000" pitchFamily="2" charset="2"/>
                  <a:buChar char="v"/>
                </a:pPr>
                <a:r>
                  <a:rPr lang="en-IN" dirty="0">
                    <a:solidFill>
                      <a:srgbClr val="002060"/>
                    </a:solidFill>
                    <a:latin typeface="Times New Roman" panose="02020603050405020304" pitchFamily="18" charset="0"/>
                    <a:cs typeface="Times New Roman" panose="02020603050405020304" pitchFamily="18" charset="0"/>
                  </a:rPr>
                  <a:t>Hence, the inertia tensor is: </a:t>
                </a:r>
              </a:p>
              <a:p>
                <a:pPr marL="264160" indent="-342900">
                  <a:lnSpc>
                    <a:spcPct val="100000"/>
                  </a:lnSpc>
                  <a:spcBef>
                    <a:spcPts val="90"/>
                  </a:spcBef>
                  <a:buFont typeface="Wingdings" panose="05000000000000000000" pitchFamily="2" charset="2"/>
                  <a:buChar char="v"/>
                </a:pPr>
                <a:endParaRPr lang="en-IN" dirty="0">
                  <a:solidFill>
                    <a:srgbClr val="002060"/>
                  </a:solidFill>
                  <a:latin typeface="Times New Roman" panose="02020603050405020304" pitchFamily="18" charset="0"/>
                  <a:cs typeface="Times New Roman" panose="02020603050405020304" pitchFamily="18" charset="0"/>
                </a:endParaRPr>
              </a:p>
              <a:p>
                <a:pPr marL="264160" indent="-342900">
                  <a:lnSpc>
                    <a:spcPct val="100000"/>
                  </a:lnSpc>
                  <a:spcBef>
                    <a:spcPts val="334"/>
                  </a:spcBef>
                  <a:buFont typeface="Wingdings" panose="05000000000000000000" pitchFamily="2" charset="2"/>
                  <a:buChar char="v"/>
                </a:pPr>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18A42D5-725B-46F3-84BC-EED487E8C631}"/>
                  </a:ext>
                </a:extLst>
              </p:cNvPr>
              <p:cNvSpPr>
                <a:spLocks noGrp="1" noRot="1" noChangeAspect="1" noMove="1" noResize="1" noEditPoints="1" noAdjustHandles="1" noChangeArrowheads="1" noChangeShapeType="1" noTextEdit="1"/>
              </p:cNvSpPr>
              <p:nvPr>
                <p:ph idx="1"/>
              </p:nvPr>
            </p:nvSpPr>
            <p:spPr>
              <a:blipFill>
                <a:blip r:embed="rId2"/>
                <a:stretch>
                  <a:fillRect l="-1515" t="-1285" r="-145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0F48E7D-7360-4E69-898B-104C79900932}"/>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15D1A913-ED2C-40B9-8689-9849592EA6F7}"/>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9CF261F3-E1A3-41A3-BD8A-77E0433258B6}"/>
              </a:ext>
            </a:extLst>
          </p:cNvPr>
          <p:cNvSpPr>
            <a:spLocks noGrp="1"/>
          </p:cNvSpPr>
          <p:nvPr>
            <p:ph type="sldNum" sz="quarter" idx="12"/>
          </p:nvPr>
        </p:nvSpPr>
        <p:spPr/>
        <p:txBody>
          <a:bodyPr/>
          <a:lstStyle/>
          <a:p>
            <a:fld id="{BDA10909-B56C-45AC-A9CA-18A782F1C497}" type="slidenum">
              <a:rPr lang="en-US" smtClean="0"/>
              <a:pPr/>
              <a:t>27</a:t>
            </a:fld>
            <a:endParaRPr lang="en-US" dirty="0"/>
          </a:p>
        </p:txBody>
      </p:sp>
      <p:sp>
        <p:nvSpPr>
          <p:cNvPr id="7" name="object 8">
            <a:extLst>
              <a:ext uri="{FF2B5EF4-FFF2-40B4-BE49-F238E27FC236}">
                <a16:creationId xmlns:a16="http://schemas.microsoft.com/office/drawing/2014/main" id="{1DD63BEE-7A1D-42C0-8DA5-4819C1A453DD}"/>
              </a:ext>
            </a:extLst>
          </p:cNvPr>
          <p:cNvSpPr/>
          <p:nvPr/>
        </p:nvSpPr>
        <p:spPr>
          <a:xfrm>
            <a:off x="9422293" y="1686944"/>
            <a:ext cx="2303195" cy="2063421"/>
          </a:xfrm>
          <a:prstGeom prst="rect">
            <a:avLst/>
          </a:prstGeom>
          <a:blipFill>
            <a:blip r:embed="rId3" cstate="print"/>
            <a:stretch>
              <a:fillRect/>
            </a:stretch>
          </a:blipFill>
        </p:spPr>
        <p:txBody>
          <a:bodyPr wrap="square" lIns="0" tIns="0" rIns="0" bIns="0" rtlCol="0"/>
          <a:lstStyle/>
          <a:p>
            <a:endParaRPr/>
          </a:p>
        </p:txBody>
      </p:sp>
      <p:pic>
        <p:nvPicPr>
          <p:cNvPr id="9" name="Picture 8">
            <a:extLst>
              <a:ext uri="{FF2B5EF4-FFF2-40B4-BE49-F238E27FC236}">
                <a16:creationId xmlns:a16="http://schemas.microsoft.com/office/drawing/2014/main" id="{1668F6A3-2174-482D-A6DA-C11A4B349957}"/>
              </a:ext>
            </a:extLst>
          </p:cNvPr>
          <p:cNvPicPr>
            <a:picLocks noChangeAspect="1"/>
          </p:cNvPicPr>
          <p:nvPr/>
        </p:nvPicPr>
        <p:blipFill>
          <a:blip r:embed="rId4"/>
          <a:stretch>
            <a:fillRect/>
          </a:stretch>
        </p:blipFill>
        <p:spPr>
          <a:xfrm>
            <a:off x="4997162" y="4970676"/>
            <a:ext cx="3126421" cy="1294768"/>
          </a:xfrm>
          <a:prstGeom prst="rect">
            <a:avLst/>
          </a:prstGeom>
        </p:spPr>
      </p:pic>
    </p:spTree>
    <p:extLst>
      <p:ext uri="{BB962C8B-B14F-4D97-AF65-F5344CB8AC3E}">
        <p14:creationId xmlns:p14="http://schemas.microsoft.com/office/powerpoint/2010/main" val="902126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D7C3-541A-4B04-9628-2655E444D58F}"/>
              </a:ext>
            </a:extLst>
          </p:cNvPr>
          <p:cNvSpPr>
            <a:spLocks noGrp="1"/>
          </p:cNvSpPr>
          <p:nvPr>
            <p:ph type="title"/>
          </p:nvPr>
        </p:nvSpPr>
        <p:spPr/>
        <p:txBody>
          <a:bodyPr>
            <a:normAutofit fontScale="90000"/>
          </a:bodyPr>
          <a:lstStyle/>
          <a:p>
            <a:r>
              <a:rPr lang="en-US" dirty="0"/>
              <a:t>Rigid Body Dynamics: Euler’s Equation-I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561CBF-8435-4DF0-A55D-43DCEFBA47E1}"/>
                  </a:ext>
                </a:extLst>
              </p:cNvPr>
              <p:cNvSpPr>
                <a:spLocks noGrp="1"/>
              </p:cNvSpPr>
              <p:nvPr>
                <p:ph idx="1"/>
              </p:nvPr>
            </p:nvSpPr>
            <p:spPr/>
            <p:txBody>
              <a:bodyPr/>
              <a:lstStyle/>
              <a:p>
                <a:pPr>
                  <a:buFont typeface="Wingdings" panose="05000000000000000000" pitchFamily="2" charset="2"/>
                  <a:buChar char="Ø"/>
                </a:pPr>
                <a:r>
                  <a:rPr lang="en-IN" sz="2000" spc="5" dirty="0">
                    <a:solidFill>
                      <a:srgbClr val="002060"/>
                    </a:solidFill>
                    <a:latin typeface="Times New Roman" panose="02020603050405020304" pitchFamily="18" charset="0"/>
                    <a:cs typeface="Times New Roman" panose="02020603050405020304" pitchFamily="18" charset="0"/>
                  </a:rPr>
                  <a:t>If </a:t>
                </a:r>
                <a14:m>
                  <m:oMath xmlns:m="http://schemas.openxmlformats.org/officeDocument/2006/math">
                    <m:acc>
                      <m:accPr>
                        <m:chr m:val="⃗"/>
                        <m:ctrlPr>
                          <a:rPr lang="en-US" sz="2000" b="0" i="1" spc="50" dirty="0" smtClean="0">
                            <a:solidFill>
                              <a:srgbClr val="002060"/>
                            </a:solidFill>
                            <a:latin typeface="Cambria Math" panose="02040503050406030204" pitchFamily="18" charset="0"/>
                            <a:cs typeface="Calibri"/>
                          </a:rPr>
                        </m:ctrlPr>
                      </m:accPr>
                      <m:e>
                        <m:r>
                          <a:rPr lang="en-IN" sz="2000" i="1" spc="50" dirty="0" smtClean="0">
                            <a:solidFill>
                              <a:srgbClr val="002060"/>
                            </a:solidFill>
                            <a:latin typeface="Cambria Math" panose="02040503050406030204" pitchFamily="18" charset="0"/>
                            <a:cs typeface="Calibri"/>
                          </a:rPr>
                          <m:t>𝜏</m:t>
                        </m:r>
                      </m:e>
                    </m:acc>
                  </m:oMath>
                </a14:m>
                <a:r>
                  <a:rPr lang="en-IN" sz="2000" i="1" spc="50" dirty="0">
                    <a:solidFill>
                      <a:srgbClr val="002060"/>
                    </a:solidFill>
                    <a:latin typeface="Times New Roman" panose="02020603050405020304" pitchFamily="18" charset="0"/>
                    <a:cs typeface="Times New Roman" panose="02020603050405020304" pitchFamily="18" charset="0"/>
                  </a:rPr>
                  <a:t> </a:t>
                </a:r>
                <a:r>
                  <a:rPr lang="en-IN" sz="2000" spc="-10" dirty="0">
                    <a:solidFill>
                      <a:srgbClr val="002060"/>
                    </a:solidFill>
                    <a:latin typeface="Times New Roman" panose="02020603050405020304" pitchFamily="18" charset="0"/>
                    <a:cs typeface="Times New Roman" panose="02020603050405020304" pitchFamily="18" charset="0"/>
                  </a:rPr>
                  <a:t>is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spc="-30" dirty="0">
                    <a:solidFill>
                      <a:srgbClr val="002060"/>
                    </a:solidFill>
                    <a:latin typeface="Times New Roman" panose="02020603050405020304" pitchFamily="18" charset="0"/>
                    <a:cs typeface="Times New Roman" panose="02020603050405020304" pitchFamily="18" charset="0"/>
                  </a:rPr>
                  <a:t>torque </a:t>
                </a:r>
                <a:r>
                  <a:rPr lang="en-IN" sz="2000" spc="5" dirty="0">
                    <a:solidFill>
                      <a:srgbClr val="002060"/>
                    </a:solidFill>
                    <a:latin typeface="Times New Roman" panose="02020603050405020304" pitchFamily="18" charset="0"/>
                    <a:cs typeface="Times New Roman" panose="02020603050405020304" pitchFamily="18" charset="0"/>
                  </a:rPr>
                  <a:t>acting </a:t>
                </a:r>
                <a:r>
                  <a:rPr lang="en-IN" sz="2000" spc="-35" dirty="0">
                    <a:solidFill>
                      <a:srgbClr val="002060"/>
                    </a:solidFill>
                    <a:latin typeface="Times New Roman" panose="02020603050405020304" pitchFamily="18" charset="0"/>
                    <a:cs typeface="Times New Roman" panose="02020603050405020304" pitchFamily="18" charset="0"/>
                  </a:rPr>
                  <a:t>on </a:t>
                </a:r>
                <a:r>
                  <a:rPr lang="en-IN" sz="2000" spc="-10" dirty="0">
                    <a:solidFill>
                      <a:srgbClr val="002060"/>
                    </a:solidFill>
                    <a:latin typeface="Times New Roman" panose="02020603050405020304" pitchFamily="18" charset="0"/>
                    <a:cs typeface="Times New Roman" panose="02020603050405020304" pitchFamily="18" charset="0"/>
                  </a:rPr>
                  <a:t>a </a:t>
                </a:r>
                <a:r>
                  <a:rPr lang="en-IN" sz="2000" spc="-5" dirty="0">
                    <a:solidFill>
                      <a:srgbClr val="002060"/>
                    </a:solidFill>
                    <a:latin typeface="Times New Roman" panose="02020603050405020304" pitchFamily="18" charset="0"/>
                    <a:cs typeface="Times New Roman" panose="02020603050405020304" pitchFamily="18" charset="0"/>
                  </a:rPr>
                  <a:t>rigid </a:t>
                </a:r>
                <a:r>
                  <a:rPr lang="en-IN" sz="2000" spc="-20" dirty="0">
                    <a:solidFill>
                      <a:srgbClr val="002060"/>
                    </a:solidFill>
                    <a:latin typeface="Times New Roman" panose="02020603050405020304" pitchFamily="18" charset="0"/>
                    <a:cs typeface="Times New Roman" panose="02020603050405020304" pitchFamily="18" charset="0"/>
                  </a:rPr>
                  <a:t>body, </a:t>
                </a:r>
                <a:r>
                  <a:rPr lang="en-IN" sz="2000" spc="-25" dirty="0">
                    <a:solidFill>
                      <a:srgbClr val="002060"/>
                    </a:solidFill>
                    <a:latin typeface="Times New Roman" panose="02020603050405020304" pitchFamily="18" charset="0"/>
                    <a:cs typeface="Times New Roman" panose="02020603050405020304" pitchFamily="18" charset="0"/>
                  </a:rPr>
                  <a:t>then </a:t>
                </a:r>
                <a:r>
                  <a:rPr lang="en-IN" sz="2000" dirty="0">
                    <a:solidFill>
                      <a:srgbClr val="002060"/>
                    </a:solidFill>
                    <a:latin typeface="Times New Roman" panose="02020603050405020304" pitchFamily="18" charset="0"/>
                    <a:cs typeface="Times New Roman" panose="02020603050405020304" pitchFamily="18" charset="0"/>
                  </a:rPr>
                  <a:t>its </a:t>
                </a:r>
                <a:r>
                  <a:rPr lang="en-IN" sz="2000" spc="-25" dirty="0">
                    <a:solidFill>
                      <a:srgbClr val="002060"/>
                    </a:solidFill>
                    <a:latin typeface="Times New Roman" panose="02020603050405020304" pitchFamily="18" charset="0"/>
                    <a:cs typeface="Times New Roman" panose="02020603050405020304" pitchFamily="18" charset="0"/>
                  </a:rPr>
                  <a:t>equation </a:t>
                </a:r>
                <a:r>
                  <a:rPr lang="en-IN" sz="2000" spc="-30" dirty="0">
                    <a:solidFill>
                      <a:srgbClr val="002060"/>
                    </a:solidFill>
                    <a:latin typeface="Times New Roman" panose="02020603050405020304" pitchFamily="18" charset="0"/>
                    <a:cs typeface="Times New Roman" panose="02020603050405020304" pitchFamily="18" charset="0"/>
                  </a:rPr>
                  <a:t>of  </a:t>
                </a:r>
                <a:r>
                  <a:rPr lang="en-IN" sz="2000" spc="-20" dirty="0">
                    <a:solidFill>
                      <a:srgbClr val="002060"/>
                    </a:solidFill>
                    <a:latin typeface="Times New Roman" panose="02020603050405020304" pitchFamily="18" charset="0"/>
                    <a:cs typeface="Times New Roman" panose="02020603050405020304" pitchFamily="18" charset="0"/>
                  </a:rPr>
                  <a:t>motion </a:t>
                </a:r>
                <a:r>
                  <a:rPr lang="en-IN" sz="2000" spc="-15" dirty="0">
                    <a:solidFill>
                      <a:srgbClr val="002060"/>
                    </a:solidFill>
                    <a:latin typeface="Times New Roman" panose="02020603050405020304" pitchFamily="18" charset="0"/>
                    <a:cs typeface="Times New Roman" panose="02020603050405020304" pitchFamily="18" charset="0"/>
                  </a:rPr>
                  <a:t>in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spc="-15" dirty="0">
                    <a:solidFill>
                      <a:srgbClr val="002060"/>
                    </a:solidFill>
                    <a:latin typeface="Times New Roman" panose="02020603050405020304" pitchFamily="18" charset="0"/>
                    <a:cs typeface="Times New Roman" panose="02020603050405020304" pitchFamily="18" charset="0"/>
                  </a:rPr>
                  <a:t>inertial </a:t>
                </a:r>
                <a:r>
                  <a:rPr lang="en-IN" sz="2000" spc="-30" dirty="0">
                    <a:solidFill>
                      <a:srgbClr val="002060"/>
                    </a:solidFill>
                    <a:latin typeface="Times New Roman" panose="02020603050405020304" pitchFamily="18" charset="0"/>
                    <a:cs typeface="Times New Roman" panose="02020603050405020304" pitchFamily="18" charset="0"/>
                  </a:rPr>
                  <a:t>frame</a:t>
                </a:r>
                <a:r>
                  <a:rPr lang="en-IN" sz="2000" spc="165" dirty="0">
                    <a:solidFill>
                      <a:srgbClr val="002060"/>
                    </a:solidFill>
                    <a:latin typeface="Times New Roman" panose="02020603050405020304" pitchFamily="18" charset="0"/>
                    <a:cs typeface="Times New Roman" panose="02020603050405020304" pitchFamily="18" charset="0"/>
                  </a:rPr>
                  <a:t> </a:t>
                </a:r>
                <a:r>
                  <a:rPr lang="en-IN" sz="2000" spc="-15" dirty="0">
                    <a:solidFill>
                      <a:srgbClr val="002060"/>
                    </a:solidFill>
                    <a:latin typeface="Times New Roman" panose="02020603050405020304" pitchFamily="18" charset="0"/>
                    <a:cs typeface="Times New Roman" panose="02020603050405020304" pitchFamily="18" charset="0"/>
                  </a:rPr>
                  <a:t>is </a:t>
                </a:r>
                <a14:m>
                  <m:oMath xmlns:m="http://schemas.openxmlformats.org/officeDocument/2006/math">
                    <m:acc>
                      <m:accPr>
                        <m:chr m:val="⃗"/>
                        <m:ctrlPr>
                          <a:rPr lang="en-US" sz="2000" b="0" i="1" spc="-15" smtClean="0">
                            <a:solidFill>
                              <a:srgbClr val="002060"/>
                            </a:solidFill>
                            <a:latin typeface="Cambria Math" panose="02040503050406030204" pitchFamily="18" charset="0"/>
                            <a:cs typeface="Calibri"/>
                          </a:rPr>
                        </m:ctrlPr>
                      </m:accPr>
                      <m:e>
                        <m:r>
                          <a:rPr lang="en-US" sz="2000" b="0" i="1" spc="-15" smtClean="0">
                            <a:solidFill>
                              <a:srgbClr val="002060"/>
                            </a:solidFill>
                            <a:latin typeface="Cambria Math" panose="02040503050406030204" pitchFamily="18" charset="0"/>
                            <a:cs typeface="Calibri"/>
                          </a:rPr>
                          <m:t>𝜏</m:t>
                        </m:r>
                      </m:e>
                    </m:acc>
                    <m:r>
                      <a:rPr lang="en-US" sz="2000" b="0" i="1" spc="5" dirty="0" smtClean="0">
                        <a:solidFill>
                          <a:srgbClr val="002060"/>
                        </a:solidFill>
                        <a:latin typeface="Cambria Math" panose="02040503050406030204" pitchFamily="18" charset="0"/>
                        <a:cs typeface="Calibri"/>
                      </a:rPr>
                      <m:t>=</m:t>
                    </m:r>
                    <m:f>
                      <m:fPr>
                        <m:ctrlPr>
                          <a:rPr lang="en-US" sz="2000" b="0" i="1" spc="5" dirty="0" smtClean="0">
                            <a:solidFill>
                              <a:srgbClr val="002060"/>
                            </a:solidFill>
                            <a:latin typeface="Cambria Math" panose="02040503050406030204" pitchFamily="18" charset="0"/>
                            <a:cs typeface="Calibri"/>
                          </a:rPr>
                        </m:ctrlPr>
                      </m:fPr>
                      <m:num>
                        <m:r>
                          <a:rPr lang="en-US" sz="2000" b="0" i="1" spc="5" dirty="0" smtClean="0">
                            <a:solidFill>
                              <a:srgbClr val="002060"/>
                            </a:solidFill>
                            <a:latin typeface="Cambria Math" panose="02040503050406030204" pitchFamily="18" charset="0"/>
                            <a:cs typeface="Calibri"/>
                          </a:rPr>
                          <m:t>𝑑</m:t>
                        </m:r>
                        <m:acc>
                          <m:accPr>
                            <m:chr m:val="⃗"/>
                            <m:ctrlPr>
                              <a:rPr lang="en-US" sz="2000" b="0" i="1" spc="5" dirty="0" smtClean="0">
                                <a:solidFill>
                                  <a:srgbClr val="002060"/>
                                </a:solidFill>
                                <a:latin typeface="Cambria Math" panose="02040503050406030204" pitchFamily="18" charset="0"/>
                                <a:cs typeface="Calibri"/>
                              </a:rPr>
                            </m:ctrlPr>
                          </m:accPr>
                          <m:e>
                            <m:r>
                              <a:rPr lang="en-US" sz="2000" b="0" i="1" spc="5" dirty="0" smtClean="0">
                                <a:solidFill>
                                  <a:srgbClr val="002060"/>
                                </a:solidFill>
                                <a:latin typeface="Cambria Math" panose="02040503050406030204" pitchFamily="18" charset="0"/>
                                <a:cs typeface="Calibri"/>
                              </a:rPr>
                              <m:t>𝐿</m:t>
                            </m:r>
                          </m:e>
                        </m:acc>
                      </m:num>
                      <m:den>
                        <m:r>
                          <a:rPr lang="en-US" sz="2000" b="0" i="1" spc="5" dirty="0" smtClean="0">
                            <a:solidFill>
                              <a:srgbClr val="002060"/>
                            </a:solidFill>
                            <a:latin typeface="Cambria Math" panose="02040503050406030204" pitchFamily="18" charset="0"/>
                            <a:cs typeface="Calibri"/>
                          </a:rPr>
                          <m:t>𝑑𝑡</m:t>
                        </m:r>
                      </m:den>
                    </m:f>
                  </m:oMath>
                </a14:m>
                <a:r>
                  <a:rPr lang="en-IN" sz="20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000" spc="5" dirty="0">
                    <a:solidFill>
                      <a:srgbClr val="002060"/>
                    </a:solidFill>
                    <a:latin typeface="Times New Roman" panose="02020603050405020304" pitchFamily="18" charset="0"/>
                    <a:cs typeface="Times New Roman" panose="02020603050405020304" pitchFamily="18" charset="0"/>
                  </a:rPr>
                  <a:t>If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spc="-5" dirty="0">
                    <a:solidFill>
                      <a:srgbClr val="002060"/>
                    </a:solidFill>
                    <a:latin typeface="Times New Roman" panose="02020603050405020304" pitchFamily="18" charset="0"/>
                    <a:cs typeface="Times New Roman" panose="02020603050405020304" pitchFamily="18" charset="0"/>
                  </a:rPr>
                  <a:t>rigid </a:t>
                </a:r>
                <a:r>
                  <a:rPr lang="en-IN" sz="2000" spc="-10" dirty="0">
                    <a:solidFill>
                      <a:srgbClr val="002060"/>
                    </a:solidFill>
                    <a:latin typeface="Times New Roman" panose="02020603050405020304" pitchFamily="18" charset="0"/>
                    <a:cs typeface="Times New Roman" panose="02020603050405020304" pitchFamily="18" charset="0"/>
                  </a:rPr>
                  <a:t>body is </a:t>
                </a:r>
                <a:r>
                  <a:rPr lang="en-IN" sz="2000" spc="-5" dirty="0">
                    <a:solidFill>
                      <a:srgbClr val="002060"/>
                    </a:solidFill>
                    <a:latin typeface="Times New Roman" panose="02020603050405020304" pitchFamily="18" charset="0"/>
                    <a:cs typeface="Times New Roman" panose="02020603050405020304" pitchFamily="18" charset="0"/>
                  </a:rPr>
                  <a:t>rotating </a:t>
                </a:r>
                <a:r>
                  <a:rPr lang="en-IN" sz="2000" spc="-15" dirty="0">
                    <a:solidFill>
                      <a:srgbClr val="002060"/>
                    </a:solidFill>
                    <a:latin typeface="Times New Roman" panose="02020603050405020304" pitchFamily="18" charset="0"/>
                    <a:cs typeface="Times New Roman" panose="02020603050405020304" pitchFamily="18" charset="0"/>
                  </a:rPr>
                  <a:t>with angular </a:t>
                </a:r>
                <a:r>
                  <a:rPr lang="en-IN" sz="2000" spc="-10" dirty="0">
                    <a:solidFill>
                      <a:srgbClr val="002060"/>
                    </a:solidFill>
                    <a:latin typeface="Times New Roman" panose="02020603050405020304" pitchFamily="18" charset="0"/>
                    <a:cs typeface="Times New Roman" panose="02020603050405020304" pitchFamily="18" charset="0"/>
                  </a:rPr>
                  <a:t>velocity </a:t>
                </a:r>
                <a14:m>
                  <m:oMath xmlns:m="http://schemas.openxmlformats.org/officeDocument/2006/math">
                    <m:r>
                      <a:rPr lang="en-IN" sz="2000" i="1" spc="45" dirty="0" smtClean="0">
                        <a:solidFill>
                          <a:srgbClr val="002060"/>
                        </a:solidFill>
                        <a:latin typeface="Cambria Math" panose="02040503050406030204" pitchFamily="18" charset="0"/>
                        <a:cs typeface="Calibri"/>
                      </a:rPr>
                      <m:t>𝜔</m:t>
                    </m:r>
                  </m:oMath>
                </a14:m>
                <a:r>
                  <a:rPr lang="en-IN" sz="2000" spc="45" dirty="0">
                    <a:solidFill>
                      <a:srgbClr val="002060"/>
                    </a:solidFill>
                    <a:latin typeface="Times New Roman" panose="02020603050405020304" pitchFamily="18" charset="0"/>
                    <a:cs typeface="Times New Roman" panose="02020603050405020304" pitchFamily="18" charset="0"/>
                  </a:rPr>
                  <a:t>, </a:t>
                </a:r>
                <a:r>
                  <a:rPr lang="en-IN" sz="2000" spc="-75" dirty="0">
                    <a:solidFill>
                      <a:srgbClr val="002060"/>
                    </a:solidFill>
                    <a:latin typeface="Times New Roman" panose="02020603050405020304" pitchFamily="18" charset="0"/>
                    <a:cs typeface="Times New Roman" panose="02020603050405020304" pitchFamily="18" charset="0"/>
                  </a:rPr>
                  <a:t>we </a:t>
                </a:r>
                <a:r>
                  <a:rPr lang="en-IN" sz="2000" spc="-10" dirty="0">
                    <a:solidFill>
                      <a:srgbClr val="002060"/>
                    </a:solidFill>
                    <a:latin typeface="Times New Roman" panose="02020603050405020304" pitchFamily="18" charset="0"/>
                    <a:cs typeface="Times New Roman" panose="02020603050405020304" pitchFamily="18" charset="0"/>
                  </a:rPr>
                  <a:t>can  </a:t>
                </a:r>
                <a:r>
                  <a:rPr lang="en-IN" sz="2000" spc="-25" dirty="0">
                    <a:solidFill>
                      <a:srgbClr val="002060"/>
                    </a:solidFill>
                    <a:latin typeface="Times New Roman" panose="02020603050405020304" pitchFamily="18" charset="0"/>
                    <a:cs typeface="Times New Roman" panose="02020603050405020304" pitchFamily="18" charset="0"/>
                  </a:rPr>
                  <a:t>write </a:t>
                </a:r>
                <a14:m>
                  <m:oMath xmlns:m="http://schemas.openxmlformats.org/officeDocument/2006/math">
                    <m:d>
                      <m:dPr>
                        <m:ctrlPr>
                          <a:rPr lang="en-US" sz="2000" b="0" i="1" spc="-25" smtClean="0">
                            <a:solidFill>
                              <a:srgbClr val="002060"/>
                            </a:solidFill>
                            <a:latin typeface="Cambria Math" panose="02040503050406030204" pitchFamily="18" charset="0"/>
                            <a:cs typeface="Calibri"/>
                          </a:rPr>
                        </m:ctrlPr>
                      </m:dPr>
                      <m:e>
                        <m:f>
                          <m:fPr>
                            <m:ctrlPr>
                              <a:rPr lang="en-US" sz="2000" b="0" i="1" spc="-25" smtClean="0">
                                <a:solidFill>
                                  <a:srgbClr val="002060"/>
                                </a:solidFill>
                                <a:latin typeface="Cambria Math" panose="02040503050406030204" pitchFamily="18" charset="0"/>
                                <a:cs typeface="Calibri"/>
                              </a:rPr>
                            </m:ctrlPr>
                          </m:fPr>
                          <m:num>
                            <m:r>
                              <a:rPr lang="en-US" sz="2000" b="0" i="1" spc="-25" smtClean="0">
                                <a:solidFill>
                                  <a:srgbClr val="002060"/>
                                </a:solidFill>
                                <a:latin typeface="Cambria Math" panose="02040503050406030204" pitchFamily="18" charset="0"/>
                                <a:cs typeface="Calibri"/>
                              </a:rPr>
                              <m:t>𝑑</m:t>
                            </m:r>
                          </m:num>
                          <m:den>
                            <m:r>
                              <a:rPr lang="en-US" sz="2000" b="0" i="1" spc="-25" smtClean="0">
                                <a:solidFill>
                                  <a:srgbClr val="002060"/>
                                </a:solidFill>
                                <a:latin typeface="Cambria Math" panose="02040503050406030204" pitchFamily="18" charset="0"/>
                                <a:cs typeface="Calibri"/>
                              </a:rPr>
                              <m:t>𝑑𝑡</m:t>
                            </m:r>
                          </m:den>
                        </m:f>
                      </m:e>
                    </m:d>
                    <m:r>
                      <a:rPr lang="en-US" sz="2000" b="0" i="1" spc="-25" smtClean="0">
                        <a:solidFill>
                          <a:srgbClr val="002060"/>
                        </a:solidFill>
                        <a:latin typeface="Cambria Math" panose="02040503050406030204" pitchFamily="18" charset="0"/>
                        <a:cs typeface="Calibri"/>
                      </a:rPr>
                      <m:t>=</m:t>
                    </m:r>
                    <m:sSub>
                      <m:sSubPr>
                        <m:ctrlPr>
                          <a:rPr lang="en-US" sz="2000" b="0" i="1" spc="-25" smtClean="0">
                            <a:solidFill>
                              <a:srgbClr val="002060"/>
                            </a:solidFill>
                            <a:latin typeface="Cambria Math" panose="02040503050406030204" pitchFamily="18" charset="0"/>
                            <a:cs typeface="Calibri"/>
                          </a:rPr>
                        </m:ctrlPr>
                      </m:sSubPr>
                      <m:e>
                        <m:d>
                          <m:dPr>
                            <m:ctrlPr>
                              <a:rPr lang="en-US" sz="2000" b="0" i="1" spc="-25" smtClean="0">
                                <a:solidFill>
                                  <a:srgbClr val="002060"/>
                                </a:solidFill>
                                <a:latin typeface="Cambria Math" panose="02040503050406030204" pitchFamily="18" charset="0"/>
                                <a:cs typeface="Calibri"/>
                              </a:rPr>
                            </m:ctrlPr>
                          </m:dPr>
                          <m:e>
                            <m:f>
                              <m:fPr>
                                <m:ctrlPr>
                                  <a:rPr lang="en-US" sz="2000" b="0" i="1" spc="-25" smtClean="0">
                                    <a:solidFill>
                                      <a:srgbClr val="002060"/>
                                    </a:solidFill>
                                    <a:latin typeface="Cambria Math" panose="02040503050406030204" pitchFamily="18" charset="0"/>
                                    <a:cs typeface="Calibri"/>
                                  </a:rPr>
                                </m:ctrlPr>
                              </m:fPr>
                              <m:num>
                                <m:r>
                                  <a:rPr lang="en-US" sz="2000" b="0" i="1" spc="-25" smtClean="0">
                                    <a:solidFill>
                                      <a:srgbClr val="002060"/>
                                    </a:solidFill>
                                    <a:latin typeface="Cambria Math" panose="02040503050406030204" pitchFamily="18" charset="0"/>
                                    <a:cs typeface="Calibri"/>
                                  </a:rPr>
                                  <m:t>𝑑</m:t>
                                </m:r>
                              </m:num>
                              <m:den>
                                <m:r>
                                  <a:rPr lang="en-US" sz="2000" b="0" i="1" spc="-25" smtClean="0">
                                    <a:solidFill>
                                      <a:srgbClr val="002060"/>
                                    </a:solidFill>
                                    <a:latin typeface="Cambria Math" panose="02040503050406030204" pitchFamily="18" charset="0"/>
                                    <a:cs typeface="Calibri"/>
                                  </a:rPr>
                                  <m:t>𝑑𝑡</m:t>
                                </m:r>
                              </m:den>
                            </m:f>
                          </m:e>
                        </m:d>
                      </m:e>
                      <m:sub>
                        <m:r>
                          <a:rPr lang="en-US" sz="2000" b="0" i="1" spc="-25" smtClean="0">
                            <a:solidFill>
                              <a:srgbClr val="002060"/>
                            </a:solidFill>
                            <a:latin typeface="Cambria Math" panose="02040503050406030204" pitchFamily="18" charset="0"/>
                            <a:cs typeface="Calibri"/>
                          </a:rPr>
                          <m:t>𝑟𝑜𝑡</m:t>
                        </m:r>
                      </m:sub>
                    </m:sSub>
                    <m:r>
                      <a:rPr lang="en-US" sz="2000" b="0" i="1" spc="-25" smtClean="0">
                        <a:solidFill>
                          <a:srgbClr val="002060"/>
                        </a:solidFill>
                        <a:latin typeface="Cambria Math" panose="02040503050406030204" pitchFamily="18" charset="0"/>
                        <a:cs typeface="Calibri"/>
                      </a:rPr>
                      <m:t>+</m:t>
                    </m:r>
                    <m:acc>
                      <m:accPr>
                        <m:chr m:val="⃗"/>
                        <m:ctrlPr>
                          <a:rPr lang="en-US" sz="2000" b="0" i="1" spc="-25" smtClean="0">
                            <a:solidFill>
                              <a:srgbClr val="002060"/>
                            </a:solidFill>
                            <a:latin typeface="Cambria Math" panose="02040503050406030204" pitchFamily="18" charset="0"/>
                            <a:cs typeface="Calibri"/>
                          </a:rPr>
                        </m:ctrlPr>
                      </m:accPr>
                      <m:e>
                        <m:r>
                          <a:rPr lang="en-US" sz="2000" b="0" i="1" spc="-25" smtClean="0">
                            <a:solidFill>
                              <a:srgbClr val="002060"/>
                            </a:solidFill>
                            <a:latin typeface="Cambria Math" panose="02040503050406030204" pitchFamily="18" charset="0"/>
                            <a:cs typeface="Calibri"/>
                          </a:rPr>
                          <m:t>𝜔</m:t>
                        </m:r>
                      </m:e>
                    </m:acc>
                    <m:r>
                      <a:rPr lang="en-US" sz="2000" b="0" i="1" spc="-25" smtClean="0">
                        <a:solidFill>
                          <a:srgbClr val="002060"/>
                        </a:solidFill>
                        <a:latin typeface="Cambria Math" panose="02040503050406030204" pitchFamily="18" charset="0"/>
                        <a:cs typeface="Calibri"/>
                      </a:rPr>
                      <m:t>×</m:t>
                    </m:r>
                  </m:oMath>
                </a14:m>
                <a:r>
                  <a:rPr lang="en-IN" sz="20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dirty="0">
                    <a:solidFill>
                      <a:srgbClr val="002060"/>
                    </a:solidFill>
                    <a:latin typeface="Times New Roman" panose="02020603050405020304" pitchFamily="18" charset="0"/>
                    <a:cs typeface="Times New Roman" panose="02020603050405020304" pitchFamily="18" charset="0"/>
                  </a:rPr>
                  <a:t>Hence, </a:t>
                </a:r>
                <a14:m>
                  <m:oMath xmlns:m="http://schemas.openxmlformats.org/officeDocument/2006/math">
                    <m:acc>
                      <m:accPr>
                        <m:chr m:val="⃗"/>
                        <m:ctrlPr>
                          <a:rPr lang="en-US" sz="2000" b="0" i="1" spc="-25" smtClean="0">
                            <a:solidFill>
                              <a:srgbClr val="002060"/>
                            </a:solidFill>
                            <a:latin typeface="Cambria Math" panose="02040503050406030204" pitchFamily="18" charset="0"/>
                            <a:cs typeface="Calibri"/>
                          </a:rPr>
                        </m:ctrlPr>
                      </m:accPr>
                      <m:e>
                        <m:r>
                          <a:rPr lang="en-US" sz="2000" b="0" i="1" spc="-25" smtClean="0">
                            <a:solidFill>
                              <a:srgbClr val="002060"/>
                            </a:solidFill>
                            <a:latin typeface="Cambria Math" panose="02040503050406030204" pitchFamily="18" charset="0"/>
                            <a:cs typeface="Calibri"/>
                          </a:rPr>
                          <m:t>𝜏</m:t>
                        </m:r>
                      </m:e>
                    </m:acc>
                    <m:r>
                      <a:rPr lang="en-US" sz="2000" b="0" i="1" spc="5" dirty="0" smtClean="0">
                        <a:solidFill>
                          <a:srgbClr val="002060"/>
                        </a:solidFill>
                        <a:latin typeface="Cambria Math" panose="02040503050406030204" pitchFamily="18" charset="0"/>
                        <a:cs typeface="Calibri"/>
                      </a:rPr>
                      <m:t>=</m:t>
                    </m:r>
                    <m:d>
                      <m:dPr>
                        <m:ctrlPr>
                          <a:rPr lang="en-US" sz="2000" b="0" i="1" spc="-25" smtClean="0">
                            <a:solidFill>
                              <a:srgbClr val="002060"/>
                            </a:solidFill>
                            <a:latin typeface="Cambria Math" panose="02040503050406030204" pitchFamily="18" charset="0"/>
                            <a:cs typeface="Calibri"/>
                          </a:rPr>
                        </m:ctrlPr>
                      </m:dPr>
                      <m:e>
                        <m:f>
                          <m:fPr>
                            <m:ctrlPr>
                              <a:rPr lang="en-US" sz="2000" b="0" i="1" spc="-25" smtClean="0">
                                <a:solidFill>
                                  <a:srgbClr val="002060"/>
                                </a:solidFill>
                                <a:latin typeface="Cambria Math" panose="02040503050406030204" pitchFamily="18" charset="0"/>
                                <a:cs typeface="Calibri"/>
                              </a:rPr>
                            </m:ctrlPr>
                          </m:fPr>
                          <m:num>
                            <m:r>
                              <a:rPr lang="en-US" sz="2000" b="0" i="1" spc="-25" smtClean="0">
                                <a:solidFill>
                                  <a:srgbClr val="002060"/>
                                </a:solidFill>
                                <a:latin typeface="Cambria Math" panose="02040503050406030204" pitchFamily="18" charset="0"/>
                                <a:cs typeface="Calibri"/>
                              </a:rPr>
                              <m:t>𝑑</m:t>
                            </m:r>
                            <m:acc>
                              <m:accPr>
                                <m:chr m:val="⃗"/>
                                <m:ctrlPr>
                                  <a:rPr lang="en-US" sz="2000" b="0" i="1" spc="-25" smtClean="0">
                                    <a:solidFill>
                                      <a:srgbClr val="002060"/>
                                    </a:solidFill>
                                    <a:latin typeface="Cambria Math" panose="02040503050406030204" pitchFamily="18" charset="0"/>
                                    <a:cs typeface="Calibri"/>
                                  </a:rPr>
                                </m:ctrlPr>
                              </m:accPr>
                              <m:e>
                                <m:r>
                                  <a:rPr lang="en-US" sz="2000" b="0" i="1" spc="-25" smtClean="0">
                                    <a:solidFill>
                                      <a:srgbClr val="002060"/>
                                    </a:solidFill>
                                    <a:latin typeface="Cambria Math" panose="02040503050406030204" pitchFamily="18" charset="0"/>
                                    <a:cs typeface="Calibri"/>
                                  </a:rPr>
                                  <m:t>𝐿</m:t>
                                </m:r>
                              </m:e>
                            </m:acc>
                          </m:num>
                          <m:den>
                            <m:r>
                              <a:rPr lang="en-US" sz="2000" b="0" i="1" spc="-25" smtClean="0">
                                <a:solidFill>
                                  <a:srgbClr val="002060"/>
                                </a:solidFill>
                                <a:latin typeface="Cambria Math" panose="02040503050406030204" pitchFamily="18" charset="0"/>
                                <a:cs typeface="Calibri"/>
                              </a:rPr>
                              <m:t>𝑑𝑡</m:t>
                            </m:r>
                          </m:den>
                        </m:f>
                      </m:e>
                    </m:d>
                    <m:r>
                      <a:rPr lang="en-US" sz="2000" b="0" i="1" spc="-25" smtClean="0">
                        <a:solidFill>
                          <a:srgbClr val="002060"/>
                        </a:solidFill>
                        <a:latin typeface="Cambria Math" panose="02040503050406030204" pitchFamily="18" charset="0"/>
                        <a:cs typeface="Calibri"/>
                      </a:rPr>
                      <m:t>=</m:t>
                    </m:r>
                    <m:sSub>
                      <m:sSubPr>
                        <m:ctrlPr>
                          <a:rPr lang="en-US" sz="2000" b="0" i="1" spc="-25" smtClean="0">
                            <a:solidFill>
                              <a:srgbClr val="002060"/>
                            </a:solidFill>
                            <a:latin typeface="Cambria Math" panose="02040503050406030204" pitchFamily="18" charset="0"/>
                            <a:cs typeface="Calibri"/>
                          </a:rPr>
                        </m:ctrlPr>
                      </m:sSubPr>
                      <m:e>
                        <m:d>
                          <m:dPr>
                            <m:ctrlPr>
                              <a:rPr lang="en-US" sz="2000" b="0" i="1" spc="-25" smtClean="0">
                                <a:solidFill>
                                  <a:srgbClr val="002060"/>
                                </a:solidFill>
                                <a:latin typeface="Cambria Math" panose="02040503050406030204" pitchFamily="18" charset="0"/>
                                <a:cs typeface="Calibri"/>
                              </a:rPr>
                            </m:ctrlPr>
                          </m:dPr>
                          <m:e>
                            <m:f>
                              <m:fPr>
                                <m:ctrlPr>
                                  <a:rPr lang="en-US" sz="2000" b="0" i="1" spc="-25" smtClean="0">
                                    <a:solidFill>
                                      <a:srgbClr val="002060"/>
                                    </a:solidFill>
                                    <a:latin typeface="Cambria Math" panose="02040503050406030204" pitchFamily="18" charset="0"/>
                                    <a:cs typeface="Calibri"/>
                                  </a:rPr>
                                </m:ctrlPr>
                              </m:fPr>
                              <m:num>
                                <m:r>
                                  <a:rPr lang="en-US" sz="2000" b="0" i="1" spc="-25" smtClean="0">
                                    <a:solidFill>
                                      <a:srgbClr val="002060"/>
                                    </a:solidFill>
                                    <a:latin typeface="Cambria Math" panose="02040503050406030204" pitchFamily="18" charset="0"/>
                                    <a:cs typeface="Calibri"/>
                                  </a:rPr>
                                  <m:t>𝑑</m:t>
                                </m:r>
                                <m:acc>
                                  <m:accPr>
                                    <m:chr m:val="⃗"/>
                                    <m:ctrlPr>
                                      <a:rPr lang="en-US" sz="2000" b="0" i="1" spc="-25" smtClean="0">
                                        <a:solidFill>
                                          <a:srgbClr val="002060"/>
                                        </a:solidFill>
                                        <a:latin typeface="Cambria Math" panose="02040503050406030204" pitchFamily="18" charset="0"/>
                                        <a:cs typeface="Calibri"/>
                                      </a:rPr>
                                    </m:ctrlPr>
                                  </m:accPr>
                                  <m:e>
                                    <m:r>
                                      <a:rPr lang="en-US" sz="2000" b="0" i="1" spc="-25" smtClean="0">
                                        <a:solidFill>
                                          <a:srgbClr val="002060"/>
                                        </a:solidFill>
                                        <a:latin typeface="Cambria Math" panose="02040503050406030204" pitchFamily="18" charset="0"/>
                                        <a:cs typeface="Calibri"/>
                                      </a:rPr>
                                      <m:t>𝐿</m:t>
                                    </m:r>
                                  </m:e>
                                </m:acc>
                              </m:num>
                              <m:den>
                                <m:r>
                                  <a:rPr lang="en-US" sz="2000" b="0" i="1" spc="-25" smtClean="0">
                                    <a:solidFill>
                                      <a:srgbClr val="002060"/>
                                    </a:solidFill>
                                    <a:latin typeface="Cambria Math" panose="02040503050406030204" pitchFamily="18" charset="0"/>
                                    <a:cs typeface="Calibri"/>
                                  </a:rPr>
                                  <m:t>𝑑𝑡</m:t>
                                </m:r>
                              </m:den>
                            </m:f>
                          </m:e>
                        </m:d>
                      </m:e>
                      <m:sub>
                        <m:r>
                          <a:rPr lang="en-US" sz="2000" b="0" i="1" spc="-25" smtClean="0">
                            <a:solidFill>
                              <a:srgbClr val="002060"/>
                            </a:solidFill>
                            <a:latin typeface="Cambria Math" panose="02040503050406030204" pitchFamily="18" charset="0"/>
                            <a:cs typeface="Calibri"/>
                          </a:rPr>
                          <m:t>𝑟𝑜𝑡</m:t>
                        </m:r>
                      </m:sub>
                    </m:sSub>
                    <m:r>
                      <a:rPr lang="en-US" sz="2000" b="0" i="1" spc="-25" smtClean="0">
                        <a:solidFill>
                          <a:srgbClr val="002060"/>
                        </a:solidFill>
                        <a:latin typeface="Cambria Math" panose="02040503050406030204" pitchFamily="18" charset="0"/>
                        <a:cs typeface="Calibri"/>
                      </a:rPr>
                      <m:t>+</m:t>
                    </m:r>
                    <m:acc>
                      <m:accPr>
                        <m:chr m:val="⃗"/>
                        <m:ctrlPr>
                          <a:rPr lang="en-US" sz="2000" b="0" i="1" spc="-25" smtClean="0">
                            <a:solidFill>
                              <a:srgbClr val="002060"/>
                            </a:solidFill>
                            <a:latin typeface="Cambria Math" panose="02040503050406030204" pitchFamily="18" charset="0"/>
                            <a:cs typeface="Calibri"/>
                          </a:rPr>
                        </m:ctrlPr>
                      </m:accPr>
                      <m:e>
                        <m:r>
                          <a:rPr lang="en-US" sz="2000" b="0" i="1" spc="-25" smtClean="0">
                            <a:solidFill>
                              <a:srgbClr val="002060"/>
                            </a:solidFill>
                            <a:latin typeface="Cambria Math" panose="02040503050406030204" pitchFamily="18" charset="0"/>
                            <a:cs typeface="Calibri"/>
                          </a:rPr>
                          <m:t>𝜔</m:t>
                        </m:r>
                      </m:e>
                    </m:acc>
                    <m:r>
                      <a:rPr lang="en-US" sz="2000" b="0" i="1" spc="-25" smtClean="0">
                        <a:solidFill>
                          <a:srgbClr val="002060"/>
                        </a:solidFill>
                        <a:latin typeface="Cambria Math" panose="02040503050406030204" pitchFamily="18" charset="0"/>
                        <a:cs typeface="Calibri"/>
                      </a:rPr>
                      <m:t>×</m:t>
                    </m:r>
                    <m:acc>
                      <m:accPr>
                        <m:chr m:val="⃗"/>
                        <m:ctrlPr>
                          <a:rPr lang="en-US" sz="2000" b="0" i="1" spc="-25" smtClean="0">
                            <a:solidFill>
                              <a:srgbClr val="002060"/>
                            </a:solidFill>
                            <a:latin typeface="Cambria Math" panose="02040503050406030204" pitchFamily="18" charset="0"/>
                            <a:cs typeface="Calibri"/>
                          </a:rPr>
                        </m:ctrlPr>
                      </m:accPr>
                      <m:e>
                        <m:r>
                          <a:rPr lang="en-US" sz="2000" b="0" i="1" spc="-25" smtClean="0">
                            <a:solidFill>
                              <a:srgbClr val="002060"/>
                            </a:solidFill>
                            <a:latin typeface="Cambria Math" panose="02040503050406030204" pitchFamily="18" charset="0"/>
                            <a:cs typeface="Calibri"/>
                          </a:rPr>
                          <m:t>𝐿</m:t>
                        </m:r>
                      </m:e>
                    </m:acc>
                  </m:oMath>
                </a14:m>
                <a:r>
                  <a:rPr lang="en-IN" sz="2000" dirty="0">
                    <a:solidFill>
                      <a:srgbClr val="002060"/>
                    </a:solidFill>
                    <a:latin typeface="Times New Roman" panose="02020603050405020304" pitchFamily="18" charset="0"/>
                    <a:cs typeface="Times New Roman" panose="02020603050405020304" pitchFamily="18" charset="0"/>
                  </a:rPr>
                  <a:t>                                 (1)</a:t>
                </a:r>
              </a:p>
              <a:p>
                <a:pPr>
                  <a:buFont typeface="Wingdings" panose="05000000000000000000" pitchFamily="2" charset="2"/>
                  <a:buChar char="Ø"/>
                </a:pPr>
                <a:r>
                  <a:rPr lang="en-IN" sz="2000" spc="-30" dirty="0">
                    <a:solidFill>
                      <a:srgbClr val="002060"/>
                    </a:solidFill>
                    <a:latin typeface="Times New Roman" panose="02020603050405020304" pitchFamily="18" charset="0"/>
                    <a:cs typeface="Times New Roman" panose="02020603050405020304" pitchFamily="18" charset="0"/>
                  </a:rPr>
                  <a:t>We choose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spc="-5" dirty="0">
                    <a:solidFill>
                      <a:srgbClr val="002060"/>
                    </a:solidFill>
                    <a:latin typeface="Times New Roman" panose="02020603050405020304" pitchFamily="18" charset="0"/>
                    <a:cs typeface="Times New Roman" panose="02020603050405020304" pitchFamily="18" charset="0"/>
                  </a:rPr>
                  <a:t>rotating </a:t>
                </a:r>
                <a:r>
                  <a:rPr lang="en-IN" sz="2000" spc="-30" dirty="0">
                    <a:solidFill>
                      <a:srgbClr val="002060"/>
                    </a:solidFill>
                    <a:latin typeface="Times New Roman" panose="02020603050405020304" pitchFamily="18" charset="0"/>
                    <a:cs typeface="Times New Roman" panose="02020603050405020304" pitchFamily="18" charset="0"/>
                  </a:rPr>
                  <a:t>frame </a:t>
                </a:r>
                <a:r>
                  <a:rPr lang="en-IN" sz="2000" spc="5" dirty="0">
                    <a:solidFill>
                      <a:srgbClr val="002060"/>
                    </a:solidFill>
                    <a:latin typeface="Times New Roman" panose="02020603050405020304" pitchFamily="18" charset="0"/>
                    <a:cs typeface="Times New Roman" panose="02020603050405020304" pitchFamily="18" charset="0"/>
                  </a:rPr>
                  <a:t>(also </a:t>
                </a:r>
                <a:r>
                  <a:rPr lang="en-IN" sz="2000" spc="-20" dirty="0">
                    <a:solidFill>
                      <a:srgbClr val="002060"/>
                    </a:solidFill>
                    <a:latin typeface="Times New Roman" panose="02020603050405020304" pitchFamily="18" charset="0"/>
                    <a:cs typeface="Times New Roman" panose="02020603050405020304" pitchFamily="18" charset="0"/>
                  </a:rPr>
                  <a:t>called </a:t>
                </a:r>
                <a:r>
                  <a:rPr lang="en-IN" sz="2000" spc="-10" dirty="0">
                    <a:solidFill>
                      <a:srgbClr val="002060"/>
                    </a:solidFill>
                    <a:latin typeface="Times New Roman" panose="02020603050405020304" pitchFamily="18" charset="0"/>
                    <a:cs typeface="Times New Roman" panose="02020603050405020304" pitchFamily="18" charset="0"/>
                  </a:rPr>
                  <a:t>body frame) </a:t>
                </a:r>
                <a:r>
                  <a:rPr lang="en-IN" sz="2000" spc="-15" dirty="0">
                    <a:solidFill>
                      <a:srgbClr val="002060"/>
                    </a:solidFill>
                    <a:latin typeface="Times New Roman" panose="02020603050405020304" pitchFamily="18" charset="0"/>
                    <a:cs typeface="Times New Roman" panose="02020603050405020304" pitchFamily="18" charset="0"/>
                  </a:rPr>
                  <a:t>to  </a:t>
                </a:r>
                <a:r>
                  <a:rPr lang="en-IN" sz="2000" spc="-20" dirty="0">
                    <a:solidFill>
                      <a:srgbClr val="002060"/>
                    </a:solidFill>
                    <a:latin typeface="Times New Roman" panose="02020603050405020304" pitchFamily="18" charset="0"/>
                    <a:cs typeface="Times New Roman" panose="02020603050405020304" pitchFamily="18" charset="0"/>
                  </a:rPr>
                  <a:t>coincide </a:t>
                </a:r>
                <a:r>
                  <a:rPr lang="en-IN" sz="2000" spc="-15" dirty="0">
                    <a:solidFill>
                      <a:srgbClr val="002060"/>
                    </a:solidFill>
                    <a:latin typeface="Times New Roman" panose="02020603050405020304" pitchFamily="18" charset="0"/>
                    <a:cs typeface="Times New Roman" panose="02020603050405020304" pitchFamily="18" charset="0"/>
                  </a:rPr>
                  <a:t>with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spc="-10" dirty="0">
                    <a:solidFill>
                      <a:srgbClr val="002060"/>
                    </a:solidFill>
                    <a:latin typeface="Times New Roman" panose="02020603050405020304" pitchFamily="18" charset="0"/>
                    <a:cs typeface="Times New Roman" panose="02020603050405020304" pitchFamily="18" charset="0"/>
                  </a:rPr>
                  <a:t>principal axes, </a:t>
                </a:r>
                <a:r>
                  <a:rPr lang="en-IN" sz="2000" spc="-30" dirty="0">
                    <a:solidFill>
                      <a:srgbClr val="002060"/>
                    </a:solidFill>
                    <a:latin typeface="Times New Roman" panose="02020603050405020304" pitchFamily="18" charset="0"/>
                    <a:cs typeface="Times New Roman" panose="02020603050405020304" pitchFamily="18" charset="0"/>
                  </a:rPr>
                  <a:t>so </a:t>
                </a:r>
                <a:r>
                  <a:rPr lang="en-IN" sz="2000" dirty="0">
                    <a:solidFill>
                      <a:srgbClr val="002060"/>
                    </a:solidFill>
                    <a:latin typeface="Times New Roman" panose="02020603050405020304" pitchFamily="18" charset="0"/>
                    <a:cs typeface="Times New Roman" panose="02020603050405020304" pitchFamily="18" charset="0"/>
                  </a:rPr>
                  <a:t>that </a:t>
                </a:r>
                <a:r>
                  <a:rPr lang="en-IN" sz="2000" spc="-15" dirty="0">
                    <a:solidFill>
                      <a:srgbClr val="002060"/>
                    </a:solidFill>
                    <a:latin typeface="Times New Roman" panose="02020603050405020304" pitchFamily="18" charset="0"/>
                    <a:cs typeface="Times New Roman" panose="02020603050405020304" pitchFamily="18" charset="0"/>
                  </a:rPr>
                  <a:t>in </a:t>
                </a:r>
                <a:r>
                  <a:rPr lang="en-IN" sz="2000" dirty="0">
                    <a:solidFill>
                      <a:srgbClr val="002060"/>
                    </a:solidFill>
                    <a:latin typeface="Times New Roman" panose="02020603050405020304" pitchFamily="18" charset="0"/>
                    <a:cs typeface="Times New Roman" panose="02020603050405020304" pitchFamily="18" charset="0"/>
                  </a:rPr>
                  <a:t>that</a:t>
                </a:r>
                <a:r>
                  <a:rPr lang="en-IN" sz="2000" spc="185" dirty="0">
                    <a:solidFill>
                      <a:srgbClr val="002060"/>
                    </a:solidFill>
                    <a:latin typeface="Times New Roman" panose="02020603050405020304" pitchFamily="18" charset="0"/>
                    <a:cs typeface="Times New Roman" panose="02020603050405020304" pitchFamily="18" charset="0"/>
                  </a:rPr>
                  <a:t> </a:t>
                </a:r>
                <a:r>
                  <a:rPr lang="en-IN" sz="2000" spc="-30" dirty="0">
                    <a:solidFill>
                      <a:srgbClr val="002060"/>
                    </a:solidFill>
                    <a:latin typeface="Times New Roman" panose="02020603050405020304" pitchFamily="18" charset="0"/>
                    <a:cs typeface="Times New Roman" panose="02020603050405020304" pitchFamily="18" charset="0"/>
                  </a:rPr>
                  <a:t>frame</a:t>
                </a:r>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b="0" i="1" spc="180" dirty="0" smtClean="0">
                            <a:solidFill>
                              <a:srgbClr val="002060"/>
                            </a:solidFill>
                            <a:latin typeface="Cambria Math" panose="02040503050406030204" pitchFamily="18" charset="0"/>
                            <a:cs typeface="Calibri"/>
                          </a:rPr>
                        </m:ctrlPr>
                      </m:accPr>
                      <m:e>
                        <m:r>
                          <a:rPr lang="en-US" sz="2000" b="0" i="1" spc="180" dirty="0" smtClean="0">
                            <a:solidFill>
                              <a:srgbClr val="002060"/>
                            </a:solidFill>
                            <a:latin typeface="Cambria Math" panose="02040503050406030204" pitchFamily="18" charset="0"/>
                            <a:cs typeface="Calibri"/>
                          </a:rPr>
                          <m:t>𝐿</m:t>
                        </m:r>
                      </m:e>
                    </m:acc>
                    <m:r>
                      <a:rPr lang="en-US" sz="2000" b="0" i="1" spc="-15" dirty="0" smtClean="0">
                        <a:solidFill>
                          <a:srgbClr val="002060"/>
                        </a:solidFill>
                        <a:latin typeface="Cambria Math" panose="02040503050406030204" pitchFamily="18" charset="0"/>
                        <a:cs typeface="Calibri"/>
                      </a:rPr>
                      <m:t> </m:t>
                    </m:r>
                    <m:r>
                      <a:rPr lang="en-US" sz="2000" b="0" i="1" spc="204" dirty="0" smtClean="0">
                        <a:solidFill>
                          <a:srgbClr val="002060"/>
                        </a:solidFill>
                        <a:latin typeface="Cambria Math" panose="02040503050406030204" pitchFamily="18" charset="0"/>
                        <a:cs typeface="Arial"/>
                      </a:rPr>
                      <m:t>=</m:t>
                    </m:r>
                    <m:r>
                      <a:rPr lang="en-US" sz="2000" b="0" i="1" spc="-65" dirty="0" smtClean="0">
                        <a:solidFill>
                          <a:srgbClr val="002060"/>
                        </a:solidFill>
                        <a:latin typeface="Cambria Math" panose="02040503050406030204" pitchFamily="18" charset="0"/>
                        <a:cs typeface="Arial"/>
                      </a:rPr>
                      <m:t> </m:t>
                    </m:r>
                    <m:sSub>
                      <m:sSubPr>
                        <m:ctrlPr>
                          <a:rPr lang="en-US" sz="2000" b="0" i="1" spc="-40" dirty="0" smtClean="0">
                            <a:solidFill>
                              <a:srgbClr val="002060"/>
                            </a:solidFill>
                            <a:latin typeface="Cambria Math" panose="02040503050406030204" pitchFamily="18" charset="0"/>
                            <a:cs typeface="Arial"/>
                          </a:rPr>
                        </m:ctrlPr>
                      </m:sSubPr>
                      <m:e>
                        <m:r>
                          <a:rPr lang="en-US" sz="2000" b="0" i="1" spc="-40" dirty="0" smtClean="0">
                            <a:solidFill>
                              <a:srgbClr val="002060"/>
                            </a:solidFill>
                            <a:latin typeface="Cambria Math" panose="02040503050406030204" pitchFamily="18" charset="0"/>
                            <a:cs typeface="Arial"/>
                          </a:rPr>
                          <m:t>𝐼</m:t>
                        </m:r>
                      </m:e>
                      <m:sub>
                        <m:r>
                          <a:rPr lang="en-US" sz="2000" b="0" i="1" spc="-40" dirty="0" smtClean="0">
                            <a:solidFill>
                              <a:srgbClr val="002060"/>
                            </a:solidFill>
                            <a:latin typeface="Cambria Math" panose="02040503050406030204" pitchFamily="18" charset="0"/>
                            <a:cs typeface="Arial"/>
                          </a:rPr>
                          <m:t>1</m:t>
                        </m:r>
                      </m:sub>
                    </m:sSub>
                    <m:sSub>
                      <m:sSubPr>
                        <m:ctrlPr>
                          <a:rPr lang="en-US" sz="2000" b="0" i="1" spc="-40" dirty="0" smtClean="0">
                            <a:solidFill>
                              <a:srgbClr val="002060"/>
                            </a:solidFill>
                            <a:latin typeface="Cambria Math" panose="02040503050406030204" pitchFamily="18" charset="0"/>
                            <a:cs typeface="Arial"/>
                          </a:rPr>
                        </m:ctrlPr>
                      </m:sSubPr>
                      <m:e>
                        <m:r>
                          <a:rPr lang="en-US" sz="2000" b="0" i="1" spc="-40" dirty="0" smtClean="0">
                            <a:solidFill>
                              <a:srgbClr val="002060"/>
                            </a:solidFill>
                            <a:latin typeface="Cambria Math" panose="02040503050406030204" pitchFamily="18" charset="0"/>
                            <a:cs typeface="Arial"/>
                          </a:rPr>
                          <m:t>𝜔</m:t>
                        </m:r>
                      </m:e>
                      <m:sub>
                        <m:r>
                          <a:rPr lang="en-US" sz="2000" b="0" i="1" spc="-40" dirty="0" smtClean="0">
                            <a:solidFill>
                              <a:srgbClr val="002060"/>
                            </a:solidFill>
                            <a:latin typeface="Cambria Math" panose="02040503050406030204" pitchFamily="18" charset="0"/>
                            <a:cs typeface="Arial"/>
                          </a:rPr>
                          <m:t>1</m:t>
                        </m:r>
                      </m:sub>
                    </m:sSub>
                    <m:sSub>
                      <m:sSubPr>
                        <m:ctrlPr>
                          <a:rPr lang="en-US" sz="2000" b="0" i="1" spc="5" dirty="0" smtClean="0">
                            <a:solidFill>
                              <a:srgbClr val="002060"/>
                            </a:solidFill>
                            <a:latin typeface="Cambria Math" panose="02040503050406030204" pitchFamily="18" charset="0"/>
                            <a:cs typeface="Arial"/>
                          </a:rPr>
                        </m:ctrlPr>
                      </m:sSubPr>
                      <m:e>
                        <m:acc>
                          <m:accPr>
                            <m:chr m:val="̂"/>
                            <m:ctrlPr>
                              <a:rPr lang="en-US" sz="2000" b="0" i="1" spc="-40" dirty="0" smtClean="0">
                                <a:solidFill>
                                  <a:srgbClr val="002060"/>
                                </a:solidFill>
                                <a:latin typeface="Cambria Math" panose="02040503050406030204" pitchFamily="18" charset="0"/>
                                <a:cs typeface="Arial"/>
                              </a:rPr>
                            </m:ctrlPr>
                          </m:accPr>
                          <m:e>
                            <m:r>
                              <a:rPr lang="en-US" sz="2000" b="0" i="1" spc="-40" dirty="0" smtClean="0">
                                <a:solidFill>
                                  <a:srgbClr val="002060"/>
                                </a:solidFill>
                                <a:latin typeface="Cambria Math" panose="02040503050406030204" pitchFamily="18" charset="0"/>
                                <a:cs typeface="Arial"/>
                              </a:rPr>
                              <m:t>𝑒</m:t>
                            </m:r>
                          </m:e>
                        </m:acc>
                      </m:e>
                      <m:sub>
                        <m:r>
                          <a:rPr lang="en-US" sz="2000" b="0" i="1" spc="5" dirty="0" smtClean="0">
                            <a:solidFill>
                              <a:srgbClr val="002060"/>
                            </a:solidFill>
                            <a:latin typeface="Cambria Math" panose="02040503050406030204" pitchFamily="18" charset="0"/>
                            <a:cs typeface="Arial"/>
                          </a:rPr>
                          <m:t>1</m:t>
                        </m:r>
                      </m:sub>
                    </m:sSub>
                    <m:r>
                      <a:rPr lang="en-US" sz="2000" b="0" i="1" spc="204" dirty="0" smtClean="0">
                        <a:solidFill>
                          <a:srgbClr val="002060"/>
                        </a:solidFill>
                        <a:latin typeface="Cambria Math" panose="02040503050406030204" pitchFamily="18" charset="0"/>
                        <a:cs typeface="Arial"/>
                      </a:rPr>
                      <m:t>+</m:t>
                    </m:r>
                    <m:r>
                      <a:rPr lang="en-US" sz="2000" b="0" i="1" spc="-155" dirty="0" smtClean="0">
                        <a:solidFill>
                          <a:srgbClr val="002060"/>
                        </a:solidFill>
                        <a:latin typeface="Cambria Math" panose="02040503050406030204" pitchFamily="18" charset="0"/>
                        <a:cs typeface="Arial"/>
                      </a:rPr>
                      <m:t> </m:t>
                    </m:r>
                    <m:sSub>
                      <m:sSubPr>
                        <m:ctrlPr>
                          <a:rPr lang="en-US" sz="2000" b="0" i="1" spc="-40" dirty="0" smtClean="0">
                            <a:solidFill>
                              <a:srgbClr val="002060"/>
                            </a:solidFill>
                            <a:latin typeface="Cambria Math" panose="02040503050406030204" pitchFamily="18" charset="0"/>
                            <a:cs typeface="Arial"/>
                          </a:rPr>
                        </m:ctrlPr>
                      </m:sSubPr>
                      <m:e>
                        <m:r>
                          <a:rPr lang="en-US" sz="2000" b="0" i="1" spc="-40" dirty="0" smtClean="0">
                            <a:solidFill>
                              <a:srgbClr val="002060"/>
                            </a:solidFill>
                            <a:latin typeface="Cambria Math" panose="02040503050406030204" pitchFamily="18" charset="0"/>
                            <a:cs typeface="Arial"/>
                          </a:rPr>
                          <m:t>𝐼</m:t>
                        </m:r>
                      </m:e>
                      <m:sub>
                        <m:r>
                          <a:rPr lang="en-US" sz="2000" b="0" i="1" spc="-40" dirty="0" smtClean="0">
                            <a:solidFill>
                              <a:srgbClr val="002060"/>
                            </a:solidFill>
                            <a:latin typeface="Cambria Math" panose="02040503050406030204" pitchFamily="18" charset="0"/>
                            <a:cs typeface="Arial"/>
                          </a:rPr>
                          <m:t>2</m:t>
                        </m:r>
                      </m:sub>
                    </m:sSub>
                    <m:sSub>
                      <m:sSubPr>
                        <m:ctrlPr>
                          <a:rPr lang="en-US" sz="2000" b="0" i="1" spc="-40" dirty="0" smtClean="0">
                            <a:solidFill>
                              <a:srgbClr val="002060"/>
                            </a:solidFill>
                            <a:latin typeface="Cambria Math" panose="02040503050406030204" pitchFamily="18" charset="0"/>
                            <a:cs typeface="Arial"/>
                          </a:rPr>
                        </m:ctrlPr>
                      </m:sSubPr>
                      <m:e>
                        <m:r>
                          <a:rPr lang="en-US" sz="2000" b="0" i="1" spc="-40" dirty="0" smtClean="0">
                            <a:solidFill>
                              <a:srgbClr val="002060"/>
                            </a:solidFill>
                            <a:latin typeface="Cambria Math" panose="02040503050406030204" pitchFamily="18" charset="0"/>
                            <a:cs typeface="Arial"/>
                          </a:rPr>
                          <m:t>𝜔</m:t>
                        </m:r>
                      </m:e>
                      <m:sub>
                        <m:r>
                          <a:rPr lang="en-US" sz="2000" b="0" i="1" spc="-40" dirty="0" smtClean="0">
                            <a:solidFill>
                              <a:srgbClr val="002060"/>
                            </a:solidFill>
                            <a:latin typeface="Cambria Math" panose="02040503050406030204" pitchFamily="18" charset="0"/>
                            <a:cs typeface="Arial"/>
                          </a:rPr>
                          <m:t>2</m:t>
                        </m:r>
                      </m:sub>
                    </m:sSub>
                    <m:r>
                      <a:rPr lang="en-US" sz="2400" b="0" i="1" spc="30" baseline="-10416" dirty="0" smtClean="0">
                        <a:solidFill>
                          <a:srgbClr val="002060"/>
                        </a:solidFill>
                        <a:latin typeface="Cambria Math" panose="02040503050406030204" pitchFamily="18" charset="0"/>
                        <a:cs typeface="Calibri"/>
                      </a:rPr>
                      <m:t> </m:t>
                    </m:r>
                    <m:sSub>
                      <m:sSubPr>
                        <m:ctrlPr>
                          <a:rPr lang="en-US" sz="2400" b="0" i="1" spc="30" baseline="-10416" dirty="0" smtClean="0">
                            <a:solidFill>
                              <a:srgbClr val="002060"/>
                            </a:solidFill>
                            <a:latin typeface="Cambria Math" panose="02040503050406030204" pitchFamily="18" charset="0"/>
                            <a:cs typeface="Calibri"/>
                          </a:rPr>
                        </m:ctrlPr>
                      </m:sSubPr>
                      <m:e>
                        <m:acc>
                          <m:accPr>
                            <m:chr m:val="̂"/>
                            <m:ctrlPr>
                              <a:rPr lang="en-US" sz="2400" b="0" i="1" spc="30" dirty="0" smtClean="0">
                                <a:solidFill>
                                  <a:srgbClr val="002060"/>
                                </a:solidFill>
                                <a:latin typeface="Cambria Math" panose="02040503050406030204" pitchFamily="18" charset="0"/>
                                <a:cs typeface="Calibri"/>
                              </a:rPr>
                            </m:ctrlPr>
                          </m:accPr>
                          <m:e>
                            <m:r>
                              <a:rPr lang="en-US" sz="2400" b="0" i="1" spc="30" dirty="0" smtClean="0">
                                <a:solidFill>
                                  <a:srgbClr val="002060"/>
                                </a:solidFill>
                                <a:latin typeface="Cambria Math" panose="02040503050406030204" pitchFamily="18" charset="0"/>
                                <a:cs typeface="Calibri"/>
                              </a:rPr>
                              <m:t>𝑒</m:t>
                            </m:r>
                          </m:e>
                        </m:acc>
                      </m:e>
                      <m:sub>
                        <m:r>
                          <a:rPr lang="en-US" sz="2400" b="0" i="1" spc="30" baseline="-10416" dirty="0" smtClean="0">
                            <a:solidFill>
                              <a:srgbClr val="002060"/>
                            </a:solidFill>
                            <a:latin typeface="Cambria Math" panose="02040503050406030204" pitchFamily="18" charset="0"/>
                            <a:cs typeface="Calibri"/>
                          </a:rPr>
                          <m:t>2</m:t>
                        </m:r>
                      </m:sub>
                    </m:sSub>
                    <m:r>
                      <a:rPr lang="en-US" sz="2000" b="0" i="1" spc="204" dirty="0" smtClean="0">
                        <a:solidFill>
                          <a:srgbClr val="002060"/>
                        </a:solidFill>
                        <a:latin typeface="Cambria Math" panose="02040503050406030204" pitchFamily="18" charset="0"/>
                        <a:cs typeface="Arial"/>
                      </a:rPr>
                      <m:t>+</m:t>
                    </m:r>
                    <m:r>
                      <a:rPr lang="en-US" sz="2000" b="0" i="1" spc="-155" dirty="0" smtClean="0">
                        <a:solidFill>
                          <a:srgbClr val="002060"/>
                        </a:solidFill>
                        <a:latin typeface="Cambria Math" panose="02040503050406030204" pitchFamily="18" charset="0"/>
                        <a:cs typeface="Arial"/>
                      </a:rPr>
                      <m:t> </m:t>
                    </m:r>
                    <m:sSub>
                      <m:sSubPr>
                        <m:ctrlPr>
                          <a:rPr lang="en-US" sz="2000" b="0" i="1" spc="-40" dirty="0" smtClean="0">
                            <a:solidFill>
                              <a:srgbClr val="002060"/>
                            </a:solidFill>
                            <a:latin typeface="Cambria Math" panose="02040503050406030204" pitchFamily="18" charset="0"/>
                            <a:cs typeface="Arial"/>
                          </a:rPr>
                        </m:ctrlPr>
                      </m:sSubPr>
                      <m:e>
                        <m:r>
                          <a:rPr lang="en-US" sz="2000" b="0" i="1" spc="-40" dirty="0" smtClean="0">
                            <a:solidFill>
                              <a:srgbClr val="002060"/>
                            </a:solidFill>
                            <a:latin typeface="Cambria Math" panose="02040503050406030204" pitchFamily="18" charset="0"/>
                            <a:cs typeface="Arial"/>
                          </a:rPr>
                          <m:t>𝐼</m:t>
                        </m:r>
                      </m:e>
                      <m:sub>
                        <m:r>
                          <a:rPr lang="en-US" sz="2000" b="0" i="0" spc="-40" dirty="0" smtClean="0">
                            <a:solidFill>
                              <a:srgbClr val="002060"/>
                            </a:solidFill>
                            <a:latin typeface="Cambria Math" panose="02040503050406030204" pitchFamily="18" charset="0"/>
                            <a:cs typeface="Arial"/>
                          </a:rPr>
                          <m:t>3</m:t>
                        </m:r>
                      </m:sub>
                    </m:sSub>
                    <m:sSub>
                      <m:sSubPr>
                        <m:ctrlPr>
                          <a:rPr lang="en-US" sz="2000" b="0" i="1" spc="-40" dirty="0" smtClean="0">
                            <a:solidFill>
                              <a:srgbClr val="002060"/>
                            </a:solidFill>
                            <a:latin typeface="Cambria Math" panose="02040503050406030204" pitchFamily="18" charset="0"/>
                            <a:cs typeface="Arial"/>
                          </a:rPr>
                        </m:ctrlPr>
                      </m:sSubPr>
                      <m:e>
                        <m:r>
                          <a:rPr lang="en-US" sz="2000" b="0" i="1" spc="-40" dirty="0" smtClean="0">
                            <a:solidFill>
                              <a:srgbClr val="002060"/>
                            </a:solidFill>
                            <a:latin typeface="Cambria Math" panose="02040503050406030204" pitchFamily="18" charset="0"/>
                            <a:cs typeface="Arial"/>
                          </a:rPr>
                          <m:t>𝜔</m:t>
                        </m:r>
                      </m:e>
                      <m:sub>
                        <m:r>
                          <a:rPr lang="en-US" sz="2000" b="0" i="1" spc="-40" dirty="0" smtClean="0">
                            <a:solidFill>
                              <a:srgbClr val="002060"/>
                            </a:solidFill>
                            <a:latin typeface="Cambria Math" panose="02040503050406030204" pitchFamily="18" charset="0"/>
                            <a:cs typeface="Arial"/>
                          </a:rPr>
                          <m:t>3</m:t>
                        </m:r>
                      </m:sub>
                    </m:sSub>
                    <m:sSub>
                      <m:sSubPr>
                        <m:ctrlPr>
                          <a:rPr lang="en-US" sz="2000" b="0" i="1" spc="5" dirty="0" smtClean="0">
                            <a:solidFill>
                              <a:srgbClr val="002060"/>
                            </a:solidFill>
                            <a:latin typeface="Cambria Math" panose="02040503050406030204" pitchFamily="18" charset="0"/>
                            <a:cs typeface="Arial"/>
                          </a:rPr>
                        </m:ctrlPr>
                      </m:sSubPr>
                      <m:e>
                        <m:acc>
                          <m:accPr>
                            <m:chr m:val="̂"/>
                            <m:ctrlPr>
                              <a:rPr lang="en-US" sz="2000" b="0" i="1" spc="-40" dirty="0" smtClean="0">
                                <a:solidFill>
                                  <a:srgbClr val="002060"/>
                                </a:solidFill>
                                <a:latin typeface="Cambria Math" panose="02040503050406030204" pitchFamily="18" charset="0"/>
                                <a:cs typeface="Arial"/>
                              </a:rPr>
                            </m:ctrlPr>
                          </m:accPr>
                          <m:e>
                            <m:r>
                              <a:rPr lang="en-US" sz="2000" b="0" i="1" spc="-40" dirty="0" smtClean="0">
                                <a:solidFill>
                                  <a:srgbClr val="002060"/>
                                </a:solidFill>
                                <a:latin typeface="Cambria Math" panose="02040503050406030204" pitchFamily="18" charset="0"/>
                                <a:cs typeface="Arial"/>
                              </a:rPr>
                              <m:t>𝑒</m:t>
                            </m:r>
                          </m:e>
                        </m:acc>
                      </m:e>
                      <m:sub>
                        <m:r>
                          <a:rPr lang="en-US" sz="2000" b="0" i="1" spc="5" dirty="0" smtClean="0">
                            <a:solidFill>
                              <a:srgbClr val="002060"/>
                            </a:solidFill>
                            <a:latin typeface="Cambria Math" panose="02040503050406030204" pitchFamily="18" charset="0"/>
                            <a:cs typeface="Arial"/>
                          </a:rPr>
                          <m:t>3</m:t>
                        </m:r>
                      </m:sub>
                    </m:sSub>
                    <m:r>
                      <a:rPr lang="en-US" sz="2000" b="0" i="0" spc="5" dirty="0" smtClean="0">
                        <a:solidFill>
                          <a:srgbClr val="002060"/>
                        </a:solidFill>
                        <a:latin typeface="Cambria Math" panose="02040503050406030204" pitchFamily="18" charset="0"/>
                        <a:cs typeface="Arial"/>
                      </a:rPr>
                      <m:t>; </m:t>
                    </m:r>
                    <m:acc>
                      <m:accPr>
                        <m:chr m:val="⃗"/>
                        <m:ctrlPr>
                          <a:rPr lang="en-US" sz="2000" b="0" i="1" spc="-20" dirty="0" smtClean="0">
                            <a:solidFill>
                              <a:srgbClr val="002060"/>
                            </a:solidFill>
                            <a:latin typeface="Cambria Math" panose="02040503050406030204" pitchFamily="18" charset="0"/>
                            <a:cs typeface="Calibri"/>
                          </a:rPr>
                        </m:ctrlPr>
                      </m:accPr>
                      <m:e>
                        <m:r>
                          <a:rPr lang="el-GR" sz="2000" b="0" i="1" spc="-20" dirty="0" smtClean="0">
                            <a:solidFill>
                              <a:srgbClr val="002060"/>
                            </a:solidFill>
                            <a:latin typeface="Cambria Math" panose="02040503050406030204" pitchFamily="18" charset="0"/>
                            <a:cs typeface="Calibri"/>
                          </a:rPr>
                          <m:t>𝜔</m:t>
                        </m:r>
                      </m:e>
                    </m:acc>
                    <m:r>
                      <a:rPr lang="el-GR" sz="2000" b="0" i="1" spc="75" dirty="0" smtClean="0">
                        <a:solidFill>
                          <a:srgbClr val="002060"/>
                        </a:solidFill>
                        <a:latin typeface="Cambria Math" panose="02040503050406030204" pitchFamily="18" charset="0"/>
                        <a:cs typeface="Calibri"/>
                      </a:rPr>
                      <m:t> </m:t>
                    </m:r>
                    <m:r>
                      <a:rPr lang="el-GR" sz="2000" b="0" i="1" spc="204" dirty="0" smtClean="0">
                        <a:solidFill>
                          <a:srgbClr val="002060"/>
                        </a:solidFill>
                        <a:latin typeface="Cambria Math" panose="02040503050406030204" pitchFamily="18" charset="0"/>
                        <a:cs typeface="Arial"/>
                      </a:rPr>
                      <m:t>=</m:t>
                    </m:r>
                    <m:sSub>
                      <m:sSubPr>
                        <m:ctrlPr>
                          <a:rPr lang="en-US" sz="2000" b="0" i="1" spc="204" dirty="0" smtClean="0">
                            <a:solidFill>
                              <a:srgbClr val="002060"/>
                            </a:solidFill>
                            <a:latin typeface="Cambria Math" panose="02040503050406030204" pitchFamily="18" charset="0"/>
                            <a:cs typeface="Arial"/>
                          </a:rPr>
                        </m:ctrlPr>
                      </m:sSubPr>
                      <m:e>
                        <m:r>
                          <a:rPr lang="en-US" sz="2000" b="0" i="1" spc="204" dirty="0" smtClean="0">
                            <a:solidFill>
                              <a:srgbClr val="002060"/>
                            </a:solidFill>
                            <a:latin typeface="Cambria Math" panose="02040503050406030204" pitchFamily="18" charset="0"/>
                            <a:cs typeface="Arial"/>
                          </a:rPr>
                          <m:t>𝜔</m:t>
                        </m:r>
                      </m:e>
                      <m:sub>
                        <m:r>
                          <a:rPr lang="en-US" sz="2000" b="0" i="1" spc="204" dirty="0" smtClean="0">
                            <a:solidFill>
                              <a:srgbClr val="002060"/>
                            </a:solidFill>
                            <a:latin typeface="Cambria Math" panose="02040503050406030204" pitchFamily="18" charset="0"/>
                            <a:cs typeface="Arial"/>
                          </a:rPr>
                          <m:t>1</m:t>
                        </m:r>
                      </m:sub>
                    </m:sSub>
                    <m:sSub>
                      <m:sSubPr>
                        <m:ctrlPr>
                          <a:rPr lang="en-US" sz="2000" b="0" i="1" spc="5" dirty="0" smtClean="0">
                            <a:solidFill>
                              <a:srgbClr val="002060"/>
                            </a:solidFill>
                            <a:latin typeface="Cambria Math" panose="02040503050406030204" pitchFamily="18" charset="0"/>
                            <a:cs typeface="Arial"/>
                          </a:rPr>
                        </m:ctrlPr>
                      </m:sSubPr>
                      <m:e>
                        <m:acc>
                          <m:accPr>
                            <m:chr m:val="̂"/>
                            <m:ctrlPr>
                              <a:rPr lang="en-US" sz="2000" b="0" i="1" spc="204" dirty="0" smtClean="0">
                                <a:solidFill>
                                  <a:srgbClr val="002060"/>
                                </a:solidFill>
                                <a:latin typeface="Cambria Math" panose="02040503050406030204" pitchFamily="18" charset="0"/>
                                <a:cs typeface="Arial"/>
                              </a:rPr>
                            </m:ctrlPr>
                          </m:accPr>
                          <m:e>
                            <m:r>
                              <a:rPr lang="en-US" sz="2000" b="0" i="1" spc="204" dirty="0" smtClean="0">
                                <a:solidFill>
                                  <a:srgbClr val="002060"/>
                                </a:solidFill>
                                <a:latin typeface="Cambria Math" panose="02040503050406030204" pitchFamily="18" charset="0"/>
                                <a:cs typeface="Arial"/>
                              </a:rPr>
                              <m:t>𝑒</m:t>
                            </m:r>
                          </m:e>
                        </m:acc>
                      </m:e>
                      <m:sub>
                        <m:r>
                          <a:rPr lang="en-US" sz="2000" b="0" i="1" spc="5" dirty="0" smtClean="0">
                            <a:solidFill>
                              <a:srgbClr val="002060"/>
                            </a:solidFill>
                            <a:latin typeface="Cambria Math" panose="02040503050406030204" pitchFamily="18" charset="0"/>
                            <a:cs typeface="Arial"/>
                          </a:rPr>
                          <m:t>1</m:t>
                        </m:r>
                      </m:sub>
                    </m:sSub>
                    <m:r>
                      <a:rPr lang="en-US" sz="2000" b="0" i="1" spc="5" dirty="0" smtClean="0">
                        <a:solidFill>
                          <a:srgbClr val="002060"/>
                        </a:solidFill>
                        <a:latin typeface="Cambria Math" panose="02040503050406030204" pitchFamily="18" charset="0"/>
                        <a:cs typeface="Arial"/>
                      </a:rPr>
                      <m:t>+</m:t>
                    </m:r>
                    <m:sSub>
                      <m:sSubPr>
                        <m:ctrlPr>
                          <a:rPr lang="en-US" sz="2000" b="0" i="1" spc="5" dirty="0" smtClean="0">
                            <a:solidFill>
                              <a:srgbClr val="002060"/>
                            </a:solidFill>
                            <a:latin typeface="Cambria Math" panose="02040503050406030204" pitchFamily="18" charset="0"/>
                            <a:cs typeface="Arial"/>
                          </a:rPr>
                        </m:ctrlPr>
                      </m:sSubPr>
                      <m:e>
                        <m:r>
                          <a:rPr lang="en-US" sz="2000" b="0" i="1" spc="5" dirty="0" smtClean="0">
                            <a:solidFill>
                              <a:srgbClr val="002060"/>
                            </a:solidFill>
                            <a:latin typeface="Cambria Math" panose="02040503050406030204" pitchFamily="18" charset="0"/>
                            <a:cs typeface="Arial"/>
                          </a:rPr>
                          <m:t>𝜔</m:t>
                        </m:r>
                      </m:e>
                      <m:sub>
                        <m:r>
                          <a:rPr lang="en-US" sz="2000" b="0" i="1" spc="5" dirty="0" smtClean="0">
                            <a:solidFill>
                              <a:srgbClr val="002060"/>
                            </a:solidFill>
                            <a:latin typeface="Cambria Math" panose="02040503050406030204" pitchFamily="18" charset="0"/>
                            <a:cs typeface="Arial"/>
                          </a:rPr>
                          <m:t>2</m:t>
                        </m:r>
                      </m:sub>
                    </m:sSub>
                    <m:sSub>
                      <m:sSubPr>
                        <m:ctrlPr>
                          <a:rPr lang="en-US" sz="2000" b="0" i="1" spc="5" dirty="0" smtClean="0">
                            <a:solidFill>
                              <a:srgbClr val="002060"/>
                            </a:solidFill>
                            <a:latin typeface="Cambria Math" panose="02040503050406030204" pitchFamily="18" charset="0"/>
                            <a:cs typeface="Arial"/>
                          </a:rPr>
                        </m:ctrlPr>
                      </m:sSubPr>
                      <m:e>
                        <m:acc>
                          <m:accPr>
                            <m:chr m:val="̂"/>
                            <m:ctrlPr>
                              <a:rPr lang="en-US" sz="2000" b="0" i="1" spc="5" dirty="0" smtClean="0">
                                <a:solidFill>
                                  <a:srgbClr val="002060"/>
                                </a:solidFill>
                                <a:latin typeface="Cambria Math" panose="02040503050406030204" pitchFamily="18" charset="0"/>
                                <a:cs typeface="Arial"/>
                              </a:rPr>
                            </m:ctrlPr>
                          </m:accPr>
                          <m:e>
                            <m:r>
                              <a:rPr lang="en-US" sz="2000" b="0" i="1" spc="5" dirty="0" smtClean="0">
                                <a:solidFill>
                                  <a:srgbClr val="002060"/>
                                </a:solidFill>
                                <a:latin typeface="Cambria Math" panose="02040503050406030204" pitchFamily="18" charset="0"/>
                                <a:cs typeface="Arial"/>
                              </a:rPr>
                              <m:t>𝑒</m:t>
                            </m:r>
                          </m:e>
                        </m:acc>
                      </m:e>
                      <m:sub>
                        <m:r>
                          <a:rPr lang="en-US" sz="2000" b="0" i="1" spc="5" dirty="0" smtClean="0">
                            <a:solidFill>
                              <a:srgbClr val="002060"/>
                            </a:solidFill>
                            <a:latin typeface="Cambria Math" panose="02040503050406030204" pitchFamily="18" charset="0"/>
                            <a:cs typeface="Arial"/>
                          </a:rPr>
                          <m:t>2</m:t>
                        </m:r>
                      </m:sub>
                    </m:sSub>
                    <m:r>
                      <a:rPr lang="en-US" sz="2000" b="0" i="1" spc="5" dirty="0" smtClean="0">
                        <a:solidFill>
                          <a:srgbClr val="002060"/>
                        </a:solidFill>
                        <a:latin typeface="Cambria Math" panose="02040503050406030204" pitchFamily="18" charset="0"/>
                        <a:cs typeface="Arial"/>
                      </a:rPr>
                      <m:t>+</m:t>
                    </m:r>
                    <m:sSub>
                      <m:sSubPr>
                        <m:ctrlPr>
                          <a:rPr lang="en-US" sz="2000" b="0" i="1" spc="5" dirty="0" smtClean="0">
                            <a:solidFill>
                              <a:srgbClr val="002060"/>
                            </a:solidFill>
                            <a:latin typeface="Cambria Math" panose="02040503050406030204" pitchFamily="18" charset="0"/>
                            <a:cs typeface="Arial"/>
                          </a:rPr>
                        </m:ctrlPr>
                      </m:sSubPr>
                      <m:e>
                        <m:r>
                          <a:rPr lang="en-US" sz="2000" b="0" i="1" spc="5" dirty="0" smtClean="0">
                            <a:solidFill>
                              <a:srgbClr val="002060"/>
                            </a:solidFill>
                            <a:latin typeface="Cambria Math" panose="02040503050406030204" pitchFamily="18" charset="0"/>
                            <a:cs typeface="Arial"/>
                          </a:rPr>
                          <m:t>𝜔</m:t>
                        </m:r>
                      </m:e>
                      <m:sub>
                        <m:r>
                          <a:rPr lang="en-US" sz="2000" b="0" i="1" spc="5" dirty="0" smtClean="0">
                            <a:solidFill>
                              <a:srgbClr val="002060"/>
                            </a:solidFill>
                            <a:latin typeface="Cambria Math" panose="02040503050406030204" pitchFamily="18" charset="0"/>
                            <a:cs typeface="Arial"/>
                          </a:rPr>
                          <m:t>3</m:t>
                        </m:r>
                      </m:sub>
                    </m:sSub>
                    <m:sSub>
                      <m:sSubPr>
                        <m:ctrlPr>
                          <a:rPr lang="en-US" sz="2000" b="0" i="1" spc="5" dirty="0" smtClean="0">
                            <a:solidFill>
                              <a:srgbClr val="002060"/>
                            </a:solidFill>
                            <a:latin typeface="Cambria Math" panose="02040503050406030204" pitchFamily="18" charset="0"/>
                            <a:cs typeface="Arial"/>
                          </a:rPr>
                        </m:ctrlPr>
                      </m:sSubPr>
                      <m:e>
                        <m:acc>
                          <m:accPr>
                            <m:chr m:val="̂"/>
                            <m:ctrlPr>
                              <a:rPr lang="en-US" sz="2000" b="0" i="1" spc="5" dirty="0" smtClean="0">
                                <a:solidFill>
                                  <a:srgbClr val="002060"/>
                                </a:solidFill>
                                <a:latin typeface="Cambria Math" panose="02040503050406030204" pitchFamily="18" charset="0"/>
                                <a:cs typeface="Arial"/>
                              </a:rPr>
                            </m:ctrlPr>
                          </m:accPr>
                          <m:e>
                            <m:r>
                              <a:rPr lang="en-US" sz="2000" b="0" i="1" spc="5" dirty="0" smtClean="0">
                                <a:solidFill>
                                  <a:srgbClr val="002060"/>
                                </a:solidFill>
                                <a:latin typeface="Cambria Math" panose="02040503050406030204" pitchFamily="18" charset="0"/>
                                <a:cs typeface="Arial"/>
                              </a:rPr>
                              <m:t>𝑒</m:t>
                            </m:r>
                          </m:e>
                        </m:acc>
                      </m:e>
                      <m:sub>
                        <m:r>
                          <a:rPr lang="en-US" sz="2000" b="0" i="1" spc="5" dirty="0" smtClean="0">
                            <a:solidFill>
                              <a:srgbClr val="002060"/>
                            </a:solidFill>
                            <a:latin typeface="Cambria Math" panose="02040503050406030204" pitchFamily="18" charset="0"/>
                            <a:cs typeface="Arial"/>
                          </a:rPr>
                          <m:t>3</m:t>
                        </m:r>
                      </m:sub>
                    </m:sSub>
                    <m:r>
                      <a:rPr lang="el-GR" sz="2000" b="0" i="1" spc="-65" dirty="0" smtClean="0">
                        <a:solidFill>
                          <a:srgbClr val="002060"/>
                        </a:solidFill>
                        <a:latin typeface="Cambria Math" panose="02040503050406030204" pitchFamily="18" charset="0"/>
                        <a:cs typeface="Arial"/>
                      </a:rPr>
                      <m:t> </m:t>
                    </m:r>
                    <m:r>
                      <a:rPr lang="en-US" sz="2000" b="0" i="1" spc="-65" dirty="0" smtClean="0">
                        <a:solidFill>
                          <a:srgbClr val="002060"/>
                        </a:solidFill>
                        <a:latin typeface="Cambria Math" panose="02040503050406030204" pitchFamily="18" charset="0"/>
                        <a:cs typeface="Arial"/>
                      </a:rPr>
                      <m:t>; </m:t>
                    </m:r>
                    <m:r>
                      <a:rPr lang="el-GR" sz="2000" b="0" i="1" spc="50" dirty="0" smtClean="0">
                        <a:solidFill>
                          <a:srgbClr val="002060"/>
                        </a:solidFill>
                        <a:latin typeface="Cambria Math" panose="02040503050406030204" pitchFamily="18" charset="0"/>
                        <a:cs typeface="Calibri"/>
                      </a:rPr>
                      <m:t>𝜏</m:t>
                    </m:r>
                    <m:r>
                      <a:rPr lang="el-GR" sz="2000" b="0" i="1" spc="75" dirty="0" smtClean="0">
                        <a:solidFill>
                          <a:srgbClr val="002060"/>
                        </a:solidFill>
                        <a:latin typeface="Cambria Math" panose="02040503050406030204" pitchFamily="18" charset="0"/>
                        <a:cs typeface="Calibri"/>
                      </a:rPr>
                      <m:t> </m:t>
                    </m:r>
                    <m:r>
                      <a:rPr lang="el-GR" sz="2000" b="0" i="1" spc="204" dirty="0" smtClean="0">
                        <a:solidFill>
                          <a:srgbClr val="002060"/>
                        </a:solidFill>
                        <a:latin typeface="Cambria Math" panose="02040503050406030204" pitchFamily="18" charset="0"/>
                        <a:cs typeface="Arial"/>
                      </a:rPr>
                      <m:t>=</m:t>
                    </m:r>
                    <m:sSub>
                      <m:sSubPr>
                        <m:ctrlPr>
                          <a:rPr lang="en-US" sz="2000" b="0" i="1" spc="204" dirty="0" smtClean="0">
                            <a:solidFill>
                              <a:srgbClr val="002060"/>
                            </a:solidFill>
                            <a:latin typeface="Cambria Math" panose="02040503050406030204" pitchFamily="18" charset="0"/>
                            <a:cs typeface="Arial"/>
                          </a:rPr>
                        </m:ctrlPr>
                      </m:sSubPr>
                      <m:e>
                        <m:r>
                          <a:rPr lang="en-US" sz="2000" b="0" i="1" spc="204" dirty="0" smtClean="0">
                            <a:solidFill>
                              <a:srgbClr val="002060"/>
                            </a:solidFill>
                            <a:latin typeface="Cambria Math" panose="02040503050406030204" pitchFamily="18" charset="0"/>
                            <a:cs typeface="Arial"/>
                          </a:rPr>
                          <m:t>𝜏</m:t>
                        </m:r>
                      </m:e>
                      <m:sub>
                        <m:r>
                          <a:rPr lang="en-US" sz="2000" b="0" i="1" spc="204" dirty="0" smtClean="0">
                            <a:solidFill>
                              <a:srgbClr val="002060"/>
                            </a:solidFill>
                            <a:latin typeface="Cambria Math" panose="02040503050406030204" pitchFamily="18" charset="0"/>
                            <a:cs typeface="Arial"/>
                          </a:rPr>
                          <m:t>1</m:t>
                        </m:r>
                      </m:sub>
                    </m:sSub>
                    <m:sSub>
                      <m:sSubPr>
                        <m:ctrlPr>
                          <a:rPr lang="en-US" sz="2000" b="0" i="1" spc="5" dirty="0" smtClean="0">
                            <a:solidFill>
                              <a:srgbClr val="002060"/>
                            </a:solidFill>
                            <a:latin typeface="Cambria Math" panose="02040503050406030204" pitchFamily="18" charset="0"/>
                            <a:cs typeface="Arial"/>
                          </a:rPr>
                        </m:ctrlPr>
                      </m:sSubPr>
                      <m:e>
                        <m:acc>
                          <m:accPr>
                            <m:chr m:val="̂"/>
                            <m:ctrlPr>
                              <a:rPr lang="en-US" sz="2000" b="0" i="1" spc="204" dirty="0" smtClean="0">
                                <a:solidFill>
                                  <a:srgbClr val="002060"/>
                                </a:solidFill>
                                <a:latin typeface="Cambria Math" panose="02040503050406030204" pitchFamily="18" charset="0"/>
                                <a:cs typeface="Arial"/>
                              </a:rPr>
                            </m:ctrlPr>
                          </m:accPr>
                          <m:e>
                            <m:r>
                              <a:rPr lang="en-US" sz="2000" b="0" i="1" spc="204" dirty="0" smtClean="0">
                                <a:solidFill>
                                  <a:srgbClr val="002060"/>
                                </a:solidFill>
                                <a:latin typeface="Cambria Math" panose="02040503050406030204" pitchFamily="18" charset="0"/>
                                <a:cs typeface="Arial"/>
                              </a:rPr>
                              <m:t>𝑒</m:t>
                            </m:r>
                          </m:e>
                        </m:acc>
                      </m:e>
                      <m:sub>
                        <m:r>
                          <a:rPr lang="en-US" sz="2000" b="0" i="1" spc="5" dirty="0" smtClean="0">
                            <a:solidFill>
                              <a:srgbClr val="002060"/>
                            </a:solidFill>
                            <a:latin typeface="Cambria Math" panose="02040503050406030204" pitchFamily="18" charset="0"/>
                            <a:cs typeface="Arial"/>
                          </a:rPr>
                          <m:t>1</m:t>
                        </m:r>
                      </m:sub>
                    </m:sSub>
                    <m:r>
                      <a:rPr lang="en-US" sz="2000" b="0" i="1" spc="5" dirty="0" smtClean="0">
                        <a:solidFill>
                          <a:srgbClr val="002060"/>
                        </a:solidFill>
                        <a:latin typeface="Cambria Math" panose="02040503050406030204" pitchFamily="18" charset="0"/>
                        <a:cs typeface="Arial"/>
                      </a:rPr>
                      <m:t>+</m:t>
                    </m:r>
                    <m:sSub>
                      <m:sSubPr>
                        <m:ctrlPr>
                          <a:rPr lang="en-US" sz="2000" b="0" i="1" spc="5" dirty="0" smtClean="0">
                            <a:solidFill>
                              <a:srgbClr val="002060"/>
                            </a:solidFill>
                            <a:latin typeface="Cambria Math" panose="02040503050406030204" pitchFamily="18" charset="0"/>
                            <a:cs typeface="Arial"/>
                          </a:rPr>
                        </m:ctrlPr>
                      </m:sSubPr>
                      <m:e>
                        <m:r>
                          <a:rPr lang="en-US" sz="2000" b="0" i="1" spc="5" dirty="0" smtClean="0">
                            <a:solidFill>
                              <a:srgbClr val="002060"/>
                            </a:solidFill>
                            <a:latin typeface="Cambria Math" panose="02040503050406030204" pitchFamily="18" charset="0"/>
                            <a:cs typeface="Arial"/>
                          </a:rPr>
                          <m:t>𝜏</m:t>
                        </m:r>
                      </m:e>
                      <m:sub>
                        <m:r>
                          <a:rPr lang="en-US" sz="2000" b="0" i="1" spc="5" dirty="0" smtClean="0">
                            <a:solidFill>
                              <a:srgbClr val="002060"/>
                            </a:solidFill>
                            <a:latin typeface="Cambria Math" panose="02040503050406030204" pitchFamily="18" charset="0"/>
                            <a:cs typeface="Arial"/>
                          </a:rPr>
                          <m:t>2</m:t>
                        </m:r>
                      </m:sub>
                    </m:sSub>
                    <m:sSub>
                      <m:sSubPr>
                        <m:ctrlPr>
                          <a:rPr lang="en-US" sz="2000" b="0" i="1" spc="5" dirty="0" smtClean="0">
                            <a:solidFill>
                              <a:srgbClr val="002060"/>
                            </a:solidFill>
                            <a:latin typeface="Cambria Math" panose="02040503050406030204" pitchFamily="18" charset="0"/>
                            <a:cs typeface="Arial"/>
                          </a:rPr>
                        </m:ctrlPr>
                      </m:sSubPr>
                      <m:e>
                        <m:acc>
                          <m:accPr>
                            <m:chr m:val="̂"/>
                            <m:ctrlPr>
                              <a:rPr lang="en-US" sz="2000" b="0" i="1" spc="5" dirty="0" smtClean="0">
                                <a:solidFill>
                                  <a:srgbClr val="002060"/>
                                </a:solidFill>
                                <a:latin typeface="Cambria Math" panose="02040503050406030204" pitchFamily="18" charset="0"/>
                                <a:cs typeface="Arial"/>
                              </a:rPr>
                            </m:ctrlPr>
                          </m:accPr>
                          <m:e>
                            <m:r>
                              <a:rPr lang="en-US" sz="2000" b="0" i="1" spc="5" dirty="0" smtClean="0">
                                <a:solidFill>
                                  <a:srgbClr val="002060"/>
                                </a:solidFill>
                                <a:latin typeface="Cambria Math" panose="02040503050406030204" pitchFamily="18" charset="0"/>
                                <a:cs typeface="Arial"/>
                              </a:rPr>
                              <m:t>𝑒</m:t>
                            </m:r>
                          </m:e>
                        </m:acc>
                      </m:e>
                      <m:sub>
                        <m:r>
                          <a:rPr lang="en-US" sz="2000" b="0" i="1" spc="5" dirty="0" smtClean="0">
                            <a:solidFill>
                              <a:srgbClr val="002060"/>
                            </a:solidFill>
                            <a:latin typeface="Cambria Math" panose="02040503050406030204" pitchFamily="18" charset="0"/>
                            <a:cs typeface="Arial"/>
                          </a:rPr>
                          <m:t>2</m:t>
                        </m:r>
                      </m:sub>
                    </m:sSub>
                    <m:r>
                      <a:rPr lang="en-US" sz="2000" b="0" i="1" spc="5" dirty="0" smtClean="0">
                        <a:solidFill>
                          <a:srgbClr val="002060"/>
                        </a:solidFill>
                        <a:latin typeface="Cambria Math" panose="02040503050406030204" pitchFamily="18" charset="0"/>
                        <a:cs typeface="Arial"/>
                      </a:rPr>
                      <m:t>+</m:t>
                    </m:r>
                    <m:sSub>
                      <m:sSubPr>
                        <m:ctrlPr>
                          <a:rPr lang="en-US" sz="2000" b="0" i="1" spc="5" dirty="0" smtClean="0">
                            <a:solidFill>
                              <a:srgbClr val="002060"/>
                            </a:solidFill>
                            <a:latin typeface="Cambria Math" panose="02040503050406030204" pitchFamily="18" charset="0"/>
                            <a:cs typeface="Arial"/>
                          </a:rPr>
                        </m:ctrlPr>
                      </m:sSubPr>
                      <m:e>
                        <m:r>
                          <a:rPr lang="en-US" sz="2000" b="0" i="1" spc="5" dirty="0" smtClean="0">
                            <a:solidFill>
                              <a:srgbClr val="002060"/>
                            </a:solidFill>
                            <a:latin typeface="Cambria Math" panose="02040503050406030204" pitchFamily="18" charset="0"/>
                            <a:cs typeface="Arial"/>
                          </a:rPr>
                          <m:t>𝜏</m:t>
                        </m:r>
                      </m:e>
                      <m:sub>
                        <m:r>
                          <a:rPr lang="en-US" sz="2000" b="0" i="1" spc="5" dirty="0" smtClean="0">
                            <a:solidFill>
                              <a:srgbClr val="002060"/>
                            </a:solidFill>
                            <a:latin typeface="Cambria Math" panose="02040503050406030204" pitchFamily="18" charset="0"/>
                            <a:cs typeface="Arial"/>
                          </a:rPr>
                          <m:t>3</m:t>
                        </m:r>
                      </m:sub>
                    </m:sSub>
                    <m:sSub>
                      <m:sSubPr>
                        <m:ctrlPr>
                          <a:rPr lang="en-US" sz="2000" b="0" i="1" spc="5" dirty="0" smtClean="0">
                            <a:solidFill>
                              <a:srgbClr val="002060"/>
                            </a:solidFill>
                            <a:latin typeface="Cambria Math" panose="02040503050406030204" pitchFamily="18" charset="0"/>
                            <a:cs typeface="Arial"/>
                          </a:rPr>
                        </m:ctrlPr>
                      </m:sSubPr>
                      <m:e>
                        <m:acc>
                          <m:accPr>
                            <m:chr m:val="̂"/>
                            <m:ctrlPr>
                              <a:rPr lang="en-US" sz="2000" b="0" i="1" spc="5" dirty="0" smtClean="0">
                                <a:solidFill>
                                  <a:srgbClr val="002060"/>
                                </a:solidFill>
                                <a:latin typeface="Cambria Math" panose="02040503050406030204" pitchFamily="18" charset="0"/>
                                <a:cs typeface="Arial"/>
                              </a:rPr>
                            </m:ctrlPr>
                          </m:accPr>
                          <m:e>
                            <m:r>
                              <a:rPr lang="en-US" sz="2000" b="0" i="1" spc="5" dirty="0" smtClean="0">
                                <a:solidFill>
                                  <a:srgbClr val="002060"/>
                                </a:solidFill>
                                <a:latin typeface="Cambria Math" panose="02040503050406030204" pitchFamily="18" charset="0"/>
                                <a:cs typeface="Arial"/>
                              </a:rPr>
                              <m:t>𝑒</m:t>
                            </m:r>
                          </m:e>
                        </m:acc>
                      </m:e>
                      <m:sub>
                        <m:r>
                          <a:rPr lang="en-US" sz="2000" b="0" i="1" spc="5" dirty="0" smtClean="0">
                            <a:solidFill>
                              <a:srgbClr val="002060"/>
                            </a:solidFill>
                            <a:latin typeface="Cambria Math" panose="02040503050406030204" pitchFamily="18" charset="0"/>
                            <a:cs typeface="Arial"/>
                          </a:rPr>
                          <m:t>3</m:t>
                        </m:r>
                      </m:sub>
                    </m:sSub>
                  </m:oMath>
                </a14:m>
                <a:endParaRPr lang="en-US" sz="2400" baseline="-10416"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1130"/>
                  </a:spcBef>
                  <a:buFont typeface="Wingdings" panose="05000000000000000000" pitchFamily="2" charset="2"/>
                  <a:buChar char="Ø"/>
                </a:pPr>
                <a:r>
                  <a:rPr lang="en-US" sz="2000" spc="5" dirty="0">
                    <a:solidFill>
                      <a:srgbClr val="002060"/>
                    </a:solidFill>
                    <a:latin typeface="Times New Roman" panose="02020603050405020304" pitchFamily="18" charset="0"/>
                    <a:cs typeface="Times New Roman" panose="02020603050405020304" pitchFamily="18" charset="0"/>
                  </a:rPr>
                  <a:t>Using </a:t>
                </a:r>
                <a14:m>
                  <m:oMath xmlns:m="http://schemas.openxmlformats.org/officeDocument/2006/math">
                    <m:sSub>
                      <m:sSubPr>
                        <m:ctrlPr>
                          <a:rPr lang="en-US" sz="2000" b="0" i="1" spc="5" dirty="0" smtClean="0">
                            <a:solidFill>
                              <a:srgbClr val="002060"/>
                            </a:solidFill>
                            <a:latin typeface="Cambria Math" panose="02040503050406030204" pitchFamily="18" charset="0"/>
                            <a:cs typeface="Calibri"/>
                          </a:rPr>
                        </m:ctrlPr>
                      </m:sSubPr>
                      <m:e>
                        <m:acc>
                          <m:accPr>
                            <m:chr m:val="̂"/>
                            <m:ctrlPr>
                              <a:rPr lang="en-US" sz="2000" b="0" i="1" spc="5" smtClean="0">
                                <a:solidFill>
                                  <a:srgbClr val="002060"/>
                                </a:solidFill>
                                <a:latin typeface="Cambria Math" panose="02040503050406030204" pitchFamily="18" charset="0"/>
                                <a:cs typeface="Calibri"/>
                              </a:rPr>
                            </m:ctrlPr>
                          </m:accPr>
                          <m:e>
                            <m:r>
                              <a:rPr lang="en-US" sz="2000" b="0" i="1" spc="5" smtClean="0">
                                <a:solidFill>
                                  <a:srgbClr val="002060"/>
                                </a:solidFill>
                                <a:latin typeface="Cambria Math" panose="02040503050406030204" pitchFamily="18" charset="0"/>
                                <a:cs typeface="Calibri"/>
                              </a:rPr>
                              <m:t>𝑒</m:t>
                            </m:r>
                          </m:e>
                        </m:acc>
                      </m:e>
                      <m:sub>
                        <m:r>
                          <a:rPr lang="en-US" sz="2000" b="0" i="1" spc="5" dirty="0" smtClean="0">
                            <a:solidFill>
                              <a:srgbClr val="002060"/>
                            </a:solidFill>
                            <a:latin typeface="Cambria Math" panose="02040503050406030204" pitchFamily="18" charset="0"/>
                            <a:cs typeface="Calibri"/>
                          </a:rPr>
                          <m:t>1</m:t>
                        </m:r>
                      </m:sub>
                    </m:sSub>
                    <m:r>
                      <a:rPr lang="en-US" sz="2000" b="0" i="1" spc="5" dirty="0" smtClean="0">
                        <a:solidFill>
                          <a:srgbClr val="002060"/>
                        </a:solidFill>
                        <a:latin typeface="Cambria Math" panose="02040503050406030204" pitchFamily="18" charset="0"/>
                        <a:cs typeface="Calibri"/>
                      </a:rPr>
                      <m:t>×</m:t>
                    </m:r>
                    <m:sSub>
                      <m:sSubPr>
                        <m:ctrlPr>
                          <a:rPr lang="en-US" sz="2000" b="0" i="1" spc="5" dirty="0" smtClean="0">
                            <a:solidFill>
                              <a:srgbClr val="002060"/>
                            </a:solidFill>
                            <a:latin typeface="Cambria Math" panose="02040503050406030204" pitchFamily="18" charset="0"/>
                            <a:cs typeface="Calibri"/>
                          </a:rPr>
                        </m:ctrlPr>
                      </m:sSubPr>
                      <m:e>
                        <m:acc>
                          <m:accPr>
                            <m:chr m:val="̂"/>
                            <m:ctrlPr>
                              <a:rPr lang="en-US" sz="2000" b="0" i="1" spc="5" dirty="0" smtClean="0">
                                <a:solidFill>
                                  <a:srgbClr val="002060"/>
                                </a:solidFill>
                                <a:latin typeface="Cambria Math" panose="02040503050406030204" pitchFamily="18" charset="0"/>
                                <a:cs typeface="Calibri"/>
                              </a:rPr>
                            </m:ctrlPr>
                          </m:accPr>
                          <m:e>
                            <m:r>
                              <a:rPr lang="en-US" sz="2000" b="0" i="1" spc="5" dirty="0" smtClean="0">
                                <a:solidFill>
                                  <a:srgbClr val="002060"/>
                                </a:solidFill>
                                <a:latin typeface="Cambria Math" panose="02040503050406030204" pitchFamily="18" charset="0"/>
                                <a:cs typeface="Calibri"/>
                              </a:rPr>
                              <m:t>𝑒</m:t>
                            </m:r>
                          </m:e>
                        </m:acc>
                      </m:e>
                      <m:sub>
                        <m:r>
                          <a:rPr lang="en-US" sz="2000" b="0" i="1" spc="5" dirty="0" smtClean="0">
                            <a:solidFill>
                              <a:srgbClr val="002060"/>
                            </a:solidFill>
                            <a:latin typeface="Cambria Math" panose="02040503050406030204" pitchFamily="18" charset="0"/>
                            <a:cs typeface="Calibri"/>
                          </a:rPr>
                          <m:t>2</m:t>
                        </m:r>
                      </m:sub>
                    </m:sSub>
                    <m:r>
                      <a:rPr lang="en-US" sz="2000" b="0" i="1" spc="5" dirty="0" smtClean="0">
                        <a:solidFill>
                          <a:srgbClr val="002060"/>
                        </a:solidFill>
                        <a:latin typeface="Cambria Math" panose="02040503050406030204" pitchFamily="18" charset="0"/>
                        <a:cs typeface="Calibri"/>
                      </a:rPr>
                      <m:t>=</m:t>
                    </m:r>
                    <m:sSub>
                      <m:sSubPr>
                        <m:ctrlPr>
                          <a:rPr lang="en-US" sz="2000" b="0" i="1" spc="5" dirty="0" smtClean="0">
                            <a:solidFill>
                              <a:srgbClr val="002060"/>
                            </a:solidFill>
                            <a:latin typeface="Cambria Math" panose="02040503050406030204" pitchFamily="18" charset="0"/>
                            <a:cs typeface="Calibri"/>
                          </a:rPr>
                        </m:ctrlPr>
                      </m:sSubPr>
                      <m:e>
                        <m:acc>
                          <m:accPr>
                            <m:chr m:val="̂"/>
                            <m:ctrlPr>
                              <a:rPr lang="en-US" sz="2000" b="0" i="1" spc="5" dirty="0" smtClean="0">
                                <a:solidFill>
                                  <a:srgbClr val="002060"/>
                                </a:solidFill>
                                <a:latin typeface="Cambria Math" panose="02040503050406030204" pitchFamily="18" charset="0"/>
                                <a:cs typeface="Calibri"/>
                              </a:rPr>
                            </m:ctrlPr>
                          </m:accPr>
                          <m:e>
                            <m:r>
                              <a:rPr lang="en-US" sz="2000" b="0" i="1" spc="5" dirty="0" smtClean="0">
                                <a:solidFill>
                                  <a:srgbClr val="002060"/>
                                </a:solidFill>
                                <a:latin typeface="Cambria Math" panose="02040503050406030204" pitchFamily="18" charset="0"/>
                                <a:cs typeface="Calibri"/>
                              </a:rPr>
                              <m:t>𝑒</m:t>
                            </m:r>
                          </m:e>
                        </m:acc>
                      </m:e>
                      <m:sub>
                        <m:r>
                          <a:rPr lang="en-US" sz="2000" b="0" i="1" spc="5" dirty="0" smtClean="0">
                            <a:solidFill>
                              <a:srgbClr val="002060"/>
                            </a:solidFill>
                            <a:latin typeface="Cambria Math" panose="02040503050406030204" pitchFamily="18" charset="0"/>
                            <a:cs typeface="Calibri"/>
                          </a:rPr>
                          <m:t>3</m:t>
                        </m:r>
                      </m:sub>
                    </m:sSub>
                  </m:oMath>
                </a14:m>
                <a:r>
                  <a:rPr lang="en-US" sz="2000" dirty="0">
                    <a:solidFill>
                      <a:srgbClr val="002060"/>
                    </a:solidFill>
                    <a:latin typeface="Times New Roman" panose="02020603050405020304" pitchFamily="18" charset="0"/>
                    <a:cs typeface="Times New Roman" panose="02020603050405020304" pitchFamily="18" charset="0"/>
                  </a:rPr>
                  <a:t> etc., </a:t>
                </a:r>
                <a:r>
                  <a:rPr lang="en-US" sz="2000" spc="-75" dirty="0">
                    <a:solidFill>
                      <a:srgbClr val="002060"/>
                    </a:solidFill>
                    <a:latin typeface="Times New Roman" panose="02020603050405020304" pitchFamily="18" charset="0"/>
                    <a:cs typeface="Times New Roman" panose="02020603050405020304" pitchFamily="18" charset="0"/>
                  </a:rPr>
                  <a:t>we</a:t>
                </a:r>
                <a:r>
                  <a:rPr lang="en-US" sz="2000" spc="-140" dirty="0">
                    <a:solidFill>
                      <a:srgbClr val="002060"/>
                    </a:solidFill>
                    <a:latin typeface="Times New Roman" panose="02020603050405020304" pitchFamily="18" charset="0"/>
                    <a:cs typeface="Times New Roman" panose="02020603050405020304" pitchFamily="18" charset="0"/>
                  </a:rPr>
                  <a:t> </a:t>
                </a:r>
                <a:r>
                  <a:rPr lang="en-US" sz="2000" spc="-15" dirty="0">
                    <a:solidFill>
                      <a:srgbClr val="002060"/>
                    </a:solidFill>
                    <a:latin typeface="Times New Roman" panose="02020603050405020304" pitchFamily="18" charset="0"/>
                    <a:cs typeface="Times New Roman" panose="02020603050405020304" pitchFamily="18" charset="0"/>
                  </a:rPr>
                  <a:t>obtain </a:t>
                </a:r>
                <a14:m>
                  <m:oMath xmlns:m="http://schemas.openxmlformats.org/officeDocument/2006/math">
                    <m:acc>
                      <m:accPr>
                        <m:chr m:val="⃗"/>
                        <m:ctrlPr>
                          <a:rPr lang="en-US" b="0" i="1" spc="-20" dirty="0" smtClean="0">
                            <a:solidFill>
                              <a:srgbClr val="002060"/>
                            </a:solidFill>
                            <a:latin typeface="Cambria Math" panose="02040503050406030204" pitchFamily="18" charset="0"/>
                            <a:cs typeface="Calibri"/>
                          </a:rPr>
                        </m:ctrlPr>
                      </m:accPr>
                      <m:e>
                        <m:r>
                          <a:rPr lang="el-GR" i="1" spc="-20" dirty="0" smtClean="0">
                            <a:solidFill>
                              <a:srgbClr val="002060"/>
                            </a:solidFill>
                            <a:latin typeface="Cambria Math" panose="02040503050406030204" pitchFamily="18" charset="0"/>
                            <a:cs typeface="Calibri"/>
                          </a:rPr>
                          <m:t>𝜔</m:t>
                        </m:r>
                      </m:e>
                    </m:acc>
                    <m:r>
                      <a:rPr lang="el-GR" i="1" spc="-10" dirty="0">
                        <a:solidFill>
                          <a:srgbClr val="002060"/>
                        </a:solidFill>
                        <a:latin typeface="Cambria Math" panose="02040503050406030204" pitchFamily="18" charset="0"/>
                        <a:cs typeface="Calibri"/>
                      </a:rPr>
                      <m:t> </m:t>
                    </m:r>
                    <m:r>
                      <a:rPr lang="el-GR" i="1" spc="-30" dirty="0">
                        <a:solidFill>
                          <a:srgbClr val="002060"/>
                        </a:solidFill>
                        <a:latin typeface="Cambria Math" panose="02040503050406030204" pitchFamily="18" charset="0"/>
                        <a:cs typeface="Lucida Sans Unicode"/>
                      </a:rPr>
                      <m:t>×</m:t>
                    </m:r>
                    <m:r>
                      <a:rPr lang="el-GR" i="1" spc="-195" dirty="0">
                        <a:solidFill>
                          <a:srgbClr val="002060"/>
                        </a:solidFill>
                        <a:latin typeface="Cambria Math" panose="02040503050406030204" pitchFamily="18" charset="0"/>
                        <a:cs typeface="Lucida Sans Unicode"/>
                      </a:rPr>
                      <m:t> </m:t>
                    </m:r>
                    <m:acc>
                      <m:accPr>
                        <m:chr m:val="⃗"/>
                        <m:ctrlPr>
                          <a:rPr lang="en-US" b="0" i="1" spc="180" dirty="0" smtClean="0">
                            <a:solidFill>
                              <a:srgbClr val="002060"/>
                            </a:solidFill>
                            <a:latin typeface="Cambria Math" panose="02040503050406030204" pitchFamily="18" charset="0"/>
                            <a:cs typeface="Calibri"/>
                          </a:rPr>
                        </m:ctrlPr>
                      </m:accPr>
                      <m:e>
                        <m:r>
                          <a:rPr lang="en-US" b="0" i="1" spc="180" dirty="0">
                            <a:solidFill>
                              <a:srgbClr val="002060"/>
                            </a:solidFill>
                            <a:latin typeface="Cambria Math" panose="02040503050406030204" pitchFamily="18" charset="0"/>
                            <a:cs typeface="Calibri"/>
                          </a:rPr>
                          <m:t>𝐿</m:t>
                        </m:r>
                      </m:e>
                    </m:acc>
                    <m:r>
                      <a:rPr lang="en-US" b="1" i="1" spc="-5" dirty="0">
                        <a:solidFill>
                          <a:srgbClr val="002060"/>
                        </a:solidFill>
                        <a:latin typeface="Cambria Math" panose="02040503050406030204" pitchFamily="18" charset="0"/>
                        <a:cs typeface="Calibri"/>
                      </a:rPr>
                      <m:t> </m:t>
                    </m:r>
                    <m:r>
                      <a:rPr lang="en-US" i="1" spc="204" dirty="0">
                        <a:solidFill>
                          <a:srgbClr val="002060"/>
                        </a:solidFill>
                        <a:latin typeface="Cambria Math" panose="02040503050406030204" pitchFamily="18" charset="0"/>
                        <a:cs typeface="Arial"/>
                      </a:rPr>
                      <m:t>=</m:t>
                    </m:r>
                    <m:r>
                      <a:rPr lang="en-US" i="1" spc="-60" dirty="0">
                        <a:solidFill>
                          <a:srgbClr val="002060"/>
                        </a:solidFill>
                        <a:latin typeface="Cambria Math" panose="02040503050406030204" pitchFamily="18" charset="0"/>
                        <a:cs typeface="Arial"/>
                      </a:rPr>
                      <m:t> </m:t>
                    </m:r>
                    <m:r>
                      <a:rPr lang="en-US" i="1" spc="15" dirty="0">
                        <a:solidFill>
                          <a:srgbClr val="002060"/>
                        </a:solidFill>
                        <a:latin typeface="Cambria Math" panose="02040503050406030204" pitchFamily="18" charset="0"/>
                        <a:cs typeface="Lucida Sans Unicode"/>
                      </a:rPr>
                      <m:t>−</m:t>
                    </m:r>
                    <m:sSub>
                      <m:sSubPr>
                        <m:ctrlPr>
                          <a:rPr lang="en-US" b="0" i="1" spc="15" dirty="0" smtClean="0">
                            <a:solidFill>
                              <a:srgbClr val="002060"/>
                            </a:solidFill>
                            <a:latin typeface="Cambria Math" panose="02040503050406030204" pitchFamily="18" charset="0"/>
                            <a:cs typeface="Arial"/>
                          </a:rPr>
                        </m:ctrlPr>
                      </m:sSubPr>
                      <m:e>
                        <m:r>
                          <a:rPr lang="el-GR" i="1" spc="15" dirty="0">
                            <a:solidFill>
                              <a:srgbClr val="002060"/>
                            </a:solidFill>
                            <a:latin typeface="Cambria Math" panose="02040503050406030204" pitchFamily="18" charset="0"/>
                            <a:cs typeface="Calibri"/>
                          </a:rPr>
                          <m:t>𝜔</m:t>
                        </m:r>
                      </m:e>
                      <m:sub>
                        <m:r>
                          <a:rPr lang="el-GR" sz="2400" i="1" spc="22" baseline="-10416" dirty="0">
                            <a:solidFill>
                              <a:srgbClr val="002060"/>
                            </a:solidFill>
                            <a:latin typeface="Cambria Math" panose="02040503050406030204" pitchFamily="18" charset="0"/>
                            <a:cs typeface="Calibri"/>
                          </a:rPr>
                          <m:t>2</m:t>
                        </m:r>
                      </m:sub>
                    </m:sSub>
                    <m:sSub>
                      <m:sSubPr>
                        <m:ctrlPr>
                          <a:rPr lang="en-US" sz="2400" b="0" i="1" spc="15" baseline="-10416" dirty="0" smtClean="0">
                            <a:solidFill>
                              <a:srgbClr val="002060"/>
                            </a:solidFill>
                            <a:latin typeface="Cambria Math" panose="02040503050406030204" pitchFamily="18" charset="0"/>
                            <a:cs typeface="Calibri"/>
                          </a:rPr>
                        </m:ctrlPr>
                      </m:sSubPr>
                      <m:e>
                        <m:r>
                          <a:rPr lang="el-GR" i="1" spc="15" dirty="0">
                            <a:solidFill>
                              <a:srgbClr val="002060"/>
                            </a:solidFill>
                            <a:latin typeface="Cambria Math" panose="02040503050406030204" pitchFamily="18" charset="0"/>
                            <a:cs typeface="Calibri"/>
                          </a:rPr>
                          <m:t>𝜔</m:t>
                        </m:r>
                      </m:e>
                      <m:sub>
                        <m:r>
                          <a:rPr lang="el-GR" sz="2400" i="1" spc="22" baseline="-10416" dirty="0">
                            <a:solidFill>
                              <a:srgbClr val="002060"/>
                            </a:solidFill>
                            <a:latin typeface="Cambria Math" panose="02040503050406030204" pitchFamily="18" charset="0"/>
                            <a:cs typeface="Calibri"/>
                          </a:rPr>
                          <m:t>3</m:t>
                        </m:r>
                      </m:sub>
                    </m:sSub>
                    <m:d>
                      <m:dPr>
                        <m:ctrlPr>
                          <a:rPr lang="el-GR" sz="2400" b="0" i="1" spc="15" baseline="-10416" dirty="0" smtClean="0">
                            <a:solidFill>
                              <a:srgbClr val="002060"/>
                            </a:solidFill>
                            <a:latin typeface="Cambria Math" panose="02040503050406030204" pitchFamily="18" charset="0"/>
                            <a:cs typeface="Calibri"/>
                          </a:rPr>
                        </m:ctrlPr>
                      </m:dPr>
                      <m:e>
                        <m:r>
                          <a:rPr lang="en-US" i="1" spc="15" dirty="0">
                            <a:solidFill>
                              <a:srgbClr val="002060"/>
                            </a:solidFill>
                            <a:latin typeface="Cambria Math" panose="02040503050406030204" pitchFamily="18" charset="0"/>
                            <a:cs typeface="Arial"/>
                          </a:rPr>
                          <m:t>𝐼</m:t>
                        </m:r>
                        <m:r>
                          <a:rPr lang="en-US" sz="2400" i="1" spc="22" baseline="-10416" dirty="0">
                            <a:solidFill>
                              <a:srgbClr val="002060"/>
                            </a:solidFill>
                            <a:latin typeface="Cambria Math" panose="02040503050406030204" pitchFamily="18" charset="0"/>
                            <a:cs typeface="Calibri"/>
                          </a:rPr>
                          <m:t>2</m:t>
                        </m:r>
                        <m:r>
                          <a:rPr lang="en-US" sz="2400" i="1" spc="37" baseline="-10416" dirty="0">
                            <a:solidFill>
                              <a:srgbClr val="002060"/>
                            </a:solidFill>
                            <a:latin typeface="Cambria Math" panose="02040503050406030204" pitchFamily="18" charset="0"/>
                            <a:cs typeface="Calibri"/>
                          </a:rPr>
                          <m:t> </m:t>
                        </m:r>
                        <m:r>
                          <a:rPr lang="en-US" i="1" spc="-30" dirty="0">
                            <a:solidFill>
                              <a:srgbClr val="002060"/>
                            </a:solidFill>
                            <a:latin typeface="Cambria Math" panose="02040503050406030204" pitchFamily="18" charset="0"/>
                            <a:cs typeface="Lucida Sans Unicode"/>
                          </a:rPr>
                          <m:t>−</m:t>
                        </m:r>
                        <m:r>
                          <a:rPr lang="en-US" i="1" spc="-200" dirty="0">
                            <a:solidFill>
                              <a:srgbClr val="002060"/>
                            </a:solidFill>
                            <a:latin typeface="Cambria Math" panose="02040503050406030204" pitchFamily="18" charset="0"/>
                            <a:cs typeface="Lucida Sans Unicode"/>
                          </a:rPr>
                          <m:t> </m:t>
                        </m:r>
                        <m:r>
                          <a:rPr lang="en-US" i="1" spc="-45" dirty="0">
                            <a:solidFill>
                              <a:srgbClr val="002060"/>
                            </a:solidFill>
                            <a:latin typeface="Cambria Math" panose="02040503050406030204" pitchFamily="18" charset="0"/>
                            <a:cs typeface="Arial"/>
                          </a:rPr>
                          <m:t>𝐼</m:t>
                        </m:r>
                        <m:r>
                          <a:rPr lang="en-US" sz="2400" i="1" spc="-67" baseline="-10416" dirty="0">
                            <a:solidFill>
                              <a:srgbClr val="002060"/>
                            </a:solidFill>
                            <a:latin typeface="Cambria Math" panose="02040503050406030204" pitchFamily="18" charset="0"/>
                            <a:cs typeface="Calibri"/>
                          </a:rPr>
                          <m:t>3</m:t>
                        </m:r>
                      </m:e>
                    </m:d>
                    <m:sSub>
                      <m:sSubPr>
                        <m:ctrlPr>
                          <a:rPr lang="en-US" sz="2400" i="1" spc="5" dirty="0">
                            <a:solidFill>
                              <a:srgbClr val="002060"/>
                            </a:solidFill>
                            <a:latin typeface="Cambria Math" panose="02040503050406030204" pitchFamily="18" charset="0"/>
                            <a:cs typeface="Arial"/>
                          </a:rPr>
                        </m:ctrlPr>
                      </m:sSubPr>
                      <m:e>
                        <m:acc>
                          <m:accPr>
                            <m:chr m:val="̂"/>
                            <m:ctrlPr>
                              <a:rPr lang="en-US" sz="2400" i="1" spc="204" dirty="0">
                                <a:solidFill>
                                  <a:srgbClr val="002060"/>
                                </a:solidFill>
                                <a:latin typeface="Cambria Math" panose="02040503050406030204" pitchFamily="18" charset="0"/>
                                <a:cs typeface="Arial"/>
                              </a:rPr>
                            </m:ctrlPr>
                          </m:accPr>
                          <m:e>
                            <m:r>
                              <a:rPr lang="en-US" sz="2400" i="1" spc="204" dirty="0">
                                <a:solidFill>
                                  <a:srgbClr val="002060"/>
                                </a:solidFill>
                                <a:latin typeface="Cambria Math" panose="02040503050406030204" pitchFamily="18" charset="0"/>
                                <a:cs typeface="Arial"/>
                              </a:rPr>
                              <m:t>𝑒</m:t>
                            </m:r>
                          </m:e>
                        </m:acc>
                      </m:e>
                      <m:sub>
                        <m:r>
                          <a:rPr lang="en-US" sz="2400" i="1" spc="5" dirty="0">
                            <a:solidFill>
                              <a:srgbClr val="002060"/>
                            </a:solidFill>
                            <a:latin typeface="Cambria Math" panose="02040503050406030204" pitchFamily="18" charset="0"/>
                            <a:cs typeface="Arial"/>
                          </a:rPr>
                          <m:t>1</m:t>
                        </m:r>
                      </m:sub>
                    </m:sSub>
                    <m:r>
                      <a:rPr lang="en-US" i="1" spc="-30" dirty="0">
                        <a:solidFill>
                          <a:srgbClr val="002060"/>
                        </a:solidFill>
                        <a:latin typeface="Cambria Math" panose="02040503050406030204" pitchFamily="18" charset="0"/>
                        <a:cs typeface="Lucida Sans Unicode"/>
                      </a:rPr>
                      <m:t>−</m:t>
                    </m:r>
                    <m:r>
                      <a:rPr lang="en-US" i="1" spc="-195" dirty="0">
                        <a:solidFill>
                          <a:srgbClr val="002060"/>
                        </a:solidFill>
                        <a:latin typeface="Cambria Math" panose="02040503050406030204" pitchFamily="18" charset="0"/>
                        <a:cs typeface="Lucida Sans Unicode"/>
                      </a:rPr>
                      <m:t> </m:t>
                    </m:r>
                    <m:sSub>
                      <m:sSubPr>
                        <m:ctrlPr>
                          <a:rPr lang="en-US" b="0" i="1" spc="20" dirty="0" smtClean="0">
                            <a:solidFill>
                              <a:srgbClr val="002060"/>
                            </a:solidFill>
                            <a:latin typeface="Cambria Math" panose="02040503050406030204" pitchFamily="18" charset="0"/>
                            <a:cs typeface="Lucida Sans Unicode"/>
                          </a:rPr>
                        </m:ctrlPr>
                      </m:sSubPr>
                      <m:e>
                        <m:r>
                          <a:rPr lang="el-GR" i="1" spc="20" dirty="0">
                            <a:solidFill>
                              <a:srgbClr val="002060"/>
                            </a:solidFill>
                            <a:latin typeface="Cambria Math" panose="02040503050406030204" pitchFamily="18" charset="0"/>
                            <a:cs typeface="Calibri"/>
                          </a:rPr>
                          <m:t>𝜔</m:t>
                        </m:r>
                      </m:e>
                      <m:sub>
                        <m:r>
                          <a:rPr lang="el-GR" sz="2400" i="1" spc="30" baseline="-10416" dirty="0">
                            <a:solidFill>
                              <a:srgbClr val="002060"/>
                            </a:solidFill>
                            <a:latin typeface="Cambria Math" panose="02040503050406030204" pitchFamily="18" charset="0"/>
                            <a:cs typeface="Calibri"/>
                          </a:rPr>
                          <m:t>1</m:t>
                        </m:r>
                      </m:sub>
                    </m:sSub>
                    <m:sSub>
                      <m:sSubPr>
                        <m:ctrlPr>
                          <a:rPr lang="en-US" sz="2400" b="0" i="1" spc="20" baseline="-10416" dirty="0" smtClean="0">
                            <a:solidFill>
                              <a:srgbClr val="002060"/>
                            </a:solidFill>
                            <a:latin typeface="Cambria Math" panose="02040503050406030204" pitchFamily="18" charset="0"/>
                            <a:cs typeface="Calibri"/>
                          </a:rPr>
                        </m:ctrlPr>
                      </m:sSubPr>
                      <m:e>
                        <m:r>
                          <a:rPr lang="el-GR" i="1" spc="20" dirty="0">
                            <a:solidFill>
                              <a:srgbClr val="002060"/>
                            </a:solidFill>
                            <a:latin typeface="Cambria Math" panose="02040503050406030204" pitchFamily="18" charset="0"/>
                            <a:cs typeface="Calibri"/>
                          </a:rPr>
                          <m:t>𝜔</m:t>
                        </m:r>
                      </m:e>
                      <m:sub>
                        <m:r>
                          <a:rPr lang="el-GR" sz="2400" i="1" spc="30" baseline="-10416" dirty="0">
                            <a:solidFill>
                              <a:srgbClr val="002060"/>
                            </a:solidFill>
                            <a:latin typeface="Cambria Math" panose="02040503050406030204" pitchFamily="18" charset="0"/>
                            <a:cs typeface="Calibri"/>
                          </a:rPr>
                          <m:t>3</m:t>
                        </m:r>
                      </m:sub>
                    </m:sSub>
                    <m:r>
                      <a:rPr lang="el-GR" i="1" spc="20" dirty="0">
                        <a:solidFill>
                          <a:srgbClr val="002060"/>
                        </a:solidFill>
                        <a:latin typeface="Cambria Math" panose="02040503050406030204" pitchFamily="18" charset="0"/>
                        <a:cs typeface="Arial"/>
                      </a:rPr>
                      <m:t>(</m:t>
                    </m:r>
                    <m:r>
                      <a:rPr lang="en-US" i="1" spc="20" dirty="0">
                        <a:solidFill>
                          <a:srgbClr val="002060"/>
                        </a:solidFill>
                        <a:latin typeface="Cambria Math" panose="02040503050406030204" pitchFamily="18" charset="0"/>
                        <a:cs typeface="Arial"/>
                      </a:rPr>
                      <m:t>𝐼</m:t>
                    </m:r>
                    <m:r>
                      <a:rPr lang="en-US" sz="2400" i="1" spc="30" baseline="-10416" dirty="0">
                        <a:solidFill>
                          <a:srgbClr val="002060"/>
                        </a:solidFill>
                        <a:latin typeface="Cambria Math" panose="02040503050406030204" pitchFamily="18" charset="0"/>
                        <a:cs typeface="Calibri"/>
                      </a:rPr>
                      <m:t>3</m:t>
                    </m:r>
                    <m:r>
                      <a:rPr lang="en-US" sz="2400" i="1" spc="37" baseline="-10416" dirty="0">
                        <a:solidFill>
                          <a:srgbClr val="002060"/>
                        </a:solidFill>
                        <a:latin typeface="Cambria Math" panose="02040503050406030204" pitchFamily="18" charset="0"/>
                        <a:cs typeface="Calibri"/>
                      </a:rPr>
                      <m:t> </m:t>
                    </m:r>
                    <m:r>
                      <a:rPr lang="en-US" i="1" spc="-30" dirty="0">
                        <a:solidFill>
                          <a:srgbClr val="002060"/>
                        </a:solidFill>
                        <a:latin typeface="Cambria Math" panose="02040503050406030204" pitchFamily="18" charset="0"/>
                        <a:cs typeface="Lucida Sans Unicode"/>
                      </a:rPr>
                      <m:t>−</m:t>
                    </m:r>
                    <m:r>
                      <a:rPr lang="en-US" i="1" spc="-200" dirty="0">
                        <a:solidFill>
                          <a:srgbClr val="002060"/>
                        </a:solidFill>
                        <a:latin typeface="Cambria Math" panose="02040503050406030204" pitchFamily="18" charset="0"/>
                        <a:cs typeface="Lucida Sans Unicode"/>
                      </a:rPr>
                      <m:t> </m:t>
                    </m:r>
                    <m:r>
                      <a:rPr lang="en-US" i="1" spc="-45" dirty="0">
                        <a:solidFill>
                          <a:srgbClr val="002060"/>
                        </a:solidFill>
                        <a:latin typeface="Cambria Math" panose="02040503050406030204" pitchFamily="18" charset="0"/>
                        <a:cs typeface="Arial"/>
                      </a:rPr>
                      <m:t>𝐼</m:t>
                    </m:r>
                    <m:r>
                      <a:rPr lang="en-US" sz="2400" i="1" spc="-67" baseline="-10416" dirty="0">
                        <a:solidFill>
                          <a:srgbClr val="002060"/>
                        </a:solidFill>
                        <a:latin typeface="Cambria Math" panose="02040503050406030204" pitchFamily="18" charset="0"/>
                        <a:cs typeface="Calibri"/>
                      </a:rPr>
                      <m:t>1</m:t>
                    </m:r>
                    <m:r>
                      <a:rPr lang="en-US" i="1" spc="-45" dirty="0">
                        <a:solidFill>
                          <a:srgbClr val="002060"/>
                        </a:solidFill>
                        <a:latin typeface="Cambria Math" panose="02040503050406030204" pitchFamily="18" charset="0"/>
                        <a:cs typeface="Arial"/>
                      </a:rPr>
                      <m:t>)</m:t>
                    </m:r>
                    <m:sSub>
                      <m:sSubPr>
                        <m:ctrlPr>
                          <a:rPr lang="en-US" sz="2400" i="1" spc="5" dirty="0">
                            <a:solidFill>
                              <a:srgbClr val="002060"/>
                            </a:solidFill>
                            <a:latin typeface="Cambria Math" panose="02040503050406030204" pitchFamily="18" charset="0"/>
                            <a:cs typeface="Arial"/>
                          </a:rPr>
                        </m:ctrlPr>
                      </m:sSubPr>
                      <m:e>
                        <m:acc>
                          <m:accPr>
                            <m:chr m:val="̂"/>
                            <m:ctrlPr>
                              <a:rPr lang="en-US" sz="2400" i="1" spc="204" dirty="0">
                                <a:solidFill>
                                  <a:srgbClr val="002060"/>
                                </a:solidFill>
                                <a:latin typeface="Cambria Math" panose="02040503050406030204" pitchFamily="18" charset="0"/>
                                <a:cs typeface="Arial"/>
                              </a:rPr>
                            </m:ctrlPr>
                          </m:accPr>
                          <m:e>
                            <m:r>
                              <a:rPr lang="en-US" sz="2400" i="1" spc="204" dirty="0">
                                <a:solidFill>
                                  <a:srgbClr val="002060"/>
                                </a:solidFill>
                                <a:latin typeface="Cambria Math" panose="02040503050406030204" pitchFamily="18" charset="0"/>
                                <a:cs typeface="Arial"/>
                              </a:rPr>
                              <m:t>𝑒</m:t>
                            </m:r>
                          </m:e>
                        </m:acc>
                      </m:e>
                      <m:sub>
                        <m:r>
                          <a:rPr lang="en-US" sz="2400" b="0" i="1" spc="204" dirty="0" smtClean="0">
                            <a:solidFill>
                              <a:srgbClr val="002060"/>
                            </a:solidFill>
                            <a:latin typeface="Cambria Math" panose="02040503050406030204" pitchFamily="18" charset="0"/>
                            <a:cs typeface="Arial"/>
                          </a:rPr>
                          <m:t>2</m:t>
                        </m:r>
                      </m:sub>
                    </m:sSub>
                    <m:r>
                      <a:rPr lang="en-US" i="1" spc="-30" dirty="0">
                        <a:solidFill>
                          <a:srgbClr val="002060"/>
                        </a:solidFill>
                        <a:latin typeface="Cambria Math" panose="02040503050406030204" pitchFamily="18" charset="0"/>
                        <a:cs typeface="Lucida Sans Unicode"/>
                      </a:rPr>
                      <m:t>−</m:t>
                    </m:r>
                    <m:r>
                      <a:rPr lang="en-US" i="1" spc="-195" dirty="0">
                        <a:solidFill>
                          <a:srgbClr val="002060"/>
                        </a:solidFill>
                        <a:latin typeface="Cambria Math" panose="02040503050406030204" pitchFamily="18" charset="0"/>
                        <a:cs typeface="Lucida Sans Unicode"/>
                      </a:rPr>
                      <m:t> </m:t>
                    </m:r>
                    <m:sSub>
                      <m:sSubPr>
                        <m:ctrlPr>
                          <a:rPr lang="en-US" b="0" i="1" spc="20" dirty="0" smtClean="0">
                            <a:solidFill>
                              <a:srgbClr val="002060"/>
                            </a:solidFill>
                            <a:latin typeface="Cambria Math" panose="02040503050406030204" pitchFamily="18" charset="0"/>
                            <a:cs typeface="Lucida Sans Unicode"/>
                          </a:rPr>
                        </m:ctrlPr>
                      </m:sSubPr>
                      <m:e>
                        <m:r>
                          <a:rPr lang="el-GR" i="1" spc="20" dirty="0">
                            <a:solidFill>
                              <a:srgbClr val="002060"/>
                            </a:solidFill>
                            <a:latin typeface="Cambria Math" panose="02040503050406030204" pitchFamily="18" charset="0"/>
                            <a:cs typeface="Calibri"/>
                          </a:rPr>
                          <m:t>𝜔</m:t>
                        </m:r>
                      </m:e>
                      <m:sub>
                        <m:r>
                          <a:rPr lang="el-GR" sz="2400" i="1" spc="30" baseline="-10416" dirty="0">
                            <a:solidFill>
                              <a:srgbClr val="002060"/>
                            </a:solidFill>
                            <a:latin typeface="Cambria Math" panose="02040503050406030204" pitchFamily="18" charset="0"/>
                            <a:cs typeface="Calibri"/>
                          </a:rPr>
                          <m:t>1</m:t>
                        </m:r>
                      </m:sub>
                    </m:sSub>
                    <m:sSub>
                      <m:sSubPr>
                        <m:ctrlPr>
                          <a:rPr lang="en-US" sz="2400" b="0" i="1" spc="20" baseline="-10416" dirty="0" smtClean="0">
                            <a:solidFill>
                              <a:srgbClr val="002060"/>
                            </a:solidFill>
                            <a:latin typeface="Cambria Math" panose="02040503050406030204" pitchFamily="18" charset="0"/>
                            <a:cs typeface="Calibri"/>
                          </a:rPr>
                        </m:ctrlPr>
                      </m:sSubPr>
                      <m:e>
                        <m:r>
                          <a:rPr lang="el-GR" i="1" spc="20" dirty="0">
                            <a:solidFill>
                              <a:srgbClr val="002060"/>
                            </a:solidFill>
                            <a:latin typeface="Cambria Math" panose="02040503050406030204" pitchFamily="18" charset="0"/>
                            <a:cs typeface="Calibri"/>
                          </a:rPr>
                          <m:t>𝜔</m:t>
                        </m:r>
                      </m:e>
                      <m:sub>
                        <m:r>
                          <a:rPr lang="el-GR" sz="2400" i="1" spc="30" baseline="-10416" dirty="0">
                            <a:solidFill>
                              <a:srgbClr val="002060"/>
                            </a:solidFill>
                            <a:latin typeface="Cambria Math" panose="02040503050406030204" pitchFamily="18" charset="0"/>
                            <a:cs typeface="Calibri"/>
                          </a:rPr>
                          <m:t>2</m:t>
                        </m:r>
                      </m:sub>
                    </m:sSub>
                    <m:r>
                      <a:rPr lang="el-GR" i="1" spc="20" dirty="0">
                        <a:solidFill>
                          <a:srgbClr val="002060"/>
                        </a:solidFill>
                        <a:latin typeface="Cambria Math" panose="02040503050406030204" pitchFamily="18" charset="0"/>
                        <a:cs typeface="Arial"/>
                      </a:rPr>
                      <m:t>(</m:t>
                    </m:r>
                    <m:r>
                      <a:rPr lang="en-US" i="1" spc="20" dirty="0">
                        <a:solidFill>
                          <a:srgbClr val="002060"/>
                        </a:solidFill>
                        <a:latin typeface="Cambria Math" panose="02040503050406030204" pitchFamily="18" charset="0"/>
                        <a:cs typeface="Arial"/>
                      </a:rPr>
                      <m:t>𝐼</m:t>
                    </m:r>
                    <m:r>
                      <a:rPr lang="en-US" sz="2400" i="1" spc="30" baseline="-10416" dirty="0">
                        <a:solidFill>
                          <a:srgbClr val="002060"/>
                        </a:solidFill>
                        <a:latin typeface="Cambria Math" panose="02040503050406030204" pitchFamily="18" charset="0"/>
                        <a:cs typeface="Calibri"/>
                      </a:rPr>
                      <m:t>1 </m:t>
                    </m:r>
                    <m:r>
                      <a:rPr lang="en-US" i="1" spc="-30" dirty="0">
                        <a:solidFill>
                          <a:srgbClr val="002060"/>
                        </a:solidFill>
                        <a:latin typeface="Cambria Math" panose="02040503050406030204" pitchFamily="18" charset="0"/>
                        <a:cs typeface="Lucida Sans Unicode"/>
                      </a:rPr>
                      <m:t>−</m:t>
                    </m:r>
                    <m:r>
                      <a:rPr lang="en-US" i="1" spc="-195" dirty="0">
                        <a:solidFill>
                          <a:srgbClr val="002060"/>
                        </a:solidFill>
                        <a:latin typeface="Cambria Math" panose="02040503050406030204" pitchFamily="18" charset="0"/>
                        <a:cs typeface="Lucida Sans Unicode"/>
                      </a:rPr>
                      <m:t> </m:t>
                    </m:r>
                    <m:r>
                      <a:rPr lang="en-US" i="1" spc="-45" dirty="0">
                        <a:solidFill>
                          <a:srgbClr val="002060"/>
                        </a:solidFill>
                        <a:latin typeface="Cambria Math" panose="02040503050406030204" pitchFamily="18" charset="0"/>
                        <a:cs typeface="Arial"/>
                      </a:rPr>
                      <m:t>𝐼</m:t>
                    </m:r>
                    <m:r>
                      <a:rPr lang="en-US" sz="2400" i="1" spc="-67" baseline="-10416" dirty="0">
                        <a:solidFill>
                          <a:srgbClr val="002060"/>
                        </a:solidFill>
                        <a:latin typeface="Cambria Math" panose="02040503050406030204" pitchFamily="18" charset="0"/>
                        <a:cs typeface="Calibri"/>
                      </a:rPr>
                      <m:t>2</m:t>
                    </m:r>
                    <m:r>
                      <a:rPr lang="en-US" i="1" spc="-45" dirty="0">
                        <a:solidFill>
                          <a:srgbClr val="002060"/>
                        </a:solidFill>
                        <a:latin typeface="Cambria Math" panose="02040503050406030204" pitchFamily="18" charset="0"/>
                        <a:cs typeface="Arial"/>
                      </a:rPr>
                      <m:t>)</m:t>
                    </m:r>
                  </m:oMath>
                </a14:m>
                <a:r>
                  <a:rPr lang="en-US" sz="2400" spc="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pc="5" dirty="0">
                            <a:solidFill>
                              <a:srgbClr val="002060"/>
                            </a:solidFill>
                            <a:latin typeface="Cambria Math" panose="02040503050406030204" pitchFamily="18" charset="0"/>
                            <a:cs typeface="Arial"/>
                          </a:rPr>
                        </m:ctrlPr>
                      </m:sSubPr>
                      <m:e>
                        <m:acc>
                          <m:accPr>
                            <m:chr m:val="̂"/>
                            <m:ctrlPr>
                              <a:rPr lang="en-US" sz="2400" i="1" spc="204" dirty="0">
                                <a:solidFill>
                                  <a:srgbClr val="002060"/>
                                </a:solidFill>
                                <a:latin typeface="Cambria Math" panose="02040503050406030204" pitchFamily="18" charset="0"/>
                                <a:cs typeface="Arial"/>
                              </a:rPr>
                            </m:ctrlPr>
                          </m:accPr>
                          <m:e>
                            <m:r>
                              <a:rPr lang="en-US" sz="2400" i="1" spc="204" dirty="0">
                                <a:solidFill>
                                  <a:srgbClr val="002060"/>
                                </a:solidFill>
                                <a:latin typeface="Cambria Math" panose="02040503050406030204" pitchFamily="18" charset="0"/>
                                <a:cs typeface="Arial"/>
                              </a:rPr>
                              <m:t>𝑒</m:t>
                            </m:r>
                          </m:e>
                        </m:acc>
                      </m:e>
                      <m:sub>
                        <m:r>
                          <a:rPr lang="en-US" sz="2400" b="0" i="1" spc="204" dirty="0" smtClean="0">
                            <a:solidFill>
                              <a:srgbClr val="002060"/>
                            </a:solidFill>
                            <a:latin typeface="Cambria Math" panose="02040503050406030204" pitchFamily="18" charset="0"/>
                            <a:cs typeface="Arial"/>
                          </a:rPr>
                          <m:t>3</m:t>
                        </m:r>
                      </m:sub>
                    </m:sSub>
                  </m:oMath>
                </a14:m>
                <a:endParaRPr lang="en-US" sz="2400" baseline="-10416"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1130"/>
                  </a:spcBef>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Substituting these result in Eq. (1) we obtain Euler’s equations:</a:t>
                </a:r>
              </a:p>
              <a:p>
                <a:pPr marL="289560" indent="-342900">
                  <a:lnSpc>
                    <a:spcPct val="100000"/>
                  </a:lnSpc>
                  <a:spcBef>
                    <a:spcPts val="1130"/>
                  </a:spcBef>
                  <a:buFont typeface="Wingdings" panose="05000000000000000000"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B561CBF-8435-4DF0-A55D-43DCEFBA47E1}"/>
                  </a:ext>
                </a:extLst>
              </p:cNvPr>
              <p:cNvSpPr>
                <a:spLocks noGrp="1" noRot="1" noChangeAspect="1" noMove="1" noResize="1" noEditPoints="1" noAdjustHandles="1" noChangeArrowheads="1" noChangeShapeType="1" noTextEdit="1"/>
              </p:cNvSpPr>
              <p:nvPr>
                <p:ph idx="1"/>
              </p:nvPr>
            </p:nvSpPr>
            <p:spPr>
              <a:blipFill>
                <a:blip r:embed="rId2"/>
                <a:stretch>
                  <a:fillRect l="-1455" r="-9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C46607B-A0A4-4F00-AED6-782178A5E5A0}"/>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C85870D6-8F67-4B29-BF2A-A7340D96FC10}"/>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840A4B25-FA62-42AC-815A-A097D7AFCF13}"/>
              </a:ext>
            </a:extLst>
          </p:cNvPr>
          <p:cNvSpPr>
            <a:spLocks noGrp="1"/>
          </p:cNvSpPr>
          <p:nvPr>
            <p:ph type="sldNum" sz="quarter" idx="12"/>
          </p:nvPr>
        </p:nvSpPr>
        <p:spPr/>
        <p:txBody>
          <a:bodyPr/>
          <a:lstStyle/>
          <a:p>
            <a:fld id="{BDA10909-B56C-45AC-A9CA-18A782F1C497}" type="slidenum">
              <a:rPr lang="en-US" smtClean="0"/>
              <a:pPr/>
              <a:t>28</a:t>
            </a:fld>
            <a:endParaRPr lang="en-US" dirty="0"/>
          </a:p>
        </p:txBody>
      </p:sp>
      <p:pic>
        <p:nvPicPr>
          <p:cNvPr id="7" name="Picture 6">
            <a:extLst>
              <a:ext uri="{FF2B5EF4-FFF2-40B4-BE49-F238E27FC236}">
                <a16:creationId xmlns:a16="http://schemas.microsoft.com/office/drawing/2014/main" id="{9870964A-702D-43FD-85A3-DC030F99BDAC}"/>
              </a:ext>
            </a:extLst>
          </p:cNvPr>
          <p:cNvPicPr>
            <a:picLocks noChangeAspect="1"/>
          </p:cNvPicPr>
          <p:nvPr/>
        </p:nvPicPr>
        <p:blipFill>
          <a:blip r:embed="rId3"/>
          <a:stretch>
            <a:fillRect/>
          </a:stretch>
        </p:blipFill>
        <p:spPr>
          <a:xfrm>
            <a:off x="7967334" y="4481765"/>
            <a:ext cx="3854701" cy="1561225"/>
          </a:xfrm>
          <a:prstGeom prst="rect">
            <a:avLst/>
          </a:prstGeom>
        </p:spPr>
      </p:pic>
    </p:spTree>
    <p:extLst>
      <p:ext uri="{BB962C8B-B14F-4D97-AF65-F5344CB8AC3E}">
        <p14:creationId xmlns:p14="http://schemas.microsoft.com/office/powerpoint/2010/main" val="3276636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155D-B517-40B3-BFAF-4B07C81E179E}"/>
              </a:ext>
            </a:extLst>
          </p:cNvPr>
          <p:cNvSpPr>
            <a:spLocks noGrp="1"/>
          </p:cNvSpPr>
          <p:nvPr>
            <p:ph type="title"/>
          </p:nvPr>
        </p:nvSpPr>
        <p:spPr/>
        <p:txBody>
          <a:bodyPr>
            <a:normAutofit fontScale="90000"/>
          </a:bodyPr>
          <a:lstStyle/>
          <a:p>
            <a:r>
              <a:rPr lang="en-US" dirty="0"/>
              <a:t>Rigid Body Dynamics: Euler’s Equation-II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994DE2-AE5F-4B3B-829F-177F6E17F039}"/>
                  </a:ext>
                </a:extLst>
              </p:cNvPr>
              <p:cNvSpPr>
                <a:spLocks noGrp="1"/>
              </p:cNvSpPr>
              <p:nvPr>
                <p:ph idx="1"/>
              </p:nvPr>
            </p:nvSpPr>
            <p:spPr/>
            <p:txBody>
              <a:bodyPr>
                <a:normAutofit lnSpcReduction="10000"/>
              </a:bodyPr>
              <a:lstStyle/>
              <a:p>
                <a:pPr marL="0" indent="0">
                  <a:buNone/>
                </a:pPr>
                <a:r>
                  <a:rPr lang="en-US" b="1" u="sng" dirty="0">
                    <a:solidFill>
                      <a:srgbClr val="002060"/>
                    </a:solidFill>
                    <a:latin typeface="Times New Roman" panose="02020603050405020304" pitchFamily="18" charset="0"/>
                    <a:cs typeface="Times New Roman" panose="02020603050405020304" pitchFamily="18" charset="0"/>
                  </a:rPr>
                  <a:t>Torque Free Motion</a:t>
                </a: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Consider a totally asymmetric rigid body with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𝐼</m:t>
                        </m:r>
                      </m:e>
                      <m:sub>
                        <m:r>
                          <a:rPr lang="en-US" b="0" i="1" smtClean="0">
                            <a:solidFill>
                              <a:srgbClr val="002060"/>
                            </a:solidFill>
                            <a:latin typeface="Cambria Math" panose="02040503050406030204" pitchFamily="18" charset="0"/>
                          </a:rPr>
                          <m:t>1</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𝐼</m:t>
                        </m:r>
                      </m:e>
                      <m:sub>
                        <m:r>
                          <a:rPr lang="en-US" b="0" i="1" smtClean="0">
                            <a:solidFill>
                              <a:srgbClr val="002060"/>
                            </a:solidFill>
                            <a:latin typeface="Cambria Math" panose="02040503050406030204" pitchFamily="18" charset="0"/>
                          </a:rPr>
                          <m:t>2</m:t>
                        </m:r>
                      </m:sub>
                    </m:sSub>
                    <m:r>
                      <a:rPr lang="en-US" b="0" i="1" smtClean="0">
                        <a:solidFill>
                          <a:srgbClr val="002060"/>
                        </a:solidFill>
                        <a:latin typeface="Cambria Math" panose="02040503050406030204" pitchFamily="18" charset="0"/>
                      </a:rPr>
                      <m:t>≠</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𝐼</m:t>
                        </m:r>
                      </m:e>
                      <m:sub>
                        <m:r>
                          <a:rPr lang="en-US" b="0" i="1" smtClean="0">
                            <a:solidFill>
                              <a:srgbClr val="002060"/>
                            </a:solidFill>
                            <a:latin typeface="Cambria Math" panose="02040503050406030204" pitchFamily="18" charset="0"/>
                          </a:rPr>
                          <m:t>3</m:t>
                        </m:r>
                      </m:sub>
                    </m:sSub>
                  </m:oMath>
                </a14:m>
                <a:r>
                  <a:rPr lang="en-US" dirty="0">
                    <a:solidFill>
                      <a:srgbClr val="002060"/>
                    </a:solidFill>
                    <a:latin typeface="Times New Roman" panose="02020603050405020304" pitchFamily="18" charset="0"/>
                    <a:cs typeface="Times New Roman" panose="02020603050405020304" pitchFamily="18" charset="0"/>
                  </a:rPr>
                  <a:t> on which no external torque is applied (</a:t>
                </a:r>
                <a14:m>
                  <m:oMath xmlns:m="http://schemas.openxmlformats.org/officeDocument/2006/math">
                    <m:r>
                      <a:rPr lang="en-US" b="0" i="1" smtClean="0">
                        <a:solidFill>
                          <a:srgbClr val="002060"/>
                        </a:solidFill>
                        <a:latin typeface="Cambria Math" panose="02040503050406030204" pitchFamily="18" charset="0"/>
                      </a:rPr>
                      <m:t>𝜏</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0</m:t>
                    </m:r>
                  </m:oMath>
                </a14:m>
                <a:r>
                  <a:rPr lang="en-US"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Assume that initially it is rotating with a constant angular velocity in the direction </a:t>
                </a:r>
                <a14:m>
                  <m:oMath xmlns:m="http://schemas.openxmlformats.org/officeDocument/2006/math">
                    <m:acc>
                      <m:accPr>
                        <m:chr m:val="⃗"/>
                        <m:ctrlPr>
                          <a:rPr lang="en-US" b="0" i="1" smtClean="0">
                            <a:solidFill>
                              <a:srgbClr val="002060"/>
                            </a:solidFill>
                            <a:latin typeface="Cambria Math" panose="02040503050406030204" pitchFamily="18" charset="0"/>
                          </a:rPr>
                        </m:ctrlPr>
                      </m:accPr>
                      <m:e>
                        <m:r>
                          <a:rPr lang="en-US" b="0" i="1" smtClean="0">
                            <a:solidFill>
                              <a:srgbClr val="002060"/>
                            </a:solidFill>
                            <a:latin typeface="Cambria Math" panose="02040503050406030204" pitchFamily="18" charset="0"/>
                          </a:rPr>
                          <m:t>𝜔</m:t>
                        </m:r>
                      </m:e>
                    </m:acc>
                    <m:r>
                      <a:rPr lang="en-US" b="0" i="1" dirty="0" smtClean="0">
                        <a:solidFill>
                          <a:srgbClr val="002060"/>
                        </a:solidFill>
                        <a:latin typeface="Cambria Math" panose="02040503050406030204" pitchFamily="18" charset="0"/>
                      </a:rPr>
                      <m:t>=</m:t>
                    </m:r>
                    <m:sSub>
                      <m:sSubPr>
                        <m:ctrlPr>
                          <a:rPr lang="en-US" b="0" i="1" dirty="0" smtClean="0">
                            <a:solidFill>
                              <a:srgbClr val="002060"/>
                            </a:solidFill>
                            <a:latin typeface="Cambria Math" panose="02040503050406030204" pitchFamily="18" charset="0"/>
                          </a:rPr>
                        </m:ctrlPr>
                      </m:sSubPr>
                      <m:e>
                        <m:r>
                          <a:rPr lang="en-US" b="0" i="1" dirty="0" smtClean="0">
                            <a:solidFill>
                              <a:srgbClr val="002060"/>
                            </a:solidFill>
                            <a:latin typeface="Cambria Math" panose="02040503050406030204" pitchFamily="18" charset="0"/>
                          </a:rPr>
                          <m:t>𝜔</m:t>
                        </m:r>
                      </m:e>
                      <m:sub>
                        <m:r>
                          <a:rPr lang="en-US" b="0" i="1" dirty="0" smtClean="0">
                            <a:solidFill>
                              <a:srgbClr val="002060"/>
                            </a:solidFill>
                            <a:latin typeface="Cambria Math" panose="02040503050406030204" pitchFamily="18" charset="0"/>
                          </a:rPr>
                          <m:t>1</m:t>
                        </m:r>
                      </m:sub>
                    </m:sSub>
                    <m:sSub>
                      <m:sSubPr>
                        <m:ctrlPr>
                          <a:rPr lang="en-US" b="0" i="1" dirty="0" smtClean="0">
                            <a:solidFill>
                              <a:srgbClr val="002060"/>
                            </a:solidFill>
                            <a:latin typeface="Cambria Math" panose="02040503050406030204" pitchFamily="18" charset="0"/>
                          </a:rPr>
                        </m:ctrlPr>
                      </m:sSubPr>
                      <m:e>
                        <m:acc>
                          <m:accPr>
                            <m:chr m:val="̂"/>
                            <m:ctrlPr>
                              <a:rPr lang="en-US" b="0" i="1" dirty="0" smtClean="0">
                                <a:solidFill>
                                  <a:srgbClr val="002060"/>
                                </a:solidFill>
                                <a:latin typeface="Cambria Math" panose="02040503050406030204" pitchFamily="18" charset="0"/>
                              </a:rPr>
                            </m:ctrlPr>
                          </m:accPr>
                          <m:e>
                            <m:r>
                              <a:rPr lang="en-US" b="0" i="1" dirty="0" smtClean="0">
                                <a:solidFill>
                                  <a:srgbClr val="002060"/>
                                </a:solidFill>
                                <a:latin typeface="Cambria Math" panose="02040503050406030204" pitchFamily="18" charset="0"/>
                              </a:rPr>
                              <m:t>𝑒</m:t>
                            </m:r>
                          </m:e>
                        </m:acc>
                      </m:e>
                      <m:sub>
                        <m:r>
                          <a:rPr lang="en-US" b="0" i="1" dirty="0" smtClean="0">
                            <a:solidFill>
                              <a:srgbClr val="002060"/>
                            </a:solidFill>
                            <a:latin typeface="Cambria Math" panose="02040503050406030204" pitchFamily="18" charset="0"/>
                          </a:rPr>
                          <m:t>1</m:t>
                        </m:r>
                      </m:sub>
                    </m:sSub>
                  </m:oMath>
                </a14:m>
                <a:r>
                  <a:rPr lang="en-US"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000" spc="20" dirty="0">
                    <a:solidFill>
                      <a:srgbClr val="002060"/>
                    </a:solidFill>
                    <a:latin typeface="Times New Roman" panose="02020603050405020304" pitchFamily="18" charset="0"/>
                    <a:cs typeface="Times New Roman" panose="02020603050405020304" pitchFamily="18" charset="0"/>
                  </a:rPr>
                  <a:t>Then </a:t>
                </a:r>
                <a:r>
                  <a:rPr lang="en-IN" sz="2000" spc="10" dirty="0">
                    <a:solidFill>
                      <a:srgbClr val="002060"/>
                    </a:solidFill>
                    <a:latin typeface="Times New Roman" panose="02020603050405020304" pitchFamily="18" charset="0"/>
                    <a:cs typeface="Times New Roman" panose="02020603050405020304" pitchFamily="18" charset="0"/>
                  </a:rPr>
                  <a:t>it </a:t>
                </a:r>
                <a:r>
                  <a:rPr lang="en-IN" sz="2000" spc="-10" dirty="0">
                    <a:solidFill>
                      <a:srgbClr val="002060"/>
                    </a:solidFill>
                    <a:latin typeface="Times New Roman" panose="02020603050405020304" pitchFamily="18" charset="0"/>
                    <a:cs typeface="Times New Roman" panose="02020603050405020304" pitchFamily="18" charset="0"/>
                  </a:rPr>
                  <a:t>is </a:t>
                </a:r>
                <a:r>
                  <a:rPr lang="en-IN" sz="2000" spc="-25" dirty="0">
                    <a:solidFill>
                      <a:srgbClr val="002060"/>
                    </a:solidFill>
                    <a:latin typeface="Times New Roman" panose="02020603050405020304" pitchFamily="18" charset="0"/>
                    <a:cs typeface="Times New Roman" panose="02020603050405020304" pitchFamily="18" charset="0"/>
                  </a:rPr>
                  <a:t>perturbed </a:t>
                </a:r>
                <a:r>
                  <a:rPr lang="en-IN" sz="2000" spc="-30" dirty="0">
                    <a:solidFill>
                      <a:srgbClr val="002060"/>
                    </a:solidFill>
                    <a:latin typeface="Times New Roman" panose="02020603050405020304" pitchFamily="18" charset="0"/>
                    <a:cs typeface="Times New Roman" panose="02020603050405020304" pitchFamily="18" charset="0"/>
                  </a:rPr>
                  <a:t>by </a:t>
                </a:r>
                <a:r>
                  <a:rPr lang="en-IN" sz="2000" spc="-15" dirty="0">
                    <a:solidFill>
                      <a:srgbClr val="002060"/>
                    </a:solidFill>
                    <a:latin typeface="Times New Roman" panose="02020603050405020304" pitchFamily="18" charset="0"/>
                    <a:cs typeface="Times New Roman" panose="02020603050405020304" pitchFamily="18" charset="0"/>
                  </a:rPr>
                  <a:t>an </a:t>
                </a:r>
                <a:r>
                  <a:rPr lang="en-IN" sz="2000" spc="-25" dirty="0">
                    <a:solidFill>
                      <a:srgbClr val="002060"/>
                    </a:solidFill>
                    <a:latin typeface="Times New Roman" panose="02020603050405020304" pitchFamily="18" charset="0"/>
                    <a:cs typeface="Times New Roman" panose="02020603050405020304" pitchFamily="18" charset="0"/>
                  </a:rPr>
                  <a:t>external </a:t>
                </a:r>
                <a:r>
                  <a:rPr lang="en-IN" sz="2000" spc="-10" dirty="0">
                    <a:solidFill>
                      <a:srgbClr val="002060"/>
                    </a:solidFill>
                    <a:latin typeface="Times New Roman" panose="02020603050405020304" pitchFamily="18" charset="0"/>
                    <a:cs typeface="Times New Roman" panose="02020603050405020304" pitchFamily="18" charset="0"/>
                  </a:rPr>
                  <a:t>agency </a:t>
                </a:r>
                <a:r>
                  <a:rPr lang="en-IN" sz="2000" spc="-35" dirty="0">
                    <a:solidFill>
                      <a:srgbClr val="002060"/>
                    </a:solidFill>
                    <a:latin typeface="Times New Roman" panose="02020603050405020304" pitchFamily="18" charset="0"/>
                    <a:cs typeface="Times New Roman" panose="02020603050405020304" pitchFamily="18" charset="0"/>
                  </a:rPr>
                  <a:t>for </a:t>
                </a:r>
                <a:r>
                  <a:rPr lang="en-IN" sz="2000" spc="-10" dirty="0">
                    <a:solidFill>
                      <a:srgbClr val="002060"/>
                    </a:solidFill>
                    <a:latin typeface="Times New Roman" panose="02020603050405020304" pitchFamily="18" charset="0"/>
                    <a:cs typeface="Times New Roman" panose="02020603050405020304" pitchFamily="18" charset="0"/>
                  </a:rPr>
                  <a:t>a </a:t>
                </a:r>
                <a:r>
                  <a:rPr lang="en-IN" sz="2000" spc="-25" dirty="0">
                    <a:solidFill>
                      <a:srgbClr val="002060"/>
                    </a:solidFill>
                    <a:latin typeface="Times New Roman" panose="02020603050405020304" pitchFamily="18" charset="0"/>
                    <a:cs typeface="Times New Roman" panose="02020603050405020304" pitchFamily="18" charset="0"/>
                  </a:rPr>
                  <a:t>short </a:t>
                </a:r>
                <a:r>
                  <a:rPr lang="en-IN" sz="2000" spc="-15" dirty="0">
                    <a:solidFill>
                      <a:srgbClr val="002060"/>
                    </a:solidFill>
                    <a:latin typeface="Times New Roman" panose="02020603050405020304" pitchFamily="18" charset="0"/>
                    <a:cs typeface="Times New Roman" panose="02020603050405020304" pitchFamily="18" charset="0"/>
                  </a:rPr>
                  <a:t>period,  </a:t>
                </a:r>
                <a:r>
                  <a:rPr lang="en-IN" sz="2000" spc="5" dirty="0">
                    <a:solidFill>
                      <a:srgbClr val="002060"/>
                    </a:solidFill>
                    <a:latin typeface="Times New Roman" panose="02020603050405020304" pitchFamily="18" charset="0"/>
                    <a:cs typeface="Times New Roman" panose="02020603050405020304" pitchFamily="18" charset="0"/>
                  </a:rPr>
                  <a:t>at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spc="-40" dirty="0">
                    <a:solidFill>
                      <a:srgbClr val="002060"/>
                    </a:solidFill>
                    <a:latin typeface="Times New Roman" panose="02020603050405020304" pitchFamily="18" charset="0"/>
                    <a:cs typeface="Times New Roman" panose="02020603050405020304" pitchFamily="18" charset="0"/>
                  </a:rPr>
                  <a:t>end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15" dirty="0">
                    <a:solidFill>
                      <a:srgbClr val="002060"/>
                    </a:solidFill>
                    <a:latin typeface="Times New Roman" panose="02020603050405020304" pitchFamily="18" charset="0"/>
                    <a:cs typeface="Times New Roman" panose="02020603050405020304" pitchFamily="18" charset="0"/>
                  </a:rPr>
                  <a:t>which </a:t>
                </a:r>
                <a:r>
                  <a:rPr lang="en-IN" sz="2000" spc="10" dirty="0">
                    <a:solidFill>
                      <a:srgbClr val="002060"/>
                    </a:solidFill>
                    <a:latin typeface="Times New Roman" panose="02020603050405020304" pitchFamily="18" charset="0"/>
                    <a:cs typeface="Times New Roman" panose="02020603050405020304" pitchFamily="18" charset="0"/>
                  </a:rPr>
                  <a:t>it </a:t>
                </a:r>
                <a:r>
                  <a:rPr lang="en-IN" sz="2000" spc="-20" dirty="0">
                    <a:solidFill>
                      <a:srgbClr val="002060"/>
                    </a:solidFill>
                    <a:latin typeface="Times New Roman" panose="02020603050405020304" pitchFamily="18" charset="0"/>
                    <a:cs typeface="Times New Roman" panose="02020603050405020304" pitchFamily="18" charset="0"/>
                  </a:rPr>
                  <a:t>has </a:t>
                </a:r>
                <a:r>
                  <a:rPr lang="en-IN" sz="2000" spc="-15" dirty="0">
                    <a:solidFill>
                      <a:srgbClr val="002060"/>
                    </a:solidFill>
                    <a:latin typeface="Times New Roman" panose="02020603050405020304" pitchFamily="18" charset="0"/>
                    <a:cs typeface="Times New Roman" panose="02020603050405020304" pitchFamily="18" charset="0"/>
                  </a:rPr>
                  <a:t>small </a:t>
                </a:r>
                <a:r>
                  <a:rPr lang="en-IN" sz="2000" spc="-25" dirty="0">
                    <a:solidFill>
                      <a:srgbClr val="002060"/>
                    </a:solidFill>
                    <a:latin typeface="Times New Roman" panose="02020603050405020304" pitchFamily="18" charset="0"/>
                    <a:cs typeface="Times New Roman" panose="02020603050405020304" pitchFamily="18" charset="0"/>
                  </a:rPr>
                  <a:t>components of </a:t>
                </a:r>
                <a14:m>
                  <m:oMath xmlns:m="http://schemas.openxmlformats.org/officeDocument/2006/math">
                    <m:r>
                      <a:rPr lang="en-IN" sz="2000" i="1" spc="-20" dirty="0" smtClean="0">
                        <a:solidFill>
                          <a:srgbClr val="002060"/>
                        </a:solidFill>
                        <a:latin typeface="Cambria Math" panose="02040503050406030204" pitchFamily="18" charset="0"/>
                        <a:cs typeface="Calibri"/>
                      </a:rPr>
                      <m:t>𝜔</m:t>
                    </m:r>
                  </m:oMath>
                </a14:m>
                <a:r>
                  <a:rPr lang="en-IN" sz="2000" i="1" spc="-20" dirty="0">
                    <a:solidFill>
                      <a:srgbClr val="002060"/>
                    </a:solidFill>
                    <a:latin typeface="Times New Roman" panose="02020603050405020304" pitchFamily="18" charset="0"/>
                    <a:cs typeface="Times New Roman" panose="02020603050405020304" pitchFamily="18" charset="0"/>
                  </a:rPr>
                  <a:t> </a:t>
                </a:r>
                <a:r>
                  <a:rPr lang="en-IN" sz="2000" spc="-15" dirty="0">
                    <a:solidFill>
                      <a:srgbClr val="002060"/>
                    </a:solidFill>
                    <a:latin typeface="Times New Roman" panose="02020603050405020304" pitchFamily="18" charset="0"/>
                    <a:cs typeface="Times New Roman" panose="02020603050405020304" pitchFamily="18" charset="0"/>
                  </a:rPr>
                  <a:t>in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spc="-30" dirty="0">
                    <a:solidFill>
                      <a:srgbClr val="002060"/>
                    </a:solidFill>
                    <a:latin typeface="Times New Roman" panose="02020603050405020304" pitchFamily="18" charset="0"/>
                    <a:cs typeface="Times New Roman" panose="02020603050405020304" pitchFamily="18" charset="0"/>
                  </a:rPr>
                  <a:t>other  </a:t>
                </a:r>
                <a:r>
                  <a:rPr lang="en-IN" sz="2000" spc="-45" dirty="0">
                    <a:solidFill>
                      <a:srgbClr val="002060"/>
                    </a:solidFill>
                    <a:latin typeface="Times New Roman" panose="02020603050405020304" pitchFamily="18" charset="0"/>
                    <a:cs typeface="Times New Roman" panose="02020603050405020304" pitchFamily="18" charset="0"/>
                  </a:rPr>
                  <a:t>two </a:t>
                </a:r>
                <a:r>
                  <a:rPr lang="en-IN" sz="2000" spc="-20" dirty="0">
                    <a:solidFill>
                      <a:srgbClr val="002060"/>
                    </a:solidFill>
                    <a:latin typeface="Times New Roman" panose="02020603050405020304" pitchFamily="18" charset="0"/>
                    <a:cs typeface="Times New Roman" panose="02020603050405020304" pitchFamily="18" charset="0"/>
                  </a:rPr>
                  <a:t>directions</a:t>
                </a:r>
                <a:r>
                  <a:rPr lang="en-IN" sz="2000" spc="55" dirty="0">
                    <a:solidFill>
                      <a:srgbClr val="002060"/>
                    </a:solidFill>
                    <a:latin typeface="Times New Roman" panose="02020603050405020304" pitchFamily="18" charset="0"/>
                    <a:cs typeface="Times New Roman" panose="02020603050405020304" pitchFamily="18" charset="0"/>
                  </a:rPr>
                  <a:t> </a:t>
                </a:r>
                <a:r>
                  <a:rPr lang="en-IN" sz="2000" spc="-15" dirty="0">
                    <a:solidFill>
                      <a:srgbClr val="002060"/>
                    </a:solidFill>
                    <a:latin typeface="Times New Roman" panose="02020603050405020304" pitchFamily="18" charset="0"/>
                    <a:cs typeface="Times New Roman" panose="02020603050405020304" pitchFamily="18" charset="0"/>
                  </a:rPr>
                  <a:t>also such that </a:t>
                </a:r>
                <a14:m>
                  <m:oMath xmlns:m="http://schemas.openxmlformats.org/officeDocument/2006/math">
                    <m:acc>
                      <m:accPr>
                        <m:chr m:val="⃗"/>
                        <m:ctrlPr>
                          <a:rPr lang="en-US" sz="2000" b="0" i="1" spc="-15" smtClean="0">
                            <a:solidFill>
                              <a:srgbClr val="002060"/>
                            </a:solidFill>
                            <a:latin typeface="Cambria Math" panose="02040503050406030204" pitchFamily="18" charset="0"/>
                            <a:cs typeface="Calibri"/>
                          </a:rPr>
                        </m:ctrlPr>
                      </m:accPr>
                      <m:e>
                        <m:r>
                          <a:rPr lang="en-US" sz="2000" b="0" i="1" spc="-15" smtClean="0">
                            <a:solidFill>
                              <a:srgbClr val="002060"/>
                            </a:solidFill>
                            <a:latin typeface="Cambria Math" panose="02040503050406030204" pitchFamily="18" charset="0"/>
                            <a:cs typeface="Calibri"/>
                          </a:rPr>
                          <m:t>𝜔</m:t>
                        </m:r>
                      </m:e>
                    </m:acc>
                    <m:r>
                      <a:rPr lang="en-US" sz="2000" b="0" i="1" spc="-15" dirty="0" smtClean="0">
                        <a:solidFill>
                          <a:srgbClr val="002060"/>
                        </a:solidFill>
                        <a:latin typeface="Cambria Math" panose="02040503050406030204" pitchFamily="18" charset="0"/>
                        <a:cs typeface="Calibri"/>
                      </a:rPr>
                      <m:t>=</m:t>
                    </m:r>
                    <m:sSub>
                      <m:sSubPr>
                        <m:ctrlPr>
                          <a:rPr lang="en-US" sz="2000" b="0" i="1" spc="-15" dirty="0" smtClean="0">
                            <a:solidFill>
                              <a:srgbClr val="002060"/>
                            </a:solidFill>
                            <a:latin typeface="Cambria Math" panose="02040503050406030204" pitchFamily="18" charset="0"/>
                            <a:cs typeface="Calibri"/>
                          </a:rPr>
                        </m:ctrlPr>
                      </m:sSubPr>
                      <m:e>
                        <m:r>
                          <a:rPr lang="en-US" sz="2000" b="0" i="1" spc="-15" dirty="0" smtClean="0">
                            <a:solidFill>
                              <a:srgbClr val="002060"/>
                            </a:solidFill>
                            <a:latin typeface="Cambria Math" panose="02040503050406030204" pitchFamily="18" charset="0"/>
                            <a:cs typeface="Calibri"/>
                          </a:rPr>
                          <m:t>𝜔</m:t>
                        </m:r>
                      </m:e>
                      <m:sub>
                        <m:r>
                          <a:rPr lang="en-US" sz="2000" b="0" i="1" spc="-15" dirty="0" smtClean="0">
                            <a:solidFill>
                              <a:srgbClr val="002060"/>
                            </a:solidFill>
                            <a:latin typeface="Cambria Math" panose="02040503050406030204" pitchFamily="18" charset="0"/>
                            <a:cs typeface="Calibri"/>
                          </a:rPr>
                          <m:t>1</m:t>
                        </m:r>
                      </m:sub>
                    </m:sSub>
                    <m:sSub>
                      <m:sSubPr>
                        <m:ctrlPr>
                          <a:rPr lang="en-US" sz="2000" b="0" i="1" spc="-15" dirty="0" smtClean="0">
                            <a:solidFill>
                              <a:srgbClr val="002060"/>
                            </a:solidFill>
                            <a:latin typeface="Cambria Math" panose="02040503050406030204" pitchFamily="18" charset="0"/>
                            <a:cs typeface="Calibri"/>
                          </a:rPr>
                        </m:ctrlPr>
                      </m:sSubPr>
                      <m:e>
                        <m:acc>
                          <m:accPr>
                            <m:chr m:val="̂"/>
                            <m:ctrlPr>
                              <a:rPr lang="en-US" sz="2000" b="0" i="1" spc="-15" dirty="0" smtClean="0">
                                <a:solidFill>
                                  <a:srgbClr val="002060"/>
                                </a:solidFill>
                                <a:latin typeface="Cambria Math" panose="02040503050406030204" pitchFamily="18" charset="0"/>
                                <a:cs typeface="Calibri"/>
                              </a:rPr>
                            </m:ctrlPr>
                          </m:accPr>
                          <m:e>
                            <m:r>
                              <a:rPr lang="en-US" sz="2000" b="0" i="1" spc="-15" dirty="0" smtClean="0">
                                <a:solidFill>
                                  <a:srgbClr val="002060"/>
                                </a:solidFill>
                                <a:latin typeface="Cambria Math" panose="02040503050406030204" pitchFamily="18" charset="0"/>
                                <a:cs typeface="Calibri"/>
                              </a:rPr>
                              <m:t>𝑒</m:t>
                            </m:r>
                          </m:e>
                        </m:acc>
                      </m:e>
                      <m:sub>
                        <m:r>
                          <a:rPr lang="en-US" sz="2000" b="0" i="1" spc="-15" dirty="0" smtClean="0">
                            <a:solidFill>
                              <a:srgbClr val="002060"/>
                            </a:solidFill>
                            <a:latin typeface="Cambria Math" panose="02040503050406030204" pitchFamily="18" charset="0"/>
                            <a:cs typeface="Calibri"/>
                          </a:rPr>
                          <m:t>1</m:t>
                        </m:r>
                      </m:sub>
                    </m:sSub>
                    <m:r>
                      <a:rPr lang="en-US" sz="2000" b="0" i="1" spc="-15" dirty="0" smtClean="0">
                        <a:solidFill>
                          <a:srgbClr val="002060"/>
                        </a:solidFill>
                        <a:latin typeface="Cambria Math" panose="02040503050406030204" pitchFamily="18" charset="0"/>
                        <a:cs typeface="Calibri"/>
                      </a:rPr>
                      <m:t>+</m:t>
                    </m:r>
                    <m:sSub>
                      <m:sSubPr>
                        <m:ctrlPr>
                          <a:rPr lang="en-US" sz="2000" b="0" i="1" spc="-15" dirty="0" smtClean="0">
                            <a:solidFill>
                              <a:srgbClr val="002060"/>
                            </a:solidFill>
                            <a:latin typeface="Cambria Math" panose="02040503050406030204" pitchFamily="18" charset="0"/>
                            <a:cs typeface="Calibri"/>
                          </a:rPr>
                        </m:ctrlPr>
                      </m:sSubPr>
                      <m:e>
                        <m:r>
                          <a:rPr lang="en-US" sz="2000" b="0" i="1" spc="-15" dirty="0" smtClean="0">
                            <a:solidFill>
                              <a:srgbClr val="002060"/>
                            </a:solidFill>
                            <a:latin typeface="Cambria Math" panose="02040503050406030204" pitchFamily="18" charset="0"/>
                            <a:cs typeface="Calibri"/>
                          </a:rPr>
                          <m:t>𝜔</m:t>
                        </m:r>
                      </m:e>
                      <m:sub>
                        <m:r>
                          <a:rPr lang="en-US" sz="2000" b="0" i="1" spc="-15" dirty="0" smtClean="0">
                            <a:solidFill>
                              <a:srgbClr val="002060"/>
                            </a:solidFill>
                            <a:latin typeface="Cambria Math" panose="02040503050406030204" pitchFamily="18" charset="0"/>
                            <a:cs typeface="Calibri"/>
                          </a:rPr>
                          <m:t>2</m:t>
                        </m:r>
                      </m:sub>
                    </m:sSub>
                    <m:sSub>
                      <m:sSubPr>
                        <m:ctrlPr>
                          <a:rPr lang="en-US" sz="2000" b="0" i="1" spc="-15" dirty="0" smtClean="0">
                            <a:solidFill>
                              <a:srgbClr val="002060"/>
                            </a:solidFill>
                            <a:latin typeface="Cambria Math" panose="02040503050406030204" pitchFamily="18" charset="0"/>
                            <a:cs typeface="Calibri"/>
                          </a:rPr>
                        </m:ctrlPr>
                      </m:sSubPr>
                      <m:e>
                        <m:acc>
                          <m:accPr>
                            <m:chr m:val="̂"/>
                            <m:ctrlPr>
                              <a:rPr lang="en-US" sz="2000" b="0" i="1" spc="-15" dirty="0" smtClean="0">
                                <a:solidFill>
                                  <a:srgbClr val="002060"/>
                                </a:solidFill>
                                <a:latin typeface="Cambria Math" panose="02040503050406030204" pitchFamily="18" charset="0"/>
                                <a:cs typeface="Calibri"/>
                              </a:rPr>
                            </m:ctrlPr>
                          </m:accPr>
                          <m:e>
                            <m:r>
                              <a:rPr lang="en-US" sz="2000" b="0" i="1" spc="-15" dirty="0" smtClean="0">
                                <a:solidFill>
                                  <a:srgbClr val="002060"/>
                                </a:solidFill>
                                <a:latin typeface="Cambria Math" panose="02040503050406030204" pitchFamily="18" charset="0"/>
                                <a:cs typeface="Calibri"/>
                              </a:rPr>
                              <m:t>𝑒</m:t>
                            </m:r>
                          </m:e>
                        </m:acc>
                      </m:e>
                      <m:sub>
                        <m:r>
                          <a:rPr lang="en-US" sz="2000" b="0" i="1" spc="-15" dirty="0" smtClean="0">
                            <a:solidFill>
                              <a:srgbClr val="002060"/>
                            </a:solidFill>
                            <a:latin typeface="Cambria Math" panose="02040503050406030204" pitchFamily="18" charset="0"/>
                            <a:cs typeface="Calibri"/>
                          </a:rPr>
                          <m:t>2</m:t>
                        </m:r>
                      </m:sub>
                    </m:sSub>
                    <m:r>
                      <a:rPr lang="en-US" sz="2000" b="0" i="1" spc="-15" dirty="0" smtClean="0">
                        <a:solidFill>
                          <a:srgbClr val="002060"/>
                        </a:solidFill>
                        <a:latin typeface="Cambria Math" panose="02040503050406030204" pitchFamily="18" charset="0"/>
                        <a:cs typeface="Calibri"/>
                      </a:rPr>
                      <m:t>+</m:t>
                    </m:r>
                    <m:sSub>
                      <m:sSubPr>
                        <m:ctrlPr>
                          <a:rPr lang="en-US" sz="2000" b="0" i="1" spc="-15" dirty="0" smtClean="0">
                            <a:solidFill>
                              <a:srgbClr val="002060"/>
                            </a:solidFill>
                            <a:latin typeface="Cambria Math" panose="02040503050406030204" pitchFamily="18" charset="0"/>
                            <a:cs typeface="Calibri"/>
                          </a:rPr>
                        </m:ctrlPr>
                      </m:sSubPr>
                      <m:e>
                        <m:r>
                          <a:rPr lang="en-US" sz="2000" b="0" i="1" spc="-15" dirty="0" smtClean="0">
                            <a:solidFill>
                              <a:srgbClr val="002060"/>
                            </a:solidFill>
                            <a:latin typeface="Cambria Math" panose="02040503050406030204" pitchFamily="18" charset="0"/>
                            <a:cs typeface="Calibri"/>
                          </a:rPr>
                          <m:t>𝜔</m:t>
                        </m:r>
                      </m:e>
                      <m:sub>
                        <m:r>
                          <a:rPr lang="en-US" sz="2000" b="0" i="1" spc="-15" dirty="0" smtClean="0">
                            <a:solidFill>
                              <a:srgbClr val="002060"/>
                            </a:solidFill>
                            <a:latin typeface="Cambria Math" panose="02040503050406030204" pitchFamily="18" charset="0"/>
                            <a:cs typeface="Calibri"/>
                          </a:rPr>
                          <m:t>3</m:t>
                        </m:r>
                      </m:sub>
                    </m:sSub>
                    <m:sSub>
                      <m:sSubPr>
                        <m:ctrlPr>
                          <a:rPr lang="en-US" sz="2000" b="0" i="1" spc="-15" dirty="0" smtClean="0">
                            <a:solidFill>
                              <a:srgbClr val="002060"/>
                            </a:solidFill>
                            <a:latin typeface="Cambria Math" panose="02040503050406030204" pitchFamily="18" charset="0"/>
                            <a:cs typeface="Calibri"/>
                          </a:rPr>
                        </m:ctrlPr>
                      </m:sSubPr>
                      <m:e>
                        <m:acc>
                          <m:accPr>
                            <m:chr m:val="̂"/>
                            <m:ctrlPr>
                              <a:rPr lang="en-US" sz="2000" b="0" i="1" spc="-15" dirty="0" smtClean="0">
                                <a:solidFill>
                                  <a:srgbClr val="002060"/>
                                </a:solidFill>
                                <a:latin typeface="Cambria Math" panose="02040503050406030204" pitchFamily="18" charset="0"/>
                                <a:cs typeface="Calibri"/>
                              </a:rPr>
                            </m:ctrlPr>
                          </m:accPr>
                          <m:e>
                            <m:r>
                              <a:rPr lang="en-US" sz="2000" b="0" i="1" spc="-15" dirty="0" smtClean="0">
                                <a:solidFill>
                                  <a:srgbClr val="002060"/>
                                </a:solidFill>
                                <a:latin typeface="Cambria Math" panose="02040503050406030204" pitchFamily="18" charset="0"/>
                                <a:cs typeface="Calibri"/>
                              </a:rPr>
                              <m:t>𝑒</m:t>
                            </m:r>
                          </m:e>
                        </m:acc>
                      </m:e>
                      <m:sub>
                        <m:r>
                          <a:rPr lang="en-US" sz="2000" b="0" i="1" spc="-15" dirty="0" smtClean="0">
                            <a:solidFill>
                              <a:srgbClr val="002060"/>
                            </a:solidFill>
                            <a:latin typeface="Cambria Math" panose="02040503050406030204" pitchFamily="18" charset="0"/>
                            <a:cs typeface="Calibri"/>
                          </a:rPr>
                          <m:t>3</m:t>
                        </m:r>
                      </m:sub>
                    </m:sSub>
                  </m:oMath>
                </a14:m>
                <a:r>
                  <a:rPr lang="en-IN" sz="2000" dirty="0">
                    <a:solidFill>
                      <a:srgbClr val="002060"/>
                    </a:solidFill>
                    <a:latin typeface="Times New Roman" panose="02020603050405020304" pitchFamily="18" charset="0"/>
                    <a:cs typeface="Times New Roman" panose="02020603050405020304" pitchFamily="18" charset="0"/>
                  </a:rPr>
                  <a:t> with </a:t>
                </a:r>
                <a14:m>
                  <m:oMath xmlns:m="http://schemas.openxmlformats.org/officeDocument/2006/math">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𝜔</m:t>
                        </m:r>
                      </m:e>
                      <m:sub>
                        <m:r>
                          <a:rPr lang="en-US" sz="2000" b="0" i="1" smtClean="0">
                            <a:solidFill>
                              <a:srgbClr val="002060"/>
                            </a:solidFill>
                            <a:latin typeface="Cambria Math" panose="02040503050406030204" pitchFamily="18" charset="0"/>
                            <a:cs typeface="Calibri"/>
                          </a:rPr>
                          <m:t>2</m:t>
                        </m:r>
                      </m:sub>
                    </m:sSub>
                    <m:r>
                      <a:rPr lang="en-US" sz="2000" b="0" i="1" smtClean="0">
                        <a:solidFill>
                          <a:srgbClr val="002060"/>
                        </a:solidFill>
                        <a:latin typeface="Cambria Math" panose="02040503050406030204" pitchFamily="18" charset="0"/>
                        <a:cs typeface="Calibri"/>
                      </a:rPr>
                      <m:t>, </m:t>
                    </m:r>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𝜔</m:t>
                        </m:r>
                      </m:e>
                      <m:sub>
                        <m:r>
                          <a:rPr lang="en-US" sz="2000" b="0" i="1" smtClean="0">
                            <a:solidFill>
                              <a:srgbClr val="002060"/>
                            </a:solidFill>
                            <a:latin typeface="Cambria Math" panose="02040503050406030204" pitchFamily="18" charset="0"/>
                            <a:cs typeface="Calibri"/>
                          </a:rPr>
                          <m:t>3</m:t>
                        </m:r>
                      </m:sub>
                    </m:sSub>
                    <m:r>
                      <a:rPr lang="en-US" sz="2000" b="0" i="1" smtClean="0">
                        <a:solidFill>
                          <a:srgbClr val="002060"/>
                        </a:solidFill>
                        <a:latin typeface="Cambria Math" panose="02040503050406030204" pitchFamily="18" charset="0"/>
                        <a:cs typeface="Calibri"/>
                      </a:rPr>
                      <m:t>≪</m:t>
                    </m:r>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𝜔</m:t>
                        </m:r>
                      </m:e>
                      <m:sub>
                        <m:r>
                          <a:rPr lang="en-US" sz="2000" b="0" i="1" smtClean="0">
                            <a:solidFill>
                              <a:srgbClr val="002060"/>
                            </a:solidFill>
                            <a:latin typeface="Cambria Math" panose="02040503050406030204" pitchFamily="18" charset="0"/>
                            <a:cs typeface="Calibri"/>
                          </a:rPr>
                          <m:t>1</m:t>
                        </m:r>
                      </m:sub>
                    </m:sSub>
                  </m:oMath>
                </a14:m>
                <a:r>
                  <a:rPr lang="en-IN" sz="20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dirty="0">
                    <a:solidFill>
                      <a:srgbClr val="002060"/>
                    </a:solidFill>
                    <a:latin typeface="Times New Roman" panose="02020603050405020304" pitchFamily="18" charset="0"/>
                    <a:cs typeface="Times New Roman" panose="02020603050405020304" pitchFamily="18" charset="0"/>
                  </a:rPr>
                  <a:t>Euler equation immediate after the perturbation ends </a:t>
                </a:r>
              </a:p>
              <a:p>
                <a:pPr>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We can neglect the second term of the first equation as </a:t>
                </a:r>
              </a:p>
              <a:p>
                <a:pPr marL="0" indent="0">
                  <a:buNone/>
                </a:pPr>
                <a14:m>
                  <m:oMath xmlns:m="http://schemas.openxmlformats.org/officeDocument/2006/math">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𝜔</m:t>
                        </m:r>
                      </m:e>
                      <m:sub>
                        <m:r>
                          <a:rPr lang="en-US" sz="2000" b="0" i="1" smtClean="0">
                            <a:solidFill>
                              <a:srgbClr val="002060"/>
                            </a:solidFill>
                            <a:latin typeface="Cambria Math" panose="02040503050406030204" pitchFamily="18" charset="0"/>
                            <a:cs typeface="Calibri"/>
                          </a:rPr>
                          <m:t>2</m:t>
                        </m:r>
                      </m:sub>
                    </m:sSub>
                    <m:r>
                      <a:rPr lang="en-US" sz="2000" b="0" i="1" smtClean="0">
                        <a:solidFill>
                          <a:srgbClr val="002060"/>
                        </a:solidFill>
                        <a:latin typeface="Cambria Math" panose="02040503050406030204" pitchFamily="18" charset="0"/>
                        <a:cs typeface="Calibri"/>
                      </a:rPr>
                      <m:t>∼</m:t>
                    </m:r>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𝜔</m:t>
                        </m:r>
                      </m:e>
                      <m:sub>
                        <m:r>
                          <a:rPr lang="en-US" sz="2000" b="0" i="1" smtClean="0">
                            <a:solidFill>
                              <a:srgbClr val="002060"/>
                            </a:solidFill>
                            <a:latin typeface="Cambria Math" panose="02040503050406030204" pitchFamily="18" charset="0"/>
                            <a:cs typeface="Calibri"/>
                          </a:rPr>
                          <m:t>3</m:t>
                        </m:r>
                      </m:sub>
                    </m:sSub>
                    <m:r>
                      <a:rPr lang="en-US" sz="2000" b="0" i="1" smtClean="0">
                        <a:solidFill>
                          <a:srgbClr val="002060"/>
                        </a:solidFill>
                        <a:latin typeface="Cambria Math" panose="02040503050406030204" pitchFamily="18" charset="0"/>
                        <a:cs typeface="Calibri"/>
                      </a:rPr>
                      <m:t>∼</m:t>
                    </m:r>
                    <m:r>
                      <a:rPr lang="en-US" sz="2000" b="0" i="1" smtClean="0">
                        <a:solidFill>
                          <a:srgbClr val="002060"/>
                        </a:solidFill>
                        <a:latin typeface="Cambria Math" panose="02040503050406030204" pitchFamily="18" charset="0"/>
                        <a:cs typeface="Calibri"/>
                      </a:rPr>
                      <m:t>0</m:t>
                    </m:r>
                  </m:oMath>
                </a14:m>
                <a:r>
                  <a:rPr lang="en-IN" sz="2000"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dirty="0">
                    <a:solidFill>
                      <a:srgbClr val="002060"/>
                    </a:solidFill>
                    <a:latin typeface="Times New Roman" panose="02020603050405020304" pitchFamily="18" charset="0"/>
                    <a:cs typeface="Times New Roman" panose="02020603050405020304" pitchFamily="18" charset="0"/>
                  </a:rPr>
                  <a:t>Thus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𝐼</m:t>
                        </m:r>
                      </m:e>
                      <m:sub>
                        <m:r>
                          <a:rPr lang="en-US" b="0" i="1" smtClean="0">
                            <a:solidFill>
                              <a:srgbClr val="002060"/>
                            </a:solidFill>
                            <a:latin typeface="Cambria Math" panose="02040503050406030204" pitchFamily="18" charset="0"/>
                            <a:cs typeface="Calibri"/>
                          </a:rPr>
                          <m:t>1</m:t>
                        </m:r>
                      </m:sub>
                    </m:sSub>
                    <m:sSub>
                      <m:sSubPr>
                        <m:ctrlPr>
                          <a:rPr lang="en-US" b="0" i="1" dirty="0" smtClean="0">
                            <a:solidFill>
                              <a:srgbClr val="002060"/>
                            </a:solidFill>
                            <a:latin typeface="Cambria Math" panose="02040503050406030204" pitchFamily="18" charset="0"/>
                            <a:cs typeface="Calibri"/>
                          </a:rPr>
                        </m:ctrlPr>
                      </m:sSubPr>
                      <m:e>
                        <m:acc>
                          <m:accPr>
                            <m:chr m:val="̇"/>
                            <m:ctrlPr>
                              <a:rPr lang="en-US" b="0" i="1" smtClean="0">
                                <a:solidFill>
                                  <a:srgbClr val="002060"/>
                                </a:solidFill>
                                <a:latin typeface="Cambria Math" panose="02040503050406030204" pitchFamily="18" charset="0"/>
                                <a:cs typeface="Calibri"/>
                              </a:rPr>
                            </m:ctrlPr>
                          </m:accPr>
                          <m:e>
                            <m:r>
                              <a:rPr lang="en-US" b="0" i="1" smtClean="0">
                                <a:solidFill>
                                  <a:srgbClr val="002060"/>
                                </a:solidFill>
                                <a:latin typeface="Cambria Math" panose="02040503050406030204" pitchFamily="18" charset="0"/>
                                <a:cs typeface="Calibri"/>
                              </a:rPr>
                              <m:t>𝜔</m:t>
                            </m:r>
                          </m:e>
                        </m:acc>
                      </m:e>
                      <m:sub>
                        <m:r>
                          <a:rPr lang="en-US" b="0" i="1" dirty="0" smtClean="0">
                            <a:solidFill>
                              <a:srgbClr val="002060"/>
                            </a:solidFill>
                            <a:latin typeface="Cambria Math" panose="02040503050406030204" pitchFamily="18" charset="0"/>
                            <a:cs typeface="Calibri"/>
                          </a:rPr>
                          <m:t>1</m:t>
                        </m:r>
                      </m:sub>
                    </m:sSub>
                    <m:r>
                      <a:rPr lang="en-US" b="0" i="1" dirty="0" smtClean="0">
                        <a:solidFill>
                          <a:srgbClr val="002060"/>
                        </a:solidFill>
                        <a:latin typeface="Cambria Math" panose="02040503050406030204" pitchFamily="18" charset="0"/>
                        <a:cs typeface="Calibri"/>
                      </a:rPr>
                      <m:t>=</m:t>
                    </m:r>
                    <m:r>
                      <a:rPr lang="en-US" b="0" i="1" dirty="0" smtClean="0">
                        <a:solidFill>
                          <a:srgbClr val="002060"/>
                        </a:solidFill>
                        <a:latin typeface="Cambria Math" panose="02040503050406030204" pitchFamily="18" charset="0"/>
                        <a:cs typeface="Calibri"/>
                      </a:rPr>
                      <m:t>0</m:t>
                    </m:r>
                    <m:r>
                      <a:rPr lang="en-US" b="0" i="1" dirty="0" smtClean="0">
                        <a:solidFill>
                          <a:srgbClr val="002060"/>
                        </a:solidFill>
                        <a:latin typeface="Cambria Math" panose="02040503050406030204" pitchFamily="18" charset="0"/>
                        <a:cs typeface="Calibri"/>
                      </a:rPr>
                      <m:t>⇒</m:t>
                    </m:r>
                    <m:sSub>
                      <m:sSubPr>
                        <m:ctrlPr>
                          <a:rPr lang="en-US" b="0" i="1" dirty="0" smtClean="0">
                            <a:solidFill>
                              <a:srgbClr val="002060"/>
                            </a:solidFill>
                            <a:latin typeface="Cambria Math" panose="02040503050406030204" pitchFamily="18" charset="0"/>
                            <a:cs typeface="Calibri"/>
                          </a:rPr>
                        </m:ctrlPr>
                      </m:sSubPr>
                      <m:e>
                        <m:r>
                          <a:rPr lang="en-US" b="0" i="1" dirty="0" smtClean="0">
                            <a:solidFill>
                              <a:srgbClr val="002060"/>
                            </a:solidFill>
                            <a:latin typeface="Cambria Math" panose="02040503050406030204" pitchFamily="18" charset="0"/>
                            <a:cs typeface="Calibri"/>
                          </a:rPr>
                          <m:t>𝜔</m:t>
                        </m:r>
                      </m:e>
                      <m:sub>
                        <m:r>
                          <a:rPr lang="en-US" b="0" i="1" dirty="0" smtClean="0">
                            <a:solidFill>
                              <a:srgbClr val="002060"/>
                            </a:solidFill>
                            <a:latin typeface="Cambria Math" panose="02040503050406030204" pitchFamily="18" charset="0"/>
                            <a:cs typeface="Calibri"/>
                          </a:rPr>
                          <m:t>1</m:t>
                        </m:r>
                      </m:sub>
                    </m:sSub>
                    <m:r>
                      <a:rPr lang="en-US" b="0" i="1" dirty="0" smtClean="0">
                        <a:solidFill>
                          <a:srgbClr val="002060"/>
                        </a:solidFill>
                        <a:latin typeface="Cambria Math" panose="02040503050406030204" pitchFamily="18" charset="0"/>
                        <a:cs typeface="Calibri"/>
                      </a:rPr>
                      <m:t>=</m:t>
                    </m:r>
                  </m:oMath>
                </a14:m>
                <a:r>
                  <a:rPr lang="en-IN" sz="2000" dirty="0">
                    <a:solidFill>
                      <a:srgbClr val="002060"/>
                    </a:solidFill>
                    <a:latin typeface="Times New Roman" panose="02020603050405020304" pitchFamily="18" charset="0"/>
                    <a:cs typeface="Times New Roman" panose="02020603050405020304" pitchFamily="18" charset="0"/>
                  </a:rPr>
                  <a:t>constant</a:t>
                </a:r>
              </a:p>
              <a:p>
                <a:pPr>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Differentiating the second equation w.r.t </a:t>
                </a:r>
                <a14:m>
                  <m:oMath xmlns:m="http://schemas.openxmlformats.org/officeDocument/2006/math">
                    <m:r>
                      <a:rPr lang="en-US" sz="2000" b="0" i="1" smtClean="0">
                        <a:solidFill>
                          <a:srgbClr val="002060"/>
                        </a:solidFill>
                        <a:latin typeface="Cambria Math" panose="02040503050406030204" pitchFamily="18" charset="0"/>
                        <a:cs typeface="Calibri"/>
                      </a:rPr>
                      <m:t>𝑡</m:t>
                    </m:r>
                  </m:oMath>
                </a14:m>
                <a:r>
                  <a:rPr lang="en-IN" sz="200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𝐼</m:t>
                        </m:r>
                      </m:e>
                      <m:sub>
                        <m:r>
                          <a:rPr lang="en-US" sz="2000" b="0" i="1" smtClean="0">
                            <a:solidFill>
                              <a:srgbClr val="002060"/>
                            </a:solidFill>
                            <a:latin typeface="Cambria Math" panose="02040503050406030204" pitchFamily="18" charset="0"/>
                            <a:cs typeface="Calibri"/>
                          </a:rPr>
                          <m:t>2</m:t>
                        </m:r>
                      </m:sub>
                    </m:sSub>
                    <m:acc>
                      <m:accPr>
                        <m:chr m:val="̈"/>
                        <m:ctrlPr>
                          <a:rPr lang="en-US" sz="2000" b="0" i="1" smtClean="0">
                            <a:solidFill>
                              <a:srgbClr val="002060"/>
                            </a:solidFill>
                            <a:latin typeface="Cambria Math" panose="02040503050406030204" pitchFamily="18" charset="0"/>
                            <a:cs typeface="Calibri"/>
                          </a:rPr>
                        </m:ctrlPr>
                      </m:accPr>
                      <m:e>
                        <m:sSub>
                          <m:sSubPr>
                            <m:ctrlPr>
                              <a:rPr lang="en-US" sz="2000" b="0" i="1" smtClean="0">
                                <a:solidFill>
                                  <a:srgbClr val="002060"/>
                                </a:solidFill>
                                <a:latin typeface="Cambria Math" panose="02040503050406030204" pitchFamily="18" charset="0"/>
                                <a:cs typeface="Calibri"/>
                              </a:rPr>
                            </m:ctrlPr>
                          </m:sSubPr>
                          <m:e>
                            <m:r>
                              <a:rPr lang="en-US" sz="2000" b="0" i="1" smtClean="0">
                                <a:solidFill>
                                  <a:srgbClr val="002060"/>
                                </a:solidFill>
                                <a:latin typeface="Cambria Math" panose="02040503050406030204" pitchFamily="18" charset="0"/>
                                <a:cs typeface="Calibri"/>
                              </a:rPr>
                              <m:t>𝜔</m:t>
                            </m:r>
                          </m:e>
                          <m:sub>
                            <m:r>
                              <a:rPr lang="en-US" sz="2000" b="0" i="1" smtClean="0">
                                <a:solidFill>
                                  <a:srgbClr val="002060"/>
                                </a:solidFill>
                                <a:latin typeface="Cambria Math" panose="02040503050406030204" pitchFamily="18" charset="0"/>
                                <a:cs typeface="Calibri"/>
                              </a:rPr>
                              <m:t>2</m:t>
                            </m:r>
                          </m:sub>
                        </m:sSub>
                      </m:e>
                    </m:acc>
                    <m:r>
                      <a:rPr lang="en-US" sz="2000" b="0" i="1" dirty="0" smtClean="0">
                        <a:solidFill>
                          <a:srgbClr val="002060"/>
                        </a:solidFill>
                        <a:latin typeface="Cambria Math" panose="02040503050406030204" pitchFamily="18" charset="0"/>
                        <a:cs typeface="Calibri"/>
                      </a:rPr>
                      <m:t>−</m:t>
                    </m:r>
                    <m:sSub>
                      <m:sSubPr>
                        <m:ctrlPr>
                          <a:rPr lang="en-US" sz="2000" b="0" i="1" dirty="0" smtClean="0">
                            <a:solidFill>
                              <a:srgbClr val="002060"/>
                            </a:solidFill>
                            <a:latin typeface="Cambria Math" panose="02040503050406030204" pitchFamily="18" charset="0"/>
                            <a:cs typeface="Calibri"/>
                          </a:rPr>
                        </m:ctrlPr>
                      </m:sSubPr>
                      <m:e>
                        <m:r>
                          <a:rPr lang="en-US" sz="2000" b="0" i="1" dirty="0" smtClean="0">
                            <a:solidFill>
                              <a:srgbClr val="002060"/>
                            </a:solidFill>
                            <a:latin typeface="Cambria Math" panose="02040503050406030204" pitchFamily="18" charset="0"/>
                            <a:cs typeface="Calibri"/>
                          </a:rPr>
                          <m:t>𝜔</m:t>
                        </m:r>
                      </m:e>
                      <m:sub>
                        <m:r>
                          <a:rPr lang="en-US" sz="2000" b="0" i="1" dirty="0" smtClean="0">
                            <a:solidFill>
                              <a:srgbClr val="002060"/>
                            </a:solidFill>
                            <a:latin typeface="Cambria Math" panose="02040503050406030204" pitchFamily="18" charset="0"/>
                            <a:cs typeface="Calibri"/>
                          </a:rPr>
                          <m:t>1</m:t>
                        </m:r>
                      </m:sub>
                    </m:sSub>
                    <m:sSub>
                      <m:sSubPr>
                        <m:ctrlPr>
                          <a:rPr lang="en-US" sz="2000" b="0" i="1" dirty="0" smtClean="0">
                            <a:solidFill>
                              <a:srgbClr val="002060"/>
                            </a:solidFill>
                            <a:latin typeface="Cambria Math" panose="02040503050406030204" pitchFamily="18" charset="0"/>
                            <a:cs typeface="Calibri"/>
                          </a:rPr>
                        </m:ctrlPr>
                      </m:sSubPr>
                      <m:e>
                        <m:acc>
                          <m:accPr>
                            <m:chr m:val="̇"/>
                            <m:ctrlPr>
                              <a:rPr lang="en-US" sz="2000" b="0" i="1" dirty="0" smtClean="0">
                                <a:solidFill>
                                  <a:srgbClr val="002060"/>
                                </a:solidFill>
                                <a:latin typeface="Cambria Math" panose="02040503050406030204" pitchFamily="18" charset="0"/>
                                <a:cs typeface="Calibri"/>
                              </a:rPr>
                            </m:ctrlPr>
                          </m:accPr>
                          <m:e>
                            <m:r>
                              <a:rPr lang="en-US" sz="2000" b="0" i="1" dirty="0" smtClean="0">
                                <a:solidFill>
                                  <a:srgbClr val="002060"/>
                                </a:solidFill>
                                <a:latin typeface="Cambria Math" panose="02040503050406030204" pitchFamily="18" charset="0"/>
                                <a:cs typeface="Calibri"/>
                              </a:rPr>
                              <m:t>𝜔</m:t>
                            </m:r>
                          </m:e>
                        </m:acc>
                      </m:e>
                      <m:sub>
                        <m:r>
                          <a:rPr lang="en-US" sz="2000" b="0" i="1" dirty="0" smtClean="0">
                            <a:solidFill>
                              <a:srgbClr val="002060"/>
                            </a:solidFill>
                            <a:latin typeface="Cambria Math" panose="02040503050406030204" pitchFamily="18" charset="0"/>
                            <a:cs typeface="Calibri"/>
                          </a:rPr>
                          <m:t>3</m:t>
                        </m:r>
                      </m:sub>
                    </m:sSub>
                    <m:d>
                      <m:dPr>
                        <m:ctrlPr>
                          <a:rPr lang="en-US" sz="2000" b="0" i="1" dirty="0" smtClean="0">
                            <a:solidFill>
                              <a:srgbClr val="002060"/>
                            </a:solidFill>
                            <a:latin typeface="Cambria Math" panose="02040503050406030204" pitchFamily="18" charset="0"/>
                            <a:cs typeface="Calibri"/>
                          </a:rPr>
                        </m:ctrlPr>
                      </m:dPr>
                      <m:e>
                        <m:sSub>
                          <m:sSubPr>
                            <m:ctrlPr>
                              <a:rPr lang="en-US" sz="2000" b="0" i="1" dirty="0" smtClean="0">
                                <a:solidFill>
                                  <a:srgbClr val="002060"/>
                                </a:solidFill>
                                <a:latin typeface="Cambria Math" panose="02040503050406030204" pitchFamily="18" charset="0"/>
                                <a:cs typeface="Calibri"/>
                              </a:rPr>
                            </m:ctrlPr>
                          </m:sSubPr>
                          <m:e>
                            <m:r>
                              <a:rPr lang="en-US" sz="2000" b="0" i="1" dirty="0" smtClean="0">
                                <a:solidFill>
                                  <a:srgbClr val="002060"/>
                                </a:solidFill>
                                <a:latin typeface="Cambria Math" panose="02040503050406030204" pitchFamily="18" charset="0"/>
                                <a:cs typeface="Calibri"/>
                              </a:rPr>
                              <m:t>𝐼</m:t>
                            </m:r>
                          </m:e>
                          <m:sub>
                            <m:r>
                              <a:rPr lang="en-US" sz="2000" b="0" i="1" dirty="0" smtClean="0">
                                <a:solidFill>
                                  <a:srgbClr val="002060"/>
                                </a:solidFill>
                                <a:latin typeface="Cambria Math" panose="02040503050406030204" pitchFamily="18" charset="0"/>
                                <a:cs typeface="Calibri"/>
                              </a:rPr>
                              <m:t>3</m:t>
                            </m:r>
                          </m:sub>
                        </m:sSub>
                        <m:r>
                          <a:rPr lang="en-US" sz="2000" b="0" i="1" dirty="0" smtClean="0">
                            <a:solidFill>
                              <a:srgbClr val="002060"/>
                            </a:solidFill>
                            <a:latin typeface="Cambria Math" panose="02040503050406030204" pitchFamily="18" charset="0"/>
                            <a:cs typeface="Calibri"/>
                          </a:rPr>
                          <m:t>−</m:t>
                        </m:r>
                        <m:sSub>
                          <m:sSubPr>
                            <m:ctrlPr>
                              <a:rPr lang="en-US" sz="2000" b="0" i="1" dirty="0" smtClean="0">
                                <a:solidFill>
                                  <a:srgbClr val="002060"/>
                                </a:solidFill>
                                <a:latin typeface="Cambria Math" panose="02040503050406030204" pitchFamily="18" charset="0"/>
                                <a:cs typeface="Calibri"/>
                              </a:rPr>
                            </m:ctrlPr>
                          </m:sSubPr>
                          <m:e>
                            <m:r>
                              <a:rPr lang="en-US" sz="2000" b="0" i="1" dirty="0" smtClean="0">
                                <a:solidFill>
                                  <a:srgbClr val="002060"/>
                                </a:solidFill>
                                <a:latin typeface="Cambria Math" panose="02040503050406030204" pitchFamily="18" charset="0"/>
                                <a:cs typeface="Calibri"/>
                              </a:rPr>
                              <m:t>𝐼</m:t>
                            </m:r>
                          </m:e>
                          <m:sub>
                            <m:r>
                              <a:rPr lang="en-US" sz="2000" b="0" i="1" dirty="0" smtClean="0">
                                <a:solidFill>
                                  <a:srgbClr val="002060"/>
                                </a:solidFill>
                                <a:latin typeface="Cambria Math" panose="02040503050406030204" pitchFamily="18" charset="0"/>
                                <a:cs typeface="Calibri"/>
                              </a:rPr>
                              <m:t>1</m:t>
                            </m:r>
                          </m:sub>
                        </m:sSub>
                      </m:e>
                    </m:d>
                    <m:r>
                      <a:rPr lang="en-US" sz="2000" b="0" i="1" dirty="0" smtClean="0">
                        <a:solidFill>
                          <a:srgbClr val="002060"/>
                        </a:solidFill>
                        <a:latin typeface="Cambria Math" panose="02040503050406030204" pitchFamily="18" charset="0"/>
                        <a:cs typeface="Calibri"/>
                      </a:rPr>
                      <m:t>=</m:t>
                    </m:r>
                    <m:r>
                      <a:rPr lang="en-US" sz="2000" b="0" i="1" dirty="0" smtClean="0">
                        <a:solidFill>
                          <a:srgbClr val="002060"/>
                        </a:solidFill>
                        <a:latin typeface="Cambria Math" panose="02040503050406030204" pitchFamily="18" charset="0"/>
                        <a:cs typeface="Calibri"/>
                      </a:rPr>
                      <m:t>0</m:t>
                    </m:r>
                  </m:oMath>
                </a14:m>
                <a:endParaRPr lang="en-IN"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solidFill>
                      <a:srgbClr val="002060"/>
                    </a:solidFill>
                    <a:latin typeface="Times New Roman" panose="02020603050405020304" pitchFamily="18" charset="0"/>
                    <a:cs typeface="Times New Roman" panose="02020603050405020304" pitchFamily="18" charset="0"/>
                  </a:rPr>
                  <a:t>Using a value of </a:t>
                </a:r>
                <a14:m>
                  <m:oMath xmlns:m="http://schemas.openxmlformats.org/officeDocument/2006/math">
                    <m:sSub>
                      <m:sSubPr>
                        <m:ctrlPr>
                          <a:rPr lang="en-US" b="0" i="1" dirty="0" smtClean="0">
                            <a:solidFill>
                              <a:srgbClr val="002060"/>
                            </a:solidFill>
                            <a:latin typeface="Cambria Math" panose="02040503050406030204" pitchFamily="18" charset="0"/>
                            <a:cs typeface="Calibri"/>
                          </a:rPr>
                        </m:ctrlPr>
                      </m:sSubPr>
                      <m:e>
                        <m:acc>
                          <m:accPr>
                            <m:chr m:val="̇"/>
                            <m:ctrlPr>
                              <a:rPr lang="en-US" b="0" i="1" smtClean="0">
                                <a:solidFill>
                                  <a:srgbClr val="002060"/>
                                </a:solidFill>
                                <a:latin typeface="Cambria Math" panose="02040503050406030204" pitchFamily="18" charset="0"/>
                                <a:cs typeface="Calibri"/>
                              </a:rPr>
                            </m:ctrlPr>
                          </m:accPr>
                          <m:e>
                            <m:r>
                              <a:rPr lang="en-US" b="0" i="1" smtClean="0">
                                <a:solidFill>
                                  <a:srgbClr val="002060"/>
                                </a:solidFill>
                                <a:latin typeface="Cambria Math" panose="02040503050406030204" pitchFamily="18" charset="0"/>
                                <a:cs typeface="Calibri"/>
                              </a:rPr>
                              <m:t>𝜔</m:t>
                            </m:r>
                          </m:e>
                        </m:acc>
                      </m:e>
                      <m:sub>
                        <m:r>
                          <a:rPr lang="en-US" b="0" i="1" dirty="0" smtClean="0">
                            <a:solidFill>
                              <a:srgbClr val="002060"/>
                            </a:solidFill>
                            <a:latin typeface="Cambria Math" panose="02040503050406030204" pitchFamily="18" charset="0"/>
                            <a:cs typeface="Calibri"/>
                          </a:rPr>
                          <m:t>3</m:t>
                        </m:r>
                      </m:sub>
                    </m:sSub>
                  </m:oMath>
                </a14:m>
                <a:r>
                  <a:rPr lang="en-IN" sz="2000" dirty="0">
                    <a:solidFill>
                      <a:srgbClr val="002060"/>
                    </a:solidFill>
                    <a:latin typeface="Times New Roman" panose="02020603050405020304" pitchFamily="18" charset="0"/>
                    <a:cs typeface="Times New Roman" panose="02020603050405020304" pitchFamily="18" charset="0"/>
                  </a:rPr>
                  <a:t> from third equation, we obtain: </a:t>
                </a:r>
                <a14:m>
                  <m:oMath xmlns:m="http://schemas.openxmlformats.org/officeDocument/2006/math">
                    <m:sSub>
                      <m:sSubPr>
                        <m:ctrlPr>
                          <a:rPr lang="en-US" sz="2000" b="0" i="1" dirty="0" smtClean="0">
                            <a:solidFill>
                              <a:srgbClr val="002060"/>
                            </a:solidFill>
                            <a:latin typeface="Cambria Math" panose="02040503050406030204" pitchFamily="18" charset="0"/>
                            <a:cs typeface="Calibri"/>
                          </a:rPr>
                        </m:ctrlPr>
                      </m:sSubPr>
                      <m:e>
                        <m:acc>
                          <m:accPr>
                            <m:chr m:val="̈"/>
                            <m:ctrlPr>
                              <a:rPr lang="en-US" sz="2000" b="0" i="1" smtClean="0">
                                <a:solidFill>
                                  <a:srgbClr val="002060"/>
                                </a:solidFill>
                                <a:latin typeface="Cambria Math" panose="02040503050406030204" pitchFamily="18" charset="0"/>
                                <a:cs typeface="Calibri"/>
                              </a:rPr>
                            </m:ctrlPr>
                          </m:accPr>
                          <m:e>
                            <m:r>
                              <a:rPr lang="en-US" sz="2000" b="0" i="1" smtClean="0">
                                <a:solidFill>
                                  <a:srgbClr val="002060"/>
                                </a:solidFill>
                                <a:latin typeface="Cambria Math" panose="02040503050406030204" pitchFamily="18" charset="0"/>
                                <a:cs typeface="Calibri"/>
                              </a:rPr>
                              <m:t>𝜔</m:t>
                            </m:r>
                          </m:e>
                        </m:acc>
                      </m:e>
                      <m:sub>
                        <m:r>
                          <a:rPr lang="en-US" sz="2000" b="0" i="1" dirty="0" smtClean="0">
                            <a:solidFill>
                              <a:srgbClr val="002060"/>
                            </a:solidFill>
                            <a:latin typeface="Cambria Math" panose="02040503050406030204" pitchFamily="18" charset="0"/>
                            <a:cs typeface="Calibri"/>
                          </a:rPr>
                          <m:t>2</m:t>
                        </m:r>
                      </m:sub>
                    </m:sSub>
                    <m:r>
                      <a:rPr lang="en-US" sz="2000" b="0" i="1" dirty="0" smtClean="0">
                        <a:solidFill>
                          <a:srgbClr val="002060"/>
                        </a:solidFill>
                        <a:latin typeface="Cambria Math" panose="02040503050406030204" pitchFamily="18" charset="0"/>
                        <a:cs typeface="Calibri"/>
                      </a:rPr>
                      <m:t>+</m:t>
                    </m:r>
                    <m:f>
                      <m:fPr>
                        <m:ctrlPr>
                          <a:rPr lang="en-US" sz="2000" b="0" i="1" dirty="0" smtClean="0">
                            <a:solidFill>
                              <a:srgbClr val="002060"/>
                            </a:solidFill>
                            <a:latin typeface="Cambria Math" panose="02040503050406030204" pitchFamily="18" charset="0"/>
                            <a:cs typeface="Calibri"/>
                          </a:rPr>
                        </m:ctrlPr>
                      </m:fPr>
                      <m:num>
                        <m:d>
                          <m:dPr>
                            <m:ctrlPr>
                              <a:rPr lang="en-US" sz="2000" b="0" i="1" dirty="0" smtClean="0">
                                <a:solidFill>
                                  <a:srgbClr val="002060"/>
                                </a:solidFill>
                                <a:latin typeface="Cambria Math" panose="02040503050406030204" pitchFamily="18" charset="0"/>
                                <a:cs typeface="Calibri"/>
                              </a:rPr>
                            </m:ctrlPr>
                          </m:dPr>
                          <m:e>
                            <m:sSub>
                              <m:sSubPr>
                                <m:ctrlPr>
                                  <a:rPr lang="en-US" sz="2000" b="0" i="1" dirty="0" smtClean="0">
                                    <a:solidFill>
                                      <a:srgbClr val="002060"/>
                                    </a:solidFill>
                                    <a:latin typeface="Cambria Math" panose="02040503050406030204" pitchFamily="18" charset="0"/>
                                    <a:cs typeface="Calibri"/>
                                  </a:rPr>
                                </m:ctrlPr>
                              </m:sSubPr>
                              <m:e>
                                <m:r>
                                  <a:rPr lang="en-US" sz="2000" b="0" i="1" dirty="0" smtClean="0">
                                    <a:solidFill>
                                      <a:srgbClr val="002060"/>
                                    </a:solidFill>
                                    <a:latin typeface="Cambria Math" panose="02040503050406030204" pitchFamily="18" charset="0"/>
                                    <a:cs typeface="Calibri"/>
                                  </a:rPr>
                                  <m:t>𝐼</m:t>
                                </m:r>
                              </m:e>
                              <m:sub>
                                <m:r>
                                  <a:rPr lang="en-US" sz="2000" b="0" i="1" dirty="0" smtClean="0">
                                    <a:solidFill>
                                      <a:srgbClr val="002060"/>
                                    </a:solidFill>
                                    <a:latin typeface="Cambria Math" panose="02040503050406030204" pitchFamily="18" charset="0"/>
                                    <a:cs typeface="Calibri"/>
                                  </a:rPr>
                                  <m:t>1</m:t>
                                </m:r>
                              </m:sub>
                            </m:sSub>
                            <m:r>
                              <a:rPr lang="en-US" sz="2000" b="0" i="1" dirty="0" smtClean="0">
                                <a:solidFill>
                                  <a:srgbClr val="002060"/>
                                </a:solidFill>
                                <a:latin typeface="Cambria Math" panose="02040503050406030204" pitchFamily="18" charset="0"/>
                                <a:cs typeface="Calibri"/>
                              </a:rPr>
                              <m:t>−</m:t>
                            </m:r>
                            <m:sSub>
                              <m:sSubPr>
                                <m:ctrlPr>
                                  <a:rPr lang="en-US" sz="2000" b="0" i="1" dirty="0" smtClean="0">
                                    <a:solidFill>
                                      <a:srgbClr val="002060"/>
                                    </a:solidFill>
                                    <a:latin typeface="Cambria Math" panose="02040503050406030204" pitchFamily="18" charset="0"/>
                                    <a:cs typeface="Calibri"/>
                                  </a:rPr>
                                </m:ctrlPr>
                              </m:sSubPr>
                              <m:e>
                                <m:r>
                                  <a:rPr lang="en-US" sz="2000" b="0" i="1" dirty="0" smtClean="0">
                                    <a:solidFill>
                                      <a:srgbClr val="002060"/>
                                    </a:solidFill>
                                    <a:latin typeface="Cambria Math" panose="02040503050406030204" pitchFamily="18" charset="0"/>
                                    <a:cs typeface="Calibri"/>
                                  </a:rPr>
                                  <m:t>𝐼</m:t>
                                </m:r>
                              </m:e>
                              <m:sub>
                                <m:r>
                                  <a:rPr lang="en-US" sz="2000" b="0" i="1" dirty="0" smtClean="0">
                                    <a:solidFill>
                                      <a:srgbClr val="002060"/>
                                    </a:solidFill>
                                    <a:latin typeface="Cambria Math" panose="02040503050406030204" pitchFamily="18" charset="0"/>
                                    <a:cs typeface="Calibri"/>
                                  </a:rPr>
                                  <m:t>3</m:t>
                                </m:r>
                              </m:sub>
                            </m:sSub>
                          </m:e>
                        </m:d>
                        <m:d>
                          <m:dPr>
                            <m:ctrlPr>
                              <a:rPr lang="en-US" sz="2000" b="0" i="1" dirty="0" smtClean="0">
                                <a:solidFill>
                                  <a:srgbClr val="002060"/>
                                </a:solidFill>
                                <a:latin typeface="Cambria Math" panose="02040503050406030204" pitchFamily="18" charset="0"/>
                                <a:cs typeface="Calibri"/>
                              </a:rPr>
                            </m:ctrlPr>
                          </m:dPr>
                          <m:e>
                            <m:sSub>
                              <m:sSubPr>
                                <m:ctrlPr>
                                  <a:rPr lang="en-US" sz="2000" b="0" i="1" dirty="0" smtClean="0">
                                    <a:solidFill>
                                      <a:srgbClr val="002060"/>
                                    </a:solidFill>
                                    <a:latin typeface="Cambria Math" panose="02040503050406030204" pitchFamily="18" charset="0"/>
                                    <a:cs typeface="Calibri"/>
                                  </a:rPr>
                                </m:ctrlPr>
                              </m:sSubPr>
                              <m:e>
                                <m:r>
                                  <a:rPr lang="en-US" sz="2000" b="0" i="1" dirty="0" smtClean="0">
                                    <a:solidFill>
                                      <a:srgbClr val="002060"/>
                                    </a:solidFill>
                                    <a:latin typeface="Cambria Math" panose="02040503050406030204" pitchFamily="18" charset="0"/>
                                    <a:cs typeface="Calibri"/>
                                  </a:rPr>
                                  <m:t>𝐼</m:t>
                                </m:r>
                              </m:e>
                              <m:sub>
                                <m:r>
                                  <a:rPr lang="en-US" sz="2000" b="0" i="1" dirty="0" smtClean="0">
                                    <a:solidFill>
                                      <a:srgbClr val="002060"/>
                                    </a:solidFill>
                                    <a:latin typeface="Cambria Math" panose="02040503050406030204" pitchFamily="18" charset="0"/>
                                    <a:cs typeface="Calibri"/>
                                  </a:rPr>
                                  <m:t>1</m:t>
                                </m:r>
                              </m:sub>
                            </m:sSub>
                            <m:r>
                              <a:rPr lang="en-US" sz="2000" b="0" i="1" dirty="0" smtClean="0">
                                <a:solidFill>
                                  <a:srgbClr val="002060"/>
                                </a:solidFill>
                                <a:latin typeface="Cambria Math" panose="02040503050406030204" pitchFamily="18" charset="0"/>
                                <a:cs typeface="Calibri"/>
                              </a:rPr>
                              <m:t>−</m:t>
                            </m:r>
                            <m:sSub>
                              <m:sSubPr>
                                <m:ctrlPr>
                                  <a:rPr lang="en-US" sz="2000" b="0" i="1" dirty="0" smtClean="0">
                                    <a:solidFill>
                                      <a:srgbClr val="002060"/>
                                    </a:solidFill>
                                    <a:latin typeface="Cambria Math" panose="02040503050406030204" pitchFamily="18" charset="0"/>
                                    <a:cs typeface="Calibri"/>
                                  </a:rPr>
                                </m:ctrlPr>
                              </m:sSubPr>
                              <m:e>
                                <m:r>
                                  <a:rPr lang="en-US" sz="2000" b="0" i="1" dirty="0" smtClean="0">
                                    <a:solidFill>
                                      <a:srgbClr val="002060"/>
                                    </a:solidFill>
                                    <a:latin typeface="Cambria Math" panose="02040503050406030204" pitchFamily="18" charset="0"/>
                                    <a:cs typeface="Calibri"/>
                                  </a:rPr>
                                  <m:t>𝐼</m:t>
                                </m:r>
                              </m:e>
                              <m:sub>
                                <m:r>
                                  <a:rPr lang="en-US" sz="2000" b="0" i="1" dirty="0" smtClean="0">
                                    <a:solidFill>
                                      <a:srgbClr val="002060"/>
                                    </a:solidFill>
                                    <a:latin typeface="Cambria Math" panose="02040503050406030204" pitchFamily="18" charset="0"/>
                                    <a:cs typeface="Calibri"/>
                                  </a:rPr>
                                  <m:t>2</m:t>
                                </m:r>
                              </m:sub>
                            </m:sSub>
                          </m:e>
                        </m:d>
                        <m:sSubSup>
                          <m:sSubSupPr>
                            <m:ctrlPr>
                              <a:rPr lang="en-US" sz="2000" b="0" i="1" dirty="0" smtClean="0">
                                <a:solidFill>
                                  <a:srgbClr val="002060"/>
                                </a:solidFill>
                                <a:latin typeface="Cambria Math" panose="02040503050406030204" pitchFamily="18" charset="0"/>
                                <a:cs typeface="Calibri"/>
                              </a:rPr>
                            </m:ctrlPr>
                          </m:sSubSupPr>
                          <m:e>
                            <m:r>
                              <a:rPr lang="en-US" sz="2000" b="0" i="1" dirty="0" smtClean="0">
                                <a:solidFill>
                                  <a:srgbClr val="002060"/>
                                </a:solidFill>
                                <a:latin typeface="Cambria Math" panose="02040503050406030204" pitchFamily="18" charset="0"/>
                                <a:cs typeface="Calibri"/>
                              </a:rPr>
                              <m:t>𝜔</m:t>
                            </m:r>
                          </m:e>
                          <m:sub>
                            <m:r>
                              <a:rPr lang="en-US" sz="2000" b="0" i="1" dirty="0" smtClean="0">
                                <a:solidFill>
                                  <a:srgbClr val="002060"/>
                                </a:solidFill>
                                <a:latin typeface="Cambria Math" panose="02040503050406030204" pitchFamily="18" charset="0"/>
                                <a:cs typeface="Calibri"/>
                              </a:rPr>
                              <m:t>1</m:t>
                            </m:r>
                          </m:sub>
                          <m:sup>
                            <m:r>
                              <a:rPr lang="en-US" sz="2000" b="0" i="1" dirty="0" smtClean="0">
                                <a:solidFill>
                                  <a:srgbClr val="002060"/>
                                </a:solidFill>
                                <a:latin typeface="Cambria Math" panose="02040503050406030204" pitchFamily="18" charset="0"/>
                                <a:cs typeface="Calibri"/>
                              </a:rPr>
                              <m:t>2</m:t>
                            </m:r>
                          </m:sup>
                        </m:sSubSup>
                      </m:num>
                      <m:den>
                        <m:sSub>
                          <m:sSubPr>
                            <m:ctrlPr>
                              <a:rPr lang="en-US" sz="2000" b="0" i="1" dirty="0" smtClean="0">
                                <a:solidFill>
                                  <a:srgbClr val="002060"/>
                                </a:solidFill>
                                <a:latin typeface="Cambria Math" panose="02040503050406030204" pitchFamily="18" charset="0"/>
                                <a:cs typeface="Calibri"/>
                              </a:rPr>
                            </m:ctrlPr>
                          </m:sSubPr>
                          <m:e>
                            <m:r>
                              <a:rPr lang="en-US" sz="2000" b="0" i="1" dirty="0" smtClean="0">
                                <a:solidFill>
                                  <a:srgbClr val="002060"/>
                                </a:solidFill>
                                <a:latin typeface="Cambria Math" panose="02040503050406030204" pitchFamily="18" charset="0"/>
                                <a:cs typeface="Calibri"/>
                              </a:rPr>
                              <m:t>𝐼</m:t>
                            </m:r>
                          </m:e>
                          <m:sub>
                            <m:r>
                              <a:rPr lang="en-US" sz="2000" b="0" i="1" dirty="0" smtClean="0">
                                <a:solidFill>
                                  <a:srgbClr val="002060"/>
                                </a:solidFill>
                                <a:latin typeface="Cambria Math" panose="02040503050406030204" pitchFamily="18" charset="0"/>
                                <a:cs typeface="Calibri"/>
                              </a:rPr>
                              <m:t>2</m:t>
                            </m:r>
                          </m:sub>
                        </m:sSub>
                        <m:sSub>
                          <m:sSubPr>
                            <m:ctrlPr>
                              <a:rPr lang="en-US" sz="2000" b="0" i="1" dirty="0" smtClean="0">
                                <a:solidFill>
                                  <a:srgbClr val="002060"/>
                                </a:solidFill>
                                <a:latin typeface="Cambria Math" panose="02040503050406030204" pitchFamily="18" charset="0"/>
                                <a:cs typeface="Calibri"/>
                              </a:rPr>
                            </m:ctrlPr>
                          </m:sSubPr>
                          <m:e>
                            <m:r>
                              <a:rPr lang="en-US" sz="2000" b="0" i="1" dirty="0" smtClean="0">
                                <a:solidFill>
                                  <a:srgbClr val="002060"/>
                                </a:solidFill>
                                <a:latin typeface="Cambria Math" panose="02040503050406030204" pitchFamily="18" charset="0"/>
                                <a:cs typeface="Calibri"/>
                              </a:rPr>
                              <m:t>𝐼</m:t>
                            </m:r>
                          </m:e>
                          <m:sub>
                            <m:r>
                              <a:rPr lang="en-US" sz="2000" b="0" i="1" dirty="0" smtClean="0">
                                <a:solidFill>
                                  <a:srgbClr val="002060"/>
                                </a:solidFill>
                                <a:latin typeface="Cambria Math" panose="02040503050406030204" pitchFamily="18" charset="0"/>
                                <a:cs typeface="Calibri"/>
                              </a:rPr>
                              <m:t>3</m:t>
                            </m:r>
                          </m:sub>
                        </m:sSub>
                      </m:den>
                    </m:f>
                    <m:sSub>
                      <m:sSubPr>
                        <m:ctrlPr>
                          <a:rPr lang="en-US" sz="2000" b="0" i="1" dirty="0" smtClean="0">
                            <a:solidFill>
                              <a:srgbClr val="002060"/>
                            </a:solidFill>
                            <a:latin typeface="Cambria Math" panose="02040503050406030204" pitchFamily="18" charset="0"/>
                            <a:cs typeface="Calibri"/>
                          </a:rPr>
                        </m:ctrlPr>
                      </m:sSubPr>
                      <m:e>
                        <m:r>
                          <a:rPr lang="en-US" sz="2000" b="0" i="1" dirty="0" smtClean="0">
                            <a:solidFill>
                              <a:srgbClr val="002060"/>
                            </a:solidFill>
                            <a:latin typeface="Cambria Math" panose="02040503050406030204" pitchFamily="18" charset="0"/>
                            <a:cs typeface="Calibri"/>
                          </a:rPr>
                          <m:t>𝜔</m:t>
                        </m:r>
                      </m:e>
                      <m:sub>
                        <m:r>
                          <a:rPr lang="en-US" sz="2000" b="0" i="1" dirty="0" smtClean="0">
                            <a:solidFill>
                              <a:srgbClr val="002060"/>
                            </a:solidFill>
                            <a:latin typeface="Cambria Math" panose="02040503050406030204" pitchFamily="18" charset="0"/>
                            <a:cs typeface="Calibri"/>
                          </a:rPr>
                          <m:t>2</m:t>
                        </m:r>
                      </m:sub>
                    </m:sSub>
                    <m:r>
                      <a:rPr lang="en-US" sz="2000" b="0" i="1" dirty="0" smtClean="0">
                        <a:solidFill>
                          <a:srgbClr val="002060"/>
                        </a:solidFill>
                        <a:latin typeface="Cambria Math" panose="02040503050406030204" pitchFamily="18" charset="0"/>
                        <a:cs typeface="Calibri"/>
                      </a:rPr>
                      <m:t>=</m:t>
                    </m:r>
                    <m:r>
                      <a:rPr lang="en-US" sz="2000" b="0" i="1" dirty="0" smtClean="0">
                        <a:solidFill>
                          <a:srgbClr val="002060"/>
                        </a:solidFill>
                        <a:latin typeface="Cambria Math" panose="02040503050406030204" pitchFamily="18" charset="0"/>
                        <a:cs typeface="Calibri"/>
                      </a:rPr>
                      <m:t>0</m:t>
                    </m:r>
                  </m:oMath>
                </a14:m>
                <a:r>
                  <a:rPr lang="en-IN" sz="20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7994DE2-AE5F-4B3B-829F-177F6E17F039}"/>
                  </a:ext>
                </a:extLst>
              </p:cNvPr>
              <p:cNvSpPr>
                <a:spLocks noGrp="1" noRot="1" noChangeAspect="1" noMove="1" noResize="1" noEditPoints="1" noAdjustHandles="1" noChangeArrowheads="1" noChangeShapeType="1" noTextEdit="1"/>
              </p:cNvSpPr>
              <p:nvPr>
                <p:ph idx="1"/>
              </p:nvPr>
            </p:nvSpPr>
            <p:spPr>
              <a:blipFill>
                <a:blip r:embed="rId2"/>
                <a:stretch>
                  <a:fillRect l="-1515" t="-186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C5E2E23-E2B3-4337-A4E4-D93E567C3F71}"/>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07F13F9F-9BB9-4A57-ADA8-48D9DD5FBB8E}"/>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6F7AECDD-EB66-4BD4-A3F5-12244D4470AC}"/>
              </a:ext>
            </a:extLst>
          </p:cNvPr>
          <p:cNvSpPr>
            <a:spLocks noGrp="1"/>
          </p:cNvSpPr>
          <p:nvPr>
            <p:ph type="sldNum" sz="quarter" idx="12"/>
          </p:nvPr>
        </p:nvSpPr>
        <p:spPr/>
        <p:txBody>
          <a:bodyPr/>
          <a:lstStyle/>
          <a:p>
            <a:fld id="{BDA10909-B56C-45AC-A9CA-18A782F1C497}" type="slidenum">
              <a:rPr lang="en-US" smtClean="0"/>
              <a:pPr/>
              <a:t>29</a:t>
            </a:fld>
            <a:endParaRPr lang="en-US" dirty="0"/>
          </a:p>
        </p:txBody>
      </p:sp>
      <p:pic>
        <p:nvPicPr>
          <p:cNvPr id="10" name="Picture 9">
            <a:extLst>
              <a:ext uri="{FF2B5EF4-FFF2-40B4-BE49-F238E27FC236}">
                <a16:creationId xmlns:a16="http://schemas.microsoft.com/office/drawing/2014/main" id="{CFE046FC-01C6-4CEF-93C4-1E5181F53004}"/>
              </a:ext>
            </a:extLst>
          </p:cNvPr>
          <p:cNvPicPr>
            <a:picLocks noChangeAspect="1"/>
          </p:cNvPicPr>
          <p:nvPr/>
        </p:nvPicPr>
        <p:blipFill>
          <a:blip r:embed="rId3"/>
          <a:stretch>
            <a:fillRect/>
          </a:stretch>
        </p:blipFill>
        <p:spPr>
          <a:xfrm>
            <a:off x="7475472" y="3327492"/>
            <a:ext cx="3298999" cy="1416785"/>
          </a:xfrm>
          <a:prstGeom prst="rect">
            <a:avLst/>
          </a:prstGeom>
        </p:spPr>
      </p:pic>
    </p:spTree>
    <p:extLst>
      <p:ext uri="{BB962C8B-B14F-4D97-AF65-F5344CB8AC3E}">
        <p14:creationId xmlns:p14="http://schemas.microsoft.com/office/powerpoint/2010/main" val="78674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C134-0648-4A8F-850B-47ECFAFA6D86}"/>
              </a:ext>
            </a:extLst>
          </p:cNvPr>
          <p:cNvSpPr>
            <a:spLocks noGrp="1"/>
          </p:cNvSpPr>
          <p:nvPr>
            <p:ph type="title"/>
          </p:nvPr>
        </p:nvSpPr>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B8FC0353-11DD-4955-9A44-CF4C23E683B7}"/>
              </a:ext>
            </a:extLst>
          </p:cNvPr>
          <p:cNvSpPr>
            <a:spLocks noGrp="1"/>
          </p:cNvSpPr>
          <p:nvPr>
            <p:ph idx="1"/>
          </p:nvPr>
        </p:nvSpPr>
        <p:spPr/>
        <p:txBody>
          <a:bodyPr>
            <a:normAutofit/>
          </a:bodyPr>
          <a:lstStyle/>
          <a:p>
            <a:pPr marL="12700">
              <a:lnSpc>
                <a:spcPct val="100000"/>
              </a:lnSpc>
              <a:spcBef>
                <a:spcPts val="434"/>
              </a:spcBef>
            </a:pPr>
            <a:r>
              <a:rPr lang="en-IN" sz="2200" spc="5" dirty="0">
                <a:solidFill>
                  <a:srgbClr val="C00000"/>
                </a:solidFill>
                <a:latin typeface="Times New Roman" panose="02020603050405020304" pitchFamily="18" charset="0"/>
                <a:cs typeface="Times New Roman" panose="02020603050405020304" pitchFamily="18" charset="0"/>
              </a:rPr>
              <a:t>What </a:t>
            </a:r>
            <a:r>
              <a:rPr lang="en-IN" sz="2200" spc="-10" dirty="0">
                <a:solidFill>
                  <a:srgbClr val="C00000"/>
                </a:solidFill>
                <a:latin typeface="Times New Roman" panose="02020603050405020304" pitchFamily="18" charset="0"/>
                <a:cs typeface="Times New Roman" panose="02020603050405020304" pitchFamily="18" charset="0"/>
              </a:rPr>
              <a:t>is a </a:t>
            </a:r>
            <a:r>
              <a:rPr lang="en-IN" sz="2200" spc="-5" dirty="0">
                <a:solidFill>
                  <a:srgbClr val="C00000"/>
                </a:solidFill>
                <a:latin typeface="Times New Roman" panose="02020603050405020304" pitchFamily="18" charset="0"/>
                <a:cs typeface="Times New Roman" panose="02020603050405020304" pitchFamily="18" charset="0"/>
              </a:rPr>
              <a:t>rigid</a:t>
            </a:r>
            <a:r>
              <a:rPr lang="en-IN" sz="2200" spc="-20" dirty="0">
                <a:solidFill>
                  <a:srgbClr val="C00000"/>
                </a:solidFill>
                <a:latin typeface="Times New Roman" panose="02020603050405020304" pitchFamily="18" charset="0"/>
                <a:cs typeface="Times New Roman" panose="02020603050405020304" pitchFamily="18" charset="0"/>
              </a:rPr>
              <a:t> </a:t>
            </a:r>
            <a:r>
              <a:rPr lang="en-IN" sz="2200" spc="-10" dirty="0">
                <a:solidFill>
                  <a:srgbClr val="C00000"/>
                </a:solidFill>
                <a:latin typeface="Times New Roman" panose="02020603050405020304" pitchFamily="18" charset="0"/>
                <a:cs typeface="Times New Roman" panose="02020603050405020304" pitchFamily="18" charset="0"/>
              </a:rPr>
              <a:t>body?</a:t>
            </a:r>
            <a:endParaRPr lang="en-IN" sz="2200" dirty="0">
              <a:solidFill>
                <a:srgbClr val="C00000"/>
              </a:solidFill>
              <a:latin typeface="Times New Roman" panose="02020603050405020304" pitchFamily="18" charset="0"/>
              <a:cs typeface="Times New Roman" panose="02020603050405020304" pitchFamily="18" charset="0"/>
            </a:endParaRPr>
          </a:p>
          <a:p>
            <a:pPr marL="12700" marR="171450">
              <a:lnSpc>
                <a:spcPct val="102699"/>
              </a:lnSpc>
              <a:spcBef>
                <a:spcPts val="295"/>
              </a:spcBef>
            </a:pPr>
            <a:r>
              <a:rPr lang="en-IN" sz="2200" spc="15" dirty="0">
                <a:solidFill>
                  <a:srgbClr val="002060"/>
                </a:solidFill>
                <a:latin typeface="Times New Roman" panose="02020603050405020304" pitchFamily="18" charset="0"/>
                <a:cs typeface="Times New Roman" panose="02020603050405020304" pitchFamily="18" charset="0"/>
              </a:rPr>
              <a:t>Any </a:t>
            </a:r>
            <a:r>
              <a:rPr lang="en-IN" sz="2200" spc="-35" dirty="0">
                <a:solidFill>
                  <a:srgbClr val="002060"/>
                </a:solidFill>
                <a:latin typeface="Times New Roman" panose="02020603050405020304" pitchFamily="18" charset="0"/>
                <a:cs typeface="Times New Roman" panose="02020603050405020304" pitchFamily="18" charset="0"/>
              </a:rPr>
              <a:t>extended </a:t>
            </a:r>
            <a:r>
              <a:rPr lang="en-IN" sz="2200" spc="-15" dirty="0">
                <a:solidFill>
                  <a:srgbClr val="002060"/>
                </a:solidFill>
                <a:latin typeface="Times New Roman" panose="02020603050405020304" pitchFamily="18" charset="0"/>
                <a:cs typeface="Times New Roman" panose="02020603050405020304" pitchFamily="18" charset="0"/>
              </a:rPr>
              <a:t>object which retains </a:t>
            </a:r>
            <a:r>
              <a:rPr lang="en-IN" sz="2200" dirty="0">
                <a:solidFill>
                  <a:srgbClr val="002060"/>
                </a:solidFill>
                <a:latin typeface="Times New Roman" panose="02020603050405020304" pitchFamily="18" charset="0"/>
                <a:cs typeface="Times New Roman" panose="02020603050405020304" pitchFamily="18" charset="0"/>
              </a:rPr>
              <a:t>its </a:t>
            </a:r>
            <a:r>
              <a:rPr lang="en-IN" sz="2200" spc="-25" dirty="0">
                <a:solidFill>
                  <a:srgbClr val="002060"/>
                </a:solidFill>
                <a:latin typeface="Times New Roman" panose="02020603050405020304" pitchFamily="18" charset="0"/>
                <a:cs typeface="Times New Roman" panose="02020603050405020304" pitchFamily="18" charset="0"/>
              </a:rPr>
              <a:t>shape </a:t>
            </a:r>
            <a:r>
              <a:rPr lang="en-IN" sz="2200" spc="-15" dirty="0">
                <a:solidFill>
                  <a:srgbClr val="002060"/>
                </a:solidFill>
                <a:latin typeface="Times New Roman" panose="02020603050405020304" pitchFamily="18" charset="0"/>
                <a:cs typeface="Times New Roman" panose="02020603050405020304" pitchFamily="18" charset="0"/>
              </a:rPr>
              <a:t>during  </a:t>
            </a:r>
            <a:r>
              <a:rPr lang="en-IN" sz="2200" spc="-20" dirty="0">
                <a:solidFill>
                  <a:srgbClr val="002060"/>
                </a:solidFill>
                <a:latin typeface="Times New Roman" panose="02020603050405020304" pitchFamily="18" charset="0"/>
                <a:cs typeface="Times New Roman" panose="02020603050405020304" pitchFamily="18" charset="0"/>
              </a:rPr>
              <a:t>motion </a:t>
            </a:r>
            <a:r>
              <a:rPr lang="en-IN" sz="2200" spc="-10" dirty="0">
                <a:solidFill>
                  <a:srgbClr val="002060"/>
                </a:solidFill>
                <a:latin typeface="Times New Roman" panose="02020603050405020304" pitchFamily="18" charset="0"/>
                <a:cs typeface="Times New Roman" panose="02020603050405020304" pitchFamily="18" charset="0"/>
              </a:rPr>
              <a:t>is </a:t>
            </a:r>
            <a:r>
              <a:rPr lang="en-IN" sz="2200" spc="-20" dirty="0">
                <a:solidFill>
                  <a:srgbClr val="002060"/>
                </a:solidFill>
                <a:latin typeface="Times New Roman" panose="02020603050405020304" pitchFamily="18" charset="0"/>
                <a:cs typeface="Times New Roman" panose="02020603050405020304" pitchFamily="18" charset="0"/>
              </a:rPr>
              <a:t>called </a:t>
            </a:r>
            <a:r>
              <a:rPr lang="en-IN" sz="2200" spc="-10" dirty="0">
                <a:solidFill>
                  <a:srgbClr val="002060"/>
                </a:solidFill>
                <a:latin typeface="Times New Roman" panose="02020603050405020304" pitchFamily="18" charset="0"/>
                <a:cs typeface="Times New Roman" panose="02020603050405020304" pitchFamily="18" charset="0"/>
              </a:rPr>
              <a:t>a </a:t>
            </a:r>
            <a:r>
              <a:rPr lang="en-IN" sz="2200" spc="-5" dirty="0">
                <a:solidFill>
                  <a:srgbClr val="002060"/>
                </a:solidFill>
                <a:latin typeface="Times New Roman" panose="02020603050405020304" pitchFamily="18" charset="0"/>
                <a:cs typeface="Times New Roman" panose="02020603050405020304" pitchFamily="18" charset="0"/>
              </a:rPr>
              <a:t>rigid</a:t>
            </a:r>
            <a:r>
              <a:rPr lang="en-IN" sz="2200" spc="150" dirty="0">
                <a:solidFill>
                  <a:srgbClr val="002060"/>
                </a:solidFill>
                <a:latin typeface="Times New Roman" panose="02020603050405020304" pitchFamily="18" charset="0"/>
                <a:cs typeface="Times New Roman" panose="02020603050405020304" pitchFamily="18" charset="0"/>
              </a:rPr>
              <a:t> </a:t>
            </a:r>
            <a:r>
              <a:rPr lang="en-IN" sz="2200" spc="-25" dirty="0">
                <a:solidFill>
                  <a:srgbClr val="002060"/>
                </a:solidFill>
                <a:latin typeface="Times New Roman" panose="02020603050405020304" pitchFamily="18" charset="0"/>
                <a:cs typeface="Times New Roman" panose="02020603050405020304" pitchFamily="18" charset="0"/>
              </a:rPr>
              <a:t>body.</a:t>
            </a:r>
            <a:endParaRPr lang="en-IN" sz="2200" dirty="0">
              <a:solidFill>
                <a:srgbClr val="002060"/>
              </a:solidFill>
              <a:latin typeface="Times New Roman" panose="02020603050405020304" pitchFamily="18" charset="0"/>
              <a:cs typeface="Times New Roman" panose="02020603050405020304" pitchFamily="18" charset="0"/>
            </a:endParaRPr>
          </a:p>
          <a:p>
            <a:pPr marL="12700">
              <a:lnSpc>
                <a:spcPct val="100000"/>
              </a:lnSpc>
              <a:spcBef>
                <a:spcPts val="335"/>
              </a:spcBef>
            </a:pPr>
            <a:r>
              <a:rPr lang="en-IN" sz="2200" spc="-20" dirty="0">
                <a:solidFill>
                  <a:srgbClr val="C00000"/>
                </a:solidFill>
                <a:latin typeface="Times New Roman" panose="02020603050405020304" pitchFamily="18" charset="0"/>
                <a:cs typeface="Times New Roman" panose="02020603050405020304" pitchFamily="18" charset="0"/>
              </a:rPr>
              <a:t>How </a:t>
            </a:r>
            <a:r>
              <a:rPr lang="en-IN" sz="2200" spc="-10" dirty="0">
                <a:solidFill>
                  <a:srgbClr val="C00000"/>
                </a:solidFill>
                <a:latin typeface="Times New Roman" panose="02020603050405020304" pitchFamily="18" charset="0"/>
                <a:cs typeface="Times New Roman" panose="02020603050405020304" pitchFamily="18" charset="0"/>
              </a:rPr>
              <a:t>can </a:t>
            </a:r>
            <a:r>
              <a:rPr lang="en-IN" sz="2200" spc="-45" dirty="0">
                <a:solidFill>
                  <a:srgbClr val="C00000"/>
                </a:solidFill>
                <a:latin typeface="Times New Roman" panose="02020603050405020304" pitchFamily="18" charset="0"/>
                <a:cs typeface="Times New Roman" panose="02020603050405020304" pitchFamily="18" charset="0"/>
              </a:rPr>
              <a:t>one </a:t>
            </a:r>
            <a:r>
              <a:rPr lang="en-IN" sz="2200" spc="-10" dirty="0">
                <a:solidFill>
                  <a:srgbClr val="C00000"/>
                </a:solidFill>
                <a:latin typeface="Times New Roman" panose="02020603050405020304" pitchFamily="18" charset="0"/>
                <a:cs typeface="Times New Roman" panose="02020603050405020304" pitchFamily="18" charset="0"/>
              </a:rPr>
              <a:t>mathematically </a:t>
            </a:r>
            <a:r>
              <a:rPr lang="en-IN" sz="2200" spc="-35" dirty="0">
                <a:solidFill>
                  <a:srgbClr val="C00000"/>
                </a:solidFill>
                <a:latin typeface="Times New Roman" panose="02020603050405020304" pitchFamily="18" charset="0"/>
                <a:cs typeface="Times New Roman" panose="02020603050405020304" pitchFamily="18" charset="0"/>
              </a:rPr>
              <a:t>define </a:t>
            </a:r>
            <a:r>
              <a:rPr lang="en-IN" sz="2200" spc="-10" dirty="0">
                <a:solidFill>
                  <a:srgbClr val="C00000"/>
                </a:solidFill>
                <a:latin typeface="Times New Roman" panose="02020603050405020304" pitchFamily="18" charset="0"/>
                <a:cs typeface="Times New Roman" panose="02020603050405020304" pitchFamily="18" charset="0"/>
              </a:rPr>
              <a:t>a </a:t>
            </a:r>
            <a:r>
              <a:rPr lang="en-IN" sz="2200" spc="-5" dirty="0">
                <a:solidFill>
                  <a:srgbClr val="C00000"/>
                </a:solidFill>
                <a:latin typeface="Times New Roman" panose="02020603050405020304" pitchFamily="18" charset="0"/>
                <a:cs typeface="Times New Roman" panose="02020603050405020304" pitchFamily="18" charset="0"/>
              </a:rPr>
              <a:t>rigid</a:t>
            </a:r>
            <a:r>
              <a:rPr lang="en-IN" sz="2200" spc="15" dirty="0">
                <a:solidFill>
                  <a:srgbClr val="C00000"/>
                </a:solidFill>
                <a:latin typeface="Times New Roman" panose="02020603050405020304" pitchFamily="18" charset="0"/>
                <a:cs typeface="Times New Roman" panose="02020603050405020304" pitchFamily="18" charset="0"/>
              </a:rPr>
              <a:t> </a:t>
            </a:r>
            <a:r>
              <a:rPr lang="en-IN" sz="2200" spc="-10" dirty="0">
                <a:solidFill>
                  <a:srgbClr val="C00000"/>
                </a:solidFill>
                <a:latin typeface="Times New Roman" panose="02020603050405020304" pitchFamily="18" charset="0"/>
                <a:cs typeface="Times New Roman" panose="02020603050405020304" pitchFamily="18" charset="0"/>
              </a:rPr>
              <a:t>body?</a:t>
            </a:r>
            <a:endParaRPr lang="en-IN" sz="2200" dirty="0">
              <a:solidFill>
                <a:srgbClr val="C00000"/>
              </a:solidFill>
              <a:latin typeface="Times New Roman" panose="02020603050405020304" pitchFamily="18" charset="0"/>
              <a:cs typeface="Times New Roman" panose="02020603050405020304" pitchFamily="18" charset="0"/>
            </a:endParaRPr>
          </a:p>
          <a:p>
            <a:pPr marL="12700" marR="29209">
              <a:lnSpc>
                <a:spcPct val="102600"/>
              </a:lnSpc>
              <a:spcBef>
                <a:spcPts val="300"/>
              </a:spcBef>
            </a:pPr>
            <a:r>
              <a:rPr lang="en-IN" sz="2200" spc="-10" dirty="0">
                <a:solidFill>
                  <a:srgbClr val="002060"/>
                </a:solidFill>
                <a:latin typeface="Times New Roman" panose="02020603050405020304" pitchFamily="18" charset="0"/>
                <a:cs typeface="Times New Roman" panose="02020603050405020304" pitchFamily="18" charset="0"/>
              </a:rPr>
              <a:t>Mathematically, a </a:t>
            </a:r>
            <a:r>
              <a:rPr lang="en-IN" sz="2200" spc="-5" dirty="0">
                <a:solidFill>
                  <a:srgbClr val="002060"/>
                </a:solidFill>
                <a:latin typeface="Times New Roman" panose="02020603050405020304" pitchFamily="18" charset="0"/>
                <a:cs typeface="Times New Roman" panose="02020603050405020304" pitchFamily="18" charset="0"/>
              </a:rPr>
              <a:t>rigid </a:t>
            </a:r>
            <a:r>
              <a:rPr lang="en-IN" sz="2200" spc="-10" dirty="0">
                <a:solidFill>
                  <a:srgbClr val="002060"/>
                </a:solidFill>
                <a:latin typeface="Times New Roman" panose="02020603050405020304" pitchFamily="18" charset="0"/>
                <a:cs typeface="Times New Roman" panose="02020603050405020304" pitchFamily="18" charset="0"/>
              </a:rPr>
              <a:t>body can </a:t>
            </a:r>
            <a:r>
              <a:rPr lang="en-IN" sz="2200" spc="-30" dirty="0">
                <a:solidFill>
                  <a:srgbClr val="002060"/>
                </a:solidFill>
                <a:latin typeface="Times New Roman" panose="02020603050405020304" pitchFamily="18" charset="0"/>
                <a:cs typeface="Times New Roman" panose="02020603050405020304" pitchFamily="18" charset="0"/>
              </a:rPr>
              <a:t>be </a:t>
            </a:r>
            <a:r>
              <a:rPr lang="en-IN" sz="2200" spc="-50" dirty="0">
                <a:solidFill>
                  <a:srgbClr val="002060"/>
                </a:solidFill>
                <a:latin typeface="Times New Roman" panose="02020603050405020304" pitchFamily="18" charset="0"/>
                <a:cs typeface="Times New Roman" panose="02020603050405020304" pitchFamily="18" charset="0"/>
              </a:rPr>
              <a:t>seen </a:t>
            </a:r>
            <a:r>
              <a:rPr lang="en-IN" sz="2200" spc="-15" dirty="0">
                <a:solidFill>
                  <a:srgbClr val="002060"/>
                </a:solidFill>
                <a:latin typeface="Times New Roman" panose="02020603050405020304" pitchFamily="18" charset="0"/>
                <a:cs typeface="Times New Roman" panose="02020603050405020304" pitchFamily="18" charset="0"/>
              </a:rPr>
              <a:t>as  an </a:t>
            </a:r>
            <a:r>
              <a:rPr lang="en-IN" sz="2200" spc="-20" dirty="0">
                <a:solidFill>
                  <a:srgbClr val="002060"/>
                </a:solidFill>
                <a:latin typeface="Times New Roman" panose="02020603050405020304" pitchFamily="18" charset="0"/>
                <a:cs typeface="Times New Roman" panose="02020603050405020304" pitchFamily="18" charset="0"/>
              </a:rPr>
              <a:t>assembly </a:t>
            </a:r>
            <a:r>
              <a:rPr lang="en-IN" sz="2200" spc="-25" dirty="0">
                <a:solidFill>
                  <a:srgbClr val="002060"/>
                </a:solidFill>
                <a:latin typeface="Times New Roman" panose="02020603050405020304" pitchFamily="18" charset="0"/>
                <a:cs typeface="Times New Roman" panose="02020603050405020304" pitchFamily="18" charset="0"/>
              </a:rPr>
              <a:t>of </a:t>
            </a:r>
            <a:r>
              <a:rPr lang="en-IN" sz="2200" spc="-10" dirty="0">
                <a:solidFill>
                  <a:srgbClr val="002060"/>
                </a:solidFill>
                <a:latin typeface="Times New Roman" panose="02020603050405020304" pitchFamily="18" charset="0"/>
                <a:cs typeface="Times New Roman" panose="02020603050405020304" pitchFamily="18" charset="0"/>
              </a:rPr>
              <a:t>a </a:t>
            </a:r>
            <a:r>
              <a:rPr lang="en-IN" sz="2200" spc="-20" dirty="0">
                <a:solidFill>
                  <a:srgbClr val="002060"/>
                </a:solidFill>
                <a:latin typeface="Times New Roman" panose="02020603050405020304" pitchFamily="18" charset="0"/>
                <a:cs typeface="Times New Roman" panose="02020603050405020304" pitchFamily="18" charset="0"/>
              </a:rPr>
              <a:t>large </a:t>
            </a:r>
            <a:r>
              <a:rPr lang="en-IN" sz="2200" spc="-30" dirty="0">
                <a:solidFill>
                  <a:srgbClr val="002060"/>
                </a:solidFill>
                <a:latin typeface="Times New Roman" panose="02020603050405020304" pitchFamily="18" charset="0"/>
                <a:cs typeface="Times New Roman" panose="02020603050405020304" pitchFamily="18" charset="0"/>
              </a:rPr>
              <a:t>number </a:t>
            </a:r>
            <a:r>
              <a:rPr lang="en-IN" sz="2200" spc="-25" dirty="0">
                <a:solidFill>
                  <a:srgbClr val="002060"/>
                </a:solidFill>
                <a:latin typeface="Times New Roman" panose="02020603050405020304" pitchFamily="18" charset="0"/>
                <a:cs typeface="Times New Roman" panose="02020603050405020304" pitchFamily="18" charset="0"/>
              </a:rPr>
              <a:t>of </a:t>
            </a:r>
            <a:r>
              <a:rPr lang="en-IN" sz="2200" spc="-10" dirty="0">
                <a:solidFill>
                  <a:srgbClr val="002060"/>
                </a:solidFill>
                <a:latin typeface="Times New Roman" panose="02020603050405020304" pitchFamily="18" charset="0"/>
                <a:cs typeface="Times New Roman" panose="02020603050405020304" pitchFamily="18" charset="0"/>
              </a:rPr>
              <a:t>point </a:t>
            </a:r>
            <a:r>
              <a:rPr lang="en-IN" sz="2200" spc="-20" dirty="0">
                <a:solidFill>
                  <a:srgbClr val="002060"/>
                </a:solidFill>
                <a:latin typeface="Times New Roman" panose="02020603050405020304" pitchFamily="18" charset="0"/>
                <a:cs typeface="Times New Roman" panose="02020603050405020304" pitchFamily="18" charset="0"/>
              </a:rPr>
              <a:t>masses, </a:t>
            </a:r>
            <a:r>
              <a:rPr lang="en-IN" sz="2200" spc="-40" dirty="0">
                <a:solidFill>
                  <a:srgbClr val="002060"/>
                </a:solidFill>
                <a:latin typeface="Times New Roman" panose="02020603050405020304" pitchFamily="18" charset="0"/>
                <a:cs typeface="Times New Roman" panose="02020603050405020304" pitchFamily="18" charset="0"/>
              </a:rPr>
              <a:t>whose  </a:t>
            </a:r>
            <a:r>
              <a:rPr lang="en-IN" sz="2200" spc="-20" dirty="0">
                <a:solidFill>
                  <a:srgbClr val="002060"/>
                </a:solidFill>
                <a:latin typeface="Times New Roman" panose="02020603050405020304" pitchFamily="18" charset="0"/>
                <a:cs typeface="Times New Roman" panose="02020603050405020304" pitchFamily="18" charset="0"/>
              </a:rPr>
              <a:t>interparticle </a:t>
            </a:r>
            <a:r>
              <a:rPr lang="en-IN" sz="2200" spc="-15" dirty="0">
                <a:solidFill>
                  <a:srgbClr val="002060"/>
                </a:solidFill>
                <a:latin typeface="Times New Roman" panose="02020603050405020304" pitchFamily="18" charset="0"/>
                <a:cs typeface="Times New Roman" panose="02020603050405020304" pitchFamily="18" charset="0"/>
              </a:rPr>
              <a:t>distance </a:t>
            </a:r>
            <a:r>
              <a:rPr lang="en-IN" sz="2200" spc="-20" dirty="0">
                <a:solidFill>
                  <a:srgbClr val="002060"/>
                </a:solidFill>
                <a:latin typeface="Times New Roman" panose="02020603050405020304" pitchFamily="18" charset="0"/>
                <a:cs typeface="Times New Roman" panose="02020603050405020304" pitchFamily="18" charset="0"/>
              </a:rPr>
              <a:t>remains unchanged </a:t>
            </a:r>
            <a:r>
              <a:rPr lang="en-IN" sz="2200" spc="-15" dirty="0">
                <a:solidFill>
                  <a:srgbClr val="002060"/>
                </a:solidFill>
                <a:latin typeface="Times New Roman" panose="02020603050405020304" pitchFamily="18" charset="0"/>
                <a:cs typeface="Times New Roman" panose="02020603050405020304" pitchFamily="18" charset="0"/>
              </a:rPr>
              <a:t>during </a:t>
            </a:r>
            <a:r>
              <a:rPr lang="en-IN" sz="2200" spc="-25" dirty="0">
                <a:solidFill>
                  <a:srgbClr val="002060"/>
                </a:solidFill>
                <a:latin typeface="Times New Roman" panose="02020603050405020304" pitchFamily="18" charset="0"/>
                <a:cs typeface="Times New Roman" panose="02020603050405020304" pitchFamily="18" charset="0"/>
              </a:rPr>
              <a:t>the </a:t>
            </a:r>
            <a:r>
              <a:rPr lang="en-IN" sz="2200" spc="-20" dirty="0">
                <a:solidFill>
                  <a:srgbClr val="002060"/>
                </a:solidFill>
                <a:latin typeface="Times New Roman" panose="02020603050405020304" pitchFamily="18" charset="0"/>
                <a:cs typeface="Times New Roman" panose="02020603050405020304" pitchFamily="18" charset="0"/>
              </a:rPr>
              <a:t>motion </a:t>
            </a:r>
            <a:r>
              <a:rPr lang="en-IN" sz="2200" spc="-30" dirty="0">
                <a:solidFill>
                  <a:srgbClr val="002060"/>
                </a:solidFill>
                <a:latin typeface="Times New Roman" panose="02020603050405020304" pitchFamily="18" charset="0"/>
                <a:cs typeface="Times New Roman" panose="02020603050405020304" pitchFamily="18" charset="0"/>
              </a:rPr>
              <a:t>of  </a:t>
            </a:r>
            <a:r>
              <a:rPr lang="en-IN" sz="2200" spc="-25" dirty="0">
                <a:solidFill>
                  <a:srgbClr val="002060"/>
                </a:solidFill>
                <a:latin typeface="Times New Roman" panose="02020603050405020304" pitchFamily="18" charset="0"/>
                <a:cs typeface="Times New Roman" panose="02020603050405020304" pitchFamily="18" charset="0"/>
              </a:rPr>
              <a:t>the</a:t>
            </a:r>
            <a:r>
              <a:rPr lang="en-IN" sz="2200" spc="105" dirty="0">
                <a:solidFill>
                  <a:srgbClr val="002060"/>
                </a:solidFill>
                <a:latin typeface="Times New Roman" panose="02020603050405020304" pitchFamily="18" charset="0"/>
                <a:cs typeface="Times New Roman" panose="02020603050405020304" pitchFamily="18" charset="0"/>
              </a:rPr>
              <a:t> </a:t>
            </a:r>
            <a:r>
              <a:rPr lang="en-IN" sz="2200" spc="-20" dirty="0">
                <a:solidFill>
                  <a:srgbClr val="002060"/>
                </a:solidFill>
                <a:latin typeface="Times New Roman" panose="02020603050405020304" pitchFamily="18" charset="0"/>
                <a:cs typeface="Times New Roman" panose="02020603050405020304" pitchFamily="18" charset="0"/>
              </a:rPr>
              <a:t>body.</a:t>
            </a:r>
            <a:endParaRPr lang="en-IN" sz="2200" dirty="0">
              <a:solidFill>
                <a:srgbClr val="002060"/>
              </a:solidFill>
              <a:latin typeface="Times New Roman" panose="02020603050405020304" pitchFamily="18" charset="0"/>
              <a:cs typeface="Times New Roman" panose="02020603050405020304" pitchFamily="18" charset="0"/>
            </a:endParaRPr>
          </a:p>
          <a:p>
            <a:pPr marL="0" indent="0">
              <a:lnSpc>
                <a:spcPct val="100000"/>
              </a:lnSpc>
              <a:spcBef>
                <a:spcPts val="335"/>
              </a:spcBef>
              <a:buNone/>
            </a:pPr>
            <a:r>
              <a:rPr lang="en-IN" sz="2200" spc="-15" dirty="0">
                <a:solidFill>
                  <a:srgbClr val="002060"/>
                </a:solidFill>
                <a:latin typeface="Times New Roman" panose="02020603050405020304" pitchFamily="18" charset="0"/>
                <a:cs typeface="Times New Roman" panose="02020603050405020304" pitchFamily="18" charset="0"/>
              </a:rPr>
              <a:t> </a:t>
            </a:r>
            <a:r>
              <a:rPr lang="en-IN" sz="2200" spc="-5" dirty="0">
                <a:solidFill>
                  <a:srgbClr val="C00000"/>
                </a:solidFill>
                <a:latin typeface="Times New Roman" panose="02020603050405020304" pitchFamily="18" charset="0"/>
                <a:cs typeface="Times New Roman" panose="02020603050405020304" pitchFamily="18" charset="0"/>
              </a:rPr>
              <a:t>In </a:t>
            </a:r>
            <a:r>
              <a:rPr lang="en-IN" sz="2200" spc="-15" dirty="0">
                <a:solidFill>
                  <a:srgbClr val="C00000"/>
                </a:solidFill>
                <a:latin typeface="Times New Roman" panose="02020603050405020304" pitchFamily="18" charset="0"/>
                <a:cs typeface="Times New Roman" panose="02020603050405020304" pitchFamily="18" charset="0"/>
              </a:rPr>
              <a:t>what </a:t>
            </a:r>
            <a:r>
              <a:rPr lang="en-IN" sz="2200" spc="-20" dirty="0">
                <a:solidFill>
                  <a:srgbClr val="C00000"/>
                </a:solidFill>
                <a:latin typeface="Times New Roman" panose="02020603050405020304" pitchFamily="18" charset="0"/>
                <a:cs typeface="Times New Roman" panose="02020603050405020304" pitchFamily="18" charset="0"/>
              </a:rPr>
              <a:t>type </a:t>
            </a:r>
            <a:r>
              <a:rPr lang="en-IN" sz="2200" spc="-25" dirty="0">
                <a:solidFill>
                  <a:srgbClr val="C00000"/>
                </a:solidFill>
                <a:latin typeface="Times New Roman" panose="02020603050405020304" pitchFamily="18" charset="0"/>
                <a:cs typeface="Times New Roman" panose="02020603050405020304" pitchFamily="18" charset="0"/>
              </a:rPr>
              <a:t>of </a:t>
            </a:r>
            <a:r>
              <a:rPr lang="en-IN" sz="2200" spc="-35" dirty="0">
                <a:solidFill>
                  <a:srgbClr val="C00000"/>
                </a:solidFill>
                <a:latin typeface="Times New Roman" panose="02020603050405020304" pitchFamily="18" charset="0"/>
                <a:cs typeface="Times New Roman" panose="02020603050405020304" pitchFamily="18" charset="0"/>
              </a:rPr>
              <a:t>ways </a:t>
            </a:r>
            <a:r>
              <a:rPr lang="en-IN" sz="2200" spc="-10" dirty="0">
                <a:solidFill>
                  <a:srgbClr val="C00000"/>
                </a:solidFill>
                <a:latin typeface="Times New Roman" panose="02020603050405020304" pitchFamily="18" charset="0"/>
                <a:cs typeface="Times New Roman" panose="02020603050405020304" pitchFamily="18" charset="0"/>
              </a:rPr>
              <a:t>can a </a:t>
            </a:r>
            <a:r>
              <a:rPr lang="en-IN" sz="2200" spc="-5" dirty="0">
                <a:solidFill>
                  <a:srgbClr val="C00000"/>
                </a:solidFill>
                <a:latin typeface="Times New Roman" panose="02020603050405020304" pitchFamily="18" charset="0"/>
                <a:cs typeface="Times New Roman" panose="02020603050405020304" pitchFamily="18" charset="0"/>
              </a:rPr>
              <a:t>rigid </a:t>
            </a:r>
            <a:r>
              <a:rPr lang="en-IN" sz="2200" spc="-10" dirty="0">
                <a:solidFill>
                  <a:srgbClr val="C00000"/>
                </a:solidFill>
                <a:latin typeface="Times New Roman" panose="02020603050405020304" pitchFamily="18" charset="0"/>
                <a:cs typeface="Times New Roman" panose="02020603050405020304" pitchFamily="18" charset="0"/>
              </a:rPr>
              <a:t>body</a:t>
            </a:r>
            <a:r>
              <a:rPr lang="en-IN" sz="2200" spc="220" dirty="0">
                <a:solidFill>
                  <a:srgbClr val="C00000"/>
                </a:solidFill>
                <a:latin typeface="Times New Roman" panose="02020603050405020304" pitchFamily="18" charset="0"/>
                <a:cs typeface="Times New Roman" panose="02020603050405020304" pitchFamily="18" charset="0"/>
              </a:rPr>
              <a:t> </a:t>
            </a:r>
            <a:r>
              <a:rPr lang="en-IN" sz="2200" spc="-30" dirty="0">
                <a:solidFill>
                  <a:srgbClr val="C00000"/>
                </a:solidFill>
                <a:latin typeface="Times New Roman" panose="02020603050405020304" pitchFamily="18" charset="0"/>
                <a:cs typeface="Times New Roman" panose="02020603050405020304" pitchFamily="18" charset="0"/>
              </a:rPr>
              <a:t>move?</a:t>
            </a:r>
            <a:endParaRPr lang="en-IN" sz="2200" dirty="0">
              <a:solidFill>
                <a:srgbClr val="C00000"/>
              </a:solidFill>
              <a:latin typeface="Times New Roman" panose="02020603050405020304" pitchFamily="18" charset="0"/>
              <a:cs typeface="Times New Roman" panose="02020603050405020304" pitchFamily="18" charset="0"/>
            </a:endParaRPr>
          </a:p>
          <a:p>
            <a:pPr marL="12700" marR="5080">
              <a:lnSpc>
                <a:spcPct val="102600"/>
              </a:lnSpc>
              <a:spcBef>
                <a:spcPts val="300"/>
              </a:spcBef>
            </a:pPr>
            <a:r>
              <a:rPr lang="en-IN" sz="2200" spc="80" dirty="0">
                <a:solidFill>
                  <a:srgbClr val="002060"/>
                </a:solidFill>
                <a:latin typeface="Times New Roman" panose="02020603050405020304" pitchFamily="18" charset="0"/>
                <a:cs typeface="Times New Roman" panose="02020603050405020304" pitchFamily="18" charset="0"/>
              </a:rPr>
              <a:t>A </a:t>
            </a:r>
            <a:r>
              <a:rPr lang="en-IN" sz="2200" spc="-5" dirty="0">
                <a:solidFill>
                  <a:srgbClr val="002060"/>
                </a:solidFill>
                <a:latin typeface="Times New Roman" panose="02020603050405020304" pitchFamily="18" charset="0"/>
                <a:cs typeface="Times New Roman" panose="02020603050405020304" pitchFamily="18" charset="0"/>
              </a:rPr>
              <a:t>rigid </a:t>
            </a:r>
            <a:r>
              <a:rPr lang="en-IN" sz="2200" spc="-10" dirty="0">
                <a:solidFill>
                  <a:srgbClr val="002060"/>
                </a:solidFill>
                <a:latin typeface="Times New Roman" panose="02020603050405020304" pitchFamily="18" charset="0"/>
                <a:cs typeface="Times New Roman" panose="02020603050405020304" pitchFamily="18" charset="0"/>
              </a:rPr>
              <a:t>body can </a:t>
            </a:r>
            <a:r>
              <a:rPr lang="en-IN" sz="2200" spc="-15" dirty="0">
                <a:solidFill>
                  <a:srgbClr val="002060"/>
                </a:solidFill>
                <a:latin typeface="Times New Roman" panose="02020603050405020304" pitchFamily="18" charset="0"/>
                <a:cs typeface="Times New Roman" panose="02020603050405020304" pitchFamily="18" charset="0"/>
              </a:rPr>
              <a:t>exhibit </a:t>
            </a:r>
            <a:r>
              <a:rPr lang="en-IN" sz="2200" dirty="0">
                <a:solidFill>
                  <a:srgbClr val="002060"/>
                </a:solidFill>
                <a:latin typeface="Times New Roman" panose="02020603050405020304" pitchFamily="18" charset="0"/>
                <a:cs typeface="Times New Roman" panose="02020603050405020304" pitchFamily="18" charset="0"/>
              </a:rPr>
              <a:t>strictly </a:t>
            </a:r>
            <a:r>
              <a:rPr lang="en-IN" sz="2200" spc="-15" dirty="0">
                <a:solidFill>
                  <a:srgbClr val="002060"/>
                </a:solidFill>
                <a:latin typeface="Times New Roman" panose="02020603050405020304" pitchFamily="18" charset="0"/>
                <a:cs typeface="Times New Roman" panose="02020603050405020304" pitchFamily="18" charset="0"/>
              </a:rPr>
              <a:t>translational motion,  </a:t>
            </a:r>
            <a:r>
              <a:rPr lang="en-IN" sz="2200" dirty="0">
                <a:solidFill>
                  <a:srgbClr val="002060"/>
                </a:solidFill>
                <a:latin typeface="Times New Roman" panose="02020603050405020304" pitchFamily="18" charset="0"/>
                <a:cs typeface="Times New Roman" panose="02020603050405020304" pitchFamily="18" charset="0"/>
              </a:rPr>
              <a:t>strictly </a:t>
            </a:r>
            <a:r>
              <a:rPr lang="en-IN" sz="2200" spc="-10" dirty="0">
                <a:solidFill>
                  <a:srgbClr val="002060"/>
                </a:solidFill>
                <a:latin typeface="Times New Roman" panose="02020603050405020304" pitchFamily="18" charset="0"/>
                <a:cs typeface="Times New Roman" panose="02020603050405020304" pitchFamily="18" charset="0"/>
              </a:rPr>
              <a:t>rotational </a:t>
            </a:r>
          </a:p>
          <a:p>
            <a:pPr marL="12700" marR="5080">
              <a:lnSpc>
                <a:spcPct val="102600"/>
              </a:lnSpc>
              <a:spcBef>
                <a:spcPts val="300"/>
              </a:spcBef>
            </a:pPr>
            <a:r>
              <a:rPr lang="en-IN" sz="2200" spc="-15" dirty="0">
                <a:solidFill>
                  <a:srgbClr val="002060"/>
                </a:solidFill>
                <a:latin typeface="Times New Roman" panose="02020603050405020304" pitchFamily="18" charset="0"/>
                <a:cs typeface="Times New Roman" panose="02020603050405020304" pitchFamily="18" charset="0"/>
              </a:rPr>
              <a:t>motion, </a:t>
            </a:r>
            <a:r>
              <a:rPr lang="en-IN" sz="2200" spc="-45" dirty="0">
                <a:solidFill>
                  <a:srgbClr val="002060"/>
                </a:solidFill>
                <a:latin typeface="Times New Roman" panose="02020603050405020304" pitchFamily="18" charset="0"/>
                <a:cs typeface="Times New Roman" panose="02020603050405020304" pitchFamily="18" charset="0"/>
              </a:rPr>
              <a:t>or </a:t>
            </a:r>
            <a:r>
              <a:rPr lang="en-IN" sz="2200" spc="-10" dirty="0">
                <a:solidFill>
                  <a:srgbClr val="002060"/>
                </a:solidFill>
                <a:latin typeface="Times New Roman" panose="02020603050405020304" pitchFamily="18" charset="0"/>
                <a:cs typeface="Times New Roman" panose="02020603050405020304" pitchFamily="18" charset="0"/>
              </a:rPr>
              <a:t>a </a:t>
            </a:r>
            <a:r>
              <a:rPr lang="en-IN" sz="2200" spc="-20" dirty="0">
                <a:solidFill>
                  <a:srgbClr val="002060"/>
                </a:solidFill>
                <a:latin typeface="Times New Roman" panose="02020603050405020304" pitchFamily="18" charset="0"/>
                <a:cs typeface="Times New Roman" panose="02020603050405020304" pitchFamily="18" charset="0"/>
              </a:rPr>
              <a:t>combination </a:t>
            </a:r>
            <a:r>
              <a:rPr lang="en-IN" sz="2200" spc="-35" dirty="0">
                <a:solidFill>
                  <a:srgbClr val="002060"/>
                </a:solidFill>
                <a:latin typeface="Times New Roman" panose="02020603050405020304" pitchFamily="18" charset="0"/>
                <a:cs typeface="Times New Roman" panose="02020603050405020304" pitchFamily="18" charset="0"/>
              </a:rPr>
              <a:t>the both. </a:t>
            </a:r>
            <a:r>
              <a:rPr lang="en-IN" sz="2200" spc="-5" dirty="0">
                <a:solidFill>
                  <a:srgbClr val="002060"/>
                </a:solidFill>
                <a:latin typeface="Times New Roman" panose="02020603050405020304" pitchFamily="18" charset="0"/>
                <a:cs typeface="Times New Roman" panose="02020603050405020304" pitchFamily="18" charset="0"/>
              </a:rPr>
              <a:t>For  </a:t>
            </a:r>
            <a:r>
              <a:rPr lang="en-IN" sz="2200" spc="-25" dirty="0">
                <a:solidFill>
                  <a:srgbClr val="002060"/>
                </a:solidFill>
                <a:latin typeface="Times New Roman" panose="02020603050405020304" pitchFamily="18" charset="0"/>
                <a:cs typeface="Times New Roman" panose="02020603050405020304" pitchFamily="18" charset="0"/>
              </a:rPr>
              <a:t>example, </a:t>
            </a:r>
            <a:r>
              <a:rPr lang="en-IN" sz="2200" spc="-10" dirty="0">
                <a:solidFill>
                  <a:srgbClr val="002060"/>
                </a:solidFill>
                <a:latin typeface="Times New Roman" panose="02020603050405020304" pitchFamily="18" charset="0"/>
                <a:cs typeface="Times New Roman" panose="02020603050405020304" pitchFamily="18" charset="0"/>
              </a:rPr>
              <a:t>a </a:t>
            </a:r>
            <a:r>
              <a:rPr lang="en-IN" sz="2200" spc="-20" dirty="0">
                <a:solidFill>
                  <a:srgbClr val="002060"/>
                </a:solidFill>
                <a:latin typeface="Times New Roman" panose="02020603050405020304" pitchFamily="18" charset="0"/>
                <a:cs typeface="Times New Roman" panose="02020603050405020304" pitchFamily="18" charset="0"/>
              </a:rPr>
              <a:t>cylinder </a:t>
            </a:r>
            <a:r>
              <a:rPr lang="en-IN" sz="2200" spc="-15" dirty="0">
                <a:solidFill>
                  <a:srgbClr val="002060"/>
                </a:solidFill>
                <a:latin typeface="Times New Roman" panose="02020603050405020304" pitchFamily="18" charset="0"/>
                <a:cs typeface="Times New Roman" panose="02020603050405020304" pitchFamily="18" charset="0"/>
              </a:rPr>
              <a:t>which </a:t>
            </a:r>
            <a:r>
              <a:rPr lang="en-IN" sz="2200" spc="-10" dirty="0">
                <a:solidFill>
                  <a:srgbClr val="002060"/>
                </a:solidFill>
                <a:latin typeface="Times New Roman" panose="02020603050405020304" pitchFamily="18" charset="0"/>
                <a:cs typeface="Times New Roman" panose="02020603050405020304" pitchFamily="18" charset="0"/>
              </a:rPr>
              <a:t>is rolling</a:t>
            </a:r>
          </a:p>
          <a:p>
            <a:pPr marL="12700" marR="5080">
              <a:lnSpc>
                <a:spcPct val="102600"/>
              </a:lnSpc>
              <a:spcBef>
                <a:spcPts val="300"/>
              </a:spcBef>
            </a:pPr>
            <a:r>
              <a:rPr lang="en-IN" sz="2200" spc="-15" dirty="0">
                <a:solidFill>
                  <a:srgbClr val="002060"/>
                </a:solidFill>
                <a:latin typeface="Times New Roman" panose="02020603050405020304" pitchFamily="18" charset="0"/>
                <a:cs typeface="Times New Roman" panose="02020603050405020304" pitchFamily="18" charset="0"/>
              </a:rPr>
              <a:t>without </a:t>
            </a:r>
            <a:r>
              <a:rPr lang="en-IN" sz="2200" spc="-10" dirty="0">
                <a:solidFill>
                  <a:srgbClr val="002060"/>
                </a:solidFill>
                <a:latin typeface="Times New Roman" panose="02020603050405020304" pitchFamily="18" charset="0"/>
                <a:cs typeface="Times New Roman" panose="02020603050405020304" pitchFamily="18" charset="0"/>
              </a:rPr>
              <a:t>slipping </a:t>
            </a:r>
            <a:r>
              <a:rPr lang="en-IN" sz="2200" spc="-35" dirty="0">
                <a:solidFill>
                  <a:srgbClr val="002060"/>
                </a:solidFill>
                <a:latin typeface="Times New Roman" panose="02020603050405020304" pitchFamily="18" charset="0"/>
                <a:cs typeface="Times New Roman" panose="02020603050405020304" pitchFamily="18" charset="0"/>
              </a:rPr>
              <a:t>on </a:t>
            </a:r>
            <a:r>
              <a:rPr lang="en-IN" sz="2200" spc="-10" dirty="0">
                <a:solidFill>
                  <a:srgbClr val="002060"/>
                </a:solidFill>
                <a:latin typeface="Times New Roman" panose="02020603050405020304" pitchFamily="18" charset="0"/>
                <a:cs typeface="Times New Roman" panose="02020603050405020304" pitchFamily="18" charset="0"/>
              </a:rPr>
              <a:t>a  </a:t>
            </a:r>
            <a:r>
              <a:rPr lang="en-IN" sz="2200" spc="-15" dirty="0">
                <a:solidFill>
                  <a:srgbClr val="002060"/>
                </a:solidFill>
                <a:latin typeface="Times New Roman" panose="02020603050405020304" pitchFamily="18" charset="0"/>
                <a:cs typeface="Times New Roman" panose="02020603050405020304" pitchFamily="18" charset="0"/>
              </a:rPr>
              <a:t>surface, </a:t>
            </a:r>
            <a:r>
              <a:rPr lang="en-IN" sz="2200" spc="-10" dirty="0">
                <a:solidFill>
                  <a:srgbClr val="002060"/>
                </a:solidFill>
                <a:latin typeface="Times New Roman" panose="02020603050405020304" pitchFamily="18" charset="0"/>
                <a:cs typeface="Times New Roman" panose="02020603050405020304" pitchFamily="18" charset="0"/>
              </a:rPr>
              <a:t>is </a:t>
            </a:r>
            <a:r>
              <a:rPr lang="en-IN" sz="2200" spc="-20" dirty="0">
                <a:solidFill>
                  <a:srgbClr val="002060"/>
                </a:solidFill>
                <a:latin typeface="Times New Roman" panose="02020603050405020304" pitchFamily="18" charset="0"/>
                <a:cs typeface="Times New Roman" panose="02020603050405020304" pitchFamily="18" charset="0"/>
              </a:rPr>
              <a:t>undergoing </a:t>
            </a:r>
            <a:r>
              <a:rPr lang="en-IN" sz="2200" spc="-10" dirty="0">
                <a:solidFill>
                  <a:srgbClr val="002060"/>
                </a:solidFill>
                <a:latin typeface="Times New Roman" panose="02020603050405020304" pitchFamily="18" charset="0"/>
                <a:cs typeface="Times New Roman" panose="02020603050405020304" pitchFamily="18" charset="0"/>
              </a:rPr>
              <a:t>both </a:t>
            </a:r>
            <a:r>
              <a:rPr lang="en-IN" sz="2200" spc="-15" dirty="0">
                <a:solidFill>
                  <a:srgbClr val="002060"/>
                </a:solidFill>
                <a:latin typeface="Times New Roman" panose="02020603050405020304" pitchFamily="18" charset="0"/>
                <a:cs typeface="Times New Roman" panose="02020603050405020304" pitchFamily="18" charset="0"/>
              </a:rPr>
              <a:t>translational </a:t>
            </a:r>
            <a:r>
              <a:rPr lang="en-IN" sz="2200" spc="-20" dirty="0">
                <a:solidFill>
                  <a:srgbClr val="002060"/>
                </a:solidFill>
                <a:latin typeface="Times New Roman" panose="02020603050405020304" pitchFamily="18" charset="0"/>
                <a:cs typeface="Times New Roman" panose="02020603050405020304" pitchFamily="18" charset="0"/>
              </a:rPr>
              <a:t>and </a:t>
            </a:r>
          </a:p>
          <a:p>
            <a:pPr marL="12700" marR="5080">
              <a:lnSpc>
                <a:spcPct val="102600"/>
              </a:lnSpc>
              <a:spcBef>
                <a:spcPts val="300"/>
              </a:spcBef>
            </a:pPr>
            <a:r>
              <a:rPr lang="en-IN" sz="2200" spc="-10" dirty="0">
                <a:solidFill>
                  <a:srgbClr val="002060"/>
                </a:solidFill>
                <a:latin typeface="Times New Roman" panose="02020603050405020304" pitchFamily="18" charset="0"/>
                <a:cs typeface="Times New Roman" panose="02020603050405020304" pitchFamily="18" charset="0"/>
              </a:rPr>
              <a:t>rotational</a:t>
            </a:r>
            <a:r>
              <a:rPr lang="en-IN" sz="2200" spc="-45" dirty="0">
                <a:solidFill>
                  <a:srgbClr val="002060"/>
                </a:solidFill>
                <a:latin typeface="Times New Roman" panose="02020603050405020304" pitchFamily="18" charset="0"/>
                <a:cs typeface="Times New Roman" panose="02020603050405020304" pitchFamily="18" charset="0"/>
              </a:rPr>
              <a:t> </a:t>
            </a:r>
            <a:r>
              <a:rPr lang="en-IN" sz="2200" spc="-15" dirty="0">
                <a:solidFill>
                  <a:srgbClr val="002060"/>
                </a:solidFill>
                <a:latin typeface="Times New Roman" panose="02020603050405020304" pitchFamily="18" charset="0"/>
                <a:cs typeface="Times New Roman" panose="02020603050405020304" pitchFamily="18" charset="0"/>
              </a:rPr>
              <a:t>motion.</a:t>
            </a:r>
          </a:p>
          <a:p>
            <a:pPr marL="12700" marR="5080">
              <a:lnSpc>
                <a:spcPct val="102600"/>
              </a:lnSpc>
              <a:spcBef>
                <a:spcPts val="300"/>
              </a:spcBef>
            </a:pPr>
            <a:endParaRPr lang="en-IN" sz="2200" dirty="0">
              <a:solidFill>
                <a:srgbClr val="002060"/>
              </a:solidFill>
              <a:latin typeface="Times New Roman" panose="02020603050405020304" pitchFamily="18" charset="0"/>
              <a:cs typeface="Times New Roman" panose="02020603050405020304" pitchFamily="18" charset="0"/>
            </a:endParaRPr>
          </a:p>
          <a:p>
            <a:endParaRPr lang="en-US" sz="2200"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28213EB-F18C-41E0-9F5A-DEE252C703D8}"/>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562EABAE-C629-422D-A089-E838891B45FA}"/>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7853C33D-D140-4EDF-A472-65A1EFA523D8}"/>
              </a:ext>
            </a:extLst>
          </p:cNvPr>
          <p:cNvSpPr>
            <a:spLocks noGrp="1"/>
          </p:cNvSpPr>
          <p:nvPr>
            <p:ph type="sldNum" sz="quarter" idx="12"/>
          </p:nvPr>
        </p:nvSpPr>
        <p:spPr/>
        <p:txBody>
          <a:bodyPr/>
          <a:lstStyle/>
          <a:p>
            <a:fld id="{BDA10909-B56C-45AC-A9CA-18A782F1C497}" type="slidenum">
              <a:rPr lang="en-US" smtClean="0"/>
              <a:pPr/>
              <a:t>3</a:t>
            </a:fld>
            <a:endParaRPr lang="en-US" dirty="0"/>
          </a:p>
        </p:txBody>
      </p:sp>
      <p:sp>
        <p:nvSpPr>
          <p:cNvPr id="7" name="object 6">
            <a:extLst>
              <a:ext uri="{FF2B5EF4-FFF2-40B4-BE49-F238E27FC236}">
                <a16:creationId xmlns:a16="http://schemas.microsoft.com/office/drawing/2014/main" id="{61EBB46D-151E-4683-B560-CD26C49467D2}"/>
              </a:ext>
            </a:extLst>
          </p:cNvPr>
          <p:cNvSpPr/>
          <p:nvPr/>
        </p:nvSpPr>
        <p:spPr>
          <a:xfrm>
            <a:off x="9727098" y="3154017"/>
            <a:ext cx="2252870" cy="275645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88126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E4C7-7E00-45BA-9F3F-288B87A85037}"/>
              </a:ext>
            </a:extLst>
          </p:cNvPr>
          <p:cNvSpPr>
            <a:spLocks noGrp="1"/>
          </p:cNvSpPr>
          <p:nvPr>
            <p:ph type="title"/>
          </p:nvPr>
        </p:nvSpPr>
        <p:spPr/>
        <p:txBody>
          <a:bodyPr>
            <a:normAutofit fontScale="90000"/>
          </a:bodyPr>
          <a:lstStyle/>
          <a:p>
            <a:r>
              <a:rPr lang="en-US" dirty="0"/>
              <a:t>Rigid Body Dynamics: Euler’s Equation-III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DCAAD-BFEB-4C53-BE3B-80AD70B25579}"/>
                  </a:ext>
                </a:extLst>
              </p:cNvPr>
              <p:cNvSpPr>
                <a:spLocks noGrp="1"/>
              </p:cNvSpPr>
              <p:nvPr>
                <p:ph idx="1"/>
              </p:nvPr>
            </p:nvSpPr>
            <p:spPr/>
            <p:txBody>
              <a:bodyPr>
                <a:noAutofit/>
              </a:bodyPr>
              <a:lstStyle/>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Hence, </a:t>
                </a:r>
                <a14:m>
                  <m:oMath xmlns:m="http://schemas.openxmlformats.org/officeDocument/2006/math">
                    <m:sSub>
                      <m:sSubPr>
                        <m:ctrlPr>
                          <a:rPr lang="en-US" b="0" i="1" dirty="0" smtClean="0">
                            <a:solidFill>
                              <a:srgbClr val="002060"/>
                            </a:solidFill>
                            <a:latin typeface="Cambria Math" panose="02040503050406030204" pitchFamily="18" charset="0"/>
                          </a:rPr>
                        </m:ctrlPr>
                      </m:sSubPr>
                      <m:e>
                        <m:acc>
                          <m:accPr>
                            <m:chr m:val="̈"/>
                            <m:ctrlPr>
                              <a:rPr lang="en-US" b="0" i="1" smtClean="0">
                                <a:solidFill>
                                  <a:srgbClr val="002060"/>
                                </a:solidFill>
                                <a:latin typeface="Cambria Math" panose="02040503050406030204" pitchFamily="18" charset="0"/>
                              </a:rPr>
                            </m:ctrlPr>
                          </m:accPr>
                          <m:e>
                            <m:r>
                              <a:rPr lang="en-US" b="0" i="1" smtClean="0">
                                <a:solidFill>
                                  <a:srgbClr val="002060"/>
                                </a:solidFill>
                                <a:latin typeface="Cambria Math" panose="02040503050406030204" pitchFamily="18" charset="0"/>
                              </a:rPr>
                              <m:t>𝜔</m:t>
                            </m:r>
                          </m:e>
                        </m:acc>
                      </m:e>
                      <m:sub>
                        <m:r>
                          <a:rPr lang="en-US" b="0" i="1" dirty="0" smtClean="0">
                            <a:solidFill>
                              <a:srgbClr val="002060"/>
                            </a:solidFill>
                            <a:latin typeface="Cambria Math" panose="02040503050406030204" pitchFamily="18" charset="0"/>
                          </a:rPr>
                          <m:t>2</m:t>
                        </m:r>
                      </m:sub>
                    </m:sSub>
                    <m:r>
                      <a:rPr lang="en-US" b="0" i="1" dirty="0" smtClean="0">
                        <a:solidFill>
                          <a:srgbClr val="002060"/>
                        </a:solidFill>
                        <a:latin typeface="Cambria Math" panose="02040503050406030204" pitchFamily="18" charset="0"/>
                      </a:rPr>
                      <m:t>+</m:t>
                    </m:r>
                    <m:r>
                      <a:rPr lang="en-US" b="0" i="1" dirty="0" smtClean="0">
                        <a:solidFill>
                          <a:srgbClr val="002060"/>
                        </a:solidFill>
                        <a:latin typeface="Cambria Math" panose="02040503050406030204" pitchFamily="18" charset="0"/>
                      </a:rPr>
                      <m:t>𝐴</m:t>
                    </m:r>
                    <m:sSub>
                      <m:sSubPr>
                        <m:ctrlPr>
                          <a:rPr lang="en-US" b="0" i="1" dirty="0" smtClean="0">
                            <a:solidFill>
                              <a:srgbClr val="002060"/>
                            </a:solidFill>
                            <a:latin typeface="Cambria Math" panose="02040503050406030204" pitchFamily="18" charset="0"/>
                          </a:rPr>
                        </m:ctrlPr>
                      </m:sSubPr>
                      <m:e>
                        <m:r>
                          <a:rPr lang="en-US" b="0" i="1" dirty="0" smtClean="0">
                            <a:solidFill>
                              <a:srgbClr val="002060"/>
                            </a:solidFill>
                            <a:latin typeface="Cambria Math" panose="02040503050406030204" pitchFamily="18" charset="0"/>
                          </a:rPr>
                          <m:t>𝜔</m:t>
                        </m:r>
                      </m:e>
                      <m:sub>
                        <m:r>
                          <a:rPr lang="en-US" b="0" i="1" dirty="0" smtClean="0">
                            <a:solidFill>
                              <a:srgbClr val="002060"/>
                            </a:solidFill>
                            <a:latin typeface="Cambria Math" panose="02040503050406030204" pitchFamily="18" charset="0"/>
                          </a:rPr>
                          <m:t>2</m:t>
                        </m:r>
                      </m:sub>
                    </m:sSub>
                    <m:r>
                      <a:rPr lang="en-US" b="0" i="1" dirty="0" smtClean="0">
                        <a:solidFill>
                          <a:srgbClr val="002060"/>
                        </a:solidFill>
                        <a:latin typeface="Cambria Math" panose="02040503050406030204" pitchFamily="18" charset="0"/>
                      </a:rPr>
                      <m:t>=0</m:t>
                    </m:r>
                  </m:oMath>
                </a14:m>
                <a:r>
                  <a:rPr lang="en-US" dirty="0">
                    <a:solidFill>
                      <a:srgbClr val="002060"/>
                    </a:solidFill>
                    <a:latin typeface="Times New Roman" panose="02020603050405020304" pitchFamily="18" charset="0"/>
                    <a:cs typeface="Times New Roman" panose="02020603050405020304" pitchFamily="18" charset="0"/>
                  </a:rPr>
                  <a:t>, where </a:t>
                </a:r>
                <a14:m>
                  <m:oMath xmlns:m="http://schemas.openxmlformats.org/officeDocument/2006/math">
                    <m:r>
                      <a:rPr lang="en-US" b="0" i="1" smtClean="0">
                        <a:solidFill>
                          <a:srgbClr val="002060"/>
                        </a:solidFill>
                        <a:latin typeface="Cambria Math" panose="02040503050406030204" pitchFamily="18" charset="0"/>
                      </a:rPr>
                      <m:t>𝐴</m:t>
                    </m:r>
                    <m:r>
                      <a:rPr lang="en-US" b="0" i="1" smtClean="0">
                        <a:solidFill>
                          <a:srgbClr val="002060"/>
                        </a:solidFill>
                        <a:latin typeface="Cambria Math" panose="02040503050406030204" pitchFamily="18" charset="0"/>
                      </a:rPr>
                      <m:t>=</m:t>
                    </m:r>
                    <m:f>
                      <m:fPr>
                        <m:ctrlPr>
                          <a:rPr lang="en-US" i="1" dirty="0">
                            <a:solidFill>
                              <a:srgbClr val="002060"/>
                            </a:solidFill>
                            <a:latin typeface="Cambria Math" panose="02040503050406030204" pitchFamily="18" charset="0"/>
                            <a:cs typeface="Calibri"/>
                          </a:rPr>
                        </m:ctrlPr>
                      </m:fPr>
                      <m:num>
                        <m:d>
                          <m:dPr>
                            <m:ctrlPr>
                              <a:rPr lang="en-US" i="1" dirty="0">
                                <a:solidFill>
                                  <a:srgbClr val="002060"/>
                                </a:solidFill>
                                <a:latin typeface="Cambria Math" panose="02040503050406030204" pitchFamily="18" charset="0"/>
                                <a:cs typeface="Calibri"/>
                              </a:rPr>
                            </m:ctrlPr>
                          </m:dPr>
                          <m:e>
                            <m:sSub>
                              <m:sSubPr>
                                <m:ctrlPr>
                                  <a:rPr lang="en-US" i="1" dirty="0">
                                    <a:solidFill>
                                      <a:srgbClr val="002060"/>
                                    </a:solidFill>
                                    <a:latin typeface="Cambria Math" panose="02040503050406030204" pitchFamily="18" charset="0"/>
                                    <a:cs typeface="Calibri"/>
                                  </a:rPr>
                                </m:ctrlPr>
                              </m:sSubPr>
                              <m:e>
                                <m:r>
                                  <a:rPr lang="en-US" i="1" dirty="0">
                                    <a:solidFill>
                                      <a:srgbClr val="002060"/>
                                    </a:solidFill>
                                    <a:latin typeface="Cambria Math" panose="02040503050406030204" pitchFamily="18" charset="0"/>
                                    <a:cs typeface="Calibri"/>
                                  </a:rPr>
                                  <m:t>𝐼</m:t>
                                </m:r>
                              </m:e>
                              <m:sub>
                                <m:r>
                                  <a:rPr lang="en-US" i="1" dirty="0">
                                    <a:solidFill>
                                      <a:srgbClr val="002060"/>
                                    </a:solidFill>
                                    <a:latin typeface="Cambria Math" panose="02040503050406030204" pitchFamily="18" charset="0"/>
                                    <a:cs typeface="Calibri"/>
                                  </a:rPr>
                                  <m:t>1</m:t>
                                </m:r>
                              </m:sub>
                            </m:sSub>
                            <m:r>
                              <a:rPr lang="en-US" i="1" dirty="0">
                                <a:solidFill>
                                  <a:srgbClr val="002060"/>
                                </a:solidFill>
                                <a:latin typeface="Cambria Math" panose="02040503050406030204" pitchFamily="18" charset="0"/>
                                <a:cs typeface="Calibri"/>
                              </a:rPr>
                              <m:t>−</m:t>
                            </m:r>
                            <m:sSub>
                              <m:sSubPr>
                                <m:ctrlPr>
                                  <a:rPr lang="en-US" i="1" dirty="0">
                                    <a:solidFill>
                                      <a:srgbClr val="002060"/>
                                    </a:solidFill>
                                    <a:latin typeface="Cambria Math" panose="02040503050406030204" pitchFamily="18" charset="0"/>
                                    <a:cs typeface="Calibri"/>
                                  </a:rPr>
                                </m:ctrlPr>
                              </m:sSubPr>
                              <m:e>
                                <m:r>
                                  <a:rPr lang="en-US" i="1" dirty="0">
                                    <a:solidFill>
                                      <a:srgbClr val="002060"/>
                                    </a:solidFill>
                                    <a:latin typeface="Cambria Math" panose="02040503050406030204" pitchFamily="18" charset="0"/>
                                    <a:cs typeface="Calibri"/>
                                  </a:rPr>
                                  <m:t>𝐼</m:t>
                                </m:r>
                              </m:e>
                              <m:sub>
                                <m:r>
                                  <a:rPr lang="en-US" i="1" dirty="0">
                                    <a:solidFill>
                                      <a:srgbClr val="002060"/>
                                    </a:solidFill>
                                    <a:latin typeface="Cambria Math" panose="02040503050406030204" pitchFamily="18" charset="0"/>
                                    <a:cs typeface="Calibri"/>
                                  </a:rPr>
                                  <m:t>3</m:t>
                                </m:r>
                              </m:sub>
                            </m:sSub>
                          </m:e>
                        </m:d>
                        <m:d>
                          <m:dPr>
                            <m:ctrlPr>
                              <a:rPr lang="en-US" i="1" dirty="0">
                                <a:solidFill>
                                  <a:srgbClr val="002060"/>
                                </a:solidFill>
                                <a:latin typeface="Cambria Math" panose="02040503050406030204" pitchFamily="18" charset="0"/>
                                <a:cs typeface="Calibri"/>
                              </a:rPr>
                            </m:ctrlPr>
                          </m:dPr>
                          <m:e>
                            <m:sSub>
                              <m:sSubPr>
                                <m:ctrlPr>
                                  <a:rPr lang="en-US" i="1" dirty="0">
                                    <a:solidFill>
                                      <a:srgbClr val="002060"/>
                                    </a:solidFill>
                                    <a:latin typeface="Cambria Math" panose="02040503050406030204" pitchFamily="18" charset="0"/>
                                    <a:cs typeface="Calibri"/>
                                  </a:rPr>
                                </m:ctrlPr>
                              </m:sSubPr>
                              <m:e>
                                <m:r>
                                  <a:rPr lang="en-US" i="1" dirty="0">
                                    <a:solidFill>
                                      <a:srgbClr val="002060"/>
                                    </a:solidFill>
                                    <a:latin typeface="Cambria Math" panose="02040503050406030204" pitchFamily="18" charset="0"/>
                                    <a:cs typeface="Calibri"/>
                                  </a:rPr>
                                  <m:t>𝐼</m:t>
                                </m:r>
                              </m:e>
                              <m:sub>
                                <m:r>
                                  <a:rPr lang="en-US" i="1" dirty="0">
                                    <a:solidFill>
                                      <a:srgbClr val="002060"/>
                                    </a:solidFill>
                                    <a:latin typeface="Cambria Math" panose="02040503050406030204" pitchFamily="18" charset="0"/>
                                    <a:cs typeface="Calibri"/>
                                  </a:rPr>
                                  <m:t>1</m:t>
                                </m:r>
                              </m:sub>
                            </m:sSub>
                            <m:r>
                              <a:rPr lang="en-US" i="1" dirty="0">
                                <a:solidFill>
                                  <a:srgbClr val="002060"/>
                                </a:solidFill>
                                <a:latin typeface="Cambria Math" panose="02040503050406030204" pitchFamily="18" charset="0"/>
                                <a:cs typeface="Calibri"/>
                              </a:rPr>
                              <m:t>−</m:t>
                            </m:r>
                            <m:sSub>
                              <m:sSubPr>
                                <m:ctrlPr>
                                  <a:rPr lang="en-US" i="1" dirty="0">
                                    <a:solidFill>
                                      <a:srgbClr val="002060"/>
                                    </a:solidFill>
                                    <a:latin typeface="Cambria Math" panose="02040503050406030204" pitchFamily="18" charset="0"/>
                                    <a:cs typeface="Calibri"/>
                                  </a:rPr>
                                </m:ctrlPr>
                              </m:sSubPr>
                              <m:e>
                                <m:r>
                                  <a:rPr lang="en-US" i="1" dirty="0">
                                    <a:solidFill>
                                      <a:srgbClr val="002060"/>
                                    </a:solidFill>
                                    <a:latin typeface="Cambria Math" panose="02040503050406030204" pitchFamily="18" charset="0"/>
                                    <a:cs typeface="Calibri"/>
                                  </a:rPr>
                                  <m:t>𝐼</m:t>
                                </m:r>
                              </m:e>
                              <m:sub>
                                <m:r>
                                  <a:rPr lang="en-US" i="1" dirty="0">
                                    <a:solidFill>
                                      <a:srgbClr val="002060"/>
                                    </a:solidFill>
                                    <a:latin typeface="Cambria Math" panose="02040503050406030204" pitchFamily="18" charset="0"/>
                                    <a:cs typeface="Calibri"/>
                                  </a:rPr>
                                  <m:t>2</m:t>
                                </m:r>
                              </m:sub>
                            </m:sSub>
                          </m:e>
                        </m:d>
                        <m:sSubSup>
                          <m:sSubSupPr>
                            <m:ctrlPr>
                              <a:rPr lang="en-US" i="1" dirty="0">
                                <a:solidFill>
                                  <a:srgbClr val="002060"/>
                                </a:solidFill>
                                <a:latin typeface="Cambria Math" panose="02040503050406030204" pitchFamily="18" charset="0"/>
                                <a:cs typeface="Calibri"/>
                              </a:rPr>
                            </m:ctrlPr>
                          </m:sSubSupPr>
                          <m:e>
                            <m:r>
                              <a:rPr lang="en-US" i="1" dirty="0">
                                <a:solidFill>
                                  <a:srgbClr val="002060"/>
                                </a:solidFill>
                                <a:latin typeface="Cambria Math" panose="02040503050406030204" pitchFamily="18" charset="0"/>
                                <a:cs typeface="Calibri"/>
                              </a:rPr>
                              <m:t>𝜔</m:t>
                            </m:r>
                          </m:e>
                          <m:sub>
                            <m:r>
                              <a:rPr lang="en-US" i="1" dirty="0">
                                <a:solidFill>
                                  <a:srgbClr val="002060"/>
                                </a:solidFill>
                                <a:latin typeface="Cambria Math" panose="02040503050406030204" pitchFamily="18" charset="0"/>
                                <a:cs typeface="Calibri"/>
                              </a:rPr>
                              <m:t>1</m:t>
                            </m:r>
                          </m:sub>
                          <m:sup>
                            <m:r>
                              <a:rPr lang="en-US" i="1" dirty="0">
                                <a:solidFill>
                                  <a:srgbClr val="002060"/>
                                </a:solidFill>
                                <a:latin typeface="Cambria Math" panose="02040503050406030204" pitchFamily="18" charset="0"/>
                                <a:cs typeface="Calibri"/>
                              </a:rPr>
                              <m:t>2</m:t>
                            </m:r>
                          </m:sup>
                        </m:sSubSup>
                      </m:num>
                      <m:den>
                        <m:sSub>
                          <m:sSubPr>
                            <m:ctrlPr>
                              <a:rPr lang="en-US" i="1" dirty="0">
                                <a:solidFill>
                                  <a:srgbClr val="002060"/>
                                </a:solidFill>
                                <a:latin typeface="Cambria Math" panose="02040503050406030204" pitchFamily="18" charset="0"/>
                                <a:cs typeface="Calibri"/>
                              </a:rPr>
                            </m:ctrlPr>
                          </m:sSubPr>
                          <m:e>
                            <m:r>
                              <a:rPr lang="en-US" i="1" dirty="0">
                                <a:solidFill>
                                  <a:srgbClr val="002060"/>
                                </a:solidFill>
                                <a:latin typeface="Cambria Math" panose="02040503050406030204" pitchFamily="18" charset="0"/>
                                <a:cs typeface="Calibri"/>
                              </a:rPr>
                              <m:t>𝐼</m:t>
                            </m:r>
                          </m:e>
                          <m:sub>
                            <m:r>
                              <a:rPr lang="en-US" i="1" dirty="0">
                                <a:solidFill>
                                  <a:srgbClr val="002060"/>
                                </a:solidFill>
                                <a:latin typeface="Cambria Math" panose="02040503050406030204" pitchFamily="18" charset="0"/>
                                <a:cs typeface="Calibri"/>
                              </a:rPr>
                              <m:t>2</m:t>
                            </m:r>
                          </m:sub>
                        </m:sSub>
                        <m:sSub>
                          <m:sSubPr>
                            <m:ctrlPr>
                              <a:rPr lang="en-US" i="1" dirty="0">
                                <a:solidFill>
                                  <a:srgbClr val="002060"/>
                                </a:solidFill>
                                <a:latin typeface="Cambria Math" panose="02040503050406030204" pitchFamily="18" charset="0"/>
                                <a:cs typeface="Calibri"/>
                              </a:rPr>
                            </m:ctrlPr>
                          </m:sSubPr>
                          <m:e>
                            <m:r>
                              <a:rPr lang="en-US" i="1" dirty="0">
                                <a:solidFill>
                                  <a:srgbClr val="002060"/>
                                </a:solidFill>
                                <a:latin typeface="Cambria Math" panose="02040503050406030204" pitchFamily="18" charset="0"/>
                                <a:cs typeface="Calibri"/>
                              </a:rPr>
                              <m:t>𝐼</m:t>
                            </m:r>
                          </m:e>
                          <m:sub>
                            <m:r>
                              <a:rPr lang="en-US" i="1" dirty="0">
                                <a:solidFill>
                                  <a:srgbClr val="002060"/>
                                </a:solidFill>
                                <a:latin typeface="Cambria Math" panose="02040503050406030204" pitchFamily="18" charset="0"/>
                                <a:cs typeface="Calibri"/>
                              </a:rPr>
                              <m:t>3</m:t>
                            </m:r>
                          </m:sub>
                        </m:sSub>
                      </m:den>
                    </m:f>
                  </m:oMath>
                </a14:m>
                <a:r>
                  <a:rPr lang="en-US"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Using similar procedure for the third equation we can also obtain </a:t>
                </a:r>
                <a14:m>
                  <m:oMath xmlns:m="http://schemas.openxmlformats.org/officeDocument/2006/math">
                    <m:sSub>
                      <m:sSubPr>
                        <m:ctrlPr>
                          <a:rPr lang="en-US" b="0" i="1" dirty="0" smtClean="0">
                            <a:solidFill>
                              <a:srgbClr val="002060"/>
                            </a:solidFill>
                            <a:latin typeface="Cambria Math" panose="02040503050406030204" pitchFamily="18" charset="0"/>
                          </a:rPr>
                        </m:ctrlPr>
                      </m:sSubPr>
                      <m:e>
                        <m:acc>
                          <m:accPr>
                            <m:chr m:val="̈"/>
                            <m:ctrlPr>
                              <a:rPr lang="en-US" b="0" i="1" smtClean="0">
                                <a:solidFill>
                                  <a:srgbClr val="002060"/>
                                </a:solidFill>
                                <a:latin typeface="Cambria Math" panose="02040503050406030204" pitchFamily="18" charset="0"/>
                              </a:rPr>
                            </m:ctrlPr>
                          </m:accPr>
                          <m:e>
                            <m:r>
                              <a:rPr lang="en-US" b="0" i="1" smtClean="0">
                                <a:solidFill>
                                  <a:srgbClr val="002060"/>
                                </a:solidFill>
                                <a:latin typeface="Cambria Math" panose="02040503050406030204" pitchFamily="18" charset="0"/>
                              </a:rPr>
                              <m:t>𝜔</m:t>
                            </m:r>
                          </m:e>
                        </m:acc>
                      </m:e>
                      <m:sub>
                        <m:r>
                          <a:rPr lang="en-US" b="0" i="1" dirty="0" smtClean="0">
                            <a:solidFill>
                              <a:srgbClr val="002060"/>
                            </a:solidFill>
                            <a:latin typeface="Cambria Math" panose="02040503050406030204" pitchFamily="18" charset="0"/>
                          </a:rPr>
                          <m:t>3</m:t>
                        </m:r>
                      </m:sub>
                    </m:sSub>
                    <m:r>
                      <a:rPr lang="en-US" b="0" i="1" dirty="0" smtClean="0">
                        <a:solidFill>
                          <a:srgbClr val="002060"/>
                        </a:solidFill>
                        <a:latin typeface="Cambria Math" panose="02040503050406030204" pitchFamily="18" charset="0"/>
                      </a:rPr>
                      <m:t>+</m:t>
                    </m:r>
                    <m:r>
                      <a:rPr lang="en-US" b="0" i="1" dirty="0" smtClean="0">
                        <a:solidFill>
                          <a:srgbClr val="002060"/>
                        </a:solidFill>
                        <a:latin typeface="Cambria Math" panose="02040503050406030204" pitchFamily="18" charset="0"/>
                      </a:rPr>
                      <m:t>𝐴</m:t>
                    </m:r>
                    <m:sSub>
                      <m:sSubPr>
                        <m:ctrlPr>
                          <a:rPr lang="en-US" b="0" i="1" dirty="0" smtClean="0">
                            <a:solidFill>
                              <a:srgbClr val="002060"/>
                            </a:solidFill>
                            <a:latin typeface="Cambria Math" panose="02040503050406030204" pitchFamily="18" charset="0"/>
                          </a:rPr>
                        </m:ctrlPr>
                      </m:sSubPr>
                      <m:e>
                        <m:r>
                          <a:rPr lang="en-US" b="0" i="1" dirty="0" smtClean="0">
                            <a:solidFill>
                              <a:srgbClr val="002060"/>
                            </a:solidFill>
                            <a:latin typeface="Cambria Math" panose="02040503050406030204" pitchFamily="18" charset="0"/>
                          </a:rPr>
                          <m:t>𝜔</m:t>
                        </m:r>
                      </m:e>
                      <m:sub>
                        <m:r>
                          <a:rPr lang="en-US" b="0" i="1" dirty="0" smtClean="0">
                            <a:solidFill>
                              <a:srgbClr val="002060"/>
                            </a:solidFill>
                            <a:latin typeface="Cambria Math" panose="02040503050406030204" pitchFamily="18" charset="0"/>
                          </a:rPr>
                          <m:t>3</m:t>
                        </m:r>
                      </m:sub>
                    </m:sSub>
                    <m:r>
                      <a:rPr lang="en-US" b="0" i="1" dirty="0" smtClean="0">
                        <a:solidFill>
                          <a:srgbClr val="002060"/>
                        </a:solidFill>
                        <a:latin typeface="Cambria Math" panose="02040503050406030204" pitchFamily="18" charset="0"/>
                      </a:rPr>
                      <m:t>=0</m:t>
                    </m:r>
                  </m:oMath>
                </a14:m>
                <a:r>
                  <a:rPr lang="en-US" dirty="0">
                    <a:solidFill>
                      <a:srgbClr val="002060"/>
                    </a:solidFill>
                    <a:latin typeface="Times New Roman" panose="02020603050405020304" pitchFamily="18" charset="0"/>
                    <a:cs typeface="Times New Roman" panose="02020603050405020304" pitchFamily="18" charset="0"/>
                  </a:rPr>
                  <a:t>.</a:t>
                </a:r>
              </a:p>
              <a:p>
                <a:pPr marL="0" indent="0">
                  <a:buNone/>
                </a:pPr>
                <a:r>
                  <a:rPr lang="en-US" i="1" dirty="0">
                    <a:solidFill>
                      <a:srgbClr val="C00000"/>
                    </a:solidFill>
                    <a:latin typeface="Times New Roman" panose="02020603050405020304" pitchFamily="18" charset="0"/>
                    <a:cs typeface="Times New Roman" panose="02020603050405020304" pitchFamily="18" charset="0"/>
                  </a:rPr>
                  <a:t>Case-I:</a:t>
                </a:r>
                <a:r>
                  <a:rPr lang="en-US"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nn-NO" i="1" spc="5" dirty="0" smtClean="0">
                        <a:solidFill>
                          <a:srgbClr val="002060"/>
                        </a:solidFill>
                        <a:latin typeface="Cambria Math" panose="02040503050406030204" pitchFamily="18" charset="0"/>
                        <a:cs typeface="Arial"/>
                      </a:rPr>
                      <m:t>𝐼</m:t>
                    </m:r>
                    <m:r>
                      <a:rPr lang="nn-NO" i="1" spc="7" baseline="-10416" dirty="0" smtClean="0">
                        <a:solidFill>
                          <a:srgbClr val="002060"/>
                        </a:solidFill>
                        <a:latin typeface="Cambria Math" panose="02040503050406030204" pitchFamily="18" charset="0"/>
                        <a:cs typeface="Calibri"/>
                      </a:rPr>
                      <m:t>1 &gt; </m:t>
                    </m:r>
                    <m:r>
                      <a:rPr lang="nn-NO" i="1" spc="5" dirty="0" smtClean="0">
                        <a:solidFill>
                          <a:srgbClr val="002060"/>
                        </a:solidFill>
                        <a:latin typeface="Cambria Math" panose="02040503050406030204" pitchFamily="18" charset="0"/>
                        <a:cs typeface="Arial"/>
                      </a:rPr>
                      <m:t>𝐼</m:t>
                    </m:r>
                    <m:r>
                      <a:rPr lang="nn-NO" i="1" spc="7" baseline="-10416" dirty="0" smtClean="0">
                        <a:solidFill>
                          <a:srgbClr val="002060"/>
                        </a:solidFill>
                        <a:latin typeface="Cambria Math" panose="02040503050406030204" pitchFamily="18" charset="0"/>
                        <a:cs typeface="Calibri"/>
                      </a:rPr>
                      <m:t>2 &gt; </m:t>
                    </m:r>
                    <m:r>
                      <a:rPr lang="nn-NO" i="1" spc="5" dirty="0" smtClean="0">
                        <a:solidFill>
                          <a:srgbClr val="002060"/>
                        </a:solidFill>
                        <a:latin typeface="Cambria Math" panose="02040503050406030204" pitchFamily="18" charset="0"/>
                        <a:cs typeface="Arial"/>
                      </a:rPr>
                      <m:t>𝐼</m:t>
                    </m:r>
                    <m:r>
                      <a:rPr lang="nn-NO" i="1" spc="7" baseline="-10416" dirty="0" smtClean="0">
                        <a:solidFill>
                          <a:srgbClr val="002060"/>
                        </a:solidFill>
                        <a:latin typeface="Cambria Math" panose="02040503050406030204" pitchFamily="18" charset="0"/>
                        <a:cs typeface="Calibri"/>
                      </a:rPr>
                      <m:t>3</m:t>
                    </m:r>
                  </m:oMath>
                </a14:m>
                <a:r>
                  <a:rPr lang="nn-NO" spc="7" baseline="-10416" dirty="0">
                    <a:solidFill>
                      <a:srgbClr val="002060"/>
                    </a:solidFill>
                    <a:latin typeface="Times New Roman" panose="02020603050405020304" pitchFamily="18" charset="0"/>
                    <a:cs typeface="Times New Roman" panose="02020603050405020304" pitchFamily="18" charset="0"/>
                  </a:rPr>
                  <a:t> </a:t>
                </a:r>
                <a:r>
                  <a:rPr lang="nn-NO" spc="-45" dirty="0">
                    <a:solidFill>
                      <a:srgbClr val="002060"/>
                    </a:solidFill>
                    <a:latin typeface="Times New Roman" panose="02020603050405020304" pitchFamily="18" charset="0"/>
                    <a:cs typeface="Times New Roman" panose="02020603050405020304" pitchFamily="18" charset="0"/>
                  </a:rPr>
                  <a:t>or </a:t>
                </a:r>
                <a14:m>
                  <m:oMath xmlns:m="http://schemas.openxmlformats.org/officeDocument/2006/math">
                    <m:r>
                      <a:rPr lang="nn-NO" i="1" spc="5" dirty="0" smtClean="0">
                        <a:solidFill>
                          <a:srgbClr val="002060"/>
                        </a:solidFill>
                        <a:latin typeface="Cambria Math" panose="02040503050406030204" pitchFamily="18" charset="0"/>
                        <a:cs typeface="Arial"/>
                      </a:rPr>
                      <m:t>𝐼</m:t>
                    </m:r>
                    <m:r>
                      <a:rPr lang="nn-NO" i="1" spc="7" baseline="-10416" dirty="0" smtClean="0">
                        <a:solidFill>
                          <a:srgbClr val="002060"/>
                        </a:solidFill>
                        <a:latin typeface="Cambria Math" panose="02040503050406030204" pitchFamily="18" charset="0"/>
                        <a:cs typeface="Calibri"/>
                      </a:rPr>
                      <m:t>1 &lt; </m:t>
                    </m:r>
                    <m:r>
                      <a:rPr lang="nn-NO" i="1" spc="5" dirty="0" smtClean="0">
                        <a:solidFill>
                          <a:srgbClr val="002060"/>
                        </a:solidFill>
                        <a:latin typeface="Cambria Math" panose="02040503050406030204" pitchFamily="18" charset="0"/>
                        <a:cs typeface="Arial"/>
                      </a:rPr>
                      <m:t>𝐼</m:t>
                    </m:r>
                    <m:r>
                      <a:rPr lang="nn-NO" i="1" spc="7" baseline="-10416" dirty="0" smtClean="0">
                        <a:solidFill>
                          <a:srgbClr val="002060"/>
                        </a:solidFill>
                        <a:latin typeface="Cambria Math" panose="02040503050406030204" pitchFamily="18" charset="0"/>
                        <a:cs typeface="Calibri"/>
                      </a:rPr>
                      <m:t>2 &lt; </m:t>
                    </m:r>
                    <m:r>
                      <a:rPr lang="nn-NO" i="1" spc="20" dirty="0" smtClean="0">
                        <a:solidFill>
                          <a:srgbClr val="002060"/>
                        </a:solidFill>
                        <a:latin typeface="Cambria Math" panose="02040503050406030204" pitchFamily="18" charset="0"/>
                        <a:cs typeface="Arial"/>
                      </a:rPr>
                      <m:t>𝐼</m:t>
                    </m:r>
                    <m:r>
                      <a:rPr lang="nn-NO" i="1" spc="30" baseline="-10416" dirty="0" smtClean="0">
                        <a:solidFill>
                          <a:srgbClr val="002060"/>
                        </a:solidFill>
                        <a:latin typeface="Cambria Math" panose="02040503050406030204" pitchFamily="18" charset="0"/>
                        <a:cs typeface="Calibri"/>
                      </a:rPr>
                      <m:t>3</m:t>
                    </m:r>
                  </m:oMath>
                </a14:m>
                <a:endParaRPr lang="en-US"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Here </a:t>
                </a:r>
                <a14:m>
                  <m:oMath xmlns:m="http://schemas.openxmlformats.org/officeDocument/2006/math">
                    <m:r>
                      <a:rPr lang="en-US" b="0" i="1" smtClean="0">
                        <a:solidFill>
                          <a:srgbClr val="002060"/>
                        </a:solidFill>
                        <a:latin typeface="Cambria Math" panose="02040503050406030204" pitchFamily="18" charset="0"/>
                      </a:rPr>
                      <m:t>𝐴</m:t>
                    </m:r>
                    <m:r>
                      <a:rPr lang="en-US" b="0" i="1" smtClean="0">
                        <a:solidFill>
                          <a:srgbClr val="002060"/>
                        </a:solidFill>
                        <a:latin typeface="Cambria Math" panose="02040503050406030204" pitchFamily="18" charset="0"/>
                      </a:rPr>
                      <m:t>&gt;0</m:t>
                    </m:r>
                  </m:oMath>
                </a14:m>
                <a:r>
                  <a:rPr lang="en-US" dirty="0">
                    <a:solidFill>
                      <a:srgbClr val="002060"/>
                    </a:solidFill>
                    <a:latin typeface="Times New Roman" panose="02020603050405020304" pitchFamily="18" charset="0"/>
                    <a:cs typeface="Times New Roman" panose="02020603050405020304" pitchFamily="18" charset="0"/>
                  </a:rPr>
                  <a:t> thus the above mentioned second order linear differential equations leads to simple harmonic motion describing bound oscillatory solution for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𝜔</m:t>
                        </m:r>
                      </m:e>
                      <m:sub>
                        <m:r>
                          <a:rPr lang="en-US" b="0" i="1" smtClean="0">
                            <a:solidFill>
                              <a:srgbClr val="002060"/>
                            </a:solidFill>
                            <a:latin typeface="Cambria Math" panose="02040503050406030204" pitchFamily="18" charset="0"/>
                          </a:rPr>
                          <m:t>2</m:t>
                        </m:r>
                      </m:sub>
                    </m:sSub>
                  </m:oMath>
                </a14:m>
                <a:r>
                  <a:rPr lang="en-US" dirty="0">
                    <a:solidFill>
                      <a:srgbClr val="002060"/>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𝜔</m:t>
                        </m:r>
                      </m:e>
                      <m:sub>
                        <m:r>
                          <a:rPr lang="en-US" b="0" i="1" smtClean="0">
                            <a:solidFill>
                              <a:srgbClr val="002060"/>
                            </a:solidFill>
                            <a:latin typeface="Cambria Math" panose="02040503050406030204" pitchFamily="18" charset="0"/>
                          </a:rPr>
                          <m:t>3</m:t>
                        </m:r>
                      </m:sub>
                    </m:sSub>
                  </m:oMath>
                </a14:m>
                <a:r>
                  <a:rPr lang="en-US" dirty="0">
                    <a:solidFill>
                      <a:srgbClr val="002060"/>
                    </a:solidFill>
                    <a:latin typeface="Times New Roman" panose="02020603050405020304" pitchFamily="18" charset="0"/>
                    <a:cs typeface="Times New Roman" panose="02020603050405020304" pitchFamily="18" charset="0"/>
                  </a:rPr>
                  <a:t> of the form </a:t>
                </a:r>
                <a14:m>
                  <m:oMath xmlns:m="http://schemas.openxmlformats.org/officeDocument/2006/math">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𝑒</m:t>
                        </m:r>
                      </m:e>
                      <m:sup>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𝑖</m:t>
                        </m:r>
                        <m:rad>
                          <m:radPr>
                            <m:degHide m:val="on"/>
                            <m:ctrlPr>
                              <a:rPr lang="en-US" b="0" i="1" smtClean="0">
                                <a:solidFill>
                                  <a:srgbClr val="002060"/>
                                </a:solidFill>
                                <a:latin typeface="Cambria Math" panose="02040503050406030204" pitchFamily="18" charset="0"/>
                              </a:rPr>
                            </m:ctrlPr>
                          </m:radPr>
                          <m:deg/>
                          <m:e>
                            <m:r>
                              <a:rPr lang="en-US" b="0" i="1" smtClean="0">
                                <a:solidFill>
                                  <a:srgbClr val="002060"/>
                                </a:solidFill>
                                <a:latin typeface="Cambria Math" panose="02040503050406030204" pitchFamily="18" charset="0"/>
                              </a:rPr>
                              <m:t>𝐴</m:t>
                            </m:r>
                          </m:e>
                        </m:rad>
                        <m:r>
                          <a:rPr lang="en-US" b="0" i="1" smtClean="0">
                            <a:solidFill>
                              <a:srgbClr val="002060"/>
                            </a:solidFill>
                            <a:latin typeface="Cambria Math" panose="02040503050406030204" pitchFamily="18" charset="0"/>
                          </a:rPr>
                          <m:t>𝑡</m:t>
                        </m:r>
                      </m:sup>
                    </m:sSup>
                  </m:oMath>
                </a14:m>
                <a:r>
                  <a:rPr lang="en-US"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pc="40" dirty="0">
                    <a:solidFill>
                      <a:srgbClr val="002060"/>
                    </a:solidFill>
                    <a:latin typeface="Times New Roman" panose="02020603050405020304" pitchFamily="18" charset="0"/>
                    <a:cs typeface="Times New Roman" panose="02020603050405020304" pitchFamily="18" charset="0"/>
                  </a:rPr>
                  <a:t>This implies</a:t>
                </a:r>
                <a:r>
                  <a:rPr lang="en-IN" spc="-30"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motion </a:t>
                </a:r>
                <a:r>
                  <a:rPr lang="en-IN" spc="-10" dirty="0">
                    <a:solidFill>
                      <a:srgbClr val="002060"/>
                    </a:solidFill>
                    <a:latin typeface="Times New Roman" panose="02020603050405020304" pitchFamily="18" charset="0"/>
                    <a:cs typeface="Times New Roman" panose="02020603050405020304" pitchFamily="18" charset="0"/>
                  </a:rPr>
                  <a:t>about principal  </a:t>
                </a:r>
                <a:r>
                  <a:rPr lang="en-IN" dirty="0">
                    <a:solidFill>
                      <a:srgbClr val="002060"/>
                    </a:solidFill>
                    <a:latin typeface="Times New Roman" panose="02020603050405020304" pitchFamily="18" charset="0"/>
                    <a:cs typeface="Times New Roman" panose="02020603050405020304" pitchFamily="18" charset="0"/>
                  </a:rPr>
                  <a:t>axis </a:t>
                </a:r>
                <a:r>
                  <a:rPr lang="en-IN" spc="-20" dirty="0">
                    <a:solidFill>
                      <a:srgbClr val="002060"/>
                    </a:solidFill>
                    <a:latin typeface="Times New Roman" panose="02020603050405020304" pitchFamily="18" charset="0"/>
                    <a:cs typeface="Times New Roman" panose="02020603050405020304" pitchFamily="18" charset="0"/>
                  </a:rPr>
                  <a:t>1 </a:t>
                </a:r>
                <a:r>
                  <a:rPr lang="en-IN" spc="-10" dirty="0">
                    <a:solidFill>
                      <a:srgbClr val="002060"/>
                    </a:solidFill>
                    <a:latin typeface="Times New Roman" panose="02020603050405020304" pitchFamily="18" charset="0"/>
                    <a:cs typeface="Times New Roman" panose="02020603050405020304" pitchFamily="18" charset="0"/>
                  </a:rPr>
                  <a:t>is </a:t>
                </a:r>
                <a:r>
                  <a:rPr lang="en-IN" spc="-15" dirty="0">
                    <a:solidFill>
                      <a:srgbClr val="002060"/>
                    </a:solidFill>
                    <a:latin typeface="Times New Roman" panose="02020603050405020304" pitchFamily="18" charset="0"/>
                    <a:cs typeface="Times New Roman" panose="02020603050405020304" pitchFamily="18" charset="0"/>
                  </a:rPr>
                  <a:t>stable, </a:t>
                </a:r>
                <a:r>
                  <a:rPr lang="en-IN" spc="-5" dirty="0">
                    <a:solidFill>
                      <a:srgbClr val="002060"/>
                    </a:solidFill>
                    <a:latin typeface="Times New Roman" panose="02020603050405020304" pitchFamily="18" charset="0"/>
                    <a:cs typeface="Times New Roman" panose="02020603050405020304" pitchFamily="18" charset="0"/>
                  </a:rPr>
                  <a:t>if </a:t>
                </a:r>
                <a:r>
                  <a:rPr lang="en-IN" i="1" spc="5" dirty="0">
                    <a:solidFill>
                      <a:srgbClr val="002060"/>
                    </a:solidFill>
                    <a:latin typeface="Times New Roman" panose="02020603050405020304" pitchFamily="18" charset="0"/>
                    <a:cs typeface="Times New Roman" panose="02020603050405020304" pitchFamily="18" charset="0"/>
                  </a:rPr>
                  <a:t>I</a:t>
                </a:r>
                <a:r>
                  <a:rPr lang="en-IN" spc="7" baseline="-10416" dirty="0">
                    <a:solidFill>
                      <a:srgbClr val="002060"/>
                    </a:solidFill>
                    <a:latin typeface="Times New Roman" panose="02020603050405020304" pitchFamily="18" charset="0"/>
                    <a:cs typeface="Times New Roman" panose="02020603050405020304" pitchFamily="18" charset="0"/>
                  </a:rPr>
                  <a:t>1 </a:t>
                </a:r>
                <a:r>
                  <a:rPr lang="en-IN" spc="-10" dirty="0">
                    <a:solidFill>
                      <a:srgbClr val="002060"/>
                    </a:solidFill>
                    <a:latin typeface="Times New Roman" panose="02020603050405020304" pitchFamily="18" charset="0"/>
                    <a:cs typeface="Times New Roman" panose="02020603050405020304" pitchFamily="18" charset="0"/>
                  </a:rPr>
                  <a:t>is </a:t>
                </a:r>
                <a:r>
                  <a:rPr lang="en-IN" spc="-30" dirty="0">
                    <a:solidFill>
                      <a:srgbClr val="002060"/>
                    </a:solidFill>
                    <a:latin typeface="Times New Roman" panose="02020603050405020304" pitchFamily="18" charset="0"/>
                    <a:cs typeface="Times New Roman" panose="02020603050405020304" pitchFamily="18" charset="0"/>
                  </a:rPr>
                  <a:t>either </a:t>
                </a:r>
                <a:r>
                  <a:rPr lang="en-IN" spc="-20" dirty="0">
                    <a:solidFill>
                      <a:srgbClr val="002060"/>
                    </a:solidFill>
                    <a:latin typeface="Times New Roman" panose="02020603050405020304" pitchFamily="18" charset="0"/>
                    <a:cs typeface="Times New Roman" panose="02020603050405020304" pitchFamily="18" charset="0"/>
                  </a:rPr>
                  <a:t>smallest </a:t>
                </a:r>
                <a:r>
                  <a:rPr lang="en-IN" spc="-45" dirty="0">
                    <a:solidFill>
                      <a:srgbClr val="002060"/>
                    </a:solidFill>
                    <a:latin typeface="Times New Roman" panose="02020603050405020304" pitchFamily="18" charset="0"/>
                    <a:cs typeface="Times New Roman" panose="02020603050405020304" pitchFamily="18" charset="0"/>
                  </a:rPr>
                  <a:t>or </a:t>
                </a:r>
                <a:r>
                  <a:rPr lang="en-IN" spc="-25" dirty="0">
                    <a:solidFill>
                      <a:srgbClr val="002060"/>
                    </a:solidFill>
                    <a:latin typeface="Times New Roman" panose="02020603050405020304" pitchFamily="18" charset="0"/>
                    <a:cs typeface="Times New Roman" panose="02020603050405020304" pitchFamily="18" charset="0"/>
                  </a:rPr>
                  <a:t>the </a:t>
                </a:r>
                <a:r>
                  <a:rPr lang="en-IN" spc="-15" dirty="0">
                    <a:solidFill>
                      <a:srgbClr val="002060"/>
                    </a:solidFill>
                    <a:latin typeface="Times New Roman" panose="02020603050405020304" pitchFamily="18" charset="0"/>
                    <a:cs typeface="Times New Roman" panose="02020603050405020304" pitchFamily="18" charset="0"/>
                  </a:rPr>
                  <a:t>largest </a:t>
                </a:r>
                <a:r>
                  <a:rPr lang="en-IN" spc="-30" dirty="0">
                    <a:solidFill>
                      <a:srgbClr val="002060"/>
                    </a:solidFill>
                    <a:latin typeface="Times New Roman" panose="02020603050405020304" pitchFamily="18" charset="0"/>
                    <a:cs typeface="Times New Roman" panose="02020603050405020304" pitchFamily="18" charset="0"/>
                  </a:rPr>
                  <a:t>moment of  </a:t>
                </a:r>
                <a:r>
                  <a:rPr lang="en-IN" spc="-15" dirty="0">
                    <a:solidFill>
                      <a:srgbClr val="002060"/>
                    </a:solidFill>
                    <a:latin typeface="Times New Roman" panose="02020603050405020304" pitchFamily="18" charset="0"/>
                    <a:cs typeface="Times New Roman" panose="02020603050405020304" pitchFamily="18" charset="0"/>
                  </a:rPr>
                  <a:t>inertia.</a:t>
                </a:r>
              </a:p>
              <a:p>
                <a:pPr marL="0" indent="0">
                  <a:buNone/>
                </a:pPr>
                <a:r>
                  <a:rPr lang="en-IN" i="1" spc="-15" dirty="0">
                    <a:solidFill>
                      <a:srgbClr val="C00000"/>
                    </a:solidFill>
                    <a:latin typeface="Times New Roman" panose="02020603050405020304" pitchFamily="18" charset="0"/>
                    <a:cs typeface="Times New Roman" panose="02020603050405020304" pitchFamily="18" charset="0"/>
                  </a:rPr>
                  <a:t>Case-II:</a:t>
                </a:r>
                <a:r>
                  <a:rPr lang="en-IN" spc="-1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nn-NO" i="1" spc="5" dirty="0" smtClean="0">
                        <a:solidFill>
                          <a:srgbClr val="002060"/>
                        </a:solidFill>
                        <a:latin typeface="Cambria Math" panose="02040503050406030204" pitchFamily="18" charset="0"/>
                        <a:cs typeface="Arial"/>
                      </a:rPr>
                      <m:t>𝐼</m:t>
                    </m:r>
                    <m:r>
                      <a:rPr lang="nn-NO" i="1" spc="7" baseline="-10416" dirty="0" smtClean="0">
                        <a:solidFill>
                          <a:srgbClr val="002060"/>
                        </a:solidFill>
                        <a:latin typeface="Cambria Math" panose="02040503050406030204" pitchFamily="18" charset="0"/>
                        <a:cs typeface="Calibri"/>
                      </a:rPr>
                      <m:t>2 &gt; </m:t>
                    </m:r>
                    <m:r>
                      <a:rPr lang="nn-NO" i="1" spc="5" dirty="0" smtClean="0">
                        <a:solidFill>
                          <a:srgbClr val="002060"/>
                        </a:solidFill>
                        <a:latin typeface="Cambria Math" panose="02040503050406030204" pitchFamily="18" charset="0"/>
                        <a:cs typeface="Arial"/>
                      </a:rPr>
                      <m:t>𝐼</m:t>
                    </m:r>
                    <m:r>
                      <a:rPr lang="nn-NO" i="1" spc="7" baseline="-10416" dirty="0" smtClean="0">
                        <a:solidFill>
                          <a:srgbClr val="002060"/>
                        </a:solidFill>
                        <a:latin typeface="Cambria Math" panose="02040503050406030204" pitchFamily="18" charset="0"/>
                        <a:cs typeface="Calibri"/>
                      </a:rPr>
                      <m:t>1 &gt; </m:t>
                    </m:r>
                    <m:r>
                      <a:rPr lang="nn-NO" i="1" spc="5" dirty="0" smtClean="0">
                        <a:solidFill>
                          <a:srgbClr val="002060"/>
                        </a:solidFill>
                        <a:latin typeface="Cambria Math" panose="02040503050406030204" pitchFamily="18" charset="0"/>
                        <a:cs typeface="Arial"/>
                      </a:rPr>
                      <m:t>𝐼</m:t>
                    </m:r>
                    <m:r>
                      <a:rPr lang="nn-NO" i="1" spc="7" baseline="-10416" dirty="0" smtClean="0">
                        <a:solidFill>
                          <a:srgbClr val="002060"/>
                        </a:solidFill>
                        <a:latin typeface="Cambria Math" panose="02040503050406030204" pitchFamily="18" charset="0"/>
                        <a:cs typeface="Calibri"/>
                      </a:rPr>
                      <m:t>3</m:t>
                    </m:r>
                  </m:oMath>
                </a14:m>
                <a:r>
                  <a:rPr lang="nn-NO" spc="7" baseline="-10416" dirty="0">
                    <a:solidFill>
                      <a:srgbClr val="002060"/>
                    </a:solidFill>
                    <a:latin typeface="Times New Roman" panose="02020603050405020304" pitchFamily="18" charset="0"/>
                    <a:cs typeface="Times New Roman" panose="02020603050405020304" pitchFamily="18" charset="0"/>
                  </a:rPr>
                  <a:t> </a:t>
                </a:r>
                <a:r>
                  <a:rPr lang="nn-NO" spc="-45" dirty="0">
                    <a:solidFill>
                      <a:srgbClr val="002060"/>
                    </a:solidFill>
                    <a:latin typeface="Times New Roman" panose="02020603050405020304" pitchFamily="18" charset="0"/>
                    <a:cs typeface="Times New Roman" panose="02020603050405020304" pitchFamily="18" charset="0"/>
                  </a:rPr>
                  <a:t>or </a:t>
                </a:r>
                <a14:m>
                  <m:oMath xmlns:m="http://schemas.openxmlformats.org/officeDocument/2006/math">
                    <m:r>
                      <a:rPr lang="nn-NO" i="1" spc="5" dirty="0" smtClean="0">
                        <a:solidFill>
                          <a:srgbClr val="002060"/>
                        </a:solidFill>
                        <a:latin typeface="Cambria Math" panose="02040503050406030204" pitchFamily="18" charset="0"/>
                        <a:cs typeface="Arial"/>
                      </a:rPr>
                      <m:t>𝐼</m:t>
                    </m:r>
                    <m:r>
                      <a:rPr lang="nn-NO" i="1" spc="7" baseline="-10416" dirty="0" smtClean="0">
                        <a:solidFill>
                          <a:srgbClr val="002060"/>
                        </a:solidFill>
                        <a:latin typeface="Cambria Math" panose="02040503050406030204" pitchFamily="18" charset="0"/>
                        <a:cs typeface="Calibri"/>
                      </a:rPr>
                      <m:t>3 &gt; </m:t>
                    </m:r>
                    <m:r>
                      <a:rPr lang="nn-NO" i="1" spc="5" dirty="0" smtClean="0">
                        <a:solidFill>
                          <a:srgbClr val="002060"/>
                        </a:solidFill>
                        <a:latin typeface="Cambria Math" panose="02040503050406030204" pitchFamily="18" charset="0"/>
                        <a:cs typeface="Arial"/>
                      </a:rPr>
                      <m:t>𝐼</m:t>
                    </m:r>
                    <m:r>
                      <a:rPr lang="nn-NO" i="1" spc="7" baseline="-10416" dirty="0" smtClean="0">
                        <a:solidFill>
                          <a:srgbClr val="002060"/>
                        </a:solidFill>
                        <a:latin typeface="Cambria Math" panose="02040503050406030204" pitchFamily="18" charset="0"/>
                        <a:cs typeface="Calibri"/>
                      </a:rPr>
                      <m:t>1 &gt; </m:t>
                    </m:r>
                    <m:r>
                      <a:rPr lang="nn-NO" i="1" spc="20" dirty="0" smtClean="0">
                        <a:solidFill>
                          <a:srgbClr val="002060"/>
                        </a:solidFill>
                        <a:latin typeface="Cambria Math" panose="02040503050406030204" pitchFamily="18" charset="0"/>
                        <a:cs typeface="Arial"/>
                      </a:rPr>
                      <m:t>𝐼</m:t>
                    </m:r>
                    <m:r>
                      <a:rPr lang="nn-NO" i="1" spc="30" baseline="-10416" dirty="0" smtClean="0">
                        <a:solidFill>
                          <a:srgbClr val="002060"/>
                        </a:solidFill>
                        <a:latin typeface="Cambria Math" panose="02040503050406030204" pitchFamily="18" charset="0"/>
                        <a:cs typeface="Calibri"/>
                      </a:rPr>
                      <m:t>2</m:t>
                    </m:r>
                  </m:oMath>
                </a14:m>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solidFill>
                      <a:srgbClr val="002060"/>
                    </a:solidFill>
                    <a:latin typeface="Times New Roman" panose="02020603050405020304" pitchFamily="18" charset="0"/>
                    <a:cs typeface="Times New Roman" panose="02020603050405020304" pitchFamily="18" charset="0"/>
                  </a:rPr>
                  <a:t>In this case </a:t>
                </a:r>
                <a14:m>
                  <m:oMath xmlns:m="http://schemas.openxmlformats.org/officeDocument/2006/math">
                    <m:r>
                      <a:rPr lang="en-US" b="0" i="1" smtClean="0">
                        <a:solidFill>
                          <a:srgbClr val="002060"/>
                        </a:solidFill>
                        <a:latin typeface="Cambria Math" panose="02040503050406030204" pitchFamily="18" charset="0"/>
                        <a:cs typeface="Calibri"/>
                      </a:rPr>
                      <m:t>𝐴</m:t>
                    </m:r>
                    <m:r>
                      <a:rPr lang="en-US" b="0" i="1" smtClean="0">
                        <a:solidFill>
                          <a:srgbClr val="002060"/>
                        </a:solidFill>
                        <a:latin typeface="Cambria Math" panose="02040503050406030204" pitchFamily="18" charset="0"/>
                        <a:cs typeface="Calibri"/>
                      </a:rPr>
                      <m:t>&lt;0</m:t>
                    </m:r>
                  </m:oMath>
                </a14:m>
                <a:r>
                  <a:rPr lang="en-IN" dirty="0">
                    <a:solidFill>
                      <a:srgbClr val="002060"/>
                    </a:solidFill>
                    <a:latin typeface="Times New Roman" panose="02020603050405020304" pitchFamily="18" charset="0"/>
                    <a:cs typeface="Times New Roman" panose="02020603050405020304" pitchFamily="18" charset="0"/>
                  </a:rPr>
                  <a:t> thus the above equations describes exponential type motion leading to unbound solutions for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𝜔</m:t>
                        </m:r>
                      </m:e>
                      <m:sub>
                        <m:r>
                          <a:rPr lang="en-US" b="0" i="1" smtClean="0">
                            <a:solidFill>
                              <a:srgbClr val="002060"/>
                            </a:solidFill>
                            <a:latin typeface="Cambria Math" panose="02040503050406030204" pitchFamily="18" charset="0"/>
                            <a:cs typeface="Calibri"/>
                          </a:rPr>
                          <m:t>2</m:t>
                        </m:r>
                      </m:sub>
                    </m:sSub>
                  </m:oMath>
                </a14:m>
                <a:r>
                  <a:rPr lang="en-IN" dirty="0">
                    <a:solidFill>
                      <a:srgbClr val="002060"/>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𝜔</m:t>
                        </m:r>
                      </m:e>
                      <m:sub>
                        <m:r>
                          <a:rPr lang="en-US" b="0" i="1" smtClean="0">
                            <a:solidFill>
                              <a:srgbClr val="002060"/>
                            </a:solidFill>
                            <a:latin typeface="Cambria Math" panose="02040503050406030204" pitchFamily="18" charset="0"/>
                            <a:cs typeface="Calibri"/>
                          </a:rPr>
                          <m:t>3</m:t>
                        </m:r>
                      </m:sub>
                    </m:sSub>
                  </m:oMath>
                </a14:m>
                <a:r>
                  <a:rPr lang="en-IN" dirty="0">
                    <a:solidFill>
                      <a:srgbClr val="002060"/>
                    </a:solidFill>
                    <a:latin typeface="Times New Roman" panose="02020603050405020304" pitchFamily="18" charset="0"/>
                    <a:cs typeface="Times New Roman" panose="02020603050405020304" pitchFamily="18" charset="0"/>
                  </a:rPr>
                  <a:t> of the form </a:t>
                </a:r>
                <a14:m>
                  <m:oMath xmlns:m="http://schemas.openxmlformats.org/officeDocument/2006/math">
                    <m:sSup>
                      <m:sSupPr>
                        <m:ctrlPr>
                          <a:rPr lang="en-US" i="1">
                            <a:solidFill>
                              <a:srgbClr val="002060"/>
                            </a:solidFill>
                            <a:latin typeface="Cambria Math" panose="02040503050406030204" pitchFamily="18" charset="0"/>
                          </a:rPr>
                        </m:ctrlPr>
                      </m:sSupPr>
                      <m:e>
                        <m:r>
                          <a:rPr lang="en-US" i="1">
                            <a:solidFill>
                              <a:srgbClr val="002060"/>
                            </a:solidFill>
                            <a:latin typeface="Cambria Math" panose="02040503050406030204" pitchFamily="18" charset="0"/>
                          </a:rPr>
                          <m:t>𝑒</m:t>
                        </m:r>
                      </m:e>
                      <m:sup>
                        <m:r>
                          <a:rPr lang="en-US" i="1">
                            <a:solidFill>
                              <a:srgbClr val="002060"/>
                            </a:solidFill>
                            <a:latin typeface="Cambria Math" panose="02040503050406030204" pitchFamily="18" charset="0"/>
                          </a:rPr>
                          <m:t>±</m:t>
                        </m:r>
                        <m:rad>
                          <m:radPr>
                            <m:degHide m:val="on"/>
                            <m:ctrlPr>
                              <a:rPr lang="en-US" i="1">
                                <a:solidFill>
                                  <a:srgbClr val="002060"/>
                                </a:solidFill>
                                <a:latin typeface="Cambria Math" panose="02040503050406030204" pitchFamily="18" charset="0"/>
                              </a:rPr>
                            </m:ctrlPr>
                          </m:radPr>
                          <m:deg/>
                          <m:e>
                            <m:r>
                              <a:rPr lang="en-US" i="1">
                                <a:solidFill>
                                  <a:srgbClr val="002060"/>
                                </a:solidFill>
                                <a:latin typeface="Cambria Math" panose="02040503050406030204" pitchFamily="18" charset="0"/>
                              </a:rPr>
                              <m:t>𝐴</m:t>
                            </m:r>
                          </m:e>
                        </m:rad>
                        <m:r>
                          <a:rPr lang="en-US" i="1">
                            <a:solidFill>
                              <a:srgbClr val="002060"/>
                            </a:solidFill>
                            <a:latin typeface="Cambria Math" panose="02040503050406030204" pitchFamily="18" charset="0"/>
                          </a:rPr>
                          <m:t>𝑡</m:t>
                        </m:r>
                      </m:sup>
                    </m:sSup>
                  </m:oMath>
                </a14:m>
                <a:r>
                  <a:rPr lang="en-IN" dirty="0">
                    <a:solidFill>
                      <a:srgbClr val="002060"/>
                    </a:solidFill>
                    <a:latin typeface="Times New Roman" panose="02020603050405020304" pitchFamily="18" charset="0"/>
                    <a:cs typeface="Times New Roman" panose="02020603050405020304" pitchFamily="18" charset="0"/>
                  </a:rPr>
                  <a:t>. </a:t>
                </a:r>
                <a:r>
                  <a:rPr lang="en-IN" spc="40" dirty="0">
                    <a:solidFill>
                      <a:srgbClr val="002060"/>
                    </a:solidFill>
                    <a:latin typeface="Times New Roman" panose="02020603050405020304" pitchFamily="18" charset="0"/>
                    <a:cs typeface="Times New Roman" panose="02020603050405020304" pitchFamily="18" charset="0"/>
                  </a:rPr>
                  <a:t>This  </a:t>
                </a:r>
                <a:r>
                  <a:rPr lang="en-IN" spc="-30" dirty="0">
                    <a:solidFill>
                      <a:srgbClr val="002060"/>
                    </a:solidFill>
                    <a:latin typeface="Times New Roman" panose="02020603050405020304" pitchFamily="18" charset="0"/>
                    <a:cs typeface="Times New Roman" panose="02020603050405020304" pitchFamily="18" charset="0"/>
                  </a:rPr>
                  <a:t>means </a:t>
                </a:r>
                <a:r>
                  <a:rPr lang="en-IN" dirty="0">
                    <a:solidFill>
                      <a:srgbClr val="002060"/>
                    </a:solidFill>
                    <a:latin typeface="Times New Roman" panose="02020603050405020304" pitchFamily="18" charset="0"/>
                    <a:cs typeface="Times New Roman" panose="02020603050405020304" pitchFamily="18" charset="0"/>
                  </a:rPr>
                  <a:t>that </a:t>
                </a:r>
                <a:r>
                  <a:rPr lang="en-IN" spc="-25" dirty="0">
                    <a:solidFill>
                      <a:srgbClr val="002060"/>
                    </a:solidFill>
                    <a:latin typeface="Times New Roman" panose="02020603050405020304" pitchFamily="18" charset="0"/>
                    <a:cs typeface="Times New Roman" panose="02020603050405020304" pitchFamily="18" charset="0"/>
                  </a:rPr>
                  <a:t>the </a:t>
                </a:r>
                <a:r>
                  <a:rPr lang="en-IN" spc="-20" dirty="0">
                    <a:solidFill>
                      <a:srgbClr val="002060"/>
                    </a:solidFill>
                    <a:latin typeface="Times New Roman" panose="02020603050405020304" pitchFamily="18" charset="0"/>
                    <a:cs typeface="Times New Roman" panose="02020603050405020304" pitchFamily="18" charset="0"/>
                  </a:rPr>
                  <a:t>values </a:t>
                </a:r>
                <a:r>
                  <a:rPr lang="en-IN" spc="-25" dirty="0">
                    <a:solidFill>
                      <a:srgbClr val="002060"/>
                    </a:solidFill>
                    <a:latin typeface="Times New Roman" panose="02020603050405020304" pitchFamily="18" charset="0"/>
                    <a:cs typeface="Times New Roman" panose="02020603050405020304" pitchFamily="18" charset="0"/>
                  </a:rPr>
                  <a:t>of </a:t>
                </a:r>
                <a:r>
                  <a:rPr lang="en-IN" i="1" spc="-5" dirty="0">
                    <a:solidFill>
                      <a:srgbClr val="002060"/>
                    </a:solidFill>
                    <a:latin typeface="Times New Roman" panose="02020603050405020304" pitchFamily="18" charset="0"/>
                    <a:cs typeface="Times New Roman" panose="02020603050405020304" pitchFamily="18" charset="0"/>
                  </a:rPr>
                  <a:t>ω</a:t>
                </a:r>
                <a:r>
                  <a:rPr lang="en-IN" spc="-7" baseline="-10416" dirty="0">
                    <a:solidFill>
                      <a:srgbClr val="002060"/>
                    </a:solidFill>
                    <a:latin typeface="Times New Roman" panose="02020603050405020304" pitchFamily="18" charset="0"/>
                    <a:cs typeface="Times New Roman" panose="02020603050405020304" pitchFamily="18" charset="0"/>
                  </a:rPr>
                  <a:t>2 </a:t>
                </a:r>
                <a:r>
                  <a:rPr lang="en-IN" spc="-20" dirty="0">
                    <a:solidFill>
                      <a:srgbClr val="002060"/>
                    </a:solidFill>
                    <a:latin typeface="Times New Roman" panose="02020603050405020304" pitchFamily="18" charset="0"/>
                    <a:cs typeface="Times New Roman" panose="02020603050405020304" pitchFamily="18" charset="0"/>
                  </a:rPr>
                  <a:t>and </a:t>
                </a:r>
                <a:r>
                  <a:rPr lang="en-IN" i="1" spc="-5" dirty="0">
                    <a:solidFill>
                      <a:srgbClr val="002060"/>
                    </a:solidFill>
                    <a:latin typeface="Times New Roman" panose="02020603050405020304" pitchFamily="18" charset="0"/>
                    <a:cs typeface="Times New Roman" panose="02020603050405020304" pitchFamily="18" charset="0"/>
                  </a:rPr>
                  <a:t>ω</a:t>
                </a:r>
                <a:r>
                  <a:rPr lang="en-IN" spc="-7" baseline="-10416" dirty="0">
                    <a:solidFill>
                      <a:srgbClr val="002060"/>
                    </a:solidFill>
                    <a:latin typeface="Times New Roman" panose="02020603050405020304" pitchFamily="18" charset="0"/>
                    <a:cs typeface="Times New Roman" panose="02020603050405020304" pitchFamily="18" charset="0"/>
                  </a:rPr>
                  <a:t>3 </a:t>
                </a:r>
                <a:r>
                  <a:rPr lang="en-IN" spc="-10" dirty="0">
                    <a:solidFill>
                      <a:srgbClr val="002060"/>
                    </a:solidFill>
                    <a:latin typeface="Times New Roman" panose="02020603050405020304" pitchFamily="18" charset="0"/>
                    <a:cs typeface="Times New Roman" panose="02020603050405020304" pitchFamily="18" charset="0"/>
                  </a:rPr>
                  <a:t>will </a:t>
                </a:r>
                <a:r>
                  <a:rPr lang="en-IN" spc="-30" dirty="0">
                    <a:solidFill>
                      <a:srgbClr val="002060"/>
                    </a:solidFill>
                    <a:latin typeface="Times New Roman" panose="02020603050405020304" pitchFamily="18" charset="0"/>
                    <a:cs typeface="Times New Roman" panose="02020603050405020304" pitchFamily="18" charset="0"/>
                  </a:rPr>
                  <a:t>grow </a:t>
                </a:r>
                <a:r>
                  <a:rPr lang="en-IN" spc="-20" dirty="0">
                    <a:solidFill>
                      <a:srgbClr val="002060"/>
                    </a:solidFill>
                    <a:latin typeface="Times New Roman" panose="02020603050405020304" pitchFamily="18" charset="0"/>
                    <a:cs typeface="Times New Roman" panose="02020603050405020304" pitchFamily="18" charset="0"/>
                  </a:rPr>
                  <a:t>exponentially  </a:t>
                </a:r>
                <a:r>
                  <a:rPr lang="en-IN" spc="-15" dirty="0">
                    <a:solidFill>
                      <a:srgbClr val="002060"/>
                    </a:solidFill>
                    <a:latin typeface="Times New Roman" panose="02020603050405020304" pitchFamily="18" charset="0"/>
                    <a:cs typeface="Times New Roman" panose="02020603050405020304" pitchFamily="18" charset="0"/>
                  </a:rPr>
                  <a:t>with </a:t>
                </a:r>
                <a:r>
                  <a:rPr lang="en-IN" spc="-20" dirty="0">
                    <a:solidFill>
                      <a:srgbClr val="002060"/>
                    </a:solidFill>
                    <a:latin typeface="Times New Roman" panose="02020603050405020304" pitchFamily="18" charset="0"/>
                    <a:cs typeface="Times New Roman" panose="02020603050405020304" pitchFamily="18" charset="0"/>
                  </a:rPr>
                  <a:t>time </a:t>
                </a:r>
                <a:r>
                  <a:rPr lang="en-IN" spc="-15" dirty="0">
                    <a:solidFill>
                      <a:srgbClr val="002060"/>
                    </a:solidFill>
                    <a:latin typeface="Times New Roman" panose="02020603050405020304" pitchFamily="18" charset="0"/>
                    <a:cs typeface="Times New Roman" panose="02020603050405020304" pitchFamily="18" charset="0"/>
                  </a:rPr>
                  <a:t>after </a:t>
                </a:r>
                <a:r>
                  <a:rPr lang="en-IN" spc="-20" dirty="0">
                    <a:solidFill>
                      <a:srgbClr val="002060"/>
                    </a:solidFill>
                    <a:latin typeface="Times New Roman" panose="02020603050405020304" pitchFamily="18" charset="0"/>
                    <a:cs typeface="Times New Roman" panose="02020603050405020304" pitchFamily="18" charset="0"/>
                  </a:rPr>
                  <a:t>motion </a:t>
                </a:r>
                <a:r>
                  <a:rPr lang="en-IN" spc="-10" dirty="0">
                    <a:solidFill>
                      <a:srgbClr val="002060"/>
                    </a:solidFill>
                    <a:latin typeface="Times New Roman" panose="02020603050405020304" pitchFamily="18" charset="0"/>
                    <a:cs typeface="Times New Roman" panose="02020603050405020304" pitchFamily="18" charset="0"/>
                  </a:rPr>
                  <a:t>about principal </a:t>
                </a:r>
                <a:r>
                  <a:rPr lang="en-IN" dirty="0">
                    <a:solidFill>
                      <a:srgbClr val="002060"/>
                    </a:solidFill>
                    <a:latin typeface="Times New Roman" panose="02020603050405020304" pitchFamily="18" charset="0"/>
                    <a:cs typeface="Times New Roman" panose="02020603050405020304" pitchFamily="18" charset="0"/>
                  </a:rPr>
                  <a:t>axis </a:t>
                </a:r>
                <a:r>
                  <a:rPr lang="en-IN" spc="-20" dirty="0">
                    <a:solidFill>
                      <a:srgbClr val="002060"/>
                    </a:solidFill>
                    <a:latin typeface="Times New Roman" panose="02020603050405020304" pitchFamily="18" charset="0"/>
                    <a:cs typeface="Times New Roman" panose="02020603050405020304" pitchFamily="18" charset="0"/>
                  </a:rPr>
                  <a:t>1 </a:t>
                </a:r>
                <a:r>
                  <a:rPr lang="en-IN" spc="-10" dirty="0">
                    <a:solidFill>
                      <a:srgbClr val="002060"/>
                    </a:solidFill>
                    <a:latin typeface="Times New Roman" panose="02020603050405020304" pitchFamily="18" charset="0"/>
                    <a:cs typeface="Times New Roman" panose="02020603050405020304" pitchFamily="18" charset="0"/>
                  </a:rPr>
                  <a:t>is</a:t>
                </a:r>
                <a:r>
                  <a:rPr lang="en-IN" spc="150"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perturbed.</a:t>
                </a:r>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pc="30" dirty="0">
                    <a:solidFill>
                      <a:srgbClr val="002060"/>
                    </a:solidFill>
                    <a:latin typeface="Times New Roman" panose="02020603050405020304" pitchFamily="18" charset="0"/>
                    <a:cs typeface="Times New Roman" panose="02020603050405020304" pitchFamily="18" charset="0"/>
                  </a:rPr>
                  <a:t>Thus, </a:t>
                </a:r>
                <a:r>
                  <a:rPr lang="en-IN" spc="-20" dirty="0">
                    <a:solidFill>
                      <a:srgbClr val="002060"/>
                    </a:solidFill>
                    <a:latin typeface="Times New Roman" panose="02020603050405020304" pitchFamily="18" charset="0"/>
                    <a:cs typeface="Times New Roman" panose="02020603050405020304" pitchFamily="18" charset="0"/>
                  </a:rPr>
                  <a:t>motion </a:t>
                </a:r>
                <a:r>
                  <a:rPr lang="en-IN" spc="-10" dirty="0">
                    <a:solidFill>
                      <a:srgbClr val="002060"/>
                    </a:solidFill>
                    <a:latin typeface="Times New Roman" panose="02020603050405020304" pitchFamily="18" charset="0"/>
                    <a:cs typeface="Times New Roman" panose="02020603050405020304" pitchFamily="18" charset="0"/>
                  </a:rPr>
                  <a:t>about </a:t>
                </a:r>
                <a:r>
                  <a:rPr lang="en-IN" spc="-25" dirty="0">
                    <a:solidFill>
                      <a:srgbClr val="002060"/>
                    </a:solidFill>
                    <a:latin typeface="Times New Roman" panose="02020603050405020304" pitchFamily="18" charset="0"/>
                    <a:cs typeface="Times New Roman" panose="02020603050405020304" pitchFamily="18" charset="0"/>
                  </a:rPr>
                  <a:t>the </a:t>
                </a:r>
                <a:r>
                  <a:rPr lang="en-IN" spc="-10" dirty="0">
                    <a:solidFill>
                      <a:srgbClr val="002060"/>
                    </a:solidFill>
                    <a:latin typeface="Times New Roman" panose="02020603050405020304" pitchFamily="18" charset="0"/>
                    <a:cs typeface="Times New Roman" panose="02020603050405020304" pitchFamily="18" charset="0"/>
                  </a:rPr>
                  <a:t>principal </a:t>
                </a:r>
                <a:r>
                  <a:rPr lang="en-IN" dirty="0">
                    <a:solidFill>
                      <a:srgbClr val="002060"/>
                    </a:solidFill>
                    <a:latin typeface="Times New Roman" panose="02020603050405020304" pitchFamily="18" charset="0"/>
                    <a:cs typeface="Times New Roman" panose="02020603050405020304" pitchFamily="18" charset="0"/>
                  </a:rPr>
                  <a:t>axis </a:t>
                </a:r>
                <a:r>
                  <a:rPr lang="en-IN" spc="-20" dirty="0">
                    <a:solidFill>
                      <a:srgbClr val="002060"/>
                    </a:solidFill>
                    <a:latin typeface="Times New Roman" panose="02020603050405020304" pitchFamily="18" charset="0"/>
                    <a:cs typeface="Times New Roman" panose="02020603050405020304" pitchFamily="18" charset="0"/>
                  </a:rPr>
                  <a:t>corresponding </a:t>
                </a:r>
                <a:r>
                  <a:rPr lang="en-IN" spc="-15" dirty="0">
                    <a:solidFill>
                      <a:srgbClr val="002060"/>
                    </a:solidFill>
                    <a:latin typeface="Times New Roman" panose="02020603050405020304" pitchFamily="18" charset="0"/>
                    <a:cs typeface="Times New Roman" panose="02020603050405020304" pitchFamily="18" charset="0"/>
                  </a:rPr>
                  <a:t>to  </a:t>
                </a:r>
                <a:r>
                  <a:rPr lang="en-IN" spc="-25" dirty="0">
                    <a:solidFill>
                      <a:srgbClr val="002060"/>
                    </a:solidFill>
                    <a:latin typeface="Times New Roman" panose="02020603050405020304" pitchFamily="18" charset="0"/>
                    <a:cs typeface="Times New Roman" panose="02020603050405020304" pitchFamily="18" charset="0"/>
                  </a:rPr>
                  <a:t>intermediate </a:t>
                </a:r>
                <a:r>
                  <a:rPr lang="en-IN" spc="-30" dirty="0">
                    <a:solidFill>
                      <a:srgbClr val="002060"/>
                    </a:solidFill>
                    <a:latin typeface="Times New Roman" panose="02020603050405020304" pitchFamily="18" charset="0"/>
                    <a:cs typeface="Times New Roman" panose="02020603050405020304" pitchFamily="18" charset="0"/>
                  </a:rPr>
                  <a:t>moment </a:t>
                </a:r>
                <a:r>
                  <a:rPr lang="en-IN" spc="-25" dirty="0">
                    <a:solidFill>
                      <a:srgbClr val="002060"/>
                    </a:solidFill>
                    <a:latin typeface="Times New Roman" panose="02020603050405020304" pitchFamily="18" charset="0"/>
                    <a:cs typeface="Times New Roman" panose="02020603050405020304" pitchFamily="18" charset="0"/>
                  </a:rPr>
                  <a:t>of </a:t>
                </a:r>
                <a:r>
                  <a:rPr lang="en-IN" spc="-20" dirty="0">
                    <a:solidFill>
                      <a:srgbClr val="002060"/>
                    </a:solidFill>
                    <a:latin typeface="Times New Roman" panose="02020603050405020304" pitchFamily="18" charset="0"/>
                    <a:cs typeface="Times New Roman" panose="02020603050405020304" pitchFamily="18" charset="0"/>
                  </a:rPr>
                  <a:t>inertia </a:t>
                </a:r>
                <a:r>
                  <a:rPr lang="en-IN" spc="-10" dirty="0">
                    <a:solidFill>
                      <a:srgbClr val="002060"/>
                    </a:solidFill>
                    <a:latin typeface="Times New Roman" panose="02020603050405020304" pitchFamily="18" charset="0"/>
                    <a:cs typeface="Times New Roman" panose="02020603050405020304" pitchFamily="18" charset="0"/>
                  </a:rPr>
                  <a:t>is</a:t>
                </a:r>
                <a:r>
                  <a:rPr lang="en-IN" spc="195"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unstable.</a:t>
                </a:r>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B7DCAAD-BFEB-4C53-BE3B-80AD70B25579}"/>
                  </a:ext>
                </a:extLst>
              </p:cNvPr>
              <p:cNvSpPr>
                <a:spLocks noGrp="1" noRot="1" noChangeAspect="1" noMove="1" noResize="1" noEditPoints="1" noAdjustHandles="1" noChangeArrowheads="1" noChangeShapeType="1" noTextEdit="1"/>
              </p:cNvSpPr>
              <p:nvPr>
                <p:ph idx="1"/>
              </p:nvPr>
            </p:nvSpPr>
            <p:spPr>
              <a:blipFill>
                <a:blip r:embed="rId2"/>
                <a:stretch>
                  <a:fillRect l="-1515" r="-1273" b="-993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1599352-AC9F-438F-90C7-F555C445CB70}"/>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9C5372E1-DBA2-4C40-807A-F1F46B468FA0}"/>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249EAFC6-4C95-48BA-9287-E3FC180FEA2B}"/>
              </a:ext>
            </a:extLst>
          </p:cNvPr>
          <p:cNvSpPr>
            <a:spLocks noGrp="1"/>
          </p:cNvSpPr>
          <p:nvPr>
            <p:ph type="sldNum" sz="quarter" idx="12"/>
          </p:nvPr>
        </p:nvSpPr>
        <p:spPr/>
        <p:txBody>
          <a:bodyPr/>
          <a:lstStyle/>
          <a:p>
            <a:fld id="{BDA10909-B56C-45AC-A9CA-18A782F1C497}" type="slidenum">
              <a:rPr lang="en-US" smtClean="0"/>
              <a:pPr/>
              <a:t>30</a:t>
            </a:fld>
            <a:endParaRPr lang="en-US" dirty="0"/>
          </a:p>
        </p:txBody>
      </p:sp>
    </p:spTree>
    <p:extLst>
      <p:ext uri="{BB962C8B-B14F-4D97-AF65-F5344CB8AC3E}">
        <p14:creationId xmlns:p14="http://schemas.microsoft.com/office/powerpoint/2010/main" val="2055243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BC9D-1F9E-48C8-ABAC-0DB748490D6A}"/>
              </a:ext>
            </a:extLst>
          </p:cNvPr>
          <p:cNvSpPr>
            <a:spLocks noGrp="1"/>
          </p:cNvSpPr>
          <p:nvPr>
            <p:ph type="title"/>
          </p:nvPr>
        </p:nvSpPr>
        <p:spPr/>
        <p:txBody>
          <a:bodyPr>
            <a:normAutofit fontScale="90000"/>
          </a:bodyPr>
          <a:lstStyle/>
          <a:p>
            <a:r>
              <a:rPr lang="en-US" dirty="0"/>
              <a:t>Gyroscope</a:t>
            </a:r>
          </a:p>
        </p:txBody>
      </p:sp>
      <p:sp>
        <p:nvSpPr>
          <p:cNvPr id="3" name="Content Placeholder 2">
            <a:extLst>
              <a:ext uri="{FF2B5EF4-FFF2-40B4-BE49-F238E27FC236}">
                <a16:creationId xmlns:a16="http://schemas.microsoft.com/office/drawing/2014/main" id="{2D104927-F752-4CF1-B239-F2ED177D1011}"/>
              </a:ext>
            </a:extLst>
          </p:cNvPr>
          <p:cNvSpPr>
            <a:spLocks noGrp="1"/>
          </p:cNvSpPr>
          <p:nvPr>
            <p:ph idx="1"/>
          </p:nvPr>
        </p:nvSpPr>
        <p:spPr/>
        <p:txBody>
          <a:bodyPr>
            <a:normAutofit/>
          </a:bodyPr>
          <a:lstStyle/>
          <a:p>
            <a:pPr>
              <a:buFont typeface="Wingdings" panose="05000000000000000000" pitchFamily="2" charset="2"/>
              <a:buChar char="q"/>
            </a:pPr>
            <a:r>
              <a:rPr lang="en-IN" sz="2400" dirty="0">
                <a:solidFill>
                  <a:srgbClr val="002060"/>
                </a:solidFill>
                <a:latin typeface="Times New Roman" panose="02020603050405020304" pitchFamily="18" charset="0"/>
                <a:cs typeface="Times New Roman" panose="02020603050405020304" pitchFamily="18" charset="0"/>
              </a:rPr>
              <a:t>A </a:t>
            </a:r>
            <a:r>
              <a:rPr lang="en-IN" sz="2400" dirty="0">
                <a:solidFill>
                  <a:srgbClr val="002060"/>
                </a:solidFill>
                <a:latin typeface="Times New Roman" panose="02020603050405020304" pitchFamily="18" charset="0"/>
                <a:cs typeface="Times New Roman" panose="02020603050405020304" pitchFamily="18" charset="0"/>
                <a:hlinkClick r:id="rId2"/>
              </a:rPr>
              <a:t>gyroscope</a:t>
            </a:r>
            <a:r>
              <a:rPr lang="en-IN" sz="2400" dirty="0">
                <a:solidFill>
                  <a:srgbClr val="002060"/>
                </a:solidFill>
                <a:latin typeface="Times New Roman" panose="02020603050405020304" pitchFamily="18" charset="0"/>
                <a:cs typeface="Times New Roman" panose="02020603050405020304" pitchFamily="18" charset="0"/>
              </a:rPr>
              <a:t> is a device used for measuring or  maintaining </a:t>
            </a:r>
          </a:p>
          <a:p>
            <a:pPr marL="0" indent="0">
              <a:buNone/>
            </a:pPr>
            <a:r>
              <a:rPr lang="en-IN" sz="2400" dirty="0">
                <a:solidFill>
                  <a:srgbClr val="002060"/>
                </a:solidFill>
                <a:latin typeface="Times New Roman" panose="02020603050405020304" pitchFamily="18" charset="0"/>
                <a:cs typeface="Times New Roman" panose="02020603050405020304" pitchFamily="18" charset="0"/>
              </a:rPr>
              <a:t>orientation and angular velocity. </a:t>
            </a:r>
          </a:p>
          <a:p>
            <a:pPr>
              <a:buFont typeface="Wingdings" panose="05000000000000000000" pitchFamily="2" charset="2"/>
              <a:buChar char="q"/>
            </a:pPr>
            <a:r>
              <a:rPr lang="en-IN" sz="2400" dirty="0">
                <a:solidFill>
                  <a:srgbClr val="002060"/>
                </a:solidFill>
                <a:latin typeface="Times New Roman" panose="02020603050405020304" pitchFamily="18" charset="0"/>
                <a:cs typeface="Times New Roman" panose="02020603050405020304" pitchFamily="18" charset="0"/>
              </a:rPr>
              <a:t>It is a spinning wheel or disc in which the axis of  rotation is </a:t>
            </a:r>
          </a:p>
          <a:p>
            <a:pPr marL="0" indent="0">
              <a:buNone/>
            </a:pPr>
            <a:r>
              <a:rPr lang="en-IN" sz="2400" dirty="0">
                <a:solidFill>
                  <a:srgbClr val="002060"/>
                </a:solidFill>
                <a:latin typeface="Times New Roman" panose="02020603050405020304" pitchFamily="18" charset="0"/>
                <a:cs typeface="Times New Roman" panose="02020603050405020304" pitchFamily="18" charset="0"/>
              </a:rPr>
              <a:t>free to assume any orientation by itself. </a:t>
            </a:r>
          </a:p>
          <a:p>
            <a:pPr>
              <a:buFont typeface="Wingdings" panose="05000000000000000000" pitchFamily="2" charset="2"/>
              <a:buChar char="q"/>
            </a:pPr>
            <a:r>
              <a:rPr lang="en-IN" sz="2400" dirty="0">
                <a:solidFill>
                  <a:srgbClr val="002060"/>
                </a:solidFill>
                <a:latin typeface="Times New Roman" panose="02020603050405020304" pitchFamily="18" charset="0"/>
                <a:cs typeface="Times New Roman" panose="02020603050405020304" pitchFamily="18" charset="0"/>
              </a:rPr>
              <a:t>Applications of gyroscopes include inertial navigation systems, </a:t>
            </a:r>
          </a:p>
          <a:p>
            <a:pPr marL="0" indent="0">
              <a:buNone/>
            </a:pPr>
            <a:r>
              <a:rPr lang="en-IN" sz="2400" dirty="0">
                <a:solidFill>
                  <a:srgbClr val="002060"/>
                </a:solidFill>
                <a:latin typeface="Times New Roman" panose="02020603050405020304" pitchFamily="18" charset="0"/>
                <a:cs typeface="Times New Roman" panose="02020603050405020304" pitchFamily="18" charset="0"/>
              </a:rPr>
              <a:t>such as in the Hubble telescope, or inside the steel hull of a </a:t>
            </a:r>
          </a:p>
          <a:p>
            <a:pPr marL="0" indent="0">
              <a:buNone/>
            </a:pPr>
            <a:r>
              <a:rPr lang="en-IN" sz="2400" dirty="0">
                <a:solidFill>
                  <a:srgbClr val="002060"/>
                </a:solidFill>
                <a:latin typeface="Times New Roman" panose="02020603050405020304" pitchFamily="18" charset="0"/>
                <a:cs typeface="Times New Roman" panose="02020603050405020304" pitchFamily="18" charset="0"/>
              </a:rPr>
              <a:t>submerged submarine.</a:t>
            </a:r>
            <a:r>
              <a:rPr lang="en-US" sz="2400"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endParaRPr lang="en-IN" sz="24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p>
        </p:txBody>
      </p:sp>
      <p:sp>
        <p:nvSpPr>
          <p:cNvPr id="4" name="Date Placeholder 3">
            <a:extLst>
              <a:ext uri="{FF2B5EF4-FFF2-40B4-BE49-F238E27FC236}">
                <a16:creationId xmlns:a16="http://schemas.microsoft.com/office/drawing/2014/main" id="{B47B31A6-C5EE-4219-91AE-DE0A03207E7B}"/>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2532510F-4BED-495A-B862-4C4D62547C26}"/>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D9C2635A-71B3-44AB-8A79-FA81402863F9}"/>
              </a:ext>
            </a:extLst>
          </p:cNvPr>
          <p:cNvSpPr>
            <a:spLocks noGrp="1"/>
          </p:cNvSpPr>
          <p:nvPr>
            <p:ph type="sldNum" sz="quarter" idx="12"/>
          </p:nvPr>
        </p:nvSpPr>
        <p:spPr/>
        <p:txBody>
          <a:bodyPr/>
          <a:lstStyle/>
          <a:p>
            <a:fld id="{BDA10909-B56C-45AC-A9CA-18A782F1C497}" type="slidenum">
              <a:rPr lang="en-US" smtClean="0"/>
              <a:pPr/>
              <a:t>31</a:t>
            </a:fld>
            <a:endParaRPr lang="en-US" dirty="0"/>
          </a:p>
        </p:txBody>
      </p:sp>
      <p:pic>
        <p:nvPicPr>
          <p:cNvPr id="7" name="Picture 6" descr="A close up of a bicycle&#10;&#10;Description generated with high confidence">
            <a:extLst>
              <a:ext uri="{FF2B5EF4-FFF2-40B4-BE49-F238E27FC236}">
                <a16:creationId xmlns:a16="http://schemas.microsoft.com/office/drawing/2014/main" id="{6D9A9F3A-FE83-41FC-AC3C-564A66D5F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3072" y="1064232"/>
            <a:ext cx="2752394" cy="2752394"/>
          </a:xfrm>
          <a:prstGeom prst="rect">
            <a:avLst/>
          </a:prstGeom>
        </p:spPr>
      </p:pic>
    </p:spTree>
    <p:extLst>
      <p:ext uri="{BB962C8B-B14F-4D97-AF65-F5344CB8AC3E}">
        <p14:creationId xmlns:p14="http://schemas.microsoft.com/office/powerpoint/2010/main" val="87493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D14C-1007-4BAF-BA94-D5B75FAADE5F}"/>
              </a:ext>
            </a:extLst>
          </p:cNvPr>
          <p:cNvSpPr>
            <a:spLocks noGrp="1"/>
          </p:cNvSpPr>
          <p:nvPr>
            <p:ph type="title"/>
          </p:nvPr>
        </p:nvSpPr>
        <p:spPr/>
        <p:txBody>
          <a:bodyPr>
            <a:normAutofit fontScale="90000"/>
          </a:bodyPr>
          <a:lstStyle/>
          <a:p>
            <a:r>
              <a:rPr lang="en-US" dirty="0"/>
              <a:t>Rotation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80F51F-72DC-48F5-B1FF-D4FFA2950F6A}"/>
                  </a:ext>
                </a:extLst>
              </p:cNvPr>
              <p:cNvSpPr>
                <a:spLocks noGrp="1"/>
              </p:cNvSpPr>
              <p:nvPr>
                <p:ph idx="1"/>
              </p:nvPr>
            </p:nvSpPr>
            <p:spPr/>
            <p:txBody>
              <a:bodyPr>
                <a:noAutofit/>
              </a:bodyPr>
              <a:lstStyle/>
              <a:p>
                <a:pPr marL="264160" marR="5080" indent="-342900">
                  <a:lnSpc>
                    <a:spcPct val="102600"/>
                  </a:lnSpc>
                  <a:spcBef>
                    <a:spcPts val="300"/>
                  </a:spcBef>
                  <a:buFont typeface="Wingdings" panose="05000000000000000000" pitchFamily="2" charset="2"/>
                  <a:buChar char="Ø"/>
                </a:pPr>
                <a:r>
                  <a:rPr lang="en-IN" sz="2200" spc="-20" dirty="0">
                    <a:solidFill>
                      <a:srgbClr val="002060"/>
                    </a:solidFill>
                    <a:latin typeface="Times New Roman" panose="02020603050405020304" pitchFamily="18" charset="0"/>
                    <a:cs typeface="Times New Roman" panose="02020603050405020304" pitchFamily="18" charset="0"/>
                  </a:rPr>
                  <a:t>When </a:t>
                </a:r>
                <a:r>
                  <a:rPr lang="en-IN" sz="2200" spc="-10" dirty="0">
                    <a:solidFill>
                      <a:srgbClr val="002060"/>
                    </a:solidFill>
                    <a:latin typeface="Times New Roman" panose="02020603050405020304" pitchFamily="18" charset="0"/>
                    <a:cs typeface="Times New Roman" panose="02020603050405020304" pitchFamily="18" charset="0"/>
                  </a:rPr>
                  <a:t>a </a:t>
                </a:r>
                <a:r>
                  <a:rPr lang="en-IN" sz="2200" spc="-5" dirty="0">
                    <a:solidFill>
                      <a:srgbClr val="002060"/>
                    </a:solidFill>
                    <a:latin typeface="Times New Roman" panose="02020603050405020304" pitchFamily="18" charset="0"/>
                    <a:cs typeface="Times New Roman" panose="02020603050405020304" pitchFamily="18" charset="0"/>
                  </a:rPr>
                  <a:t>rigid </a:t>
                </a:r>
                <a:r>
                  <a:rPr lang="en-IN" sz="2200" spc="-10" dirty="0">
                    <a:solidFill>
                      <a:srgbClr val="002060"/>
                    </a:solidFill>
                    <a:latin typeface="Times New Roman" panose="02020603050405020304" pitchFamily="18" charset="0"/>
                    <a:cs typeface="Times New Roman" panose="02020603050405020304" pitchFamily="18" charset="0"/>
                  </a:rPr>
                  <a:t>body is </a:t>
                </a:r>
                <a:r>
                  <a:rPr lang="en-IN" sz="2200" spc="-5" dirty="0">
                    <a:solidFill>
                      <a:srgbClr val="002060"/>
                    </a:solidFill>
                    <a:latin typeface="Times New Roman" panose="02020603050405020304" pitchFamily="18" charset="0"/>
                    <a:cs typeface="Times New Roman" panose="02020603050405020304" pitchFamily="18" charset="0"/>
                  </a:rPr>
                  <a:t>rotating </a:t>
                </a:r>
                <a:r>
                  <a:rPr lang="en-IN" sz="2200" spc="-10" dirty="0">
                    <a:solidFill>
                      <a:srgbClr val="002060"/>
                    </a:solidFill>
                    <a:latin typeface="Times New Roman" panose="02020603050405020304" pitchFamily="18" charset="0"/>
                    <a:cs typeface="Times New Roman" panose="02020603050405020304" pitchFamily="18" charset="0"/>
                  </a:rPr>
                  <a:t>about </a:t>
                </a:r>
                <a:r>
                  <a:rPr lang="en-IN" sz="2200" spc="-15" dirty="0">
                    <a:solidFill>
                      <a:srgbClr val="002060"/>
                    </a:solidFill>
                    <a:latin typeface="Times New Roman" panose="02020603050405020304" pitchFamily="18" charset="0"/>
                    <a:cs typeface="Times New Roman" panose="02020603050405020304" pitchFamily="18" charset="0"/>
                  </a:rPr>
                  <a:t>an </a:t>
                </a:r>
                <a:r>
                  <a:rPr lang="en-IN" sz="2200" spc="5" dirty="0">
                    <a:solidFill>
                      <a:srgbClr val="002060"/>
                    </a:solidFill>
                    <a:latin typeface="Times New Roman" panose="02020603050405020304" pitchFamily="18" charset="0"/>
                    <a:cs typeface="Times New Roman" panose="02020603050405020304" pitchFamily="18" charset="0"/>
                  </a:rPr>
                  <a:t>axis, </a:t>
                </a:r>
                <a:r>
                  <a:rPr lang="en-IN" sz="2200" spc="-40" dirty="0">
                    <a:solidFill>
                      <a:srgbClr val="002060"/>
                    </a:solidFill>
                    <a:latin typeface="Times New Roman" panose="02020603050405020304" pitchFamily="18" charset="0"/>
                    <a:cs typeface="Times New Roman" panose="02020603050405020304" pitchFamily="18" charset="0"/>
                  </a:rPr>
                  <a:t>whose </a:t>
                </a:r>
                <a:r>
                  <a:rPr lang="en-IN" sz="2200" spc="-20" dirty="0">
                    <a:solidFill>
                      <a:srgbClr val="002060"/>
                    </a:solidFill>
                    <a:latin typeface="Times New Roman" panose="02020603050405020304" pitchFamily="18" charset="0"/>
                    <a:cs typeface="Times New Roman" panose="02020603050405020304" pitchFamily="18" charset="0"/>
                  </a:rPr>
                  <a:t>direction </a:t>
                </a:r>
                <a:r>
                  <a:rPr lang="en-IN" sz="2200" spc="-15" dirty="0">
                    <a:solidFill>
                      <a:srgbClr val="002060"/>
                    </a:solidFill>
                    <a:latin typeface="Times New Roman" panose="02020603050405020304" pitchFamily="18" charset="0"/>
                    <a:cs typeface="Times New Roman" panose="02020603050405020304" pitchFamily="18" charset="0"/>
                  </a:rPr>
                  <a:t>in  </a:t>
                </a:r>
                <a:r>
                  <a:rPr lang="en-IN" sz="2200" spc="-25" dirty="0">
                    <a:solidFill>
                      <a:srgbClr val="002060"/>
                    </a:solidFill>
                    <a:latin typeface="Times New Roman" panose="02020603050405020304" pitchFamily="18" charset="0"/>
                    <a:cs typeface="Times New Roman" panose="02020603050405020304" pitchFamily="18" charset="0"/>
                  </a:rPr>
                  <a:t>space </a:t>
                </a:r>
                <a:r>
                  <a:rPr lang="en-IN" sz="2200" spc="-10" dirty="0">
                    <a:solidFill>
                      <a:srgbClr val="002060"/>
                    </a:solidFill>
                    <a:latin typeface="Times New Roman" panose="02020603050405020304" pitchFamily="18" charset="0"/>
                    <a:cs typeface="Times New Roman" panose="02020603050405020304" pitchFamily="18" charset="0"/>
                  </a:rPr>
                  <a:t>is </a:t>
                </a:r>
                <a:r>
                  <a:rPr lang="en-IN" sz="2200" spc="-30" dirty="0">
                    <a:solidFill>
                      <a:srgbClr val="002060"/>
                    </a:solidFill>
                    <a:latin typeface="Times New Roman" panose="02020603050405020304" pitchFamily="18" charset="0"/>
                    <a:cs typeface="Times New Roman" panose="02020603050405020304" pitchFamily="18" charset="0"/>
                  </a:rPr>
                  <a:t>held </a:t>
                </a:r>
                <a:r>
                  <a:rPr lang="en-IN" sz="2200" spc="-10" dirty="0">
                    <a:solidFill>
                      <a:srgbClr val="002060"/>
                    </a:solidFill>
                    <a:latin typeface="Times New Roman" panose="02020603050405020304" pitchFamily="18" charset="0"/>
                    <a:cs typeface="Times New Roman" panose="02020603050405020304" pitchFamily="18" charset="0"/>
                  </a:rPr>
                  <a:t>fixed, </a:t>
                </a:r>
              </a:p>
              <a:p>
                <a:pPr marL="0" marR="5080" indent="0">
                  <a:lnSpc>
                    <a:spcPct val="102600"/>
                  </a:lnSpc>
                  <a:spcBef>
                    <a:spcPts val="300"/>
                  </a:spcBef>
                  <a:buNone/>
                </a:pPr>
                <a:r>
                  <a:rPr lang="en-IN" sz="2200" dirty="0">
                    <a:solidFill>
                      <a:srgbClr val="002060"/>
                    </a:solidFill>
                    <a:latin typeface="Times New Roman" panose="02020603050405020304" pitchFamily="18" charset="0"/>
                    <a:cs typeface="Times New Roman" panose="02020603050405020304" pitchFamily="18" charset="0"/>
                  </a:rPr>
                  <a:t>      its </a:t>
                </a:r>
                <a:r>
                  <a:rPr lang="en-IN" sz="2200" spc="-10" dirty="0">
                    <a:solidFill>
                      <a:srgbClr val="002060"/>
                    </a:solidFill>
                    <a:latin typeface="Times New Roman" panose="02020603050405020304" pitchFamily="18" charset="0"/>
                    <a:cs typeface="Times New Roman" panose="02020603050405020304" pitchFamily="18" charset="0"/>
                  </a:rPr>
                  <a:t>rotation is </a:t>
                </a:r>
                <a:r>
                  <a:rPr lang="en-IN" sz="2200" spc="-20" dirty="0">
                    <a:solidFill>
                      <a:srgbClr val="002060"/>
                    </a:solidFill>
                    <a:latin typeface="Times New Roman" panose="02020603050405020304" pitchFamily="18" charset="0"/>
                    <a:cs typeface="Times New Roman" panose="02020603050405020304" pitchFamily="18" charset="0"/>
                  </a:rPr>
                  <a:t>called </a:t>
                </a:r>
                <a:r>
                  <a:rPr lang="en-IN" sz="2200" spc="-15" dirty="0">
                    <a:solidFill>
                      <a:srgbClr val="002060"/>
                    </a:solidFill>
                    <a:latin typeface="Times New Roman" panose="02020603050405020304" pitchFamily="18" charset="0"/>
                    <a:cs typeface="Times New Roman" panose="02020603050405020304" pitchFamily="18" charset="0"/>
                  </a:rPr>
                  <a:t>“</a:t>
                </a:r>
                <a:r>
                  <a:rPr lang="en-IN" sz="2200" b="1" spc="-15" dirty="0">
                    <a:solidFill>
                      <a:srgbClr val="002060"/>
                    </a:solidFill>
                    <a:latin typeface="Times New Roman" panose="02020603050405020304" pitchFamily="18" charset="0"/>
                    <a:cs typeface="Times New Roman" panose="02020603050405020304" pitchFamily="18" charset="0"/>
                  </a:rPr>
                  <a:t>fixed-axis</a:t>
                </a:r>
                <a:r>
                  <a:rPr lang="en-IN" sz="2200" b="1" spc="195" dirty="0">
                    <a:solidFill>
                      <a:srgbClr val="002060"/>
                    </a:solidFill>
                    <a:latin typeface="Times New Roman" panose="02020603050405020304" pitchFamily="18" charset="0"/>
                    <a:cs typeface="Times New Roman" panose="02020603050405020304" pitchFamily="18" charset="0"/>
                  </a:rPr>
                  <a:t> </a:t>
                </a:r>
                <a:r>
                  <a:rPr lang="en-IN" sz="2200" b="1" spc="-20" dirty="0">
                    <a:solidFill>
                      <a:srgbClr val="002060"/>
                    </a:solidFill>
                    <a:latin typeface="Times New Roman" panose="02020603050405020304" pitchFamily="18" charset="0"/>
                    <a:cs typeface="Times New Roman" panose="02020603050405020304" pitchFamily="18" charset="0"/>
                  </a:rPr>
                  <a:t>rotation</a:t>
                </a:r>
                <a:r>
                  <a:rPr lang="en-IN" sz="2200" spc="-20" dirty="0">
                    <a:solidFill>
                      <a:srgbClr val="002060"/>
                    </a:solidFill>
                    <a:latin typeface="Times New Roman" panose="02020603050405020304" pitchFamily="18" charset="0"/>
                    <a:cs typeface="Times New Roman" panose="02020603050405020304" pitchFamily="18" charset="0"/>
                  </a:rPr>
                  <a:t>”</a:t>
                </a:r>
                <a:endParaRPr lang="en-IN" sz="2200" dirty="0">
                  <a:solidFill>
                    <a:srgbClr val="002060"/>
                  </a:solidFill>
                  <a:latin typeface="Times New Roman" panose="02020603050405020304" pitchFamily="18" charset="0"/>
                  <a:cs typeface="Times New Roman" panose="02020603050405020304" pitchFamily="18" charset="0"/>
                </a:endParaRPr>
              </a:p>
              <a:p>
                <a:pPr marL="264160" marR="5080" indent="-342900">
                  <a:lnSpc>
                    <a:spcPct val="102600"/>
                  </a:lnSpc>
                  <a:spcBef>
                    <a:spcPts val="300"/>
                  </a:spcBef>
                  <a:buFont typeface="Wingdings" panose="05000000000000000000" pitchFamily="2" charset="2"/>
                  <a:buChar char="Ø"/>
                </a:pPr>
                <a:r>
                  <a:rPr lang="en-IN" sz="2200" spc="-10" dirty="0">
                    <a:solidFill>
                      <a:srgbClr val="002060"/>
                    </a:solidFill>
                    <a:latin typeface="Times New Roman" panose="02020603050405020304" pitchFamily="18" charset="0"/>
                    <a:cs typeface="Times New Roman" panose="02020603050405020304" pitchFamily="18" charset="0"/>
                  </a:rPr>
                  <a:t>E</a:t>
                </a:r>
                <a:r>
                  <a:rPr lang="en-IN" sz="2200" spc="-30" dirty="0">
                    <a:solidFill>
                      <a:srgbClr val="002060"/>
                    </a:solidFill>
                    <a:latin typeface="Times New Roman" panose="02020603050405020304" pitchFamily="18" charset="0"/>
                    <a:cs typeface="Times New Roman" panose="02020603050405020304" pitchFamily="18" charset="0"/>
                  </a:rPr>
                  <a:t>xample: </a:t>
                </a:r>
              </a:p>
              <a:p>
                <a:pPr marR="5080" lvl="3">
                  <a:lnSpc>
                    <a:spcPct val="102600"/>
                  </a:lnSpc>
                  <a:spcBef>
                    <a:spcPts val="300"/>
                  </a:spcBef>
                  <a:buFont typeface="Wingdings" panose="05000000000000000000" pitchFamily="2" charset="2"/>
                  <a:buChar char="v"/>
                </a:pPr>
                <a:r>
                  <a:rPr lang="en-IN" sz="2200" spc="-30" dirty="0">
                    <a:solidFill>
                      <a:srgbClr val="002060"/>
                    </a:solidFill>
                    <a:latin typeface="Times New Roman" panose="02020603050405020304" pitchFamily="18" charset="0"/>
                    <a:cs typeface="Times New Roman" panose="02020603050405020304" pitchFamily="18" charset="0"/>
                  </a:rPr>
                  <a:t>	</a:t>
                </a:r>
                <a:r>
                  <a:rPr lang="en-IN" sz="2200" i="1" spc="-30" dirty="0">
                    <a:solidFill>
                      <a:srgbClr val="002060"/>
                    </a:solidFill>
                    <a:latin typeface="Times New Roman" panose="02020603050405020304" pitchFamily="18" charset="0"/>
                    <a:cs typeface="Times New Roman" panose="02020603050405020304" pitchFamily="18" charset="0"/>
                  </a:rPr>
                  <a:t>F</a:t>
                </a:r>
                <a:r>
                  <a:rPr lang="en-IN" sz="2200" i="1" spc="-15" dirty="0">
                    <a:solidFill>
                      <a:srgbClr val="002060"/>
                    </a:solidFill>
                    <a:latin typeface="Times New Roman" panose="02020603050405020304" pitchFamily="18" charset="0"/>
                    <a:cs typeface="Times New Roman" panose="02020603050405020304" pitchFamily="18" charset="0"/>
                  </a:rPr>
                  <a:t>ixed </a:t>
                </a:r>
                <a:r>
                  <a:rPr lang="en-IN" sz="2200" i="1" dirty="0">
                    <a:solidFill>
                      <a:srgbClr val="002060"/>
                    </a:solidFill>
                    <a:latin typeface="Times New Roman" panose="02020603050405020304" pitchFamily="18" charset="0"/>
                    <a:cs typeface="Times New Roman" panose="02020603050405020304" pitchFamily="18" charset="0"/>
                  </a:rPr>
                  <a:t>axis </a:t>
                </a:r>
                <a:r>
                  <a:rPr lang="en-IN" sz="2200" i="1" spc="-10" dirty="0">
                    <a:solidFill>
                      <a:srgbClr val="002060"/>
                    </a:solidFill>
                    <a:latin typeface="Times New Roman" panose="02020603050405020304" pitchFamily="18" charset="0"/>
                    <a:cs typeface="Times New Roman" panose="02020603050405020304" pitchFamily="18" charset="0"/>
                  </a:rPr>
                  <a:t>rotation:</a:t>
                </a:r>
                <a:r>
                  <a:rPr lang="en-IN" sz="2200" spc="-10" dirty="0">
                    <a:solidFill>
                      <a:srgbClr val="002060"/>
                    </a:solidFill>
                    <a:latin typeface="Times New Roman" panose="02020603050405020304" pitchFamily="18" charset="0"/>
                    <a:cs typeface="Times New Roman" panose="02020603050405020304" pitchFamily="18" charset="0"/>
                  </a:rPr>
                  <a:t> </a:t>
                </a:r>
                <a:r>
                  <a:rPr lang="en-IN" sz="2200" spc="-35" dirty="0">
                    <a:solidFill>
                      <a:srgbClr val="002060"/>
                    </a:solidFill>
                    <a:latin typeface="Times New Roman" panose="02020603050405020304" pitchFamily="18" charset="0"/>
                    <a:cs typeface="Times New Roman" panose="02020603050405020304" pitchFamily="18" charset="0"/>
                  </a:rPr>
                  <a:t>wheels </a:t>
                </a:r>
                <a:r>
                  <a:rPr lang="en-IN" sz="2200" spc="-25" dirty="0">
                    <a:solidFill>
                      <a:srgbClr val="002060"/>
                    </a:solidFill>
                    <a:latin typeface="Times New Roman" panose="02020603050405020304" pitchFamily="18" charset="0"/>
                    <a:cs typeface="Times New Roman" panose="02020603050405020304" pitchFamily="18" charset="0"/>
                  </a:rPr>
                  <a:t>of </a:t>
                </a:r>
                <a:r>
                  <a:rPr lang="en-IN" sz="2200" spc="-10" dirty="0">
                    <a:solidFill>
                      <a:srgbClr val="002060"/>
                    </a:solidFill>
                    <a:latin typeface="Times New Roman" panose="02020603050405020304" pitchFamily="18" charset="0"/>
                    <a:cs typeface="Times New Roman" panose="02020603050405020304" pitchFamily="18" charset="0"/>
                  </a:rPr>
                  <a:t>a </a:t>
                </a:r>
                <a:r>
                  <a:rPr lang="en-IN" sz="2200" spc="-15" dirty="0">
                    <a:solidFill>
                      <a:srgbClr val="002060"/>
                    </a:solidFill>
                    <a:latin typeface="Times New Roman" panose="02020603050405020304" pitchFamily="18" charset="0"/>
                    <a:cs typeface="Times New Roman" panose="02020603050405020304" pitchFamily="18" charset="0"/>
                  </a:rPr>
                  <a:t>car moving  </a:t>
                </a:r>
                <a:r>
                  <a:rPr lang="en-IN" sz="2200" dirty="0">
                    <a:solidFill>
                      <a:srgbClr val="002060"/>
                    </a:solidFill>
                    <a:latin typeface="Times New Roman" panose="02020603050405020304" pitchFamily="18" charset="0"/>
                    <a:cs typeface="Times New Roman" panose="02020603050405020304" pitchFamily="18" charset="0"/>
                  </a:rPr>
                  <a:t>straight, </a:t>
                </a:r>
                <a:r>
                  <a:rPr lang="en-IN" sz="2200" spc="-10" dirty="0">
                    <a:solidFill>
                      <a:srgbClr val="002060"/>
                    </a:solidFill>
                    <a:latin typeface="Times New Roman" panose="02020603050405020304" pitchFamily="18" charset="0"/>
                    <a:cs typeface="Times New Roman" panose="02020603050405020304" pitchFamily="18" charset="0"/>
                  </a:rPr>
                  <a:t>a </a:t>
                </a:r>
                <a:r>
                  <a:rPr lang="en-IN" sz="2200" spc="-25" dirty="0">
                    <a:solidFill>
                      <a:srgbClr val="002060"/>
                    </a:solidFill>
                    <a:latin typeface="Times New Roman" panose="02020603050405020304" pitchFamily="18" charset="0"/>
                    <a:cs typeface="Times New Roman" panose="02020603050405020304" pitchFamily="18" charset="0"/>
                  </a:rPr>
                  <a:t>pulley  </a:t>
                </a:r>
                <a:r>
                  <a:rPr lang="en-IN" sz="2200" spc="-5" dirty="0">
                    <a:solidFill>
                      <a:srgbClr val="002060"/>
                    </a:solidFill>
                    <a:latin typeface="Times New Roman" panose="02020603050405020304" pitchFamily="18" charset="0"/>
                    <a:cs typeface="Times New Roman" panose="02020603050405020304" pitchFamily="18" charset="0"/>
                  </a:rPr>
                  <a:t>rotating </a:t>
                </a:r>
                <a:r>
                  <a:rPr lang="en-IN" sz="2200" spc="-10" dirty="0">
                    <a:solidFill>
                      <a:srgbClr val="002060"/>
                    </a:solidFill>
                    <a:latin typeface="Times New Roman" panose="02020603050405020304" pitchFamily="18" charset="0"/>
                    <a:cs typeface="Times New Roman" panose="02020603050405020304" pitchFamily="18" charset="0"/>
                  </a:rPr>
                  <a:t>about </a:t>
                </a:r>
                <a:r>
                  <a:rPr lang="en-IN" sz="2200" dirty="0">
                    <a:solidFill>
                      <a:srgbClr val="002060"/>
                    </a:solidFill>
                    <a:latin typeface="Times New Roman" panose="02020603050405020304" pitchFamily="18" charset="0"/>
                    <a:cs typeface="Times New Roman" panose="02020603050405020304" pitchFamily="18" charset="0"/>
                  </a:rPr>
                  <a:t>its axis</a:t>
                </a:r>
                <a:r>
                  <a:rPr lang="en-IN" sz="2200" spc="114" dirty="0">
                    <a:solidFill>
                      <a:srgbClr val="002060"/>
                    </a:solidFill>
                    <a:latin typeface="Times New Roman" panose="02020603050405020304" pitchFamily="18" charset="0"/>
                    <a:cs typeface="Times New Roman" panose="02020603050405020304" pitchFamily="18" charset="0"/>
                  </a:rPr>
                  <a:t> </a:t>
                </a:r>
                <a:r>
                  <a:rPr lang="en-IN" sz="2200" spc="-10" dirty="0">
                    <a:solidFill>
                      <a:srgbClr val="002060"/>
                    </a:solidFill>
                    <a:latin typeface="Times New Roman" panose="02020603050405020304" pitchFamily="18" charset="0"/>
                    <a:cs typeface="Times New Roman" panose="02020603050405020304" pitchFamily="18" charset="0"/>
                  </a:rPr>
                  <a:t>etc.</a:t>
                </a:r>
                <a:endParaRPr lang="en-IN" sz="2200" dirty="0">
                  <a:solidFill>
                    <a:srgbClr val="002060"/>
                  </a:solidFill>
                  <a:latin typeface="Times New Roman" panose="02020603050405020304" pitchFamily="18" charset="0"/>
                  <a:cs typeface="Times New Roman" panose="02020603050405020304" pitchFamily="18" charset="0"/>
                </a:endParaRPr>
              </a:p>
              <a:p>
                <a:pPr marR="5080" lvl="3">
                  <a:lnSpc>
                    <a:spcPct val="102600"/>
                  </a:lnSpc>
                  <a:spcBef>
                    <a:spcPts val="300"/>
                  </a:spcBef>
                  <a:buFont typeface="Wingdings" panose="05000000000000000000" pitchFamily="2" charset="2"/>
                  <a:buChar char="v"/>
                </a:pPr>
                <a:r>
                  <a:rPr lang="en-IN" sz="2200" i="1" spc="-15" dirty="0">
                    <a:solidFill>
                      <a:srgbClr val="002060"/>
                    </a:solidFill>
                    <a:latin typeface="Times New Roman" panose="02020603050405020304" pitchFamily="18" charset="0"/>
                    <a:cs typeface="Times New Roman" panose="02020603050405020304" pitchFamily="18" charset="0"/>
                  </a:rPr>
                  <a:t>Non-fixed-axis </a:t>
                </a:r>
                <a:r>
                  <a:rPr lang="en-IN" sz="2200" i="1" spc="-10" dirty="0">
                    <a:solidFill>
                      <a:srgbClr val="002060"/>
                    </a:solidFill>
                    <a:latin typeface="Times New Roman" panose="02020603050405020304" pitchFamily="18" charset="0"/>
                    <a:cs typeface="Times New Roman" panose="02020603050405020304" pitchFamily="18" charset="0"/>
                  </a:rPr>
                  <a:t>rotation:</a:t>
                </a:r>
                <a:r>
                  <a:rPr lang="en-IN" sz="2200" spc="-10" dirty="0">
                    <a:solidFill>
                      <a:srgbClr val="002060"/>
                    </a:solidFill>
                    <a:latin typeface="Times New Roman" panose="02020603050405020304" pitchFamily="18" charset="0"/>
                    <a:cs typeface="Times New Roman" panose="02020603050405020304" pitchFamily="18" charset="0"/>
                  </a:rPr>
                  <a:t> </a:t>
                </a:r>
                <a:r>
                  <a:rPr lang="en-IN" sz="2200" spc="-25" dirty="0">
                    <a:solidFill>
                      <a:srgbClr val="002060"/>
                    </a:solidFill>
                    <a:latin typeface="Times New Roman" panose="02020603050405020304" pitchFamily="18" charset="0"/>
                    <a:cs typeface="Times New Roman" panose="02020603050405020304" pitchFamily="18" charset="0"/>
                  </a:rPr>
                  <a:t>Wheels of </a:t>
                </a:r>
                <a:r>
                  <a:rPr lang="en-IN" sz="2200" spc="-10" dirty="0">
                    <a:solidFill>
                      <a:srgbClr val="002060"/>
                    </a:solidFill>
                    <a:latin typeface="Times New Roman" panose="02020603050405020304" pitchFamily="18" charset="0"/>
                    <a:cs typeface="Times New Roman" panose="02020603050405020304" pitchFamily="18" charset="0"/>
                  </a:rPr>
                  <a:t>a </a:t>
                </a:r>
                <a:r>
                  <a:rPr lang="en-IN" sz="2200" spc="-20" dirty="0">
                    <a:solidFill>
                      <a:srgbClr val="002060"/>
                    </a:solidFill>
                    <a:latin typeface="Times New Roman" panose="02020603050405020304" pitchFamily="18" charset="0"/>
                    <a:cs typeface="Times New Roman" panose="02020603050405020304" pitchFamily="18" charset="0"/>
                  </a:rPr>
                  <a:t>car </a:t>
                </a:r>
                <a:r>
                  <a:rPr lang="en-IN" sz="2200" spc="-5" dirty="0">
                    <a:solidFill>
                      <a:srgbClr val="002060"/>
                    </a:solidFill>
                    <a:latin typeface="Times New Roman" panose="02020603050405020304" pitchFamily="18" charset="0"/>
                    <a:cs typeface="Times New Roman" panose="02020603050405020304" pitchFamily="18" charset="0"/>
                  </a:rPr>
                  <a:t>making </a:t>
                </a:r>
                <a:r>
                  <a:rPr lang="en-IN" sz="2200" spc="-10" dirty="0">
                    <a:solidFill>
                      <a:srgbClr val="002060"/>
                    </a:solidFill>
                    <a:latin typeface="Times New Roman" panose="02020603050405020304" pitchFamily="18" charset="0"/>
                    <a:cs typeface="Times New Roman" panose="02020603050405020304" pitchFamily="18" charset="0"/>
                  </a:rPr>
                  <a:t>a  turn, </a:t>
                </a:r>
                <a:r>
                  <a:rPr lang="en-IN" sz="2200" spc="-20" dirty="0">
                    <a:solidFill>
                      <a:srgbClr val="002060"/>
                    </a:solidFill>
                    <a:latin typeface="Times New Roman" panose="02020603050405020304" pitchFamily="18" charset="0"/>
                    <a:cs typeface="Times New Roman" panose="02020603050405020304" pitchFamily="18" charset="0"/>
                  </a:rPr>
                  <a:t>earth’s </a:t>
                </a:r>
                <a:r>
                  <a:rPr lang="en-IN" sz="2200" spc="-10" dirty="0">
                    <a:solidFill>
                      <a:srgbClr val="002060"/>
                    </a:solidFill>
                    <a:latin typeface="Times New Roman" panose="02020603050405020304" pitchFamily="18" charset="0"/>
                    <a:cs typeface="Times New Roman" panose="02020603050405020304" pitchFamily="18" charset="0"/>
                  </a:rPr>
                  <a:t>rotation about </a:t>
                </a:r>
                <a:r>
                  <a:rPr lang="en-IN" sz="2200" dirty="0">
                    <a:solidFill>
                      <a:srgbClr val="002060"/>
                    </a:solidFill>
                    <a:latin typeface="Times New Roman" panose="02020603050405020304" pitchFamily="18" charset="0"/>
                    <a:cs typeface="Times New Roman" panose="02020603050405020304" pitchFamily="18" charset="0"/>
                  </a:rPr>
                  <a:t>its </a:t>
                </a:r>
                <a:r>
                  <a:rPr lang="en-IN" sz="2200" spc="5" dirty="0">
                    <a:solidFill>
                      <a:srgbClr val="002060"/>
                    </a:solidFill>
                    <a:latin typeface="Times New Roman" panose="02020603050405020304" pitchFamily="18" charset="0"/>
                    <a:cs typeface="Times New Roman" panose="02020603050405020304" pitchFamily="18" charset="0"/>
                  </a:rPr>
                  <a:t>axis, </a:t>
                </a:r>
                <a:r>
                  <a:rPr lang="en-IN" sz="2200" spc="-10" dirty="0">
                    <a:solidFill>
                      <a:srgbClr val="002060"/>
                    </a:solidFill>
                    <a:latin typeface="Times New Roman" panose="02020603050405020304" pitchFamily="18" charset="0"/>
                    <a:cs typeface="Times New Roman" panose="02020603050405020304" pitchFamily="18" charset="0"/>
                  </a:rPr>
                  <a:t>a </a:t>
                </a:r>
                <a:r>
                  <a:rPr lang="en-IN" sz="2200" spc="-15" dirty="0">
                    <a:solidFill>
                      <a:srgbClr val="002060"/>
                    </a:solidFill>
                    <a:latin typeface="Times New Roman" panose="02020603050405020304" pitchFamily="18" charset="0"/>
                    <a:cs typeface="Times New Roman" panose="02020603050405020304" pitchFamily="18" charset="0"/>
                  </a:rPr>
                  <a:t>spinning top which is  </a:t>
                </a:r>
                <a:r>
                  <a:rPr lang="en-IN" sz="2200" spc="-25" dirty="0">
                    <a:solidFill>
                      <a:srgbClr val="002060"/>
                    </a:solidFill>
                    <a:latin typeface="Times New Roman" panose="02020603050405020304" pitchFamily="18" charset="0"/>
                    <a:cs typeface="Times New Roman" panose="02020603050405020304" pitchFamily="18" charset="0"/>
                  </a:rPr>
                  <a:t>wobbling</a:t>
                </a:r>
                <a:endParaRPr lang="en-IN" sz="2200" dirty="0">
                  <a:solidFill>
                    <a:srgbClr val="002060"/>
                  </a:solidFill>
                  <a:latin typeface="Times New Roman" panose="02020603050405020304" pitchFamily="18" charset="0"/>
                  <a:cs typeface="Times New Roman" panose="02020603050405020304" pitchFamily="18" charset="0"/>
                </a:endParaRPr>
              </a:p>
              <a:p>
                <a:pPr marL="264160" marR="436880" indent="-342900">
                  <a:lnSpc>
                    <a:spcPct val="102600"/>
                  </a:lnSpc>
                  <a:spcBef>
                    <a:spcPts val="300"/>
                  </a:spcBef>
                  <a:buFont typeface="Wingdings" panose="05000000000000000000" pitchFamily="2" charset="2"/>
                  <a:buChar char="Ø"/>
                </a:pPr>
                <a:r>
                  <a:rPr lang="en-IN" sz="2200" spc="20" dirty="0">
                    <a:solidFill>
                      <a:srgbClr val="002060"/>
                    </a:solidFill>
                    <a:latin typeface="Times New Roman" panose="02020603050405020304" pitchFamily="18" charset="0"/>
                    <a:cs typeface="Times New Roman" panose="02020603050405020304" pitchFamily="18" charset="0"/>
                  </a:rPr>
                  <a:t>Let </a:t>
                </a:r>
                <a:r>
                  <a:rPr lang="en-IN" sz="2200" spc="-20" dirty="0">
                    <a:solidFill>
                      <a:srgbClr val="002060"/>
                    </a:solidFill>
                    <a:latin typeface="Times New Roman" panose="02020603050405020304" pitchFamily="18" charset="0"/>
                    <a:cs typeface="Times New Roman" panose="02020603050405020304" pitchFamily="18" charset="0"/>
                  </a:rPr>
                  <a:t>us </a:t>
                </a:r>
                <a:r>
                  <a:rPr lang="en-IN" sz="2200" spc="-10" dirty="0">
                    <a:solidFill>
                      <a:srgbClr val="002060"/>
                    </a:solidFill>
                    <a:latin typeface="Times New Roman" panose="02020603050405020304" pitchFamily="18" charset="0"/>
                    <a:cs typeface="Times New Roman" panose="02020603050405020304" pitchFamily="18" charset="0"/>
                  </a:rPr>
                  <a:t>calculate </a:t>
                </a:r>
                <a:r>
                  <a:rPr lang="en-IN" sz="2200" spc="-25" dirty="0">
                    <a:solidFill>
                      <a:srgbClr val="002060"/>
                    </a:solidFill>
                    <a:latin typeface="Times New Roman" panose="02020603050405020304" pitchFamily="18" charset="0"/>
                    <a:cs typeface="Times New Roman" panose="02020603050405020304" pitchFamily="18" charset="0"/>
                  </a:rPr>
                  <a:t>the </a:t>
                </a:r>
                <a:r>
                  <a:rPr lang="en-IN" sz="2200" spc="-15" dirty="0">
                    <a:solidFill>
                      <a:srgbClr val="002060"/>
                    </a:solidFill>
                    <a:latin typeface="Times New Roman" panose="02020603050405020304" pitchFamily="18" charset="0"/>
                    <a:cs typeface="Times New Roman" panose="02020603050405020304" pitchFamily="18" charset="0"/>
                  </a:rPr>
                  <a:t>angular </a:t>
                </a:r>
                <a:r>
                  <a:rPr lang="en-IN" sz="2200" spc="-30" dirty="0">
                    <a:solidFill>
                      <a:srgbClr val="002060"/>
                    </a:solidFill>
                    <a:latin typeface="Times New Roman" panose="02020603050405020304" pitchFamily="18" charset="0"/>
                    <a:cs typeface="Times New Roman" panose="02020603050405020304" pitchFamily="18" charset="0"/>
                  </a:rPr>
                  <a:t>momentum </a:t>
                </a:r>
                <a:r>
                  <a:rPr lang="en-IN" sz="2200" spc="-25" dirty="0">
                    <a:solidFill>
                      <a:srgbClr val="002060"/>
                    </a:solidFill>
                    <a:latin typeface="Times New Roman" panose="02020603050405020304" pitchFamily="18" charset="0"/>
                    <a:cs typeface="Times New Roman" panose="02020603050405020304" pitchFamily="18" charset="0"/>
                  </a:rPr>
                  <a:t>of </a:t>
                </a:r>
                <a:r>
                  <a:rPr lang="en-IN" sz="2200" spc="-10" dirty="0">
                    <a:solidFill>
                      <a:srgbClr val="002060"/>
                    </a:solidFill>
                    <a:latin typeface="Times New Roman" panose="02020603050405020304" pitchFamily="18" charset="0"/>
                    <a:cs typeface="Times New Roman" panose="02020603050405020304" pitchFamily="18" charset="0"/>
                  </a:rPr>
                  <a:t>a </a:t>
                </a:r>
                <a:r>
                  <a:rPr lang="en-IN" sz="2200" spc="-5" dirty="0">
                    <a:solidFill>
                      <a:srgbClr val="002060"/>
                    </a:solidFill>
                    <a:latin typeface="Times New Roman" panose="02020603050405020304" pitchFamily="18" charset="0"/>
                    <a:cs typeface="Times New Roman" panose="02020603050405020304" pitchFamily="18" charset="0"/>
                  </a:rPr>
                  <a:t>rigid </a:t>
                </a:r>
                <a:r>
                  <a:rPr lang="en-IN" sz="2200" spc="-10" dirty="0">
                    <a:solidFill>
                      <a:srgbClr val="002060"/>
                    </a:solidFill>
                    <a:latin typeface="Times New Roman" panose="02020603050405020304" pitchFamily="18" charset="0"/>
                    <a:cs typeface="Times New Roman" panose="02020603050405020304" pitchFamily="18" charset="0"/>
                  </a:rPr>
                  <a:t>body  </a:t>
                </a:r>
                <a:r>
                  <a:rPr lang="en-IN" sz="2200" spc="-15" dirty="0">
                    <a:solidFill>
                      <a:srgbClr val="002060"/>
                    </a:solidFill>
                    <a:latin typeface="Times New Roman" panose="02020603050405020304" pitchFamily="18" charset="0"/>
                    <a:cs typeface="Times New Roman" panose="02020603050405020304" pitchFamily="18" charset="0"/>
                  </a:rPr>
                  <a:t>executing </a:t>
                </a:r>
                <a:r>
                  <a:rPr lang="en-IN" sz="2200" spc="-5" dirty="0">
                    <a:solidFill>
                      <a:srgbClr val="002060"/>
                    </a:solidFill>
                    <a:latin typeface="Times New Roman" panose="02020603050405020304" pitchFamily="18" charset="0"/>
                    <a:cs typeface="Times New Roman" panose="02020603050405020304" pitchFamily="18" charset="0"/>
                  </a:rPr>
                  <a:t>fixed-axis </a:t>
                </a:r>
                <a:r>
                  <a:rPr lang="en-IN" sz="2200" spc="-10" dirty="0">
                    <a:solidFill>
                      <a:srgbClr val="002060"/>
                    </a:solidFill>
                    <a:latin typeface="Times New Roman" panose="02020603050405020304" pitchFamily="18" charset="0"/>
                    <a:cs typeface="Times New Roman" panose="02020603050405020304" pitchFamily="18" charset="0"/>
                  </a:rPr>
                  <a:t>rotation</a:t>
                </a:r>
                <a:endParaRPr lang="en-IN" sz="2200" dirty="0">
                  <a:solidFill>
                    <a:srgbClr val="002060"/>
                  </a:solidFill>
                  <a:latin typeface="Times New Roman" panose="02020603050405020304" pitchFamily="18" charset="0"/>
                  <a:cs typeface="Times New Roman" panose="02020603050405020304" pitchFamily="18" charset="0"/>
                </a:endParaRPr>
              </a:p>
              <a:p>
                <a:pPr marL="264160" indent="-342900">
                  <a:lnSpc>
                    <a:spcPct val="100000"/>
                  </a:lnSpc>
                  <a:spcBef>
                    <a:spcPts val="334"/>
                  </a:spcBef>
                  <a:buFont typeface="Wingdings" panose="05000000000000000000" pitchFamily="2" charset="2"/>
                  <a:buChar char="Ø"/>
                </a:pPr>
                <a:r>
                  <a:rPr lang="en-IN" sz="2200" spc="-30" dirty="0">
                    <a:solidFill>
                      <a:srgbClr val="002060"/>
                    </a:solidFill>
                    <a:latin typeface="Times New Roman" panose="02020603050405020304" pitchFamily="18" charset="0"/>
                    <a:cs typeface="Times New Roman" panose="02020603050405020304" pitchFamily="18" charset="0"/>
                  </a:rPr>
                  <a:t>We</a:t>
                </a:r>
                <a:r>
                  <a:rPr lang="en-IN" sz="2200" spc="110" dirty="0">
                    <a:solidFill>
                      <a:srgbClr val="002060"/>
                    </a:solidFill>
                    <a:latin typeface="Times New Roman" panose="02020603050405020304" pitchFamily="18" charset="0"/>
                    <a:cs typeface="Times New Roman" panose="02020603050405020304" pitchFamily="18" charset="0"/>
                  </a:rPr>
                  <a:t> </a:t>
                </a:r>
                <a:r>
                  <a:rPr lang="en-IN" sz="2200" spc="-25" dirty="0">
                    <a:solidFill>
                      <a:srgbClr val="002060"/>
                    </a:solidFill>
                    <a:latin typeface="Times New Roman" panose="02020603050405020304" pitchFamily="18" charset="0"/>
                    <a:cs typeface="Times New Roman" panose="02020603050405020304" pitchFamily="18" charset="0"/>
                  </a:rPr>
                  <a:t>assume</a:t>
                </a:r>
                <a:r>
                  <a:rPr lang="en-IN" sz="2200" spc="114" dirty="0">
                    <a:solidFill>
                      <a:srgbClr val="002060"/>
                    </a:solidFill>
                    <a:latin typeface="Times New Roman" panose="02020603050405020304" pitchFamily="18" charset="0"/>
                    <a:cs typeface="Times New Roman" panose="02020603050405020304" pitchFamily="18" charset="0"/>
                  </a:rPr>
                  <a:t> </a:t>
                </a:r>
                <a:r>
                  <a:rPr lang="en-IN" sz="2200" dirty="0">
                    <a:solidFill>
                      <a:srgbClr val="002060"/>
                    </a:solidFill>
                    <a:latin typeface="Times New Roman" panose="02020603050405020304" pitchFamily="18" charset="0"/>
                    <a:cs typeface="Times New Roman" panose="02020603050405020304" pitchFamily="18" charset="0"/>
                  </a:rPr>
                  <a:t>that</a:t>
                </a:r>
                <a:r>
                  <a:rPr lang="en-IN" sz="2200" spc="114" dirty="0">
                    <a:solidFill>
                      <a:srgbClr val="002060"/>
                    </a:solidFill>
                    <a:latin typeface="Times New Roman" panose="02020603050405020304" pitchFamily="18" charset="0"/>
                    <a:cs typeface="Times New Roman" panose="02020603050405020304" pitchFamily="18" charset="0"/>
                  </a:rPr>
                  <a:t> </a:t>
                </a:r>
                <a:r>
                  <a:rPr lang="en-IN" sz="2200" spc="-5" dirty="0">
                    <a:solidFill>
                      <a:srgbClr val="002060"/>
                    </a:solidFill>
                    <a:latin typeface="Times New Roman" panose="02020603050405020304" pitchFamily="18" charset="0"/>
                    <a:cs typeface="Times New Roman" panose="02020603050405020304" pitchFamily="18" charset="0"/>
                  </a:rPr>
                  <a:t>rigid</a:t>
                </a:r>
                <a:r>
                  <a:rPr lang="en-IN" sz="2200" spc="114" dirty="0">
                    <a:solidFill>
                      <a:srgbClr val="002060"/>
                    </a:solidFill>
                    <a:latin typeface="Times New Roman" panose="02020603050405020304" pitchFamily="18" charset="0"/>
                    <a:cs typeface="Times New Roman" panose="02020603050405020304" pitchFamily="18" charset="0"/>
                  </a:rPr>
                  <a:t> </a:t>
                </a:r>
                <a:r>
                  <a:rPr lang="en-IN" sz="2200" spc="-10" dirty="0">
                    <a:solidFill>
                      <a:srgbClr val="002060"/>
                    </a:solidFill>
                    <a:latin typeface="Times New Roman" panose="02020603050405020304" pitchFamily="18" charset="0"/>
                    <a:cs typeface="Times New Roman" panose="02020603050405020304" pitchFamily="18" charset="0"/>
                  </a:rPr>
                  <a:t>body</a:t>
                </a:r>
                <a:r>
                  <a:rPr lang="en-IN" sz="2200" spc="114" dirty="0">
                    <a:solidFill>
                      <a:srgbClr val="002060"/>
                    </a:solidFill>
                    <a:latin typeface="Times New Roman" panose="02020603050405020304" pitchFamily="18" charset="0"/>
                    <a:cs typeface="Times New Roman" panose="02020603050405020304" pitchFamily="18" charset="0"/>
                  </a:rPr>
                  <a:t> </a:t>
                </a:r>
                <a:r>
                  <a:rPr lang="en-IN" sz="2200" spc="-10" dirty="0">
                    <a:solidFill>
                      <a:srgbClr val="002060"/>
                    </a:solidFill>
                    <a:latin typeface="Times New Roman" panose="02020603050405020304" pitchFamily="18" charset="0"/>
                    <a:cs typeface="Times New Roman" panose="02020603050405020304" pitchFamily="18" charset="0"/>
                  </a:rPr>
                  <a:t>is</a:t>
                </a:r>
                <a:r>
                  <a:rPr lang="en-IN" sz="2200" spc="114" dirty="0">
                    <a:solidFill>
                      <a:srgbClr val="002060"/>
                    </a:solidFill>
                    <a:latin typeface="Times New Roman" panose="02020603050405020304" pitchFamily="18" charset="0"/>
                    <a:cs typeface="Times New Roman" panose="02020603050405020304" pitchFamily="18" charset="0"/>
                  </a:rPr>
                  <a:t> </a:t>
                </a:r>
                <a:r>
                  <a:rPr lang="en-IN" sz="2200" spc="-5" dirty="0">
                    <a:solidFill>
                      <a:srgbClr val="002060"/>
                    </a:solidFill>
                    <a:latin typeface="Times New Roman" panose="02020603050405020304" pitchFamily="18" charset="0"/>
                    <a:cs typeface="Times New Roman" panose="02020603050405020304" pitchFamily="18" charset="0"/>
                  </a:rPr>
                  <a:t>rotating</a:t>
                </a:r>
                <a:r>
                  <a:rPr lang="en-IN" sz="2200" spc="114" dirty="0">
                    <a:solidFill>
                      <a:srgbClr val="002060"/>
                    </a:solidFill>
                    <a:latin typeface="Times New Roman" panose="02020603050405020304" pitchFamily="18" charset="0"/>
                    <a:cs typeface="Times New Roman" panose="02020603050405020304" pitchFamily="18" charset="0"/>
                  </a:rPr>
                  <a:t> </a:t>
                </a:r>
                <a:r>
                  <a:rPr lang="en-IN" sz="2200" spc="-15" dirty="0">
                    <a:solidFill>
                      <a:srgbClr val="002060"/>
                    </a:solidFill>
                    <a:latin typeface="Times New Roman" panose="02020603050405020304" pitchFamily="18" charset="0"/>
                    <a:cs typeface="Times New Roman" panose="02020603050405020304" pitchFamily="18" charset="0"/>
                  </a:rPr>
                  <a:t>with</a:t>
                </a:r>
                <a:r>
                  <a:rPr lang="en-IN" sz="2200" spc="110" dirty="0">
                    <a:solidFill>
                      <a:srgbClr val="002060"/>
                    </a:solidFill>
                    <a:latin typeface="Times New Roman" panose="02020603050405020304" pitchFamily="18" charset="0"/>
                    <a:cs typeface="Times New Roman" panose="02020603050405020304" pitchFamily="18" charset="0"/>
                  </a:rPr>
                  <a:t> </a:t>
                </a:r>
                <a:r>
                  <a:rPr lang="en-IN" sz="2200" spc="-15" dirty="0">
                    <a:solidFill>
                      <a:srgbClr val="002060"/>
                    </a:solidFill>
                    <a:latin typeface="Times New Roman" panose="02020603050405020304" pitchFamily="18" charset="0"/>
                    <a:cs typeface="Times New Roman" panose="02020603050405020304" pitchFamily="18" charset="0"/>
                  </a:rPr>
                  <a:t>an</a:t>
                </a:r>
                <a:r>
                  <a:rPr lang="en-IN" sz="2200" spc="114" dirty="0">
                    <a:solidFill>
                      <a:srgbClr val="002060"/>
                    </a:solidFill>
                    <a:latin typeface="Times New Roman" panose="02020603050405020304" pitchFamily="18" charset="0"/>
                    <a:cs typeface="Times New Roman" panose="02020603050405020304" pitchFamily="18" charset="0"/>
                  </a:rPr>
                  <a:t> </a:t>
                </a:r>
                <a:r>
                  <a:rPr lang="en-IN" sz="2200" spc="-15" dirty="0">
                    <a:solidFill>
                      <a:srgbClr val="002060"/>
                    </a:solidFill>
                    <a:latin typeface="Times New Roman" panose="02020603050405020304" pitchFamily="18" charset="0"/>
                    <a:cs typeface="Times New Roman" panose="02020603050405020304" pitchFamily="18" charset="0"/>
                  </a:rPr>
                  <a:t>angular</a:t>
                </a:r>
                <a:r>
                  <a:rPr lang="en-IN" sz="2200" spc="114" dirty="0">
                    <a:solidFill>
                      <a:srgbClr val="002060"/>
                    </a:solidFill>
                    <a:latin typeface="Times New Roman" panose="02020603050405020304" pitchFamily="18" charset="0"/>
                    <a:cs typeface="Times New Roman" panose="02020603050405020304" pitchFamily="18" charset="0"/>
                  </a:rPr>
                  <a:t> </a:t>
                </a:r>
                <a:r>
                  <a:rPr lang="en-IN" sz="2200" spc="-10" dirty="0">
                    <a:solidFill>
                      <a:srgbClr val="002060"/>
                    </a:solidFill>
                    <a:latin typeface="Times New Roman" panose="02020603050405020304" pitchFamily="18" charset="0"/>
                    <a:cs typeface="Times New Roman" panose="02020603050405020304" pitchFamily="18" charset="0"/>
                  </a:rPr>
                  <a:t>velocity</a:t>
                </a:r>
                <a:r>
                  <a:rPr lang="en-IN" sz="220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IN" sz="2200" i="1" spc="45" dirty="0" smtClean="0">
                        <a:solidFill>
                          <a:srgbClr val="002060"/>
                        </a:solidFill>
                        <a:latin typeface="Cambria Math" panose="02040503050406030204" pitchFamily="18" charset="0"/>
                        <a:cs typeface="Calibri"/>
                      </a:rPr>
                      <m:t>𝜔</m:t>
                    </m:r>
                  </m:oMath>
                </a14:m>
                <a:r>
                  <a:rPr lang="en-IN" sz="2200" spc="45" dirty="0">
                    <a:solidFill>
                      <a:srgbClr val="002060"/>
                    </a:solidFill>
                    <a:latin typeface="Times New Roman" panose="02020603050405020304" pitchFamily="18" charset="0"/>
                    <a:cs typeface="Times New Roman" panose="02020603050405020304" pitchFamily="18" charset="0"/>
                  </a:rPr>
                  <a:t>, </a:t>
                </a:r>
                <a:r>
                  <a:rPr lang="en-IN" sz="2200" spc="-10" dirty="0">
                    <a:solidFill>
                      <a:srgbClr val="002060"/>
                    </a:solidFill>
                    <a:latin typeface="Times New Roman" panose="02020603050405020304" pitchFamily="18" charset="0"/>
                    <a:cs typeface="Times New Roman" panose="02020603050405020304" pitchFamily="18" charset="0"/>
                  </a:rPr>
                  <a:t>about </a:t>
                </a:r>
                <a:r>
                  <a:rPr lang="en-IN" sz="2200" spc="-25" dirty="0">
                    <a:solidFill>
                      <a:srgbClr val="002060"/>
                    </a:solidFill>
                    <a:latin typeface="Times New Roman" panose="02020603050405020304" pitchFamily="18" charset="0"/>
                    <a:cs typeface="Times New Roman" panose="02020603050405020304" pitchFamily="18" charset="0"/>
                  </a:rPr>
                  <a:t>the </a:t>
                </a:r>
                <a:r>
                  <a:rPr lang="en-IN" sz="2200" spc="-20" dirty="0">
                    <a:solidFill>
                      <a:srgbClr val="002060"/>
                    </a:solidFill>
                    <a:latin typeface="Times New Roman" panose="02020603050405020304" pitchFamily="18" charset="0"/>
                    <a:cs typeface="Times New Roman" panose="02020603050405020304" pitchFamily="18" charset="0"/>
                  </a:rPr>
                  <a:t>given</a:t>
                </a:r>
                <a:r>
                  <a:rPr lang="en-IN" sz="2200" spc="-40" dirty="0">
                    <a:solidFill>
                      <a:srgbClr val="002060"/>
                    </a:solidFill>
                    <a:latin typeface="Times New Roman" panose="02020603050405020304" pitchFamily="18" charset="0"/>
                    <a:cs typeface="Times New Roman" panose="02020603050405020304" pitchFamily="18" charset="0"/>
                  </a:rPr>
                  <a:t> </a:t>
                </a:r>
                <a:r>
                  <a:rPr lang="en-IN" sz="2200" spc="5" dirty="0">
                    <a:solidFill>
                      <a:srgbClr val="002060"/>
                    </a:solidFill>
                    <a:latin typeface="Times New Roman" panose="02020603050405020304" pitchFamily="18" charset="0"/>
                    <a:cs typeface="Times New Roman" panose="02020603050405020304" pitchFamily="18" charset="0"/>
                  </a:rPr>
                  <a:t>axis.</a:t>
                </a:r>
                <a:endParaRPr lang="en-IN" sz="2200" dirty="0">
                  <a:solidFill>
                    <a:srgbClr val="002060"/>
                  </a:solidFill>
                  <a:latin typeface="Times New Roman" panose="02020603050405020304" pitchFamily="18" charset="0"/>
                  <a:cs typeface="Times New Roman" panose="02020603050405020304" pitchFamily="18" charset="0"/>
                </a:endParaRPr>
              </a:p>
              <a:p>
                <a:pPr marL="264160" marR="379095" indent="-342900">
                  <a:lnSpc>
                    <a:spcPct val="102600"/>
                  </a:lnSpc>
                  <a:spcBef>
                    <a:spcPts val="300"/>
                  </a:spcBef>
                  <a:buFont typeface="Wingdings" panose="05000000000000000000" pitchFamily="2" charset="2"/>
                  <a:buChar char="Ø"/>
                </a:pPr>
                <a:r>
                  <a:rPr lang="en-IN" sz="2200" spc="20" dirty="0">
                    <a:solidFill>
                      <a:srgbClr val="002060"/>
                    </a:solidFill>
                    <a:latin typeface="Times New Roman" panose="02020603050405020304" pitchFamily="18" charset="0"/>
                    <a:cs typeface="Times New Roman" panose="02020603050405020304" pitchFamily="18" charset="0"/>
                  </a:rPr>
                  <a:t>Each </a:t>
                </a:r>
                <a:r>
                  <a:rPr lang="en-IN" sz="2200" spc="-15" dirty="0">
                    <a:solidFill>
                      <a:srgbClr val="002060"/>
                    </a:solidFill>
                    <a:latin typeface="Times New Roman" panose="02020603050405020304" pitchFamily="18" charset="0"/>
                    <a:cs typeface="Times New Roman" panose="02020603050405020304" pitchFamily="18" charset="0"/>
                  </a:rPr>
                  <a:t>particle </a:t>
                </a:r>
                <a:r>
                  <a:rPr lang="en-IN" sz="2200" spc="-25" dirty="0">
                    <a:solidFill>
                      <a:srgbClr val="002060"/>
                    </a:solidFill>
                    <a:latin typeface="Times New Roman" panose="02020603050405020304" pitchFamily="18" charset="0"/>
                    <a:cs typeface="Times New Roman" panose="02020603050405020304" pitchFamily="18" charset="0"/>
                  </a:rPr>
                  <a:t>of the </a:t>
                </a:r>
                <a:r>
                  <a:rPr lang="en-IN" sz="2200" spc="-5" dirty="0">
                    <a:solidFill>
                      <a:srgbClr val="002060"/>
                    </a:solidFill>
                    <a:latin typeface="Times New Roman" panose="02020603050405020304" pitchFamily="18" charset="0"/>
                    <a:cs typeface="Times New Roman" panose="02020603050405020304" pitchFamily="18" charset="0"/>
                  </a:rPr>
                  <a:t>rigid </a:t>
                </a:r>
                <a:r>
                  <a:rPr lang="en-IN" sz="2200" spc="-10" dirty="0">
                    <a:solidFill>
                      <a:srgbClr val="002060"/>
                    </a:solidFill>
                    <a:latin typeface="Times New Roman" panose="02020603050405020304" pitchFamily="18" charset="0"/>
                    <a:cs typeface="Times New Roman" panose="02020603050405020304" pitchFamily="18" charset="0"/>
                  </a:rPr>
                  <a:t>body is </a:t>
                </a:r>
                <a:r>
                  <a:rPr lang="en-IN" sz="2200" spc="-5" dirty="0">
                    <a:solidFill>
                      <a:srgbClr val="002060"/>
                    </a:solidFill>
                    <a:latin typeface="Times New Roman" panose="02020603050405020304" pitchFamily="18" charset="0"/>
                    <a:cs typeface="Times New Roman" panose="02020603050405020304" pitchFamily="18" charset="0"/>
                  </a:rPr>
                  <a:t>rotating </a:t>
                </a:r>
                <a:r>
                  <a:rPr lang="en-IN" sz="2200" spc="-15" dirty="0">
                    <a:solidFill>
                      <a:srgbClr val="002060"/>
                    </a:solidFill>
                    <a:latin typeface="Times New Roman" panose="02020603050405020304" pitchFamily="18" charset="0"/>
                    <a:cs typeface="Times New Roman" panose="02020603050405020304" pitchFamily="18" charset="0"/>
                  </a:rPr>
                  <a:t>with </a:t>
                </a:r>
                <a:r>
                  <a:rPr lang="en-IN" sz="2200" spc="-25" dirty="0">
                    <a:solidFill>
                      <a:srgbClr val="002060"/>
                    </a:solidFill>
                    <a:latin typeface="Times New Roman" panose="02020603050405020304" pitchFamily="18" charset="0"/>
                    <a:cs typeface="Times New Roman" panose="02020603050405020304" pitchFamily="18" charset="0"/>
                  </a:rPr>
                  <a:t>the </a:t>
                </a:r>
                <a:r>
                  <a:rPr lang="en-IN" sz="2200" spc="-35" dirty="0">
                    <a:solidFill>
                      <a:srgbClr val="002060"/>
                    </a:solidFill>
                    <a:latin typeface="Times New Roman" panose="02020603050405020304" pitchFamily="18" charset="0"/>
                    <a:cs typeface="Times New Roman" panose="02020603050405020304" pitchFamily="18" charset="0"/>
                  </a:rPr>
                  <a:t>same  </a:t>
                </a:r>
                <a:r>
                  <a:rPr lang="en-IN" sz="2200" spc="-15" dirty="0">
                    <a:solidFill>
                      <a:srgbClr val="002060"/>
                    </a:solidFill>
                    <a:latin typeface="Times New Roman" panose="02020603050405020304" pitchFamily="18" charset="0"/>
                    <a:cs typeface="Times New Roman" panose="02020603050405020304" pitchFamily="18" charset="0"/>
                  </a:rPr>
                  <a:t>angular </a:t>
                </a:r>
                <a:r>
                  <a:rPr lang="en-IN" sz="2200" spc="-20" dirty="0">
                    <a:solidFill>
                      <a:srgbClr val="002060"/>
                    </a:solidFill>
                    <a:latin typeface="Times New Roman" panose="02020603050405020304" pitchFamily="18" charset="0"/>
                    <a:cs typeface="Times New Roman" panose="02020603050405020304" pitchFamily="18" charset="0"/>
                  </a:rPr>
                  <a:t>velocity, </a:t>
                </a:r>
                <a:r>
                  <a:rPr lang="en-IN" sz="2200" spc="-10" dirty="0">
                    <a:solidFill>
                      <a:srgbClr val="002060"/>
                    </a:solidFill>
                    <a:latin typeface="Times New Roman" panose="02020603050405020304" pitchFamily="18" charset="0"/>
                    <a:cs typeface="Times New Roman" panose="02020603050405020304" pitchFamily="18" charset="0"/>
                  </a:rPr>
                  <a:t>about </a:t>
                </a:r>
                <a:r>
                  <a:rPr lang="en-IN" sz="2200" spc="-25" dirty="0">
                    <a:solidFill>
                      <a:srgbClr val="002060"/>
                    </a:solidFill>
                    <a:latin typeface="Times New Roman" panose="02020603050405020304" pitchFamily="18" charset="0"/>
                    <a:cs typeface="Times New Roman" panose="02020603050405020304" pitchFamily="18" charset="0"/>
                  </a:rPr>
                  <a:t>the </a:t>
                </a:r>
                <a:r>
                  <a:rPr lang="en-IN" sz="2200" spc="-35" dirty="0">
                    <a:solidFill>
                      <a:srgbClr val="002060"/>
                    </a:solidFill>
                    <a:latin typeface="Times New Roman" panose="02020603050405020304" pitchFamily="18" charset="0"/>
                    <a:cs typeface="Times New Roman" panose="02020603050405020304" pitchFamily="18" charset="0"/>
                  </a:rPr>
                  <a:t>same</a:t>
                </a:r>
                <a:r>
                  <a:rPr lang="en-IN" sz="2200" spc="165" dirty="0">
                    <a:solidFill>
                      <a:srgbClr val="002060"/>
                    </a:solidFill>
                    <a:latin typeface="Times New Roman" panose="02020603050405020304" pitchFamily="18" charset="0"/>
                    <a:cs typeface="Times New Roman" panose="02020603050405020304" pitchFamily="18" charset="0"/>
                  </a:rPr>
                  <a:t> </a:t>
                </a:r>
                <a:r>
                  <a:rPr lang="en-IN" sz="2200" spc="5" dirty="0">
                    <a:solidFill>
                      <a:srgbClr val="002060"/>
                    </a:solidFill>
                    <a:latin typeface="Times New Roman" panose="02020603050405020304" pitchFamily="18" charset="0"/>
                    <a:cs typeface="Times New Roman" panose="02020603050405020304" pitchFamily="18" charset="0"/>
                  </a:rPr>
                  <a:t>axis.</a:t>
                </a:r>
                <a:endParaRPr lang="en-IN" sz="2200" dirty="0">
                  <a:solidFill>
                    <a:srgbClr val="002060"/>
                  </a:solidFill>
                  <a:latin typeface="Times New Roman" panose="02020603050405020304" pitchFamily="18" charset="0"/>
                  <a:cs typeface="Times New Roman" panose="02020603050405020304" pitchFamily="18" charset="0"/>
                </a:endParaRPr>
              </a:p>
              <a:p>
                <a:pPr marL="264160" marR="5080" indent="-342900">
                  <a:lnSpc>
                    <a:spcPct val="102600"/>
                  </a:lnSpc>
                  <a:spcBef>
                    <a:spcPts val="295"/>
                  </a:spcBef>
                  <a:buFont typeface="Wingdings" panose="05000000000000000000" pitchFamily="2" charset="2"/>
                  <a:buChar char="Ø"/>
                </a:pPr>
                <a:r>
                  <a:rPr lang="en-IN" sz="2200" spc="5" dirty="0">
                    <a:solidFill>
                      <a:srgbClr val="002060"/>
                    </a:solidFill>
                    <a:latin typeface="Times New Roman" panose="02020603050405020304" pitchFamily="18" charset="0"/>
                    <a:cs typeface="Times New Roman" panose="02020603050405020304" pitchFamily="18" charset="0"/>
                  </a:rPr>
                  <a:t>If </a:t>
                </a:r>
                <a:r>
                  <a:rPr lang="en-IN" sz="2200" spc="-15" dirty="0">
                    <a:solidFill>
                      <a:srgbClr val="002060"/>
                    </a:solidFill>
                    <a:latin typeface="Times New Roman" panose="02020603050405020304" pitchFamily="18" charset="0"/>
                    <a:cs typeface="Times New Roman" panose="02020603050405020304" pitchFamily="18" charset="0"/>
                  </a:rPr>
                  <a:t>angular </a:t>
                </a:r>
                <a:r>
                  <a:rPr lang="en-IN" sz="2200" spc="-10" dirty="0">
                    <a:solidFill>
                      <a:srgbClr val="002060"/>
                    </a:solidFill>
                    <a:latin typeface="Times New Roman" panose="02020603050405020304" pitchFamily="18" charset="0"/>
                    <a:cs typeface="Times New Roman" panose="02020603050405020304" pitchFamily="18" charset="0"/>
                  </a:rPr>
                  <a:t>velocity </a:t>
                </a:r>
                <a:r>
                  <a:rPr lang="en-IN" sz="2200" spc="-25" dirty="0">
                    <a:solidFill>
                      <a:srgbClr val="002060"/>
                    </a:solidFill>
                    <a:latin typeface="Times New Roman" panose="02020603050405020304" pitchFamily="18" charset="0"/>
                    <a:cs typeface="Times New Roman" panose="02020603050405020304" pitchFamily="18" charset="0"/>
                  </a:rPr>
                  <a:t>of each </a:t>
                </a:r>
                <a:r>
                  <a:rPr lang="en-IN" sz="2200" spc="-15" dirty="0">
                    <a:solidFill>
                      <a:srgbClr val="002060"/>
                    </a:solidFill>
                    <a:latin typeface="Times New Roman" panose="02020603050405020304" pitchFamily="18" charset="0"/>
                    <a:cs typeface="Times New Roman" panose="02020603050405020304" pitchFamily="18" charset="0"/>
                  </a:rPr>
                  <a:t>particle </a:t>
                </a:r>
                <a:r>
                  <a:rPr lang="en-IN" sz="2200" spc="-60" dirty="0">
                    <a:solidFill>
                      <a:srgbClr val="002060"/>
                    </a:solidFill>
                    <a:latin typeface="Times New Roman" panose="02020603050405020304" pitchFamily="18" charset="0"/>
                    <a:cs typeface="Times New Roman" panose="02020603050405020304" pitchFamily="18" charset="0"/>
                  </a:rPr>
                  <a:t>were </a:t>
                </a:r>
                <a:r>
                  <a:rPr lang="en-IN" sz="2200" spc="-25" dirty="0">
                    <a:solidFill>
                      <a:srgbClr val="002060"/>
                    </a:solidFill>
                    <a:latin typeface="Times New Roman" panose="02020603050405020304" pitchFamily="18" charset="0"/>
                    <a:cs typeface="Times New Roman" panose="02020603050405020304" pitchFamily="18" charset="0"/>
                  </a:rPr>
                  <a:t>different, then the </a:t>
                </a:r>
                <a:r>
                  <a:rPr lang="en-IN" sz="2200" spc="-5" dirty="0">
                    <a:solidFill>
                      <a:srgbClr val="002060"/>
                    </a:solidFill>
                    <a:latin typeface="Times New Roman" panose="02020603050405020304" pitchFamily="18" charset="0"/>
                    <a:cs typeface="Times New Roman" panose="02020603050405020304" pitchFamily="18" charset="0"/>
                  </a:rPr>
                  <a:t>rigid  </a:t>
                </a:r>
                <a:r>
                  <a:rPr lang="en-IN" sz="2200" spc="-10" dirty="0">
                    <a:solidFill>
                      <a:srgbClr val="002060"/>
                    </a:solidFill>
                    <a:latin typeface="Times New Roman" panose="02020603050405020304" pitchFamily="18" charset="0"/>
                    <a:cs typeface="Times New Roman" panose="02020603050405020304" pitchFamily="18" charset="0"/>
                  </a:rPr>
                  <a:t>body will </a:t>
                </a:r>
                <a:r>
                  <a:rPr lang="en-IN" sz="2200" spc="-5" dirty="0">
                    <a:solidFill>
                      <a:srgbClr val="002060"/>
                    </a:solidFill>
                    <a:latin typeface="Times New Roman" panose="02020603050405020304" pitchFamily="18" charset="0"/>
                    <a:cs typeface="Times New Roman" panose="02020603050405020304" pitchFamily="18" charset="0"/>
                  </a:rPr>
                  <a:t>split</a:t>
                </a:r>
                <a:r>
                  <a:rPr lang="en-IN" sz="2200" spc="-135" dirty="0">
                    <a:solidFill>
                      <a:srgbClr val="002060"/>
                    </a:solidFill>
                    <a:latin typeface="Times New Roman" panose="02020603050405020304" pitchFamily="18" charset="0"/>
                    <a:cs typeface="Times New Roman" panose="02020603050405020304" pitchFamily="18" charset="0"/>
                  </a:rPr>
                  <a:t> </a:t>
                </a:r>
                <a:r>
                  <a:rPr lang="en-IN" sz="2200" spc="-10" dirty="0">
                    <a:solidFill>
                      <a:srgbClr val="002060"/>
                    </a:solidFill>
                    <a:latin typeface="Times New Roman" panose="02020603050405020304" pitchFamily="18" charset="0"/>
                    <a:cs typeface="Times New Roman" panose="02020603050405020304" pitchFamily="18" charset="0"/>
                  </a:rPr>
                  <a:t>apart.</a:t>
                </a:r>
                <a:endParaRPr lang="en-IN" sz="2200"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180F51F-72DC-48F5-B1FF-D4FFA2950F6A}"/>
                  </a:ext>
                </a:extLst>
              </p:cNvPr>
              <p:cNvSpPr>
                <a:spLocks noGrp="1" noRot="1" noChangeAspect="1" noMove="1" noResize="1" noEditPoints="1" noAdjustHandles="1" noChangeArrowheads="1" noChangeShapeType="1" noTextEdit="1"/>
              </p:cNvSpPr>
              <p:nvPr>
                <p:ph idx="1"/>
              </p:nvPr>
            </p:nvSpPr>
            <p:spPr>
              <a:blipFill>
                <a:blip r:embed="rId2"/>
                <a:stretch>
                  <a:fillRect l="-1576" t="-1051" b="-66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C9DCB30-4F54-425A-B96A-2E27BD1CEAE2}"/>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5E299AB2-F13C-43DB-BCA5-70EE7EB00B9E}"/>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8F6AABC1-7361-431D-9D03-20C7DD5E7448}"/>
              </a:ext>
            </a:extLst>
          </p:cNvPr>
          <p:cNvSpPr>
            <a:spLocks noGrp="1"/>
          </p:cNvSpPr>
          <p:nvPr>
            <p:ph type="sldNum" sz="quarter" idx="12"/>
          </p:nvPr>
        </p:nvSpPr>
        <p:spPr/>
        <p:txBody>
          <a:bodyPr/>
          <a:lstStyle/>
          <a:p>
            <a:fld id="{BDA10909-B56C-45AC-A9CA-18A782F1C497}" type="slidenum">
              <a:rPr lang="en-US" smtClean="0"/>
              <a:pPr/>
              <a:t>4</a:t>
            </a:fld>
            <a:endParaRPr lang="en-US" dirty="0"/>
          </a:p>
        </p:txBody>
      </p:sp>
    </p:spTree>
    <p:extLst>
      <p:ext uri="{BB962C8B-B14F-4D97-AF65-F5344CB8AC3E}">
        <p14:creationId xmlns:p14="http://schemas.microsoft.com/office/powerpoint/2010/main" val="278916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13864-A7AC-4896-B1FC-1C5908E983A2}"/>
              </a:ext>
            </a:extLst>
          </p:cNvPr>
          <p:cNvSpPr>
            <a:spLocks noGrp="1"/>
          </p:cNvSpPr>
          <p:nvPr>
            <p:ph type="title"/>
          </p:nvPr>
        </p:nvSpPr>
        <p:spPr/>
        <p:txBody>
          <a:bodyPr>
            <a:normAutofit fontScale="90000"/>
          </a:bodyPr>
          <a:lstStyle/>
          <a:p>
            <a:r>
              <a:rPr lang="en-US" dirty="0"/>
              <a:t>Angular Momentum of a Particle-I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FCBFF3-F0C4-4C4B-A5DF-5715C061FA32}"/>
                  </a:ext>
                </a:extLst>
              </p:cNvPr>
              <p:cNvSpPr>
                <a:spLocks noGrp="1"/>
              </p:cNvSpPr>
              <p:nvPr>
                <p:ph idx="1"/>
              </p:nvPr>
            </p:nvSpPr>
            <p:spPr/>
            <p:txBody>
              <a:bodyPr>
                <a:normAutofit/>
              </a:bodyPr>
              <a:lstStyle/>
              <a:p>
                <a:pPr marL="530225" marR="21590" indent="-342900">
                  <a:lnSpc>
                    <a:spcPct val="102600"/>
                  </a:lnSpc>
                  <a:spcBef>
                    <a:spcPts val="55"/>
                  </a:spcBef>
                  <a:buFont typeface="Wingdings" panose="05000000000000000000" pitchFamily="2" charset="2"/>
                  <a:buChar char="q"/>
                </a:pPr>
                <a:r>
                  <a:rPr lang="en-IN" spc="-30" dirty="0">
                    <a:solidFill>
                      <a:srgbClr val="002060"/>
                    </a:solidFill>
                    <a:latin typeface="Times New Roman" panose="02020603050405020304" pitchFamily="18" charset="0"/>
                    <a:cs typeface="Times New Roman" panose="02020603050405020304" pitchFamily="18" charset="0"/>
                  </a:rPr>
                  <a:t>We know </a:t>
                </a:r>
                <a:r>
                  <a:rPr lang="en-IN" dirty="0">
                    <a:solidFill>
                      <a:srgbClr val="002060"/>
                    </a:solidFill>
                    <a:latin typeface="Times New Roman" panose="02020603050405020304" pitchFamily="18" charset="0"/>
                    <a:cs typeface="Times New Roman" panose="02020603050405020304" pitchFamily="18" charset="0"/>
                  </a:rPr>
                  <a:t>that </a:t>
                </a:r>
                <a:r>
                  <a:rPr lang="en-IN" spc="-25" dirty="0">
                    <a:solidFill>
                      <a:srgbClr val="002060"/>
                    </a:solidFill>
                    <a:latin typeface="Times New Roman" panose="02020603050405020304" pitchFamily="18" charset="0"/>
                    <a:cs typeface="Times New Roman" panose="02020603050405020304" pitchFamily="18" charset="0"/>
                  </a:rPr>
                  <a:t>the </a:t>
                </a:r>
                <a:r>
                  <a:rPr lang="en-IN" spc="-15" dirty="0">
                    <a:solidFill>
                      <a:srgbClr val="002060"/>
                    </a:solidFill>
                    <a:latin typeface="Times New Roman" panose="02020603050405020304" pitchFamily="18" charset="0"/>
                    <a:cs typeface="Times New Roman" panose="02020603050405020304" pitchFamily="18" charset="0"/>
                  </a:rPr>
                  <a:t>angular </a:t>
                </a:r>
                <a:r>
                  <a:rPr lang="en-IN" spc="-30" dirty="0">
                    <a:solidFill>
                      <a:srgbClr val="002060"/>
                    </a:solidFill>
                    <a:latin typeface="Times New Roman" panose="02020603050405020304" pitchFamily="18" charset="0"/>
                    <a:cs typeface="Times New Roman" panose="02020603050405020304" pitchFamily="18" charset="0"/>
                  </a:rPr>
                  <a:t>momentum </a:t>
                </a:r>
                <a14:m>
                  <m:oMath xmlns:m="http://schemas.openxmlformats.org/officeDocument/2006/math">
                    <m:acc>
                      <m:accPr>
                        <m:chr m:val="⃗"/>
                        <m:ctrlPr>
                          <a:rPr lang="en-US" b="0" i="1" spc="180" dirty="0" smtClean="0">
                            <a:solidFill>
                              <a:srgbClr val="002060"/>
                            </a:solidFill>
                            <a:latin typeface="Cambria Math" panose="02040503050406030204" pitchFamily="18" charset="0"/>
                            <a:cs typeface="Calibri"/>
                          </a:rPr>
                        </m:ctrlPr>
                      </m:accPr>
                      <m:e>
                        <m:r>
                          <a:rPr lang="en-IN" i="1" spc="180" dirty="0" smtClean="0">
                            <a:solidFill>
                              <a:srgbClr val="002060"/>
                            </a:solidFill>
                            <a:latin typeface="Cambria Math" panose="02040503050406030204" pitchFamily="18" charset="0"/>
                            <a:cs typeface="Calibri"/>
                          </a:rPr>
                          <m:t>𝐿</m:t>
                        </m:r>
                      </m:e>
                    </m:acc>
                  </m:oMath>
                </a14:m>
                <a:r>
                  <a:rPr lang="en-IN" b="1" spc="180"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of </a:t>
                </a:r>
                <a:r>
                  <a:rPr lang="en-IN" spc="-10" dirty="0">
                    <a:solidFill>
                      <a:srgbClr val="002060"/>
                    </a:solidFill>
                    <a:latin typeface="Times New Roman" panose="02020603050405020304" pitchFamily="18" charset="0"/>
                    <a:cs typeface="Times New Roman" panose="02020603050405020304" pitchFamily="18" charset="0"/>
                  </a:rPr>
                  <a:t>a point </a:t>
                </a:r>
                <a:r>
                  <a:rPr lang="en-IN" spc="-15" dirty="0">
                    <a:solidFill>
                      <a:srgbClr val="002060"/>
                    </a:solidFill>
                    <a:latin typeface="Times New Roman" panose="02020603050405020304" pitchFamily="18" charset="0"/>
                    <a:cs typeface="Times New Roman" panose="02020603050405020304" pitchFamily="18" charset="0"/>
                  </a:rPr>
                  <a:t>particle </a:t>
                </a:r>
                <a14:m>
                  <m:oMath xmlns:m="http://schemas.openxmlformats.org/officeDocument/2006/math">
                    <m:r>
                      <a:rPr lang="en-IN" i="1" spc="-5" dirty="0" smtClean="0">
                        <a:solidFill>
                          <a:srgbClr val="002060"/>
                        </a:solidFill>
                        <a:latin typeface="Cambria Math" panose="02040503050406030204" pitchFamily="18" charset="0"/>
                        <a:cs typeface="Arial"/>
                      </a:rPr>
                      <m:t>𝑚</m:t>
                    </m:r>
                  </m:oMath>
                </a14:m>
                <a:r>
                  <a:rPr lang="en-IN" spc="-5" dirty="0">
                    <a:solidFill>
                      <a:srgbClr val="002060"/>
                    </a:solidFill>
                    <a:latin typeface="Times New Roman" panose="02020603050405020304" pitchFamily="18" charset="0"/>
                    <a:cs typeface="Times New Roman" panose="02020603050405020304" pitchFamily="18" charset="0"/>
                  </a:rPr>
                  <a:t>,  </a:t>
                </a:r>
                <a:r>
                  <a:rPr lang="en-IN" spc="-15" dirty="0">
                    <a:solidFill>
                      <a:srgbClr val="002060"/>
                    </a:solidFill>
                    <a:latin typeface="Times New Roman" panose="02020603050405020304" pitchFamily="18" charset="0"/>
                    <a:cs typeface="Times New Roman" panose="02020603050405020304" pitchFamily="18" charset="0"/>
                  </a:rPr>
                  <a:t>which </a:t>
                </a:r>
                <a:r>
                  <a:rPr lang="en-IN" spc="-20" dirty="0">
                    <a:solidFill>
                      <a:srgbClr val="002060"/>
                    </a:solidFill>
                    <a:latin typeface="Times New Roman" panose="02020603050405020304" pitchFamily="18" charset="0"/>
                    <a:cs typeface="Times New Roman" panose="02020603050405020304" pitchFamily="18" charset="0"/>
                  </a:rPr>
                  <a:t>has </a:t>
                </a:r>
                <a:r>
                  <a:rPr lang="en-IN" spc="-10" dirty="0">
                    <a:solidFill>
                      <a:srgbClr val="002060"/>
                    </a:solidFill>
                    <a:latin typeface="Times New Roman" panose="02020603050405020304" pitchFamily="18" charset="0"/>
                    <a:cs typeface="Times New Roman" panose="02020603050405020304" pitchFamily="18" charset="0"/>
                  </a:rPr>
                  <a:t>a </a:t>
                </a:r>
                <a:r>
                  <a:rPr lang="en-IN" spc="-30" dirty="0">
                    <a:solidFill>
                      <a:srgbClr val="002060"/>
                    </a:solidFill>
                    <a:latin typeface="Times New Roman" panose="02020603050405020304" pitchFamily="18" charset="0"/>
                    <a:cs typeface="Times New Roman" panose="02020603050405020304" pitchFamily="18" charset="0"/>
                  </a:rPr>
                  <a:t>linear </a:t>
                </a:r>
                <a:r>
                  <a:rPr lang="en-IN" spc="-25" dirty="0">
                    <a:solidFill>
                      <a:srgbClr val="002060"/>
                    </a:solidFill>
                    <a:latin typeface="Times New Roman" panose="02020603050405020304" pitchFamily="18" charset="0"/>
                    <a:cs typeface="Times New Roman" panose="02020603050405020304" pitchFamily="18" charset="0"/>
                  </a:rPr>
                  <a:t>momentum, </a:t>
                </a:r>
                <a:r>
                  <a:rPr lang="en-IN" spc="-20" dirty="0">
                    <a:solidFill>
                      <a:srgbClr val="002060"/>
                    </a:solidFill>
                    <a:latin typeface="Times New Roman" panose="02020603050405020304" pitchFamily="18" charset="0"/>
                    <a:cs typeface="Times New Roman" panose="02020603050405020304" pitchFamily="18" charset="0"/>
                  </a:rPr>
                  <a:t>and </a:t>
                </a:r>
                <a:r>
                  <a:rPr lang="en-IN" spc="-10" dirty="0">
                    <a:solidFill>
                      <a:srgbClr val="002060"/>
                    </a:solidFill>
                    <a:latin typeface="Times New Roman" panose="02020603050405020304" pitchFamily="18" charset="0"/>
                    <a:cs typeface="Times New Roman" panose="02020603050405020304" pitchFamily="18" charset="0"/>
                  </a:rPr>
                  <a:t>is </a:t>
                </a:r>
                <a:r>
                  <a:rPr lang="en-IN" spc="5" dirty="0">
                    <a:solidFill>
                      <a:srgbClr val="002060"/>
                    </a:solidFill>
                    <a:latin typeface="Times New Roman" panose="02020603050405020304" pitchFamily="18" charset="0"/>
                    <a:cs typeface="Times New Roman" panose="02020603050405020304" pitchFamily="18" charset="0"/>
                  </a:rPr>
                  <a:t>at </a:t>
                </a:r>
                <a:r>
                  <a:rPr lang="en-IN" spc="-15" dirty="0">
                    <a:solidFill>
                      <a:srgbClr val="002060"/>
                    </a:solidFill>
                    <a:latin typeface="Times New Roman" panose="02020603050405020304" pitchFamily="18" charset="0"/>
                    <a:cs typeface="Times New Roman" panose="02020603050405020304" pitchFamily="18" charset="0"/>
                  </a:rPr>
                  <a:t>position </a:t>
                </a:r>
                <a14:m>
                  <m:oMath xmlns:m="http://schemas.openxmlformats.org/officeDocument/2006/math">
                    <m:acc>
                      <m:accPr>
                        <m:chr m:val="⃗"/>
                        <m:ctrlPr>
                          <a:rPr lang="en-US" b="0" i="1" spc="25" dirty="0" smtClean="0">
                            <a:solidFill>
                              <a:srgbClr val="002060"/>
                            </a:solidFill>
                            <a:latin typeface="Cambria Math" panose="02040503050406030204" pitchFamily="18" charset="0"/>
                            <a:cs typeface="Calibri"/>
                          </a:rPr>
                        </m:ctrlPr>
                      </m:accPr>
                      <m:e>
                        <m:r>
                          <a:rPr lang="en-IN" i="1" spc="25" dirty="0" smtClean="0">
                            <a:solidFill>
                              <a:srgbClr val="002060"/>
                            </a:solidFill>
                            <a:latin typeface="Cambria Math" panose="02040503050406030204" pitchFamily="18" charset="0"/>
                            <a:cs typeface="Calibri"/>
                          </a:rPr>
                          <m:t>𝑟</m:t>
                        </m:r>
                      </m:e>
                    </m:acc>
                  </m:oMath>
                </a14:m>
                <a:r>
                  <a:rPr lang="en-IN" spc="25" dirty="0">
                    <a:solidFill>
                      <a:srgbClr val="002060"/>
                    </a:solidFill>
                    <a:latin typeface="Times New Roman" panose="02020603050405020304" pitchFamily="18" charset="0"/>
                    <a:cs typeface="Times New Roman" panose="02020603050405020304" pitchFamily="18" charset="0"/>
                  </a:rPr>
                  <a:t>, </a:t>
                </a:r>
                <a:r>
                  <a:rPr lang="en-IN" spc="-10" dirty="0">
                    <a:solidFill>
                      <a:srgbClr val="002060"/>
                    </a:solidFill>
                    <a:latin typeface="Times New Roman" panose="02020603050405020304" pitchFamily="18" charset="0"/>
                    <a:cs typeface="Times New Roman" panose="02020603050405020304" pitchFamily="18" charset="0"/>
                  </a:rPr>
                  <a:t>is</a:t>
                </a:r>
                <a:r>
                  <a:rPr lang="en-IN" spc="130"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given </a:t>
                </a:r>
                <a:r>
                  <a:rPr lang="en-IN" spc="-30" dirty="0">
                    <a:solidFill>
                      <a:srgbClr val="002060"/>
                    </a:solidFill>
                    <a:latin typeface="Times New Roman" panose="02020603050405020304" pitchFamily="18" charset="0"/>
                    <a:cs typeface="Times New Roman" panose="02020603050405020304" pitchFamily="18" charset="0"/>
                  </a:rPr>
                  <a:t>by </a:t>
                </a:r>
                <a14:m>
                  <m:oMath xmlns:m="http://schemas.openxmlformats.org/officeDocument/2006/math">
                    <m:acc>
                      <m:accPr>
                        <m:chr m:val="⃗"/>
                        <m:ctrlPr>
                          <a:rPr lang="en-US" b="0" i="1" spc="180" dirty="0" smtClean="0">
                            <a:solidFill>
                              <a:srgbClr val="002060"/>
                            </a:solidFill>
                            <a:latin typeface="Cambria Math" panose="02040503050406030204" pitchFamily="18" charset="0"/>
                            <a:cs typeface="Calibri"/>
                          </a:rPr>
                        </m:ctrlPr>
                      </m:accPr>
                      <m:e>
                        <m:r>
                          <a:rPr lang="en-IN" i="1" spc="180" dirty="0" smtClean="0">
                            <a:solidFill>
                              <a:srgbClr val="002060"/>
                            </a:solidFill>
                            <a:latin typeface="Cambria Math" panose="02040503050406030204" pitchFamily="18" charset="0"/>
                            <a:cs typeface="Calibri"/>
                          </a:rPr>
                          <m:t>𝐿</m:t>
                        </m:r>
                      </m:e>
                    </m:acc>
                    <m:r>
                      <a:rPr lang="en-IN" i="1" spc="-15" dirty="0" smtClean="0">
                        <a:solidFill>
                          <a:srgbClr val="002060"/>
                        </a:solidFill>
                        <a:latin typeface="Cambria Math" panose="02040503050406030204" pitchFamily="18" charset="0"/>
                        <a:cs typeface="Calibri"/>
                      </a:rPr>
                      <m:t> </m:t>
                    </m:r>
                    <m:r>
                      <a:rPr lang="en-IN" i="1" spc="204" dirty="0" smtClean="0">
                        <a:solidFill>
                          <a:srgbClr val="002060"/>
                        </a:solidFill>
                        <a:latin typeface="Cambria Math" panose="02040503050406030204" pitchFamily="18" charset="0"/>
                        <a:cs typeface="Arial"/>
                      </a:rPr>
                      <m:t>=</m:t>
                    </m:r>
                    <m:r>
                      <a:rPr lang="en-IN" i="1" spc="-65" dirty="0" smtClean="0">
                        <a:solidFill>
                          <a:srgbClr val="002060"/>
                        </a:solidFill>
                        <a:latin typeface="Cambria Math" panose="02040503050406030204" pitchFamily="18" charset="0"/>
                        <a:cs typeface="Arial"/>
                      </a:rPr>
                      <m:t> </m:t>
                    </m:r>
                    <m:acc>
                      <m:accPr>
                        <m:chr m:val="⃗"/>
                        <m:ctrlPr>
                          <a:rPr lang="en-US" b="0" i="1" spc="15" dirty="0" smtClean="0">
                            <a:solidFill>
                              <a:srgbClr val="002060"/>
                            </a:solidFill>
                            <a:latin typeface="Cambria Math" panose="02040503050406030204" pitchFamily="18" charset="0"/>
                            <a:cs typeface="Calibri"/>
                          </a:rPr>
                        </m:ctrlPr>
                      </m:accPr>
                      <m:e>
                        <m:r>
                          <a:rPr lang="en-IN" i="1" spc="15" dirty="0" smtClean="0">
                            <a:solidFill>
                              <a:srgbClr val="002060"/>
                            </a:solidFill>
                            <a:latin typeface="Cambria Math" panose="02040503050406030204" pitchFamily="18" charset="0"/>
                            <a:cs typeface="Calibri"/>
                          </a:rPr>
                          <m:t>𝑟</m:t>
                        </m:r>
                      </m:e>
                    </m:acc>
                    <m:r>
                      <a:rPr lang="en-IN" i="1" spc="-85" dirty="0" smtClean="0">
                        <a:solidFill>
                          <a:srgbClr val="002060"/>
                        </a:solidFill>
                        <a:latin typeface="Cambria Math" panose="02040503050406030204" pitchFamily="18" charset="0"/>
                        <a:cs typeface="Calibri"/>
                      </a:rPr>
                      <m:t> </m:t>
                    </m:r>
                    <m:r>
                      <a:rPr lang="en-IN" i="1" spc="-30" dirty="0" smtClean="0">
                        <a:solidFill>
                          <a:srgbClr val="002060"/>
                        </a:solidFill>
                        <a:latin typeface="Cambria Math" panose="02040503050406030204" pitchFamily="18" charset="0"/>
                        <a:cs typeface="Lucida Sans Unicode"/>
                      </a:rPr>
                      <m:t>×</m:t>
                    </m:r>
                    <m:r>
                      <a:rPr lang="en-IN" i="1" spc="-204" dirty="0" smtClean="0">
                        <a:solidFill>
                          <a:srgbClr val="002060"/>
                        </a:solidFill>
                        <a:latin typeface="Cambria Math" panose="02040503050406030204" pitchFamily="18" charset="0"/>
                        <a:cs typeface="Lucida Sans Unicode"/>
                      </a:rPr>
                      <m:t> </m:t>
                    </m:r>
                    <m:acc>
                      <m:accPr>
                        <m:chr m:val="⃗"/>
                        <m:ctrlPr>
                          <a:rPr lang="en-US" b="0" i="1" spc="-40" dirty="0" smtClean="0">
                            <a:solidFill>
                              <a:srgbClr val="002060"/>
                            </a:solidFill>
                            <a:latin typeface="Cambria Math" panose="02040503050406030204" pitchFamily="18" charset="0"/>
                            <a:cs typeface="Calibri"/>
                          </a:rPr>
                        </m:ctrlPr>
                      </m:accPr>
                      <m:e>
                        <m:r>
                          <a:rPr lang="en-IN" i="1" spc="-40" dirty="0" smtClean="0">
                            <a:solidFill>
                              <a:srgbClr val="002060"/>
                            </a:solidFill>
                            <a:latin typeface="Cambria Math" panose="02040503050406030204" pitchFamily="18" charset="0"/>
                            <a:cs typeface="Calibri"/>
                          </a:rPr>
                          <m:t>𝑝</m:t>
                        </m:r>
                      </m:e>
                    </m:acc>
                  </m:oMath>
                </a14:m>
                <a:r>
                  <a:rPr lang="en-IN" i="1" spc="-40" dirty="0">
                    <a:solidFill>
                      <a:srgbClr val="002060"/>
                    </a:solidFill>
                    <a:latin typeface="Times New Roman" panose="02020603050405020304" pitchFamily="18" charset="0"/>
                    <a:cs typeface="Times New Roman" panose="02020603050405020304" pitchFamily="18" charset="0"/>
                  </a:rPr>
                  <a:t>.</a:t>
                </a:r>
              </a:p>
              <a:p>
                <a:pPr marL="530225" marR="5080" indent="-342900">
                  <a:lnSpc>
                    <a:spcPct val="102600"/>
                  </a:lnSpc>
                  <a:spcBef>
                    <a:spcPts val="1095"/>
                  </a:spcBef>
                  <a:buFont typeface="Wingdings" panose="05000000000000000000" pitchFamily="2" charset="2"/>
                  <a:buChar char="q"/>
                </a:pPr>
                <a:r>
                  <a:rPr lang="en-IN" spc="-10" dirty="0">
                    <a:solidFill>
                      <a:srgbClr val="002060"/>
                    </a:solidFill>
                    <a:latin typeface="Times New Roman" panose="02020603050405020304" pitchFamily="18" charset="0"/>
                    <a:cs typeface="Times New Roman" panose="02020603050405020304" pitchFamily="18" charset="0"/>
                  </a:rPr>
                  <a:t>Because </a:t>
                </a:r>
                <a14:m>
                  <m:oMath xmlns:m="http://schemas.openxmlformats.org/officeDocument/2006/math">
                    <m:acc>
                      <m:accPr>
                        <m:chr m:val="⃗"/>
                        <m:ctrlPr>
                          <a:rPr lang="en-US" b="0" i="1" spc="15" dirty="0" smtClean="0">
                            <a:solidFill>
                              <a:srgbClr val="002060"/>
                            </a:solidFill>
                            <a:latin typeface="Cambria Math" panose="02040503050406030204" pitchFamily="18" charset="0"/>
                            <a:cs typeface="Calibri"/>
                          </a:rPr>
                        </m:ctrlPr>
                      </m:accPr>
                      <m:e>
                        <m:r>
                          <a:rPr lang="en-IN" i="1" spc="15" dirty="0" smtClean="0">
                            <a:solidFill>
                              <a:srgbClr val="002060"/>
                            </a:solidFill>
                            <a:latin typeface="Cambria Math" panose="02040503050406030204" pitchFamily="18" charset="0"/>
                            <a:cs typeface="Calibri"/>
                          </a:rPr>
                          <m:t>𝑟</m:t>
                        </m:r>
                      </m:e>
                    </m:acc>
                  </m:oMath>
                </a14:m>
                <a:r>
                  <a:rPr lang="en-IN" b="1" spc="15" dirty="0">
                    <a:solidFill>
                      <a:srgbClr val="002060"/>
                    </a:solidFill>
                    <a:latin typeface="Times New Roman" panose="02020603050405020304" pitchFamily="18" charset="0"/>
                    <a:cs typeface="Times New Roman" panose="02020603050405020304" pitchFamily="18" charset="0"/>
                  </a:rPr>
                  <a:t> </a:t>
                </a:r>
                <a:r>
                  <a:rPr lang="en-IN" spc="-35" dirty="0">
                    <a:solidFill>
                      <a:srgbClr val="002060"/>
                    </a:solidFill>
                    <a:latin typeface="Times New Roman" panose="02020603050405020304" pitchFamily="18" charset="0"/>
                    <a:cs typeface="Times New Roman" panose="02020603050405020304" pitchFamily="18" charset="0"/>
                  </a:rPr>
                  <a:t>depends </a:t>
                </a:r>
                <a:r>
                  <a:rPr lang="en-IN" spc="-20" dirty="0">
                    <a:solidFill>
                      <a:srgbClr val="002060"/>
                    </a:solidFill>
                    <a:latin typeface="Times New Roman" panose="02020603050405020304" pitchFamily="18" charset="0"/>
                    <a:cs typeface="Times New Roman" panose="02020603050405020304" pitchFamily="18" charset="0"/>
                  </a:rPr>
                  <a:t>upon </a:t>
                </a:r>
                <a:r>
                  <a:rPr lang="en-IN" spc="-25" dirty="0">
                    <a:solidFill>
                      <a:srgbClr val="002060"/>
                    </a:solidFill>
                    <a:latin typeface="Times New Roman" panose="02020603050405020304" pitchFamily="18" charset="0"/>
                    <a:cs typeface="Times New Roman" panose="02020603050405020304" pitchFamily="18" charset="0"/>
                  </a:rPr>
                  <a:t>the </a:t>
                </a:r>
                <a:r>
                  <a:rPr lang="en-IN" spc="-20" dirty="0">
                    <a:solidFill>
                      <a:srgbClr val="002060"/>
                    </a:solidFill>
                    <a:latin typeface="Times New Roman" panose="02020603050405020304" pitchFamily="18" charset="0"/>
                    <a:cs typeface="Times New Roman" panose="02020603050405020304" pitchFamily="18" charset="0"/>
                  </a:rPr>
                  <a:t>choice </a:t>
                </a:r>
                <a:r>
                  <a:rPr lang="en-IN" spc="-25" dirty="0">
                    <a:solidFill>
                      <a:srgbClr val="002060"/>
                    </a:solidFill>
                    <a:latin typeface="Times New Roman" panose="02020603050405020304" pitchFamily="18" charset="0"/>
                    <a:cs typeface="Times New Roman" panose="02020603050405020304" pitchFamily="18" charset="0"/>
                  </a:rPr>
                  <a:t>of the </a:t>
                </a:r>
                <a:r>
                  <a:rPr lang="en-IN" spc="-10" dirty="0">
                    <a:solidFill>
                      <a:srgbClr val="002060"/>
                    </a:solidFill>
                    <a:latin typeface="Times New Roman" panose="02020603050405020304" pitchFamily="18" charset="0"/>
                    <a:cs typeface="Times New Roman" panose="02020603050405020304" pitchFamily="18" charset="0"/>
                  </a:rPr>
                  <a:t>origin, </a:t>
                </a:r>
                <a:r>
                  <a:rPr lang="en-IN" spc="-35" dirty="0">
                    <a:solidFill>
                      <a:srgbClr val="002060"/>
                    </a:solidFill>
                    <a:latin typeface="Times New Roman" panose="02020603050405020304" pitchFamily="18" charset="0"/>
                    <a:cs typeface="Times New Roman" panose="02020603050405020304" pitchFamily="18" charset="0"/>
                  </a:rPr>
                  <a:t>therefore, </a:t>
                </a:r>
                <a:r>
                  <a:rPr lang="en-IN" spc="-30" dirty="0">
                    <a:solidFill>
                      <a:srgbClr val="002060"/>
                    </a:solidFill>
                    <a:latin typeface="Times New Roman" panose="02020603050405020304" pitchFamily="18" charset="0"/>
                    <a:cs typeface="Times New Roman" panose="02020603050405020304" pitchFamily="18" charset="0"/>
                  </a:rPr>
                  <a:t>the  </a:t>
                </a:r>
                <a:r>
                  <a:rPr lang="en-IN" spc="-20" dirty="0">
                    <a:solidFill>
                      <a:srgbClr val="002060"/>
                    </a:solidFill>
                    <a:latin typeface="Times New Roman" panose="02020603050405020304" pitchFamily="18" charset="0"/>
                    <a:cs typeface="Times New Roman" panose="02020603050405020304" pitchFamily="18" charset="0"/>
                  </a:rPr>
                  <a:t>value</a:t>
                </a:r>
                <a:r>
                  <a:rPr lang="en-IN" spc="105"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of</a:t>
                </a:r>
                <a:r>
                  <a:rPr lang="en-IN" spc="10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b="0" i="1" spc="180" dirty="0" smtClean="0">
                            <a:solidFill>
                              <a:srgbClr val="002060"/>
                            </a:solidFill>
                            <a:latin typeface="Cambria Math" panose="02040503050406030204" pitchFamily="18" charset="0"/>
                            <a:cs typeface="Calibri"/>
                          </a:rPr>
                        </m:ctrlPr>
                      </m:accPr>
                      <m:e>
                        <m:r>
                          <a:rPr lang="en-IN" i="1" spc="180" dirty="0" smtClean="0">
                            <a:solidFill>
                              <a:srgbClr val="002060"/>
                            </a:solidFill>
                            <a:latin typeface="Cambria Math" panose="02040503050406030204" pitchFamily="18" charset="0"/>
                            <a:cs typeface="Calibri"/>
                          </a:rPr>
                          <m:t>𝐿</m:t>
                        </m:r>
                      </m:e>
                    </m:acc>
                  </m:oMath>
                </a14:m>
                <a:r>
                  <a:rPr lang="en-IN" b="1" spc="110" dirty="0">
                    <a:solidFill>
                      <a:srgbClr val="002060"/>
                    </a:solidFill>
                    <a:latin typeface="Times New Roman" panose="02020603050405020304" pitchFamily="18" charset="0"/>
                    <a:cs typeface="Times New Roman" panose="02020603050405020304" pitchFamily="18" charset="0"/>
                  </a:rPr>
                  <a:t> </a:t>
                </a:r>
                <a:r>
                  <a:rPr lang="en-IN" spc="-10" dirty="0">
                    <a:solidFill>
                      <a:srgbClr val="002060"/>
                    </a:solidFill>
                    <a:latin typeface="Times New Roman" panose="02020603050405020304" pitchFamily="18" charset="0"/>
                    <a:cs typeface="Times New Roman" panose="02020603050405020304" pitchFamily="18" charset="0"/>
                  </a:rPr>
                  <a:t>will</a:t>
                </a:r>
                <a:r>
                  <a:rPr lang="en-IN" spc="105" dirty="0">
                    <a:solidFill>
                      <a:srgbClr val="002060"/>
                    </a:solidFill>
                    <a:latin typeface="Times New Roman" panose="02020603050405020304" pitchFamily="18" charset="0"/>
                    <a:cs typeface="Times New Roman" panose="02020603050405020304" pitchFamily="18" charset="0"/>
                  </a:rPr>
                  <a:t> </a:t>
                </a:r>
                <a:r>
                  <a:rPr lang="en-IN" spc="-35" dirty="0">
                    <a:solidFill>
                      <a:srgbClr val="002060"/>
                    </a:solidFill>
                    <a:latin typeface="Times New Roman" panose="02020603050405020304" pitchFamily="18" charset="0"/>
                    <a:cs typeface="Times New Roman" panose="02020603050405020304" pitchFamily="18" charset="0"/>
                  </a:rPr>
                  <a:t>depend</a:t>
                </a:r>
                <a:r>
                  <a:rPr lang="en-IN" spc="110"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upon</a:t>
                </a:r>
                <a:r>
                  <a:rPr lang="en-IN" spc="110"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the</a:t>
                </a:r>
                <a:r>
                  <a:rPr lang="en-IN" spc="105"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choice</a:t>
                </a:r>
                <a:r>
                  <a:rPr lang="en-IN" spc="110"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of</a:t>
                </a:r>
                <a:r>
                  <a:rPr lang="en-IN" spc="110"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the</a:t>
                </a:r>
                <a:r>
                  <a:rPr lang="en-IN" spc="105" dirty="0">
                    <a:solidFill>
                      <a:srgbClr val="002060"/>
                    </a:solidFill>
                    <a:latin typeface="Times New Roman" panose="02020603050405020304" pitchFamily="18" charset="0"/>
                    <a:cs typeface="Times New Roman" panose="02020603050405020304" pitchFamily="18" charset="0"/>
                  </a:rPr>
                  <a:t> </a:t>
                </a:r>
                <a:r>
                  <a:rPr lang="en-IN" spc="-10" dirty="0">
                    <a:solidFill>
                      <a:srgbClr val="002060"/>
                    </a:solidFill>
                    <a:latin typeface="Times New Roman" panose="02020603050405020304" pitchFamily="18" charset="0"/>
                    <a:cs typeface="Times New Roman" panose="02020603050405020304" pitchFamily="18" charset="0"/>
                  </a:rPr>
                  <a:t>origin.</a:t>
                </a:r>
              </a:p>
              <a:p>
                <a:pPr marL="530225" marR="177800" indent="-342900">
                  <a:lnSpc>
                    <a:spcPct val="102600"/>
                  </a:lnSpc>
                  <a:spcBef>
                    <a:spcPts val="300"/>
                  </a:spcBef>
                  <a:buFont typeface="Wingdings" panose="05000000000000000000" pitchFamily="2" charset="2"/>
                  <a:buChar char="q"/>
                </a:pPr>
                <a:r>
                  <a:rPr lang="en-IN" spc="-5" dirty="0">
                    <a:solidFill>
                      <a:srgbClr val="002060"/>
                    </a:solidFill>
                    <a:latin typeface="Times New Roman" panose="02020603050405020304" pitchFamily="18" charset="0"/>
                    <a:cs typeface="Times New Roman" panose="02020603050405020304" pitchFamily="18" charset="0"/>
                  </a:rPr>
                  <a:t>Similarly, </a:t>
                </a:r>
                <a14:m>
                  <m:oMath xmlns:m="http://schemas.openxmlformats.org/officeDocument/2006/math">
                    <m:acc>
                      <m:accPr>
                        <m:chr m:val="⃗"/>
                        <m:ctrlPr>
                          <a:rPr lang="en-US" b="0" i="1" spc="25" dirty="0" smtClean="0">
                            <a:solidFill>
                              <a:srgbClr val="002060"/>
                            </a:solidFill>
                            <a:latin typeface="Cambria Math" panose="02040503050406030204" pitchFamily="18" charset="0"/>
                            <a:cs typeface="Calibri"/>
                          </a:rPr>
                        </m:ctrlPr>
                      </m:accPr>
                      <m:e>
                        <m:r>
                          <a:rPr lang="en-IN" i="1" spc="25" dirty="0" smtClean="0">
                            <a:solidFill>
                              <a:srgbClr val="002060"/>
                            </a:solidFill>
                            <a:latin typeface="Cambria Math" panose="02040503050406030204" pitchFamily="18" charset="0"/>
                            <a:cs typeface="Calibri"/>
                          </a:rPr>
                          <m:t>𝑝</m:t>
                        </m:r>
                      </m:e>
                    </m:acc>
                  </m:oMath>
                </a14:m>
                <a:r>
                  <a:rPr lang="en-IN" b="1" spc="25" dirty="0">
                    <a:solidFill>
                      <a:srgbClr val="002060"/>
                    </a:solidFill>
                    <a:latin typeface="Times New Roman" panose="02020603050405020304" pitchFamily="18" charset="0"/>
                    <a:cs typeface="Times New Roman" panose="02020603050405020304" pitchFamily="18" charset="0"/>
                  </a:rPr>
                  <a:t> </a:t>
                </a:r>
                <a:r>
                  <a:rPr lang="en-IN" spc="-10" dirty="0">
                    <a:solidFill>
                      <a:srgbClr val="002060"/>
                    </a:solidFill>
                    <a:latin typeface="Times New Roman" panose="02020603050405020304" pitchFamily="18" charset="0"/>
                    <a:cs typeface="Times New Roman" panose="02020603050405020304" pitchFamily="18" charset="0"/>
                  </a:rPr>
                  <a:t>will </a:t>
                </a:r>
                <a:r>
                  <a:rPr lang="en-IN" spc="-15" dirty="0">
                    <a:solidFill>
                      <a:srgbClr val="002060"/>
                    </a:solidFill>
                    <a:latin typeface="Times New Roman" panose="02020603050405020304" pitchFamily="18" charset="0"/>
                    <a:cs typeface="Times New Roman" panose="02020603050405020304" pitchFamily="18" charset="0"/>
                  </a:rPr>
                  <a:t>also </a:t>
                </a:r>
                <a:r>
                  <a:rPr lang="en-IN" spc="-35" dirty="0">
                    <a:solidFill>
                      <a:srgbClr val="002060"/>
                    </a:solidFill>
                    <a:latin typeface="Times New Roman" panose="02020603050405020304" pitchFamily="18" charset="0"/>
                    <a:cs typeface="Times New Roman" panose="02020603050405020304" pitchFamily="18" charset="0"/>
                  </a:rPr>
                  <a:t>depend on </a:t>
                </a:r>
                <a:r>
                  <a:rPr lang="en-IN" spc="-25" dirty="0">
                    <a:solidFill>
                      <a:srgbClr val="002060"/>
                    </a:solidFill>
                    <a:latin typeface="Times New Roman" panose="02020603050405020304" pitchFamily="18" charset="0"/>
                    <a:cs typeface="Times New Roman" panose="02020603050405020304" pitchFamily="18" charset="0"/>
                  </a:rPr>
                  <a:t>the </a:t>
                </a:r>
                <a:r>
                  <a:rPr lang="en-IN" spc="-20" dirty="0">
                    <a:solidFill>
                      <a:srgbClr val="002060"/>
                    </a:solidFill>
                    <a:latin typeface="Times New Roman" panose="02020603050405020304" pitchFamily="18" charset="0"/>
                    <a:cs typeface="Times New Roman" panose="02020603050405020304" pitchFamily="18" charset="0"/>
                  </a:rPr>
                  <a:t>choice </a:t>
                </a:r>
                <a:r>
                  <a:rPr lang="en-IN" spc="-25" dirty="0">
                    <a:solidFill>
                      <a:srgbClr val="002060"/>
                    </a:solidFill>
                    <a:latin typeface="Times New Roman" panose="02020603050405020304" pitchFamily="18" charset="0"/>
                    <a:cs typeface="Times New Roman" panose="02020603050405020304" pitchFamily="18" charset="0"/>
                  </a:rPr>
                  <a:t>of the </a:t>
                </a:r>
                <a:r>
                  <a:rPr lang="en-IN" spc="-20" dirty="0">
                    <a:solidFill>
                      <a:srgbClr val="002060"/>
                    </a:solidFill>
                    <a:latin typeface="Times New Roman" panose="02020603050405020304" pitchFamily="18" charset="0"/>
                    <a:cs typeface="Times New Roman" panose="02020603050405020304" pitchFamily="18" charset="0"/>
                  </a:rPr>
                  <a:t>coordinate  </a:t>
                </a:r>
                <a:r>
                  <a:rPr lang="en-IN" spc="-15" dirty="0">
                    <a:solidFill>
                      <a:srgbClr val="002060"/>
                    </a:solidFill>
                    <a:latin typeface="Times New Roman" panose="02020603050405020304" pitchFamily="18" charset="0"/>
                    <a:cs typeface="Times New Roman" panose="02020603050405020304" pitchFamily="18" charset="0"/>
                  </a:rPr>
                  <a:t>system.</a:t>
                </a:r>
              </a:p>
              <a:p>
                <a:pPr marL="530225" marR="9525" indent="-342900">
                  <a:lnSpc>
                    <a:spcPct val="102600"/>
                  </a:lnSpc>
                  <a:spcBef>
                    <a:spcPts val="300"/>
                  </a:spcBef>
                  <a:buFont typeface="Wingdings" panose="05000000000000000000" pitchFamily="2" charset="2"/>
                  <a:buChar char="q"/>
                </a:pPr>
                <a:r>
                  <a:rPr lang="en-IN" spc="-10" dirty="0">
                    <a:solidFill>
                      <a:srgbClr val="002060"/>
                    </a:solidFill>
                    <a:latin typeface="Times New Roman" panose="02020603050405020304" pitchFamily="18" charset="0"/>
                    <a:cs typeface="Times New Roman" panose="02020603050405020304" pitchFamily="18" charset="0"/>
                  </a:rPr>
                  <a:t>Therefore, </a:t>
                </a:r>
                <a:r>
                  <a:rPr lang="en-IN" spc="-15" dirty="0">
                    <a:solidFill>
                      <a:srgbClr val="002060"/>
                    </a:solidFill>
                    <a:latin typeface="Times New Roman" panose="02020603050405020304" pitchFamily="18" charset="0"/>
                    <a:cs typeface="Times New Roman" panose="02020603050405020304" pitchFamily="18" charset="0"/>
                  </a:rPr>
                  <a:t>in </a:t>
                </a:r>
                <a:r>
                  <a:rPr lang="en-IN" spc="-20" dirty="0">
                    <a:solidFill>
                      <a:srgbClr val="002060"/>
                    </a:solidFill>
                    <a:latin typeface="Times New Roman" panose="02020603050405020304" pitchFamily="18" charset="0"/>
                    <a:cs typeface="Times New Roman" panose="02020603050405020304" pitchFamily="18" charset="0"/>
                  </a:rPr>
                  <a:t>general, value </a:t>
                </a:r>
                <a:r>
                  <a:rPr lang="en-IN" spc="-25" dirty="0">
                    <a:solidFill>
                      <a:srgbClr val="002060"/>
                    </a:solidFill>
                    <a:latin typeface="Times New Roman" panose="02020603050405020304" pitchFamily="18" charset="0"/>
                    <a:cs typeface="Times New Roman" panose="02020603050405020304" pitchFamily="18" charset="0"/>
                  </a:rPr>
                  <a:t>of </a:t>
                </a:r>
                <a14:m>
                  <m:oMath xmlns:m="http://schemas.openxmlformats.org/officeDocument/2006/math">
                    <m:acc>
                      <m:accPr>
                        <m:chr m:val="⃗"/>
                        <m:ctrlPr>
                          <a:rPr lang="en-US" b="0" i="1" spc="180" dirty="0" smtClean="0">
                            <a:solidFill>
                              <a:srgbClr val="002060"/>
                            </a:solidFill>
                            <a:latin typeface="Cambria Math" panose="02040503050406030204" pitchFamily="18" charset="0"/>
                            <a:cs typeface="Calibri"/>
                          </a:rPr>
                        </m:ctrlPr>
                      </m:accPr>
                      <m:e>
                        <m:r>
                          <a:rPr lang="en-IN" i="1" spc="180" dirty="0" smtClean="0">
                            <a:solidFill>
                              <a:srgbClr val="002060"/>
                            </a:solidFill>
                            <a:latin typeface="Cambria Math" panose="02040503050406030204" pitchFamily="18" charset="0"/>
                            <a:cs typeface="Calibri"/>
                          </a:rPr>
                          <m:t>𝐿</m:t>
                        </m:r>
                      </m:e>
                    </m:acc>
                  </m:oMath>
                </a14:m>
                <a:r>
                  <a:rPr lang="en-IN" b="1" spc="180"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of </a:t>
                </a:r>
                <a:r>
                  <a:rPr lang="en-IN" spc="-10" dirty="0">
                    <a:solidFill>
                      <a:srgbClr val="002060"/>
                    </a:solidFill>
                    <a:latin typeface="Times New Roman" panose="02020603050405020304" pitchFamily="18" charset="0"/>
                    <a:cs typeface="Times New Roman" panose="02020603050405020304" pitchFamily="18" charset="0"/>
                  </a:rPr>
                  <a:t>a </a:t>
                </a:r>
                <a:r>
                  <a:rPr lang="en-IN" spc="-15" dirty="0">
                    <a:solidFill>
                      <a:srgbClr val="002060"/>
                    </a:solidFill>
                    <a:latin typeface="Times New Roman" panose="02020603050405020304" pitchFamily="18" charset="0"/>
                    <a:cs typeface="Times New Roman" panose="02020603050405020304" pitchFamily="18" charset="0"/>
                  </a:rPr>
                  <a:t>particle </a:t>
                </a:r>
                <a:r>
                  <a:rPr lang="en-IN" spc="-10" dirty="0">
                    <a:solidFill>
                      <a:srgbClr val="002060"/>
                    </a:solidFill>
                    <a:latin typeface="Times New Roman" panose="02020603050405020304" pitchFamily="18" charset="0"/>
                    <a:cs typeface="Times New Roman" panose="02020603050405020304" pitchFamily="18" charset="0"/>
                  </a:rPr>
                  <a:t>will </a:t>
                </a:r>
                <a:r>
                  <a:rPr lang="en-IN" spc="-35" dirty="0">
                    <a:solidFill>
                      <a:srgbClr val="002060"/>
                    </a:solidFill>
                    <a:latin typeface="Times New Roman" panose="02020603050405020304" pitchFamily="18" charset="0"/>
                    <a:cs typeface="Times New Roman" panose="02020603050405020304" pitchFamily="18" charset="0"/>
                  </a:rPr>
                  <a:t>depend </a:t>
                </a:r>
                <a:r>
                  <a:rPr lang="en-IN" spc="-25" dirty="0">
                    <a:solidFill>
                      <a:srgbClr val="002060"/>
                    </a:solidFill>
                    <a:latin typeface="Times New Roman" panose="02020603050405020304" pitchFamily="18" charset="0"/>
                    <a:cs typeface="Times New Roman" panose="02020603050405020304" pitchFamily="18" charset="0"/>
                  </a:rPr>
                  <a:t>upon  the</a:t>
                </a:r>
                <a:r>
                  <a:rPr lang="en-IN" spc="105"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choice</a:t>
                </a:r>
                <a:r>
                  <a:rPr lang="en-IN" spc="110"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of</a:t>
                </a:r>
                <a:r>
                  <a:rPr lang="en-IN" spc="110"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the</a:t>
                </a:r>
                <a:r>
                  <a:rPr lang="en-IN" spc="105"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coordinate</a:t>
                </a:r>
                <a:r>
                  <a:rPr lang="en-IN" spc="110" dirty="0">
                    <a:solidFill>
                      <a:srgbClr val="002060"/>
                    </a:solidFill>
                    <a:latin typeface="Times New Roman" panose="02020603050405020304" pitchFamily="18" charset="0"/>
                    <a:cs typeface="Times New Roman" panose="02020603050405020304" pitchFamily="18" charset="0"/>
                  </a:rPr>
                  <a:t> </a:t>
                </a:r>
                <a:r>
                  <a:rPr lang="en-IN" spc="-15" dirty="0">
                    <a:solidFill>
                      <a:srgbClr val="002060"/>
                    </a:solidFill>
                    <a:latin typeface="Times New Roman" panose="02020603050405020304" pitchFamily="18" charset="0"/>
                    <a:cs typeface="Times New Roman" panose="02020603050405020304" pitchFamily="18" charset="0"/>
                  </a:rPr>
                  <a:t>system.</a:t>
                </a:r>
              </a:p>
              <a:p>
                <a:pPr marL="530225" marR="9525" indent="-342900">
                  <a:lnSpc>
                    <a:spcPct val="102600"/>
                  </a:lnSpc>
                  <a:spcBef>
                    <a:spcPts val="300"/>
                  </a:spcBef>
                  <a:buFont typeface="Wingdings" panose="05000000000000000000" pitchFamily="2" charset="2"/>
                  <a:buChar char="q"/>
                </a:pPr>
                <a:r>
                  <a:rPr lang="en-IN" sz="2000" spc="-10" dirty="0">
                    <a:solidFill>
                      <a:srgbClr val="002060"/>
                    </a:solidFill>
                    <a:latin typeface="Times New Roman" panose="02020603050405020304" pitchFamily="18" charset="0"/>
                    <a:cs typeface="Times New Roman" panose="02020603050405020304" pitchFamily="18" charset="0"/>
                  </a:rPr>
                  <a:t>Because </a:t>
                </a:r>
                <a14:m>
                  <m:oMath xmlns:m="http://schemas.openxmlformats.org/officeDocument/2006/math">
                    <m:acc>
                      <m:accPr>
                        <m:chr m:val="⃗"/>
                        <m:ctrlPr>
                          <a:rPr lang="en-US" sz="2000" b="0" i="1" spc="180" dirty="0" smtClean="0">
                            <a:solidFill>
                              <a:srgbClr val="002060"/>
                            </a:solidFill>
                            <a:latin typeface="Cambria Math" panose="02040503050406030204" pitchFamily="18" charset="0"/>
                            <a:cs typeface="Calibri"/>
                          </a:rPr>
                        </m:ctrlPr>
                      </m:accPr>
                      <m:e>
                        <m:r>
                          <a:rPr lang="en-IN" sz="2000" i="1" spc="180" dirty="0" smtClean="0">
                            <a:solidFill>
                              <a:srgbClr val="002060"/>
                            </a:solidFill>
                            <a:latin typeface="Cambria Math" panose="02040503050406030204" pitchFamily="18" charset="0"/>
                            <a:cs typeface="Calibri"/>
                          </a:rPr>
                          <m:t>𝐿</m:t>
                        </m:r>
                      </m:e>
                    </m:acc>
                    <m:r>
                      <a:rPr lang="en-IN" sz="2000" i="1" spc="180" dirty="0" smtClean="0">
                        <a:solidFill>
                          <a:srgbClr val="002060"/>
                        </a:solidFill>
                        <a:latin typeface="Cambria Math" panose="02040503050406030204" pitchFamily="18" charset="0"/>
                        <a:cs typeface="Calibri"/>
                      </a:rPr>
                      <m:t> </m:t>
                    </m:r>
                    <m:r>
                      <a:rPr lang="en-IN" sz="2000" i="1" spc="204" dirty="0" smtClean="0">
                        <a:solidFill>
                          <a:srgbClr val="002060"/>
                        </a:solidFill>
                        <a:latin typeface="Cambria Math" panose="02040503050406030204" pitchFamily="18" charset="0"/>
                        <a:cs typeface="Arial"/>
                      </a:rPr>
                      <m:t>= </m:t>
                    </m:r>
                    <m:acc>
                      <m:accPr>
                        <m:chr m:val="⃗"/>
                        <m:ctrlPr>
                          <a:rPr lang="en-US" sz="2000" b="0" i="1" spc="15" dirty="0" smtClean="0">
                            <a:solidFill>
                              <a:srgbClr val="002060"/>
                            </a:solidFill>
                            <a:latin typeface="Cambria Math" panose="02040503050406030204" pitchFamily="18" charset="0"/>
                            <a:cs typeface="Calibri"/>
                          </a:rPr>
                        </m:ctrlPr>
                      </m:accPr>
                      <m:e>
                        <m:r>
                          <a:rPr lang="en-IN" sz="2000" i="1" spc="15" dirty="0" smtClean="0">
                            <a:solidFill>
                              <a:srgbClr val="002060"/>
                            </a:solidFill>
                            <a:latin typeface="Cambria Math" panose="02040503050406030204" pitchFamily="18" charset="0"/>
                            <a:cs typeface="Calibri"/>
                          </a:rPr>
                          <m:t>𝑟</m:t>
                        </m:r>
                      </m:e>
                    </m:acc>
                    <m:r>
                      <a:rPr lang="en-IN" sz="2000" i="1" spc="15" dirty="0" smtClean="0">
                        <a:solidFill>
                          <a:srgbClr val="002060"/>
                        </a:solidFill>
                        <a:latin typeface="Cambria Math" panose="02040503050406030204" pitchFamily="18" charset="0"/>
                        <a:cs typeface="Calibri"/>
                      </a:rPr>
                      <m:t> </m:t>
                    </m:r>
                    <m:r>
                      <a:rPr lang="en-IN" sz="2000" i="1" spc="-30" dirty="0" smtClean="0">
                        <a:solidFill>
                          <a:srgbClr val="002060"/>
                        </a:solidFill>
                        <a:latin typeface="Cambria Math" panose="02040503050406030204" pitchFamily="18" charset="0"/>
                        <a:cs typeface="Lucida Sans Unicode"/>
                      </a:rPr>
                      <m:t>× </m:t>
                    </m:r>
                    <m:acc>
                      <m:accPr>
                        <m:chr m:val="⃗"/>
                        <m:ctrlPr>
                          <a:rPr lang="en-US" sz="2000" b="0" i="1" spc="25" dirty="0" smtClean="0">
                            <a:solidFill>
                              <a:srgbClr val="002060"/>
                            </a:solidFill>
                            <a:latin typeface="Cambria Math" panose="02040503050406030204" pitchFamily="18" charset="0"/>
                            <a:cs typeface="Calibri"/>
                          </a:rPr>
                        </m:ctrlPr>
                      </m:accPr>
                      <m:e>
                        <m:r>
                          <a:rPr lang="en-IN" sz="2000" i="1" spc="25" dirty="0" smtClean="0">
                            <a:solidFill>
                              <a:srgbClr val="002060"/>
                            </a:solidFill>
                            <a:latin typeface="Cambria Math" panose="02040503050406030204" pitchFamily="18" charset="0"/>
                            <a:cs typeface="Calibri"/>
                          </a:rPr>
                          <m:t>𝑝</m:t>
                        </m:r>
                      </m:e>
                    </m:acc>
                  </m:oMath>
                </a14:m>
                <a:r>
                  <a:rPr lang="en-IN" sz="2000" spc="25" dirty="0">
                    <a:solidFill>
                      <a:srgbClr val="002060"/>
                    </a:solidFill>
                    <a:latin typeface="Times New Roman" panose="02020603050405020304" pitchFamily="18" charset="0"/>
                    <a:cs typeface="Times New Roman" panose="02020603050405020304" pitchFamily="18" charset="0"/>
                  </a:rPr>
                  <a:t>, </a:t>
                </a:r>
                <a:r>
                  <a:rPr lang="en-IN" sz="2000" spc="-25" dirty="0">
                    <a:solidFill>
                      <a:srgbClr val="002060"/>
                    </a:solidFill>
                    <a:latin typeface="Times New Roman" panose="02020603050405020304" pitchFamily="18" charset="0"/>
                    <a:cs typeface="Times New Roman" panose="02020603050405020304" pitchFamily="18" charset="0"/>
                  </a:rPr>
                  <a:t>then </a:t>
                </a:r>
                <a:r>
                  <a:rPr lang="en-IN" sz="2000" spc="-30" dirty="0">
                    <a:solidFill>
                      <a:srgbClr val="002060"/>
                    </a:solidFill>
                    <a:latin typeface="Times New Roman" panose="02020603050405020304" pitchFamily="18" charset="0"/>
                    <a:cs typeface="Times New Roman" panose="02020603050405020304" pitchFamily="18" charset="0"/>
                  </a:rPr>
                  <a:t>by </a:t>
                </a:r>
                <a:r>
                  <a:rPr lang="en-IN" sz="2000" spc="-20" dirty="0">
                    <a:solidFill>
                      <a:srgbClr val="002060"/>
                    </a:solidFill>
                    <a:latin typeface="Times New Roman" panose="02020603050405020304" pitchFamily="18" charset="0"/>
                    <a:cs typeface="Times New Roman" panose="02020603050405020304" pitchFamily="18" charset="0"/>
                  </a:rPr>
                  <a:t>definition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20" dirty="0">
                    <a:solidFill>
                      <a:srgbClr val="002060"/>
                    </a:solidFill>
                    <a:latin typeface="Times New Roman" panose="02020603050405020304" pitchFamily="18" charset="0"/>
                    <a:cs typeface="Times New Roman" panose="02020603050405020304" pitchFamily="18" charset="0"/>
                  </a:rPr>
                  <a:t>cross </a:t>
                </a:r>
                <a:r>
                  <a:rPr lang="en-IN" sz="2000" spc="-10" dirty="0">
                    <a:solidFill>
                      <a:srgbClr val="002060"/>
                    </a:solidFill>
                    <a:latin typeface="Times New Roman" panose="02020603050405020304" pitchFamily="18" charset="0"/>
                    <a:cs typeface="Times New Roman" panose="02020603050405020304" pitchFamily="18" charset="0"/>
                  </a:rPr>
                  <a:t>product, </a:t>
                </a:r>
                <a14:m>
                  <m:oMath xmlns:m="http://schemas.openxmlformats.org/officeDocument/2006/math">
                    <m:acc>
                      <m:accPr>
                        <m:chr m:val="⃗"/>
                        <m:ctrlPr>
                          <a:rPr lang="en-US" sz="2000" b="0" i="1" spc="180" dirty="0" smtClean="0">
                            <a:solidFill>
                              <a:srgbClr val="002060"/>
                            </a:solidFill>
                            <a:latin typeface="Cambria Math" panose="02040503050406030204" pitchFamily="18" charset="0"/>
                            <a:cs typeface="Calibri"/>
                          </a:rPr>
                        </m:ctrlPr>
                      </m:accPr>
                      <m:e>
                        <m:r>
                          <a:rPr lang="en-IN" sz="2000" i="1" spc="180" dirty="0" smtClean="0">
                            <a:solidFill>
                              <a:srgbClr val="002060"/>
                            </a:solidFill>
                            <a:latin typeface="Cambria Math" panose="02040503050406030204" pitchFamily="18" charset="0"/>
                            <a:cs typeface="Calibri"/>
                          </a:rPr>
                          <m:t>𝐿</m:t>
                        </m:r>
                      </m:e>
                    </m:acc>
                    <m:r>
                      <a:rPr lang="en-IN" sz="2000" i="1" spc="180" dirty="0" smtClean="0">
                        <a:solidFill>
                          <a:srgbClr val="002060"/>
                        </a:solidFill>
                        <a:latin typeface="Cambria Math" panose="02040503050406030204" pitchFamily="18" charset="0"/>
                        <a:cs typeface="Calibri"/>
                      </a:rPr>
                      <m:t> </m:t>
                    </m:r>
                    <m:r>
                      <a:rPr lang="en-IN" sz="2000" i="1" spc="-30" dirty="0" smtClean="0">
                        <a:solidFill>
                          <a:srgbClr val="002060"/>
                        </a:solidFill>
                        <a:latin typeface="Cambria Math" panose="02040503050406030204" pitchFamily="18" charset="0"/>
                        <a:cs typeface="Lucida Sans Unicode"/>
                      </a:rPr>
                      <m:t>⊥</m:t>
                    </m:r>
                    <m:r>
                      <a:rPr lang="en-IN" sz="2000" i="1" spc="-65" dirty="0" smtClean="0">
                        <a:solidFill>
                          <a:srgbClr val="002060"/>
                        </a:solidFill>
                        <a:latin typeface="Cambria Math" panose="02040503050406030204" pitchFamily="18" charset="0"/>
                        <a:cs typeface="Lucida Sans Unicode"/>
                      </a:rPr>
                      <m:t> </m:t>
                    </m:r>
                    <m:acc>
                      <m:accPr>
                        <m:chr m:val="⃗"/>
                        <m:ctrlPr>
                          <a:rPr lang="en-US" sz="2000" b="0" i="1" spc="15" dirty="0" smtClean="0">
                            <a:solidFill>
                              <a:srgbClr val="002060"/>
                            </a:solidFill>
                            <a:latin typeface="Cambria Math" panose="02040503050406030204" pitchFamily="18" charset="0"/>
                            <a:cs typeface="Lucida Sans Unicode"/>
                          </a:rPr>
                        </m:ctrlPr>
                      </m:accPr>
                      <m:e>
                        <m:r>
                          <a:rPr lang="en-IN" sz="2000" i="1" spc="15" dirty="0" smtClean="0">
                            <a:solidFill>
                              <a:srgbClr val="002060"/>
                            </a:solidFill>
                            <a:latin typeface="Cambria Math" panose="02040503050406030204" pitchFamily="18" charset="0"/>
                            <a:cs typeface="Calibri"/>
                          </a:rPr>
                          <m:t>𝑟</m:t>
                        </m:r>
                      </m:e>
                    </m:acc>
                  </m:oMath>
                </a14:m>
                <a:r>
                  <a:rPr lang="en-IN" sz="2000" dirty="0">
                    <a:solidFill>
                      <a:srgbClr val="002060"/>
                    </a:solidFill>
                    <a:latin typeface="Times New Roman" panose="02020603050405020304" pitchFamily="18" charset="0"/>
                    <a:cs typeface="Times New Roman" panose="02020603050405020304" pitchFamily="18" charset="0"/>
                  </a:rPr>
                  <a:t> </a:t>
                </a:r>
                <a:r>
                  <a:rPr lang="en-IN" sz="2000" spc="-20" dirty="0">
                    <a:solidFill>
                      <a:srgbClr val="002060"/>
                    </a:solidFill>
                    <a:latin typeface="Times New Roman" panose="02020603050405020304" pitchFamily="18" charset="0"/>
                    <a:cs typeface="Times New Roman" panose="02020603050405020304" pitchFamily="18" charset="0"/>
                  </a:rPr>
                  <a:t>and </a:t>
                </a:r>
                <a14:m>
                  <m:oMath xmlns:m="http://schemas.openxmlformats.org/officeDocument/2006/math">
                    <m:acc>
                      <m:accPr>
                        <m:chr m:val="⃗"/>
                        <m:ctrlPr>
                          <a:rPr lang="en-US" sz="2000" b="0" i="1" spc="180" dirty="0" smtClean="0">
                            <a:solidFill>
                              <a:srgbClr val="002060"/>
                            </a:solidFill>
                            <a:latin typeface="Cambria Math" panose="02040503050406030204" pitchFamily="18" charset="0"/>
                            <a:cs typeface="Calibri"/>
                          </a:rPr>
                        </m:ctrlPr>
                      </m:accPr>
                      <m:e>
                        <m:r>
                          <a:rPr lang="en-IN" sz="2000" i="1" spc="180" dirty="0" smtClean="0">
                            <a:solidFill>
                              <a:srgbClr val="002060"/>
                            </a:solidFill>
                            <a:latin typeface="Cambria Math" panose="02040503050406030204" pitchFamily="18" charset="0"/>
                            <a:cs typeface="Calibri"/>
                          </a:rPr>
                          <m:t>𝐿</m:t>
                        </m:r>
                      </m:e>
                    </m:acc>
                    <m:r>
                      <a:rPr lang="en-IN" sz="2000" i="1" spc="180" dirty="0" smtClean="0">
                        <a:solidFill>
                          <a:srgbClr val="002060"/>
                        </a:solidFill>
                        <a:latin typeface="Cambria Math" panose="02040503050406030204" pitchFamily="18" charset="0"/>
                        <a:cs typeface="Calibri"/>
                      </a:rPr>
                      <m:t> </m:t>
                    </m:r>
                    <m:r>
                      <a:rPr lang="en-IN" sz="2000" i="1" spc="-30" dirty="0" smtClean="0">
                        <a:solidFill>
                          <a:srgbClr val="002060"/>
                        </a:solidFill>
                        <a:latin typeface="Cambria Math" panose="02040503050406030204" pitchFamily="18" charset="0"/>
                        <a:cs typeface="Lucida Sans Unicode"/>
                      </a:rPr>
                      <m:t>⊥</m:t>
                    </m:r>
                    <m:r>
                      <a:rPr lang="en-IN" sz="2000" i="1" spc="-175" dirty="0" smtClean="0">
                        <a:solidFill>
                          <a:srgbClr val="002060"/>
                        </a:solidFill>
                        <a:latin typeface="Cambria Math" panose="02040503050406030204" pitchFamily="18" charset="0"/>
                        <a:cs typeface="Lucida Sans Unicode"/>
                      </a:rPr>
                      <m:t> </m:t>
                    </m:r>
                    <m:acc>
                      <m:accPr>
                        <m:chr m:val="⃗"/>
                        <m:ctrlPr>
                          <a:rPr lang="en-US" sz="2000" b="0" i="1" spc="25" dirty="0" smtClean="0">
                            <a:solidFill>
                              <a:srgbClr val="002060"/>
                            </a:solidFill>
                            <a:latin typeface="Cambria Math" panose="02040503050406030204" pitchFamily="18" charset="0"/>
                            <a:cs typeface="Lucida Sans Unicode"/>
                          </a:rPr>
                        </m:ctrlPr>
                      </m:accPr>
                      <m:e>
                        <m:r>
                          <a:rPr lang="en-IN" sz="2000" i="1" spc="25" dirty="0" smtClean="0">
                            <a:solidFill>
                              <a:srgbClr val="002060"/>
                            </a:solidFill>
                            <a:latin typeface="Cambria Math" panose="02040503050406030204" pitchFamily="18" charset="0"/>
                            <a:cs typeface="Calibri"/>
                          </a:rPr>
                          <m:t>𝑝</m:t>
                        </m:r>
                      </m:e>
                    </m:acc>
                  </m:oMath>
                </a14:m>
                <a:endParaRPr lang="en-IN" dirty="0">
                  <a:solidFill>
                    <a:srgbClr val="002060"/>
                  </a:solidFill>
                  <a:latin typeface="Times New Roman" panose="02020603050405020304" pitchFamily="18" charset="0"/>
                  <a:cs typeface="Times New Roman" panose="02020603050405020304" pitchFamily="18" charset="0"/>
                </a:endParaRPr>
              </a:p>
              <a:p>
                <a:pPr marL="530225" marR="9525" indent="-342900">
                  <a:lnSpc>
                    <a:spcPct val="102600"/>
                  </a:lnSpc>
                  <a:spcBef>
                    <a:spcPts val="300"/>
                  </a:spcBef>
                  <a:buFont typeface="Wingdings" panose="05000000000000000000" pitchFamily="2" charset="2"/>
                  <a:buChar char="q"/>
                </a:pPr>
                <a:r>
                  <a:rPr lang="en-IN" dirty="0">
                    <a:solidFill>
                      <a:srgbClr val="002060"/>
                    </a:solidFill>
                    <a:latin typeface="Times New Roman" panose="02020603050405020304" pitchFamily="18" charset="0"/>
                    <a:cs typeface="Times New Roman" panose="02020603050405020304" pitchFamily="18" charset="0"/>
                  </a:rPr>
                  <a:t>Pictorially,</a:t>
                </a:r>
                <a:r>
                  <a:rPr lang="en-IN" spc="105" dirty="0">
                    <a:solidFill>
                      <a:srgbClr val="002060"/>
                    </a:solidFill>
                    <a:latin typeface="Times New Roman" panose="02020603050405020304" pitchFamily="18" charset="0"/>
                    <a:cs typeface="Times New Roman" panose="02020603050405020304" pitchFamily="18" charset="0"/>
                  </a:rPr>
                  <a:t> </a:t>
                </a:r>
                <a:r>
                  <a:rPr lang="en-IN" spc="-15" dirty="0">
                    <a:solidFill>
                      <a:srgbClr val="002060"/>
                    </a:solidFill>
                    <a:latin typeface="Times New Roman" panose="02020603050405020304" pitchFamily="18" charset="0"/>
                    <a:cs typeface="Times New Roman" panose="02020603050405020304" pitchFamily="18" charset="0"/>
                  </a:rPr>
                  <a:t>speaking</a:t>
                </a:r>
                <a:endParaRPr lang="en-IN" dirty="0">
                  <a:solidFill>
                    <a:srgbClr val="002060"/>
                  </a:solidFill>
                  <a:latin typeface="Times New Roman" panose="02020603050405020304" pitchFamily="18" charset="0"/>
                  <a:cs typeface="Times New Roman" panose="02020603050405020304" pitchFamily="18" charset="0"/>
                </a:endParaRPr>
              </a:p>
              <a:p>
                <a:pPr marL="530225" marR="9525" indent="-342900">
                  <a:lnSpc>
                    <a:spcPct val="102600"/>
                  </a:lnSpc>
                  <a:spcBef>
                    <a:spcPts val="300"/>
                  </a:spcBef>
                  <a:buFont typeface="Wingdings" panose="05000000000000000000" pitchFamily="2" charset="2"/>
                  <a:buChar char="q"/>
                </a:pPr>
                <a:endParaRPr lang="en-IN" spc="-15"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8FCBFF3-F0C4-4C4B-A5DF-5715C061FA32}"/>
                  </a:ext>
                </a:extLst>
              </p:cNvPr>
              <p:cNvSpPr>
                <a:spLocks noGrp="1" noRot="1" noChangeAspect="1" noMove="1" noResize="1" noEditPoints="1" noAdjustHandles="1" noChangeArrowheads="1" noChangeShapeType="1" noTextEdit="1"/>
              </p:cNvSpPr>
              <p:nvPr>
                <p:ph idx="1"/>
              </p:nvPr>
            </p:nvSpPr>
            <p:spPr>
              <a:blipFill>
                <a:blip r:embed="rId2"/>
                <a:stretch>
                  <a:fillRect t="-35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D1C08EF-FAE8-467D-8EF3-38AA2EC99355}"/>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136576DD-19E0-4E18-BFEA-F64DF9F2F2FC}"/>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B6BF83A3-3D78-4C9D-AC3C-7FDB671E7F04}"/>
              </a:ext>
            </a:extLst>
          </p:cNvPr>
          <p:cNvSpPr>
            <a:spLocks noGrp="1"/>
          </p:cNvSpPr>
          <p:nvPr>
            <p:ph type="sldNum" sz="quarter" idx="12"/>
          </p:nvPr>
        </p:nvSpPr>
        <p:spPr/>
        <p:txBody>
          <a:bodyPr/>
          <a:lstStyle/>
          <a:p>
            <a:fld id="{BDA10909-B56C-45AC-A9CA-18A782F1C497}" type="slidenum">
              <a:rPr lang="en-US" smtClean="0"/>
              <a:pPr/>
              <a:t>5</a:t>
            </a:fld>
            <a:endParaRPr lang="en-US" dirty="0"/>
          </a:p>
        </p:txBody>
      </p:sp>
      <p:sp>
        <p:nvSpPr>
          <p:cNvPr id="7" name="object 7">
            <a:extLst>
              <a:ext uri="{FF2B5EF4-FFF2-40B4-BE49-F238E27FC236}">
                <a16:creationId xmlns:a16="http://schemas.microsoft.com/office/drawing/2014/main" id="{A3AB3380-A06D-4961-8686-BA2B890254B7}"/>
              </a:ext>
            </a:extLst>
          </p:cNvPr>
          <p:cNvSpPr/>
          <p:nvPr/>
        </p:nvSpPr>
        <p:spPr>
          <a:xfrm>
            <a:off x="3803374" y="4346713"/>
            <a:ext cx="2504661" cy="1787363"/>
          </a:xfrm>
          <a:prstGeom prst="rect">
            <a:avLst/>
          </a:prstGeom>
          <a:blipFill>
            <a:blip r:embed="rId3" cstate="print"/>
            <a:stretch>
              <a:fillRect/>
            </a:stretch>
          </a:blipFill>
        </p:spPr>
        <p:txBody>
          <a:bodyPr wrap="square" lIns="0" tIns="0" rIns="0" bIns="0" rtlCol="0"/>
          <a:lstStyle/>
          <a:p>
            <a:endParaRPr/>
          </a:p>
        </p:txBody>
      </p:sp>
      <p:grpSp>
        <p:nvGrpSpPr>
          <p:cNvPr id="8" name="object 10">
            <a:extLst>
              <a:ext uri="{FF2B5EF4-FFF2-40B4-BE49-F238E27FC236}">
                <a16:creationId xmlns:a16="http://schemas.microsoft.com/office/drawing/2014/main" id="{A54D15DF-CBF3-4AF9-A617-BC9ED774EBA5}"/>
              </a:ext>
            </a:extLst>
          </p:cNvPr>
          <p:cNvGrpSpPr/>
          <p:nvPr/>
        </p:nvGrpSpPr>
        <p:grpSpPr>
          <a:xfrm>
            <a:off x="8005922" y="4346713"/>
            <a:ext cx="3149758" cy="1787475"/>
            <a:chOff x="1048518" y="2480786"/>
            <a:chExt cx="1837689" cy="949960"/>
          </a:xfrm>
        </p:grpSpPr>
        <p:sp>
          <p:nvSpPr>
            <p:cNvPr id="9" name="object 11">
              <a:extLst>
                <a:ext uri="{FF2B5EF4-FFF2-40B4-BE49-F238E27FC236}">
                  <a16:creationId xmlns:a16="http://schemas.microsoft.com/office/drawing/2014/main" id="{AB922031-BECB-4223-8520-A9338668BDC6}"/>
                </a:ext>
              </a:extLst>
            </p:cNvPr>
            <p:cNvSpPr/>
            <p:nvPr/>
          </p:nvSpPr>
          <p:spPr>
            <a:xfrm>
              <a:off x="1048518" y="2480786"/>
              <a:ext cx="1785308" cy="888980"/>
            </a:xfrm>
            <a:prstGeom prst="rect">
              <a:avLst/>
            </a:prstGeom>
            <a:blipFill>
              <a:blip r:embed="rId4" cstate="print"/>
              <a:stretch>
                <a:fillRect/>
              </a:stretch>
            </a:blipFill>
          </p:spPr>
          <p:txBody>
            <a:bodyPr wrap="square" lIns="0" tIns="0" rIns="0" bIns="0" rtlCol="0"/>
            <a:lstStyle/>
            <a:p>
              <a:endParaRPr/>
            </a:p>
          </p:txBody>
        </p:sp>
        <p:sp>
          <p:nvSpPr>
            <p:cNvPr id="10" name="object 12">
              <a:extLst>
                <a:ext uri="{FF2B5EF4-FFF2-40B4-BE49-F238E27FC236}">
                  <a16:creationId xmlns:a16="http://schemas.microsoft.com/office/drawing/2014/main" id="{4D10C435-B181-4ED5-A57A-6AF652652022}"/>
                </a:ext>
              </a:extLst>
            </p:cNvPr>
            <p:cNvSpPr/>
            <p:nvPr/>
          </p:nvSpPr>
          <p:spPr>
            <a:xfrm>
              <a:off x="2860357" y="3392576"/>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grpSp>
    </p:spTree>
    <p:extLst>
      <p:ext uri="{BB962C8B-B14F-4D97-AF65-F5344CB8AC3E}">
        <p14:creationId xmlns:p14="http://schemas.microsoft.com/office/powerpoint/2010/main" val="2281512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DDC5-3819-4DC0-B7EC-27699CB47BCC}"/>
              </a:ext>
            </a:extLst>
          </p:cNvPr>
          <p:cNvSpPr>
            <a:spLocks noGrp="1"/>
          </p:cNvSpPr>
          <p:nvPr>
            <p:ph type="title"/>
          </p:nvPr>
        </p:nvSpPr>
        <p:spPr/>
        <p:txBody>
          <a:bodyPr>
            <a:normAutofit fontScale="90000"/>
          </a:bodyPr>
          <a:lstStyle/>
          <a:p>
            <a:r>
              <a:rPr lang="en-US" dirty="0"/>
              <a:t>Angular Momentum of a Particle-II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6AE85-83B7-4B4F-AAF0-AB763762A8C7}"/>
                  </a:ext>
                </a:extLst>
              </p:cNvPr>
              <p:cNvSpPr>
                <a:spLocks noGrp="1"/>
              </p:cNvSpPr>
              <p:nvPr>
                <p:ph idx="1"/>
              </p:nvPr>
            </p:nvSpPr>
            <p:spPr/>
            <p:txBody>
              <a:bodyPr/>
              <a:lstStyle/>
              <a:p>
                <a:pPr>
                  <a:buFont typeface="Wingdings" panose="05000000000000000000" pitchFamily="2" charset="2"/>
                  <a:buChar char="q"/>
                </a:pPr>
                <a:r>
                  <a:rPr lang="en-IN" sz="2000" spc="-10" dirty="0">
                    <a:solidFill>
                      <a:srgbClr val="002060"/>
                    </a:solidFill>
                    <a:latin typeface="Times New Roman" panose="02020603050405020304" pitchFamily="18" charset="0"/>
                    <a:cs typeface="Times New Roman" panose="02020603050405020304" pitchFamily="18" charset="0"/>
                  </a:rPr>
                  <a:t>Suppose a </a:t>
                </a:r>
                <a:r>
                  <a:rPr lang="en-IN" sz="2000" spc="-15" dirty="0">
                    <a:solidFill>
                      <a:srgbClr val="002060"/>
                    </a:solidFill>
                    <a:latin typeface="Times New Roman" panose="02020603050405020304" pitchFamily="18" charset="0"/>
                    <a:cs typeface="Times New Roman" panose="02020603050405020304" pitchFamily="18" charset="0"/>
                  </a:rPr>
                  <a:t>particle </a:t>
                </a:r>
                <a:r>
                  <a:rPr lang="en-IN" sz="2000" spc="-10" dirty="0">
                    <a:solidFill>
                      <a:srgbClr val="002060"/>
                    </a:solidFill>
                    <a:latin typeface="Times New Roman" panose="02020603050405020304" pitchFamily="18" charset="0"/>
                    <a:cs typeface="Times New Roman" panose="02020603050405020304" pitchFamily="18" charset="0"/>
                  </a:rPr>
                  <a:t>is </a:t>
                </a:r>
                <a:r>
                  <a:rPr lang="en-IN" sz="2000" spc="-15" dirty="0">
                    <a:solidFill>
                      <a:srgbClr val="002060"/>
                    </a:solidFill>
                    <a:latin typeface="Times New Roman" panose="02020603050405020304" pitchFamily="18" charset="0"/>
                    <a:cs typeface="Times New Roman" panose="02020603050405020304" pitchFamily="18" charset="0"/>
                  </a:rPr>
                  <a:t>moving in </a:t>
                </a:r>
                <a:r>
                  <a:rPr lang="en-IN" sz="2000" spc="-25" dirty="0">
                    <a:solidFill>
                      <a:srgbClr val="002060"/>
                    </a:solidFill>
                    <a:latin typeface="Times New Roman" panose="02020603050405020304" pitchFamily="18" charset="0"/>
                    <a:cs typeface="Times New Roman" panose="02020603050405020304" pitchFamily="18" charset="0"/>
                  </a:rPr>
                  <a:t>the </a:t>
                </a:r>
                <a14:m>
                  <m:oMath xmlns:m="http://schemas.openxmlformats.org/officeDocument/2006/math">
                    <m:r>
                      <a:rPr lang="en-IN" sz="2000" i="1" spc="-50" dirty="0" smtClean="0">
                        <a:solidFill>
                          <a:srgbClr val="002060"/>
                        </a:solidFill>
                        <a:latin typeface="Cambria Math" panose="02040503050406030204" pitchFamily="18" charset="0"/>
                        <a:cs typeface="Arial"/>
                      </a:rPr>
                      <m:t>𝑥</m:t>
                    </m:r>
                    <m:r>
                      <a:rPr lang="en-IN" sz="2000" i="1" spc="-50" dirty="0" smtClean="0">
                        <a:solidFill>
                          <a:srgbClr val="002060"/>
                        </a:solidFill>
                        <a:latin typeface="Cambria Math" panose="02040503050406030204" pitchFamily="18" charset="0"/>
                        <a:cs typeface="Arial"/>
                      </a:rPr>
                      <m:t>−</m:t>
                    </m:r>
                    <m:r>
                      <a:rPr lang="en-IN" sz="2000" i="1" spc="-50" dirty="0" smtClean="0">
                        <a:solidFill>
                          <a:srgbClr val="002060"/>
                        </a:solidFill>
                        <a:latin typeface="Cambria Math" panose="02040503050406030204" pitchFamily="18" charset="0"/>
                        <a:cs typeface="Arial"/>
                      </a:rPr>
                      <m:t>𝑦</m:t>
                    </m:r>
                  </m:oMath>
                </a14:m>
                <a:r>
                  <a:rPr lang="en-IN" sz="2000" i="1" spc="-50" dirty="0">
                    <a:solidFill>
                      <a:srgbClr val="002060"/>
                    </a:solidFill>
                    <a:latin typeface="Times New Roman" panose="02020603050405020304" pitchFamily="18" charset="0"/>
                    <a:cs typeface="Times New Roman" panose="02020603050405020304" pitchFamily="18" charset="0"/>
                  </a:rPr>
                  <a:t> </a:t>
                </a:r>
                <a:r>
                  <a:rPr lang="en-IN" sz="2000" spc="-20" dirty="0">
                    <a:solidFill>
                      <a:srgbClr val="002060"/>
                    </a:solidFill>
                    <a:latin typeface="Times New Roman" panose="02020603050405020304" pitchFamily="18" charset="0"/>
                    <a:cs typeface="Times New Roman" panose="02020603050405020304" pitchFamily="18" charset="0"/>
                  </a:rPr>
                  <a:t>plane, </a:t>
                </a:r>
                <a:r>
                  <a:rPr lang="en-IN" sz="2000" spc="-25" dirty="0">
                    <a:solidFill>
                      <a:srgbClr val="002060"/>
                    </a:solidFill>
                    <a:latin typeface="Times New Roman" panose="02020603050405020304" pitchFamily="18" charset="0"/>
                    <a:cs typeface="Times New Roman" panose="02020603050405020304" pitchFamily="18" charset="0"/>
                  </a:rPr>
                  <a:t>then </a:t>
                </a:r>
                <a:r>
                  <a:rPr lang="en-IN" sz="2000" spc="-5" dirty="0">
                    <a:solidFill>
                      <a:srgbClr val="002060"/>
                    </a:solidFill>
                    <a:latin typeface="Times New Roman" panose="02020603050405020304" pitchFamily="18" charset="0"/>
                    <a:cs typeface="Times New Roman" panose="02020603050405020304" pitchFamily="18" charset="0"/>
                  </a:rPr>
                  <a:t>its  </a:t>
                </a:r>
                <a:r>
                  <a:rPr lang="en-IN" sz="2000" spc="-15" dirty="0">
                    <a:solidFill>
                      <a:srgbClr val="002060"/>
                    </a:solidFill>
                    <a:latin typeface="Times New Roman" panose="02020603050405020304" pitchFamily="18" charset="0"/>
                    <a:cs typeface="Times New Roman" panose="02020603050405020304" pitchFamily="18" charset="0"/>
                  </a:rPr>
                  <a:t>position </a:t>
                </a:r>
                <a:r>
                  <a:rPr lang="en-IN" sz="2000" spc="-20" dirty="0">
                    <a:solidFill>
                      <a:srgbClr val="002060"/>
                    </a:solidFill>
                    <a:latin typeface="Times New Roman" panose="02020603050405020304" pitchFamily="18" charset="0"/>
                    <a:cs typeface="Times New Roman" panose="02020603050405020304" pitchFamily="18" charset="0"/>
                  </a:rPr>
                  <a:t>and </a:t>
                </a:r>
                <a:r>
                  <a:rPr lang="en-IN" sz="2000" spc="-30" dirty="0">
                    <a:solidFill>
                      <a:srgbClr val="002060"/>
                    </a:solidFill>
                    <a:latin typeface="Times New Roman" panose="02020603050405020304" pitchFamily="18" charset="0"/>
                    <a:cs typeface="Times New Roman" panose="02020603050405020304" pitchFamily="18" charset="0"/>
                  </a:rPr>
                  <a:t>momentum </a:t>
                </a:r>
                <a:r>
                  <a:rPr lang="en-IN" sz="2000" spc="-10" dirty="0">
                    <a:solidFill>
                      <a:srgbClr val="002060"/>
                    </a:solidFill>
                    <a:latin typeface="Times New Roman" panose="02020603050405020304" pitchFamily="18" charset="0"/>
                    <a:cs typeface="Times New Roman" panose="02020603050405020304" pitchFamily="18" charset="0"/>
                  </a:rPr>
                  <a:t>will </a:t>
                </a:r>
                <a:r>
                  <a:rPr lang="en-IN" sz="2000" spc="-30" dirty="0">
                    <a:solidFill>
                      <a:srgbClr val="002060"/>
                    </a:solidFill>
                    <a:latin typeface="Times New Roman" panose="02020603050405020304" pitchFamily="18" charset="0"/>
                    <a:cs typeface="Times New Roman" panose="02020603050405020304" pitchFamily="18" charset="0"/>
                  </a:rPr>
                  <a:t>be </a:t>
                </a:r>
                <a:r>
                  <a:rPr lang="en-IN" sz="2000" spc="-20" dirty="0">
                    <a:solidFill>
                      <a:srgbClr val="002060"/>
                    </a:solidFill>
                    <a:latin typeface="Times New Roman" panose="02020603050405020304" pitchFamily="18" charset="0"/>
                    <a:cs typeface="Times New Roman" panose="02020603050405020304" pitchFamily="18" charset="0"/>
                  </a:rPr>
                  <a:t>given</a:t>
                </a:r>
                <a:r>
                  <a:rPr lang="en-IN" sz="2000" spc="95" dirty="0">
                    <a:solidFill>
                      <a:srgbClr val="002060"/>
                    </a:solidFill>
                    <a:latin typeface="Times New Roman" panose="02020603050405020304" pitchFamily="18" charset="0"/>
                    <a:cs typeface="Times New Roman" panose="02020603050405020304" pitchFamily="18" charset="0"/>
                  </a:rPr>
                  <a:t> </a:t>
                </a:r>
                <a:r>
                  <a:rPr lang="en-IN" sz="2000" spc="-30" dirty="0">
                    <a:solidFill>
                      <a:srgbClr val="002060"/>
                    </a:solidFill>
                    <a:latin typeface="Times New Roman" panose="02020603050405020304" pitchFamily="18" charset="0"/>
                    <a:cs typeface="Times New Roman" panose="02020603050405020304" pitchFamily="18" charset="0"/>
                  </a:rPr>
                  <a:t>by </a:t>
                </a:r>
                <a14:m>
                  <m:oMath xmlns:m="http://schemas.openxmlformats.org/officeDocument/2006/math">
                    <m:acc>
                      <m:accPr>
                        <m:chr m:val="⃗"/>
                        <m:ctrlPr>
                          <a:rPr lang="en-US" sz="2000" b="0" i="1" spc="15" dirty="0" smtClean="0">
                            <a:solidFill>
                              <a:srgbClr val="002060"/>
                            </a:solidFill>
                            <a:latin typeface="Cambria Math" panose="02040503050406030204" pitchFamily="18" charset="0"/>
                            <a:cs typeface="Calibri"/>
                          </a:rPr>
                        </m:ctrlPr>
                      </m:accPr>
                      <m:e>
                        <m:r>
                          <a:rPr lang="en-US" sz="2000" b="0" i="1" spc="15" dirty="0" smtClean="0">
                            <a:solidFill>
                              <a:srgbClr val="002060"/>
                            </a:solidFill>
                            <a:latin typeface="Cambria Math" panose="02040503050406030204" pitchFamily="18" charset="0"/>
                            <a:cs typeface="Calibri"/>
                          </a:rPr>
                          <m:t>𝑟</m:t>
                        </m:r>
                      </m:e>
                    </m:acc>
                    <m:r>
                      <a:rPr lang="en-US" sz="2000" b="0" i="1" spc="5" dirty="0" smtClean="0">
                        <a:solidFill>
                          <a:srgbClr val="002060"/>
                        </a:solidFill>
                        <a:latin typeface="Cambria Math" panose="02040503050406030204" pitchFamily="18" charset="0"/>
                        <a:cs typeface="Calibri"/>
                      </a:rPr>
                      <m:t> </m:t>
                    </m:r>
                    <m:r>
                      <a:rPr lang="en-US" sz="2000" b="0" i="1" spc="204" dirty="0" smtClean="0">
                        <a:solidFill>
                          <a:srgbClr val="002060"/>
                        </a:solidFill>
                        <a:latin typeface="Cambria Math" panose="02040503050406030204" pitchFamily="18" charset="0"/>
                        <a:cs typeface="Arial"/>
                      </a:rPr>
                      <m:t>=</m:t>
                    </m:r>
                    <m:r>
                      <a:rPr lang="en-US" sz="2000" b="0" i="1" spc="-65" dirty="0" smtClean="0">
                        <a:solidFill>
                          <a:srgbClr val="002060"/>
                        </a:solidFill>
                        <a:latin typeface="Cambria Math" panose="02040503050406030204" pitchFamily="18" charset="0"/>
                        <a:cs typeface="Arial"/>
                      </a:rPr>
                      <m:t> </m:t>
                    </m:r>
                    <m:r>
                      <a:rPr lang="en-US" sz="2000" b="0" i="1" spc="-105" dirty="0" err="1" smtClean="0">
                        <a:solidFill>
                          <a:srgbClr val="002060"/>
                        </a:solidFill>
                        <a:latin typeface="Cambria Math" panose="02040503050406030204" pitchFamily="18" charset="0"/>
                        <a:cs typeface="Arial"/>
                      </a:rPr>
                      <m:t>𝑥</m:t>
                    </m:r>
                    <m:acc>
                      <m:accPr>
                        <m:chr m:val="̂"/>
                        <m:ctrlPr>
                          <a:rPr lang="en-US" sz="2000" b="0" i="1" spc="-105" dirty="0" smtClean="0">
                            <a:solidFill>
                              <a:srgbClr val="002060"/>
                            </a:solidFill>
                            <a:latin typeface="Cambria Math" panose="02040503050406030204" pitchFamily="18" charset="0"/>
                            <a:cs typeface="Arial"/>
                          </a:rPr>
                        </m:ctrlPr>
                      </m:accPr>
                      <m:e>
                        <m:r>
                          <a:rPr lang="en-US" sz="2000" b="0" i="1" spc="-105" dirty="0" err="1" smtClean="0">
                            <a:solidFill>
                              <a:srgbClr val="002060"/>
                            </a:solidFill>
                            <a:latin typeface="Cambria Math" panose="02040503050406030204" pitchFamily="18" charset="0"/>
                            <a:cs typeface="Calibri"/>
                          </a:rPr>
                          <m:t>𝑖</m:t>
                        </m:r>
                      </m:e>
                    </m:acc>
                    <m:r>
                      <a:rPr lang="en-US" sz="2000" b="0" i="1" spc="-100" dirty="0" smtClean="0">
                        <a:solidFill>
                          <a:srgbClr val="002060"/>
                        </a:solidFill>
                        <a:latin typeface="Cambria Math" panose="02040503050406030204" pitchFamily="18" charset="0"/>
                        <a:cs typeface="Calibri"/>
                      </a:rPr>
                      <m:t> </m:t>
                    </m:r>
                    <m:r>
                      <a:rPr lang="en-US" sz="2000" b="0" i="1" spc="204" dirty="0" smtClean="0">
                        <a:solidFill>
                          <a:srgbClr val="002060"/>
                        </a:solidFill>
                        <a:latin typeface="Cambria Math" panose="02040503050406030204" pitchFamily="18" charset="0"/>
                        <a:cs typeface="Arial"/>
                      </a:rPr>
                      <m:t>+</m:t>
                    </m:r>
                    <m:r>
                      <a:rPr lang="en-US" sz="2000" b="0" i="1" spc="-155" dirty="0" smtClean="0">
                        <a:solidFill>
                          <a:srgbClr val="002060"/>
                        </a:solidFill>
                        <a:latin typeface="Cambria Math" panose="02040503050406030204" pitchFamily="18" charset="0"/>
                        <a:cs typeface="Arial"/>
                      </a:rPr>
                      <m:t> </m:t>
                    </m:r>
                    <m:r>
                      <a:rPr lang="en-US" sz="2000" b="0" i="1" spc="-90" dirty="0" err="1" smtClean="0">
                        <a:solidFill>
                          <a:srgbClr val="002060"/>
                        </a:solidFill>
                        <a:latin typeface="Cambria Math" panose="02040503050406030204" pitchFamily="18" charset="0"/>
                        <a:cs typeface="Arial"/>
                      </a:rPr>
                      <m:t>𝑦</m:t>
                    </m:r>
                    <m:acc>
                      <m:accPr>
                        <m:chr m:val="̂"/>
                        <m:ctrlPr>
                          <a:rPr lang="en-US" sz="2000" b="0" i="1" spc="-90" dirty="0" smtClean="0">
                            <a:solidFill>
                              <a:srgbClr val="002060"/>
                            </a:solidFill>
                            <a:latin typeface="Cambria Math" panose="02040503050406030204" pitchFamily="18" charset="0"/>
                            <a:cs typeface="Arial"/>
                          </a:rPr>
                        </m:ctrlPr>
                      </m:accPr>
                      <m:e>
                        <m:r>
                          <a:rPr lang="en-US" sz="2000" b="0" i="1" spc="-90" dirty="0" err="1" smtClean="0">
                            <a:solidFill>
                              <a:srgbClr val="002060"/>
                            </a:solidFill>
                            <a:latin typeface="Cambria Math" panose="02040503050406030204" pitchFamily="18" charset="0"/>
                            <a:cs typeface="Calibri"/>
                          </a:rPr>
                          <m:t>𝑗</m:t>
                        </m:r>
                      </m:e>
                    </m:acc>
                    <m:r>
                      <a:rPr lang="en-US" sz="2000" b="0" i="0" spc="-155" dirty="0" smtClean="0">
                        <a:solidFill>
                          <a:srgbClr val="002060"/>
                        </a:solidFill>
                        <a:latin typeface="Cambria Math" panose="02040503050406030204" pitchFamily="18" charset="0"/>
                        <a:cs typeface="Calibri"/>
                      </a:rPr>
                      <m:t>; </m:t>
                    </m:r>
                    <m:acc>
                      <m:accPr>
                        <m:chr m:val="⃗"/>
                        <m:ctrlPr>
                          <a:rPr lang="en-US" sz="2000" b="0" i="1" spc="25" dirty="0" smtClean="0">
                            <a:solidFill>
                              <a:srgbClr val="002060"/>
                            </a:solidFill>
                            <a:latin typeface="Cambria Math" panose="02040503050406030204" pitchFamily="18" charset="0"/>
                            <a:cs typeface="Calibri"/>
                          </a:rPr>
                        </m:ctrlPr>
                      </m:accPr>
                      <m:e>
                        <m:r>
                          <a:rPr lang="en-US" sz="2000" b="0" i="1" spc="25" dirty="0" smtClean="0">
                            <a:solidFill>
                              <a:srgbClr val="002060"/>
                            </a:solidFill>
                            <a:latin typeface="Cambria Math" panose="02040503050406030204" pitchFamily="18" charset="0"/>
                            <a:cs typeface="Calibri"/>
                          </a:rPr>
                          <m:t>𝑝</m:t>
                        </m:r>
                      </m:e>
                    </m:acc>
                    <m:r>
                      <a:rPr lang="en-US" sz="2000" b="0" i="1" spc="-15" dirty="0" smtClean="0">
                        <a:solidFill>
                          <a:srgbClr val="002060"/>
                        </a:solidFill>
                        <a:latin typeface="Cambria Math" panose="02040503050406030204" pitchFamily="18" charset="0"/>
                        <a:cs typeface="Calibri"/>
                      </a:rPr>
                      <m:t> </m:t>
                    </m:r>
                    <m:r>
                      <a:rPr lang="en-US" sz="2000" b="0" i="1" spc="204" dirty="0" smtClean="0">
                        <a:solidFill>
                          <a:srgbClr val="002060"/>
                        </a:solidFill>
                        <a:latin typeface="Cambria Math" panose="02040503050406030204" pitchFamily="18" charset="0"/>
                        <a:cs typeface="Arial"/>
                      </a:rPr>
                      <m:t>=</m:t>
                    </m:r>
                    <m:r>
                      <a:rPr lang="en-US" sz="2000" b="0" i="1" spc="-65" dirty="0" smtClean="0">
                        <a:solidFill>
                          <a:srgbClr val="002060"/>
                        </a:solidFill>
                        <a:latin typeface="Cambria Math" panose="02040503050406030204" pitchFamily="18" charset="0"/>
                        <a:cs typeface="Arial"/>
                      </a:rPr>
                      <m:t> </m:t>
                    </m:r>
                    <m:r>
                      <a:rPr lang="en-US" sz="2000" b="0" i="1" spc="-5" dirty="0" smtClean="0">
                        <a:solidFill>
                          <a:srgbClr val="002060"/>
                        </a:solidFill>
                        <a:latin typeface="Cambria Math" panose="02040503050406030204" pitchFamily="18" charset="0"/>
                        <a:cs typeface="Arial"/>
                      </a:rPr>
                      <m:t>𝑚</m:t>
                    </m:r>
                    <m:acc>
                      <m:accPr>
                        <m:chr m:val="⃗"/>
                        <m:ctrlPr>
                          <a:rPr lang="en-US" sz="2000" b="0" i="1" spc="-5" dirty="0" smtClean="0">
                            <a:solidFill>
                              <a:srgbClr val="002060"/>
                            </a:solidFill>
                            <a:latin typeface="Cambria Math" panose="02040503050406030204" pitchFamily="18" charset="0"/>
                            <a:cs typeface="Arial"/>
                          </a:rPr>
                        </m:ctrlPr>
                      </m:accPr>
                      <m:e>
                        <m:r>
                          <a:rPr lang="en-US" sz="2000" b="0" i="1" spc="-5" dirty="0" smtClean="0">
                            <a:solidFill>
                              <a:srgbClr val="002060"/>
                            </a:solidFill>
                            <a:latin typeface="Cambria Math" panose="02040503050406030204" pitchFamily="18" charset="0"/>
                            <a:cs typeface="Calibri"/>
                          </a:rPr>
                          <m:t>𝑣</m:t>
                        </m:r>
                      </m:e>
                    </m:acc>
                    <m:r>
                      <a:rPr lang="en-US" sz="2000" b="0" i="1" spc="5" dirty="0" smtClean="0">
                        <a:solidFill>
                          <a:srgbClr val="002060"/>
                        </a:solidFill>
                        <a:latin typeface="Cambria Math" panose="02040503050406030204" pitchFamily="18" charset="0"/>
                        <a:cs typeface="Calibri"/>
                      </a:rPr>
                      <m:t> </m:t>
                    </m:r>
                    <m:r>
                      <a:rPr lang="en-US" sz="2000" b="0" i="1" spc="204" dirty="0" smtClean="0">
                        <a:solidFill>
                          <a:srgbClr val="002060"/>
                        </a:solidFill>
                        <a:latin typeface="Cambria Math" panose="02040503050406030204" pitchFamily="18" charset="0"/>
                        <a:cs typeface="Arial"/>
                      </a:rPr>
                      <m:t>=</m:t>
                    </m:r>
                    <m:r>
                      <a:rPr lang="en-US" sz="2000" b="0" i="1" spc="-65" dirty="0" smtClean="0">
                        <a:solidFill>
                          <a:srgbClr val="002060"/>
                        </a:solidFill>
                        <a:latin typeface="Cambria Math" panose="02040503050406030204" pitchFamily="18" charset="0"/>
                        <a:cs typeface="Arial"/>
                      </a:rPr>
                      <m:t> </m:t>
                    </m:r>
                    <m:r>
                      <a:rPr lang="en-US" sz="2000" b="0" i="1" spc="-70" dirty="0" err="1" smtClean="0">
                        <a:solidFill>
                          <a:srgbClr val="002060"/>
                        </a:solidFill>
                        <a:latin typeface="Cambria Math" panose="02040503050406030204" pitchFamily="18" charset="0"/>
                        <a:cs typeface="Arial"/>
                      </a:rPr>
                      <m:t>𝑚𝑣</m:t>
                    </m:r>
                    <m:r>
                      <a:rPr lang="en-US" sz="2400" b="0" i="1" spc="-104" baseline="-10416" dirty="0" err="1" smtClean="0">
                        <a:solidFill>
                          <a:srgbClr val="002060"/>
                        </a:solidFill>
                        <a:latin typeface="Cambria Math" panose="02040503050406030204" pitchFamily="18" charset="0"/>
                        <a:cs typeface="Arial"/>
                      </a:rPr>
                      <m:t>𝑥</m:t>
                    </m:r>
                    <m:r>
                      <a:rPr lang="en-US" sz="2000" b="0" i="1" spc="-100" dirty="0" smtClean="0">
                        <a:solidFill>
                          <a:srgbClr val="002060"/>
                        </a:solidFill>
                        <a:latin typeface="Cambria Math" panose="02040503050406030204" pitchFamily="18" charset="0"/>
                        <a:cs typeface="Calibri"/>
                      </a:rPr>
                      <m:t> </m:t>
                    </m:r>
                    <m:acc>
                      <m:accPr>
                        <m:chr m:val="̂"/>
                        <m:ctrlPr>
                          <a:rPr lang="en-US" sz="2000" b="0" i="1" spc="-100" dirty="0" smtClean="0">
                            <a:solidFill>
                              <a:srgbClr val="002060"/>
                            </a:solidFill>
                            <a:latin typeface="Cambria Math" panose="02040503050406030204" pitchFamily="18" charset="0"/>
                            <a:cs typeface="Calibri"/>
                          </a:rPr>
                        </m:ctrlPr>
                      </m:accPr>
                      <m:e>
                        <m:r>
                          <a:rPr lang="en-US" sz="2000" b="0" i="1" spc="-100" dirty="0" smtClean="0">
                            <a:solidFill>
                              <a:srgbClr val="002060"/>
                            </a:solidFill>
                            <a:latin typeface="Cambria Math" panose="02040503050406030204" pitchFamily="18" charset="0"/>
                            <a:cs typeface="Calibri"/>
                          </a:rPr>
                          <m:t>𝑖</m:t>
                        </m:r>
                      </m:e>
                    </m:acc>
                    <m:r>
                      <a:rPr lang="en-US" sz="2000" b="0" i="1" spc="204" dirty="0" smtClean="0">
                        <a:solidFill>
                          <a:srgbClr val="002060"/>
                        </a:solidFill>
                        <a:latin typeface="Cambria Math" panose="02040503050406030204" pitchFamily="18" charset="0"/>
                        <a:cs typeface="Arial"/>
                      </a:rPr>
                      <m:t>+</m:t>
                    </m:r>
                    <m:r>
                      <a:rPr lang="en-US" sz="2000" b="0" i="1" spc="-155" dirty="0" smtClean="0">
                        <a:solidFill>
                          <a:srgbClr val="002060"/>
                        </a:solidFill>
                        <a:latin typeface="Cambria Math" panose="02040503050406030204" pitchFamily="18" charset="0"/>
                        <a:cs typeface="Arial"/>
                      </a:rPr>
                      <m:t> </m:t>
                    </m:r>
                    <m:r>
                      <a:rPr lang="en-US" sz="2000" b="0" i="1" spc="-65" dirty="0" err="1" smtClean="0">
                        <a:solidFill>
                          <a:srgbClr val="002060"/>
                        </a:solidFill>
                        <a:latin typeface="Cambria Math" panose="02040503050406030204" pitchFamily="18" charset="0"/>
                        <a:cs typeface="Arial"/>
                      </a:rPr>
                      <m:t>𝑚𝑣</m:t>
                    </m:r>
                    <m:r>
                      <a:rPr lang="en-US" sz="2400" b="0" i="1" spc="-97" baseline="-10416" dirty="0" err="1" smtClean="0">
                        <a:solidFill>
                          <a:srgbClr val="002060"/>
                        </a:solidFill>
                        <a:latin typeface="Cambria Math" panose="02040503050406030204" pitchFamily="18" charset="0"/>
                        <a:cs typeface="Arial"/>
                      </a:rPr>
                      <m:t>𝑦</m:t>
                    </m:r>
                    <m:r>
                      <a:rPr lang="en-US" sz="2400" b="0" i="1" spc="-97" baseline="-10416" dirty="0" smtClean="0">
                        <a:solidFill>
                          <a:srgbClr val="002060"/>
                        </a:solidFill>
                        <a:latin typeface="Cambria Math" panose="02040503050406030204" pitchFamily="18" charset="0"/>
                        <a:cs typeface="Arial"/>
                      </a:rPr>
                      <m:t> </m:t>
                    </m:r>
                    <m:acc>
                      <m:accPr>
                        <m:chr m:val="̂"/>
                        <m:ctrlPr>
                          <a:rPr lang="en-US" sz="2400" b="0" i="1" spc="-97" dirty="0" smtClean="0">
                            <a:solidFill>
                              <a:srgbClr val="002060"/>
                            </a:solidFill>
                            <a:latin typeface="Cambria Math" panose="02040503050406030204" pitchFamily="18" charset="0"/>
                            <a:cs typeface="Arial"/>
                          </a:rPr>
                        </m:ctrlPr>
                      </m:accPr>
                      <m:e>
                        <m:r>
                          <a:rPr lang="en-US" sz="2400" b="0" i="1" spc="-97" dirty="0" smtClean="0">
                            <a:solidFill>
                              <a:srgbClr val="002060"/>
                            </a:solidFill>
                            <a:latin typeface="Cambria Math" panose="02040503050406030204" pitchFamily="18" charset="0"/>
                            <a:cs typeface="Arial"/>
                          </a:rPr>
                          <m:t>𝑗</m:t>
                        </m:r>
                      </m:e>
                    </m:acc>
                  </m:oMath>
                </a14:m>
                <a:endParaRPr lang="en-US"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1130"/>
                  </a:spcBef>
                  <a:buFont typeface="Wingdings" panose="05000000000000000000" pitchFamily="2" charset="2"/>
                  <a:buChar char="q"/>
                </a:pPr>
                <a:r>
                  <a:rPr lang="en-IN" sz="2000" spc="25" dirty="0">
                    <a:solidFill>
                      <a:srgbClr val="002060"/>
                    </a:solidFill>
                    <a:latin typeface="Times New Roman" panose="02020603050405020304" pitchFamily="18" charset="0"/>
                    <a:cs typeface="Times New Roman" panose="02020603050405020304" pitchFamily="18" charset="0"/>
                  </a:rPr>
                  <a:t>So </a:t>
                </a:r>
                <a:r>
                  <a:rPr lang="en-IN" sz="2000" dirty="0">
                    <a:solidFill>
                      <a:srgbClr val="002060"/>
                    </a:solidFill>
                    <a:latin typeface="Times New Roman" panose="02020603050405020304" pitchFamily="18" charset="0"/>
                    <a:cs typeface="Times New Roman" panose="02020603050405020304" pitchFamily="18" charset="0"/>
                  </a:rPr>
                  <a:t>that </a:t>
                </a:r>
                <a:r>
                  <a:rPr lang="en-IN" sz="2000" spc="10" dirty="0">
                    <a:solidFill>
                      <a:srgbClr val="002060"/>
                    </a:solidFill>
                    <a:latin typeface="Times New Roman" panose="02020603050405020304" pitchFamily="18" charset="0"/>
                    <a:cs typeface="Times New Roman" panose="02020603050405020304" pitchFamily="18" charset="0"/>
                  </a:rPr>
                  <a:t>it </a:t>
                </a:r>
                <a:r>
                  <a:rPr lang="en-IN" sz="2000" spc="-15" dirty="0">
                    <a:solidFill>
                      <a:srgbClr val="002060"/>
                    </a:solidFill>
                    <a:latin typeface="Times New Roman" panose="02020603050405020304" pitchFamily="18" charset="0"/>
                    <a:cs typeface="Times New Roman" panose="02020603050405020304" pitchFamily="18" charset="0"/>
                  </a:rPr>
                  <a:t>angular </a:t>
                </a:r>
                <a:r>
                  <a:rPr lang="en-IN" sz="2000" spc="-30" dirty="0">
                    <a:solidFill>
                      <a:srgbClr val="002060"/>
                    </a:solidFill>
                    <a:latin typeface="Times New Roman" panose="02020603050405020304" pitchFamily="18" charset="0"/>
                    <a:cs typeface="Times New Roman" panose="02020603050405020304" pitchFamily="18" charset="0"/>
                  </a:rPr>
                  <a:t>momentum </a:t>
                </a:r>
                <a14:m>
                  <m:oMath xmlns:m="http://schemas.openxmlformats.org/officeDocument/2006/math">
                    <m:acc>
                      <m:accPr>
                        <m:chr m:val="⃗"/>
                        <m:ctrlPr>
                          <a:rPr lang="en-US" sz="2000" b="0" i="1" spc="180" dirty="0" smtClean="0">
                            <a:solidFill>
                              <a:srgbClr val="002060"/>
                            </a:solidFill>
                            <a:latin typeface="Cambria Math" panose="02040503050406030204" pitchFamily="18" charset="0"/>
                            <a:cs typeface="Calibri"/>
                          </a:rPr>
                        </m:ctrlPr>
                      </m:accPr>
                      <m:e>
                        <m:r>
                          <a:rPr lang="en-IN" sz="2000" i="1" spc="180" dirty="0" smtClean="0">
                            <a:solidFill>
                              <a:srgbClr val="002060"/>
                            </a:solidFill>
                            <a:latin typeface="Cambria Math" panose="02040503050406030204" pitchFamily="18" charset="0"/>
                            <a:cs typeface="Calibri"/>
                          </a:rPr>
                          <m:t>𝐿</m:t>
                        </m:r>
                      </m:e>
                    </m:acc>
                  </m:oMath>
                </a14:m>
                <a:r>
                  <a:rPr lang="en-IN" sz="2000" b="1" spc="180" dirty="0">
                    <a:solidFill>
                      <a:srgbClr val="002060"/>
                    </a:solidFill>
                    <a:latin typeface="Times New Roman" panose="02020603050405020304" pitchFamily="18" charset="0"/>
                    <a:cs typeface="Times New Roman" panose="02020603050405020304" pitchFamily="18" charset="0"/>
                  </a:rPr>
                  <a:t> </a:t>
                </a:r>
                <a:r>
                  <a:rPr lang="en-IN" sz="2000" spc="-20" dirty="0">
                    <a:solidFill>
                      <a:srgbClr val="002060"/>
                    </a:solidFill>
                    <a:latin typeface="Times New Roman" panose="02020603050405020304" pitchFamily="18" charset="0"/>
                    <a:cs typeface="Times New Roman" panose="02020603050405020304" pitchFamily="18" charset="0"/>
                  </a:rPr>
                  <a:t>has only </a:t>
                </a:r>
                <a:r>
                  <a:rPr lang="en-IN" sz="2000" spc="-25" dirty="0">
                    <a:solidFill>
                      <a:srgbClr val="002060"/>
                    </a:solidFill>
                    <a:latin typeface="Times New Roman" panose="02020603050405020304" pitchFamily="18" charset="0"/>
                    <a:cs typeface="Times New Roman" panose="02020603050405020304" pitchFamily="18" charset="0"/>
                  </a:rPr>
                  <a:t>non-zero</a:t>
                </a:r>
                <a:r>
                  <a:rPr lang="en-IN" sz="2000" spc="-4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IN" sz="2000" i="1" spc="-80" dirty="0" smtClean="0">
                        <a:solidFill>
                          <a:srgbClr val="002060"/>
                        </a:solidFill>
                        <a:latin typeface="Cambria Math" panose="02040503050406030204" pitchFamily="18" charset="0"/>
                        <a:cs typeface="Arial"/>
                      </a:rPr>
                      <m:t>𝑧</m:t>
                    </m:r>
                  </m:oMath>
                </a14:m>
                <a:r>
                  <a:rPr lang="en-IN" dirty="0">
                    <a:solidFill>
                      <a:srgbClr val="002060"/>
                    </a:solidFill>
                    <a:latin typeface="Times New Roman" panose="02020603050405020304" pitchFamily="18" charset="0"/>
                    <a:cs typeface="Times New Roman" panose="02020603050405020304" pitchFamily="18" charset="0"/>
                  </a:rPr>
                  <a:t> </a:t>
                </a:r>
                <a:r>
                  <a:rPr lang="en-IN" sz="2000" spc="-25" dirty="0">
                    <a:solidFill>
                      <a:srgbClr val="002060"/>
                    </a:solidFill>
                    <a:latin typeface="Times New Roman" panose="02020603050405020304" pitchFamily="18" charset="0"/>
                    <a:cs typeface="Times New Roman" panose="02020603050405020304" pitchFamily="18" charset="0"/>
                  </a:rPr>
                  <a:t>component</a:t>
                </a:r>
              </a:p>
              <a:p>
                <a:pPr marL="289560" indent="-342900">
                  <a:lnSpc>
                    <a:spcPct val="100000"/>
                  </a:lnSpc>
                  <a:spcBef>
                    <a:spcPts val="1130"/>
                  </a:spcBef>
                  <a:buFont typeface="Wingdings" panose="05000000000000000000" pitchFamily="2" charset="2"/>
                  <a:buChar char="q"/>
                </a:pPr>
                <a14:m>
                  <m:oMath xmlns:m="http://schemas.openxmlformats.org/officeDocument/2006/math">
                    <m:acc>
                      <m:accPr>
                        <m:chr m:val="⃗"/>
                        <m:ctrlPr>
                          <a:rPr lang="en-US" sz="2000" b="0" i="1" smtClean="0">
                            <a:solidFill>
                              <a:srgbClr val="002060"/>
                            </a:solidFill>
                            <a:latin typeface="Cambria Math" panose="02040503050406030204" pitchFamily="18" charset="0"/>
                            <a:cs typeface="Calibri"/>
                          </a:rPr>
                        </m:ctrlPr>
                      </m:accPr>
                      <m:e>
                        <m:r>
                          <a:rPr lang="en-US" sz="2000" b="0" i="1" smtClean="0">
                            <a:solidFill>
                              <a:srgbClr val="002060"/>
                            </a:solidFill>
                            <a:latin typeface="Cambria Math" panose="02040503050406030204" pitchFamily="18" charset="0"/>
                            <a:cs typeface="Calibri"/>
                          </a:rPr>
                          <m:t>𝐿</m:t>
                        </m:r>
                      </m:e>
                    </m:acc>
                    <m:r>
                      <a:rPr lang="en-US" sz="2000" b="0" i="1" spc="-10" dirty="0" smtClean="0">
                        <a:solidFill>
                          <a:srgbClr val="002060"/>
                        </a:solidFill>
                        <a:latin typeface="Cambria Math" panose="02040503050406030204" pitchFamily="18" charset="0"/>
                        <a:cs typeface="Calibri"/>
                      </a:rPr>
                      <m:t>=</m:t>
                    </m:r>
                    <m:acc>
                      <m:accPr>
                        <m:chr m:val="⃗"/>
                        <m:ctrlPr>
                          <a:rPr lang="en-US" sz="2000" b="0" i="1" spc="-10" dirty="0" smtClean="0">
                            <a:solidFill>
                              <a:srgbClr val="002060"/>
                            </a:solidFill>
                            <a:latin typeface="Cambria Math" panose="02040503050406030204" pitchFamily="18" charset="0"/>
                            <a:cs typeface="Calibri"/>
                          </a:rPr>
                        </m:ctrlPr>
                      </m:accPr>
                      <m:e>
                        <m:r>
                          <a:rPr lang="en-US" sz="2000" b="0" i="1" spc="-10" dirty="0" smtClean="0">
                            <a:solidFill>
                              <a:srgbClr val="002060"/>
                            </a:solidFill>
                            <a:latin typeface="Cambria Math" panose="02040503050406030204" pitchFamily="18" charset="0"/>
                            <a:cs typeface="Calibri"/>
                          </a:rPr>
                          <m:t>𝑟</m:t>
                        </m:r>
                      </m:e>
                    </m:acc>
                    <m:r>
                      <a:rPr lang="en-US" sz="2000" b="0" i="1" spc="-10" dirty="0" smtClean="0">
                        <a:solidFill>
                          <a:srgbClr val="002060"/>
                        </a:solidFill>
                        <a:latin typeface="Cambria Math" panose="02040503050406030204" pitchFamily="18" charset="0"/>
                        <a:cs typeface="Calibri"/>
                      </a:rPr>
                      <m:t>×</m:t>
                    </m:r>
                    <m:acc>
                      <m:accPr>
                        <m:chr m:val="⃗"/>
                        <m:ctrlPr>
                          <a:rPr lang="en-US" sz="2000" b="0" i="1" spc="-10" dirty="0" smtClean="0">
                            <a:solidFill>
                              <a:srgbClr val="002060"/>
                            </a:solidFill>
                            <a:latin typeface="Cambria Math" panose="02040503050406030204" pitchFamily="18" charset="0"/>
                            <a:cs typeface="Calibri"/>
                          </a:rPr>
                        </m:ctrlPr>
                      </m:accPr>
                      <m:e>
                        <m:r>
                          <a:rPr lang="en-US" sz="2000" b="0" i="1" spc="-10" dirty="0" smtClean="0">
                            <a:solidFill>
                              <a:srgbClr val="002060"/>
                            </a:solidFill>
                            <a:latin typeface="Cambria Math" panose="02040503050406030204" pitchFamily="18" charset="0"/>
                            <a:cs typeface="Calibri"/>
                          </a:rPr>
                          <m:t>𝑝</m:t>
                        </m:r>
                      </m:e>
                    </m:acc>
                    <m:r>
                      <a:rPr lang="en-US" sz="2000" b="0" i="1" spc="-10" dirty="0" smtClean="0">
                        <a:solidFill>
                          <a:srgbClr val="002060"/>
                        </a:solidFill>
                        <a:latin typeface="Cambria Math" panose="02040503050406030204" pitchFamily="18" charset="0"/>
                        <a:cs typeface="Calibri"/>
                      </a:rPr>
                      <m:t>=</m:t>
                    </m:r>
                    <m:d>
                      <m:dPr>
                        <m:begChr m:val="|"/>
                        <m:endChr m:val="|"/>
                        <m:ctrlPr>
                          <a:rPr lang="en-US" sz="2000" b="0" i="1" spc="-10" dirty="0" smtClean="0">
                            <a:solidFill>
                              <a:srgbClr val="002060"/>
                            </a:solidFill>
                            <a:latin typeface="Cambria Math" panose="02040503050406030204" pitchFamily="18" charset="0"/>
                            <a:cs typeface="Calibri"/>
                          </a:rPr>
                        </m:ctrlPr>
                      </m:dPr>
                      <m:e>
                        <m:m>
                          <m:mPr>
                            <m:mcs>
                              <m:mc>
                                <m:mcPr>
                                  <m:count m:val="3"/>
                                  <m:mcJc m:val="center"/>
                                </m:mcPr>
                              </m:mc>
                            </m:mcs>
                            <m:ctrlPr>
                              <a:rPr lang="en-US" sz="2000" b="0" i="1" spc="-10" dirty="0" smtClean="0">
                                <a:solidFill>
                                  <a:srgbClr val="002060"/>
                                </a:solidFill>
                                <a:latin typeface="Cambria Math" panose="02040503050406030204" pitchFamily="18" charset="0"/>
                                <a:cs typeface="Calibri"/>
                              </a:rPr>
                            </m:ctrlPr>
                          </m:mPr>
                          <m:mr>
                            <m:e>
                              <m:acc>
                                <m:accPr>
                                  <m:chr m:val="̂"/>
                                  <m:ctrlPr>
                                    <a:rPr lang="en-US" sz="2000" b="0" i="1" spc="-10" dirty="0" smtClean="0">
                                      <a:solidFill>
                                        <a:srgbClr val="002060"/>
                                      </a:solidFill>
                                      <a:latin typeface="Cambria Math" panose="02040503050406030204" pitchFamily="18" charset="0"/>
                                      <a:cs typeface="Calibri"/>
                                    </a:rPr>
                                  </m:ctrlPr>
                                </m:accPr>
                                <m:e>
                                  <m:r>
                                    <m:rPr>
                                      <m:brk m:alnAt="7"/>
                                    </m:rPr>
                                    <a:rPr lang="en-US" sz="2000" b="0" i="1" spc="-10" dirty="0" smtClean="0">
                                      <a:solidFill>
                                        <a:srgbClr val="002060"/>
                                      </a:solidFill>
                                      <a:latin typeface="Cambria Math" panose="02040503050406030204" pitchFamily="18" charset="0"/>
                                      <a:cs typeface="Calibri"/>
                                    </a:rPr>
                                    <m:t>𝑖</m:t>
                                  </m:r>
                                </m:e>
                              </m:acc>
                            </m:e>
                            <m:e>
                              <m:acc>
                                <m:accPr>
                                  <m:chr m:val="̂"/>
                                  <m:ctrlPr>
                                    <a:rPr lang="en-US" sz="2000" b="0" i="1" spc="-10" dirty="0" smtClean="0">
                                      <a:solidFill>
                                        <a:srgbClr val="002060"/>
                                      </a:solidFill>
                                      <a:latin typeface="Cambria Math" panose="02040503050406030204" pitchFamily="18" charset="0"/>
                                      <a:cs typeface="Calibri"/>
                                    </a:rPr>
                                  </m:ctrlPr>
                                </m:accPr>
                                <m:e>
                                  <m:r>
                                    <a:rPr lang="en-US" sz="2000" b="0" i="1" spc="-10" dirty="0" smtClean="0">
                                      <a:solidFill>
                                        <a:srgbClr val="002060"/>
                                      </a:solidFill>
                                      <a:latin typeface="Cambria Math" panose="02040503050406030204" pitchFamily="18" charset="0"/>
                                      <a:cs typeface="Calibri"/>
                                    </a:rPr>
                                    <m:t>𝑗</m:t>
                                  </m:r>
                                </m:e>
                              </m:acc>
                            </m:e>
                            <m:e>
                              <m:acc>
                                <m:accPr>
                                  <m:chr m:val="̂"/>
                                  <m:ctrlPr>
                                    <a:rPr lang="en-US" sz="2000" b="0" i="1" spc="-10" dirty="0" smtClean="0">
                                      <a:solidFill>
                                        <a:srgbClr val="002060"/>
                                      </a:solidFill>
                                      <a:latin typeface="Cambria Math" panose="02040503050406030204" pitchFamily="18" charset="0"/>
                                      <a:cs typeface="Calibri"/>
                                    </a:rPr>
                                  </m:ctrlPr>
                                </m:accPr>
                                <m:e>
                                  <m:r>
                                    <a:rPr lang="en-US" sz="2000" b="0" i="1" spc="-10" dirty="0" smtClean="0">
                                      <a:solidFill>
                                        <a:srgbClr val="002060"/>
                                      </a:solidFill>
                                      <a:latin typeface="Cambria Math" panose="02040503050406030204" pitchFamily="18" charset="0"/>
                                      <a:cs typeface="Calibri"/>
                                    </a:rPr>
                                    <m:t>𝑘</m:t>
                                  </m:r>
                                </m:e>
                              </m:acc>
                            </m:e>
                          </m:mr>
                          <m:mr>
                            <m:e>
                              <m:r>
                                <a:rPr lang="en-US" sz="2000" b="0" i="1" spc="-10" dirty="0" smtClean="0">
                                  <a:solidFill>
                                    <a:srgbClr val="002060"/>
                                  </a:solidFill>
                                  <a:latin typeface="Cambria Math" panose="02040503050406030204" pitchFamily="18" charset="0"/>
                                  <a:cs typeface="Calibri"/>
                                </a:rPr>
                                <m:t>𝑥</m:t>
                              </m:r>
                            </m:e>
                            <m:e>
                              <m:r>
                                <a:rPr lang="en-US" sz="2000" b="0" i="1" spc="-10" dirty="0" smtClean="0">
                                  <a:solidFill>
                                    <a:srgbClr val="002060"/>
                                  </a:solidFill>
                                  <a:latin typeface="Cambria Math" panose="02040503050406030204" pitchFamily="18" charset="0"/>
                                  <a:cs typeface="Calibri"/>
                                </a:rPr>
                                <m:t>𝑦</m:t>
                              </m:r>
                            </m:e>
                            <m:e>
                              <m:r>
                                <a:rPr lang="en-US" sz="2000" b="0" i="1" spc="-10" dirty="0" smtClean="0">
                                  <a:solidFill>
                                    <a:srgbClr val="002060"/>
                                  </a:solidFill>
                                  <a:latin typeface="Cambria Math" panose="02040503050406030204" pitchFamily="18" charset="0"/>
                                  <a:cs typeface="Calibri"/>
                                </a:rPr>
                                <m:t>0</m:t>
                              </m:r>
                            </m:e>
                          </m:mr>
                          <m:mr>
                            <m:e>
                              <m:sSub>
                                <m:sSubPr>
                                  <m:ctrlPr>
                                    <a:rPr lang="en-US" sz="2000" b="0" i="1" spc="-10" dirty="0" smtClean="0">
                                      <a:solidFill>
                                        <a:srgbClr val="002060"/>
                                      </a:solidFill>
                                      <a:latin typeface="Cambria Math" panose="02040503050406030204" pitchFamily="18" charset="0"/>
                                      <a:cs typeface="Calibri"/>
                                    </a:rPr>
                                  </m:ctrlPr>
                                </m:sSubPr>
                                <m:e>
                                  <m:r>
                                    <a:rPr lang="en-US" sz="2000" b="0" i="1" spc="-10" dirty="0" smtClean="0">
                                      <a:solidFill>
                                        <a:srgbClr val="002060"/>
                                      </a:solidFill>
                                      <a:latin typeface="Cambria Math" panose="02040503050406030204" pitchFamily="18" charset="0"/>
                                      <a:cs typeface="Calibri"/>
                                    </a:rPr>
                                    <m:t>𝑚𝑣</m:t>
                                  </m:r>
                                </m:e>
                                <m:sub>
                                  <m:r>
                                    <a:rPr lang="en-US" sz="2000" b="0" i="1" spc="-10" dirty="0" smtClean="0">
                                      <a:solidFill>
                                        <a:srgbClr val="002060"/>
                                      </a:solidFill>
                                      <a:latin typeface="Cambria Math" panose="02040503050406030204" pitchFamily="18" charset="0"/>
                                      <a:cs typeface="Calibri"/>
                                    </a:rPr>
                                    <m:t>𝑥</m:t>
                                  </m:r>
                                </m:sub>
                              </m:sSub>
                            </m:e>
                            <m:e>
                              <m:r>
                                <a:rPr lang="en-US" sz="2000" b="0" i="1" spc="-10" dirty="0" smtClean="0">
                                  <a:solidFill>
                                    <a:srgbClr val="002060"/>
                                  </a:solidFill>
                                  <a:latin typeface="Cambria Math" panose="02040503050406030204" pitchFamily="18" charset="0"/>
                                  <a:cs typeface="Calibri"/>
                                </a:rPr>
                                <m:t>𝑚</m:t>
                              </m:r>
                              <m:sSub>
                                <m:sSubPr>
                                  <m:ctrlPr>
                                    <a:rPr lang="en-US" sz="2000" b="0" i="1" spc="-10" dirty="0" smtClean="0">
                                      <a:solidFill>
                                        <a:srgbClr val="002060"/>
                                      </a:solidFill>
                                      <a:latin typeface="Cambria Math" panose="02040503050406030204" pitchFamily="18" charset="0"/>
                                      <a:cs typeface="Calibri"/>
                                    </a:rPr>
                                  </m:ctrlPr>
                                </m:sSubPr>
                                <m:e>
                                  <m:r>
                                    <a:rPr lang="en-US" sz="2000" b="0" i="1" spc="-10" dirty="0" smtClean="0">
                                      <a:solidFill>
                                        <a:srgbClr val="002060"/>
                                      </a:solidFill>
                                      <a:latin typeface="Cambria Math" panose="02040503050406030204" pitchFamily="18" charset="0"/>
                                      <a:cs typeface="Calibri"/>
                                    </a:rPr>
                                    <m:t>𝑣</m:t>
                                  </m:r>
                                </m:e>
                                <m:sub>
                                  <m:r>
                                    <a:rPr lang="en-US" sz="2000" b="0" i="1" spc="-10" dirty="0" smtClean="0">
                                      <a:solidFill>
                                        <a:srgbClr val="002060"/>
                                      </a:solidFill>
                                      <a:latin typeface="Cambria Math" panose="02040503050406030204" pitchFamily="18" charset="0"/>
                                      <a:cs typeface="Calibri"/>
                                    </a:rPr>
                                    <m:t>𝑦</m:t>
                                  </m:r>
                                </m:sub>
                              </m:sSub>
                            </m:e>
                            <m:e>
                              <m:r>
                                <a:rPr lang="en-US" sz="2000" b="0" i="1" spc="-10" dirty="0" smtClean="0">
                                  <a:solidFill>
                                    <a:srgbClr val="002060"/>
                                  </a:solidFill>
                                  <a:latin typeface="Cambria Math" panose="02040503050406030204" pitchFamily="18" charset="0"/>
                                  <a:cs typeface="Calibri"/>
                                </a:rPr>
                                <m:t>0</m:t>
                              </m:r>
                            </m:e>
                          </m:mr>
                        </m:m>
                      </m:e>
                    </m:d>
                    <m:r>
                      <a:rPr lang="en-US" sz="2000" b="0" i="1" spc="-10" dirty="0" smtClean="0">
                        <a:solidFill>
                          <a:srgbClr val="002060"/>
                        </a:solidFill>
                        <a:latin typeface="Cambria Math" panose="02040503050406030204" pitchFamily="18" charset="0"/>
                        <a:cs typeface="Calibri"/>
                      </a:rPr>
                      <m:t>=</m:t>
                    </m:r>
                    <m:r>
                      <a:rPr lang="en-US" sz="2000" b="0" i="1" spc="-10" dirty="0" smtClean="0">
                        <a:solidFill>
                          <a:srgbClr val="002060"/>
                        </a:solidFill>
                        <a:latin typeface="Cambria Math" panose="02040503050406030204" pitchFamily="18" charset="0"/>
                        <a:cs typeface="Calibri"/>
                      </a:rPr>
                      <m:t>𝑚</m:t>
                    </m:r>
                    <m:d>
                      <m:dPr>
                        <m:ctrlPr>
                          <a:rPr lang="en-US" sz="2000" b="0" i="1" spc="-10" dirty="0" smtClean="0">
                            <a:solidFill>
                              <a:srgbClr val="002060"/>
                            </a:solidFill>
                            <a:latin typeface="Cambria Math" panose="02040503050406030204" pitchFamily="18" charset="0"/>
                            <a:cs typeface="Calibri"/>
                          </a:rPr>
                        </m:ctrlPr>
                      </m:dPr>
                      <m:e>
                        <m:r>
                          <a:rPr lang="en-US" sz="2000" b="0" i="1" spc="-10" dirty="0" smtClean="0">
                            <a:solidFill>
                              <a:srgbClr val="002060"/>
                            </a:solidFill>
                            <a:latin typeface="Cambria Math" panose="02040503050406030204" pitchFamily="18" charset="0"/>
                            <a:cs typeface="Calibri"/>
                          </a:rPr>
                          <m:t>𝑥</m:t>
                        </m:r>
                        <m:sSub>
                          <m:sSubPr>
                            <m:ctrlPr>
                              <a:rPr lang="en-US" sz="2000" b="0" i="1" spc="-10" dirty="0" smtClean="0">
                                <a:solidFill>
                                  <a:srgbClr val="002060"/>
                                </a:solidFill>
                                <a:latin typeface="Cambria Math" panose="02040503050406030204" pitchFamily="18" charset="0"/>
                                <a:cs typeface="Calibri"/>
                              </a:rPr>
                            </m:ctrlPr>
                          </m:sSubPr>
                          <m:e>
                            <m:r>
                              <a:rPr lang="en-US" sz="2000" b="0" i="1" spc="-10" dirty="0" smtClean="0">
                                <a:solidFill>
                                  <a:srgbClr val="002060"/>
                                </a:solidFill>
                                <a:latin typeface="Cambria Math" panose="02040503050406030204" pitchFamily="18" charset="0"/>
                                <a:cs typeface="Calibri"/>
                              </a:rPr>
                              <m:t>𝑣</m:t>
                            </m:r>
                          </m:e>
                          <m:sub>
                            <m:r>
                              <a:rPr lang="en-US" sz="2000" b="0" i="1" spc="-10" dirty="0" smtClean="0">
                                <a:solidFill>
                                  <a:srgbClr val="002060"/>
                                </a:solidFill>
                                <a:latin typeface="Cambria Math" panose="02040503050406030204" pitchFamily="18" charset="0"/>
                                <a:cs typeface="Calibri"/>
                              </a:rPr>
                              <m:t>𝑦</m:t>
                            </m:r>
                          </m:sub>
                        </m:sSub>
                        <m:r>
                          <a:rPr lang="en-US" sz="2000" b="0" i="1" spc="-10" dirty="0" smtClean="0">
                            <a:solidFill>
                              <a:srgbClr val="002060"/>
                            </a:solidFill>
                            <a:latin typeface="Cambria Math" panose="02040503050406030204" pitchFamily="18" charset="0"/>
                            <a:cs typeface="Calibri"/>
                          </a:rPr>
                          <m:t>−</m:t>
                        </m:r>
                        <m:r>
                          <a:rPr lang="en-US" sz="2000" b="0" i="1" spc="-10" dirty="0" smtClean="0">
                            <a:solidFill>
                              <a:srgbClr val="002060"/>
                            </a:solidFill>
                            <a:latin typeface="Cambria Math" panose="02040503050406030204" pitchFamily="18" charset="0"/>
                            <a:cs typeface="Calibri"/>
                          </a:rPr>
                          <m:t>𝑦</m:t>
                        </m:r>
                        <m:sSub>
                          <m:sSubPr>
                            <m:ctrlPr>
                              <a:rPr lang="en-US" sz="2000" b="0" i="1" spc="-10" dirty="0" smtClean="0">
                                <a:solidFill>
                                  <a:srgbClr val="002060"/>
                                </a:solidFill>
                                <a:latin typeface="Cambria Math" panose="02040503050406030204" pitchFamily="18" charset="0"/>
                                <a:cs typeface="Calibri"/>
                              </a:rPr>
                            </m:ctrlPr>
                          </m:sSubPr>
                          <m:e>
                            <m:r>
                              <a:rPr lang="en-US" sz="2000" b="0" i="1" spc="-10" dirty="0" smtClean="0">
                                <a:solidFill>
                                  <a:srgbClr val="002060"/>
                                </a:solidFill>
                                <a:latin typeface="Cambria Math" panose="02040503050406030204" pitchFamily="18" charset="0"/>
                                <a:cs typeface="Calibri"/>
                              </a:rPr>
                              <m:t>𝑣</m:t>
                            </m:r>
                          </m:e>
                          <m:sub>
                            <m:r>
                              <a:rPr lang="en-US" sz="2000" b="0" i="1" spc="-10" dirty="0" smtClean="0">
                                <a:solidFill>
                                  <a:srgbClr val="002060"/>
                                </a:solidFill>
                                <a:latin typeface="Cambria Math" panose="02040503050406030204" pitchFamily="18" charset="0"/>
                                <a:cs typeface="Calibri"/>
                              </a:rPr>
                              <m:t>𝑥</m:t>
                            </m:r>
                          </m:sub>
                        </m:sSub>
                      </m:e>
                    </m:d>
                    <m:acc>
                      <m:accPr>
                        <m:chr m:val="̂"/>
                        <m:ctrlPr>
                          <a:rPr lang="en-US" sz="2000" b="0" i="1" spc="-10" dirty="0" smtClean="0">
                            <a:solidFill>
                              <a:srgbClr val="002060"/>
                            </a:solidFill>
                            <a:latin typeface="Cambria Math" panose="02040503050406030204" pitchFamily="18" charset="0"/>
                            <a:cs typeface="Calibri"/>
                          </a:rPr>
                        </m:ctrlPr>
                      </m:accPr>
                      <m:e>
                        <m:r>
                          <a:rPr lang="en-US" sz="2000" b="0" i="1" spc="-10" dirty="0" smtClean="0">
                            <a:solidFill>
                              <a:srgbClr val="002060"/>
                            </a:solidFill>
                            <a:latin typeface="Cambria Math" panose="02040503050406030204" pitchFamily="18" charset="0"/>
                            <a:cs typeface="Calibri"/>
                          </a:rPr>
                          <m:t>𝑘</m:t>
                        </m:r>
                      </m:e>
                    </m:acc>
                  </m:oMath>
                </a14:m>
                <a:endParaRPr lang="en-IN" sz="2000"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1130"/>
                  </a:spcBef>
                  <a:buFont typeface="Wingdings" panose="05000000000000000000" pitchFamily="2" charset="2"/>
                  <a:buChar char="q"/>
                </a:pPr>
                <a:r>
                  <a:rPr lang="en-IN" spc="5" dirty="0">
                    <a:solidFill>
                      <a:srgbClr val="002060"/>
                    </a:solidFill>
                    <a:latin typeface="Times New Roman" panose="02020603050405020304" pitchFamily="18" charset="0"/>
                    <a:cs typeface="Times New Roman" panose="02020603050405020304" pitchFamily="18" charset="0"/>
                  </a:rPr>
                  <a:t>If we define,</a:t>
                </a:r>
                <a:r>
                  <a:rPr lang="en-IN" sz="2000" spc="5"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IN" sz="2000" i="1" spc="-30" dirty="0" smtClean="0">
                        <a:solidFill>
                          <a:srgbClr val="002060"/>
                        </a:solidFill>
                        <a:latin typeface="Cambria Math" panose="02040503050406030204" pitchFamily="18" charset="0"/>
                        <a:cs typeface="Arial"/>
                      </a:rPr>
                      <m:t>𝐿</m:t>
                    </m:r>
                    <m:r>
                      <a:rPr lang="en-IN" sz="2400" i="1" spc="-44" baseline="-10416" dirty="0" err="1" smtClean="0">
                        <a:solidFill>
                          <a:srgbClr val="002060"/>
                        </a:solidFill>
                        <a:latin typeface="Cambria Math" panose="02040503050406030204" pitchFamily="18" charset="0"/>
                        <a:cs typeface="Arial"/>
                      </a:rPr>
                      <m:t>𝑧</m:t>
                    </m:r>
                    <m:r>
                      <a:rPr lang="en-IN" sz="2400" i="1" spc="-44" baseline="-10416" dirty="0" smtClean="0">
                        <a:solidFill>
                          <a:srgbClr val="002060"/>
                        </a:solidFill>
                        <a:latin typeface="Cambria Math" panose="02040503050406030204" pitchFamily="18" charset="0"/>
                        <a:cs typeface="Arial"/>
                      </a:rPr>
                      <m:t> </m:t>
                    </m:r>
                    <m:r>
                      <a:rPr lang="en-IN" sz="2000" i="1" spc="204" dirty="0" smtClean="0">
                        <a:solidFill>
                          <a:srgbClr val="002060"/>
                        </a:solidFill>
                        <a:latin typeface="Cambria Math" panose="02040503050406030204" pitchFamily="18" charset="0"/>
                        <a:cs typeface="Arial"/>
                      </a:rPr>
                      <m:t>= </m:t>
                    </m:r>
                    <m:r>
                      <a:rPr lang="en-IN" sz="2000" i="1" spc="-20" dirty="0" smtClean="0">
                        <a:solidFill>
                          <a:srgbClr val="002060"/>
                        </a:solidFill>
                        <a:latin typeface="Cambria Math" panose="02040503050406030204" pitchFamily="18" charset="0"/>
                        <a:cs typeface="Arial"/>
                      </a:rPr>
                      <m:t>𝑚</m:t>
                    </m:r>
                    <m:r>
                      <a:rPr lang="en-IN" sz="2000" i="1" spc="-20" dirty="0" smtClean="0">
                        <a:solidFill>
                          <a:srgbClr val="002060"/>
                        </a:solidFill>
                        <a:latin typeface="Cambria Math" panose="02040503050406030204" pitchFamily="18" charset="0"/>
                        <a:cs typeface="Arial"/>
                      </a:rPr>
                      <m:t>(</m:t>
                    </m:r>
                    <m:r>
                      <a:rPr lang="en-IN" sz="2000" i="1" spc="-20" dirty="0" err="1" smtClean="0">
                        <a:solidFill>
                          <a:srgbClr val="002060"/>
                        </a:solidFill>
                        <a:latin typeface="Cambria Math" panose="02040503050406030204" pitchFamily="18" charset="0"/>
                        <a:cs typeface="Arial"/>
                      </a:rPr>
                      <m:t>𝑥𝑣</m:t>
                    </m:r>
                    <m:r>
                      <a:rPr lang="en-IN" sz="2400" i="1" spc="-30" baseline="-10416" dirty="0" err="1" smtClean="0">
                        <a:solidFill>
                          <a:srgbClr val="002060"/>
                        </a:solidFill>
                        <a:latin typeface="Cambria Math" panose="02040503050406030204" pitchFamily="18" charset="0"/>
                        <a:cs typeface="Arial"/>
                      </a:rPr>
                      <m:t>𝑦</m:t>
                    </m:r>
                    <m:r>
                      <a:rPr lang="en-IN" sz="2400" i="1" spc="-30" baseline="-10416" dirty="0" smtClean="0">
                        <a:solidFill>
                          <a:srgbClr val="002060"/>
                        </a:solidFill>
                        <a:latin typeface="Cambria Math" panose="02040503050406030204" pitchFamily="18" charset="0"/>
                        <a:cs typeface="Arial"/>
                      </a:rPr>
                      <m:t> </m:t>
                    </m:r>
                    <m:r>
                      <a:rPr lang="en-IN" sz="2000" i="1" spc="-30" dirty="0" smtClean="0">
                        <a:solidFill>
                          <a:srgbClr val="002060"/>
                        </a:solidFill>
                        <a:latin typeface="Cambria Math" panose="02040503050406030204" pitchFamily="18" charset="0"/>
                        <a:cs typeface="Lucida Sans Unicode"/>
                      </a:rPr>
                      <m:t>− </m:t>
                    </m:r>
                    <m:r>
                      <a:rPr lang="en-IN" sz="2000" i="1" spc="-35" dirty="0" err="1" smtClean="0">
                        <a:solidFill>
                          <a:srgbClr val="002060"/>
                        </a:solidFill>
                        <a:latin typeface="Cambria Math" panose="02040503050406030204" pitchFamily="18" charset="0"/>
                        <a:cs typeface="Arial"/>
                      </a:rPr>
                      <m:t>𝑦𝑣</m:t>
                    </m:r>
                    <m:r>
                      <a:rPr lang="en-IN" sz="2400" i="1" spc="-52" baseline="-10416" dirty="0" err="1" smtClean="0">
                        <a:solidFill>
                          <a:srgbClr val="002060"/>
                        </a:solidFill>
                        <a:latin typeface="Cambria Math" panose="02040503050406030204" pitchFamily="18" charset="0"/>
                        <a:cs typeface="Arial"/>
                      </a:rPr>
                      <m:t>𝑥</m:t>
                    </m:r>
                    <m:r>
                      <a:rPr lang="en-IN" sz="2400" i="1" spc="-52" baseline="-10416" dirty="0" smtClean="0">
                        <a:solidFill>
                          <a:srgbClr val="002060"/>
                        </a:solidFill>
                        <a:latin typeface="Cambria Math" panose="02040503050406030204" pitchFamily="18" charset="0"/>
                        <a:cs typeface="Arial"/>
                      </a:rPr>
                      <m:t> </m:t>
                    </m:r>
                    <m:r>
                      <a:rPr lang="en-IN" sz="2000" i="1" spc="40" dirty="0" smtClean="0">
                        <a:solidFill>
                          <a:srgbClr val="002060"/>
                        </a:solidFill>
                        <a:latin typeface="Cambria Math" panose="02040503050406030204" pitchFamily="18" charset="0"/>
                        <a:cs typeface="Arial"/>
                      </a:rPr>
                      <m:t>)</m:t>
                    </m:r>
                  </m:oMath>
                </a14:m>
                <a:r>
                  <a:rPr lang="en-IN" sz="2000" spc="40" dirty="0">
                    <a:solidFill>
                      <a:srgbClr val="002060"/>
                    </a:solidFill>
                    <a:latin typeface="Times New Roman" panose="02020603050405020304" pitchFamily="18" charset="0"/>
                    <a:cs typeface="Times New Roman" panose="02020603050405020304" pitchFamily="18" charset="0"/>
                  </a:rPr>
                  <a:t>, </a:t>
                </a:r>
                <a:r>
                  <a:rPr lang="en-IN" sz="2000" spc="-25" dirty="0">
                    <a:solidFill>
                      <a:srgbClr val="002060"/>
                    </a:solidFill>
                    <a:latin typeface="Times New Roman" panose="02020603050405020304" pitchFamily="18" charset="0"/>
                    <a:cs typeface="Times New Roman" panose="02020603050405020304" pitchFamily="18" charset="0"/>
                  </a:rPr>
                  <a:t>then f</a:t>
                </a:r>
                <a:r>
                  <a:rPr lang="en-IN" sz="2000" spc="-5" dirty="0">
                    <a:solidFill>
                      <a:srgbClr val="002060"/>
                    </a:solidFill>
                    <a:latin typeface="Times New Roman" panose="02020603050405020304" pitchFamily="18" charset="0"/>
                    <a:cs typeface="Times New Roman" panose="02020603050405020304" pitchFamily="18" charset="0"/>
                  </a:rPr>
                  <a:t>or </a:t>
                </a:r>
                <a14:m>
                  <m:oMath xmlns:m="http://schemas.openxmlformats.org/officeDocument/2006/math">
                    <m:r>
                      <a:rPr lang="en-IN" sz="2000" i="1" spc="-30" dirty="0" smtClean="0">
                        <a:solidFill>
                          <a:srgbClr val="002060"/>
                        </a:solidFill>
                        <a:latin typeface="Cambria Math" panose="02040503050406030204" pitchFamily="18" charset="0"/>
                        <a:cs typeface="Arial"/>
                      </a:rPr>
                      <m:t>𝐿</m:t>
                    </m:r>
                    <m:r>
                      <a:rPr lang="en-IN" sz="2400" i="1" spc="-44" baseline="-10416" dirty="0" err="1" smtClean="0">
                        <a:solidFill>
                          <a:srgbClr val="002060"/>
                        </a:solidFill>
                        <a:latin typeface="Cambria Math" panose="02040503050406030204" pitchFamily="18" charset="0"/>
                        <a:cs typeface="Arial"/>
                      </a:rPr>
                      <m:t>𝑧</m:t>
                    </m:r>
                    <m:r>
                      <a:rPr lang="en-IN" sz="2400" i="1" spc="-44" baseline="-10416" dirty="0" smtClean="0">
                        <a:solidFill>
                          <a:srgbClr val="002060"/>
                        </a:solidFill>
                        <a:latin typeface="Cambria Math" panose="02040503050406030204" pitchFamily="18" charset="0"/>
                        <a:cs typeface="Arial"/>
                      </a:rPr>
                      <m:t> </m:t>
                    </m:r>
                    <m:r>
                      <a:rPr lang="en-IN" sz="2000" i="1" spc="-55" dirty="0" smtClean="0">
                        <a:solidFill>
                          <a:srgbClr val="002060"/>
                        </a:solidFill>
                        <a:latin typeface="Cambria Math" panose="02040503050406030204" pitchFamily="18" charset="0"/>
                        <a:cs typeface="Verdana"/>
                      </a:rPr>
                      <m:t>&gt; </m:t>
                    </m:r>
                    <m:r>
                      <a:rPr lang="en-IN" sz="2000" i="1" dirty="0" smtClean="0">
                        <a:solidFill>
                          <a:srgbClr val="002060"/>
                        </a:solidFill>
                        <a:latin typeface="Cambria Math" panose="02040503050406030204" pitchFamily="18" charset="0"/>
                        <a:cs typeface="Calibri"/>
                      </a:rPr>
                      <m:t>0</m:t>
                    </m:r>
                  </m:oMath>
                </a14:m>
                <a:r>
                  <a:rPr lang="en-IN" sz="2000" dirty="0">
                    <a:solidFill>
                      <a:srgbClr val="002060"/>
                    </a:solidFill>
                    <a:latin typeface="Times New Roman" panose="02020603050405020304" pitchFamily="18" charset="0"/>
                    <a:cs typeface="Times New Roman" panose="02020603050405020304" pitchFamily="18" charset="0"/>
                  </a:rPr>
                  <a:t>, </a:t>
                </a:r>
                <a:r>
                  <a:rPr lang="en-IN" sz="2000" spc="-40" dirty="0">
                    <a:solidFill>
                      <a:srgbClr val="002060"/>
                    </a:solidFill>
                    <a:latin typeface="Times New Roman" panose="02020603050405020304" pitchFamily="18" charset="0"/>
                    <a:cs typeface="Times New Roman" panose="02020603050405020304" pitchFamily="18" charset="0"/>
                  </a:rPr>
                  <a:t>sense </a:t>
                </a:r>
                <a:r>
                  <a:rPr lang="en-IN" sz="2000" spc="-25" dirty="0">
                    <a:solidFill>
                      <a:srgbClr val="002060"/>
                    </a:solidFill>
                    <a:latin typeface="Times New Roman" panose="02020603050405020304" pitchFamily="18" charset="0"/>
                    <a:cs typeface="Times New Roman" panose="02020603050405020304" pitchFamily="18" charset="0"/>
                  </a:rPr>
                  <a:t>of </a:t>
                </a:r>
                <a:r>
                  <a:rPr lang="en-IN" sz="2000" spc="-10" dirty="0">
                    <a:solidFill>
                      <a:srgbClr val="002060"/>
                    </a:solidFill>
                    <a:latin typeface="Times New Roman" panose="02020603050405020304" pitchFamily="18" charset="0"/>
                    <a:cs typeface="Times New Roman" panose="02020603050405020304" pitchFamily="18" charset="0"/>
                  </a:rPr>
                  <a:t>rotation is</a:t>
                </a:r>
                <a:r>
                  <a:rPr lang="en-IN" sz="2000" spc="-70" dirty="0">
                    <a:solidFill>
                      <a:srgbClr val="002060"/>
                    </a:solidFill>
                    <a:latin typeface="Times New Roman" panose="02020603050405020304" pitchFamily="18" charset="0"/>
                    <a:cs typeface="Times New Roman" panose="02020603050405020304" pitchFamily="18" charset="0"/>
                  </a:rPr>
                  <a:t> </a:t>
                </a:r>
                <a:r>
                  <a:rPr lang="en-IN" sz="2000" spc="-15" dirty="0">
                    <a:solidFill>
                      <a:srgbClr val="002060"/>
                    </a:solidFill>
                    <a:latin typeface="Times New Roman" panose="02020603050405020304" pitchFamily="18" charset="0"/>
                    <a:cs typeface="Times New Roman" panose="02020603050405020304" pitchFamily="18" charset="0"/>
                  </a:rPr>
                  <a:t>counter-clockwise</a:t>
                </a:r>
                <a:endParaRPr lang="en-IN"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rgbClr val="002060"/>
                    </a:solidFill>
                    <a:latin typeface="Times New Roman" panose="02020603050405020304" pitchFamily="18" charset="0"/>
                    <a:cs typeface="Times New Roman" panose="02020603050405020304" pitchFamily="18" charset="0"/>
                  </a:rPr>
                  <a:t>If </a:t>
                </a:r>
                <a14:m>
                  <m:oMath xmlns:m="http://schemas.openxmlformats.org/officeDocument/2006/math">
                    <m:sSub>
                      <m:sSubPr>
                        <m:ctrlPr>
                          <a:rPr lang="en-US" b="0" i="1" smtClean="0">
                            <a:solidFill>
                              <a:srgbClr val="002060"/>
                            </a:solidFill>
                            <a:latin typeface="Cambria Math" panose="02040503050406030204" pitchFamily="18" charset="0"/>
                            <a:cs typeface="Calibri"/>
                          </a:rPr>
                        </m:ctrlPr>
                      </m:sSubPr>
                      <m:e>
                        <m:r>
                          <a:rPr lang="en-US" b="0" i="1" smtClean="0">
                            <a:solidFill>
                              <a:srgbClr val="002060"/>
                            </a:solidFill>
                            <a:latin typeface="Cambria Math" panose="02040503050406030204" pitchFamily="18" charset="0"/>
                            <a:cs typeface="Calibri"/>
                          </a:rPr>
                          <m:t>𝐿</m:t>
                        </m:r>
                      </m:e>
                      <m:sub>
                        <m:r>
                          <a:rPr lang="en-US" b="0" i="1" smtClean="0">
                            <a:solidFill>
                              <a:srgbClr val="002060"/>
                            </a:solidFill>
                            <a:latin typeface="Cambria Math" panose="02040503050406030204" pitchFamily="18" charset="0"/>
                            <a:cs typeface="Calibri"/>
                          </a:rPr>
                          <m:t>𝑧</m:t>
                        </m:r>
                      </m:sub>
                    </m:sSub>
                    <m:r>
                      <a:rPr lang="en-US" b="0" i="1" smtClean="0">
                        <a:solidFill>
                          <a:srgbClr val="002060"/>
                        </a:solidFill>
                        <a:latin typeface="Cambria Math" panose="02040503050406030204" pitchFamily="18" charset="0"/>
                        <a:cs typeface="Calibri"/>
                      </a:rPr>
                      <m:t>&lt;</m:t>
                    </m:r>
                    <m:r>
                      <a:rPr lang="en-US" b="0" i="1" smtClean="0">
                        <a:solidFill>
                          <a:srgbClr val="002060"/>
                        </a:solidFill>
                        <a:latin typeface="Cambria Math" panose="02040503050406030204" pitchFamily="18" charset="0"/>
                        <a:cs typeface="Calibri"/>
                      </a:rPr>
                      <m:t>0</m:t>
                    </m:r>
                  </m:oMath>
                </a14:m>
                <a:r>
                  <a:rPr lang="en-US" dirty="0">
                    <a:solidFill>
                      <a:srgbClr val="002060"/>
                    </a:solidFill>
                    <a:latin typeface="Times New Roman" panose="02020603050405020304" pitchFamily="18" charset="0"/>
                    <a:cs typeface="Times New Roman" panose="02020603050405020304" pitchFamily="18" charset="0"/>
                  </a:rPr>
                  <a:t>, </a:t>
                </a:r>
                <a:r>
                  <a:rPr lang="en-IN" spc="-40" dirty="0">
                    <a:solidFill>
                      <a:srgbClr val="002060"/>
                    </a:solidFill>
                    <a:latin typeface="Times New Roman" panose="02020603050405020304" pitchFamily="18" charset="0"/>
                    <a:cs typeface="Times New Roman" panose="02020603050405020304" pitchFamily="18" charset="0"/>
                  </a:rPr>
                  <a:t>sense </a:t>
                </a:r>
                <a:r>
                  <a:rPr lang="en-IN" spc="-25" dirty="0">
                    <a:solidFill>
                      <a:srgbClr val="002060"/>
                    </a:solidFill>
                    <a:latin typeface="Times New Roman" panose="02020603050405020304" pitchFamily="18" charset="0"/>
                    <a:cs typeface="Times New Roman" panose="02020603050405020304" pitchFamily="18" charset="0"/>
                  </a:rPr>
                  <a:t>of </a:t>
                </a:r>
                <a:r>
                  <a:rPr lang="en-IN" spc="-10" dirty="0">
                    <a:solidFill>
                      <a:srgbClr val="002060"/>
                    </a:solidFill>
                    <a:latin typeface="Times New Roman" panose="02020603050405020304" pitchFamily="18" charset="0"/>
                    <a:cs typeface="Times New Roman" panose="02020603050405020304" pitchFamily="18" charset="0"/>
                  </a:rPr>
                  <a:t>rotation is</a:t>
                </a:r>
                <a:r>
                  <a:rPr lang="en-IN" spc="-70" dirty="0">
                    <a:solidFill>
                      <a:srgbClr val="002060"/>
                    </a:solidFill>
                    <a:latin typeface="Times New Roman" panose="02020603050405020304" pitchFamily="18" charset="0"/>
                    <a:cs typeface="Times New Roman" panose="02020603050405020304" pitchFamily="18" charset="0"/>
                  </a:rPr>
                  <a:t> </a:t>
                </a:r>
                <a:r>
                  <a:rPr lang="en-IN" spc="-15" dirty="0">
                    <a:solidFill>
                      <a:srgbClr val="002060"/>
                    </a:solidFill>
                    <a:latin typeface="Times New Roman" panose="02020603050405020304" pitchFamily="18" charset="0"/>
                    <a:cs typeface="Times New Roman" panose="02020603050405020304" pitchFamily="18" charset="0"/>
                  </a:rPr>
                  <a:t>clockwise</a:t>
                </a:r>
                <a:endParaRPr lang="en-US" dirty="0">
                  <a:solidFill>
                    <a:srgbClr val="002060"/>
                  </a:solidFill>
                  <a:latin typeface="Times New Roman" panose="02020603050405020304" pitchFamily="18" charset="0"/>
                  <a:cs typeface="Times New Roman" panose="02020603050405020304" pitchFamily="18" charset="0"/>
                </a:endParaRPr>
              </a:p>
              <a:p>
                <a:pPr marL="1467485" indent="-342900">
                  <a:lnSpc>
                    <a:spcPct val="100000"/>
                  </a:lnSpc>
                  <a:spcBef>
                    <a:spcPts val="1130"/>
                  </a:spcBef>
                  <a:buFont typeface="Wingdings" panose="05000000000000000000" pitchFamily="2" charset="2"/>
                  <a:buChar char="q"/>
                </a:pPr>
                <a:endParaRPr lang="en-US"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E76AE85-83B7-4B4F-AAF0-AB763762A8C7}"/>
                  </a:ext>
                </a:extLst>
              </p:cNvPr>
              <p:cNvSpPr>
                <a:spLocks noGrp="1" noRot="1" noChangeAspect="1" noMove="1" noResize="1" noEditPoints="1" noAdjustHandles="1" noChangeArrowheads="1" noChangeShapeType="1" noTextEdit="1"/>
              </p:cNvSpPr>
              <p:nvPr>
                <p:ph idx="1"/>
              </p:nvPr>
            </p:nvSpPr>
            <p:spPr>
              <a:blipFill>
                <a:blip r:embed="rId2"/>
                <a:stretch>
                  <a:fillRect l="-1455" t="-1285" r="-157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F7B5DFE-AB0B-49A4-AE2B-CE86151E576A}"/>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05DB07C5-E57F-4398-98A8-E4D71C34F87F}"/>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4CEE3E44-A41E-421D-9A3D-5733975DC1F3}"/>
              </a:ext>
            </a:extLst>
          </p:cNvPr>
          <p:cNvSpPr>
            <a:spLocks noGrp="1"/>
          </p:cNvSpPr>
          <p:nvPr>
            <p:ph type="sldNum" sz="quarter" idx="12"/>
          </p:nvPr>
        </p:nvSpPr>
        <p:spPr/>
        <p:txBody>
          <a:bodyPr/>
          <a:lstStyle/>
          <a:p>
            <a:fld id="{BDA10909-B56C-45AC-A9CA-18A782F1C497}" type="slidenum">
              <a:rPr lang="en-US" smtClean="0"/>
              <a:pPr/>
              <a:t>6</a:t>
            </a:fld>
            <a:endParaRPr lang="en-US" dirty="0"/>
          </a:p>
        </p:txBody>
      </p:sp>
      <p:grpSp>
        <p:nvGrpSpPr>
          <p:cNvPr id="23" name="Group 22">
            <a:extLst>
              <a:ext uri="{FF2B5EF4-FFF2-40B4-BE49-F238E27FC236}">
                <a16:creationId xmlns:a16="http://schemas.microsoft.com/office/drawing/2014/main" id="{957F055D-6C2E-4790-A5D3-B40097780C28}"/>
              </a:ext>
            </a:extLst>
          </p:cNvPr>
          <p:cNvGrpSpPr/>
          <p:nvPr/>
        </p:nvGrpSpPr>
        <p:grpSpPr>
          <a:xfrm>
            <a:off x="9170505" y="3747224"/>
            <a:ext cx="2782957" cy="2408838"/>
            <a:chOff x="9606836" y="3813488"/>
            <a:chExt cx="1635125" cy="1261867"/>
          </a:xfrm>
        </p:grpSpPr>
        <p:grpSp>
          <p:nvGrpSpPr>
            <p:cNvPr id="7" name="object 7">
              <a:extLst>
                <a:ext uri="{FF2B5EF4-FFF2-40B4-BE49-F238E27FC236}">
                  <a16:creationId xmlns:a16="http://schemas.microsoft.com/office/drawing/2014/main" id="{17278619-6293-46CB-9287-FA1BA11E5DD2}"/>
                </a:ext>
              </a:extLst>
            </p:cNvPr>
            <p:cNvGrpSpPr/>
            <p:nvPr/>
          </p:nvGrpSpPr>
          <p:grpSpPr>
            <a:xfrm>
              <a:off x="9674720" y="4044882"/>
              <a:ext cx="908685" cy="908685"/>
              <a:chOff x="1378846" y="996878"/>
              <a:chExt cx="908685" cy="908685"/>
            </a:xfrm>
          </p:grpSpPr>
          <p:sp>
            <p:nvSpPr>
              <p:cNvPr id="8" name="object 8">
                <a:extLst>
                  <a:ext uri="{FF2B5EF4-FFF2-40B4-BE49-F238E27FC236}">
                    <a16:creationId xmlns:a16="http://schemas.microsoft.com/office/drawing/2014/main" id="{E77C5020-2679-460E-8C1B-027EA4BFAE4D}"/>
                  </a:ext>
                </a:extLst>
              </p:cNvPr>
              <p:cNvSpPr/>
              <p:nvPr/>
            </p:nvSpPr>
            <p:spPr>
              <a:xfrm>
                <a:off x="2062480" y="1331253"/>
                <a:ext cx="213939" cy="238192"/>
              </a:xfrm>
              <a:prstGeom prst="rect">
                <a:avLst/>
              </a:prstGeom>
              <a:blipFill>
                <a:blip r:embed="rId3" cstate="print"/>
                <a:stretch>
                  <a:fillRect/>
                </a:stretch>
              </a:blipFill>
            </p:spPr>
            <p:txBody>
              <a:bodyPr wrap="square" lIns="0" tIns="0" rIns="0" bIns="0" rtlCol="0"/>
              <a:lstStyle/>
              <a:p>
                <a:endParaRPr sz="1600"/>
              </a:p>
            </p:txBody>
          </p:sp>
          <p:sp>
            <p:nvSpPr>
              <p:cNvPr id="9" name="object 9">
                <a:extLst>
                  <a:ext uri="{FF2B5EF4-FFF2-40B4-BE49-F238E27FC236}">
                    <a16:creationId xmlns:a16="http://schemas.microsoft.com/office/drawing/2014/main" id="{3B1ECD27-E9E9-4031-B22F-36D40AF29A33}"/>
                  </a:ext>
                </a:extLst>
              </p:cNvPr>
              <p:cNvSpPr/>
              <p:nvPr/>
            </p:nvSpPr>
            <p:spPr>
              <a:xfrm>
                <a:off x="1386819" y="998016"/>
                <a:ext cx="5080" cy="897255"/>
              </a:xfrm>
              <a:custGeom>
                <a:avLst/>
                <a:gdLst/>
                <a:ahLst/>
                <a:cxnLst/>
                <a:rect l="l" t="t" r="r" b="b"/>
                <a:pathLst>
                  <a:path w="5080" h="897255">
                    <a:moveTo>
                      <a:pt x="2277" y="0"/>
                    </a:moveTo>
                    <a:lnTo>
                      <a:pt x="0" y="9110"/>
                    </a:lnTo>
                    <a:lnTo>
                      <a:pt x="0" y="897134"/>
                    </a:lnTo>
                    <a:lnTo>
                      <a:pt x="4555" y="897134"/>
                    </a:lnTo>
                    <a:lnTo>
                      <a:pt x="4554" y="9110"/>
                    </a:lnTo>
                    <a:lnTo>
                      <a:pt x="2277" y="0"/>
                    </a:lnTo>
                    <a:close/>
                  </a:path>
                </a:pathLst>
              </a:custGeom>
              <a:solidFill>
                <a:srgbClr val="000000"/>
              </a:solidFill>
            </p:spPr>
            <p:txBody>
              <a:bodyPr wrap="square" lIns="0" tIns="0" rIns="0" bIns="0" rtlCol="0"/>
              <a:lstStyle/>
              <a:p>
                <a:endParaRPr sz="1600"/>
              </a:p>
            </p:txBody>
          </p:sp>
          <p:sp>
            <p:nvSpPr>
              <p:cNvPr id="10" name="object 10">
                <a:extLst>
                  <a:ext uri="{FF2B5EF4-FFF2-40B4-BE49-F238E27FC236}">
                    <a16:creationId xmlns:a16="http://schemas.microsoft.com/office/drawing/2014/main" id="{A2174FBD-1B90-4D57-8BFC-BE2A4138C5E1}"/>
                  </a:ext>
                </a:extLst>
              </p:cNvPr>
              <p:cNvSpPr/>
              <p:nvPr/>
            </p:nvSpPr>
            <p:spPr>
              <a:xfrm>
                <a:off x="1379985" y="998016"/>
                <a:ext cx="18415" cy="36830"/>
              </a:xfrm>
              <a:custGeom>
                <a:avLst/>
                <a:gdLst/>
                <a:ahLst/>
                <a:cxnLst/>
                <a:rect l="l" t="t" r="r" b="b"/>
                <a:pathLst>
                  <a:path w="18415" h="36830">
                    <a:moveTo>
                      <a:pt x="9111" y="0"/>
                    </a:moveTo>
                    <a:lnTo>
                      <a:pt x="0" y="36445"/>
                    </a:lnTo>
                    <a:lnTo>
                      <a:pt x="18221" y="36445"/>
                    </a:lnTo>
                    <a:lnTo>
                      <a:pt x="9111" y="0"/>
                    </a:lnTo>
                    <a:close/>
                  </a:path>
                </a:pathLst>
              </a:custGeom>
              <a:solidFill>
                <a:srgbClr val="000000"/>
              </a:solidFill>
            </p:spPr>
            <p:txBody>
              <a:bodyPr wrap="square" lIns="0" tIns="0" rIns="0" bIns="0" rtlCol="0"/>
              <a:lstStyle/>
              <a:p>
                <a:endParaRPr sz="1600"/>
              </a:p>
            </p:txBody>
          </p:sp>
          <p:sp>
            <p:nvSpPr>
              <p:cNvPr id="11" name="object 11">
                <a:extLst>
                  <a:ext uri="{FF2B5EF4-FFF2-40B4-BE49-F238E27FC236}">
                    <a16:creationId xmlns:a16="http://schemas.microsoft.com/office/drawing/2014/main" id="{6752ABD0-0BB5-4537-A1F9-3F12E6734BB5}"/>
                  </a:ext>
                </a:extLst>
              </p:cNvPr>
              <p:cNvSpPr/>
              <p:nvPr/>
            </p:nvSpPr>
            <p:spPr>
              <a:xfrm>
                <a:off x="1379985" y="998016"/>
                <a:ext cx="18415" cy="36830"/>
              </a:xfrm>
              <a:custGeom>
                <a:avLst/>
                <a:gdLst/>
                <a:ahLst/>
                <a:cxnLst/>
                <a:rect l="l" t="t" r="r" b="b"/>
                <a:pathLst>
                  <a:path w="18415" h="36830">
                    <a:moveTo>
                      <a:pt x="18221" y="36445"/>
                    </a:moveTo>
                    <a:lnTo>
                      <a:pt x="9111" y="0"/>
                    </a:lnTo>
                    <a:lnTo>
                      <a:pt x="0" y="36445"/>
                    </a:lnTo>
                    <a:lnTo>
                      <a:pt x="18221" y="36445"/>
                    </a:lnTo>
                    <a:close/>
                  </a:path>
                </a:pathLst>
              </a:custGeom>
              <a:ln w="3175">
                <a:solidFill>
                  <a:srgbClr val="000000"/>
                </a:solidFill>
              </a:ln>
            </p:spPr>
            <p:txBody>
              <a:bodyPr wrap="square" lIns="0" tIns="0" rIns="0" bIns="0" rtlCol="0"/>
              <a:lstStyle/>
              <a:p>
                <a:endParaRPr sz="1600"/>
              </a:p>
            </p:txBody>
          </p:sp>
          <p:sp>
            <p:nvSpPr>
              <p:cNvPr id="12" name="object 12">
                <a:extLst>
                  <a:ext uri="{FF2B5EF4-FFF2-40B4-BE49-F238E27FC236}">
                    <a16:creationId xmlns:a16="http://schemas.microsoft.com/office/drawing/2014/main" id="{15A6C5ED-F57C-4494-9DE8-2E5748E293E2}"/>
                  </a:ext>
                </a:extLst>
              </p:cNvPr>
              <p:cNvSpPr/>
              <p:nvPr/>
            </p:nvSpPr>
            <p:spPr>
              <a:xfrm>
                <a:off x="1389096" y="1892873"/>
                <a:ext cx="897255" cy="5080"/>
              </a:xfrm>
              <a:custGeom>
                <a:avLst/>
                <a:gdLst/>
                <a:ahLst/>
                <a:cxnLst/>
                <a:rect l="l" t="t" r="r" b="b"/>
                <a:pathLst>
                  <a:path w="897255" h="5080">
                    <a:moveTo>
                      <a:pt x="888020" y="0"/>
                    </a:moveTo>
                    <a:lnTo>
                      <a:pt x="0" y="0"/>
                    </a:lnTo>
                    <a:lnTo>
                      <a:pt x="0" y="4555"/>
                    </a:lnTo>
                    <a:lnTo>
                      <a:pt x="888022" y="4555"/>
                    </a:lnTo>
                    <a:lnTo>
                      <a:pt x="897132" y="2277"/>
                    </a:lnTo>
                    <a:lnTo>
                      <a:pt x="888020" y="0"/>
                    </a:lnTo>
                    <a:close/>
                  </a:path>
                </a:pathLst>
              </a:custGeom>
              <a:solidFill>
                <a:srgbClr val="000000"/>
              </a:solidFill>
            </p:spPr>
            <p:txBody>
              <a:bodyPr wrap="square" lIns="0" tIns="0" rIns="0" bIns="0" rtlCol="0"/>
              <a:lstStyle/>
              <a:p>
                <a:endParaRPr sz="1600"/>
              </a:p>
            </p:txBody>
          </p:sp>
          <p:sp>
            <p:nvSpPr>
              <p:cNvPr id="13" name="object 13">
                <a:extLst>
                  <a:ext uri="{FF2B5EF4-FFF2-40B4-BE49-F238E27FC236}">
                    <a16:creationId xmlns:a16="http://schemas.microsoft.com/office/drawing/2014/main" id="{2017C953-62A0-42D5-8797-5C9D6187545F}"/>
                  </a:ext>
                </a:extLst>
              </p:cNvPr>
              <p:cNvSpPr/>
              <p:nvPr/>
            </p:nvSpPr>
            <p:spPr>
              <a:xfrm>
                <a:off x="2249788" y="1886041"/>
                <a:ext cx="36830" cy="18415"/>
              </a:xfrm>
              <a:custGeom>
                <a:avLst/>
                <a:gdLst/>
                <a:ahLst/>
                <a:cxnLst/>
                <a:rect l="l" t="t" r="r" b="b"/>
                <a:pathLst>
                  <a:path w="36830" h="18414">
                    <a:moveTo>
                      <a:pt x="0" y="0"/>
                    </a:moveTo>
                    <a:lnTo>
                      <a:pt x="0" y="18221"/>
                    </a:lnTo>
                    <a:lnTo>
                      <a:pt x="36440" y="9109"/>
                    </a:lnTo>
                    <a:lnTo>
                      <a:pt x="0" y="0"/>
                    </a:lnTo>
                    <a:close/>
                  </a:path>
                </a:pathLst>
              </a:custGeom>
              <a:solidFill>
                <a:srgbClr val="000000"/>
              </a:solidFill>
            </p:spPr>
            <p:txBody>
              <a:bodyPr wrap="square" lIns="0" tIns="0" rIns="0" bIns="0" rtlCol="0"/>
              <a:lstStyle/>
              <a:p>
                <a:endParaRPr sz="1600"/>
              </a:p>
            </p:txBody>
          </p:sp>
          <p:sp>
            <p:nvSpPr>
              <p:cNvPr id="14" name="object 14">
                <a:extLst>
                  <a:ext uri="{FF2B5EF4-FFF2-40B4-BE49-F238E27FC236}">
                    <a16:creationId xmlns:a16="http://schemas.microsoft.com/office/drawing/2014/main" id="{110D53BA-6F72-4318-BE16-F0D2C0992520}"/>
                  </a:ext>
                </a:extLst>
              </p:cNvPr>
              <p:cNvSpPr/>
              <p:nvPr/>
            </p:nvSpPr>
            <p:spPr>
              <a:xfrm>
                <a:off x="2249788" y="1886041"/>
                <a:ext cx="36830" cy="18415"/>
              </a:xfrm>
              <a:custGeom>
                <a:avLst/>
                <a:gdLst/>
                <a:ahLst/>
                <a:cxnLst/>
                <a:rect l="l" t="t" r="r" b="b"/>
                <a:pathLst>
                  <a:path w="36830" h="18414">
                    <a:moveTo>
                      <a:pt x="0" y="18221"/>
                    </a:moveTo>
                    <a:lnTo>
                      <a:pt x="36440" y="9109"/>
                    </a:lnTo>
                    <a:lnTo>
                      <a:pt x="0" y="0"/>
                    </a:lnTo>
                    <a:lnTo>
                      <a:pt x="0" y="18221"/>
                    </a:lnTo>
                    <a:close/>
                  </a:path>
                </a:pathLst>
              </a:custGeom>
              <a:ln w="3175">
                <a:solidFill>
                  <a:srgbClr val="000000"/>
                </a:solidFill>
              </a:ln>
            </p:spPr>
            <p:txBody>
              <a:bodyPr wrap="square" lIns="0" tIns="0" rIns="0" bIns="0" rtlCol="0"/>
              <a:lstStyle/>
              <a:p>
                <a:endParaRPr sz="1600"/>
              </a:p>
            </p:txBody>
          </p:sp>
          <p:sp>
            <p:nvSpPr>
              <p:cNvPr id="15" name="object 15">
                <a:extLst>
                  <a:ext uri="{FF2B5EF4-FFF2-40B4-BE49-F238E27FC236}">
                    <a16:creationId xmlns:a16="http://schemas.microsoft.com/office/drawing/2014/main" id="{34AC59CE-49D0-4666-A85A-860C81EFB9AC}"/>
                  </a:ext>
                </a:extLst>
              </p:cNvPr>
              <p:cNvSpPr/>
              <p:nvPr/>
            </p:nvSpPr>
            <p:spPr>
              <a:xfrm>
                <a:off x="1389096" y="1501334"/>
                <a:ext cx="692785" cy="380365"/>
              </a:xfrm>
              <a:custGeom>
                <a:avLst/>
                <a:gdLst/>
                <a:ahLst/>
                <a:cxnLst/>
                <a:rect l="l" t="t" r="r" b="b"/>
                <a:pathLst>
                  <a:path w="692785" h="380364">
                    <a:moveTo>
                      <a:pt x="0" y="380151"/>
                    </a:moveTo>
                    <a:lnTo>
                      <a:pt x="675420" y="9331"/>
                    </a:lnTo>
                  </a:path>
                  <a:path w="692785" h="380364">
                    <a:moveTo>
                      <a:pt x="675420" y="9331"/>
                    </a:moveTo>
                    <a:lnTo>
                      <a:pt x="692416" y="0"/>
                    </a:lnTo>
                  </a:path>
                </a:pathLst>
              </a:custGeom>
              <a:ln w="4555">
                <a:solidFill>
                  <a:srgbClr val="000000"/>
                </a:solidFill>
              </a:ln>
            </p:spPr>
            <p:txBody>
              <a:bodyPr wrap="square" lIns="0" tIns="0" rIns="0" bIns="0" rtlCol="0"/>
              <a:lstStyle/>
              <a:p>
                <a:endParaRPr sz="1600"/>
              </a:p>
            </p:txBody>
          </p:sp>
          <p:sp>
            <p:nvSpPr>
              <p:cNvPr id="16" name="object 16">
                <a:extLst>
                  <a:ext uri="{FF2B5EF4-FFF2-40B4-BE49-F238E27FC236}">
                    <a16:creationId xmlns:a16="http://schemas.microsoft.com/office/drawing/2014/main" id="{4A11C1C1-765C-454E-863D-82D6BF9C02F9}"/>
                  </a:ext>
                </a:extLst>
              </p:cNvPr>
              <p:cNvSpPr/>
              <p:nvPr/>
            </p:nvSpPr>
            <p:spPr>
              <a:xfrm>
                <a:off x="2045398" y="1501250"/>
                <a:ext cx="36830" cy="26034"/>
              </a:xfrm>
              <a:custGeom>
                <a:avLst/>
                <a:gdLst/>
                <a:ahLst/>
                <a:cxnLst/>
                <a:rect l="l" t="t" r="r" b="b"/>
                <a:pathLst>
                  <a:path w="36830" h="26034">
                    <a:moveTo>
                      <a:pt x="36440" y="0"/>
                    </a:moveTo>
                    <a:lnTo>
                      <a:pt x="0" y="9415"/>
                    </a:lnTo>
                    <a:lnTo>
                      <a:pt x="8803" y="25512"/>
                    </a:lnTo>
                    <a:lnTo>
                      <a:pt x="36440" y="0"/>
                    </a:lnTo>
                    <a:close/>
                  </a:path>
                </a:pathLst>
              </a:custGeom>
              <a:solidFill>
                <a:srgbClr val="000000"/>
              </a:solidFill>
            </p:spPr>
            <p:txBody>
              <a:bodyPr wrap="square" lIns="0" tIns="0" rIns="0" bIns="0" rtlCol="0"/>
              <a:lstStyle/>
              <a:p>
                <a:endParaRPr sz="1600"/>
              </a:p>
            </p:txBody>
          </p:sp>
          <p:sp>
            <p:nvSpPr>
              <p:cNvPr id="17" name="object 17">
                <a:extLst>
                  <a:ext uri="{FF2B5EF4-FFF2-40B4-BE49-F238E27FC236}">
                    <a16:creationId xmlns:a16="http://schemas.microsoft.com/office/drawing/2014/main" id="{5E21BFEC-38C1-4B4E-A107-85771D6142FA}"/>
                  </a:ext>
                </a:extLst>
              </p:cNvPr>
              <p:cNvSpPr/>
              <p:nvPr/>
            </p:nvSpPr>
            <p:spPr>
              <a:xfrm>
                <a:off x="2045398" y="1501250"/>
                <a:ext cx="36830" cy="26034"/>
              </a:xfrm>
              <a:custGeom>
                <a:avLst/>
                <a:gdLst/>
                <a:ahLst/>
                <a:cxnLst/>
                <a:rect l="l" t="t" r="r" b="b"/>
                <a:pathLst>
                  <a:path w="36830" h="26034">
                    <a:moveTo>
                      <a:pt x="8803" y="25512"/>
                    </a:moveTo>
                    <a:lnTo>
                      <a:pt x="36440" y="0"/>
                    </a:lnTo>
                    <a:lnTo>
                      <a:pt x="0" y="9415"/>
                    </a:lnTo>
                    <a:lnTo>
                      <a:pt x="8803" y="25512"/>
                    </a:lnTo>
                    <a:close/>
                  </a:path>
                </a:pathLst>
              </a:custGeom>
              <a:ln w="3175">
                <a:solidFill>
                  <a:srgbClr val="000000"/>
                </a:solidFill>
              </a:ln>
            </p:spPr>
            <p:txBody>
              <a:bodyPr wrap="square" lIns="0" tIns="0" rIns="0" bIns="0" rtlCol="0"/>
              <a:lstStyle/>
              <a:p>
                <a:endParaRPr sz="1600"/>
              </a:p>
            </p:txBody>
          </p:sp>
          <p:sp>
            <p:nvSpPr>
              <p:cNvPr id="18" name="object 18">
                <a:extLst>
                  <a:ext uri="{FF2B5EF4-FFF2-40B4-BE49-F238E27FC236}">
                    <a16:creationId xmlns:a16="http://schemas.microsoft.com/office/drawing/2014/main" id="{87E38C35-A1C2-4B20-B6BC-FB0D2A2071EE}"/>
                  </a:ext>
                </a:extLst>
              </p:cNvPr>
              <p:cNvSpPr/>
              <p:nvPr/>
            </p:nvSpPr>
            <p:spPr>
              <a:xfrm>
                <a:off x="1680548" y="1296125"/>
                <a:ext cx="392430" cy="203200"/>
              </a:xfrm>
              <a:custGeom>
                <a:avLst/>
                <a:gdLst/>
                <a:ahLst/>
                <a:cxnLst/>
                <a:rect l="l" t="t" r="r" b="b"/>
                <a:pathLst>
                  <a:path w="392430" h="203200">
                    <a:moveTo>
                      <a:pt x="391874" y="202695"/>
                    </a:moveTo>
                    <a:lnTo>
                      <a:pt x="47213" y="24421"/>
                    </a:lnTo>
                  </a:path>
                  <a:path w="392430" h="203200">
                    <a:moveTo>
                      <a:pt x="47213" y="24421"/>
                    </a:moveTo>
                    <a:lnTo>
                      <a:pt x="0" y="0"/>
                    </a:lnTo>
                  </a:path>
                </a:pathLst>
              </a:custGeom>
              <a:ln w="4555">
                <a:solidFill>
                  <a:srgbClr val="000000"/>
                </a:solidFill>
              </a:ln>
            </p:spPr>
            <p:txBody>
              <a:bodyPr wrap="square" lIns="0" tIns="0" rIns="0" bIns="0" rtlCol="0"/>
              <a:lstStyle/>
              <a:p>
                <a:endParaRPr sz="1600"/>
              </a:p>
            </p:txBody>
          </p:sp>
          <p:sp>
            <p:nvSpPr>
              <p:cNvPr id="19" name="object 19">
                <a:extLst>
                  <a:ext uri="{FF2B5EF4-FFF2-40B4-BE49-F238E27FC236}">
                    <a16:creationId xmlns:a16="http://schemas.microsoft.com/office/drawing/2014/main" id="{A48CE3B8-F706-43EE-9C51-6C491C147DC0}"/>
                  </a:ext>
                </a:extLst>
              </p:cNvPr>
              <p:cNvSpPr/>
              <p:nvPr/>
            </p:nvSpPr>
            <p:spPr>
              <a:xfrm>
                <a:off x="1680346" y="1295947"/>
                <a:ext cx="36830" cy="24765"/>
              </a:xfrm>
              <a:custGeom>
                <a:avLst/>
                <a:gdLst/>
                <a:ahLst/>
                <a:cxnLst/>
                <a:rect l="l" t="t" r="r" b="b"/>
                <a:pathLst>
                  <a:path w="36830" h="24765">
                    <a:moveTo>
                      <a:pt x="0" y="0"/>
                    </a:moveTo>
                    <a:lnTo>
                      <a:pt x="27940" y="24598"/>
                    </a:lnTo>
                    <a:lnTo>
                      <a:pt x="36443" y="8504"/>
                    </a:lnTo>
                    <a:lnTo>
                      <a:pt x="0" y="0"/>
                    </a:lnTo>
                    <a:close/>
                  </a:path>
                </a:pathLst>
              </a:custGeom>
              <a:solidFill>
                <a:srgbClr val="000000"/>
              </a:solidFill>
            </p:spPr>
            <p:txBody>
              <a:bodyPr wrap="square" lIns="0" tIns="0" rIns="0" bIns="0" rtlCol="0"/>
              <a:lstStyle/>
              <a:p>
                <a:endParaRPr sz="1600"/>
              </a:p>
            </p:txBody>
          </p:sp>
          <p:sp>
            <p:nvSpPr>
              <p:cNvPr id="20" name="object 20">
                <a:extLst>
                  <a:ext uri="{FF2B5EF4-FFF2-40B4-BE49-F238E27FC236}">
                    <a16:creationId xmlns:a16="http://schemas.microsoft.com/office/drawing/2014/main" id="{60115F94-1453-4B41-9600-7C8756AD6213}"/>
                  </a:ext>
                </a:extLst>
              </p:cNvPr>
              <p:cNvSpPr/>
              <p:nvPr/>
            </p:nvSpPr>
            <p:spPr>
              <a:xfrm>
                <a:off x="1680346" y="1295947"/>
                <a:ext cx="36830" cy="24765"/>
              </a:xfrm>
              <a:custGeom>
                <a:avLst/>
                <a:gdLst/>
                <a:ahLst/>
                <a:cxnLst/>
                <a:rect l="l" t="t" r="r" b="b"/>
                <a:pathLst>
                  <a:path w="36830" h="24765">
                    <a:moveTo>
                      <a:pt x="36443" y="8504"/>
                    </a:moveTo>
                    <a:lnTo>
                      <a:pt x="0" y="0"/>
                    </a:lnTo>
                    <a:lnTo>
                      <a:pt x="27940" y="24598"/>
                    </a:lnTo>
                    <a:lnTo>
                      <a:pt x="36443" y="8504"/>
                    </a:lnTo>
                    <a:close/>
                  </a:path>
                </a:pathLst>
              </a:custGeom>
              <a:ln w="3175">
                <a:solidFill>
                  <a:srgbClr val="000000"/>
                </a:solidFill>
              </a:ln>
            </p:spPr>
            <p:txBody>
              <a:bodyPr wrap="square" lIns="0" tIns="0" rIns="0" bIns="0" rtlCol="0"/>
              <a:lstStyle/>
              <a:p>
                <a:endParaRPr sz="1600"/>
              </a:p>
            </p:txBody>
          </p:sp>
        </p:grpSp>
        <p:sp>
          <p:nvSpPr>
            <p:cNvPr id="21" name="object 21">
              <a:extLst>
                <a:ext uri="{FF2B5EF4-FFF2-40B4-BE49-F238E27FC236}">
                  <a16:creationId xmlns:a16="http://schemas.microsoft.com/office/drawing/2014/main" id="{09F394F2-BD6E-4C9B-A3A6-592640B9F438}"/>
                </a:ext>
              </a:extLst>
            </p:cNvPr>
            <p:cNvSpPr txBox="1"/>
            <p:nvPr/>
          </p:nvSpPr>
          <p:spPr>
            <a:xfrm>
              <a:off x="10177932" y="4679674"/>
              <a:ext cx="566420" cy="395681"/>
            </a:xfrm>
            <a:prstGeom prst="rect">
              <a:avLst/>
            </a:prstGeom>
          </p:spPr>
          <p:txBody>
            <a:bodyPr vert="horz" wrap="square" lIns="0" tIns="16510" rIns="0" bIns="0" rtlCol="0">
              <a:spAutoFit/>
            </a:bodyPr>
            <a:lstStyle/>
            <a:p>
              <a:pPr marL="12700">
                <a:lnSpc>
                  <a:spcPct val="100000"/>
                </a:lnSpc>
                <a:spcBef>
                  <a:spcPts val="130"/>
                </a:spcBef>
              </a:pPr>
              <a:r>
                <a:rPr sz="1600" spc="10" dirty="0">
                  <a:latin typeface="Times New Roman"/>
                  <a:cs typeface="Times New Roman"/>
                </a:rPr>
                <a:t>r</a:t>
              </a:r>
              <a:endParaRPr sz="1600">
                <a:latin typeface="Times New Roman"/>
                <a:cs typeface="Times New Roman"/>
              </a:endParaRPr>
            </a:p>
            <a:p>
              <a:pPr>
                <a:lnSpc>
                  <a:spcPct val="100000"/>
                </a:lnSpc>
                <a:spcBef>
                  <a:spcPts val="35"/>
                </a:spcBef>
              </a:pPr>
              <a:endParaRPr sz="1600">
                <a:latin typeface="Times New Roman"/>
                <a:cs typeface="Times New Roman"/>
              </a:endParaRPr>
            </a:p>
            <a:p>
              <a:pPr marR="5080" algn="r">
                <a:lnSpc>
                  <a:spcPct val="100000"/>
                </a:lnSpc>
                <a:spcBef>
                  <a:spcPts val="5"/>
                </a:spcBef>
              </a:pPr>
              <a:r>
                <a:rPr sz="1600" spc="20" dirty="0">
                  <a:latin typeface="Times New Roman"/>
                  <a:cs typeface="Times New Roman"/>
                </a:rPr>
                <a:t>X</a:t>
              </a:r>
              <a:endParaRPr sz="1600">
                <a:latin typeface="Times New Roman"/>
                <a:cs typeface="Times New Roman"/>
              </a:endParaRPr>
            </a:p>
          </p:txBody>
        </p:sp>
        <p:sp>
          <p:nvSpPr>
            <p:cNvPr id="22" name="object 22">
              <a:extLst>
                <a:ext uri="{FF2B5EF4-FFF2-40B4-BE49-F238E27FC236}">
                  <a16:creationId xmlns:a16="http://schemas.microsoft.com/office/drawing/2014/main" id="{F6DFAAE7-4F30-4B52-9AF7-535C2D3108F8}"/>
                </a:ext>
              </a:extLst>
            </p:cNvPr>
            <p:cNvSpPr txBox="1"/>
            <p:nvPr/>
          </p:nvSpPr>
          <p:spPr>
            <a:xfrm>
              <a:off x="9606836" y="3813488"/>
              <a:ext cx="1635125" cy="566315"/>
            </a:xfrm>
            <a:prstGeom prst="rect">
              <a:avLst/>
            </a:prstGeom>
          </p:spPr>
          <p:txBody>
            <a:bodyPr vert="horz" wrap="square" lIns="0" tIns="62865" rIns="0" bIns="0" rtlCol="0">
              <a:spAutoFit/>
            </a:bodyPr>
            <a:lstStyle/>
            <a:p>
              <a:pPr marL="50800">
                <a:lnSpc>
                  <a:spcPct val="100000"/>
                </a:lnSpc>
                <a:spcBef>
                  <a:spcPts val="495"/>
                </a:spcBef>
              </a:pPr>
              <a:r>
                <a:rPr sz="1600" spc="20" dirty="0">
                  <a:latin typeface="Times New Roman"/>
                  <a:cs typeface="Times New Roman"/>
                </a:rPr>
                <a:t>Y</a:t>
              </a:r>
              <a:endParaRPr sz="1600">
                <a:latin typeface="Times New Roman"/>
                <a:cs typeface="Times New Roman"/>
              </a:endParaRPr>
            </a:p>
            <a:p>
              <a:pPr marL="569595">
                <a:lnSpc>
                  <a:spcPct val="100000"/>
                </a:lnSpc>
                <a:spcBef>
                  <a:spcPts val="405"/>
                </a:spcBef>
              </a:pPr>
              <a:r>
                <a:rPr sz="1600" spc="20" dirty="0">
                  <a:latin typeface="Times New Roman"/>
                  <a:cs typeface="Times New Roman"/>
                </a:rPr>
                <a:t>L</a:t>
              </a:r>
              <a:r>
                <a:rPr sz="1600" spc="30" baseline="-22222" dirty="0">
                  <a:latin typeface="Times New Roman"/>
                  <a:cs typeface="Times New Roman"/>
                </a:rPr>
                <a:t>z </a:t>
              </a:r>
              <a:r>
                <a:rPr sz="1600" spc="15" dirty="0">
                  <a:latin typeface="Times New Roman"/>
                  <a:cs typeface="Times New Roman"/>
                </a:rPr>
                <a:t>&gt;</a:t>
              </a:r>
              <a:r>
                <a:rPr sz="1600" spc="45" dirty="0">
                  <a:latin typeface="Times New Roman"/>
                  <a:cs typeface="Times New Roman"/>
                </a:rPr>
                <a:t> </a:t>
              </a:r>
              <a:r>
                <a:rPr sz="1600" spc="15" dirty="0">
                  <a:latin typeface="Times New Roman"/>
                  <a:cs typeface="Times New Roman"/>
                </a:rPr>
                <a:t>0</a:t>
              </a:r>
              <a:endParaRPr sz="1600">
                <a:latin typeface="Times New Roman"/>
                <a:cs typeface="Times New Roman"/>
              </a:endParaRPr>
            </a:p>
            <a:p>
              <a:pPr>
                <a:lnSpc>
                  <a:spcPct val="100000"/>
                </a:lnSpc>
                <a:spcBef>
                  <a:spcPts val="30"/>
                </a:spcBef>
              </a:pPr>
              <a:endParaRPr sz="1600">
                <a:latin typeface="Times New Roman"/>
                <a:cs typeface="Times New Roman"/>
              </a:endParaRPr>
            </a:p>
            <a:p>
              <a:pPr marL="514984">
                <a:lnSpc>
                  <a:spcPts val="765"/>
                </a:lnSpc>
              </a:pPr>
              <a:r>
                <a:rPr sz="1600" spc="15" dirty="0">
                  <a:latin typeface="Times New Roman"/>
                  <a:cs typeface="Times New Roman"/>
                </a:rPr>
                <a:t>p</a:t>
              </a:r>
              <a:endParaRPr sz="1600">
                <a:latin typeface="Times New Roman"/>
                <a:cs typeface="Times New Roman"/>
              </a:endParaRPr>
            </a:p>
            <a:p>
              <a:pPr marL="1021080">
                <a:lnSpc>
                  <a:spcPts val="765"/>
                </a:lnSpc>
              </a:pPr>
              <a:r>
                <a:rPr sz="1600" spc="15" dirty="0">
                  <a:latin typeface="Times New Roman"/>
                  <a:cs typeface="Times New Roman"/>
                </a:rPr>
                <a:t>Sense </a:t>
              </a:r>
              <a:r>
                <a:rPr sz="1600" spc="10" dirty="0">
                  <a:latin typeface="Times New Roman"/>
                  <a:cs typeface="Times New Roman"/>
                </a:rPr>
                <a:t>of</a:t>
              </a:r>
              <a:r>
                <a:rPr sz="1600" spc="-50" dirty="0">
                  <a:latin typeface="Times New Roman"/>
                  <a:cs typeface="Times New Roman"/>
                </a:rPr>
                <a:t> </a:t>
              </a:r>
              <a:r>
                <a:rPr sz="1600" spc="10" dirty="0">
                  <a:latin typeface="Times New Roman"/>
                  <a:cs typeface="Times New Roman"/>
                </a:rPr>
                <a:t>rotation</a:t>
              </a:r>
              <a:endParaRPr sz="1600">
                <a:latin typeface="Times New Roman"/>
                <a:cs typeface="Times New Roman"/>
              </a:endParaRPr>
            </a:p>
          </p:txBody>
        </p:sp>
      </p:grpSp>
      <p:grpSp>
        <p:nvGrpSpPr>
          <p:cNvPr id="40" name="Group 39">
            <a:extLst>
              <a:ext uri="{FF2B5EF4-FFF2-40B4-BE49-F238E27FC236}">
                <a16:creationId xmlns:a16="http://schemas.microsoft.com/office/drawing/2014/main" id="{1A8948A0-092F-4B04-AEDE-1F4FF12CCCD9}"/>
              </a:ext>
            </a:extLst>
          </p:cNvPr>
          <p:cNvGrpSpPr/>
          <p:nvPr/>
        </p:nvGrpSpPr>
        <p:grpSpPr>
          <a:xfrm>
            <a:off x="1594565" y="3998602"/>
            <a:ext cx="3207328" cy="2333936"/>
            <a:chOff x="560895" y="4692467"/>
            <a:chExt cx="2510790" cy="1605431"/>
          </a:xfrm>
        </p:grpSpPr>
        <p:grpSp>
          <p:nvGrpSpPr>
            <p:cNvPr id="24" name="object 24">
              <a:extLst>
                <a:ext uri="{FF2B5EF4-FFF2-40B4-BE49-F238E27FC236}">
                  <a16:creationId xmlns:a16="http://schemas.microsoft.com/office/drawing/2014/main" id="{13B38C9A-4B96-46BF-95A3-9F00DCD35E51}"/>
                </a:ext>
              </a:extLst>
            </p:cNvPr>
            <p:cNvGrpSpPr/>
            <p:nvPr/>
          </p:nvGrpSpPr>
          <p:grpSpPr>
            <a:xfrm>
              <a:off x="1378846" y="5207051"/>
              <a:ext cx="908685" cy="908685"/>
              <a:chOff x="1378846" y="2477101"/>
              <a:chExt cx="908685" cy="908685"/>
            </a:xfrm>
          </p:grpSpPr>
          <p:sp>
            <p:nvSpPr>
              <p:cNvPr id="25" name="object 25">
                <a:extLst>
                  <a:ext uri="{FF2B5EF4-FFF2-40B4-BE49-F238E27FC236}">
                    <a16:creationId xmlns:a16="http://schemas.microsoft.com/office/drawing/2014/main" id="{E6582D40-1775-4853-90D8-32C8CD3F3C3C}"/>
                  </a:ext>
                </a:extLst>
              </p:cNvPr>
              <p:cNvSpPr/>
              <p:nvPr/>
            </p:nvSpPr>
            <p:spPr>
              <a:xfrm>
                <a:off x="1865147" y="2559816"/>
                <a:ext cx="226639" cy="224175"/>
              </a:xfrm>
              <a:prstGeom prst="rect">
                <a:avLst/>
              </a:prstGeom>
              <a:blipFill>
                <a:blip r:embed="rId4" cstate="print"/>
                <a:stretch>
                  <a:fillRect/>
                </a:stretch>
              </a:blipFill>
            </p:spPr>
            <p:txBody>
              <a:bodyPr wrap="square" lIns="0" tIns="0" rIns="0" bIns="0" rtlCol="0"/>
              <a:lstStyle/>
              <a:p>
                <a:endParaRPr sz="1400"/>
              </a:p>
            </p:txBody>
          </p:sp>
          <p:sp>
            <p:nvSpPr>
              <p:cNvPr id="26" name="object 26">
                <a:extLst>
                  <a:ext uri="{FF2B5EF4-FFF2-40B4-BE49-F238E27FC236}">
                    <a16:creationId xmlns:a16="http://schemas.microsoft.com/office/drawing/2014/main" id="{445B1C3C-3331-4B23-A9FC-A0400B39C7E2}"/>
                  </a:ext>
                </a:extLst>
              </p:cNvPr>
              <p:cNvSpPr/>
              <p:nvPr/>
            </p:nvSpPr>
            <p:spPr>
              <a:xfrm>
                <a:off x="1386819" y="2478240"/>
                <a:ext cx="5080" cy="897255"/>
              </a:xfrm>
              <a:custGeom>
                <a:avLst/>
                <a:gdLst/>
                <a:ahLst/>
                <a:cxnLst/>
                <a:rect l="l" t="t" r="r" b="b"/>
                <a:pathLst>
                  <a:path w="5080" h="897254">
                    <a:moveTo>
                      <a:pt x="2277" y="0"/>
                    </a:moveTo>
                    <a:lnTo>
                      <a:pt x="0" y="9110"/>
                    </a:lnTo>
                    <a:lnTo>
                      <a:pt x="0" y="897134"/>
                    </a:lnTo>
                    <a:lnTo>
                      <a:pt x="4555" y="897134"/>
                    </a:lnTo>
                    <a:lnTo>
                      <a:pt x="4554" y="9110"/>
                    </a:lnTo>
                    <a:lnTo>
                      <a:pt x="2277" y="0"/>
                    </a:lnTo>
                    <a:close/>
                  </a:path>
                </a:pathLst>
              </a:custGeom>
              <a:solidFill>
                <a:srgbClr val="000000"/>
              </a:solidFill>
            </p:spPr>
            <p:txBody>
              <a:bodyPr wrap="square" lIns="0" tIns="0" rIns="0" bIns="0" rtlCol="0"/>
              <a:lstStyle/>
              <a:p>
                <a:endParaRPr sz="1400"/>
              </a:p>
            </p:txBody>
          </p:sp>
          <p:sp>
            <p:nvSpPr>
              <p:cNvPr id="27" name="object 27">
                <a:extLst>
                  <a:ext uri="{FF2B5EF4-FFF2-40B4-BE49-F238E27FC236}">
                    <a16:creationId xmlns:a16="http://schemas.microsoft.com/office/drawing/2014/main" id="{A7EA59E6-C64A-4D1A-9FA3-88F90C935DF6}"/>
                  </a:ext>
                </a:extLst>
              </p:cNvPr>
              <p:cNvSpPr/>
              <p:nvPr/>
            </p:nvSpPr>
            <p:spPr>
              <a:xfrm>
                <a:off x="1379985" y="2478240"/>
                <a:ext cx="18415" cy="36830"/>
              </a:xfrm>
              <a:custGeom>
                <a:avLst/>
                <a:gdLst/>
                <a:ahLst/>
                <a:cxnLst/>
                <a:rect l="l" t="t" r="r" b="b"/>
                <a:pathLst>
                  <a:path w="18415" h="36830">
                    <a:moveTo>
                      <a:pt x="9111" y="0"/>
                    </a:moveTo>
                    <a:lnTo>
                      <a:pt x="0" y="36445"/>
                    </a:lnTo>
                    <a:lnTo>
                      <a:pt x="18221" y="36445"/>
                    </a:lnTo>
                    <a:lnTo>
                      <a:pt x="9111" y="0"/>
                    </a:lnTo>
                    <a:close/>
                  </a:path>
                </a:pathLst>
              </a:custGeom>
              <a:solidFill>
                <a:srgbClr val="000000"/>
              </a:solidFill>
            </p:spPr>
            <p:txBody>
              <a:bodyPr wrap="square" lIns="0" tIns="0" rIns="0" bIns="0" rtlCol="0"/>
              <a:lstStyle/>
              <a:p>
                <a:endParaRPr sz="1400"/>
              </a:p>
            </p:txBody>
          </p:sp>
          <p:sp>
            <p:nvSpPr>
              <p:cNvPr id="28" name="object 28">
                <a:extLst>
                  <a:ext uri="{FF2B5EF4-FFF2-40B4-BE49-F238E27FC236}">
                    <a16:creationId xmlns:a16="http://schemas.microsoft.com/office/drawing/2014/main" id="{BEC42D4B-C6A1-4031-8360-C7EA1FC704E1}"/>
                  </a:ext>
                </a:extLst>
              </p:cNvPr>
              <p:cNvSpPr/>
              <p:nvPr/>
            </p:nvSpPr>
            <p:spPr>
              <a:xfrm>
                <a:off x="1379985" y="2478240"/>
                <a:ext cx="18415" cy="36830"/>
              </a:xfrm>
              <a:custGeom>
                <a:avLst/>
                <a:gdLst/>
                <a:ahLst/>
                <a:cxnLst/>
                <a:rect l="l" t="t" r="r" b="b"/>
                <a:pathLst>
                  <a:path w="18415" h="36830">
                    <a:moveTo>
                      <a:pt x="18221" y="36445"/>
                    </a:moveTo>
                    <a:lnTo>
                      <a:pt x="9111" y="0"/>
                    </a:lnTo>
                    <a:lnTo>
                      <a:pt x="0" y="36445"/>
                    </a:lnTo>
                    <a:lnTo>
                      <a:pt x="18221" y="36445"/>
                    </a:lnTo>
                    <a:close/>
                  </a:path>
                </a:pathLst>
              </a:custGeom>
              <a:ln w="3175">
                <a:solidFill>
                  <a:srgbClr val="000000"/>
                </a:solidFill>
              </a:ln>
            </p:spPr>
            <p:txBody>
              <a:bodyPr wrap="square" lIns="0" tIns="0" rIns="0" bIns="0" rtlCol="0"/>
              <a:lstStyle/>
              <a:p>
                <a:endParaRPr sz="1400"/>
              </a:p>
            </p:txBody>
          </p:sp>
          <p:sp>
            <p:nvSpPr>
              <p:cNvPr id="29" name="object 29">
                <a:extLst>
                  <a:ext uri="{FF2B5EF4-FFF2-40B4-BE49-F238E27FC236}">
                    <a16:creationId xmlns:a16="http://schemas.microsoft.com/office/drawing/2014/main" id="{76751F77-6361-4370-A07B-0786A06BF259}"/>
                  </a:ext>
                </a:extLst>
              </p:cNvPr>
              <p:cNvSpPr/>
              <p:nvPr/>
            </p:nvSpPr>
            <p:spPr>
              <a:xfrm>
                <a:off x="1389096" y="3373096"/>
                <a:ext cx="897255" cy="5080"/>
              </a:xfrm>
              <a:custGeom>
                <a:avLst/>
                <a:gdLst/>
                <a:ahLst/>
                <a:cxnLst/>
                <a:rect l="l" t="t" r="r" b="b"/>
                <a:pathLst>
                  <a:path w="897255" h="5079">
                    <a:moveTo>
                      <a:pt x="888020" y="0"/>
                    </a:moveTo>
                    <a:lnTo>
                      <a:pt x="0" y="0"/>
                    </a:lnTo>
                    <a:lnTo>
                      <a:pt x="0" y="4555"/>
                    </a:lnTo>
                    <a:lnTo>
                      <a:pt x="888022" y="4555"/>
                    </a:lnTo>
                    <a:lnTo>
                      <a:pt x="897132" y="2277"/>
                    </a:lnTo>
                    <a:lnTo>
                      <a:pt x="888020" y="0"/>
                    </a:lnTo>
                    <a:close/>
                  </a:path>
                </a:pathLst>
              </a:custGeom>
              <a:solidFill>
                <a:srgbClr val="000000"/>
              </a:solidFill>
            </p:spPr>
            <p:txBody>
              <a:bodyPr wrap="square" lIns="0" tIns="0" rIns="0" bIns="0" rtlCol="0"/>
              <a:lstStyle/>
              <a:p>
                <a:endParaRPr sz="1400"/>
              </a:p>
            </p:txBody>
          </p:sp>
          <p:sp>
            <p:nvSpPr>
              <p:cNvPr id="30" name="object 30">
                <a:extLst>
                  <a:ext uri="{FF2B5EF4-FFF2-40B4-BE49-F238E27FC236}">
                    <a16:creationId xmlns:a16="http://schemas.microsoft.com/office/drawing/2014/main" id="{2FD7EFE3-A2F5-4BA2-B10B-15D77E3BE047}"/>
                  </a:ext>
                </a:extLst>
              </p:cNvPr>
              <p:cNvSpPr/>
              <p:nvPr/>
            </p:nvSpPr>
            <p:spPr>
              <a:xfrm>
                <a:off x="2249788" y="3366264"/>
                <a:ext cx="36830" cy="18415"/>
              </a:xfrm>
              <a:custGeom>
                <a:avLst/>
                <a:gdLst/>
                <a:ahLst/>
                <a:cxnLst/>
                <a:rect l="l" t="t" r="r" b="b"/>
                <a:pathLst>
                  <a:path w="36830" h="18414">
                    <a:moveTo>
                      <a:pt x="0" y="0"/>
                    </a:moveTo>
                    <a:lnTo>
                      <a:pt x="0" y="18221"/>
                    </a:lnTo>
                    <a:lnTo>
                      <a:pt x="36440" y="9109"/>
                    </a:lnTo>
                    <a:lnTo>
                      <a:pt x="0" y="0"/>
                    </a:lnTo>
                    <a:close/>
                  </a:path>
                </a:pathLst>
              </a:custGeom>
              <a:solidFill>
                <a:srgbClr val="000000"/>
              </a:solidFill>
            </p:spPr>
            <p:txBody>
              <a:bodyPr wrap="square" lIns="0" tIns="0" rIns="0" bIns="0" rtlCol="0"/>
              <a:lstStyle/>
              <a:p>
                <a:endParaRPr sz="1400"/>
              </a:p>
            </p:txBody>
          </p:sp>
          <p:sp>
            <p:nvSpPr>
              <p:cNvPr id="31" name="object 31">
                <a:extLst>
                  <a:ext uri="{FF2B5EF4-FFF2-40B4-BE49-F238E27FC236}">
                    <a16:creationId xmlns:a16="http://schemas.microsoft.com/office/drawing/2014/main" id="{4F3EE69A-ABF9-49DF-BFA2-7B3140EECB14}"/>
                  </a:ext>
                </a:extLst>
              </p:cNvPr>
              <p:cNvSpPr/>
              <p:nvPr/>
            </p:nvSpPr>
            <p:spPr>
              <a:xfrm>
                <a:off x="2249788" y="3366264"/>
                <a:ext cx="36830" cy="18415"/>
              </a:xfrm>
              <a:custGeom>
                <a:avLst/>
                <a:gdLst/>
                <a:ahLst/>
                <a:cxnLst/>
                <a:rect l="l" t="t" r="r" b="b"/>
                <a:pathLst>
                  <a:path w="36830" h="18414">
                    <a:moveTo>
                      <a:pt x="0" y="18221"/>
                    </a:moveTo>
                    <a:lnTo>
                      <a:pt x="36440" y="9109"/>
                    </a:lnTo>
                    <a:lnTo>
                      <a:pt x="0" y="0"/>
                    </a:lnTo>
                    <a:lnTo>
                      <a:pt x="0" y="18221"/>
                    </a:lnTo>
                    <a:close/>
                  </a:path>
                </a:pathLst>
              </a:custGeom>
              <a:ln w="3175">
                <a:solidFill>
                  <a:srgbClr val="000000"/>
                </a:solidFill>
              </a:ln>
            </p:spPr>
            <p:txBody>
              <a:bodyPr wrap="square" lIns="0" tIns="0" rIns="0" bIns="0" rtlCol="0"/>
              <a:lstStyle/>
              <a:p>
                <a:endParaRPr sz="1400"/>
              </a:p>
            </p:txBody>
          </p:sp>
          <p:sp>
            <p:nvSpPr>
              <p:cNvPr id="32" name="object 32">
                <a:extLst>
                  <a:ext uri="{FF2B5EF4-FFF2-40B4-BE49-F238E27FC236}">
                    <a16:creationId xmlns:a16="http://schemas.microsoft.com/office/drawing/2014/main" id="{589C9505-8932-4644-93E6-B36184A99455}"/>
                  </a:ext>
                </a:extLst>
              </p:cNvPr>
              <p:cNvSpPr/>
              <p:nvPr/>
            </p:nvSpPr>
            <p:spPr>
              <a:xfrm>
                <a:off x="1400029" y="2744437"/>
                <a:ext cx="489584" cy="620395"/>
              </a:xfrm>
              <a:custGeom>
                <a:avLst/>
                <a:gdLst/>
                <a:ahLst/>
                <a:cxnLst/>
                <a:rect l="l" t="t" r="r" b="b"/>
                <a:pathLst>
                  <a:path w="489585" h="620395">
                    <a:moveTo>
                      <a:pt x="0" y="620307"/>
                    </a:moveTo>
                    <a:lnTo>
                      <a:pt x="471223" y="22625"/>
                    </a:lnTo>
                  </a:path>
                  <a:path w="489585" h="620395">
                    <a:moveTo>
                      <a:pt x="471223" y="22625"/>
                    </a:moveTo>
                    <a:lnTo>
                      <a:pt x="489062" y="0"/>
                    </a:lnTo>
                  </a:path>
                </a:pathLst>
              </a:custGeom>
              <a:ln w="4555">
                <a:solidFill>
                  <a:srgbClr val="000000"/>
                </a:solidFill>
              </a:ln>
            </p:spPr>
            <p:txBody>
              <a:bodyPr wrap="square" lIns="0" tIns="0" rIns="0" bIns="0" rtlCol="0"/>
              <a:lstStyle/>
              <a:p>
                <a:endParaRPr sz="1400"/>
              </a:p>
            </p:txBody>
          </p:sp>
          <p:sp>
            <p:nvSpPr>
              <p:cNvPr id="33" name="object 33">
                <a:extLst>
                  <a:ext uri="{FF2B5EF4-FFF2-40B4-BE49-F238E27FC236}">
                    <a16:creationId xmlns:a16="http://schemas.microsoft.com/office/drawing/2014/main" id="{83B4FF41-6269-472A-89D7-B260532F251B}"/>
                  </a:ext>
                </a:extLst>
              </p:cNvPr>
              <p:cNvSpPr/>
              <p:nvPr/>
            </p:nvSpPr>
            <p:spPr>
              <a:xfrm>
                <a:off x="1859532" y="2744281"/>
                <a:ext cx="29845" cy="34290"/>
              </a:xfrm>
              <a:custGeom>
                <a:avLst/>
                <a:gdLst/>
                <a:ahLst/>
                <a:cxnLst/>
                <a:rect l="l" t="t" r="r" b="b"/>
                <a:pathLst>
                  <a:path w="29844" h="34289">
                    <a:moveTo>
                      <a:pt x="29762" y="0"/>
                    </a:moveTo>
                    <a:lnTo>
                      <a:pt x="0" y="22781"/>
                    </a:lnTo>
                    <a:lnTo>
                      <a:pt x="14271" y="34015"/>
                    </a:lnTo>
                    <a:lnTo>
                      <a:pt x="29762" y="0"/>
                    </a:lnTo>
                    <a:close/>
                  </a:path>
                </a:pathLst>
              </a:custGeom>
              <a:solidFill>
                <a:srgbClr val="000000"/>
              </a:solidFill>
            </p:spPr>
            <p:txBody>
              <a:bodyPr wrap="square" lIns="0" tIns="0" rIns="0" bIns="0" rtlCol="0"/>
              <a:lstStyle/>
              <a:p>
                <a:endParaRPr sz="1400"/>
              </a:p>
            </p:txBody>
          </p:sp>
          <p:sp>
            <p:nvSpPr>
              <p:cNvPr id="34" name="object 34">
                <a:extLst>
                  <a:ext uri="{FF2B5EF4-FFF2-40B4-BE49-F238E27FC236}">
                    <a16:creationId xmlns:a16="http://schemas.microsoft.com/office/drawing/2014/main" id="{ACA9C626-2F62-4927-83A0-96C1BDFBDC53}"/>
                  </a:ext>
                </a:extLst>
              </p:cNvPr>
              <p:cNvSpPr/>
              <p:nvPr/>
            </p:nvSpPr>
            <p:spPr>
              <a:xfrm>
                <a:off x="1859532" y="2744281"/>
                <a:ext cx="29845" cy="34290"/>
              </a:xfrm>
              <a:custGeom>
                <a:avLst/>
                <a:gdLst/>
                <a:ahLst/>
                <a:cxnLst/>
                <a:rect l="l" t="t" r="r" b="b"/>
                <a:pathLst>
                  <a:path w="29844" h="34289">
                    <a:moveTo>
                      <a:pt x="14271" y="34015"/>
                    </a:moveTo>
                    <a:lnTo>
                      <a:pt x="29762" y="0"/>
                    </a:lnTo>
                    <a:lnTo>
                      <a:pt x="0" y="22781"/>
                    </a:lnTo>
                    <a:lnTo>
                      <a:pt x="14271" y="34015"/>
                    </a:lnTo>
                    <a:close/>
                  </a:path>
                </a:pathLst>
              </a:custGeom>
              <a:ln w="3175">
                <a:solidFill>
                  <a:srgbClr val="000000"/>
                </a:solidFill>
              </a:ln>
            </p:spPr>
            <p:txBody>
              <a:bodyPr wrap="square" lIns="0" tIns="0" rIns="0" bIns="0" rtlCol="0"/>
              <a:lstStyle/>
              <a:p>
                <a:endParaRPr sz="1400"/>
              </a:p>
            </p:txBody>
          </p:sp>
          <p:sp>
            <p:nvSpPr>
              <p:cNvPr id="35" name="object 35">
                <a:extLst>
                  <a:ext uri="{FF2B5EF4-FFF2-40B4-BE49-F238E27FC236}">
                    <a16:creationId xmlns:a16="http://schemas.microsoft.com/office/drawing/2014/main" id="{6D87DDFB-C067-486B-A8E1-1A8D213A11F4}"/>
                  </a:ext>
                </a:extLst>
              </p:cNvPr>
              <p:cNvSpPr/>
              <p:nvPr/>
            </p:nvSpPr>
            <p:spPr>
              <a:xfrm>
                <a:off x="1891421" y="2754912"/>
                <a:ext cx="392430" cy="203200"/>
              </a:xfrm>
              <a:custGeom>
                <a:avLst/>
                <a:gdLst/>
                <a:ahLst/>
                <a:cxnLst/>
                <a:rect l="l" t="t" r="r" b="b"/>
                <a:pathLst>
                  <a:path w="392430" h="203200">
                    <a:moveTo>
                      <a:pt x="0" y="0"/>
                    </a:moveTo>
                    <a:lnTo>
                      <a:pt x="375193" y="194064"/>
                    </a:lnTo>
                  </a:path>
                  <a:path w="392430" h="203200">
                    <a:moveTo>
                      <a:pt x="375193" y="194064"/>
                    </a:moveTo>
                    <a:lnTo>
                      <a:pt x="391877" y="202694"/>
                    </a:lnTo>
                  </a:path>
                </a:pathLst>
              </a:custGeom>
              <a:ln w="4555">
                <a:solidFill>
                  <a:srgbClr val="000000"/>
                </a:solidFill>
              </a:ln>
            </p:spPr>
            <p:txBody>
              <a:bodyPr wrap="square" lIns="0" tIns="0" rIns="0" bIns="0" rtlCol="0"/>
              <a:lstStyle/>
              <a:p>
                <a:endParaRPr sz="1400"/>
              </a:p>
            </p:txBody>
          </p:sp>
          <p:sp>
            <p:nvSpPr>
              <p:cNvPr id="36" name="object 36">
                <a:extLst>
                  <a:ext uri="{FF2B5EF4-FFF2-40B4-BE49-F238E27FC236}">
                    <a16:creationId xmlns:a16="http://schemas.microsoft.com/office/drawing/2014/main" id="{A9F29B84-AD3F-420B-A19B-AC87F8AEE16E}"/>
                  </a:ext>
                </a:extLst>
              </p:cNvPr>
              <p:cNvSpPr/>
              <p:nvPr/>
            </p:nvSpPr>
            <p:spPr>
              <a:xfrm>
                <a:off x="2246751" y="2932882"/>
                <a:ext cx="36830" cy="25400"/>
              </a:xfrm>
              <a:custGeom>
                <a:avLst/>
                <a:gdLst/>
                <a:ahLst/>
                <a:cxnLst/>
                <a:rect l="l" t="t" r="r" b="b"/>
                <a:pathLst>
                  <a:path w="36830" h="25400">
                    <a:moveTo>
                      <a:pt x="8500" y="0"/>
                    </a:moveTo>
                    <a:lnTo>
                      <a:pt x="0" y="16095"/>
                    </a:lnTo>
                    <a:lnTo>
                      <a:pt x="36748" y="24902"/>
                    </a:lnTo>
                    <a:lnTo>
                      <a:pt x="8500" y="0"/>
                    </a:lnTo>
                    <a:close/>
                  </a:path>
                </a:pathLst>
              </a:custGeom>
              <a:solidFill>
                <a:srgbClr val="000000"/>
              </a:solidFill>
            </p:spPr>
            <p:txBody>
              <a:bodyPr wrap="square" lIns="0" tIns="0" rIns="0" bIns="0" rtlCol="0"/>
              <a:lstStyle/>
              <a:p>
                <a:endParaRPr sz="1400"/>
              </a:p>
            </p:txBody>
          </p:sp>
          <p:sp>
            <p:nvSpPr>
              <p:cNvPr id="37" name="object 37">
                <a:extLst>
                  <a:ext uri="{FF2B5EF4-FFF2-40B4-BE49-F238E27FC236}">
                    <a16:creationId xmlns:a16="http://schemas.microsoft.com/office/drawing/2014/main" id="{AFD6EEC5-9D89-4428-AAF2-C0102739FCC8}"/>
                  </a:ext>
                </a:extLst>
              </p:cNvPr>
              <p:cNvSpPr/>
              <p:nvPr/>
            </p:nvSpPr>
            <p:spPr>
              <a:xfrm>
                <a:off x="2246751" y="2932882"/>
                <a:ext cx="36830" cy="25400"/>
              </a:xfrm>
              <a:custGeom>
                <a:avLst/>
                <a:gdLst/>
                <a:ahLst/>
                <a:cxnLst/>
                <a:rect l="l" t="t" r="r" b="b"/>
                <a:pathLst>
                  <a:path w="36830" h="25400">
                    <a:moveTo>
                      <a:pt x="0" y="16095"/>
                    </a:moveTo>
                    <a:lnTo>
                      <a:pt x="36748" y="24902"/>
                    </a:lnTo>
                    <a:lnTo>
                      <a:pt x="8500" y="0"/>
                    </a:lnTo>
                    <a:lnTo>
                      <a:pt x="0" y="16095"/>
                    </a:lnTo>
                    <a:close/>
                  </a:path>
                </a:pathLst>
              </a:custGeom>
              <a:ln w="3175">
                <a:solidFill>
                  <a:srgbClr val="000000"/>
                </a:solidFill>
              </a:ln>
            </p:spPr>
            <p:txBody>
              <a:bodyPr wrap="square" lIns="0" tIns="0" rIns="0" bIns="0" rtlCol="0"/>
              <a:lstStyle/>
              <a:p>
                <a:endParaRPr sz="1400"/>
              </a:p>
            </p:txBody>
          </p:sp>
        </p:grpSp>
        <p:sp>
          <p:nvSpPr>
            <p:cNvPr id="38" name="object 38">
              <a:extLst>
                <a:ext uri="{FF2B5EF4-FFF2-40B4-BE49-F238E27FC236}">
                  <a16:creationId xmlns:a16="http://schemas.microsoft.com/office/drawing/2014/main" id="{B847157F-1671-4507-886C-CAE1929B4BFF}"/>
                </a:ext>
              </a:extLst>
            </p:cNvPr>
            <p:cNvSpPr txBox="1"/>
            <p:nvPr/>
          </p:nvSpPr>
          <p:spPr>
            <a:xfrm>
              <a:off x="1882058" y="5841843"/>
              <a:ext cx="566420" cy="456055"/>
            </a:xfrm>
            <a:prstGeom prst="rect">
              <a:avLst/>
            </a:prstGeom>
          </p:spPr>
          <p:txBody>
            <a:bodyPr vert="horz" wrap="square" lIns="0" tIns="16510" rIns="0" bIns="0" rtlCol="0">
              <a:spAutoFit/>
            </a:bodyPr>
            <a:lstStyle/>
            <a:p>
              <a:pPr marL="12700">
                <a:lnSpc>
                  <a:spcPct val="100000"/>
                </a:lnSpc>
                <a:spcBef>
                  <a:spcPts val="130"/>
                </a:spcBef>
              </a:pPr>
              <a:r>
                <a:rPr sz="1400" b="1" spc="10" dirty="0">
                  <a:latin typeface="Times New Roman"/>
                  <a:cs typeface="Times New Roman"/>
                </a:rPr>
                <a:t>r</a:t>
              </a:r>
              <a:endParaRPr sz="1400" dirty="0">
                <a:latin typeface="Times New Roman"/>
                <a:cs typeface="Times New Roman"/>
              </a:endParaRPr>
            </a:p>
            <a:p>
              <a:pPr>
                <a:lnSpc>
                  <a:spcPct val="100000"/>
                </a:lnSpc>
                <a:spcBef>
                  <a:spcPts val="35"/>
                </a:spcBef>
              </a:pPr>
              <a:endParaRPr sz="1400" dirty="0">
                <a:latin typeface="Times New Roman"/>
                <a:cs typeface="Times New Roman"/>
              </a:endParaRPr>
            </a:p>
            <a:p>
              <a:pPr marR="5080" algn="r">
                <a:lnSpc>
                  <a:spcPct val="100000"/>
                </a:lnSpc>
                <a:spcBef>
                  <a:spcPts val="5"/>
                </a:spcBef>
              </a:pPr>
              <a:r>
                <a:rPr sz="1400" spc="20" dirty="0">
                  <a:latin typeface="Times New Roman"/>
                  <a:cs typeface="Times New Roman"/>
                </a:rPr>
                <a:t>X</a:t>
              </a:r>
              <a:endParaRPr sz="1400" dirty="0">
                <a:latin typeface="Times New Roman"/>
                <a:cs typeface="Times New Roman"/>
              </a:endParaRPr>
            </a:p>
          </p:txBody>
        </p:sp>
        <p:sp>
          <p:nvSpPr>
            <p:cNvPr id="39" name="object 39">
              <a:extLst>
                <a:ext uri="{FF2B5EF4-FFF2-40B4-BE49-F238E27FC236}">
                  <a16:creationId xmlns:a16="http://schemas.microsoft.com/office/drawing/2014/main" id="{6C3DA74A-36FA-4A88-8760-5E606C0A2D3A}"/>
                </a:ext>
              </a:extLst>
            </p:cNvPr>
            <p:cNvSpPr txBox="1"/>
            <p:nvPr/>
          </p:nvSpPr>
          <p:spPr>
            <a:xfrm>
              <a:off x="560895" y="4692467"/>
              <a:ext cx="2510790" cy="777146"/>
            </a:xfrm>
            <a:prstGeom prst="rect">
              <a:avLst/>
            </a:prstGeom>
          </p:spPr>
          <p:txBody>
            <a:bodyPr vert="horz" wrap="square" lIns="0" tIns="11430" rIns="0" bIns="0" rtlCol="0">
              <a:spAutoFit/>
            </a:bodyPr>
            <a:lstStyle/>
            <a:p>
              <a:pPr marL="76200">
                <a:lnSpc>
                  <a:spcPct val="100000"/>
                </a:lnSpc>
                <a:spcBef>
                  <a:spcPts val="90"/>
                </a:spcBef>
              </a:pPr>
              <a:endParaRPr sz="1400" dirty="0">
                <a:latin typeface="Calibri"/>
                <a:cs typeface="Calibri"/>
              </a:endParaRPr>
            </a:p>
            <a:p>
              <a:pPr>
                <a:lnSpc>
                  <a:spcPct val="100000"/>
                </a:lnSpc>
                <a:spcBef>
                  <a:spcPts val="35"/>
                </a:spcBef>
              </a:pPr>
              <a:endParaRPr sz="1400" dirty="0">
                <a:latin typeface="Calibri"/>
                <a:cs typeface="Calibri"/>
              </a:endParaRPr>
            </a:p>
            <a:p>
              <a:pPr marL="800735">
                <a:lnSpc>
                  <a:spcPts val="715"/>
                </a:lnSpc>
              </a:pPr>
              <a:r>
                <a:rPr sz="1400" spc="20" dirty="0">
                  <a:latin typeface="Times New Roman"/>
                  <a:cs typeface="Times New Roman"/>
                </a:rPr>
                <a:t>Y</a:t>
              </a:r>
              <a:endParaRPr sz="1400" dirty="0">
                <a:latin typeface="Times New Roman"/>
                <a:cs typeface="Times New Roman"/>
              </a:endParaRPr>
            </a:p>
            <a:p>
              <a:pPr marR="267335" algn="ctr">
                <a:lnSpc>
                  <a:spcPts val="715"/>
                </a:lnSpc>
              </a:pPr>
              <a:r>
                <a:rPr sz="1400" spc="20" dirty="0">
                  <a:latin typeface="Times New Roman"/>
                  <a:cs typeface="Times New Roman"/>
                </a:rPr>
                <a:t>L</a:t>
              </a:r>
              <a:r>
                <a:rPr sz="1400" spc="30" baseline="-22222" dirty="0">
                  <a:latin typeface="Times New Roman"/>
                  <a:cs typeface="Times New Roman"/>
                </a:rPr>
                <a:t>z </a:t>
              </a:r>
              <a:r>
                <a:rPr sz="1400" spc="15" dirty="0">
                  <a:latin typeface="Times New Roman"/>
                  <a:cs typeface="Times New Roman"/>
                </a:rPr>
                <a:t>&lt;</a:t>
              </a:r>
              <a:r>
                <a:rPr sz="1400" spc="45" dirty="0">
                  <a:latin typeface="Times New Roman"/>
                  <a:cs typeface="Times New Roman"/>
                </a:rPr>
                <a:t> </a:t>
              </a:r>
              <a:r>
                <a:rPr sz="1400" spc="15" dirty="0">
                  <a:latin typeface="Times New Roman"/>
                  <a:cs typeface="Times New Roman"/>
                </a:rPr>
                <a:t>0</a:t>
              </a:r>
              <a:endParaRPr sz="1400" dirty="0">
                <a:latin typeface="Times New Roman"/>
                <a:cs typeface="Times New Roman"/>
              </a:endParaRPr>
            </a:p>
            <a:p>
              <a:pPr marL="1127760" algn="ctr">
                <a:lnSpc>
                  <a:spcPct val="100000"/>
                </a:lnSpc>
                <a:spcBef>
                  <a:spcPts val="400"/>
                </a:spcBef>
              </a:pPr>
              <a:r>
                <a:rPr sz="1400" spc="15" dirty="0">
                  <a:latin typeface="Times New Roman"/>
                  <a:cs typeface="Times New Roman"/>
                </a:rPr>
                <a:t>Sense </a:t>
              </a:r>
              <a:r>
                <a:rPr sz="1400" spc="10" dirty="0">
                  <a:latin typeface="Times New Roman"/>
                  <a:cs typeface="Times New Roman"/>
                </a:rPr>
                <a:t>of</a:t>
              </a:r>
              <a:r>
                <a:rPr sz="1400" spc="-15" dirty="0">
                  <a:latin typeface="Times New Roman"/>
                  <a:cs typeface="Times New Roman"/>
                </a:rPr>
                <a:t> </a:t>
              </a:r>
              <a:r>
                <a:rPr sz="1400" spc="10" dirty="0">
                  <a:latin typeface="Times New Roman"/>
                  <a:cs typeface="Times New Roman"/>
                </a:rPr>
                <a:t>rotation</a:t>
              </a:r>
              <a:endParaRPr sz="1400" dirty="0">
                <a:latin typeface="Times New Roman"/>
                <a:cs typeface="Times New Roman"/>
              </a:endParaRPr>
            </a:p>
            <a:p>
              <a:pPr marL="68580" algn="ctr">
                <a:lnSpc>
                  <a:spcPct val="100000"/>
                </a:lnSpc>
                <a:spcBef>
                  <a:spcPts val="190"/>
                </a:spcBef>
              </a:pPr>
              <a:r>
                <a:rPr sz="1400" b="1" spc="15" dirty="0">
                  <a:latin typeface="Times New Roman"/>
                  <a:cs typeface="Times New Roman"/>
                </a:rPr>
                <a:t>p</a:t>
              </a:r>
              <a:endParaRPr sz="1400" dirty="0">
                <a:latin typeface="Times New Roman"/>
                <a:cs typeface="Times New Roman"/>
              </a:endParaRPr>
            </a:p>
          </p:txBody>
        </p:sp>
      </p:grpSp>
    </p:spTree>
    <p:extLst>
      <p:ext uri="{BB962C8B-B14F-4D97-AF65-F5344CB8AC3E}">
        <p14:creationId xmlns:p14="http://schemas.microsoft.com/office/powerpoint/2010/main" val="1448060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A223-CE6C-47F4-A743-879B6612E805}"/>
              </a:ext>
            </a:extLst>
          </p:cNvPr>
          <p:cNvSpPr>
            <a:spLocks noGrp="1"/>
          </p:cNvSpPr>
          <p:nvPr>
            <p:ph type="title"/>
          </p:nvPr>
        </p:nvSpPr>
        <p:spPr/>
        <p:txBody>
          <a:bodyPr>
            <a:normAutofit fontScale="90000"/>
          </a:bodyPr>
          <a:lstStyle/>
          <a:p>
            <a:r>
              <a:rPr lang="en-US" dirty="0"/>
              <a:t>Angular Momentum of a Particle-III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A9D64B-EECC-4BF6-9F36-BDEFE56077FD}"/>
                  </a:ext>
                </a:extLst>
              </p:cNvPr>
              <p:cNvSpPr>
                <a:spLocks noGrp="1"/>
              </p:cNvSpPr>
              <p:nvPr>
                <p:ph idx="1"/>
              </p:nvPr>
            </p:nvSpPr>
            <p:spPr/>
            <p:txBody>
              <a:bodyPr/>
              <a:lstStyle/>
              <a:p>
                <a:pPr>
                  <a:buFont typeface="Wingdings" panose="05000000000000000000" pitchFamily="2" charset="2"/>
                  <a:buChar char="q"/>
                </a:pPr>
                <a:r>
                  <a:rPr lang="en-US" dirty="0">
                    <a:solidFill>
                      <a:srgbClr val="002060"/>
                    </a:solidFill>
                    <a:latin typeface="Times New Roman" panose="02020603050405020304" pitchFamily="18" charset="0"/>
                    <a:cs typeface="Times New Roman" panose="02020603050405020304" pitchFamily="18" charset="0"/>
                  </a:rPr>
                  <a:t>Consider the right-side figure</a:t>
                </a:r>
              </a:p>
              <a:p>
                <a:pPr>
                  <a:buFont typeface="Wingdings" panose="05000000000000000000" pitchFamily="2" charset="2"/>
                  <a:buChar char="q"/>
                </a:pPr>
                <a:r>
                  <a:rPr lang="en-US" sz="2000" spc="-15" dirty="0">
                    <a:solidFill>
                      <a:srgbClr val="002060"/>
                    </a:solidFill>
                    <a:latin typeface="Times New Roman" panose="02020603050405020304" pitchFamily="18" charset="0"/>
                    <a:cs typeface="Times New Roman" panose="02020603050405020304" pitchFamily="18" charset="0"/>
                  </a:rPr>
                  <a:t>Clearly, </a:t>
                </a:r>
                <a14:m>
                  <m:oMath xmlns:m="http://schemas.openxmlformats.org/officeDocument/2006/math">
                    <m:r>
                      <a:rPr lang="en-US" sz="2000" i="1" spc="-10" dirty="0" smtClean="0">
                        <a:solidFill>
                          <a:srgbClr val="002060"/>
                        </a:solidFill>
                        <a:latin typeface="Cambria Math" panose="02040503050406030204" pitchFamily="18" charset="0"/>
                        <a:cs typeface="Arial"/>
                      </a:rPr>
                      <m:t>𝑟</m:t>
                    </m:r>
                    <m:r>
                      <a:rPr lang="en-US" sz="2400" i="1" spc="-15" baseline="-13888" dirty="0" smtClean="0">
                        <a:solidFill>
                          <a:srgbClr val="002060"/>
                        </a:solidFill>
                        <a:latin typeface="Cambria Math" panose="02040503050406030204" pitchFamily="18" charset="0"/>
                        <a:cs typeface="Lucida Sans Unicode"/>
                      </a:rPr>
                      <m:t>⊥ </m:t>
                    </m:r>
                    <m:r>
                      <a:rPr lang="en-US" sz="2000" i="1" spc="204" dirty="0" smtClean="0">
                        <a:solidFill>
                          <a:srgbClr val="002060"/>
                        </a:solidFill>
                        <a:latin typeface="Cambria Math" panose="02040503050406030204" pitchFamily="18" charset="0"/>
                        <a:cs typeface="Arial"/>
                      </a:rPr>
                      <m:t>= </m:t>
                    </m:r>
                    <m:r>
                      <a:rPr lang="en-US" sz="2000" i="1" spc="5" dirty="0" smtClean="0">
                        <a:solidFill>
                          <a:srgbClr val="002060"/>
                        </a:solidFill>
                        <a:latin typeface="Cambria Math" panose="02040503050406030204" pitchFamily="18" charset="0"/>
                        <a:cs typeface="Arial"/>
                      </a:rPr>
                      <m:t>𝑟</m:t>
                    </m:r>
                    <m:r>
                      <a:rPr lang="en-US" sz="2000" i="1" spc="5" dirty="0" smtClean="0">
                        <a:solidFill>
                          <a:srgbClr val="002060"/>
                        </a:solidFill>
                        <a:latin typeface="Cambria Math" panose="02040503050406030204" pitchFamily="18" charset="0"/>
                        <a:cs typeface="Arial"/>
                      </a:rPr>
                      <m:t> </m:t>
                    </m:r>
                    <m:r>
                      <m:rPr>
                        <m:sty m:val="p"/>
                      </m:rPr>
                      <a:rPr lang="en-US" sz="2000" i="1" dirty="0" smtClean="0">
                        <a:solidFill>
                          <a:srgbClr val="002060"/>
                        </a:solidFill>
                        <a:latin typeface="Cambria Math" panose="02040503050406030204" pitchFamily="18" charset="0"/>
                        <a:cs typeface="Calibri"/>
                      </a:rPr>
                      <m:t>sin</m:t>
                    </m:r>
                    <m:r>
                      <a:rPr lang="en-US" sz="2000" i="1" dirty="0" smtClean="0">
                        <a:solidFill>
                          <a:srgbClr val="002060"/>
                        </a:solidFill>
                        <a:latin typeface="Cambria Math" panose="02040503050406030204" pitchFamily="18" charset="0"/>
                        <a:cs typeface="Calibri"/>
                      </a:rPr>
                      <m:t>⁡(</m:t>
                    </m:r>
                    <m:r>
                      <a:rPr lang="el-GR" sz="2000" i="1" dirty="0" smtClean="0">
                        <a:solidFill>
                          <a:srgbClr val="002060"/>
                        </a:solidFill>
                        <a:latin typeface="Cambria Math" panose="02040503050406030204" pitchFamily="18" charset="0"/>
                        <a:cs typeface="Calibri"/>
                      </a:rPr>
                      <m:t>𝜋</m:t>
                    </m:r>
                    <m:r>
                      <a:rPr lang="el-GR" sz="2000" i="1" dirty="0" smtClean="0">
                        <a:solidFill>
                          <a:srgbClr val="002060"/>
                        </a:solidFill>
                        <a:latin typeface="Cambria Math" panose="02040503050406030204" pitchFamily="18" charset="0"/>
                        <a:cs typeface="Calibri"/>
                      </a:rPr>
                      <m:t> − </m:t>
                    </m:r>
                    <m:r>
                      <a:rPr lang="el-GR" sz="2000" i="1" spc="-155" dirty="0" smtClean="0">
                        <a:solidFill>
                          <a:srgbClr val="002060"/>
                        </a:solidFill>
                        <a:latin typeface="Cambria Math" panose="02040503050406030204" pitchFamily="18" charset="0"/>
                        <a:cs typeface="Calibri"/>
                      </a:rPr>
                      <m:t>𝜑</m:t>
                    </m:r>
                    <m:r>
                      <a:rPr lang="el-GR" sz="2000" i="1" spc="-155" dirty="0" smtClean="0">
                        <a:solidFill>
                          <a:srgbClr val="002060"/>
                        </a:solidFill>
                        <a:latin typeface="Cambria Math" panose="02040503050406030204" pitchFamily="18" charset="0"/>
                        <a:cs typeface="Calibri"/>
                      </a:rPr>
                      <m:t> ) = </m:t>
                    </m:r>
                    <m:r>
                      <a:rPr lang="en-US" sz="2000" i="1" spc="5" dirty="0" smtClean="0">
                        <a:solidFill>
                          <a:srgbClr val="002060"/>
                        </a:solidFill>
                        <a:latin typeface="Cambria Math" panose="02040503050406030204" pitchFamily="18" charset="0"/>
                        <a:cs typeface="Arial"/>
                      </a:rPr>
                      <m:t>𝑟</m:t>
                    </m:r>
                    <m:r>
                      <a:rPr lang="en-US" sz="2000" i="1" spc="5" dirty="0" smtClean="0">
                        <a:solidFill>
                          <a:srgbClr val="002060"/>
                        </a:solidFill>
                        <a:latin typeface="Cambria Math" panose="02040503050406030204" pitchFamily="18" charset="0"/>
                        <a:cs typeface="Arial"/>
                      </a:rPr>
                      <m:t> </m:t>
                    </m:r>
                    <m:r>
                      <m:rPr>
                        <m:sty m:val="p"/>
                      </m:rPr>
                      <a:rPr lang="en-US" sz="2000" i="1" spc="-15" dirty="0" smtClean="0">
                        <a:solidFill>
                          <a:srgbClr val="002060"/>
                        </a:solidFill>
                        <a:latin typeface="Cambria Math" panose="02040503050406030204" pitchFamily="18" charset="0"/>
                        <a:cs typeface="Calibri"/>
                      </a:rPr>
                      <m:t>sin</m:t>
                    </m:r>
                    <m:r>
                      <a:rPr lang="en-US" sz="2000" i="1" spc="-15" dirty="0" smtClean="0">
                        <a:solidFill>
                          <a:srgbClr val="002060"/>
                        </a:solidFill>
                        <a:latin typeface="Cambria Math" panose="02040503050406030204" pitchFamily="18" charset="0"/>
                        <a:cs typeface="Calibri"/>
                      </a:rPr>
                      <m:t>⁡</m:t>
                    </m:r>
                    <m:r>
                      <a:rPr lang="el-GR" sz="2000" i="1" spc="-155" dirty="0" smtClean="0">
                        <a:solidFill>
                          <a:srgbClr val="002060"/>
                        </a:solidFill>
                        <a:latin typeface="Cambria Math" panose="02040503050406030204" pitchFamily="18" charset="0"/>
                        <a:cs typeface="Calibri"/>
                      </a:rPr>
                      <m:t>𝜑</m:t>
                    </m:r>
                  </m:oMath>
                </a14:m>
                <a:r>
                  <a:rPr lang="el-GR" sz="2000" i="1" spc="-155" dirty="0">
                    <a:solidFill>
                      <a:srgbClr val="002060"/>
                    </a:solidFill>
                    <a:latin typeface="Times New Roman" panose="02020603050405020304" pitchFamily="18" charset="0"/>
                    <a:cs typeface="Times New Roman" panose="02020603050405020304" pitchFamily="18" charset="0"/>
                  </a:rPr>
                  <a:t>  </a:t>
                </a:r>
                <a:endParaRPr lang="en-US" sz="2000" i="1" spc="-155"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spc="-15" dirty="0">
                    <a:solidFill>
                      <a:srgbClr val="002060"/>
                    </a:solidFill>
                    <a:latin typeface="Times New Roman" panose="02020603050405020304" pitchFamily="18" charset="0"/>
                    <a:cs typeface="Times New Roman" panose="02020603050405020304" pitchFamily="18" charset="0"/>
                  </a:rPr>
                  <a:t>Therefore </a:t>
                </a:r>
                <a14:m>
                  <m:oMath xmlns:m="http://schemas.openxmlformats.org/officeDocument/2006/math">
                    <m:r>
                      <a:rPr lang="en-US" sz="2000" i="1" spc="-30" dirty="0" smtClean="0">
                        <a:solidFill>
                          <a:srgbClr val="002060"/>
                        </a:solidFill>
                        <a:latin typeface="Cambria Math" panose="02040503050406030204" pitchFamily="18" charset="0"/>
                        <a:cs typeface="Arial"/>
                      </a:rPr>
                      <m:t>𝐿</m:t>
                    </m:r>
                    <m:r>
                      <a:rPr lang="en-US" sz="2400" i="1" spc="-44" baseline="-10416" dirty="0" err="1" smtClean="0">
                        <a:solidFill>
                          <a:srgbClr val="002060"/>
                        </a:solidFill>
                        <a:latin typeface="Cambria Math" panose="02040503050406030204" pitchFamily="18" charset="0"/>
                        <a:cs typeface="Arial"/>
                      </a:rPr>
                      <m:t>𝑧</m:t>
                    </m:r>
                    <m:r>
                      <a:rPr lang="en-US" sz="2400" i="1" spc="-44" baseline="-10416" dirty="0" smtClean="0">
                        <a:solidFill>
                          <a:srgbClr val="002060"/>
                        </a:solidFill>
                        <a:latin typeface="Cambria Math" panose="02040503050406030204" pitchFamily="18" charset="0"/>
                        <a:cs typeface="Arial"/>
                      </a:rPr>
                      <m:t> </m:t>
                    </m:r>
                    <m:r>
                      <a:rPr lang="en-US" sz="2000" i="1" spc="204" dirty="0" smtClean="0">
                        <a:solidFill>
                          <a:srgbClr val="002060"/>
                        </a:solidFill>
                        <a:latin typeface="Cambria Math" panose="02040503050406030204" pitchFamily="18" charset="0"/>
                        <a:cs typeface="Arial"/>
                      </a:rPr>
                      <m:t>= </m:t>
                    </m:r>
                    <m:r>
                      <a:rPr lang="en-US" sz="2000" i="1" spc="-25" dirty="0" err="1" smtClean="0">
                        <a:solidFill>
                          <a:srgbClr val="002060"/>
                        </a:solidFill>
                        <a:latin typeface="Cambria Math" panose="02040503050406030204" pitchFamily="18" charset="0"/>
                        <a:cs typeface="Arial"/>
                      </a:rPr>
                      <m:t>𝑟𝑝</m:t>
                    </m:r>
                    <m:r>
                      <a:rPr lang="en-US" sz="2000" i="1" spc="-25" dirty="0" smtClean="0">
                        <a:solidFill>
                          <a:srgbClr val="002060"/>
                        </a:solidFill>
                        <a:latin typeface="Cambria Math" panose="02040503050406030204" pitchFamily="18" charset="0"/>
                        <a:cs typeface="Arial"/>
                      </a:rPr>
                      <m:t> </m:t>
                    </m:r>
                    <m:r>
                      <m:rPr>
                        <m:sty m:val="p"/>
                      </m:rPr>
                      <a:rPr lang="en-US" sz="2000" i="1" spc="-15" dirty="0" smtClean="0">
                        <a:solidFill>
                          <a:srgbClr val="002060"/>
                        </a:solidFill>
                        <a:latin typeface="Cambria Math" panose="02040503050406030204" pitchFamily="18" charset="0"/>
                        <a:cs typeface="Calibri"/>
                      </a:rPr>
                      <m:t>sin</m:t>
                    </m:r>
                    <m:r>
                      <a:rPr lang="en-US" sz="2000" i="1" spc="-15" dirty="0" smtClean="0">
                        <a:solidFill>
                          <a:srgbClr val="002060"/>
                        </a:solidFill>
                        <a:latin typeface="Cambria Math" panose="02040503050406030204" pitchFamily="18" charset="0"/>
                        <a:cs typeface="Calibri"/>
                      </a:rPr>
                      <m:t>⁡</m:t>
                    </m:r>
                    <m:r>
                      <a:rPr lang="el-GR" sz="2000" i="1" spc="-155" dirty="0" smtClean="0">
                        <a:solidFill>
                          <a:srgbClr val="002060"/>
                        </a:solidFill>
                        <a:latin typeface="Cambria Math" panose="02040503050406030204" pitchFamily="18" charset="0"/>
                        <a:cs typeface="Calibri"/>
                      </a:rPr>
                      <m:t>𝜑</m:t>
                    </m:r>
                    <m:r>
                      <a:rPr lang="el-GR" sz="2000" i="1" spc="-65" dirty="0" smtClean="0">
                        <a:solidFill>
                          <a:srgbClr val="002060"/>
                        </a:solidFill>
                        <a:latin typeface="Cambria Math" panose="02040503050406030204" pitchFamily="18" charset="0"/>
                        <a:cs typeface="Calibri"/>
                      </a:rPr>
                      <m:t> </m:t>
                    </m:r>
                    <m:r>
                      <a:rPr lang="el-GR" sz="2000" i="1" spc="204" dirty="0" smtClean="0">
                        <a:solidFill>
                          <a:srgbClr val="002060"/>
                        </a:solidFill>
                        <a:latin typeface="Cambria Math" panose="02040503050406030204" pitchFamily="18" charset="0"/>
                        <a:cs typeface="Arial"/>
                      </a:rPr>
                      <m:t>=</m:t>
                    </m:r>
                    <m:r>
                      <a:rPr lang="el-GR" sz="2000" i="1" spc="5" dirty="0" smtClean="0">
                        <a:solidFill>
                          <a:srgbClr val="002060"/>
                        </a:solidFill>
                        <a:latin typeface="Cambria Math" panose="02040503050406030204" pitchFamily="18" charset="0"/>
                        <a:cs typeface="Arial"/>
                      </a:rPr>
                      <m:t> </m:t>
                    </m:r>
                    <m:r>
                      <a:rPr lang="en-US" sz="2000" i="1" spc="10" dirty="0" err="1" smtClean="0">
                        <a:solidFill>
                          <a:srgbClr val="002060"/>
                        </a:solidFill>
                        <a:latin typeface="Cambria Math" panose="02040503050406030204" pitchFamily="18" charset="0"/>
                        <a:cs typeface="Arial"/>
                      </a:rPr>
                      <m:t>𝑟</m:t>
                    </m:r>
                    <m:r>
                      <a:rPr lang="en-US" sz="2400" i="1" spc="15" baseline="-13888" dirty="0" err="1" smtClean="0">
                        <a:solidFill>
                          <a:srgbClr val="002060"/>
                        </a:solidFill>
                        <a:latin typeface="Cambria Math" panose="02040503050406030204" pitchFamily="18" charset="0"/>
                        <a:cs typeface="Lucida Sans Unicode"/>
                      </a:rPr>
                      <m:t>⊥</m:t>
                    </m:r>
                    <m:r>
                      <a:rPr lang="en-US" sz="2000" i="1" spc="10" dirty="0" err="1" smtClean="0">
                        <a:solidFill>
                          <a:srgbClr val="002060"/>
                        </a:solidFill>
                        <a:latin typeface="Cambria Math" panose="02040503050406030204" pitchFamily="18" charset="0"/>
                        <a:cs typeface="Arial"/>
                      </a:rPr>
                      <m:t>𝑝</m:t>
                    </m:r>
                  </m:oMath>
                </a14:m>
                <a:r>
                  <a:rPr lang="en-US" sz="2000" spc="10" dirty="0">
                    <a:solidFill>
                      <a:srgbClr val="002060"/>
                    </a:solidFill>
                    <a:latin typeface="Times New Roman" panose="02020603050405020304" pitchFamily="18" charset="0"/>
                    <a:cs typeface="Times New Roman" panose="02020603050405020304" pitchFamily="18" charset="0"/>
                  </a:rPr>
                  <a:t>, </a:t>
                </a:r>
                <a:r>
                  <a:rPr lang="en-US" sz="2000" spc="-15" dirty="0">
                    <a:solidFill>
                      <a:srgbClr val="002060"/>
                    </a:solidFill>
                    <a:latin typeface="Times New Roman" panose="02020603050405020304" pitchFamily="18" charset="0"/>
                    <a:cs typeface="Times New Roman" panose="02020603050405020304" pitchFamily="18" charset="0"/>
                  </a:rPr>
                  <a:t>as </a:t>
                </a:r>
                <a:r>
                  <a:rPr lang="en-US" sz="2000" spc="-40" dirty="0">
                    <a:solidFill>
                      <a:srgbClr val="002060"/>
                    </a:solidFill>
                    <a:latin typeface="Times New Roman" panose="02020603050405020304" pitchFamily="18" charset="0"/>
                    <a:cs typeface="Times New Roman" panose="02020603050405020304" pitchFamily="18" charset="0"/>
                  </a:rPr>
                  <a:t>shown next,</a:t>
                </a:r>
              </a:p>
              <a:p>
                <a:pPr>
                  <a:buFont typeface="Wingdings" panose="05000000000000000000" pitchFamily="2" charset="2"/>
                  <a:buChar char="q"/>
                </a:pPr>
                <a:r>
                  <a:rPr lang="en-IN" sz="2000" spc="-15" dirty="0">
                    <a:solidFill>
                      <a:srgbClr val="002060"/>
                    </a:solidFill>
                    <a:latin typeface="Times New Roman" panose="02020603050405020304" pitchFamily="18" charset="0"/>
                    <a:cs typeface="Times New Roman" panose="02020603050405020304" pitchFamily="18" charset="0"/>
                  </a:rPr>
                  <a:t>Alternatively, </a:t>
                </a:r>
                <a:r>
                  <a:rPr lang="en-IN" sz="2000" spc="-75" dirty="0">
                    <a:solidFill>
                      <a:srgbClr val="002060"/>
                    </a:solidFill>
                    <a:latin typeface="Times New Roman" panose="02020603050405020304" pitchFamily="18" charset="0"/>
                    <a:cs typeface="Times New Roman" panose="02020603050405020304" pitchFamily="18" charset="0"/>
                  </a:rPr>
                  <a:t>we </a:t>
                </a:r>
                <a:r>
                  <a:rPr lang="en-IN" sz="2000" spc="-10" dirty="0">
                    <a:solidFill>
                      <a:srgbClr val="002060"/>
                    </a:solidFill>
                    <a:latin typeface="Times New Roman" panose="02020603050405020304" pitchFamily="18" charset="0"/>
                    <a:cs typeface="Times New Roman" panose="02020603050405020304" pitchFamily="18" charset="0"/>
                  </a:rPr>
                  <a:t>can </a:t>
                </a:r>
                <a:r>
                  <a:rPr lang="en-IN" sz="2000" spc="-25" dirty="0">
                    <a:solidFill>
                      <a:srgbClr val="002060"/>
                    </a:solidFill>
                    <a:latin typeface="Times New Roman" panose="02020603050405020304" pitchFamily="18" charset="0"/>
                    <a:cs typeface="Times New Roman" panose="02020603050405020304" pitchFamily="18" charset="0"/>
                  </a:rPr>
                  <a:t>write </a:t>
                </a:r>
                <a14:m>
                  <m:oMath xmlns:m="http://schemas.openxmlformats.org/officeDocument/2006/math">
                    <m:r>
                      <a:rPr lang="en-IN" sz="2000" i="1" spc="-30" dirty="0" smtClean="0">
                        <a:solidFill>
                          <a:srgbClr val="002060"/>
                        </a:solidFill>
                        <a:latin typeface="Cambria Math" panose="02040503050406030204" pitchFamily="18" charset="0"/>
                        <a:cs typeface="Arial"/>
                      </a:rPr>
                      <m:t>𝐿</m:t>
                    </m:r>
                    <m:r>
                      <a:rPr lang="en-IN" sz="2400" i="1" spc="-44" baseline="-10416" dirty="0" err="1" smtClean="0">
                        <a:solidFill>
                          <a:srgbClr val="002060"/>
                        </a:solidFill>
                        <a:latin typeface="Cambria Math" panose="02040503050406030204" pitchFamily="18" charset="0"/>
                        <a:cs typeface="Arial"/>
                      </a:rPr>
                      <m:t>𝑧</m:t>
                    </m:r>
                    <m:r>
                      <a:rPr lang="en-IN" sz="2400" i="1" spc="-44" baseline="-10416" dirty="0" smtClean="0">
                        <a:solidFill>
                          <a:srgbClr val="002060"/>
                        </a:solidFill>
                        <a:latin typeface="Cambria Math" panose="02040503050406030204" pitchFamily="18" charset="0"/>
                        <a:cs typeface="Arial"/>
                      </a:rPr>
                      <m:t> </m:t>
                    </m:r>
                    <m:r>
                      <a:rPr lang="en-IN" sz="2000" i="1" spc="204" dirty="0" smtClean="0">
                        <a:solidFill>
                          <a:srgbClr val="002060"/>
                        </a:solidFill>
                        <a:latin typeface="Cambria Math" panose="02040503050406030204" pitchFamily="18" charset="0"/>
                        <a:cs typeface="Arial"/>
                      </a:rPr>
                      <m:t>= </m:t>
                    </m:r>
                    <m:r>
                      <a:rPr lang="en-IN" sz="2000" i="1" spc="-25" dirty="0" err="1" smtClean="0">
                        <a:solidFill>
                          <a:srgbClr val="002060"/>
                        </a:solidFill>
                        <a:latin typeface="Cambria Math" panose="02040503050406030204" pitchFamily="18" charset="0"/>
                        <a:cs typeface="Arial"/>
                      </a:rPr>
                      <m:t>𝑟𝑝</m:t>
                    </m:r>
                    <m:r>
                      <a:rPr lang="en-IN" sz="2000" i="1" spc="-25" dirty="0" smtClean="0">
                        <a:solidFill>
                          <a:srgbClr val="002060"/>
                        </a:solidFill>
                        <a:latin typeface="Cambria Math" panose="02040503050406030204" pitchFamily="18" charset="0"/>
                        <a:cs typeface="Arial"/>
                      </a:rPr>
                      <m:t> </m:t>
                    </m:r>
                    <m:r>
                      <m:rPr>
                        <m:sty m:val="p"/>
                      </m:rPr>
                      <a:rPr lang="en-IN" sz="2000" i="1" spc="-15" dirty="0" smtClean="0">
                        <a:solidFill>
                          <a:srgbClr val="002060"/>
                        </a:solidFill>
                        <a:latin typeface="Cambria Math" panose="02040503050406030204" pitchFamily="18" charset="0"/>
                        <a:cs typeface="Calibri"/>
                      </a:rPr>
                      <m:t>sin</m:t>
                    </m:r>
                    <m:r>
                      <a:rPr lang="en-IN" sz="2000" i="1" spc="-15" dirty="0" smtClean="0">
                        <a:solidFill>
                          <a:srgbClr val="002060"/>
                        </a:solidFill>
                        <a:latin typeface="Cambria Math" panose="02040503050406030204" pitchFamily="18" charset="0"/>
                        <a:cs typeface="Calibri"/>
                      </a:rPr>
                      <m:t>⁡</m:t>
                    </m:r>
                    <m:r>
                      <a:rPr lang="en-IN" sz="2000" i="1" spc="-155" dirty="0" smtClean="0">
                        <a:solidFill>
                          <a:srgbClr val="002060"/>
                        </a:solidFill>
                        <a:latin typeface="Cambria Math" panose="02040503050406030204" pitchFamily="18" charset="0"/>
                        <a:cs typeface="Calibri"/>
                      </a:rPr>
                      <m:t>𝜑</m:t>
                    </m:r>
                    <m:r>
                      <a:rPr lang="en-IN" sz="2000" i="1" spc="-155" dirty="0" smtClean="0">
                        <a:solidFill>
                          <a:srgbClr val="002060"/>
                        </a:solidFill>
                        <a:latin typeface="Cambria Math" panose="02040503050406030204" pitchFamily="18" charset="0"/>
                        <a:cs typeface="Calibri"/>
                      </a:rPr>
                      <m:t> = </m:t>
                    </m:r>
                    <m:r>
                      <a:rPr lang="en-IN" sz="2000" i="1" dirty="0" err="1" smtClean="0">
                        <a:solidFill>
                          <a:srgbClr val="002060"/>
                        </a:solidFill>
                        <a:latin typeface="Cambria Math" panose="02040503050406030204" pitchFamily="18" charset="0"/>
                        <a:cs typeface="Arial"/>
                      </a:rPr>
                      <m:t>𝑟𝑝</m:t>
                    </m:r>
                    <m:r>
                      <a:rPr lang="en-IN" sz="2400" i="1" baseline="-13888" dirty="0" smtClean="0">
                        <a:solidFill>
                          <a:srgbClr val="002060"/>
                        </a:solidFill>
                        <a:latin typeface="Cambria Math" panose="02040503050406030204" pitchFamily="18" charset="0"/>
                        <a:cs typeface="Lucida Sans Unicode"/>
                      </a:rPr>
                      <m:t>⊥</m:t>
                    </m:r>
                  </m:oMath>
                </a14:m>
                <a:r>
                  <a:rPr lang="en-IN" sz="2000" dirty="0">
                    <a:solidFill>
                      <a:srgbClr val="002060"/>
                    </a:solidFill>
                    <a:latin typeface="Times New Roman" panose="02020603050405020304" pitchFamily="18" charset="0"/>
                    <a:cs typeface="Times New Roman" panose="02020603050405020304" pitchFamily="18" charset="0"/>
                  </a:rPr>
                  <a:t>, </a:t>
                </a:r>
                <a:r>
                  <a:rPr lang="en-IN" sz="2000" spc="-15" dirty="0">
                    <a:solidFill>
                      <a:srgbClr val="002060"/>
                    </a:solidFill>
                    <a:latin typeface="Times New Roman" panose="02020603050405020304" pitchFamily="18" charset="0"/>
                    <a:cs typeface="Times New Roman" panose="02020603050405020304" pitchFamily="18" charset="0"/>
                  </a:rPr>
                  <a:t>as</a:t>
                </a:r>
                <a:r>
                  <a:rPr lang="en-IN" sz="2000" spc="30" dirty="0">
                    <a:solidFill>
                      <a:srgbClr val="002060"/>
                    </a:solidFill>
                    <a:latin typeface="Times New Roman" panose="02020603050405020304" pitchFamily="18" charset="0"/>
                    <a:cs typeface="Times New Roman" panose="02020603050405020304" pitchFamily="18" charset="0"/>
                  </a:rPr>
                  <a:t> </a:t>
                </a:r>
                <a:r>
                  <a:rPr lang="en-IN" sz="2000" spc="-40" dirty="0">
                    <a:solidFill>
                      <a:srgbClr val="002060"/>
                    </a:solidFill>
                    <a:latin typeface="Times New Roman" panose="02020603050405020304" pitchFamily="18" charset="0"/>
                    <a:cs typeface="Times New Roman" panose="02020603050405020304" pitchFamily="18" charset="0"/>
                  </a:rPr>
                  <a:t>shown below</a:t>
                </a:r>
              </a:p>
              <a:p>
                <a:pPr>
                  <a:buFont typeface="Wingdings" panose="05000000000000000000" pitchFamily="2" charset="2"/>
                  <a:buChar char="q"/>
                </a:pPr>
                <a:endParaRPr lang="en-IN"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8A9D64B-EECC-4BF6-9F36-BDEFE56077FD}"/>
                  </a:ext>
                </a:extLst>
              </p:cNvPr>
              <p:cNvSpPr>
                <a:spLocks noGrp="1" noRot="1" noChangeAspect="1" noMove="1" noResize="1" noEditPoints="1" noAdjustHandles="1" noChangeArrowheads="1" noChangeShapeType="1" noTextEdit="1"/>
              </p:cNvSpPr>
              <p:nvPr>
                <p:ph idx="1"/>
              </p:nvPr>
            </p:nvSpPr>
            <p:spPr>
              <a:blipFill>
                <a:blip r:embed="rId2"/>
                <a:stretch>
                  <a:fillRect l="-1455" t="-128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D94A9CD-BAB1-48DF-8293-CED8E693B929}"/>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1DEE8D94-0CA6-4107-8BA2-FEC21CBB88A3}"/>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8E21F340-F6B0-491F-8CD9-A1E66B10F6BF}"/>
              </a:ext>
            </a:extLst>
          </p:cNvPr>
          <p:cNvSpPr>
            <a:spLocks noGrp="1"/>
          </p:cNvSpPr>
          <p:nvPr>
            <p:ph type="sldNum" sz="quarter" idx="12"/>
          </p:nvPr>
        </p:nvSpPr>
        <p:spPr/>
        <p:txBody>
          <a:bodyPr/>
          <a:lstStyle/>
          <a:p>
            <a:fld id="{BDA10909-B56C-45AC-A9CA-18A782F1C497}" type="slidenum">
              <a:rPr lang="en-US" smtClean="0"/>
              <a:pPr/>
              <a:t>7</a:t>
            </a:fld>
            <a:endParaRPr lang="en-US" dirty="0"/>
          </a:p>
        </p:txBody>
      </p:sp>
      <p:sp>
        <p:nvSpPr>
          <p:cNvPr id="7" name="object 6">
            <a:extLst>
              <a:ext uri="{FF2B5EF4-FFF2-40B4-BE49-F238E27FC236}">
                <a16:creationId xmlns:a16="http://schemas.microsoft.com/office/drawing/2014/main" id="{1BACF4E1-6389-4792-BD34-42D31D1F769D}"/>
              </a:ext>
            </a:extLst>
          </p:cNvPr>
          <p:cNvSpPr/>
          <p:nvPr/>
        </p:nvSpPr>
        <p:spPr>
          <a:xfrm>
            <a:off x="8407285" y="978030"/>
            <a:ext cx="2870320" cy="2189240"/>
          </a:xfrm>
          <a:prstGeom prst="rect">
            <a:avLst/>
          </a:prstGeom>
          <a:blipFill>
            <a:blip r:embed="rId3" cstate="print"/>
            <a:stretch>
              <a:fillRect/>
            </a:stretch>
          </a:blipFill>
        </p:spPr>
        <p:txBody>
          <a:bodyPr wrap="square" lIns="0" tIns="0" rIns="0" bIns="0" rtlCol="0"/>
          <a:lstStyle/>
          <a:p>
            <a:endParaRPr/>
          </a:p>
        </p:txBody>
      </p:sp>
      <p:sp>
        <p:nvSpPr>
          <p:cNvPr id="8" name="object 10">
            <a:extLst>
              <a:ext uri="{FF2B5EF4-FFF2-40B4-BE49-F238E27FC236}">
                <a16:creationId xmlns:a16="http://schemas.microsoft.com/office/drawing/2014/main" id="{713ADE3A-A157-45EF-B6AA-E31947C61876}"/>
              </a:ext>
            </a:extLst>
          </p:cNvPr>
          <p:cNvSpPr/>
          <p:nvPr/>
        </p:nvSpPr>
        <p:spPr>
          <a:xfrm>
            <a:off x="8619319" y="3406579"/>
            <a:ext cx="2748395" cy="2470907"/>
          </a:xfrm>
          <a:prstGeom prst="rect">
            <a:avLst/>
          </a:prstGeom>
          <a:blipFill>
            <a:blip r:embed="rId4" cstate="print"/>
            <a:stretch>
              <a:fillRect/>
            </a:stretch>
          </a:blipFill>
        </p:spPr>
        <p:txBody>
          <a:bodyPr wrap="square" lIns="0" tIns="0" rIns="0" bIns="0" rtlCol="0"/>
          <a:lstStyle/>
          <a:p>
            <a:endParaRPr/>
          </a:p>
        </p:txBody>
      </p:sp>
      <p:sp>
        <p:nvSpPr>
          <p:cNvPr id="9" name="object 7">
            <a:extLst>
              <a:ext uri="{FF2B5EF4-FFF2-40B4-BE49-F238E27FC236}">
                <a16:creationId xmlns:a16="http://schemas.microsoft.com/office/drawing/2014/main" id="{5AAC39CE-DDD0-4C91-AA27-799445954ED8}"/>
              </a:ext>
            </a:extLst>
          </p:cNvPr>
          <p:cNvSpPr/>
          <p:nvPr/>
        </p:nvSpPr>
        <p:spPr>
          <a:xfrm>
            <a:off x="3132822" y="2993112"/>
            <a:ext cx="2660459" cy="2135479"/>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36720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CEAA-7F54-4F83-8B55-9C0EE3CA9834}"/>
              </a:ext>
            </a:extLst>
          </p:cNvPr>
          <p:cNvSpPr>
            <a:spLocks noGrp="1"/>
          </p:cNvSpPr>
          <p:nvPr>
            <p:ph type="title"/>
          </p:nvPr>
        </p:nvSpPr>
        <p:spPr/>
        <p:txBody>
          <a:bodyPr>
            <a:normAutofit fontScale="90000"/>
          </a:bodyPr>
          <a:lstStyle/>
          <a:p>
            <a:r>
              <a:rPr lang="en-US" dirty="0"/>
              <a:t>Angular Momentum of a Sliding Block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8EFFF8-75EA-4B26-85DA-07122AC3657E}"/>
                  </a:ext>
                </a:extLst>
              </p:cNvPr>
              <p:cNvSpPr>
                <a:spLocks noGrp="1"/>
              </p:cNvSpPr>
              <p:nvPr>
                <p:ph idx="1"/>
              </p:nvPr>
            </p:nvSpPr>
            <p:spPr>
              <a:xfrm>
                <a:off x="1097280" y="993765"/>
                <a:ext cx="10058400" cy="5216288"/>
              </a:xfrm>
            </p:spPr>
            <p:txBody>
              <a:bodyPr>
                <a:noAutofit/>
              </a:bodyPr>
              <a:lstStyle/>
              <a:p>
                <a:pPr marL="264160" marR="5080" indent="-342900">
                  <a:lnSpc>
                    <a:spcPct val="102600"/>
                  </a:lnSpc>
                  <a:spcBef>
                    <a:spcPts val="55"/>
                  </a:spcBef>
                  <a:buFont typeface="Wingdings" panose="05000000000000000000" pitchFamily="2" charset="2"/>
                  <a:buChar char="q"/>
                </a:pPr>
                <a:r>
                  <a:rPr lang="en-IN" spc="20" dirty="0">
                    <a:solidFill>
                      <a:srgbClr val="002060"/>
                    </a:solidFill>
                    <a:latin typeface="Times New Roman" panose="02020603050405020304" pitchFamily="18" charset="0"/>
                    <a:cs typeface="Times New Roman" panose="02020603050405020304" pitchFamily="18" charset="0"/>
                  </a:rPr>
                  <a:t>Let </a:t>
                </a:r>
                <a:r>
                  <a:rPr lang="en-IN" spc="-20" dirty="0">
                    <a:solidFill>
                      <a:srgbClr val="002060"/>
                    </a:solidFill>
                    <a:latin typeface="Times New Roman" panose="02020603050405020304" pitchFamily="18" charset="0"/>
                    <a:cs typeface="Times New Roman" panose="02020603050405020304" pitchFamily="18" charset="0"/>
                  </a:rPr>
                  <a:t>us </a:t>
                </a:r>
                <a:r>
                  <a:rPr lang="en-IN" spc="-35" dirty="0">
                    <a:solidFill>
                      <a:srgbClr val="002060"/>
                    </a:solidFill>
                    <a:latin typeface="Times New Roman" panose="02020603050405020304" pitchFamily="18" charset="0"/>
                    <a:cs typeface="Times New Roman" panose="02020603050405020304" pitchFamily="18" charset="0"/>
                  </a:rPr>
                  <a:t>explore </a:t>
                </a:r>
                <a:r>
                  <a:rPr lang="en-IN" spc="-25" dirty="0">
                    <a:solidFill>
                      <a:srgbClr val="002060"/>
                    </a:solidFill>
                    <a:latin typeface="Times New Roman" panose="02020603050405020304" pitchFamily="18" charset="0"/>
                    <a:cs typeface="Times New Roman" panose="02020603050405020304" pitchFamily="18" charset="0"/>
                  </a:rPr>
                  <a:t>the </a:t>
                </a:r>
                <a:r>
                  <a:rPr lang="en-IN" spc="-40" dirty="0">
                    <a:solidFill>
                      <a:srgbClr val="002060"/>
                    </a:solidFill>
                    <a:latin typeface="Times New Roman" panose="02020603050405020304" pitchFamily="18" charset="0"/>
                    <a:cs typeface="Times New Roman" panose="02020603050405020304" pitchFamily="18" charset="0"/>
                  </a:rPr>
                  <a:t>dependence </a:t>
                </a:r>
                <a:r>
                  <a:rPr lang="en-IN" spc="-25" dirty="0">
                    <a:solidFill>
                      <a:srgbClr val="002060"/>
                    </a:solidFill>
                    <a:latin typeface="Times New Roman" panose="02020603050405020304" pitchFamily="18" charset="0"/>
                    <a:cs typeface="Times New Roman" panose="02020603050405020304" pitchFamily="18" charset="0"/>
                  </a:rPr>
                  <a:t>of </a:t>
                </a:r>
                <a14:m>
                  <m:oMath xmlns:m="http://schemas.openxmlformats.org/officeDocument/2006/math">
                    <m:acc>
                      <m:accPr>
                        <m:chr m:val="⃗"/>
                        <m:ctrlPr>
                          <a:rPr lang="en-US" b="0" i="1" spc="180" dirty="0" smtClean="0">
                            <a:solidFill>
                              <a:srgbClr val="002060"/>
                            </a:solidFill>
                            <a:latin typeface="Cambria Math" panose="02040503050406030204" pitchFamily="18" charset="0"/>
                            <a:cs typeface="Times New Roman" panose="02020603050405020304" pitchFamily="18" charset="0"/>
                          </a:rPr>
                        </m:ctrlPr>
                      </m:accPr>
                      <m:e>
                        <m:r>
                          <a:rPr lang="en-IN" i="1" spc="180" dirty="0" smtClean="0">
                            <a:solidFill>
                              <a:srgbClr val="002060"/>
                            </a:solidFill>
                            <a:latin typeface="Cambria Math" panose="02040503050406030204" pitchFamily="18" charset="0"/>
                            <a:cs typeface="Times New Roman" panose="02020603050405020304" pitchFamily="18" charset="0"/>
                          </a:rPr>
                          <m:t>𝐿</m:t>
                        </m:r>
                      </m:e>
                    </m:acc>
                  </m:oMath>
                </a14:m>
                <a:r>
                  <a:rPr lang="en-IN" b="1" spc="180" dirty="0">
                    <a:solidFill>
                      <a:srgbClr val="002060"/>
                    </a:solidFill>
                    <a:latin typeface="Times New Roman" panose="02020603050405020304" pitchFamily="18" charset="0"/>
                    <a:cs typeface="Times New Roman" panose="02020603050405020304" pitchFamily="18" charset="0"/>
                  </a:rPr>
                  <a:t> </a:t>
                </a:r>
                <a:r>
                  <a:rPr lang="en-IN" spc="-35" dirty="0">
                    <a:solidFill>
                      <a:srgbClr val="002060"/>
                    </a:solidFill>
                    <a:latin typeface="Times New Roman" panose="02020603050405020304" pitchFamily="18" charset="0"/>
                    <a:cs typeface="Times New Roman" panose="02020603050405020304" pitchFamily="18" charset="0"/>
                  </a:rPr>
                  <a:t>on </a:t>
                </a:r>
                <a:r>
                  <a:rPr lang="en-IN" spc="-25" dirty="0">
                    <a:solidFill>
                      <a:srgbClr val="002060"/>
                    </a:solidFill>
                    <a:latin typeface="Times New Roman" panose="02020603050405020304" pitchFamily="18" charset="0"/>
                    <a:cs typeface="Times New Roman" panose="02020603050405020304" pitchFamily="18" charset="0"/>
                  </a:rPr>
                  <a:t>the </a:t>
                </a:r>
                <a:r>
                  <a:rPr lang="en-IN" spc="-20" dirty="0">
                    <a:solidFill>
                      <a:srgbClr val="002060"/>
                    </a:solidFill>
                    <a:latin typeface="Times New Roman" panose="02020603050405020304" pitchFamily="18" charset="0"/>
                    <a:cs typeface="Times New Roman" panose="02020603050405020304" pitchFamily="18" charset="0"/>
                  </a:rPr>
                  <a:t>coordinate </a:t>
                </a:r>
                <a:r>
                  <a:rPr lang="en-IN" spc="-25" dirty="0">
                    <a:solidFill>
                      <a:srgbClr val="002060"/>
                    </a:solidFill>
                    <a:latin typeface="Times New Roman" panose="02020603050405020304" pitchFamily="18" charset="0"/>
                    <a:cs typeface="Times New Roman" panose="02020603050405020304" pitchFamily="18" charset="0"/>
                  </a:rPr>
                  <a:t>system  </a:t>
                </a:r>
                <a:r>
                  <a:rPr lang="en-IN" spc="-35" dirty="0">
                    <a:solidFill>
                      <a:srgbClr val="002060"/>
                    </a:solidFill>
                    <a:latin typeface="Times New Roman" panose="02020603050405020304" pitchFamily="18" charset="0"/>
                    <a:cs typeface="Times New Roman" panose="02020603050405020304" pitchFamily="18" charset="0"/>
                  </a:rPr>
                  <a:t>for </a:t>
                </a:r>
                <a:r>
                  <a:rPr lang="en-IN" spc="-10" dirty="0">
                    <a:solidFill>
                      <a:srgbClr val="002060"/>
                    </a:solidFill>
                    <a:latin typeface="Times New Roman" panose="02020603050405020304" pitchFamily="18" charset="0"/>
                    <a:cs typeface="Times New Roman" panose="02020603050405020304" pitchFamily="18" charset="0"/>
                  </a:rPr>
                  <a:t>a </a:t>
                </a:r>
                <a:r>
                  <a:rPr lang="en-IN" spc="-25" dirty="0">
                    <a:solidFill>
                      <a:srgbClr val="002060"/>
                    </a:solidFill>
                    <a:latin typeface="Times New Roman" panose="02020603050405020304" pitchFamily="18" charset="0"/>
                    <a:cs typeface="Times New Roman" panose="02020603050405020304" pitchFamily="18" charset="0"/>
                  </a:rPr>
                  <a:t>simple</a:t>
                </a:r>
                <a:r>
                  <a:rPr lang="en-IN" spc="-85"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case</a:t>
                </a:r>
                <a:endParaRPr lang="en-IN" dirty="0">
                  <a:solidFill>
                    <a:srgbClr val="002060"/>
                  </a:solidFill>
                  <a:latin typeface="Times New Roman" panose="02020603050405020304" pitchFamily="18" charset="0"/>
                  <a:cs typeface="Times New Roman" panose="02020603050405020304" pitchFamily="18" charset="0"/>
                </a:endParaRPr>
              </a:p>
              <a:p>
                <a:pPr marL="264160" marR="104139" indent="-342900">
                  <a:lnSpc>
                    <a:spcPct val="102600"/>
                  </a:lnSpc>
                  <a:spcBef>
                    <a:spcPts val="300"/>
                  </a:spcBef>
                  <a:buFont typeface="Wingdings" panose="05000000000000000000" pitchFamily="2" charset="2"/>
                  <a:buChar char="q"/>
                </a:pPr>
                <a:r>
                  <a:rPr lang="en-IN" spc="20" dirty="0">
                    <a:solidFill>
                      <a:srgbClr val="002060"/>
                    </a:solidFill>
                    <a:latin typeface="Times New Roman" panose="02020603050405020304" pitchFamily="18" charset="0"/>
                    <a:cs typeface="Times New Roman" panose="02020603050405020304" pitchFamily="18" charset="0"/>
                  </a:rPr>
                  <a:t>Let </a:t>
                </a:r>
                <a:r>
                  <a:rPr lang="en-IN" spc="-20" dirty="0">
                    <a:solidFill>
                      <a:srgbClr val="002060"/>
                    </a:solidFill>
                    <a:latin typeface="Times New Roman" panose="02020603050405020304" pitchFamily="18" charset="0"/>
                    <a:cs typeface="Times New Roman" panose="02020603050405020304" pitchFamily="18" charset="0"/>
                  </a:rPr>
                  <a:t>us </a:t>
                </a:r>
                <a:r>
                  <a:rPr lang="en-IN" spc="-25" dirty="0">
                    <a:solidFill>
                      <a:srgbClr val="002060"/>
                    </a:solidFill>
                    <a:latin typeface="Times New Roman" panose="02020603050405020304" pitchFamily="18" charset="0"/>
                    <a:cs typeface="Times New Roman" panose="02020603050405020304" pitchFamily="18" charset="0"/>
                  </a:rPr>
                  <a:t>consider </a:t>
                </a:r>
                <a:r>
                  <a:rPr lang="en-IN" spc="-10" dirty="0">
                    <a:solidFill>
                      <a:srgbClr val="002060"/>
                    </a:solidFill>
                    <a:latin typeface="Times New Roman" panose="02020603050405020304" pitchFamily="18" charset="0"/>
                    <a:cs typeface="Times New Roman" panose="02020603050405020304" pitchFamily="18" charset="0"/>
                  </a:rPr>
                  <a:t>a </a:t>
                </a:r>
                <a:r>
                  <a:rPr lang="en-IN" spc="-5" dirty="0">
                    <a:solidFill>
                      <a:srgbClr val="002060"/>
                    </a:solidFill>
                    <a:latin typeface="Times New Roman" panose="02020603050405020304" pitchFamily="18" charset="0"/>
                    <a:cs typeface="Times New Roman" panose="02020603050405020304" pitchFamily="18" charset="0"/>
                  </a:rPr>
                  <a:t>block </a:t>
                </a:r>
                <a:r>
                  <a:rPr lang="en-IN" spc="-25" dirty="0">
                    <a:solidFill>
                      <a:srgbClr val="002060"/>
                    </a:solidFill>
                    <a:latin typeface="Times New Roman" panose="02020603050405020304" pitchFamily="18" charset="0"/>
                    <a:cs typeface="Times New Roman" panose="02020603050405020304" pitchFamily="18" charset="0"/>
                  </a:rPr>
                  <a:t>of </a:t>
                </a:r>
                <a:r>
                  <a:rPr lang="en-IN" spc="-20" dirty="0">
                    <a:solidFill>
                      <a:srgbClr val="002060"/>
                    </a:solidFill>
                    <a:latin typeface="Times New Roman" panose="02020603050405020304" pitchFamily="18" charset="0"/>
                    <a:cs typeface="Times New Roman" panose="02020603050405020304" pitchFamily="18" charset="0"/>
                  </a:rPr>
                  <a:t>mass </a:t>
                </a:r>
                <a:r>
                  <a:rPr lang="en-IN" i="1" spc="-5" dirty="0">
                    <a:solidFill>
                      <a:srgbClr val="002060"/>
                    </a:solidFill>
                    <a:latin typeface="Times New Roman" panose="02020603050405020304" pitchFamily="18" charset="0"/>
                    <a:cs typeface="Times New Roman" panose="02020603050405020304" pitchFamily="18" charset="0"/>
                  </a:rPr>
                  <a:t>m</a:t>
                </a:r>
                <a:r>
                  <a:rPr lang="en-IN" spc="-5" dirty="0">
                    <a:solidFill>
                      <a:srgbClr val="002060"/>
                    </a:solidFill>
                    <a:latin typeface="Times New Roman" panose="02020603050405020304" pitchFamily="18" charset="0"/>
                    <a:cs typeface="Times New Roman" panose="02020603050405020304" pitchFamily="18" charset="0"/>
                  </a:rPr>
                  <a:t>, </a:t>
                </a:r>
                <a:r>
                  <a:rPr lang="en-IN" spc="-15" dirty="0">
                    <a:solidFill>
                      <a:srgbClr val="002060"/>
                    </a:solidFill>
                    <a:latin typeface="Times New Roman" panose="02020603050405020304" pitchFamily="18" charset="0"/>
                    <a:cs typeface="Times New Roman" panose="02020603050405020304" pitchFamily="18" charset="0"/>
                  </a:rPr>
                  <a:t>moving </a:t>
                </a:r>
                <a:r>
                  <a:rPr lang="en-IN" spc="-10" dirty="0">
                    <a:solidFill>
                      <a:srgbClr val="002060"/>
                    </a:solidFill>
                    <a:latin typeface="Times New Roman" panose="02020603050405020304" pitchFamily="18" charset="0"/>
                    <a:cs typeface="Times New Roman" panose="02020603050405020304" pitchFamily="18" charset="0"/>
                  </a:rPr>
                  <a:t>along a </a:t>
                </a:r>
                <a:r>
                  <a:rPr lang="en-IN" spc="-5" dirty="0">
                    <a:solidFill>
                      <a:srgbClr val="002060"/>
                    </a:solidFill>
                    <a:latin typeface="Times New Roman" panose="02020603050405020304" pitchFamily="18" charset="0"/>
                    <a:cs typeface="Times New Roman" panose="02020603050405020304" pitchFamily="18" charset="0"/>
                  </a:rPr>
                  <a:t>straight  </a:t>
                </a:r>
                <a:r>
                  <a:rPr lang="en-IN" spc="-25" dirty="0">
                    <a:solidFill>
                      <a:srgbClr val="002060"/>
                    </a:solidFill>
                    <a:latin typeface="Times New Roman" panose="02020603050405020304" pitchFamily="18" charset="0"/>
                    <a:cs typeface="Times New Roman" panose="02020603050405020304" pitchFamily="18" charset="0"/>
                  </a:rPr>
                  <a:t>line </a:t>
                </a:r>
                <a:r>
                  <a:rPr lang="en-IN" spc="-15" dirty="0">
                    <a:solidFill>
                      <a:srgbClr val="002060"/>
                    </a:solidFill>
                    <a:latin typeface="Times New Roman" panose="02020603050405020304" pitchFamily="18" charset="0"/>
                    <a:cs typeface="Times New Roman" panose="02020603050405020304" pitchFamily="18" charset="0"/>
                  </a:rPr>
                  <a:t>as</a:t>
                </a:r>
                <a:r>
                  <a:rPr lang="en-IN" spc="15" dirty="0">
                    <a:solidFill>
                      <a:srgbClr val="002060"/>
                    </a:solidFill>
                    <a:latin typeface="Times New Roman" panose="02020603050405020304" pitchFamily="18" charset="0"/>
                    <a:cs typeface="Times New Roman" panose="02020603050405020304" pitchFamily="18" charset="0"/>
                  </a:rPr>
                  <a:t> </a:t>
                </a:r>
                <a:r>
                  <a:rPr lang="en-IN" spc="-40" dirty="0">
                    <a:solidFill>
                      <a:srgbClr val="002060"/>
                    </a:solidFill>
                    <a:latin typeface="Times New Roman" panose="02020603050405020304" pitchFamily="18" charset="0"/>
                    <a:cs typeface="Times New Roman" panose="02020603050405020304" pitchFamily="18" charset="0"/>
                  </a:rPr>
                  <a:t>shown</a:t>
                </a:r>
              </a:p>
              <a:p>
                <a:pPr marL="264160" marR="104139" indent="-342900">
                  <a:lnSpc>
                    <a:spcPct val="102600"/>
                  </a:lnSpc>
                  <a:spcBef>
                    <a:spcPts val="300"/>
                  </a:spcBef>
                  <a:buFont typeface="Wingdings" panose="05000000000000000000" pitchFamily="2" charset="2"/>
                  <a:buChar char="q"/>
                </a:pPr>
                <a:endParaRPr lang="en-IN" spc="-40" dirty="0">
                  <a:solidFill>
                    <a:srgbClr val="002060"/>
                  </a:solidFill>
                  <a:latin typeface="Times New Roman" panose="02020603050405020304" pitchFamily="18" charset="0"/>
                  <a:cs typeface="Times New Roman" panose="02020603050405020304" pitchFamily="18" charset="0"/>
                </a:endParaRPr>
              </a:p>
              <a:p>
                <a:pPr marL="264160" marR="104139" indent="-342900">
                  <a:lnSpc>
                    <a:spcPct val="102600"/>
                  </a:lnSpc>
                  <a:spcBef>
                    <a:spcPts val="300"/>
                  </a:spcBef>
                  <a:buFont typeface="Wingdings" panose="05000000000000000000" pitchFamily="2" charset="2"/>
                  <a:buChar char="q"/>
                </a:pPr>
                <a:endParaRPr lang="en-IN" spc="-40" dirty="0">
                  <a:solidFill>
                    <a:srgbClr val="002060"/>
                  </a:solidFill>
                  <a:latin typeface="Times New Roman" panose="02020603050405020304" pitchFamily="18" charset="0"/>
                  <a:cs typeface="Times New Roman" panose="02020603050405020304" pitchFamily="18" charset="0"/>
                </a:endParaRPr>
              </a:p>
              <a:p>
                <a:pPr marL="264160" marR="104139" indent="-342900">
                  <a:lnSpc>
                    <a:spcPct val="102600"/>
                  </a:lnSpc>
                  <a:spcBef>
                    <a:spcPts val="300"/>
                  </a:spcBef>
                  <a:buFont typeface="Wingdings" panose="05000000000000000000" pitchFamily="2" charset="2"/>
                  <a:buChar char="q"/>
                </a:pPr>
                <a:endParaRPr lang="en-IN" spc="-40" dirty="0">
                  <a:solidFill>
                    <a:srgbClr val="002060"/>
                  </a:solidFill>
                  <a:latin typeface="Times New Roman" panose="02020603050405020304" pitchFamily="18" charset="0"/>
                  <a:cs typeface="Times New Roman" panose="02020603050405020304" pitchFamily="18" charset="0"/>
                </a:endParaRPr>
              </a:p>
              <a:p>
                <a:pPr marL="264160" marR="104139" indent="-342900">
                  <a:lnSpc>
                    <a:spcPct val="102600"/>
                  </a:lnSpc>
                  <a:spcBef>
                    <a:spcPts val="300"/>
                  </a:spcBef>
                  <a:buFont typeface="Wingdings" panose="05000000000000000000" pitchFamily="2" charset="2"/>
                  <a:buChar char="q"/>
                </a:pPr>
                <a:endParaRPr lang="en-IN" spc="-40" dirty="0">
                  <a:solidFill>
                    <a:srgbClr val="002060"/>
                  </a:solidFill>
                  <a:latin typeface="Times New Roman" panose="02020603050405020304" pitchFamily="18" charset="0"/>
                  <a:cs typeface="Times New Roman" panose="02020603050405020304" pitchFamily="18" charset="0"/>
                </a:endParaRPr>
              </a:p>
              <a:p>
                <a:pPr marL="264160" marR="104139" indent="-342900">
                  <a:lnSpc>
                    <a:spcPct val="102600"/>
                  </a:lnSpc>
                  <a:spcBef>
                    <a:spcPts val="300"/>
                  </a:spcBef>
                  <a:buFont typeface="Wingdings" panose="05000000000000000000" pitchFamily="2" charset="2"/>
                  <a:buChar char="q"/>
                </a:pPr>
                <a:endParaRPr lang="en-IN" spc="-40" dirty="0">
                  <a:solidFill>
                    <a:srgbClr val="002060"/>
                  </a:solidFill>
                  <a:latin typeface="Times New Roman" panose="02020603050405020304" pitchFamily="18" charset="0"/>
                  <a:cs typeface="Times New Roman" panose="02020603050405020304" pitchFamily="18" charset="0"/>
                </a:endParaRPr>
              </a:p>
              <a:p>
                <a:pPr marL="264160" marR="104139" indent="-342900">
                  <a:lnSpc>
                    <a:spcPct val="102600"/>
                  </a:lnSpc>
                  <a:spcBef>
                    <a:spcPts val="300"/>
                  </a:spcBef>
                  <a:buFont typeface="Wingdings" panose="05000000000000000000" pitchFamily="2" charset="2"/>
                  <a:buChar char="q"/>
                </a:pPr>
                <a:endParaRPr lang="en-IN" spc="-40"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90"/>
                  </a:spcBef>
                  <a:buFont typeface="Wingdings" panose="05000000000000000000" pitchFamily="2" charset="2"/>
                  <a:buChar char="q"/>
                </a:pPr>
                <a:r>
                  <a:rPr lang="en-IN" spc="-5" dirty="0">
                    <a:solidFill>
                      <a:srgbClr val="002060"/>
                    </a:solidFill>
                    <a:latin typeface="Times New Roman" panose="02020603050405020304" pitchFamily="18" charset="0"/>
                    <a:cs typeface="Times New Roman" panose="02020603050405020304" pitchFamily="18" charset="0"/>
                  </a:rPr>
                  <a:t>Positions </a:t>
                </a:r>
                <a:r>
                  <a:rPr lang="en-IN" spc="-25" dirty="0">
                    <a:solidFill>
                      <a:srgbClr val="002060"/>
                    </a:solidFill>
                    <a:latin typeface="Times New Roman" panose="02020603050405020304" pitchFamily="18" charset="0"/>
                    <a:cs typeface="Times New Roman" panose="02020603050405020304" pitchFamily="18" charset="0"/>
                  </a:rPr>
                  <a:t>of the </a:t>
                </a:r>
                <a:r>
                  <a:rPr lang="en-IN" spc="-15" dirty="0">
                    <a:solidFill>
                      <a:srgbClr val="002060"/>
                    </a:solidFill>
                    <a:latin typeface="Times New Roman" panose="02020603050405020304" pitchFamily="18" charset="0"/>
                    <a:cs typeface="Times New Roman" panose="02020603050405020304" pitchFamily="18" charset="0"/>
                  </a:rPr>
                  <a:t>particle with </a:t>
                </a:r>
                <a:r>
                  <a:rPr lang="en-IN" spc="-20" dirty="0">
                    <a:solidFill>
                      <a:srgbClr val="002060"/>
                    </a:solidFill>
                    <a:latin typeface="Times New Roman" panose="02020603050405020304" pitchFamily="18" charset="0"/>
                    <a:cs typeface="Times New Roman" panose="02020603050405020304" pitchFamily="18" charset="0"/>
                  </a:rPr>
                  <a:t>respect </a:t>
                </a:r>
                <a:r>
                  <a:rPr lang="en-IN" spc="-10" dirty="0">
                    <a:solidFill>
                      <a:srgbClr val="002060"/>
                    </a:solidFill>
                    <a:latin typeface="Times New Roman" panose="02020603050405020304" pitchFamily="18" charset="0"/>
                    <a:cs typeface="Times New Roman" panose="02020603050405020304" pitchFamily="18" charset="0"/>
                  </a:rPr>
                  <a:t>to </a:t>
                </a:r>
                <a:r>
                  <a:rPr lang="en-IN" spc="-15" dirty="0">
                    <a:solidFill>
                      <a:srgbClr val="002060"/>
                    </a:solidFill>
                    <a:latin typeface="Times New Roman" panose="02020603050405020304" pitchFamily="18" charset="0"/>
                    <a:cs typeface="Times New Roman" panose="02020603050405020304" pitchFamily="18" charset="0"/>
                  </a:rPr>
                  <a:t>origins </a:t>
                </a:r>
                <a:r>
                  <a:rPr lang="en-IN" spc="80" dirty="0">
                    <a:solidFill>
                      <a:srgbClr val="002060"/>
                    </a:solidFill>
                    <a:latin typeface="Times New Roman" panose="02020603050405020304" pitchFamily="18" charset="0"/>
                    <a:cs typeface="Times New Roman" panose="02020603050405020304" pitchFamily="18" charset="0"/>
                  </a:rPr>
                  <a:t>A </a:t>
                </a:r>
                <a:r>
                  <a:rPr lang="en-IN" spc="-20" dirty="0">
                    <a:solidFill>
                      <a:srgbClr val="002060"/>
                    </a:solidFill>
                    <a:latin typeface="Times New Roman" panose="02020603050405020304" pitchFamily="18" charset="0"/>
                    <a:cs typeface="Times New Roman" panose="02020603050405020304" pitchFamily="18" charset="0"/>
                  </a:rPr>
                  <a:t>and</a:t>
                </a:r>
                <a:r>
                  <a:rPr lang="en-IN" spc="5" dirty="0">
                    <a:solidFill>
                      <a:srgbClr val="002060"/>
                    </a:solidFill>
                    <a:latin typeface="Times New Roman" panose="02020603050405020304" pitchFamily="18" charset="0"/>
                    <a:cs typeface="Times New Roman" panose="02020603050405020304" pitchFamily="18" charset="0"/>
                  </a:rPr>
                  <a:t> </a:t>
                </a:r>
                <a:r>
                  <a:rPr lang="en-IN" spc="120" dirty="0">
                    <a:solidFill>
                      <a:srgbClr val="002060"/>
                    </a:solidFill>
                    <a:latin typeface="Times New Roman" panose="02020603050405020304" pitchFamily="18" charset="0"/>
                    <a:cs typeface="Times New Roman" panose="02020603050405020304" pitchFamily="18" charset="0"/>
                  </a:rPr>
                  <a:t>B</a:t>
                </a:r>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b="0" i="1" spc="20" dirty="0" smtClean="0">
                            <a:solidFill>
                              <a:srgbClr val="002060"/>
                            </a:solidFill>
                            <a:latin typeface="Cambria Math" panose="02040503050406030204" pitchFamily="18" charset="0"/>
                            <a:cs typeface="Calibri"/>
                          </a:rPr>
                        </m:ctrlPr>
                      </m:accPr>
                      <m:e>
                        <m:r>
                          <a:rPr lang="en-IN" b="0" i="1" spc="20" dirty="0" smtClean="0">
                            <a:solidFill>
                              <a:srgbClr val="002060"/>
                            </a:solidFill>
                            <a:latin typeface="Cambria Math" panose="02040503050406030204" pitchFamily="18" charset="0"/>
                            <a:cs typeface="Calibri"/>
                          </a:rPr>
                          <m:t>𝑟</m:t>
                        </m:r>
                      </m:e>
                    </m:acc>
                    <m:r>
                      <a:rPr lang="en-IN" b="0" i="1" spc="30" baseline="-13888" dirty="0" err="1" smtClean="0">
                        <a:solidFill>
                          <a:srgbClr val="002060"/>
                        </a:solidFill>
                        <a:latin typeface="Cambria Math" panose="02040503050406030204" pitchFamily="18" charset="0"/>
                        <a:cs typeface="Arial"/>
                      </a:rPr>
                      <m:t>𝐴</m:t>
                    </m:r>
                    <m:r>
                      <a:rPr lang="en-IN" b="0" i="1" spc="30" baseline="-13888" dirty="0" smtClean="0">
                        <a:solidFill>
                          <a:srgbClr val="002060"/>
                        </a:solidFill>
                        <a:latin typeface="Cambria Math" panose="02040503050406030204" pitchFamily="18" charset="0"/>
                        <a:cs typeface="Arial"/>
                      </a:rPr>
                      <m:t> </m:t>
                    </m:r>
                    <m:r>
                      <a:rPr lang="en-IN" b="0" i="1" spc="204" dirty="0" smtClean="0">
                        <a:solidFill>
                          <a:srgbClr val="002060"/>
                        </a:solidFill>
                        <a:latin typeface="Cambria Math" panose="02040503050406030204" pitchFamily="18" charset="0"/>
                        <a:cs typeface="Arial"/>
                      </a:rPr>
                      <m:t>=</m:t>
                    </m:r>
                    <m:r>
                      <a:rPr lang="en-IN" b="0" i="1" spc="-20" dirty="0" smtClean="0">
                        <a:solidFill>
                          <a:srgbClr val="002060"/>
                        </a:solidFill>
                        <a:latin typeface="Cambria Math" panose="02040503050406030204" pitchFamily="18" charset="0"/>
                        <a:cs typeface="Arial"/>
                      </a:rPr>
                      <m:t> </m:t>
                    </m:r>
                    <m:r>
                      <a:rPr lang="en-IN" b="0" i="1" spc="-105" dirty="0" err="1" smtClean="0">
                        <a:solidFill>
                          <a:srgbClr val="002060"/>
                        </a:solidFill>
                        <a:latin typeface="Cambria Math" panose="02040503050406030204" pitchFamily="18" charset="0"/>
                        <a:cs typeface="Arial"/>
                      </a:rPr>
                      <m:t>𝑥</m:t>
                    </m:r>
                    <m:acc>
                      <m:accPr>
                        <m:chr m:val="̂"/>
                        <m:ctrlPr>
                          <a:rPr lang="en-US" b="0" i="1" spc="-105" dirty="0" smtClean="0">
                            <a:solidFill>
                              <a:srgbClr val="002060"/>
                            </a:solidFill>
                            <a:latin typeface="Cambria Math" panose="02040503050406030204" pitchFamily="18" charset="0"/>
                            <a:cs typeface="Arial"/>
                          </a:rPr>
                        </m:ctrlPr>
                      </m:accPr>
                      <m:e>
                        <m:r>
                          <a:rPr lang="en-US" b="0" i="1" spc="-105" dirty="0" smtClean="0">
                            <a:solidFill>
                              <a:srgbClr val="002060"/>
                            </a:solidFill>
                            <a:latin typeface="Cambria Math" panose="02040503050406030204" pitchFamily="18" charset="0"/>
                            <a:cs typeface="Arial"/>
                          </a:rPr>
                          <m:t>𝑖</m:t>
                        </m:r>
                      </m:e>
                    </m:acc>
                    <m:r>
                      <a:rPr lang="en-IN" b="0" i="1" dirty="0" smtClean="0">
                        <a:solidFill>
                          <a:srgbClr val="002060"/>
                        </a:solidFill>
                        <a:latin typeface="Cambria Math" panose="02040503050406030204" pitchFamily="18" charset="0"/>
                        <a:cs typeface="Calibri"/>
                      </a:rPr>
                      <m:t>;</m:t>
                    </m:r>
                    <m:r>
                      <a:rPr lang="en-IN" b="0" i="1" dirty="0">
                        <a:solidFill>
                          <a:srgbClr val="002060"/>
                        </a:solidFill>
                        <a:latin typeface="Cambria Math" panose="02040503050406030204" pitchFamily="18" charset="0"/>
                        <a:cs typeface="Calibri"/>
                      </a:rPr>
                      <m:t> </m:t>
                    </m:r>
                    <m:acc>
                      <m:accPr>
                        <m:chr m:val="⃗"/>
                        <m:ctrlPr>
                          <a:rPr lang="en-US" b="0" i="1" spc="20" dirty="0" smtClean="0">
                            <a:solidFill>
                              <a:srgbClr val="002060"/>
                            </a:solidFill>
                            <a:latin typeface="Cambria Math" panose="02040503050406030204" pitchFamily="18" charset="0"/>
                            <a:cs typeface="Calibri"/>
                          </a:rPr>
                        </m:ctrlPr>
                      </m:accPr>
                      <m:e>
                        <m:r>
                          <a:rPr lang="en-IN" b="0" i="1" spc="20" dirty="0" err="1" smtClean="0">
                            <a:solidFill>
                              <a:srgbClr val="002060"/>
                            </a:solidFill>
                            <a:latin typeface="Cambria Math" panose="02040503050406030204" pitchFamily="18" charset="0"/>
                            <a:cs typeface="Calibri"/>
                          </a:rPr>
                          <m:t>𝑟</m:t>
                        </m:r>
                      </m:e>
                    </m:acc>
                    <m:r>
                      <a:rPr lang="en-IN" b="0" i="1" spc="30" baseline="-13888" dirty="0" err="1" smtClean="0">
                        <a:solidFill>
                          <a:srgbClr val="002060"/>
                        </a:solidFill>
                        <a:latin typeface="Cambria Math" panose="02040503050406030204" pitchFamily="18" charset="0"/>
                        <a:cs typeface="Arial"/>
                      </a:rPr>
                      <m:t>𝐵</m:t>
                    </m:r>
                    <m:r>
                      <a:rPr lang="en-IN" b="0" i="1" spc="187" baseline="-13888" dirty="0" smtClean="0">
                        <a:solidFill>
                          <a:srgbClr val="002060"/>
                        </a:solidFill>
                        <a:latin typeface="Cambria Math" panose="02040503050406030204" pitchFamily="18" charset="0"/>
                        <a:cs typeface="Arial"/>
                      </a:rPr>
                      <m:t> </m:t>
                    </m:r>
                    <m:r>
                      <a:rPr lang="en-IN" b="0" i="1" spc="204" dirty="0" smtClean="0">
                        <a:solidFill>
                          <a:srgbClr val="002060"/>
                        </a:solidFill>
                        <a:latin typeface="Cambria Math" panose="02040503050406030204" pitchFamily="18" charset="0"/>
                        <a:cs typeface="Arial"/>
                      </a:rPr>
                      <m:t>=</m:t>
                    </m:r>
                    <m:r>
                      <a:rPr lang="en-IN" b="0" i="1" spc="-65" dirty="0" smtClean="0">
                        <a:solidFill>
                          <a:srgbClr val="002060"/>
                        </a:solidFill>
                        <a:latin typeface="Cambria Math" panose="02040503050406030204" pitchFamily="18" charset="0"/>
                        <a:cs typeface="Arial"/>
                      </a:rPr>
                      <m:t> </m:t>
                    </m:r>
                    <m:sSub>
                      <m:sSubPr>
                        <m:ctrlPr>
                          <a:rPr lang="en-US" b="0" i="1" spc="-65" dirty="0" smtClean="0">
                            <a:solidFill>
                              <a:srgbClr val="002060"/>
                            </a:solidFill>
                            <a:latin typeface="Cambria Math" panose="02040503050406030204" pitchFamily="18" charset="0"/>
                            <a:cs typeface="Calibri"/>
                          </a:rPr>
                        </m:ctrlPr>
                      </m:sSubPr>
                      <m:e>
                        <m:acc>
                          <m:accPr>
                            <m:chr m:val="⃗"/>
                            <m:ctrlPr>
                              <a:rPr lang="en-US" b="0" i="1" spc="15" dirty="0" smtClean="0">
                                <a:solidFill>
                                  <a:srgbClr val="002060"/>
                                </a:solidFill>
                                <a:latin typeface="Cambria Math" panose="02040503050406030204" pitchFamily="18" charset="0"/>
                                <a:cs typeface="Calibri"/>
                              </a:rPr>
                            </m:ctrlPr>
                          </m:accPr>
                          <m:e>
                            <m:r>
                              <a:rPr lang="en-IN" b="0" i="1" spc="15" dirty="0" smtClean="0">
                                <a:solidFill>
                                  <a:srgbClr val="002060"/>
                                </a:solidFill>
                                <a:latin typeface="Cambria Math" panose="02040503050406030204" pitchFamily="18" charset="0"/>
                                <a:cs typeface="Calibri"/>
                              </a:rPr>
                              <m:t>𝑟</m:t>
                            </m:r>
                          </m:e>
                        </m:acc>
                      </m:e>
                      <m:sub>
                        <m:r>
                          <a:rPr lang="en-US" b="0" i="1" spc="-65" dirty="0" smtClean="0">
                            <a:solidFill>
                              <a:srgbClr val="002060"/>
                            </a:solidFill>
                            <a:latin typeface="Cambria Math" panose="02040503050406030204" pitchFamily="18" charset="0"/>
                            <a:cs typeface="Calibri"/>
                          </a:rPr>
                          <m:t>∥</m:t>
                        </m:r>
                      </m:sub>
                    </m:sSub>
                    <m:r>
                      <a:rPr lang="en-IN" b="0" i="1" spc="120" baseline="-10101" dirty="0" smtClean="0">
                        <a:solidFill>
                          <a:srgbClr val="002060"/>
                        </a:solidFill>
                        <a:latin typeface="Cambria Math" panose="02040503050406030204" pitchFamily="18" charset="0"/>
                        <a:cs typeface="Calibri"/>
                      </a:rPr>
                      <m:t> </m:t>
                    </m:r>
                    <m:r>
                      <a:rPr lang="en-IN" b="0" i="1" spc="204" dirty="0" smtClean="0">
                        <a:solidFill>
                          <a:srgbClr val="002060"/>
                        </a:solidFill>
                        <a:latin typeface="Cambria Math" panose="02040503050406030204" pitchFamily="18" charset="0"/>
                        <a:cs typeface="Arial"/>
                      </a:rPr>
                      <m:t>+</m:t>
                    </m:r>
                    <m:acc>
                      <m:accPr>
                        <m:chr m:val="⃗"/>
                        <m:ctrlPr>
                          <a:rPr lang="en-US" b="0" i="1" spc="-155" dirty="0" smtClean="0">
                            <a:solidFill>
                              <a:srgbClr val="002060"/>
                            </a:solidFill>
                            <a:latin typeface="Cambria Math" panose="02040503050406030204" pitchFamily="18" charset="0"/>
                            <a:cs typeface="Arial"/>
                          </a:rPr>
                        </m:ctrlPr>
                      </m:accPr>
                      <m:e>
                        <m:r>
                          <a:rPr lang="en-US" b="0" i="1" spc="-155" dirty="0" smtClean="0">
                            <a:solidFill>
                              <a:srgbClr val="002060"/>
                            </a:solidFill>
                            <a:latin typeface="Cambria Math" panose="02040503050406030204" pitchFamily="18" charset="0"/>
                            <a:cs typeface="Arial"/>
                          </a:rPr>
                          <m:t>𝑟</m:t>
                        </m:r>
                      </m:e>
                    </m:acc>
                    <m:r>
                      <a:rPr lang="en-IN" b="0" i="1" baseline="-13888" dirty="0" smtClean="0">
                        <a:solidFill>
                          <a:srgbClr val="002060"/>
                        </a:solidFill>
                        <a:latin typeface="Cambria Math" panose="02040503050406030204" pitchFamily="18" charset="0"/>
                        <a:cs typeface="Lucida Sans Unicode"/>
                      </a:rPr>
                      <m:t>⊥</m:t>
                    </m:r>
                    <m:r>
                      <a:rPr lang="en-IN" b="0" i="1" spc="44" baseline="-13888" dirty="0" smtClean="0">
                        <a:solidFill>
                          <a:srgbClr val="002060"/>
                        </a:solidFill>
                        <a:latin typeface="Cambria Math" panose="02040503050406030204" pitchFamily="18" charset="0"/>
                        <a:cs typeface="Lucida Sans Unicode"/>
                      </a:rPr>
                      <m:t> </m:t>
                    </m:r>
                    <m:r>
                      <a:rPr lang="en-IN" b="0" i="1" spc="204" dirty="0" smtClean="0">
                        <a:solidFill>
                          <a:srgbClr val="002060"/>
                        </a:solidFill>
                        <a:latin typeface="Cambria Math" panose="02040503050406030204" pitchFamily="18" charset="0"/>
                        <a:cs typeface="Arial"/>
                      </a:rPr>
                      <m:t>=</m:t>
                    </m:r>
                    <m:r>
                      <a:rPr lang="en-IN" b="0" i="1" spc="-65" dirty="0" smtClean="0">
                        <a:solidFill>
                          <a:srgbClr val="002060"/>
                        </a:solidFill>
                        <a:latin typeface="Cambria Math" panose="02040503050406030204" pitchFamily="18" charset="0"/>
                        <a:cs typeface="Arial"/>
                      </a:rPr>
                      <m:t> </m:t>
                    </m:r>
                    <m:r>
                      <a:rPr lang="en-IN" b="0" i="1" spc="-105" dirty="0" err="1" smtClean="0">
                        <a:solidFill>
                          <a:srgbClr val="002060"/>
                        </a:solidFill>
                        <a:latin typeface="Cambria Math" panose="02040503050406030204" pitchFamily="18" charset="0"/>
                        <a:cs typeface="Arial"/>
                      </a:rPr>
                      <m:t>𝑥</m:t>
                    </m:r>
                    <m:acc>
                      <m:accPr>
                        <m:chr m:val="̂"/>
                        <m:ctrlPr>
                          <a:rPr lang="en-US" b="0" i="1" spc="-105" dirty="0" smtClean="0">
                            <a:solidFill>
                              <a:srgbClr val="002060"/>
                            </a:solidFill>
                            <a:latin typeface="Cambria Math" panose="02040503050406030204" pitchFamily="18" charset="0"/>
                            <a:cs typeface="Arial"/>
                          </a:rPr>
                        </m:ctrlPr>
                      </m:accPr>
                      <m:e>
                        <m:r>
                          <a:rPr lang="en-IN" b="0" i="1" spc="-105" dirty="0" err="1" smtClean="0">
                            <a:solidFill>
                              <a:srgbClr val="002060"/>
                            </a:solidFill>
                            <a:latin typeface="Cambria Math" panose="02040503050406030204" pitchFamily="18" charset="0"/>
                            <a:cs typeface="Calibri"/>
                          </a:rPr>
                          <m:t>𝑖</m:t>
                        </m:r>
                      </m:e>
                    </m:acc>
                    <m:r>
                      <a:rPr lang="en-IN" b="0" i="1" spc="-100" dirty="0" smtClean="0">
                        <a:solidFill>
                          <a:srgbClr val="002060"/>
                        </a:solidFill>
                        <a:latin typeface="Cambria Math" panose="02040503050406030204" pitchFamily="18" charset="0"/>
                        <a:cs typeface="Calibri"/>
                      </a:rPr>
                      <m:t> </m:t>
                    </m:r>
                    <m:r>
                      <a:rPr lang="en-IN" b="0" i="1" spc="-30" dirty="0" smtClean="0">
                        <a:solidFill>
                          <a:srgbClr val="002060"/>
                        </a:solidFill>
                        <a:latin typeface="Cambria Math" panose="02040503050406030204" pitchFamily="18" charset="0"/>
                        <a:cs typeface="Lucida Sans Unicode"/>
                      </a:rPr>
                      <m:t>−</m:t>
                    </m:r>
                    <m:r>
                      <a:rPr lang="en-IN" b="0" i="1" spc="-204" dirty="0" smtClean="0">
                        <a:solidFill>
                          <a:srgbClr val="002060"/>
                        </a:solidFill>
                        <a:latin typeface="Cambria Math" panose="02040503050406030204" pitchFamily="18" charset="0"/>
                        <a:cs typeface="Lucida Sans Unicode"/>
                      </a:rPr>
                      <m:t> </m:t>
                    </m:r>
                    <m:r>
                      <a:rPr lang="en-IN" b="0" i="1" spc="-75" dirty="0" err="1" smtClean="0">
                        <a:solidFill>
                          <a:srgbClr val="002060"/>
                        </a:solidFill>
                        <a:latin typeface="Cambria Math" panose="02040503050406030204" pitchFamily="18" charset="0"/>
                        <a:cs typeface="Arial"/>
                      </a:rPr>
                      <m:t>𝑙</m:t>
                    </m:r>
                    <m:acc>
                      <m:accPr>
                        <m:chr m:val="̂"/>
                        <m:ctrlPr>
                          <a:rPr lang="en-US" b="0" i="1" spc="-75" dirty="0" smtClean="0">
                            <a:solidFill>
                              <a:srgbClr val="002060"/>
                            </a:solidFill>
                            <a:latin typeface="Cambria Math" panose="02040503050406030204" pitchFamily="18" charset="0"/>
                            <a:cs typeface="Arial"/>
                          </a:rPr>
                        </m:ctrlPr>
                      </m:accPr>
                      <m:e>
                        <m:r>
                          <a:rPr lang="en-IN" b="0" i="1" spc="-75" dirty="0" err="1" smtClean="0">
                            <a:solidFill>
                              <a:srgbClr val="002060"/>
                            </a:solidFill>
                            <a:latin typeface="Cambria Math" panose="02040503050406030204" pitchFamily="18" charset="0"/>
                            <a:cs typeface="Calibri"/>
                          </a:rPr>
                          <m:t>𝑗</m:t>
                        </m:r>
                      </m:e>
                    </m:acc>
                  </m:oMath>
                </a14:m>
                <a:r>
                  <a:rPr lang="en-IN" dirty="0">
                    <a:solidFill>
                      <a:srgbClr val="002060"/>
                    </a:solidFill>
                    <a:latin typeface="Times New Roman" panose="02020603050405020304" pitchFamily="18" charset="0"/>
                    <a:cs typeface="Times New Roman" panose="02020603050405020304" pitchFamily="18" charset="0"/>
                  </a:rPr>
                  <a:t>.</a:t>
                </a:r>
              </a:p>
              <a:p>
                <a:pPr marL="314960" indent="-342900">
                  <a:lnSpc>
                    <a:spcPct val="100000"/>
                  </a:lnSpc>
                  <a:spcBef>
                    <a:spcPts val="90"/>
                  </a:spcBef>
                  <a:buFont typeface="Wingdings" panose="05000000000000000000" pitchFamily="2" charset="2"/>
                  <a:buChar char="q"/>
                </a:pPr>
                <a:r>
                  <a:rPr lang="en-IN" spc="35" dirty="0">
                    <a:solidFill>
                      <a:srgbClr val="002060"/>
                    </a:solidFill>
                    <a:latin typeface="Times New Roman" panose="02020603050405020304" pitchFamily="18" charset="0"/>
                    <a:cs typeface="Times New Roman" panose="02020603050405020304" pitchFamily="18" charset="0"/>
                  </a:rPr>
                  <a:t>But </a:t>
                </a:r>
                <a:r>
                  <a:rPr lang="en-IN" spc="-15" dirty="0">
                    <a:solidFill>
                      <a:srgbClr val="002060"/>
                    </a:solidFill>
                    <a:latin typeface="Times New Roman" panose="02020603050405020304" pitchFamily="18" charset="0"/>
                    <a:cs typeface="Times New Roman" panose="02020603050405020304" pitchFamily="18" charset="0"/>
                  </a:rPr>
                  <a:t>in </a:t>
                </a:r>
                <a:r>
                  <a:rPr lang="en-IN" spc="-10" dirty="0">
                    <a:solidFill>
                      <a:srgbClr val="002060"/>
                    </a:solidFill>
                    <a:latin typeface="Times New Roman" panose="02020603050405020304" pitchFamily="18" charset="0"/>
                    <a:cs typeface="Times New Roman" panose="02020603050405020304" pitchFamily="18" charset="0"/>
                  </a:rPr>
                  <a:t>both </a:t>
                </a:r>
                <a:r>
                  <a:rPr lang="en-IN" spc="-25" dirty="0">
                    <a:solidFill>
                      <a:srgbClr val="002060"/>
                    </a:solidFill>
                    <a:latin typeface="Times New Roman" panose="02020603050405020304" pitchFamily="18" charset="0"/>
                    <a:cs typeface="Times New Roman" panose="02020603050405020304" pitchFamily="18" charset="0"/>
                  </a:rPr>
                  <a:t>the </a:t>
                </a:r>
                <a:r>
                  <a:rPr lang="en-IN" spc="-20" dirty="0">
                    <a:solidFill>
                      <a:srgbClr val="002060"/>
                    </a:solidFill>
                    <a:latin typeface="Times New Roman" panose="02020603050405020304" pitchFamily="18" charset="0"/>
                    <a:cs typeface="Times New Roman" panose="02020603050405020304" pitchFamily="18" charset="0"/>
                  </a:rPr>
                  <a:t>coordinate systems </a:t>
                </a:r>
                <a:r>
                  <a:rPr lang="en-IN" dirty="0">
                    <a:solidFill>
                      <a:srgbClr val="002060"/>
                    </a:solidFill>
                    <a:latin typeface="Times New Roman" panose="02020603050405020304" pitchFamily="18" charset="0"/>
                    <a:cs typeface="Times New Roman" panose="02020603050405020304" pitchFamily="18" charset="0"/>
                  </a:rPr>
                  <a:t>its </a:t>
                </a:r>
                <a:r>
                  <a:rPr lang="en-IN" spc="-30" dirty="0">
                    <a:solidFill>
                      <a:srgbClr val="002060"/>
                    </a:solidFill>
                    <a:latin typeface="Times New Roman" panose="02020603050405020304" pitchFamily="18" charset="0"/>
                    <a:cs typeface="Times New Roman" panose="02020603050405020304" pitchFamily="18" charset="0"/>
                  </a:rPr>
                  <a:t>momentum</a:t>
                </a:r>
                <a:r>
                  <a:rPr lang="en-IN" spc="30" dirty="0">
                    <a:solidFill>
                      <a:srgbClr val="002060"/>
                    </a:solidFill>
                    <a:latin typeface="Times New Roman" panose="02020603050405020304" pitchFamily="18" charset="0"/>
                    <a:cs typeface="Times New Roman" panose="02020603050405020304" pitchFamily="18" charset="0"/>
                  </a:rPr>
                  <a:t> </a:t>
                </a:r>
                <a:r>
                  <a:rPr lang="en-IN" spc="-15" dirty="0">
                    <a:solidFill>
                      <a:srgbClr val="002060"/>
                    </a:solidFill>
                    <a:latin typeface="Times New Roman" panose="02020603050405020304" pitchFamily="18" charset="0"/>
                    <a:cs typeface="Times New Roman" panose="02020603050405020304" pitchFamily="18" charset="0"/>
                  </a:rPr>
                  <a:t>is </a:t>
                </a:r>
                <a14:m>
                  <m:oMath xmlns:m="http://schemas.openxmlformats.org/officeDocument/2006/math">
                    <m:acc>
                      <m:accPr>
                        <m:chr m:val="⃗"/>
                        <m:ctrlPr>
                          <a:rPr lang="en-US" b="0" i="1" spc="25" dirty="0" smtClean="0">
                            <a:solidFill>
                              <a:srgbClr val="002060"/>
                            </a:solidFill>
                            <a:latin typeface="Cambria Math" panose="02040503050406030204" pitchFamily="18" charset="0"/>
                            <a:cs typeface="Calibri"/>
                          </a:rPr>
                        </m:ctrlPr>
                      </m:accPr>
                      <m:e>
                        <m:r>
                          <a:rPr lang="en-IN" i="1" spc="25" dirty="0" smtClean="0">
                            <a:solidFill>
                              <a:srgbClr val="002060"/>
                            </a:solidFill>
                            <a:latin typeface="Cambria Math" panose="02040503050406030204" pitchFamily="18" charset="0"/>
                            <a:cs typeface="Calibri"/>
                          </a:rPr>
                          <m:t>𝑝</m:t>
                        </m:r>
                      </m:e>
                    </m:acc>
                    <m:r>
                      <a:rPr lang="en-IN" i="1" spc="-15" dirty="0" smtClean="0">
                        <a:solidFill>
                          <a:srgbClr val="002060"/>
                        </a:solidFill>
                        <a:latin typeface="Cambria Math" panose="02040503050406030204" pitchFamily="18" charset="0"/>
                        <a:cs typeface="Calibri"/>
                      </a:rPr>
                      <m:t> </m:t>
                    </m:r>
                    <m:r>
                      <a:rPr lang="en-IN" i="1" spc="204" dirty="0" smtClean="0">
                        <a:solidFill>
                          <a:srgbClr val="002060"/>
                        </a:solidFill>
                        <a:latin typeface="Cambria Math" panose="02040503050406030204" pitchFamily="18" charset="0"/>
                        <a:cs typeface="Arial"/>
                      </a:rPr>
                      <m:t>=</m:t>
                    </m:r>
                    <m:r>
                      <a:rPr lang="en-IN" i="1" spc="-65" dirty="0" smtClean="0">
                        <a:solidFill>
                          <a:srgbClr val="002060"/>
                        </a:solidFill>
                        <a:latin typeface="Cambria Math" panose="02040503050406030204" pitchFamily="18" charset="0"/>
                        <a:cs typeface="Arial"/>
                      </a:rPr>
                      <m:t> </m:t>
                    </m:r>
                    <m:r>
                      <a:rPr lang="en-IN" i="1" spc="-5" dirty="0" smtClean="0">
                        <a:solidFill>
                          <a:srgbClr val="002060"/>
                        </a:solidFill>
                        <a:latin typeface="Cambria Math" panose="02040503050406030204" pitchFamily="18" charset="0"/>
                        <a:cs typeface="Arial"/>
                      </a:rPr>
                      <m:t>𝑚</m:t>
                    </m:r>
                    <m:acc>
                      <m:accPr>
                        <m:chr m:val="⃗"/>
                        <m:ctrlPr>
                          <a:rPr lang="en-US" b="0" i="1" spc="-5" dirty="0" smtClean="0">
                            <a:solidFill>
                              <a:srgbClr val="002060"/>
                            </a:solidFill>
                            <a:latin typeface="Cambria Math" panose="02040503050406030204" pitchFamily="18" charset="0"/>
                            <a:cs typeface="Arial"/>
                          </a:rPr>
                        </m:ctrlPr>
                      </m:accPr>
                      <m:e>
                        <m:r>
                          <a:rPr lang="en-IN" i="1" spc="-5" dirty="0" smtClean="0">
                            <a:solidFill>
                              <a:srgbClr val="002060"/>
                            </a:solidFill>
                            <a:latin typeface="Cambria Math" panose="02040503050406030204" pitchFamily="18" charset="0"/>
                            <a:cs typeface="Calibri"/>
                          </a:rPr>
                          <m:t>𝑣</m:t>
                        </m:r>
                      </m:e>
                    </m:acc>
                    <m:r>
                      <a:rPr lang="en-IN" i="1" spc="5" dirty="0" smtClean="0">
                        <a:solidFill>
                          <a:srgbClr val="002060"/>
                        </a:solidFill>
                        <a:latin typeface="Cambria Math" panose="02040503050406030204" pitchFamily="18" charset="0"/>
                        <a:cs typeface="Calibri"/>
                      </a:rPr>
                      <m:t> </m:t>
                    </m:r>
                    <m:r>
                      <a:rPr lang="en-IN" i="1" spc="204" dirty="0" smtClean="0">
                        <a:solidFill>
                          <a:srgbClr val="002060"/>
                        </a:solidFill>
                        <a:latin typeface="Cambria Math" panose="02040503050406030204" pitchFamily="18" charset="0"/>
                        <a:cs typeface="Arial"/>
                      </a:rPr>
                      <m:t>=</m:t>
                    </m:r>
                    <m:r>
                      <a:rPr lang="en-IN" i="1" spc="-65" dirty="0" smtClean="0">
                        <a:solidFill>
                          <a:srgbClr val="002060"/>
                        </a:solidFill>
                        <a:latin typeface="Cambria Math" panose="02040503050406030204" pitchFamily="18" charset="0"/>
                        <a:cs typeface="Arial"/>
                      </a:rPr>
                      <m:t> </m:t>
                    </m:r>
                    <m:r>
                      <a:rPr lang="en-IN" i="1" spc="-85" dirty="0" err="1" smtClean="0">
                        <a:solidFill>
                          <a:srgbClr val="002060"/>
                        </a:solidFill>
                        <a:latin typeface="Cambria Math" panose="02040503050406030204" pitchFamily="18" charset="0"/>
                        <a:cs typeface="Arial"/>
                      </a:rPr>
                      <m:t>𝑚𝑣</m:t>
                    </m:r>
                    <m:acc>
                      <m:accPr>
                        <m:chr m:val="̂"/>
                        <m:ctrlPr>
                          <a:rPr lang="en-US" b="0" i="1" spc="-85" dirty="0" smtClean="0">
                            <a:solidFill>
                              <a:srgbClr val="002060"/>
                            </a:solidFill>
                            <a:latin typeface="Cambria Math" panose="02040503050406030204" pitchFamily="18" charset="0"/>
                            <a:cs typeface="Arial"/>
                          </a:rPr>
                        </m:ctrlPr>
                      </m:accPr>
                      <m:e>
                        <m:r>
                          <a:rPr lang="en-IN" i="1" spc="-85" dirty="0" err="1" smtClean="0">
                            <a:solidFill>
                              <a:srgbClr val="002060"/>
                            </a:solidFill>
                            <a:latin typeface="Cambria Math" panose="02040503050406030204" pitchFamily="18" charset="0"/>
                            <a:cs typeface="Calibri"/>
                          </a:rPr>
                          <m:t>𝑖</m:t>
                        </m:r>
                      </m:e>
                    </m:acc>
                  </m:oMath>
                </a14:m>
                <a:endParaRPr lang="en-IN" dirty="0">
                  <a:solidFill>
                    <a:srgbClr val="002060"/>
                  </a:solidFill>
                  <a:latin typeface="Times New Roman" panose="02020603050405020304" pitchFamily="18" charset="0"/>
                  <a:cs typeface="Times New Roman" panose="02020603050405020304" pitchFamily="18" charset="0"/>
                </a:endParaRPr>
              </a:p>
              <a:p>
                <a:pPr marL="314960" indent="-342900">
                  <a:lnSpc>
                    <a:spcPct val="100000"/>
                  </a:lnSpc>
                  <a:spcBef>
                    <a:spcPts val="1130"/>
                  </a:spcBef>
                  <a:buFont typeface="Wingdings" panose="05000000000000000000" pitchFamily="2" charset="2"/>
                  <a:buChar char="q"/>
                </a:pPr>
                <a:r>
                  <a:rPr lang="en-IN" spc="-10" dirty="0">
                    <a:solidFill>
                      <a:srgbClr val="002060"/>
                    </a:solidFill>
                    <a:latin typeface="Times New Roman" panose="02020603050405020304" pitchFamily="18" charset="0"/>
                    <a:cs typeface="Times New Roman" panose="02020603050405020304" pitchFamily="18" charset="0"/>
                  </a:rPr>
                  <a:t>Therefore, </a:t>
                </a:r>
                <a:r>
                  <a:rPr lang="en-IN" spc="-25" dirty="0">
                    <a:solidFill>
                      <a:srgbClr val="002060"/>
                    </a:solidFill>
                    <a:latin typeface="Times New Roman" panose="02020603050405020304" pitchFamily="18" charset="0"/>
                    <a:cs typeface="Times New Roman" panose="02020603050405020304" pitchFamily="18" charset="0"/>
                  </a:rPr>
                  <a:t>the </a:t>
                </a:r>
                <a:r>
                  <a:rPr lang="en-IN" spc="-15" dirty="0">
                    <a:solidFill>
                      <a:srgbClr val="002060"/>
                    </a:solidFill>
                    <a:latin typeface="Times New Roman" panose="02020603050405020304" pitchFamily="18" charset="0"/>
                    <a:cs typeface="Times New Roman" panose="02020603050405020304" pitchFamily="18" charset="0"/>
                  </a:rPr>
                  <a:t>angular </a:t>
                </a:r>
                <a:r>
                  <a:rPr lang="en-IN" spc="-30" dirty="0">
                    <a:solidFill>
                      <a:srgbClr val="002060"/>
                    </a:solidFill>
                    <a:latin typeface="Times New Roman" panose="02020603050405020304" pitchFamily="18" charset="0"/>
                    <a:cs typeface="Times New Roman" panose="02020603050405020304" pitchFamily="18" charset="0"/>
                  </a:rPr>
                  <a:t>momentum </a:t>
                </a:r>
                <a:r>
                  <a:rPr lang="en-IN" spc="5" dirty="0" err="1">
                    <a:solidFill>
                      <a:srgbClr val="002060"/>
                    </a:solidFill>
                    <a:latin typeface="Times New Roman" panose="02020603050405020304" pitchFamily="18" charset="0"/>
                    <a:cs typeface="Times New Roman" panose="02020603050405020304" pitchFamily="18" charset="0"/>
                  </a:rPr>
                  <a:t>w.r.t.</a:t>
                </a:r>
                <a:r>
                  <a:rPr lang="en-IN" spc="45" dirty="0">
                    <a:solidFill>
                      <a:srgbClr val="002060"/>
                    </a:solidFill>
                    <a:latin typeface="Times New Roman" panose="02020603050405020304" pitchFamily="18" charset="0"/>
                    <a:cs typeface="Times New Roman" panose="02020603050405020304" pitchFamily="18" charset="0"/>
                  </a:rPr>
                  <a:t> </a:t>
                </a:r>
                <a:r>
                  <a:rPr lang="en-IN" spc="80" dirty="0">
                    <a:solidFill>
                      <a:srgbClr val="002060"/>
                    </a:solidFill>
                    <a:latin typeface="Times New Roman" panose="02020603050405020304" pitchFamily="18" charset="0"/>
                    <a:cs typeface="Times New Roman" panose="02020603050405020304" pitchFamily="18" charset="0"/>
                  </a:rPr>
                  <a:t>A</a:t>
                </a:r>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b="0" i="1" spc="105" dirty="0" smtClean="0">
                            <a:solidFill>
                              <a:srgbClr val="002060"/>
                            </a:solidFill>
                            <a:latin typeface="Cambria Math" panose="02040503050406030204" pitchFamily="18" charset="0"/>
                            <a:cs typeface="Calibri"/>
                          </a:rPr>
                        </m:ctrlPr>
                      </m:accPr>
                      <m:e>
                        <m:r>
                          <a:rPr lang="en-IN" i="1" spc="105" dirty="0" smtClean="0">
                            <a:solidFill>
                              <a:srgbClr val="002060"/>
                            </a:solidFill>
                            <a:latin typeface="Cambria Math" panose="02040503050406030204" pitchFamily="18" charset="0"/>
                            <a:cs typeface="Calibri"/>
                          </a:rPr>
                          <m:t>𝐿</m:t>
                        </m:r>
                      </m:e>
                    </m:acc>
                    <m:r>
                      <a:rPr lang="en-IN" i="1" spc="157" baseline="-13888" dirty="0" smtClean="0">
                        <a:solidFill>
                          <a:srgbClr val="002060"/>
                        </a:solidFill>
                        <a:latin typeface="Cambria Math" panose="02040503050406030204" pitchFamily="18" charset="0"/>
                        <a:cs typeface="Arial"/>
                      </a:rPr>
                      <m:t>𝐴</m:t>
                    </m:r>
                    <m:r>
                      <a:rPr lang="en-IN" i="1" spc="97" baseline="-13888" dirty="0" smtClean="0">
                        <a:solidFill>
                          <a:srgbClr val="002060"/>
                        </a:solidFill>
                        <a:latin typeface="Cambria Math" panose="02040503050406030204" pitchFamily="18" charset="0"/>
                        <a:cs typeface="Arial"/>
                      </a:rPr>
                      <m:t> </m:t>
                    </m:r>
                    <m:r>
                      <a:rPr lang="en-IN" i="1" spc="204" dirty="0" smtClean="0">
                        <a:solidFill>
                          <a:srgbClr val="002060"/>
                        </a:solidFill>
                        <a:latin typeface="Cambria Math" panose="02040503050406030204" pitchFamily="18" charset="0"/>
                        <a:cs typeface="Arial"/>
                      </a:rPr>
                      <m:t>=</m:t>
                    </m:r>
                    <m:r>
                      <a:rPr lang="en-IN" i="1" spc="-65" dirty="0" smtClean="0">
                        <a:solidFill>
                          <a:srgbClr val="002060"/>
                        </a:solidFill>
                        <a:latin typeface="Cambria Math" panose="02040503050406030204" pitchFamily="18" charset="0"/>
                        <a:cs typeface="Arial"/>
                      </a:rPr>
                      <m:t> </m:t>
                    </m:r>
                    <m:acc>
                      <m:accPr>
                        <m:chr m:val="⃗"/>
                        <m:ctrlPr>
                          <a:rPr lang="en-US" b="0" i="1" spc="20" dirty="0" smtClean="0">
                            <a:solidFill>
                              <a:srgbClr val="002060"/>
                            </a:solidFill>
                            <a:latin typeface="Cambria Math" panose="02040503050406030204" pitchFamily="18" charset="0"/>
                            <a:cs typeface="Calibri"/>
                          </a:rPr>
                        </m:ctrlPr>
                      </m:accPr>
                      <m:e>
                        <m:r>
                          <a:rPr lang="en-IN" i="1" spc="20" dirty="0" err="1" smtClean="0">
                            <a:solidFill>
                              <a:srgbClr val="002060"/>
                            </a:solidFill>
                            <a:latin typeface="Cambria Math" panose="02040503050406030204" pitchFamily="18" charset="0"/>
                            <a:cs typeface="Calibri"/>
                          </a:rPr>
                          <m:t>𝑟</m:t>
                        </m:r>
                      </m:e>
                    </m:acc>
                    <m:r>
                      <a:rPr lang="en-IN" i="1" spc="30" baseline="-13888" dirty="0" err="1" smtClean="0">
                        <a:solidFill>
                          <a:srgbClr val="002060"/>
                        </a:solidFill>
                        <a:latin typeface="Cambria Math" panose="02040503050406030204" pitchFamily="18" charset="0"/>
                        <a:cs typeface="Arial"/>
                      </a:rPr>
                      <m:t>𝐴</m:t>
                    </m:r>
                    <m:r>
                      <a:rPr lang="en-IN" i="1" spc="-37" baseline="-13888" dirty="0" smtClean="0">
                        <a:solidFill>
                          <a:srgbClr val="002060"/>
                        </a:solidFill>
                        <a:latin typeface="Cambria Math" panose="02040503050406030204" pitchFamily="18" charset="0"/>
                        <a:cs typeface="Arial"/>
                      </a:rPr>
                      <m:t> </m:t>
                    </m:r>
                    <m:r>
                      <a:rPr lang="en-IN" i="1" spc="-30" dirty="0" smtClean="0">
                        <a:solidFill>
                          <a:srgbClr val="002060"/>
                        </a:solidFill>
                        <a:latin typeface="Cambria Math" panose="02040503050406030204" pitchFamily="18" charset="0"/>
                        <a:cs typeface="Lucida Sans Unicode"/>
                      </a:rPr>
                      <m:t>×</m:t>
                    </m:r>
                    <m:r>
                      <a:rPr lang="en-IN" i="1" spc="-200" dirty="0" smtClean="0">
                        <a:solidFill>
                          <a:srgbClr val="002060"/>
                        </a:solidFill>
                        <a:latin typeface="Cambria Math" panose="02040503050406030204" pitchFamily="18" charset="0"/>
                        <a:cs typeface="Lucida Sans Unicode"/>
                      </a:rPr>
                      <m:t> </m:t>
                    </m:r>
                    <m:acc>
                      <m:accPr>
                        <m:chr m:val="⃗"/>
                        <m:ctrlPr>
                          <a:rPr lang="en-US" b="0" i="1" spc="25" dirty="0" smtClean="0">
                            <a:solidFill>
                              <a:srgbClr val="002060"/>
                            </a:solidFill>
                            <a:latin typeface="Cambria Math" panose="02040503050406030204" pitchFamily="18" charset="0"/>
                            <a:cs typeface="Calibri"/>
                          </a:rPr>
                        </m:ctrlPr>
                      </m:accPr>
                      <m:e>
                        <m:r>
                          <a:rPr lang="en-IN" i="1" spc="25" dirty="0" smtClean="0">
                            <a:solidFill>
                              <a:srgbClr val="002060"/>
                            </a:solidFill>
                            <a:latin typeface="Cambria Math" panose="02040503050406030204" pitchFamily="18" charset="0"/>
                            <a:cs typeface="Calibri"/>
                          </a:rPr>
                          <m:t>𝑝</m:t>
                        </m:r>
                      </m:e>
                    </m:acc>
                    <m:r>
                      <a:rPr lang="en-IN" i="1" spc="-15" dirty="0" smtClean="0">
                        <a:solidFill>
                          <a:srgbClr val="002060"/>
                        </a:solidFill>
                        <a:latin typeface="Cambria Math" panose="02040503050406030204" pitchFamily="18" charset="0"/>
                        <a:cs typeface="Calibri"/>
                      </a:rPr>
                      <m:t> </m:t>
                    </m:r>
                    <m:r>
                      <a:rPr lang="en-IN" i="1" spc="204" dirty="0" smtClean="0">
                        <a:solidFill>
                          <a:srgbClr val="002060"/>
                        </a:solidFill>
                        <a:latin typeface="Cambria Math" panose="02040503050406030204" pitchFamily="18" charset="0"/>
                        <a:cs typeface="Arial"/>
                      </a:rPr>
                      <m:t>=</m:t>
                    </m:r>
                    <m:r>
                      <a:rPr lang="en-IN" i="1" spc="-65" dirty="0" smtClean="0">
                        <a:solidFill>
                          <a:srgbClr val="002060"/>
                        </a:solidFill>
                        <a:latin typeface="Cambria Math" panose="02040503050406030204" pitchFamily="18" charset="0"/>
                        <a:cs typeface="Arial"/>
                      </a:rPr>
                      <m:t> </m:t>
                    </m:r>
                    <m:r>
                      <a:rPr lang="en-IN" i="1" spc="-50" dirty="0" err="1" smtClean="0">
                        <a:solidFill>
                          <a:srgbClr val="002060"/>
                        </a:solidFill>
                        <a:latin typeface="Cambria Math" panose="02040503050406030204" pitchFamily="18" charset="0"/>
                        <a:cs typeface="Arial"/>
                      </a:rPr>
                      <m:t>𝑥𝑚𝑣</m:t>
                    </m:r>
                    <m:r>
                      <a:rPr lang="en-IN" i="1" spc="-190" dirty="0" smtClean="0">
                        <a:solidFill>
                          <a:srgbClr val="002060"/>
                        </a:solidFill>
                        <a:latin typeface="Cambria Math" panose="02040503050406030204" pitchFamily="18" charset="0"/>
                        <a:cs typeface="Arial"/>
                      </a:rPr>
                      <m:t> </m:t>
                    </m:r>
                    <m:r>
                      <a:rPr lang="en-US" b="0" i="1" spc="-190" dirty="0" smtClean="0">
                        <a:solidFill>
                          <a:srgbClr val="002060"/>
                        </a:solidFill>
                        <a:latin typeface="Cambria Math" panose="02040503050406030204" pitchFamily="18" charset="0"/>
                        <a:cs typeface="Arial"/>
                      </a:rPr>
                      <m:t>(</m:t>
                    </m:r>
                    <m:acc>
                      <m:accPr>
                        <m:chr m:val="̂"/>
                        <m:ctrlPr>
                          <a:rPr lang="en-US" b="0" i="1" spc="-105" dirty="0" smtClean="0">
                            <a:solidFill>
                              <a:srgbClr val="002060"/>
                            </a:solidFill>
                            <a:latin typeface="Cambria Math" panose="02040503050406030204" pitchFamily="18" charset="0"/>
                            <a:cs typeface="Calibri"/>
                          </a:rPr>
                        </m:ctrlPr>
                      </m:accPr>
                      <m:e>
                        <m:r>
                          <a:rPr lang="en-IN" i="1" spc="-105" dirty="0" err="1" smtClean="0">
                            <a:solidFill>
                              <a:srgbClr val="002060"/>
                            </a:solidFill>
                            <a:latin typeface="Cambria Math" panose="02040503050406030204" pitchFamily="18" charset="0"/>
                            <a:cs typeface="Calibri"/>
                          </a:rPr>
                          <m:t>𝑖</m:t>
                        </m:r>
                      </m:e>
                    </m:acc>
                    <m:r>
                      <a:rPr lang="en-IN" i="1" spc="-100" dirty="0" smtClean="0">
                        <a:solidFill>
                          <a:srgbClr val="002060"/>
                        </a:solidFill>
                        <a:latin typeface="Cambria Math" panose="02040503050406030204" pitchFamily="18" charset="0"/>
                        <a:cs typeface="Calibri"/>
                      </a:rPr>
                      <m:t> </m:t>
                    </m:r>
                    <m:r>
                      <a:rPr lang="en-IN" i="1" spc="-45" dirty="0" smtClean="0">
                        <a:solidFill>
                          <a:srgbClr val="002060"/>
                        </a:solidFill>
                        <a:latin typeface="Cambria Math" panose="02040503050406030204" pitchFamily="18" charset="0"/>
                        <a:cs typeface="Lucida Sans Unicode"/>
                      </a:rPr>
                      <m:t>×</m:t>
                    </m:r>
                    <m:acc>
                      <m:accPr>
                        <m:chr m:val="̂"/>
                        <m:ctrlPr>
                          <a:rPr lang="en-US" b="0" i="1" spc="-45" dirty="0" smtClean="0">
                            <a:solidFill>
                              <a:srgbClr val="002060"/>
                            </a:solidFill>
                            <a:latin typeface="Cambria Math" panose="02040503050406030204" pitchFamily="18" charset="0"/>
                            <a:cs typeface="Calibri"/>
                          </a:rPr>
                        </m:ctrlPr>
                      </m:accPr>
                      <m:e>
                        <m:r>
                          <a:rPr lang="en-IN" i="1" spc="-45" dirty="0" err="1" smtClean="0">
                            <a:solidFill>
                              <a:srgbClr val="002060"/>
                            </a:solidFill>
                            <a:latin typeface="Cambria Math" panose="02040503050406030204" pitchFamily="18" charset="0"/>
                            <a:cs typeface="Calibri"/>
                          </a:rPr>
                          <m:t>𝑖</m:t>
                        </m:r>
                      </m:e>
                    </m:acc>
                    <m:r>
                      <a:rPr lang="en-IN" i="1" spc="-45" dirty="0" smtClean="0">
                        <a:solidFill>
                          <a:srgbClr val="002060"/>
                        </a:solidFill>
                        <a:latin typeface="Cambria Math" panose="02040503050406030204" pitchFamily="18" charset="0"/>
                        <a:cs typeface="Arial"/>
                      </a:rPr>
                      <m:t>)</m:t>
                    </m:r>
                    <m:r>
                      <a:rPr lang="en-IN" i="1" spc="-70" dirty="0" smtClean="0">
                        <a:solidFill>
                          <a:srgbClr val="002060"/>
                        </a:solidFill>
                        <a:latin typeface="Cambria Math" panose="02040503050406030204" pitchFamily="18" charset="0"/>
                        <a:cs typeface="Arial"/>
                      </a:rPr>
                      <m:t> </m:t>
                    </m:r>
                    <m:r>
                      <a:rPr lang="en-IN" i="1" spc="204" dirty="0" smtClean="0">
                        <a:solidFill>
                          <a:srgbClr val="002060"/>
                        </a:solidFill>
                        <a:latin typeface="Cambria Math" panose="02040503050406030204" pitchFamily="18" charset="0"/>
                        <a:cs typeface="Arial"/>
                      </a:rPr>
                      <m:t>=</m:t>
                    </m:r>
                    <m:r>
                      <a:rPr lang="en-IN" i="1" spc="-65" dirty="0" smtClean="0">
                        <a:solidFill>
                          <a:srgbClr val="002060"/>
                        </a:solidFill>
                        <a:latin typeface="Cambria Math" panose="02040503050406030204" pitchFamily="18" charset="0"/>
                        <a:cs typeface="Arial"/>
                      </a:rPr>
                      <m:t> </m:t>
                    </m:r>
                    <m:r>
                      <a:rPr lang="en-IN" i="1" spc="-60" dirty="0" smtClean="0">
                        <a:solidFill>
                          <a:srgbClr val="002060"/>
                        </a:solidFill>
                        <a:latin typeface="Cambria Math" panose="02040503050406030204" pitchFamily="18" charset="0"/>
                        <a:cs typeface="Calibri"/>
                      </a:rPr>
                      <m:t>0</m:t>
                    </m:r>
                  </m:oMath>
                </a14:m>
                <a:r>
                  <a:rPr lang="en-IN" dirty="0">
                    <a:solidFill>
                      <a:srgbClr val="002060"/>
                    </a:solidFill>
                    <a:latin typeface="Times New Roman" panose="02020603050405020304" pitchFamily="18" charset="0"/>
                    <a:cs typeface="Times New Roman" panose="02020603050405020304" pitchFamily="18" charset="0"/>
                  </a:rPr>
                  <a:t>, because </a:t>
                </a:r>
                <a14:m>
                  <m:oMath xmlns:m="http://schemas.openxmlformats.org/officeDocument/2006/math">
                    <m:sSub>
                      <m:sSubPr>
                        <m:ctrlPr>
                          <a:rPr lang="en-US" b="0" i="1" smtClean="0">
                            <a:solidFill>
                              <a:srgbClr val="002060"/>
                            </a:solidFill>
                            <a:latin typeface="Cambria Math" panose="02040503050406030204" pitchFamily="18" charset="0"/>
                            <a:cs typeface="Verdana"/>
                          </a:rPr>
                        </m:ctrlPr>
                      </m:sSubPr>
                      <m:e>
                        <m:acc>
                          <m:accPr>
                            <m:chr m:val="⃗"/>
                            <m:ctrlPr>
                              <a:rPr lang="en-US" b="0" i="1" smtClean="0">
                                <a:solidFill>
                                  <a:srgbClr val="002060"/>
                                </a:solidFill>
                                <a:latin typeface="Cambria Math" panose="02040503050406030204" pitchFamily="18" charset="0"/>
                                <a:cs typeface="Verdana"/>
                              </a:rPr>
                            </m:ctrlPr>
                          </m:accPr>
                          <m:e>
                            <m:r>
                              <a:rPr lang="en-US" b="0" i="1" smtClean="0">
                                <a:solidFill>
                                  <a:srgbClr val="002060"/>
                                </a:solidFill>
                                <a:latin typeface="Cambria Math" panose="02040503050406030204" pitchFamily="18" charset="0"/>
                                <a:cs typeface="Verdana"/>
                              </a:rPr>
                              <m:t>𝑟</m:t>
                            </m:r>
                          </m:e>
                        </m:acc>
                      </m:e>
                      <m:sub>
                        <m:r>
                          <a:rPr lang="en-US" b="0" i="1" smtClean="0">
                            <a:solidFill>
                              <a:srgbClr val="002060"/>
                            </a:solidFill>
                            <a:latin typeface="Cambria Math" panose="02040503050406030204" pitchFamily="18" charset="0"/>
                            <a:cs typeface="Verdana"/>
                          </a:rPr>
                          <m:t>𝐴</m:t>
                        </m:r>
                      </m:sub>
                    </m:sSub>
                    <m:r>
                      <a:rPr lang="en-US" b="0" i="1" smtClean="0">
                        <a:solidFill>
                          <a:srgbClr val="002060"/>
                        </a:solidFill>
                        <a:latin typeface="Cambria Math" panose="02040503050406030204" pitchFamily="18" charset="0"/>
                        <a:cs typeface="Verdana"/>
                      </a:rPr>
                      <m:t>∥</m:t>
                    </m:r>
                    <m:acc>
                      <m:accPr>
                        <m:chr m:val="⃗"/>
                        <m:ctrlPr>
                          <a:rPr lang="en-US" b="0" i="1" smtClean="0">
                            <a:solidFill>
                              <a:srgbClr val="002060"/>
                            </a:solidFill>
                            <a:latin typeface="Cambria Math" panose="02040503050406030204" pitchFamily="18" charset="0"/>
                            <a:cs typeface="Verdana"/>
                          </a:rPr>
                        </m:ctrlPr>
                      </m:accPr>
                      <m:e>
                        <m:r>
                          <a:rPr lang="en-US" b="0" i="1" smtClean="0">
                            <a:solidFill>
                              <a:srgbClr val="002060"/>
                            </a:solidFill>
                            <a:latin typeface="Cambria Math" panose="02040503050406030204" pitchFamily="18" charset="0"/>
                            <a:cs typeface="Verdana"/>
                          </a:rPr>
                          <m:t>𝑝</m:t>
                        </m:r>
                      </m:e>
                    </m:acc>
                  </m:oMath>
                </a14:m>
                <a:r>
                  <a:rPr lang="en-IN" dirty="0">
                    <a:solidFill>
                      <a:srgbClr val="002060"/>
                    </a:solidFill>
                    <a:latin typeface="Times New Roman" panose="02020603050405020304" pitchFamily="18" charset="0"/>
                    <a:cs typeface="Times New Roman" panose="02020603050405020304" pitchFamily="18" charset="0"/>
                  </a:rPr>
                  <a:t>.</a:t>
                </a:r>
              </a:p>
              <a:p>
                <a:pPr marL="314960" indent="-342900">
                  <a:lnSpc>
                    <a:spcPct val="100000"/>
                  </a:lnSpc>
                  <a:spcBef>
                    <a:spcPts val="1130"/>
                  </a:spcBef>
                  <a:buFont typeface="Wingdings" panose="05000000000000000000" pitchFamily="2" charset="2"/>
                  <a:buChar char="q"/>
                </a:pPr>
                <a:r>
                  <a:rPr lang="en-IN" spc="35" dirty="0">
                    <a:solidFill>
                      <a:srgbClr val="002060"/>
                    </a:solidFill>
                    <a:latin typeface="Times New Roman" panose="02020603050405020304" pitchFamily="18" charset="0"/>
                    <a:cs typeface="Times New Roman" panose="02020603050405020304" pitchFamily="18" charset="0"/>
                  </a:rPr>
                  <a:t>But </a:t>
                </a:r>
                <a:r>
                  <a:rPr lang="en-IN" spc="-15" dirty="0">
                    <a:solidFill>
                      <a:srgbClr val="002060"/>
                    </a:solidFill>
                    <a:latin typeface="Times New Roman" panose="02020603050405020304" pitchFamily="18" charset="0"/>
                    <a:cs typeface="Times New Roman" panose="02020603050405020304" pitchFamily="18" charset="0"/>
                  </a:rPr>
                  <a:t>angular </a:t>
                </a:r>
                <a:r>
                  <a:rPr lang="en-IN" spc="-30" dirty="0">
                    <a:solidFill>
                      <a:srgbClr val="002060"/>
                    </a:solidFill>
                    <a:latin typeface="Times New Roman" panose="02020603050405020304" pitchFamily="18" charset="0"/>
                    <a:cs typeface="Times New Roman" panose="02020603050405020304" pitchFamily="18" charset="0"/>
                  </a:rPr>
                  <a:t>momentum </a:t>
                </a:r>
                <a:r>
                  <a:rPr lang="en-IN" spc="5" dirty="0" err="1">
                    <a:solidFill>
                      <a:srgbClr val="002060"/>
                    </a:solidFill>
                    <a:latin typeface="Times New Roman" panose="02020603050405020304" pitchFamily="18" charset="0"/>
                    <a:cs typeface="Times New Roman" panose="02020603050405020304" pitchFamily="18" charset="0"/>
                  </a:rPr>
                  <a:t>w.r.t.</a:t>
                </a:r>
                <a:r>
                  <a:rPr lang="en-IN" spc="114" dirty="0">
                    <a:solidFill>
                      <a:srgbClr val="002060"/>
                    </a:solidFill>
                    <a:latin typeface="Times New Roman" panose="02020603050405020304" pitchFamily="18" charset="0"/>
                    <a:cs typeface="Times New Roman" panose="02020603050405020304" pitchFamily="18" charset="0"/>
                  </a:rPr>
                  <a:t> </a:t>
                </a:r>
                <a:r>
                  <a:rPr lang="en-IN" spc="120" dirty="0">
                    <a:solidFill>
                      <a:srgbClr val="002060"/>
                    </a:solidFill>
                    <a:latin typeface="Times New Roman" panose="02020603050405020304" pitchFamily="18" charset="0"/>
                    <a:cs typeface="Times New Roman" panose="02020603050405020304" pitchFamily="18" charset="0"/>
                  </a:rPr>
                  <a:t>B </a:t>
                </a:r>
                <a14:m>
                  <m:oMath xmlns:m="http://schemas.openxmlformats.org/officeDocument/2006/math">
                    <m:acc>
                      <m:accPr>
                        <m:chr m:val="⃗"/>
                        <m:ctrlPr>
                          <a:rPr lang="en-US" b="0" i="1" spc="105" dirty="0" smtClean="0">
                            <a:solidFill>
                              <a:srgbClr val="002060"/>
                            </a:solidFill>
                            <a:latin typeface="Cambria Math" panose="02040503050406030204" pitchFamily="18" charset="0"/>
                            <a:cs typeface="Calibri"/>
                          </a:rPr>
                        </m:ctrlPr>
                      </m:accPr>
                      <m:e>
                        <m:r>
                          <a:rPr lang="en-US" i="1" spc="105" dirty="0" smtClean="0">
                            <a:solidFill>
                              <a:srgbClr val="002060"/>
                            </a:solidFill>
                            <a:latin typeface="Cambria Math" panose="02040503050406030204" pitchFamily="18" charset="0"/>
                            <a:cs typeface="Calibri"/>
                          </a:rPr>
                          <m:t>𝐿</m:t>
                        </m:r>
                      </m:e>
                    </m:acc>
                    <m:r>
                      <a:rPr lang="en-US" i="1" spc="157" baseline="-13888" dirty="0" smtClean="0">
                        <a:solidFill>
                          <a:srgbClr val="002060"/>
                        </a:solidFill>
                        <a:latin typeface="Cambria Math" panose="02040503050406030204" pitchFamily="18" charset="0"/>
                        <a:cs typeface="Arial"/>
                      </a:rPr>
                      <m:t>𝐵</m:t>
                    </m:r>
                    <m:r>
                      <a:rPr lang="en-US" i="1" spc="195" baseline="-13888" dirty="0" smtClean="0">
                        <a:solidFill>
                          <a:srgbClr val="002060"/>
                        </a:solidFill>
                        <a:latin typeface="Cambria Math" panose="02040503050406030204" pitchFamily="18" charset="0"/>
                        <a:cs typeface="Arial"/>
                      </a:rPr>
                      <m:t> </m:t>
                    </m:r>
                    <m:r>
                      <a:rPr lang="en-US" i="1" spc="204" dirty="0" smtClean="0">
                        <a:solidFill>
                          <a:srgbClr val="002060"/>
                        </a:solidFill>
                        <a:latin typeface="Cambria Math" panose="02040503050406030204" pitchFamily="18" charset="0"/>
                        <a:cs typeface="Arial"/>
                      </a:rPr>
                      <m:t>=</m:t>
                    </m:r>
                    <m:r>
                      <a:rPr lang="en-US" i="1" spc="-65" dirty="0" smtClean="0">
                        <a:solidFill>
                          <a:srgbClr val="002060"/>
                        </a:solidFill>
                        <a:latin typeface="Cambria Math" panose="02040503050406030204" pitchFamily="18" charset="0"/>
                        <a:cs typeface="Arial"/>
                      </a:rPr>
                      <m:t> </m:t>
                    </m:r>
                    <m:acc>
                      <m:accPr>
                        <m:chr m:val="⃗"/>
                        <m:ctrlPr>
                          <a:rPr lang="en-US" b="0" i="1" spc="20" dirty="0" smtClean="0">
                            <a:solidFill>
                              <a:srgbClr val="002060"/>
                            </a:solidFill>
                            <a:latin typeface="Cambria Math" panose="02040503050406030204" pitchFamily="18" charset="0"/>
                            <a:cs typeface="Calibri"/>
                          </a:rPr>
                        </m:ctrlPr>
                      </m:accPr>
                      <m:e>
                        <m:r>
                          <a:rPr lang="en-US" i="1" spc="20" dirty="0" err="1" smtClean="0">
                            <a:solidFill>
                              <a:srgbClr val="002060"/>
                            </a:solidFill>
                            <a:latin typeface="Cambria Math" panose="02040503050406030204" pitchFamily="18" charset="0"/>
                            <a:cs typeface="Calibri"/>
                          </a:rPr>
                          <m:t>𝑟</m:t>
                        </m:r>
                      </m:e>
                    </m:acc>
                    <m:r>
                      <a:rPr lang="en-US" i="1" spc="30" baseline="-13888" dirty="0" err="1" smtClean="0">
                        <a:solidFill>
                          <a:srgbClr val="002060"/>
                        </a:solidFill>
                        <a:latin typeface="Cambria Math" panose="02040503050406030204" pitchFamily="18" charset="0"/>
                        <a:cs typeface="Arial"/>
                      </a:rPr>
                      <m:t>𝐵</m:t>
                    </m:r>
                    <m:r>
                      <a:rPr lang="en-US" i="1" spc="60" baseline="-13888" dirty="0" smtClean="0">
                        <a:solidFill>
                          <a:srgbClr val="002060"/>
                        </a:solidFill>
                        <a:latin typeface="Cambria Math" panose="02040503050406030204" pitchFamily="18" charset="0"/>
                        <a:cs typeface="Arial"/>
                      </a:rPr>
                      <m:t> </m:t>
                    </m:r>
                    <m:r>
                      <a:rPr lang="en-US" i="1" spc="-30" dirty="0" smtClean="0">
                        <a:solidFill>
                          <a:srgbClr val="002060"/>
                        </a:solidFill>
                        <a:latin typeface="Cambria Math" panose="02040503050406030204" pitchFamily="18" charset="0"/>
                        <a:cs typeface="Lucida Sans Unicode"/>
                      </a:rPr>
                      <m:t>×</m:t>
                    </m:r>
                    <m:r>
                      <a:rPr lang="en-US" i="1" spc="-200" dirty="0" smtClean="0">
                        <a:solidFill>
                          <a:srgbClr val="002060"/>
                        </a:solidFill>
                        <a:latin typeface="Cambria Math" panose="02040503050406030204" pitchFamily="18" charset="0"/>
                        <a:cs typeface="Lucida Sans Unicode"/>
                      </a:rPr>
                      <m:t> </m:t>
                    </m:r>
                    <m:acc>
                      <m:accPr>
                        <m:chr m:val="⃗"/>
                        <m:ctrlPr>
                          <a:rPr lang="en-US" b="0" i="1" spc="25" dirty="0" smtClean="0">
                            <a:solidFill>
                              <a:srgbClr val="002060"/>
                            </a:solidFill>
                            <a:latin typeface="Cambria Math" panose="02040503050406030204" pitchFamily="18" charset="0"/>
                            <a:cs typeface="Calibri"/>
                          </a:rPr>
                        </m:ctrlPr>
                      </m:accPr>
                      <m:e>
                        <m:r>
                          <a:rPr lang="en-US" i="1" spc="25" dirty="0" smtClean="0">
                            <a:solidFill>
                              <a:srgbClr val="002060"/>
                            </a:solidFill>
                            <a:latin typeface="Cambria Math" panose="02040503050406030204" pitchFamily="18" charset="0"/>
                            <a:cs typeface="Calibri"/>
                          </a:rPr>
                          <m:t>𝑝</m:t>
                        </m:r>
                      </m:e>
                    </m:acc>
                    <m:r>
                      <a:rPr lang="en-US" i="1" spc="-10" dirty="0" smtClean="0">
                        <a:solidFill>
                          <a:srgbClr val="002060"/>
                        </a:solidFill>
                        <a:latin typeface="Cambria Math" panose="02040503050406030204" pitchFamily="18" charset="0"/>
                        <a:cs typeface="Calibri"/>
                      </a:rPr>
                      <m:t> </m:t>
                    </m:r>
                    <m:r>
                      <a:rPr lang="en-US" i="1" spc="204" dirty="0" smtClean="0">
                        <a:solidFill>
                          <a:srgbClr val="002060"/>
                        </a:solidFill>
                        <a:latin typeface="Cambria Math" panose="02040503050406030204" pitchFamily="18" charset="0"/>
                        <a:cs typeface="Arial"/>
                      </a:rPr>
                      <m:t>=</m:t>
                    </m:r>
                    <m:r>
                      <a:rPr lang="en-US" i="1" spc="-65" dirty="0" smtClean="0">
                        <a:solidFill>
                          <a:srgbClr val="002060"/>
                        </a:solidFill>
                        <a:latin typeface="Cambria Math" panose="02040503050406030204" pitchFamily="18" charset="0"/>
                        <a:cs typeface="Arial"/>
                      </a:rPr>
                      <m:t> (</m:t>
                    </m:r>
                    <m:r>
                      <a:rPr lang="en-US" i="1" spc="-65" dirty="0" err="1" smtClean="0">
                        <a:solidFill>
                          <a:srgbClr val="002060"/>
                        </a:solidFill>
                        <a:latin typeface="Cambria Math" panose="02040503050406030204" pitchFamily="18" charset="0"/>
                        <a:cs typeface="Arial"/>
                      </a:rPr>
                      <m:t>𝑥</m:t>
                    </m:r>
                    <m:acc>
                      <m:accPr>
                        <m:chr m:val="̂"/>
                        <m:ctrlPr>
                          <a:rPr lang="en-US" b="0" i="1" spc="-65" dirty="0" smtClean="0">
                            <a:solidFill>
                              <a:srgbClr val="002060"/>
                            </a:solidFill>
                            <a:latin typeface="Cambria Math" panose="02040503050406030204" pitchFamily="18" charset="0"/>
                            <a:cs typeface="Arial"/>
                          </a:rPr>
                        </m:ctrlPr>
                      </m:accPr>
                      <m:e>
                        <m:r>
                          <a:rPr lang="en-US" i="1" spc="-65" dirty="0" err="1" smtClean="0">
                            <a:solidFill>
                              <a:srgbClr val="002060"/>
                            </a:solidFill>
                            <a:latin typeface="Cambria Math" panose="02040503050406030204" pitchFamily="18" charset="0"/>
                            <a:cs typeface="Calibri"/>
                          </a:rPr>
                          <m:t>𝑖</m:t>
                        </m:r>
                      </m:e>
                    </m:acc>
                    <m:r>
                      <a:rPr lang="en-US" i="1" spc="-100" dirty="0" smtClean="0">
                        <a:solidFill>
                          <a:srgbClr val="002060"/>
                        </a:solidFill>
                        <a:latin typeface="Cambria Math" panose="02040503050406030204" pitchFamily="18" charset="0"/>
                        <a:cs typeface="Calibri"/>
                      </a:rPr>
                      <m:t> </m:t>
                    </m:r>
                    <m:r>
                      <a:rPr lang="en-US" i="1" spc="-30" dirty="0" smtClean="0">
                        <a:solidFill>
                          <a:srgbClr val="002060"/>
                        </a:solidFill>
                        <a:latin typeface="Cambria Math" panose="02040503050406030204" pitchFamily="18" charset="0"/>
                        <a:cs typeface="Lucida Sans Unicode"/>
                      </a:rPr>
                      <m:t>−</m:t>
                    </m:r>
                    <m:r>
                      <a:rPr lang="en-US" i="1" spc="-200" dirty="0" smtClean="0">
                        <a:solidFill>
                          <a:srgbClr val="002060"/>
                        </a:solidFill>
                        <a:latin typeface="Cambria Math" panose="02040503050406030204" pitchFamily="18" charset="0"/>
                        <a:cs typeface="Lucida Sans Unicode"/>
                      </a:rPr>
                      <m:t> </m:t>
                    </m:r>
                    <m:r>
                      <a:rPr lang="en-US" i="1" spc="-45" dirty="0" err="1" smtClean="0">
                        <a:solidFill>
                          <a:srgbClr val="002060"/>
                        </a:solidFill>
                        <a:latin typeface="Cambria Math" panose="02040503050406030204" pitchFamily="18" charset="0"/>
                        <a:cs typeface="Arial"/>
                      </a:rPr>
                      <m:t>𝑙</m:t>
                    </m:r>
                    <m:acc>
                      <m:accPr>
                        <m:chr m:val="̂"/>
                        <m:ctrlPr>
                          <a:rPr lang="en-US" b="0" i="1" spc="-45" dirty="0" smtClean="0">
                            <a:solidFill>
                              <a:srgbClr val="002060"/>
                            </a:solidFill>
                            <a:latin typeface="Cambria Math" panose="02040503050406030204" pitchFamily="18" charset="0"/>
                            <a:cs typeface="Arial"/>
                          </a:rPr>
                        </m:ctrlPr>
                      </m:accPr>
                      <m:e>
                        <m:r>
                          <a:rPr lang="en-US" i="1" spc="-45" dirty="0" err="1" smtClean="0">
                            <a:solidFill>
                              <a:srgbClr val="002060"/>
                            </a:solidFill>
                            <a:latin typeface="Cambria Math" panose="02040503050406030204" pitchFamily="18" charset="0"/>
                            <a:cs typeface="Calibri"/>
                          </a:rPr>
                          <m:t>𝑗</m:t>
                        </m:r>
                      </m:e>
                    </m:acc>
                    <m:r>
                      <a:rPr lang="en-US" i="1" spc="-45" dirty="0" smtClean="0">
                        <a:solidFill>
                          <a:srgbClr val="002060"/>
                        </a:solidFill>
                        <a:latin typeface="Cambria Math" panose="02040503050406030204" pitchFamily="18" charset="0"/>
                        <a:cs typeface="Arial"/>
                      </a:rPr>
                      <m:t>)</m:t>
                    </m:r>
                    <m:r>
                      <a:rPr lang="en-US" i="1" spc="-155" dirty="0" smtClean="0">
                        <a:solidFill>
                          <a:srgbClr val="002060"/>
                        </a:solidFill>
                        <a:latin typeface="Cambria Math" panose="02040503050406030204" pitchFamily="18" charset="0"/>
                        <a:cs typeface="Arial"/>
                      </a:rPr>
                      <m:t> </m:t>
                    </m:r>
                    <m:r>
                      <a:rPr lang="en-US" i="1" spc="-30" dirty="0" smtClean="0">
                        <a:solidFill>
                          <a:srgbClr val="002060"/>
                        </a:solidFill>
                        <a:latin typeface="Cambria Math" panose="02040503050406030204" pitchFamily="18" charset="0"/>
                        <a:cs typeface="Lucida Sans Unicode"/>
                      </a:rPr>
                      <m:t>×</m:t>
                    </m:r>
                    <m:r>
                      <a:rPr lang="en-US" i="1" spc="-200" dirty="0" smtClean="0">
                        <a:solidFill>
                          <a:srgbClr val="002060"/>
                        </a:solidFill>
                        <a:latin typeface="Cambria Math" panose="02040503050406030204" pitchFamily="18" charset="0"/>
                        <a:cs typeface="Lucida Sans Unicode"/>
                      </a:rPr>
                      <m:t> </m:t>
                    </m:r>
                    <m:r>
                      <a:rPr lang="en-US" i="1" spc="-40" dirty="0" smtClean="0">
                        <a:solidFill>
                          <a:srgbClr val="002060"/>
                        </a:solidFill>
                        <a:latin typeface="Cambria Math" panose="02040503050406030204" pitchFamily="18" charset="0"/>
                        <a:cs typeface="Arial"/>
                      </a:rPr>
                      <m:t>(</m:t>
                    </m:r>
                    <m:r>
                      <a:rPr lang="en-US" i="1" spc="-40" dirty="0" err="1" smtClean="0">
                        <a:solidFill>
                          <a:srgbClr val="002060"/>
                        </a:solidFill>
                        <a:latin typeface="Cambria Math" panose="02040503050406030204" pitchFamily="18" charset="0"/>
                        <a:cs typeface="Arial"/>
                      </a:rPr>
                      <m:t>𝑚𝑣</m:t>
                    </m:r>
                    <m:acc>
                      <m:accPr>
                        <m:chr m:val="̂"/>
                        <m:ctrlPr>
                          <a:rPr lang="en-US" b="0" i="1" spc="-40" dirty="0" smtClean="0">
                            <a:solidFill>
                              <a:srgbClr val="002060"/>
                            </a:solidFill>
                            <a:latin typeface="Cambria Math" panose="02040503050406030204" pitchFamily="18" charset="0"/>
                            <a:cs typeface="Arial"/>
                          </a:rPr>
                        </m:ctrlPr>
                      </m:accPr>
                      <m:e>
                        <m:r>
                          <a:rPr lang="en-US" i="1" spc="-40" dirty="0" err="1" smtClean="0">
                            <a:solidFill>
                              <a:srgbClr val="002060"/>
                            </a:solidFill>
                            <a:latin typeface="Cambria Math" panose="02040503050406030204" pitchFamily="18" charset="0"/>
                            <a:cs typeface="Calibri"/>
                          </a:rPr>
                          <m:t>𝑖</m:t>
                        </m:r>
                      </m:e>
                    </m:acc>
                    <m:r>
                      <a:rPr lang="en-US" i="1" spc="-40" dirty="0" smtClean="0">
                        <a:solidFill>
                          <a:srgbClr val="002060"/>
                        </a:solidFill>
                        <a:latin typeface="Cambria Math" panose="02040503050406030204" pitchFamily="18" charset="0"/>
                        <a:cs typeface="Arial"/>
                      </a:rPr>
                      <m:t>)</m:t>
                    </m:r>
                    <m:r>
                      <a:rPr lang="en-US" i="1" spc="-65" dirty="0" smtClean="0">
                        <a:solidFill>
                          <a:srgbClr val="002060"/>
                        </a:solidFill>
                        <a:latin typeface="Cambria Math" panose="02040503050406030204" pitchFamily="18" charset="0"/>
                        <a:cs typeface="Arial"/>
                      </a:rPr>
                      <m:t> </m:t>
                    </m:r>
                    <m:r>
                      <a:rPr lang="en-US" i="1" spc="204" dirty="0" smtClean="0">
                        <a:solidFill>
                          <a:srgbClr val="002060"/>
                        </a:solidFill>
                        <a:latin typeface="Cambria Math" panose="02040503050406030204" pitchFamily="18" charset="0"/>
                        <a:cs typeface="Arial"/>
                      </a:rPr>
                      <m:t>=</m:t>
                    </m:r>
                    <m:r>
                      <a:rPr lang="en-US" i="1" spc="-65" dirty="0" smtClean="0">
                        <a:solidFill>
                          <a:srgbClr val="002060"/>
                        </a:solidFill>
                        <a:latin typeface="Cambria Math" panose="02040503050406030204" pitchFamily="18" charset="0"/>
                        <a:cs typeface="Arial"/>
                      </a:rPr>
                      <m:t> </m:t>
                    </m:r>
                    <m:r>
                      <a:rPr lang="en-US" i="1" spc="-30" dirty="0" err="1" smtClean="0">
                        <a:solidFill>
                          <a:srgbClr val="002060"/>
                        </a:solidFill>
                        <a:latin typeface="Cambria Math" panose="02040503050406030204" pitchFamily="18" charset="0"/>
                        <a:cs typeface="Arial"/>
                      </a:rPr>
                      <m:t>𝑚𝑣𝑙</m:t>
                    </m:r>
                    <m:r>
                      <a:rPr lang="en-US" i="1" spc="-204" dirty="0" smtClean="0">
                        <a:solidFill>
                          <a:srgbClr val="002060"/>
                        </a:solidFill>
                        <a:latin typeface="Cambria Math" panose="02040503050406030204" pitchFamily="18" charset="0"/>
                        <a:cs typeface="Arial"/>
                      </a:rPr>
                      <m:t> </m:t>
                    </m:r>
                    <m:acc>
                      <m:accPr>
                        <m:chr m:val="̂"/>
                        <m:ctrlPr>
                          <a:rPr lang="en-US" b="0" i="1" spc="-170" dirty="0" smtClean="0">
                            <a:solidFill>
                              <a:srgbClr val="002060"/>
                            </a:solidFill>
                            <a:latin typeface="Cambria Math" panose="02040503050406030204" pitchFamily="18" charset="0"/>
                            <a:cs typeface="Arial"/>
                          </a:rPr>
                        </m:ctrlPr>
                      </m:accPr>
                      <m:e>
                        <m:r>
                          <a:rPr lang="en-US" i="1" spc="-170" dirty="0" smtClean="0">
                            <a:solidFill>
                              <a:srgbClr val="002060"/>
                            </a:solidFill>
                            <a:latin typeface="Cambria Math" panose="02040503050406030204" pitchFamily="18" charset="0"/>
                            <a:cs typeface="Calibri"/>
                          </a:rPr>
                          <m:t>𝑘</m:t>
                        </m:r>
                      </m:e>
                    </m:acc>
                    <m:r>
                      <a:rPr lang="en-US" i="1" spc="-67" baseline="15151" dirty="0" smtClean="0">
                        <a:solidFill>
                          <a:srgbClr val="002060"/>
                        </a:solidFill>
                        <a:latin typeface="Cambria Math" panose="02040503050406030204" pitchFamily="18" charset="0"/>
                        <a:cs typeface="Arial"/>
                      </a:rPr>
                      <m:t> </m:t>
                    </m:r>
                    <m:r>
                      <a:rPr lang="en-US" i="1" spc="204" dirty="0" smtClean="0">
                        <a:solidFill>
                          <a:srgbClr val="002060"/>
                        </a:solidFill>
                        <a:latin typeface="Cambria Math" panose="02040503050406030204" pitchFamily="18" charset="0"/>
                        <a:cs typeface="Arial"/>
                      </a:rPr>
                      <m:t>=</m:t>
                    </m:r>
                    <m:r>
                      <a:rPr lang="en-US" i="1" spc="-65" dirty="0" smtClean="0">
                        <a:solidFill>
                          <a:srgbClr val="002060"/>
                        </a:solidFill>
                        <a:latin typeface="Cambria Math" panose="02040503050406030204" pitchFamily="18" charset="0"/>
                        <a:cs typeface="Arial"/>
                      </a:rPr>
                      <m:t> </m:t>
                    </m:r>
                    <m:r>
                      <a:rPr lang="en-US" i="1" spc="-70" dirty="0" err="1" smtClean="0">
                        <a:solidFill>
                          <a:srgbClr val="002060"/>
                        </a:solidFill>
                        <a:latin typeface="Cambria Math" panose="02040503050406030204" pitchFamily="18" charset="0"/>
                        <a:cs typeface="Arial"/>
                      </a:rPr>
                      <m:t>𝑚𝑣𝑟</m:t>
                    </m:r>
                    <m:r>
                      <a:rPr lang="en-US" i="1" spc="-104" baseline="-13888" dirty="0" err="1" smtClean="0">
                        <a:solidFill>
                          <a:srgbClr val="002060"/>
                        </a:solidFill>
                        <a:latin typeface="Cambria Math" panose="02040503050406030204" pitchFamily="18" charset="0"/>
                        <a:cs typeface="Lucida Sans Unicode"/>
                      </a:rPr>
                      <m:t>⊥</m:t>
                    </m:r>
                    <m:acc>
                      <m:accPr>
                        <m:chr m:val="̂"/>
                        <m:ctrlPr>
                          <a:rPr lang="en-US" b="0" i="1" spc="-70" dirty="0" smtClean="0">
                            <a:solidFill>
                              <a:srgbClr val="002060"/>
                            </a:solidFill>
                            <a:latin typeface="Cambria Math" panose="02040503050406030204" pitchFamily="18" charset="0"/>
                            <a:cs typeface="Arial"/>
                          </a:rPr>
                        </m:ctrlPr>
                      </m:accPr>
                      <m:e>
                        <m:r>
                          <a:rPr lang="en-US" i="1" spc="-70" dirty="0" err="1" smtClean="0">
                            <a:solidFill>
                              <a:srgbClr val="002060"/>
                            </a:solidFill>
                            <a:latin typeface="Cambria Math" panose="02040503050406030204" pitchFamily="18" charset="0"/>
                            <a:cs typeface="Calibri"/>
                          </a:rPr>
                          <m:t>𝑘</m:t>
                        </m:r>
                      </m:e>
                    </m:acc>
                  </m:oMath>
                </a14:m>
                <a:endParaRPr lang="en-US" baseline="15151" dirty="0">
                  <a:solidFill>
                    <a:srgbClr val="002060"/>
                  </a:solidFill>
                  <a:latin typeface="Times New Roman" panose="02020603050405020304" pitchFamily="18" charset="0"/>
                  <a:cs typeface="Times New Roman" panose="02020603050405020304" pitchFamily="18" charset="0"/>
                </a:endParaRPr>
              </a:p>
              <a:p>
                <a:pPr marL="314960" indent="-342900">
                  <a:lnSpc>
                    <a:spcPct val="100000"/>
                  </a:lnSpc>
                  <a:spcBef>
                    <a:spcPts val="1130"/>
                  </a:spcBef>
                  <a:buFont typeface="Wingdings" panose="05000000000000000000" pitchFamily="2" charset="2"/>
                  <a:buChar char="q"/>
                </a:pPr>
                <a:r>
                  <a:rPr lang="en-IN" spc="35" dirty="0">
                    <a:solidFill>
                      <a:srgbClr val="002060"/>
                    </a:solidFill>
                    <a:latin typeface="Times New Roman" panose="02020603050405020304" pitchFamily="18" charset="0"/>
                    <a:cs typeface="Times New Roman" panose="02020603050405020304" pitchFamily="18" charset="0"/>
                  </a:rPr>
                  <a:t>The </a:t>
                </a:r>
                <a:r>
                  <a:rPr lang="en-IN" dirty="0">
                    <a:solidFill>
                      <a:srgbClr val="002060"/>
                    </a:solidFill>
                    <a:latin typeface="Times New Roman" panose="02020603050405020304" pitchFamily="18" charset="0"/>
                    <a:cs typeface="Times New Roman" panose="02020603050405020304" pitchFamily="18" charset="0"/>
                  </a:rPr>
                  <a:t>fact that </a:t>
                </a:r>
                <a14:m>
                  <m:oMath xmlns:m="http://schemas.openxmlformats.org/officeDocument/2006/math">
                    <m:acc>
                      <m:accPr>
                        <m:chr m:val="⃗"/>
                        <m:ctrlPr>
                          <a:rPr lang="en-US" b="0" i="1" spc="105" dirty="0" smtClean="0">
                            <a:solidFill>
                              <a:srgbClr val="002060"/>
                            </a:solidFill>
                            <a:latin typeface="Cambria Math" panose="02040503050406030204" pitchFamily="18" charset="0"/>
                            <a:cs typeface="Calibri"/>
                          </a:rPr>
                        </m:ctrlPr>
                      </m:accPr>
                      <m:e>
                        <m:r>
                          <a:rPr lang="en-IN" i="1" spc="105" dirty="0" smtClean="0">
                            <a:solidFill>
                              <a:srgbClr val="002060"/>
                            </a:solidFill>
                            <a:latin typeface="Cambria Math" panose="02040503050406030204" pitchFamily="18" charset="0"/>
                            <a:cs typeface="Calibri"/>
                          </a:rPr>
                          <m:t>𝐿</m:t>
                        </m:r>
                      </m:e>
                    </m:acc>
                    <m:r>
                      <a:rPr lang="en-IN" i="1" spc="157" baseline="-13888" dirty="0" smtClean="0">
                        <a:solidFill>
                          <a:srgbClr val="002060"/>
                        </a:solidFill>
                        <a:latin typeface="Cambria Math" panose="02040503050406030204" pitchFamily="18" charset="0"/>
                        <a:cs typeface="Arial"/>
                      </a:rPr>
                      <m:t>𝐴</m:t>
                    </m:r>
                    <m:r>
                      <a:rPr lang="en-US" b="0" i="1" spc="157" dirty="0" smtClean="0">
                        <a:solidFill>
                          <a:srgbClr val="002060"/>
                        </a:solidFill>
                        <a:latin typeface="Cambria Math" panose="02040503050406030204" pitchFamily="18" charset="0"/>
                        <a:cs typeface="Arial"/>
                      </a:rPr>
                      <m:t>≠</m:t>
                    </m:r>
                    <m:r>
                      <a:rPr lang="en-IN" i="1" spc="157" baseline="-13888" dirty="0" smtClean="0">
                        <a:solidFill>
                          <a:srgbClr val="002060"/>
                        </a:solidFill>
                        <a:latin typeface="Cambria Math" panose="02040503050406030204" pitchFamily="18" charset="0"/>
                        <a:cs typeface="Arial"/>
                      </a:rPr>
                      <m:t> </m:t>
                    </m:r>
                    <m:acc>
                      <m:accPr>
                        <m:chr m:val="⃗"/>
                        <m:ctrlPr>
                          <a:rPr lang="en-US" b="0" i="1" spc="105" dirty="0" smtClean="0">
                            <a:solidFill>
                              <a:srgbClr val="002060"/>
                            </a:solidFill>
                            <a:latin typeface="Cambria Math" panose="02040503050406030204" pitchFamily="18" charset="0"/>
                            <a:cs typeface="Calibri"/>
                          </a:rPr>
                        </m:ctrlPr>
                      </m:accPr>
                      <m:e>
                        <m:r>
                          <a:rPr lang="en-IN" i="1" spc="105" dirty="0" smtClean="0">
                            <a:solidFill>
                              <a:srgbClr val="002060"/>
                            </a:solidFill>
                            <a:latin typeface="Cambria Math" panose="02040503050406030204" pitchFamily="18" charset="0"/>
                            <a:cs typeface="Calibri"/>
                          </a:rPr>
                          <m:t>𝐿</m:t>
                        </m:r>
                      </m:e>
                    </m:acc>
                    <m:r>
                      <a:rPr lang="en-IN" i="1" spc="157" baseline="-13888" dirty="0" smtClean="0">
                        <a:solidFill>
                          <a:srgbClr val="002060"/>
                        </a:solidFill>
                        <a:latin typeface="Cambria Math" panose="02040503050406030204" pitchFamily="18" charset="0"/>
                        <a:cs typeface="Arial"/>
                      </a:rPr>
                      <m:t>𝐵</m:t>
                    </m:r>
                  </m:oMath>
                </a14:m>
                <a:r>
                  <a:rPr lang="en-IN" i="1" spc="157" baseline="-13888"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demonstrates the </a:t>
                </a:r>
                <a:r>
                  <a:rPr lang="en-IN" spc="-15" dirty="0">
                    <a:solidFill>
                      <a:srgbClr val="002060"/>
                    </a:solidFill>
                    <a:latin typeface="Times New Roman" panose="02020603050405020304" pitchFamily="18" charset="0"/>
                    <a:cs typeface="Times New Roman" panose="02020603050405020304" pitchFamily="18" charset="0"/>
                  </a:rPr>
                  <a:t>origin </a:t>
                </a:r>
                <a:r>
                  <a:rPr lang="en-IN" spc="-40" dirty="0">
                    <a:solidFill>
                      <a:srgbClr val="002060"/>
                    </a:solidFill>
                    <a:latin typeface="Times New Roman" panose="02020603050405020304" pitchFamily="18" charset="0"/>
                    <a:cs typeface="Times New Roman" panose="02020603050405020304" pitchFamily="18" charset="0"/>
                  </a:rPr>
                  <a:t>dependence </a:t>
                </a:r>
                <a:r>
                  <a:rPr lang="en-IN" spc="-254" dirty="0">
                    <a:solidFill>
                      <a:srgbClr val="002060"/>
                    </a:solidFill>
                    <a:latin typeface="Times New Roman" panose="02020603050405020304" pitchFamily="18" charset="0"/>
                    <a:cs typeface="Times New Roman" panose="02020603050405020304" pitchFamily="18" charset="0"/>
                  </a:rPr>
                  <a:t>of </a:t>
                </a:r>
                <a:r>
                  <a:rPr lang="en-IN" spc="40" dirty="0">
                    <a:solidFill>
                      <a:srgbClr val="002060"/>
                    </a:solidFill>
                    <a:latin typeface="Times New Roman" panose="02020603050405020304" pitchFamily="18" charset="0"/>
                    <a:cs typeface="Times New Roman" panose="02020603050405020304" pitchFamily="18" charset="0"/>
                  </a:rPr>
                  <a:t> </a:t>
                </a:r>
                <a:r>
                  <a:rPr lang="en-IN" spc="-25" dirty="0">
                    <a:solidFill>
                      <a:srgbClr val="002060"/>
                    </a:solidFill>
                    <a:latin typeface="Times New Roman" panose="02020603050405020304" pitchFamily="18" charset="0"/>
                    <a:cs typeface="Times New Roman" panose="02020603050405020304" pitchFamily="18" charset="0"/>
                  </a:rPr>
                  <a:t>the </a:t>
                </a:r>
                <a:r>
                  <a:rPr lang="en-IN" spc="-15" dirty="0">
                    <a:solidFill>
                      <a:srgbClr val="002060"/>
                    </a:solidFill>
                    <a:latin typeface="Times New Roman" panose="02020603050405020304" pitchFamily="18" charset="0"/>
                    <a:cs typeface="Times New Roman" panose="02020603050405020304" pitchFamily="18" charset="0"/>
                  </a:rPr>
                  <a:t>angular</a:t>
                </a:r>
                <a:r>
                  <a:rPr lang="en-IN" spc="15" dirty="0">
                    <a:solidFill>
                      <a:srgbClr val="002060"/>
                    </a:solidFill>
                    <a:latin typeface="Times New Roman" panose="02020603050405020304" pitchFamily="18" charset="0"/>
                    <a:cs typeface="Times New Roman" panose="02020603050405020304" pitchFamily="18" charset="0"/>
                  </a:rPr>
                  <a:t> </a:t>
                </a:r>
                <a:r>
                  <a:rPr lang="en-IN" spc="-30" dirty="0">
                    <a:solidFill>
                      <a:srgbClr val="002060"/>
                    </a:solidFill>
                    <a:latin typeface="Times New Roman" panose="02020603050405020304" pitchFamily="18" charset="0"/>
                    <a:cs typeface="Times New Roman" panose="02020603050405020304" pitchFamily="18" charset="0"/>
                  </a:rPr>
                  <a:t>momentum</a:t>
                </a:r>
                <a:endParaRPr lang="en-IN" dirty="0">
                  <a:solidFill>
                    <a:srgbClr val="002060"/>
                  </a:solidFill>
                  <a:latin typeface="Times New Roman" panose="02020603050405020304" pitchFamily="18" charset="0"/>
                  <a:cs typeface="Times New Roman" panose="02020603050405020304" pitchFamily="18" charset="0"/>
                </a:endParaRPr>
              </a:p>
              <a:p>
                <a:pPr marL="314960" indent="-342900">
                  <a:lnSpc>
                    <a:spcPct val="100000"/>
                  </a:lnSpc>
                  <a:spcBef>
                    <a:spcPts val="1130"/>
                  </a:spcBef>
                  <a:buFont typeface="Wingdings" panose="05000000000000000000" pitchFamily="2" charset="2"/>
                  <a:buChar char="q"/>
                </a:pPr>
                <a:endParaRPr lang="en-US" baseline="15151" dirty="0">
                  <a:solidFill>
                    <a:srgbClr val="002060"/>
                  </a:solidFill>
                  <a:latin typeface="Times New Roman" panose="02020603050405020304" pitchFamily="18" charset="0"/>
                  <a:cs typeface="Times New Roman" panose="02020603050405020304" pitchFamily="18" charset="0"/>
                </a:endParaRPr>
              </a:p>
              <a:p>
                <a:pPr marL="314960" indent="-342900">
                  <a:lnSpc>
                    <a:spcPct val="100000"/>
                  </a:lnSpc>
                  <a:spcBef>
                    <a:spcPts val="1130"/>
                  </a:spcBef>
                  <a:buFont typeface="Wingdings" panose="05000000000000000000" pitchFamily="2" charset="2"/>
                  <a:buChar char="q"/>
                </a:pPr>
                <a:endParaRPr lang="en-IN"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90"/>
                  </a:spcBef>
                  <a:buFont typeface="Wingdings" panose="05000000000000000000" pitchFamily="2" charset="2"/>
                  <a:buChar char="q"/>
                </a:pPr>
                <a:endParaRPr lang="en-IN" dirty="0">
                  <a:solidFill>
                    <a:srgbClr val="002060"/>
                  </a:solidFill>
                  <a:latin typeface="Times New Roman" panose="02020603050405020304" pitchFamily="18" charset="0"/>
                  <a:cs typeface="Times New Roman" panose="02020603050405020304" pitchFamily="18" charset="0"/>
                </a:endParaRPr>
              </a:p>
              <a:p>
                <a:pPr marL="264160" marR="104139" indent="-342900">
                  <a:lnSpc>
                    <a:spcPct val="102600"/>
                  </a:lnSpc>
                  <a:spcBef>
                    <a:spcPts val="300"/>
                  </a:spcBef>
                  <a:buFont typeface="Wingdings" panose="05000000000000000000" pitchFamily="2" charset="2"/>
                  <a:buChar char="q"/>
                </a:pPr>
                <a:endParaRPr lang="en-IN"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88EFFF8-75EA-4B26-85DA-07122AC3657E}"/>
                  </a:ext>
                </a:extLst>
              </p:cNvPr>
              <p:cNvSpPr>
                <a:spLocks noGrp="1" noRot="1" noChangeAspect="1" noMove="1" noResize="1" noEditPoints="1" noAdjustHandles="1" noChangeArrowheads="1" noChangeShapeType="1" noTextEdit="1"/>
              </p:cNvSpPr>
              <p:nvPr>
                <p:ph idx="1"/>
              </p:nvPr>
            </p:nvSpPr>
            <p:spPr>
              <a:xfrm>
                <a:off x="1097280" y="993765"/>
                <a:ext cx="10058400" cy="5216288"/>
              </a:xfrm>
              <a:blipFill>
                <a:blip r:embed="rId2"/>
                <a:stretch>
                  <a:fillRect l="-1455" t="-234" r="-2667" b="-37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FB12D94-6D07-48F5-A399-104933066649}"/>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FBC57E7F-C671-481A-BE91-02C5435822A9}"/>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90EECA1E-C844-44EE-A842-6D100B3F6CE2}"/>
              </a:ext>
            </a:extLst>
          </p:cNvPr>
          <p:cNvSpPr>
            <a:spLocks noGrp="1"/>
          </p:cNvSpPr>
          <p:nvPr>
            <p:ph type="sldNum" sz="quarter" idx="12"/>
          </p:nvPr>
        </p:nvSpPr>
        <p:spPr/>
        <p:txBody>
          <a:bodyPr/>
          <a:lstStyle/>
          <a:p>
            <a:fld id="{BDA10909-B56C-45AC-A9CA-18A782F1C497}" type="slidenum">
              <a:rPr lang="en-US" smtClean="0"/>
              <a:pPr/>
              <a:t>8</a:t>
            </a:fld>
            <a:endParaRPr lang="en-US" dirty="0"/>
          </a:p>
        </p:txBody>
      </p:sp>
      <p:sp>
        <p:nvSpPr>
          <p:cNvPr id="7" name="object 7">
            <a:extLst>
              <a:ext uri="{FF2B5EF4-FFF2-40B4-BE49-F238E27FC236}">
                <a16:creationId xmlns:a16="http://schemas.microsoft.com/office/drawing/2014/main" id="{39FFF798-EAB4-41B5-A656-4C6E0A3CC4D7}"/>
              </a:ext>
            </a:extLst>
          </p:cNvPr>
          <p:cNvSpPr/>
          <p:nvPr/>
        </p:nvSpPr>
        <p:spPr>
          <a:xfrm>
            <a:off x="4455912" y="1786072"/>
            <a:ext cx="3721774" cy="176551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2704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6">
            <a:extLst>
              <a:ext uri="{FF2B5EF4-FFF2-40B4-BE49-F238E27FC236}">
                <a16:creationId xmlns:a16="http://schemas.microsoft.com/office/drawing/2014/main" id="{175EAB24-674C-447C-96B1-FC457883810A}"/>
              </a:ext>
            </a:extLst>
          </p:cNvPr>
          <p:cNvSpPr/>
          <p:nvPr/>
        </p:nvSpPr>
        <p:spPr>
          <a:xfrm>
            <a:off x="10337775" y="1113809"/>
            <a:ext cx="1692914" cy="2769078"/>
          </a:xfrm>
          <a:prstGeom prst="rect">
            <a:avLst/>
          </a:prstGeom>
          <a:blipFill>
            <a:blip r:embed="rId2" cstate="print"/>
            <a:stretch>
              <a:fillRect/>
            </a:stretch>
          </a:blipFill>
        </p:spPr>
        <p:txBody>
          <a:bodyPr wrap="square" lIns="0" tIns="0" rIns="0" bIns="0" rtlCol="0"/>
          <a:lstStyle/>
          <a:p>
            <a:endParaRPr/>
          </a:p>
        </p:txBody>
      </p:sp>
      <p:sp>
        <p:nvSpPr>
          <p:cNvPr id="2" name="Title 1">
            <a:extLst>
              <a:ext uri="{FF2B5EF4-FFF2-40B4-BE49-F238E27FC236}">
                <a16:creationId xmlns:a16="http://schemas.microsoft.com/office/drawing/2014/main" id="{59CF4E0F-15D6-4BB6-B0DB-2F3126FA9945}"/>
              </a:ext>
            </a:extLst>
          </p:cNvPr>
          <p:cNvSpPr>
            <a:spLocks noGrp="1"/>
          </p:cNvSpPr>
          <p:nvPr>
            <p:ph type="title"/>
          </p:nvPr>
        </p:nvSpPr>
        <p:spPr/>
        <p:txBody>
          <a:bodyPr>
            <a:normAutofit fontScale="90000"/>
          </a:bodyPr>
          <a:lstStyle/>
          <a:p>
            <a:r>
              <a:rPr lang="en-US" dirty="0"/>
              <a:t>Conical Pendulum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94F673-AF25-4A7C-86A8-625D8C0CFE12}"/>
                  </a:ext>
                </a:extLst>
              </p:cNvPr>
              <p:cNvSpPr>
                <a:spLocks noGrp="1"/>
              </p:cNvSpPr>
              <p:nvPr>
                <p:ph idx="1"/>
              </p:nvPr>
            </p:nvSpPr>
            <p:spPr/>
            <p:txBody>
              <a:bodyPr>
                <a:normAutofit fontScale="92500" lnSpcReduction="20000"/>
              </a:bodyPr>
              <a:lstStyle/>
              <a:p>
                <a:pPr>
                  <a:lnSpc>
                    <a:spcPct val="100000"/>
                  </a:lnSpc>
                  <a:spcBef>
                    <a:spcPts val="635"/>
                  </a:spcBef>
                  <a:buFont typeface="Arial" panose="020B0604020202020204" pitchFamily="34" charset="0"/>
                  <a:buChar char="•"/>
                </a:pPr>
                <a:r>
                  <a:rPr lang="en-IN" spc="-5" dirty="0">
                    <a:solidFill>
                      <a:srgbClr val="002060"/>
                    </a:solidFill>
                    <a:latin typeface="Times New Roman" panose="02020603050405020304" pitchFamily="18" charset="0"/>
                    <a:cs typeface="Times New Roman" panose="02020603050405020304" pitchFamily="18" charset="0"/>
                  </a:rPr>
                  <a:t>    Assuming </a:t>
                </a:r>
                <a:r>
                  <a:rPr lang="en-IN" spc="-25" dirty="0">
                    <a:solidFill>
                      <a:srgbClr val="002060"/>
                    </a:solidFill>
                    <a:latin typeface="Times New Roman" panose="02020603050405020304" pitchFamily="18" charset="0"/>
                    <a:cs typeface="Times New Roman" panose="02020603050405020304" pitchFamily="18" charset="0"/>
                  </a:rPr>
                  <a:t>the </a:t>
                </a:r>
                <a:r>
                  <a:rPr lang="en-IN" spc="-15" dirty="0">
                    <a:solidFill>
                      <a:srgbClr val="002060"/>
                    </a:solidFill>
                    <a:latin typeface="Times New Roman" panose="02020603050405020304" pitchFamily="18" charset="0"/>
                    <a:cs typeface="Times New Roman" panose="02020603050405020304" pitchFamily="18" charset="0"/>
                  </a:rPr>
                  <a:t>origin </a:t>
                </a:r>
                <a:r>
                  <a:rPr lang="en-IN" spc="-10" dirty="0">
                    <a:solidFill>
                      <a:srgbClr val="002060"/>
                    </a:solidFill>
                    <a:latin typeface="Times New Roman" panose="02020603050405020304" pitchFamily="18" charset="0"/>
                    <a:cs typeface="Times New Roman" panose="02020603050405020304" pitchFamily="18" charset="0"/>
                  </a:rPr>
                  <a:t>to </a:t>
                </a:r>
                <a:r>
                  <a:rPr lang="en-IN" spc="-30" dirty="0">
                    <a:solidFill>
                      <a:srgbClr val="002060"/>
                    </a:solidFill>
                    <a:latin typeface="Times New Roman" panose="02020603050405020304" pitchFamily="18" charset="0"/>
                    <a:cs typeface="Times New Roman" panose="02020603050405020304" pitchFamily="18" charset="0"/>
                  </a:rPr>
                  <a:t>be </a:t>
                </a:r>
                <a:r>
                  <a:rPr lang="en-IN" spc="5" dirty="0">
                    <a:solidFill>
                      <a:srgbClr val="002060"/>
                    </a:solidFill>
                    <a:latin typeface="Times New Roman" panose="02020603050405020304" pitchFamily="18" charset="0"/>
                    <a:cs typeface="Times New Roman" panose="02020603050405020304" pitchFamily="18" charset="0"/>
                  </a:rPr>
                  <a:t>at </a:t>
                </a:r>
                <a:r>
                  <a:rPr lang="en-IN" spc="50" dirty="0">
                    <a:solidFill>
                      <a:srgbClr val="002060"/>
                    </a:solidFill>
                    <a:latin typeface="Times New Roman" panose="02020603050405020304" pitchFamily="18" charset="0"/>
                    <a:cs typeface="Times New Roman" panose="02020603050405020304" pitchFamily="18" charset="0"/>
                  </a:rPr>
                  <a:t>A, </a:t>
                </a:r>
                <a:r>
                  <a:rPr lang="en-IN" spc="-75" dirty="0">
                    <a:solidFill>
                      <a:srgbClr val="002060"/>
                    </a:solidFill>
                    <a:latin typeface="Times New Roman" panose="02020603050405020304" pitchFamily="18" charset="0"/>
                    <a:cs typeface="Times New Roman" panose="02020603050405020304" pitchFamily="18" charset="0"/>
                  </a:rPr>
                  <a:t>we</a:t>
                </a:r>
                <a:r>
                  <a:rPr lang="en-IN" spc="-30" dirty="0">
                    <a:solidFill>
                      <a:srgbClr val="002060"/>
                    </a:solidFill>
                    <a:latin typeface="Times New Roman" panose="02020603050405020304" pitchFamily="18" charset="0"/>
                    <a:cs typeface="Times New Roman" panose="02020603050405020304" pitchFamily="18" charset="0"/>
                  </a:rPr>
                  <a:t> have</a:t>
                </a:r>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b="0" i="1" spc="75" dirty="0" smtClean="0">
                            <a:solidFill>
                              <a:srgbClr val="002060"/>
                            </a:solidFill>
                            <a:latin typeface="Cambria Math" panose="02040503050406030204" pitchFamily="18" charset="0"/>
                            <a:cs typeface="Calibri"/>
                          </a:rPr>
                        </m:ctrlPr>
                      </m:accPr>
                      <m:e>
                        <m:r>
                          <a:rPr lang="en-IN" i="1" spc="75" dirty="0" smtClean="0">
                            <a:solidFill>
                              <a:srgbClr val="002060"/>
                            </a:solidFill>
                            <a:latin typeface="Cambria Math" panose="02040503050406030204" pitchFamily="18" charset="0"/>
                            <a:cs typeface="Calibri"/>
                          </a:rPr>
                          <m:t>𝑟</m:t>
                        </m:r>
                      </m:e>
                    </m:acc>
                    <m:r>
                      <a:rPr lang="en-IN" i="1" spc="112" baseline="-13888" dirty="0" err="1" smtClean="0">
                        <a:solidFill>
                          <a:srgbClr val="002060"/>
                        </a:solidFill>
                        <a:latin typeface="Cambria Math" panose="02040503050406030204" pitchFamily="18" charset="0"/>
                        <a:cs typeface="Arial"/>
                      </a:rPr>
                      <m:t>𝐴</m:t>
                    </m:r>
                    <m:d>
                      <m:dPr>
                        <m:ctrlPr>
                          <a:rPr lang="en-IN" i="1" spc="75" dirty="0" smtClean="0">
                            <a:solidFill>
                              <a:srgbClr val="002060"/>
                            </a:solidFill>
                            <a:latin typeface="Cambria Math" panose="02040503050406030204" pitchFamily="18" charset="0"/>
                            <a:cs typeface="Arial"/>
                          </a:rPr>
                        </m:ctrlPr>
                      </m:dPr>
                      <m:e>
                        <m:r>
                          <a:rPr lang="en-IN" i="1" spc="75" dirty="0" smtClean="0">
                            <a:solidFill>
                              <a:srgbClr val="002060"/>
                            </a:solidFill>
                            <a:latin typeface="Cambria Math" panose="02040503050406030204" pitchFamily="18" charset="0"/>
                            <a:cs typeface="Arial"/>
                          </a:rPr>
                          <m:t>𝑡</m:t>
                        </m:r>
                      </m:e>
                    </m:d>
                    <m:r>
                      <a:rPr lang="en-IN" i="1" spc="204" dirty="0" smtClean="0">
                        <a:solidFill>
                          <a:srgbClr val="002060"/>
                        </a:solidFill>
                        <a:latin typeface="Cambria Math" panose="02040503050406030204" pitchFamily="18" charset="0"/>
                        <a:cs typeface="Arial"/>
                      </a:rPr>
                      <m:t>=</m:t>
                    </m:r>
                    <m:r>
                      <a:rPr lang="en-IN" i="1" spc="-70" dirty="0" smtClean="0">
                        <a:solidFill>
                          <a:srgbClr val="002060"/>
                        </a:solidFill>
                        <a:latin typeface="Cambria Math" panose="02040503050406030204" pitchFamily="18" charset="0"/>
                        <a:cs typeface="Arial"/>
                      </a:rPr>
                      <m:t> </m:t>
                    </m:r>
                    <m:r>
                      <a:rPr lang="en-IN" i="1" spc="5" dirty="0" smtClean="0">
                        <a:solidFill>
                          <a:srgbClr val="002060"/>
                        </a:solidFill>
                        <a:latin typeface="Cambria Math" panose="02040503050406030204" pitchFamily="18" charset="0"/>
                        <a:cs typeface="Arial"/>
                      </a:rPr>
                      <m:t>𝑟</m:t>
                    </m:r>
                    <m:r>
                      <a:rPr lang="en-IN" i="1" spc="-195" dirty="0" smtClean="0">
                        <a:solidFill>
                          <a:srgbClr val="002060"/>
                        </a:solidFill>
                        <a:latin typeface="Cambria Math" panose="02040503050406030204" pitchFamily="18" charset="0"/>
                        <a:cs typeface="Arial"/>
                      </a:rPr>
                      <m:t> </m:t>
                    </m:r>
                    <m:d>
                      <m:dPr>
                        <m:ctrlPr>
                          <a:rPr lang="en-IN" i="1" spc="5" dirty="0" smtClean="0">
                            <a:solidFill>
                              <a:srgbClr val="002060"/>
                            </a:solidFill>
                            <a:latin typeface="Cambria Math" panose="02040503050406030204" pitchFamily="18" charset="0"/>
                            <a:cs typeface="Arial"/>
                          </a:rPr>
                        </m:ctrlPr>
                      </m:dPr>
                      <m:e>
                        <m:func>
                          <m:funcPr>
                            <m:ctrlPr>
                              <a:rPr lang="en-IN" i="1" spc="-130" dirty="0" smtClean="0">
                                <a:solidFill>
                                  <a:srgbClr val="002060"/>
                                </a:solidFill>
                                <a:latin typeface="Cambria Math" panose="02040503050406030204" pitchFamily="18" charset="0"/>
                                <a:cs typeface="Arial"/>
                              </a:rPr>
                            </m:ctrlPr>
                          </m:funcPr>
                          <m:fName>
                            <m:r>
                              <m:rPr>
                                <m:sty m:val="p"/>
                              </m:rPr>
                              <a:rPr lang="en-IN" i="0" dirty="0" smtClean="0">
                                <a:solidFill>
                                  <a:srgbClr val="002060"/>
                                </a:solidFill>
                                <a:latin typeface="Cambria Math" panose="02040503050406030204" pitchFamily="18" charset="0"/>
                                <a:cs typeface="Calibri"/>
                              </a:rPr>
                              <m:t>cos</m:t>
                            </m:r>
                          </m:fName>
                          <m:e>
                            <m:r>
                              <a:rPr lang="en-IN" i="1" spc="-30" dirty="0" err="1" smtClean="0">
                                <a:solidFill>
                                  <a:srgbClr val="002060"/>
                                </a:solidFill>
                                <a:latin typeface="Cambria Math" panose="02040503050406030204" pitchFamily="18" charset="0"/>
                                <a:cs typeface="Calibri"/>
                              </a:rPr>
                              <m:t>𝜔</m:t>
                            </m:r>
                            <m:r>
                              <a:rPr lang="en-IN" i="1" spc="-30" dirty="0" err="1" smtClean="0">
                                <a:solidFill>
                                  <a:srgbClr val="002060"/>
                                </a:solidFill>
                                <a:latin typeface="Cambria Math" panose="02040503050406030204" pitchFamily="18" charset="0"/>
                                <a:cs typeface="Arial"/>
                              </a:rPr>
                              <m:t>𝑡</m:t>
                            </m:r>
                          </m:e>
                        </m:func>
                        <m:acc>
                          <m:accPr>
                            <m:chr m:val="̂"/>
                            <m:ctrlPr>
                              <a:rPr lang="en-US" b="0" i="1" spc="-30" dirty="0" smtClean="0">
                                <a:solidFill>
                                  <a:srgbClr val="002060"/>
                                </a:solidFill>
                                <a:latin typeface="Cambria Math" panose="02040503050406030204" pitchFamily="18" charset="0"/>
                                <a:cs typeface="Arial"/>
                              </a:rPr>
                            </m:ctrlPr>
                          </m:accPr>
                          <m:e>
                            <m:r>
                              <a:rPr lang="en-IN" i="1" spc="-30" dirty="0" err="1" smtClean="0">
                                <a:solidFill>
                                  <a:srgbClr val="002060"/>
                                </a:solidFill>
                                <a:latin typeface="Cambria Math" panose="02040503050406030204" pitchFamily="18" charset="0"/>
                                <a:cs typeface="Calibri"/>
                              </a:rPr>
                              <m:t>𝑖</m:t>
                            </m:r>
                          </m:e>
                        </m:acc>
                        <m:r>
                          <a:rPr lang="en-IN" i="1" spc="-105" dirty="0" smtClean="0">
                            <a:solidFill>
                              <a:srgbClr val="002060"/>
                            </a:solidFill>
                            <a:latin typeface="Cambria Math" panose="02040503050406030204" pitchFamily="18" charset="0"/>
                            <a:cs typeface="Calibri"/>
                          </a:rPr>
                          <m:t> </m:t>
                        </m:r>
                        <m:r>
                          <a:rPr lang="en-IN" i="1" spc="204" dirty="0" smtClean="0">
                            <a:solidFill>
                              <a:srgbClr val="002060"/>
                            </a:solidFill>
                            <a:latin typeface="Cambria Math" panose="02040503050406030204" pitchFamily="18" charset="0"/>
                            <a:cs typeface="Arial"/>
                          </a:rPr>
                          <m:t>+</m:t>
                        </m:r>
                        <m:func>
                          <m:funcPr>
                            <m:ctrlPr>
                              <a:rPr lang="en-IN" i="1" spc="-135" dirty="0" smtClean="0">
                                <a:solidFill>
                                  <a:srgbClr val="002060"/>
                                </a:solidFill>
                                <a:latin typeface="Cambria Math" panose="02040503050406030204" pitchFamily="18" charset="0"/>
                                <a:cs typeface="Arial"/>
                              </a:rPr>
                            </m:ctrlPr>
                          </m:funcPr>
                          <m:fName>
                            <m:r>
                              <m:rPr>
                                <m:sty m:val="p"/>
                              </m:rPr>
                              <a:rPr lang="en-IN" i="0" spc="-15" dirty="0" smtClean="0">
                                <a:solidFill>
                                  <a:srgbClr val="002060"/>
                                </a:solidFill>
                                <a:latin typeface="Cambria Math" panose="02040503050406030204" pitchFamily="18" charset="0"/>
                                <a:cs typeface="Calibri"/>
                              </a:rPr>
                              <m:t>sin</m:t>
                            </m:r>
                          </m:fName>
                          <m:e>
                            <m:r>
                              <a:rPr lang="en-IN" i="1" spc="-10" dirty="0" err="1" smtClean="0">
                                <a:solidFill>
                                  <a:srgbClr val="002060"/>
                                </a:solidFill>
                                <a:latin typeface="Cambria Math" panose="02040503050406030204" pitchFamily="18" charset="0"/>
                                <a:cs typeface="Calibri"/>
                              </a:rPr>
                              <m:t>𝜔</m:t>
                            </m:r>
                            <m:r>
                              <a:rPr lang="en-IN" i="1" spc="-10" dirty="0" err="1" smtClean="0">
                                <a:solidFill>
                                  <a:srgbClr val="002060"/>
                                </a:solidFill>
                                <a:latin typeface="Cambria Math" panose="02040503050406030204" pitchFamily="18" charset="0"/>
                                <a:cs typeface="Arial"/>
                              </a:rPr>
                              <m:t>𝑡</m:t>
                            </m:r>
                          </m:e>
                        </m:func>
                        <m:acc>
                          <m:accPr>
                            <m:chr m:val="̂"/>
                            <m:ctrlPr>
                              <a:rPr lang="en-US" b="0" i="1" spc="-10" dirty="0" smtClean="0">
                                <a:solidFill>
                                  <a:srgbClr val="002060"/>
                                </a:solidFill>
                                <a:latin typeface="Cambria Math" panose="02040503050406030204" pitchFamily="18" charset="0"/>
                                <a:cs typeface="Arial"/>
                              </a:rPr>
                            </m:ctrlPr>
                          </m:accPr>
                          <m:e>
                            <m:r>
                              <a:rPr lang="en-IN" i="1" spc="-10" dirty="0" err="1" smtClean="0">
                                <a:solidFill>
                                  <a:srgbClr val="002060"/>
                                </a:solidFill>
                                <a:latin typeface="Cambria Math" panose="02040503050406030204" pitchFamily="18" charset="0"/>
                                <a:cs typeface="Calibri"/>
                              </a:rPr>
                              <m:t>𝑗</m:t>
                            </m:r>
                          </m:e>
                        </m:acc>
                      </m:e>
                    </m:d>
                    <m:r>
                      <a:rPr lang="en-US" b="0" i="0" spc="-10" dirty="0" smtClean="0">
                        <a:solidFill>
                          <a:srgbClr val="002060"/>
                        </a:solidFill>
                        <a:latin typeface="Cambria Math" panose="02040503050406030204" pitchFamily="18" charset="0"/>
                        <a:cs typeface="Arial"/>
                      </a:rPr>
                      <m:t>; </m:t>
                    </m:r>
                    <m:acc>
                      <m:accPr>
                        <m:chr m:val="⃗"/>
                        <m:ctrlPr>
                          <a:rPr lang="en-US" b="0" i="1" spc="25" dirty="0" smtClean="0">
                            <a:solidFill>
                              <a:srgbClr val="002060"/>
                            </a:solidFill>
                            <a:latin typeface="Cambria Math" panose="02040503050406030204" pitchFamily="18" charset="0"/>
                            <a:cs typeface="Calibri"/>
                          </a:rPr>
                        </m:ctrlPr>
                      </m:accPr>
                      <m:e>
                        <m:r>
                          <a:rPr lang="en-US" i="1" spc="25" dirty="0" smtClean="0">
                            <a:solidFill>
                              <a:srgbClr val="002060"/>
                            </a:solidFill>
                            <a:latin typeface="Cambria Math" panose="02040503050406030204" pitchFamily="18" charset="0"/>
                            <a:cs typeface="Calibri"/>
                          </a:rPr>
                          <m:t>𝑝</m:t>
                        </m:r>
                      </m:e>
                    </m:acc>
                    <m:d>
                      <m:dPr>
                        <m:ctrlPr>
                          <a:rPr lang="en-US" b="0" i="1" spc="90" dirty="0" smtClean="0">
                            <a:solidFill>
                              <a:srgbClr val="002060"/>
                            </a:solidFill>
                            <a:latin typeface="Cambria Math" panose="02040503050406030204" pitchFamily="18" charset="0"/>
                            <a:cs typeface="Calibri"/>
                          </a:rPr>
                        </m:ctrlPr>
                      </m:dPr>
                      <m:e>
                        <m:r>
                          <a:rPr lang="en-US" i="1" spc="90" dirty="0" smtClean="0">
                            <a:solidFill>
                              <a:srgbClr val="002060"/>
                            </a:solidFill>
                            <a:latin typeface="Cambria Math" panose="02040503050406030204" pitchFamily="18" charset="0"/>
                            <a:cs typeface="Arial"/>
                          </a:rPr>
                          <m:t>𝑡</m:t>
                        </m:r>
                      </m:e>
                    </m:d>
                    <m:r>
                      <a:rPr lang="en-US" i="1" spc="204" dirty="0" smtClean="0">
                        <a:solidFill>
                          <a:srgbClr val="002060"/>
                        </a:solidFill>
                        <a:latin typeface="Cambria Math" panose="02040503050406030204" pitchFamily="18" charset="0"/>
                        <a:cs typeface="Arial"/>
                      </a:rPr>
                      <m:t>=</m:t>
                    </m:r>
                    <m:r>
                      <a:rPr lang="en-US" i="1" spc="-60" dirty="0" smtClean="0">
                        <a:solidFill>
                          <a:srgbClr val="002060"/>
                        </a:solidFill>
                        <a:latin typeface="Cambria Math" panose="02040503050406030204" pitchFamily="18" charset="0"/>
                        <a:cs typeface="Arial"/>
                      </a:rPr>
                      <m:t> </m:t>
                    </m:r>
                    <m:r>
                      <a:rPr lang="en-US" i="1" spc="55" dirty="0" smtClean="0">
                        <a:solidFill>
                          <a:srgbClr val="002060"/>
                        </a:solidFill>
                        <a:latin typeface="Cambria Math" panose="02040503050406030204" pitchFamily="18" charset="0"/>
                        <a:cs typeface="Arial"/>
                      </a:rPr>
                      <m:t>𝑚</m:t>
                    </m:r>
                    <m:acc>
                      <m:accPr>
                        <m:chr m:val="⃗"/>
                        <m:ctrlPr>
                          <a:rPr lang="en-US" b="0" i="1" spc="55" dirty="0" smtClean="0">
                            <a:solidFill>
                              <a:srgbClr val="002060"/>
                            </a:solidFill>
                            <a:latin typeface="Cambria Math" panose="02040503050406030204" pitchFamily="18" charset="0"/>
                            <a:cs typeface="Arial"/>
                          </a:rPr>
                        </m:ctrlPr>
                      </m:accPr>
                      <m:e>
                        <m:r>
                          <a:rPr lang="en-US" i="1" spc="55" dirty="0" smtClean="0">
                            <a:solidFill>
                              <a:srgbClr val="002060"/>
                            </a:solidFill>
                            <a:latin typeface="Cambria Math" panose="02040503050406030204" pitchFamily="18" charset="0"/>
                            <a:cs typeface="Calibri"/>
                          </a:rPr>
                          <m:t>𝑣</m:t>
                        </m:r>
                      </m:e>
                    </m:acc>
                    <m:d>
                      <m:dPr>
                        <m:ctrlPr>
                          <a:rPr lang="en-US" i="1" spc="55" dirty="0" smtClean="0">
                            <a:solidFill>
                              <a:srgbClr val="002060"/>
                            </a:solidFill>
                            <a:latin typeface="Cambria Math" panose="02040503050406030204" pitchFamily="18" charset="0"/>
                            <a:cs typeface="Calibri"/>
                          </a:rPr>
                        </m:ctrlPr>
                      </m:dPr>
                      <m:e>
                        <m:r>
                          <a:rPr lang="en-US" i="1" spc="55" dirty="0" smtClean="0">
                            <a:solidFill>
                              <a:srgbClr val="002060"/>
                            </a:solidFill>
                            <a:latin typeface="Cambria Math" panose="02040503050406030204" pitchFamily="18" charset="0"/>
                            <a:cs typeface="Arial"/>
                          </a:rPr>
                          <m:t>𝑡</m:t>
                        </m:r>
                      </m:e>
                    </m:d>
                    <m:r>
                      <a:rPr lang="en-US" b="0" i="1" spc="-65" dirty="0" smtClean="0">
                        <a:solidFill>
                          <a:srgbClr val="002060"/>
                        </a:solidFill>
                        <a:latin typeface="Cambria Math" panose="02040503050406030204" pitchFamily="18" charset="0"/>
                        <a:cs typeface="Arial"/>
                      </a:rPr>
                      <m:t>=</m:t>
                    </m:r>
                    <m:r>
                      <a:rPr lang="en-US" i="1" spc="-60" dirty="0" smtClean="0">
                        <a:solidFill>
                          <a:srgbClr val="002060"/>
                        </a:solidFill>
                        <a:latin typeface="Cambria Math" panose="02040503050406030204" pitchFamily="18" charset="0"/>
                        <a:cs typeface="Arial"/>
                      </a:rPr>
                      <m:t> </m:t>
                    </m:r>
                    <m:r>
                      <a:rPr lang="en-US" i="1" spc="-55" dirty="0" smtClean="0">
                        <a:solidFill>
                          <a:srgbClr val="002060"/>
                        </a:solidFill>
                        <a:latin typeface="Cambria Math" panose="02040503050406030204" pitchFamily="18" charset="0"/>
                        <a:cs typeface="Arial"/>
                      </a:rPr>
                      <m:t>𝑚</m:t>
                    </m:r>
                    <m:r>
                      <a:rPr lang="en-US" i="1" spc="-55" dirty="0" smtClean="0">
                        <a:solidFill>
                          <a:srgbClr val="002060"/>
                        </a:solidFill>
                        <a:latin typeface="Cambria Math" panose="02040503050406030204" pitchFamily="18" charset="0"/>
                        <a:cs typeface="Arial"/>
                      </a:rPr>
                      <m:t>	</m:t>
                    </m:r>
                    <m:f>
                      <m:fPr>
                        <m:ctrlPr>
                          <a:rPr lang="en-US" b="0" i="1" spc="-55" dirty="0" smtClean="0">
                            <a:solidFill>
                              <a:srgbClr val="002060"/>
                            </a:solidFill>
                            <a:latin typeface="Cambria Math" panose="02040503050406030204" pitchFamily="18" charset="0"/>
                            <a:cs typeface="Arial"/>
                          </a:rPr>
                        </m:ctrlPr>
                      </m:fPr>
                      <m:num>
                        <m:r>
                          <a:rPr lang="en-US" b="0" i="1" spc="-55" dirty="0" smtClean="0">
                            <a:solidFill>
                              <a:srgbClr val="002060"/>
                            </a:solidFill>
                            <a:latin typeface="Cambria Math" panose="02040503050406030204" pitchFamily="18" charset="0"/>
                            <a:cs typeface="Arial"/>
                          </a:rPr>
                          <m:t>𝑑</m:t>
                        </m:r>
                        <m:acc>
                          <m:accPr>
                            <m:chr m:val="⃗"/>
                            <m:ctrlPr>
                              <a:rPr lang="en-US" b="0" i="1" spc="-55" dirty="0" smtClean="0">
                                <a:solidFill>
                                  <a:srgbClr val="002060"/>
                                </a:solidFill>
                                <a:latin typeface="Cambria Math" panose="02040503050406030204" pitchFamily="18" charset="0"/>
                                <a:cs typeface="Arial"/>
                              </a:rPr>
                            </m:ctrlPr>
                          </m:accPr>
                          <m:e>
                            <m:r>
                              <a:rPr lang="en-US" b="0" i="1" spc="-55" dirty="0" smtClean="0">
                                <a:solidFill>
                                  <a:srgbClr val="002060"/>
                                </a:solidFill>
                                <a:latin typeface="Cambria Math" panose="02040503050406030204" pitchFamily="18" charset="0"/>
                                <a:cs typeface="Arial"/>
                              </a:rPr>
                              <m:t>𝑟</m:t>
                            </m:r>
                          </m:e>
                        </m:acc>
                      </m:num>
                      <m:den>
                        <m:r>
                          <a:rPr lang="en-US" b="0" i="1" spc="-55" dirty="0" smtClean="0">
                            <a:solidFill>
                              <a:srgbClr val="002060"/>
                            </a:solidFill>
                            <a:latin typeface="Cambria Math" panose="02040503050406030204" pitchFamily="18" charset="0"/>
                            <a:cs typeface="Arial"/>
                          </a:rPr>
                          <m:t>𝑑𝑡</m:t>
                        </m:r>
                      </m:den>
                    </m:f>
                    <m:r>
                      <a:rPr lang="en-US" i="1" spc="204" dirty="0" smtClean="0">
                        <a:solidFill>
                          <a:srgbClr val="002060"/>
                        </a:solidFill>
                        <a:latin typeface="Cambria Math" panose="02040503050406030204" pitchFamily="18" charset="0"/>
                        <a:cs typeface="Arial"/>
                      </a:rPr>
                      <m:t>=</m:t>
                    </m:r>
                    <m:r>
                      <a:rPr lang="en-US" i="1" spc="-80" dirty="0" smtClean="0">
                        <a:solidFill>
                          <a:srgbClr val="002060"/>
                        </a:solidFill>
                        <a:latin typeface="Cambria Math" panose="02040503050406030204" pitchFamily="18" charset="0"/>
                        <a:cs typeface="Arial"/>
                      </a:rPr>
                      <m:t> </m:t>
                    </m:r>
                    <m:r>
                      <a:rPr lang="en-US" i="1" spc="10" dirty="0" smtClean="0">
                        <a:solidFill>
                          <a:srgbClr val="002060"/>
                        </a:solidFill>
                        <a:latin typeface="Cambria Math" panose="02040503050406030204" pitchFamily="18" charset="0"/>
                        <a:cs typeface="Arial"/>
                      </a:rPr>
                      <m:t>𝑚</m:t>
                    </m:r>
                    <m:r>
                      <a:rPr lang="el-GR" i="1" spc="10" dirty="0" smtClean="0">
                        <a:solidFill>
                          <a:srgbClr val="002060"/>
                        </a:solidFill>
                        <a:latin typeface="Cambria Math" panose="02040503050406030204" pitchFamily="18" charset="0"/>
                        <a:cs typeface="Calibri"/>
                      </a:rPr>
                      <m:t>𝜔</m:t>
                    </m:r>
                    <m:r>
                      <a:rPr lang="en-US" i="1" spc="10" dirty="0" smtClean="0">
                        <a:solidFill>
                          <a:srgbClr val="002060"/>
                        </a:solidFill>
                        <a:latin typeface="Cambria Math" panose="02040503050406030204" pitchFamily="18" charset="0"/>
                        <a:cs typeface="Arial"/>
                      </a:rPr>
                      <m:t>𝑟</m:t>
                    </m:r>
                    <m:r>
                      <a:rPr lang="en-US" i="1" spc="-195" dirty="0" smtClean="0">
                        <a:solidFill>
                          <a:srgbClr val="002060"/>
                        </a:solidFill>
                        <a:latin typeface="Cambria Math" panose="02040503050406030204" pitchFamily="18" charset="0"/>
                        <a:cs typeface="Arial"/>
                      </a:rPr>
                      <m:t> </m:t>
                    </m:r>
                    <m:d>
                      <m:dPr>
                        <m:ctrlPr>
                          <a:rPr lang="en-US" i="1" spc="15" dirty="0" smtClean="0">
                            <a:solidFill>
                              <a:srgbClr val="002060"/>
                            </a:solidFill>
                            <a:latin typeface="Cambria Math" panose="02040503050406030204" pitchFamily="18" charset="0"/>
                            <a:cs typeface="Arial"/>
                          </a:rPr>
                        </m:ctrlPr>
                      </m:dPr>
                      <m:e>
                        <m:r>
                          <a:rPr lang="en-US" i="1" spc="15" dirty="0" smtClean="0">
                            <a:solidFill>
                              <a:srgbClr val="002060"/>
                            </a:solidFill>
                            <a:latin typeface="Cambria Math" panose="02040503050406030204" pitchFamily="18" charset="0"/>
                            <a:cs typeface="Lucida Sans Unicode"/>
                          </a:rPr>
                          <m:t>−</m:t>
                        </m:r>
                        <m:func>
                          <m:funcPr>
                            <m:ctrlPr>
                              <a:rPr lang="en-US" i="1" spc="-135" dirty="0" smtClean="0">
                                <a:solidFill>
                                  <a:srgbClr val="002060"/>
                                </a:solidFill>
                                <a:latin typeface="Cambria Math" panose="02040503050406030204" pitchFamily="18" charset="0"/>
                                <a:cs typeface="Lucida Sans Unicode"/>
                              </a:rPr>
                            </m:ctrlPr>
                          </m:funcPr>
                          <m:fName>
                            <m:r>
                              <m:rPr>
                                <m:sty m:val="p"/>
                              </m:rPr>
                              <a:rPr lang="en-US" i="0" spc="-15" dirty="0" smtClean="0">
                                <a:solidFill>
                                  <a:srgbClr val="002060"/>
                                </a:solidFill>
                                <a:latin typeface="Cambria Math" panose="02040503050406030204" pitchFamily="18" charset="0"/>
                                <a:cs typeface="Calibri"/>
                              </a:rPr>
                              <m:t>sin</m:t>
                            </m:r>
                          </m:fName>
                          <m:e>
                            <m:r>
                              <a:rPr lang="el-GR" i="1" spc="80" dirty="0" smtClean="0">
                                <a:solidFill>
                                  <a:srgbClr val="002060"/>
                                </a:solidFill>
                                <a:latin typeface="Cambria Math" panose="02040503050406030204" pitchFamily="18" charset="0"/>
                                <a:cs typeface="Calibri"/>
                              </a:rPr>
                              <m:t>𝜔</m:t>
                            </m:r>
                            <m:r>
                              <a:rPr lang="en-US" i="1" spc="80" dirty="0" err="1" smtClean="0">
                                <a:solidFill>
                                  <a:srgbClr val="002060"/>
                                </a:solidFill>
                                <a:latin typeface="Cambria Math" panose="02040503050406030204" pitchFamily="18" charset="0"/>
                                <a:cs typeface="Arial"/>
                              </a:rPr>
                              <m:t>𝑡</m:t>
                            </m:r>
                          </m:e>
                        </m:func>
                        <m:acc>
                          <m:accPr>
                            <m:chr m:val="̂"/>
                            <m:ctrlPr>
                              <a:rPr lang="en-US" b="0" i="1" spc="80" dirty="0" smtClean="0">
                                <a:solidFill>
                                  <a:srgbClr val="002060"/>
                                </a:solidFill>
                                <a:latin typeface="Cambria Math" panose="02040503050406030204" pitchFamily="18" charset="0"/>
                                <a:cs typeface="Arial"/>
                              </a:rPr>
                            </m:ctrlPr>
                          </m:accPr>
                          <m:e>
                            <m:r>
                              <a:rPr lang="en-US" i="1" spc="80" dirty="0" err="1" smtClean="0">
                                <a:solidFill>
                                  <a:srgbClr val="002060"/>
                                </a:solidFill>
                                <a:latin typeface="Cambria Math" panose="02040503050406030204" pitchFamily="18" charset="0"/>
                                <a:cs typeface="Calibri"/>
                              </a:rPr>
                              <m:t>𝑖</m:t>
                            </m:r>
                          </m:e>
                        </m:acc>
                        <m:r>
                          <a:rPr lang="en-US" i="1" spc="-110" dirty="0" smtClean="0">
                            <a:solidFill>
                              <a:srgbClr val="002060"/>
                            </a:solidFill>
                            <a:latin typeface="Cambria Math" panose="02040503050406030204" pitchFamily="18" charset="0"/>
                            <a:cs typeface="Calibri"/>
                          </a:rPr>
                          <m:t> </m:t>
                        </m:r>
                        <m:r>
                          <a:rPr lang="en-US" i="1" spc="204" dirty="0" smtClean="0">
                            <a:solidFill>
                              <a:srgbClr val="002060"/>
                            </a:solidFill>
                            <a:latin typeface="Cambria Math" panose="02040503050406030204" pitchFamily="18" charset="0"/>
                            <a:cs typeface="Arial"/>
                          </a:rPr>
                          <m:t>+</m:t>
                        </m:r>
                        <m:func>
                          <m:funcPr>
                            <m:ctrlPr>
                              <a:rPr lang="en-US" i="1" spc="-135" dirty="0" smtClean="0">
                                <a:solidFill>
                                  <a:srgbClr val="002060"/>
                                </a:solidFill>
                                <a:latin typeface="Cambria Math" panose="02040503050406030204" pitchFamily="18" charset="0"/>
                                <a:cs typeface="Arial"/>
                              </a:rPr>
                            </m:ctrlPr>
                          </m:funcPr>
                          <m:fName>
                            <m:r>
                              <m:rPr>
                                <m:sty m:val="p"/>
                              </m:rPr>
                              <a:rPr lang="en-US" i="0" spc="-20" dirty="0" smtClean="0">
                                <a:solidFill>
                                  <a:srgbClr val="002060"/>
                                </a:solidFill>
                                <a:latin typeface="Cambria Math" panose="02040503050406030204" pitchFamily="18" charset="0"/>
                                <a:cs typeface="Calibri"/>
                              </a:rPr>
                              <m:t>cos</m:t>
                            </m:r>
                          </m:fName>
                          <m:e>
                            <m:r>
                              <a:rPr lang="el-GR" i="1" spc="90" dirty="0" smtClean="0">
                                <a:solidFill>
                                  <a:srgbClr val="002060"/>
                                </a:solidFill>
                                <a:latin typeface="Cambria Math" panose="02040503050406030204" pitchFamily="18" charset="0"/>
                                <a:cs typeface="Calibri"/>
                              </a:rPr>
                              <m:t>𝜔</m:t>
                            </m:r>
                            <m:r>
                              <a:rPr lang="en-US" i="1" spc="90" dirty="0" err="1" smtClean="0">
                                <a:solidFill>
                                  <a:srgbClr val="002060"/>
                                </a:solidFill>
                                <a:latin typeface="Cambria Math" panose="02040503050406030204" pitchFamily="18" charset="0"/>
                                <a:cs typeface="Arial"/>
                              </a:rPr>
                              <m:t>𝑡</m:t>
                            </m:r>
                          </m:e>
                        </m:func>
                        <m:acc>
                          <m:accPr>
                            <m:chr m:val="̂"/>
                            <m:ctrlPr>
                              <a:rPr lang="en-US" b="0" i="1" spc="90" dirty="0" smtClean="0">
                                <a:solidFill>
                                  <a:srgbClr val="002060"/>
                                </a:solidFill>
                                <a:latin typeface="Cambria Math" panose="02040503050406030204" pitchFamily="18" charset="0"/>
                                <a:cs typeface="Arial"/>
                              </a:rPr>
                            </m:ctrlPr>
                          </m:accPr>
                          <m:e>
                            <m:r>
                              <a:rPr lang="en-US" i="1" spc="90" dirty="0" err="1" smtClean="0">
                                <a:solidFill>
                                  <a:srgbClr val="002060"/>
                                </a:solidFill>
                                <a:latin typeface="Cambria Math" panose="02040503050406030204" pitchFamily="18" charset="0"/>
                                <a:cs typeface="Calibri"/>
                              </a:rPr>
                              <m:t>𝑗</m:t>
                            </m:r>
                          </m:e>
                        </m:acc>
                      </m:e>
                    </m:d>
                  </m:oMath>
                </a14:m>
                <a:r>
                  <a:rPr lang="en-US" dirty="0">
                    <a:solidFill>
                      <a:srgbClr val="002060"/>
                    </a:solidFill>
                    <a:latin typeface="Times New Roman" panose="02020603050405020304" pitchFamily="18" charset="0"/>
                    <a:cs typeface="Times New Roman" panose="02020603050405020304" pitchFamily="18" charset="0"/>
                  </a:rPr>
                  <a:t>. According to the figure, </a:t>
                </a:r>
                <a14:m>
                  <m:oMath xmlns:m="http://schemas.openxmlformats.org/officeDocument/2006/math">
                    <m:r>
                      <a:rPr lang="en-US" b="0" i="1" smtClean="0">
                        <a:solidFill>
                          <a:srgbClr val="002060"/>
                        </a:solidFill>
                        <a:latin typeface="Cambria Math" panose="02040503050406030204" pitchFamily="18" charset="0"/>
                        <a:cs typeface="Calibri"/>
                      </a:rPr>
                      <m:t>𝑟</m:t>
                    </m:r>
                    <m:r>
                      <a:rPr lang="en-US" b="0" i="1" smtClean="0">
                        <a:solidFill>
                          <a:srgbClr val="002060"/>
                        </a:solidFill>
                        <a:latin typeface="Cambria Math" panose="02040503050406030204" pitchFamily="18" charset="0"/>
                        <a:cs typeface="Calibri"/>
                      </a:rPr>
                      <m:t>=</m:t>
                    </m:r>
                    <m:r>
                      <a:rPr lang="en-US" b="0" i="1" smtClean="0">
                        <a:solidFill>
                          <a:srgbClr val="002060"/>
                        </a:solidFill>
                        <a:latin typeface="Cambria Math" panose="02040503050406030204" pitchFamily="18" charset="0"/>
                        <a:cs typeface="Calibri"/>
                      </a:rPr>
                      <m:t>𝑙</m:t>
                    </m:r>
                    <m:func>
                      <m:funcPr>
                        <m:ctrlPr>
                          <a:rPr lang="en-US" b="0" i="1" smtClean="0">
                            <a:solidFill>
                              <a:srgbClr val="002060"/>
                            </a:solidFill>
                            <a:latin typeface="Cambria Math" panose="02040503050406030204" pitchFamily="18" charset="0"/>
                            <a:cs typeface="Calibri"/>
                          </a:rPr>
                        </m:ctrlPr>
                      </m:funcPr>
                      <m:fName>
                        <m:r>
                          <m:rPr>
                            <m:sty m:val="p"/>
                          </m:rPr>
                          <a:rPr lang="en-US" b="0" i="0" smtClean="0">
                            <a:solidFill>
                              <a:srgbClr val="002060"/>
                            </a:solidFill>
                            <a:latin typeface="Cambria Math" panose="02040503050406030204" pitchFamily="18" charset="0"/>
                            <a:cs typeface="Calibri"/>
                          </a:rPr>
                          <m:t>sin</m:t>
                        </m:r>
                      </m:fName>
                      <m:e>
                        <m:r>
                          <a:rPr lang="en-US" b="0" i="1" smtClean="0">
                            <a:solidFill>
                              <a:srgbClr val="002060"/>
                            </a:solidFill>
                            <a:latin typeface="Cambria Math" panose="02040503050406030204" pitchFamily="18" charset="0"/>
                            <a:cs typeface="Calibri"/>
                          </a:rPr>
                          <m:t>𝛼</m:t>
                        </m:r>
                      </m:e>
                    </m:func>
                  </m:oMath>
                </a14:m>
                <a:endParaRPr lang="en-US" dirty="0">
                  <a:solidFill>
                    <a:srgbClr val="002060"/>
                  </a:solidFill>
                  <a:latin typeface="Times New Roman" panose="02020603050405020304" pitchFamily="18" charset="0"/>
                  <a:cs typeface="Times New Roman" panose="02020603050405020304" pitchFamily="18" charset="0"/>
                </a:endParaRPr>
              </a:p>
              <a:p>
                <a:pPr marL="289560" indent="-342900">
                  <a:lnSpc>
                    <a:spcPct val="100000"/>
                  </a:lnSpc>
                  <a:spcBef>
                    <a:spcPts val="635"/>
                  </a:spcBef>
                  <a:buFont typeface="Arial" panose="020B0604020202020204" pitchFamily="34" charset="0"/>
                  <a:buChar char="•"/>
                </a:pPr>
                <a:r>
                  <a:rPr lang="en-IN" spc="25" dirty="0">
                    <a:solidFill>
                      <a:srgbClr val="002060"/>
                    </a:solidFill>
                    <a:latin typeface="Times New Roman" panose="02020603050405020304" pitchFamily="18" charset="0"/>
                    <a:cs typeface="Times New Roman" panose="02020603050405020304" pitchFamily="18" charset="0"/>
                  </a:rPr>
                  <a:t>So </a:t>
                </a:r>
                <a:r>
                  <a:rPr lang="en-IN" dirty="0">
                    <a:solidFill>
                      <a:srgbClr val="002060"/>
                    </a:solidFill>
                    <a:latin typeface="Times New Roman" panose="02020603050405020304" pitchFamily="18" charset="0"/>
                    <a:cs typeface="Times New Roman" panose="02020603050405020304" pitchFamily="18" charset="0"/>
                  </a:rPr>
                  <a:t>that </a:t>
                </a:r>
                <a:r>
                  <a:rPr lang="en-IN" spc="-25" dirty="0">
                    <a:solidFill>
                      <a:srgbClr val="002060"/>
                    </a:solidFill>
                    <a:latin typeface="Times New Roman" panose="02020603050405020304" pitchFamily="18" charset="0"/>
                    <a:cs typeface="Times New Roman" panose="02020603050405020304" pitchFamily="18" charset="0"/>
                  </a:rPr>
                  <a:t>the </a:t>
                </a:r>
                <a:r>
                  <a:rPr lang="en-IN" spc="-15" dirty="0">
                    <a:solidFill>
                      <a:srgbClr val="002060"/>
                    </a:solidFill>
                    <a:latin typeface="Times New Roman" panose="02020603050405020304" pitchFamily="18" charset="0"/>
                    <a:cs typeface="Times New Roman" panose="02020603050405020304" pitchFamily="18" charset="0"/>
                  </a:rPr>
                  <a:t>angular </a:t>
                </a:r>
                <a:r>
                  <a:rPr lang="en-IN" spc="-30" dirty="0">
                    <a:solidFill>
                      <a:srgbClr val="002060"/>
                    </a:solidFill>
                    <a:latin typeface="Times New Roman" panose="02020603050405020304" pitchFamily="18" charset="0"/>
                    <a:cs typeface="Times New Roman" panose="02020603050405020304" pitchFamily="18" charset="0"/>
                  </a:rPr>
                  <a:t>moment </a:t>
                </a:r>
                <a14:m>
                  <m:oMath xmlns:m="http://schemas.openxmlformats.org/officeDocument/2006/math">
                    <m:acc>
                      <m:accPr>
                        <m:chr m:val="⃗"/>
                        <m:ctrlPr>
                          <a:rPr lang="en-US" b="0" i="1" spc="105" dirty="0" smtClean="0">
                            <a:solidFill>
                              <a:srgbClr val="002060"/>
                            </a:solidFill>
                            <a:latin typeface="Cambria Math" panose="02040503050406030204" pitchFamily="18" charset="0"/>
                            <a:cs typeface="Calibri"/>
                          </a:rPr>
                        </m:ctrlPr>
                      </m:accPr>
                      <m:e>
                        <m:r>
                          <a:rPr lang="en-IN" i="1" spc="105" dirty="0" smtClean="0">
                            <a:solidFill>
                              <a:srgbClr val="002060"/>
                            </a:solidFill>
                            <a:latin typeface="Cambria Math" panose="02040503050406030204" pitchFamily="18" charset="0"/>
                            <a:cs typeface="Calibri"/>
                          </a:rPr>
                          <m:t>𝐿</m:t>
                        </m:r>
                      </m:e>
                    </m:acc>
                    <m:r>
                      <a:rPr lang="en-IN" i="1" spc="157" baseline="-13888" dirty="0" smtClean="0">
                        <a:solidFill>
                          <a:srgbClr val="002060"/>
                        </a:solidFill>
                        <a:latin typeface="Cambria Math" panose="02040503050406030204" pitchFamily="18" charset="0"/>
                        <a:cs typeface="Arial"/>
                      </a:rPr>
                      <m:t>𝐴</m:t>
                    </m:r>
                  </m:oMath>
                </a14:m>
                <a:r>
                  <a:rPr lang="en-IN" i="1" spc="157" baseline="-13888" dirty="0">
                    <a:solidFill>
                      <a:srgbClr val="002060"/>
                    </a:solidFill>
                    <a:latin typeface="Times New Roman" panose="02020603050405020304" pitchFamily="18" charset="0"/>
                    <a:cs typeface="Times New Roman" panose="02020603050405020304" pitchFamily="18" charset="0"/>
                  </a:rPr>
                  <a:t> </a:t>
                </a:r>
                <a:r>
                  <a:rPr lang="en-IN" spc="-15" dirty="0">
                    <a:solidFill>
                      <a:srgbClr val="002060"/>
                    </a:solidFill>
                    <a:latin typeface="Times New Roman" panose="02020603050405020304" pitchFamily="18" charset="0"/>
                    <a:cs typeface="Times New Roman" panose="02020603050405020304" pitchFamily="18" charset="0"/>
                  </a:rPr>
                  <a:t>with </a:t>
                </a:r>
                <a:r>
                  <a:rPr lang="en-IN" spc="-20" dirty="0">
                    <a:solidFill>
                      <a:srgbClr val="002060"/>
                    </a:solidFill>
                    <a:latin typeface="Times New Roman" panose="02020603050405020304" pitchFamily="18" charset="0"/>
                    <a:cs typeface="Times New Roman" panose="02020603050405020304" pitchFamily="18" charset="0"/>
                  </a:rPr>
                  <a:t>respect </a:t>
                </a:r>
                <a:r>
                  <a:rPr lang="en-IN" spc="-10" dirty="0">
                    <a:solidFill>
                      <a:srgbClr val="002060"/>
                    </a:solidFill>
                    <a:latin typeface="Times New Roman" panose="02020603050405020304" pitchFamily="18" charset="0"/>
                    <a:cs typeface="Times New Roman" panose="02020603050405020304" pitchFamily="18" charset="0"/>
                  </a:rPr>
                  <a:t>to</a:t>
                </a:r>
                <a:r>
                  <a:rPr lang="en-IN" spc="-100" dirty="0">
                    <a:solidFill>
                      <a:srgbClr val="002060"/>
                    </a:solidFill>
                    <a:latin typeface="Times New Roman" panose="02020603050405020304" pitchFamily="18" charset="0"/>
                    <a:cs typeface="Times New Roman" panose="02020603050405020304" pitchFamily="18" charset="0"/>
                  </a:rPr>
                  <a:t> </a:t>
                </a:r>
                <a:r>
                  <a:rPr lang="en-IN" spc="80" dirty="0">
                    <a:solidFill>
                      <a:srgbClr val="002060"/>
                    </a:solidFill>
                    <a:latin typeface="Times New Roman" panose="02020603050405020304" pitchFamily="18" charset="0"/>
                    <a:cs typeface="Times New Roman" panose="02020603050405020304" pitchFamily="18" charset="0"/>
                  </a:rPr>
                  <a:t>A</a:t>
                </a:r>
                <a:endParaRPr lang="en-IN" dirty="0">
                  <a:solidFill>
                    <a:srgbClr val="002060"/>
                  </a:solidFill>
                  <a:latin typeface="Times New Roman" panose="02020603050405020304" pitchFamily="18" charset="0"/>
                  <a:cs typeface="Times New Roman" panose="02020603050405020304" pitchFamily="18" charset="0"/>
                </a:endParaRPr>
              </a:p>
              <a:p>
                <a:pPr marL="250190" indent="0">
                  <a:lnSpc>
                    <a:spcPct val="100000"/>
                  </a:lnSpc>
                  <a:spcBef>
                    <a:spcPts val="530"/>
                  </a:spcBef>
                  <a:buNone/>
                </a:pPr>
                <a14:m>
                  <m:oMathPara xmlns:m="http://schemas.openxmlformats.org/officeDocument/2006/math">
                    <m:oMathParaPr>
                      <m:jc m:val="centerGroup"/>
                    </m:oMathParaPr>
                    <m:oMath xmlns:m="http://schemas.openxmlformats.org/officeDocument/2006/math">
                      <m:acc>
                        <m:accPr>
                          <m:chr m:val="⃗"/>
                          <m:ctrlPr>
                            <a:rPr lang="en-US" b="0" i="1" spc="105" dirty="0" smtClean="0">
                              <a:solidFill>
                                <a:srgbClr val="002060"/>
                              </a:solidFill>
                              <a:latin typeface="Cambria Math" panose="02040503050406030204" pitchFamily="18" charset="0"/>
                              <a:cs typeface="Calibri"/>
                            </a:rPr>
                          </m:ctrlPr>
                        </m:accPr>
                        <m:e>
                          <m:r>
                            <a:rPr lang="en-IN" i="1" spc="105" dirty="0" smtClean="0">
                              <a:solidFill>
                                <a:srgbClr val="002060"/>
                              </a:solidFill>
                              <a:latin typeface="Cambria Math" panose="02040503050406030204" pitchFamily="18" charset="0"/>
                              <a:cs typeface="Calibri"/>
                            </a:rPr>
                            <m:t>𝐿</m:t>
                          </m:r>
                        </m:e>
                      </m:acc>
                      <m:r>
                        <a:rPr lang="en-IN" i="1" spc="157" baseline="-13888" dirty="0" smtClean="0">
                          <a:solidFill>
                            <a:srgbClr val="002060"/>
                          </a:solidFill>
                          <a:latin typeface="Cambria Math" panose="02040503050406030204" pitchFamily="18" charset="0"/>
                          <a:cs typeface="Arial"/>
                        </a:rPr>
                        <m:t>𝐴</m:t>
                      </m:r>
                      <m:r>
                        <a:rPr lang="en-IN" i="1" spc="97" baseline="-13888" dirty="0" smtClean="0">
                          <a:solidFill>
                            <a:srgbClr val="002060"/>
                          </a:solidFill>
                          <a:latin typeface="Cambria Math" panose="02040503050406030204" pitchFamily="18" charset="0"/>
                          <a:cs typeface="Arial"/>
                        </a:rPr>
                        <m:t> </m:t>
                      </m:r>
                      <m:r>
                        <a:rPr lang="en-IN" i="1" spc="204" dirty="0" smtClean="0">
                          <a:solidFill>
                            <a:srgbClr val="002060"/>
                          </a:solidFill>
                          <a:latin typeface="Cambria Math" panose="02040503050406030204" pitchFamily="18" charset="0"/>
                          <a:cs typeface="Arial"/>
                        </a:rPr>
                        <m:t>=</m:t>
                      </m:r>
                      <m:r>
                        <a:rPr lang="en-IN" i="1" spc="-65" dirty="0" smtClean="0">
                          <a:solidFill>
                            <a:srgbClr val="002060"/>
                          </a:solidFill>
                          <a:latin typeface="Cambria Math" panose="02040503050406030204" pitchFamily="18" charset="0"/>
                          <a:cs typeface="Arial"/>
                        </a:rPr>
                        <m:t> </m:t>
                      </m:r>
                      <m:acc>
                        <m:accPr>
                          <m:chr m:val="⃗"/>
                          <m:ctrlPr>
                            <a:rPr lang="en-US" b="0" i="1" spc="20" dirty="0" smtClean="0">
                              <a:solidFill>
                                <a:srgbClr val="002060"/>
                              </a:solidFill>
                              <a:latin typeface="Cambria Math" panose="02040503050406030204" pitchFamily="18" charset="0"/>
                              <a:cs typeface="Calibri"/>
                            </a:rPr>
                          </m:ctrlPr>
                        </m:accPr>
                        <m:e>
                          <m:r>
                            <a:rPr lang="en-IN" i="1" spc="20" dirty="0" err="1" smtClean="0">
                              <a:solidFill>
                                <a:srgbClr val="002060"/>
                              </a:solidFill>
                              <a:latin typeface="Cambria Math" panose="02040503050406030204" pitchFamily="18" charset="0"/>
                              <a:cs typeface="Calibri"/>
                            </a:rPr>
                            <m:t>𝑟</m:t>
                          </m:r>
                        </m:e>
                      </m:acc>
                      <m:r>
                        <a:rPr lang="en-IN" i="1" spc="30" baseline="-13888" dirty="0" err="1" smtClean="0">
                          <a:solidFill>
                            <a:srgbClr val="002060"/>
                          </a:solidFill>
                          <a:latin typeface="Cambria Math" panose="02040503050406030204" pitchFamily="18" charset="0"/>
                          <a:cs typeface="Arial"/>
                        </a:rPr>
                        <m:t>𝐴</m:t>
                      </m:r>
                      <m:r>
                        <a:rPr lang="en-IN" i="1" spc="-37" baseline="-13888" dirty="0" smtClean="0">
                          <a:solidFill>
                            <a:srgbClr val="002060"/>
                          </a:solidFill>
                          <a:latin typeface="Cambria Math" panose="02040503050406030204" pitchFamily="18" charset="0"/>
                          <a:cs typeface="Arial"/>
                        </a:rPr>
                        <m:t> </m:t>
                      </m:r>
                      <m:r>
                        <a:rPr lang="en-IN" i="1" spc="-30" dirty="0" smtClean="0">
                          <a:solidFill>
                            <a:srgbClr val="002060"/>
                          </a:solidFill>
                          <a:latin typeface="Cambria Math" panose="02040503050406030204" pitchFamily="18" charset="0"/>
                          <a:cs typeface="Lucida Sans Unicode"/>
                        </a:rPr>
                        <m:t>×</m:t>
                      </m:r>
                      <m:r>
                        <a:rPr lang="en-IN" i="1" spc="-200" dirty="0" smtClean="0">
                          <a:solidFill>
                            <a:srgbClr val="002060"/>
                          </a:solidFill>
                          <a:latin typeface="Cambria Math" panose="02040503050406030204" pitchFamily="18" charset="0"/>
                          <a:cs typeface="Lucida Sans Unicode"/>
                        </a:rPr>
                        <m:t> </m:t>
                      </m:r>
                      <m:acc>
                        <m:accPr>
                          <m:chr m:val="⃗"/>
                          <m:ctrlPr>
                            <a:rPr lang="en-US" b="0" i="1" spc="25" dirty="0" smtClean="0">
                              <a:solidFill>
                                <a:srgbClr val="002060"/>
                              </a:solidFill>
                              <a:latin typeface="Cambria Math" panose="02040503050406030204" pitchFamily="18" charset="0"/>
                              <a:cs typeface="Calibri"/>
                            </a:rPr>
                          </m:ctrlPr>
                        </m:accPr>
                        <m:e>
                          <m:r>
                            <a:rPr lang="en-IN" i="1" spc="25" dirty="0" err="1" smtClean="0">
                              <a:solidFill>
                                <a:srgbClr val="002060"/>
                              </a:solidFill>
                              <a:latin typeface="Cambria Math" panose="02040503050406030204" pitchFamily="18" charset="0"/>
                              <a:cs typeface="Calibri"/>
                            </a:rPr>
                            <m:t>𝑝</m:t>
                          </m:r>
                        </m:e>
                      </m:acc>
                      <m:r>
                        <a:rPr lang="en-IN" i="1" spc="37" baseline="-13888" dirty="0" err="1" smtClean="0">
                          <a:solidFill>
                            <a:srgbClr val="002060"/>
                          </a:solidFill>
                          <a:latin typeface="Cambria Math" panose="02040503050406030204" pitchFamily="18" charset="0"/>
                          <a:cs typeface="Arial"/>
                        </a:rPr>
                        <m:t>𝐴</m:t>
                      </m:r>
                      <m:r>
                        <a:rPr lang="en-IN" i="1" spc="97" baseline="-13888" dirty="0" smtClean="0">
                          <a:solidFill>
                            <a:srgbClr val="002060"/>
                          </a:solidFill>
                          <a:latin typeface="Cambria Math" panose="02040503050406030204" pitchFamily="18" charset="0"/>
                          <a:cs typeface="Arial"/>
                        </a:rPr>
                        <m:t> </m:t>
                      </m:r>
                      <m:r>
                        <a:rPr lang="en-IN" i="1" spc="204" dirty="0" smtClean="0">
                          <a:solidFill>
                            <a:srgbClr val="002060"/>
                          </a:solidFill>
                          <a:latin typeface="Cambria Math" panose="02040503050406030204" pitchFamily="18" charset="0"/>
                          <a:cs typeface="Arial"/>
                        </a:rPr>
                        <m:t>=</m:t>
                      </m:r>
                      <m:r>
                        <a:rPr lang="en-IN" i="1" spc="-65" dirty="0" smtClean="0">
                          <a:solidFill>
                            <a:srgbClr val="002060"/>
                          </a:solidFill>
                          <a:latin typeface="Cambria Math" panose="02040503050406030204" pitchFamily="18" charset="0"/>
                          <a:cs typeface="Arial"/>
                        </a:rPr>
                        <m:t> </m:t>
                      </m:r>
                      <m:r>
                        <a:rPr lang="en-IN" i="1" spc="-25" dirty="0" err="1" smtClean="0">
                          <a:solidFill>
                            <a:srgbClr val="002060"/>
                          </a:solidFill>
                          <a:latin typeface="Cambria Math" panose="02040503050406030204" pitchFamily="18" charset="0"/>
                          <a:cs typeface="Arial"/>
                        </a:rPr>
                        <m:t>𝑚𝑟</m:t>
                      </m:r>
                      <m:r>
                        <a:rPr lang="en-IN" i="1" spc="-190" dirty="0" smtClean="0">
                          <a:solidFill>
                            <a:srgbClr val="002060"/>
                          </a:solidFill>
                          <a:latin typeface="Cambria Math" panose="02040503050406030204" pitchFamily="18" charset="0"/>
                          <a:cs typeface="Arial"/>
                        </a:rPr>
                        <m:t> </m:t>
                      </m:r>
                      <m:r>
                        <a:rPr lang="en-IN" i="1" spc="30" baseline="31250" dirty="0" smtClean="0">
                          <a:solidFill>
                            <a:srgbClr val="002060"/>
                          </a:solidFill>
                          <a:latin typeface="Cambria Math" panose="02040503050406030204" pitchFamily="18" charset="0"/>
                          <a:cs typeface="Calibri"/>
                        </a:rPr>
                        <m:t>2</m:t>
                      </m:r>
                      <m:r>
                        <a:rPr lang="en-IN" i="1" spc="20" dirty="0" smtClean="0">
                          <a:solidFill>
                            <a:srgbClr val="002060"/>
                          </a:solidFill>
                          <a:latin typeface="Cambria Math" panose="02040503050406030204" pitchFamily="18" charset="0"/>
                          <a:cs typeface="Calibri"/>
                        </a:rPr>
                        <m:t>𝜔</m:t>
                      </m:r>
                      <m:d>
                        <m:dPr>
                          <m:ctrlPr>
                            <a:rPr lang="en-IN" i="1" spc="20" dirty="0" smtClean="0">
                              <a:solidFill>
                                <a:srgbClr val="002060"/>
                              </a:solidFill>
                              <a:latin typeface="Cambria Math" panose="02040503050406030204" pitchFamily="18" charset="0"/>
                              <a:cs typeface="Calibri"/>
                            </a:rPr>
                          </m:ctrlPr>
                        </m:dPr>
                        <m:e>
                          <m:r>
                            <m:rPr>
                              <m:sty m:val="p"/>
                            </m:rPr>
                            <a:rPr lang="en-IN" i="1" spc="20" dirty="0" smtClean="0">
                              <a:solidFill>
                                <a:srgbClr val="002060"/>
                              </a:solidFill>
                              <a:latin typeface="Cambria Math" panose="02040503050406030204" pitchFamily="18" charset="0"/>
                              <a:cs typeface="Calibri"/>
                            </a:rPr>
                            <m:t>cos</m:t>
                          </m:r>
                          <m:r>
                            <a:rPr lang="en-IN" i="1" spc="30" baseline="31250" dirty="0" smtClean="0">
                              <a:solidFill>
                                <a:srgbClr val="002060"/>
                              </a:solidFill>
                              <a:latin typeface="Cambria Math" panose="02040503050406030204" pitchFamily="18" charset="0"/>
                              <a:cs typeface="Calibri"/>
                            </a:rPr>
                            <m:t>2</m:t>
                          </m:r>
                          <m:r>
                            <a:rPr lang="en-IN" i="1" spc="-15" baseline="31250" dirty="0" smtClean="0">
                              <a:solidFill>
                                <a:srgbClr val="002060"/>
                              </a:solidFill>
                              <a:latin typeface="Cambria Math" panose="02040503050406030204" pitchFamily="18" charset="0"/>
                              <a:cs typeface="Calibri"/>
                            </a:rPr>
                            <m:t> </m:t>
                          </m:r>
                          <m:r>
                            <a:rPr lang="en-IN" i="1" spc="80" dirty="0" err="1" smtClean="0">
                              <a:solidFill>
                                <a:srgbClr val="002060"/>
                              </a:solidFill>
                              <a:latin typeface="Cambria Math" panose="02040503050406030204" pitchFamily="18" charset="0"/>
                              <a:cs typeface="Calibri"/>
                            </a:rPr>
                            <m:t>𝜔</m:t>
                          </m:r>
                          <m:r>
                            <a:rPr lang="en-IN" i="1" spc="80" dirty="0" err="1" smtClean="0">
                              <a:solidFill>
                                <a:srgbClr val="002060"/>
                              </a:solidFill>
                              <a:latin typeface="Cambria Math" panose="02040503050406030204" pitchFamily="18" charset="0"/>
                              <a:cs typeface="Arial"/>
                            </a:rPr>
                            <m:t>𝑡</m:t>
                          </m:r>
                          <m:r>
                            <a:rPr lang="en-IN" i="1" spc="-80" dirty="0" smtClean="0">
                              <a:solidFill>
                                <a:srgbClr val="002060"/>
                              </a:solidFill>
                              <a:latin typeface="Cambria Math" panose="02040503050406030204" pitchFamily="18" charset="0"/>
                              <a:cs typeface="Arial"/>
                            </a:rPr>
                            <m:t> </m:t>
                          </m:r>
                          <m:r>
                            <a:rPr lang="en-IN" i="1" spc="204" dirty="0" smtClean="0">
                              <a:solidFill>
                                <a:srgbClr val="002060"/>
                              </a:solidFill>
                              <a:latin typeface="Cambria Math" panose="02040503050406030204" pitchFamily="18" charset="0"/>
                              <a:cs typeface="Arial"/>
                            </a:rPr>
                            <m:t>+</m:t>
                          </m:r>
                          <m:r>
                            <a:rPr lang="en-IN" i="1" spc="-160" dirty="0" smtClean="0">
                              <a:solidFill>
                                <a:srgbClr val="002060"/>
                              </a:solidFill>
                              <a:latin typeface="Cambria Math" panose="02040503050406030204" pitchFamily="18" charset="0"/>
                              <a:cs typeface="Arial"/>
                            </a:rPr>
                            <m:t> </m:t>
                          </m:r>
                          <m:r>
                            <m:rPr>
                              <m:sty m:val="p"/>
                            </m:rPr>
                            <a:rPr lang="en-IN" i="1" spc="-10" dirty="0" smtClean="0">
                              <a:solidFill>
                                <a:srgbClr val="002060"/>
                              </a:solidFill>
                              <a:latin typeface="Cambria Math" panose="02040503050406030204" pitchFamily="18" charset="0"/>
                              <a:cs typeface="Calibri"/>
                            </a:rPr>
                            <m:t>sin</m:t>
                          </m:r>
                          <m:r>
                            <a:rPr lang="en-IN" i="1" spc="-15" baseline="31250" dirty="0" smtClean="0">
                              <a:solidFill>
                                <a:srgbClr val="002060"/>
                              </a:solidFill>
                              <a:latin typeface="Cambria Math" panose="02040503050406030204" pitchFamily="18" charset="0"/>
                              <a:cs typeface="Calibri"/>
                            </a:rPr>
                            <m:t>2 </m:t>
                          </m:r>
                          <m:r>
                            <a:rPr lang="en-IN" i="1" spc="-10" dirty="0" err="1" smtClean="0">
                              <a:solidFill>
                                <a:srgbClr val="002060"/>
                              </a:solidFill>
                              <a:latin typeface="Cambria Math" panose="02040503050406030204" pitchFamily="18" charset="0"/>
                              <a:cs typeface="Calibri"/>
                            </a:rPr>
                            <m:t>𝜔</m:t>
                          </m:r>
                          <m:r>
                            <a:rPr lang="en-IN" i="1" spc="-10" dirty="0" err="1" smtClean="0">
                              <a:solidFill>
                                <a:srgbClr val="002060"/>
                              </a:solidFill>
                              <a:latin typeface="Cambria Math" panose="02040503050406030204" pitchFamily="18" charset="0"/>
                              <a:cs typeface="Arial"/>
                            </a:rPr>
                            <m:t>𝑡</m:t>
                          </m:r>
                        </m:e>
                      </m:d>
                      <m:acc>
                        <m:accPr>
                          <m:chr m:val="̂"/>
                          <m:ctrlPr>
                            <a:rPr lang="en-US" b="0" i="1" spc="-10" dirty="0" smtClean="0">
                              <a:solidFill>
                                <a:srgbClr val="002060"/>
                              </a:solidFill>
                              <a:latin typeface="Cambria Math" panose="02040503050406030204" pitchFamily="18" charset="0"/>
                              <a:cs typeface="Arial"/>
                            </a:rPr>
                          </m:ctrlPr>
                        </m:accPr>
                        <m:e>
                          <m:r>
                            <a:rPr lang="en-US" b="0" i="1" spc="-10" dirty="0" smtClean="0">
                              <a:solidFill>
                                <a:srgbClr val="002060"/>
                              </a:solidFill>
                              <a:latin typeface="Cambria Math" panose="02040503050406030204" pitchFamily="18" charset="0"/>
                              <a:cs typeface="Arial"/>
                            </a:rPr>
                            <m:t>𝑘</m:t>
                          </m:r>
                        </m:e>
                      </m:acc>
                      <m:r>
                        <a:rPr lang="en-IN" i="1" spc="204" dirty="0" smtClean="0">
                          <a:solidFill>
                            <a:srgbClr val="002060"/>
                          </a:solidFill>
                          <a:latin typeface="Cambria Math" panose="02040503050406030204" pitchFamily="18" charset="0"/>
                          <a:cs typeface="Arial"/>
                        </a:rPr>
                        <m:t>=</m:t>
                      </m:r>
                      <m:r>
                        <a:rPr lang="en-IN" i="1" spc="-65" dirty="0" smtClean="0">
                          <a:solidFill>
                            <a:srgbClr val="002060"/>
                          </a:solidFill>
                          <a:latin typeface="Cambria Math" panose="02040503050406030204" pitchFamily="18" charset="0"/>
                          <a:cs typeface="Arial"/>
                        </a:rPr>
                        <m:t> </m:t>
                      </m:r>
                      <m:r>
                        <a:rPr lang="en-IN" i="1" spc="-25" dirty="0" err="1" smtClean="0">
                          <a:solidFill>
                            <a:srgbClr val="002060"/>
                          </a:solidFill>
                          <a:latin typeface="Cambria Math" panose="02040503050406030204" pitchFamily="18" charset="0"/>
                          <a:cs typeface="Arial"/>
                        </a:rPr>
                        <m:t>𝑚𝑟</m:t>
                      </m:r>
                      <m:r>
                        <a:rPr lang="en-IN" i="1" spc="-190" dirty="0" smtClean="0">
                          <a:solidFill>
                            <a:srgbClr val="002060"/>
                          </a:solidFill>
                          <a:latin typeface="Cambria Math" panose="02040503050406030204" pitchFamily="18" charset="0"/>
                          <a:cs typeface="Arial"/>
                        </a:rPr>
                        <m:t> </m:t>
                      </m:r>
                      <m:r>
                        <a:rPr lang="en-IN" i="1" spc="-75" baseline="31250" dirty="0" smtClean="0">
                          <a:solidFill>
                            <a:srgbClr val="002060"/>
                          </a:solidFill>
                          <a:latin typeface="Cambria Math" panose="02040503050406030204" pitchFamily="18" charset="0"/>
                          <a:cs typeface="Calibri"/>
                        </a:rPr>
                        <m:t>2</m:t>
                      </m:r>
                      <m:r>
                        <a:rPr lang="en-IN" i="1" spc="-50" dirty="0" smtClean="0">
                          <a:solidFill>
                            <a:srgbClr val="002060"/>
                          </a:solidFill>
                          <a:latin typeface="Cambria Math" panose="02040503050406030204" pitchFamily="18" charset="0"/>
                          <a:cs typeface="Calibri"/>
                        </a:rPr>
                        <m:t>𝜔</m:t>
                      </m:r>
                      <m:acc>
                        <m:accPr>
                          <m:chr m:val="̂"/>
                          <m:ctrlPr>
                            <a:rPr lang="en-US" b="0" i="1" spc="-50" dirty="0" smtClean="0">
                              <a:solidFill>
                                <a:srgbClr val="002060"/>
                              </a:solidFill>
                              <a:latin typeface="Cambria Math" panose="02040503050406030204" pitchFamily="18" charset="0"/>
                              <a:cs typeface="Calibri"/>
                            </a:rPr>
                          </m:ctrlPr>
                        </m:accPr>
                        <m:e>
                          <m:r>
                            <a:rPr lang="en-IN" i="1" spc="-50" dirty="0" smtClean="0">
                              <a:solidFill>
                                <a:srgbClr val="002060"/>
                              </a:solidFill>
                              <a:latin typeface="Cambria Math" panose="02040503050406030204" pitchFamily="18" charset="0"/>
                              <a:cs typeface="Calibri"/>
                            </a:rPr>
                            <m:t>𝑘</m:t>
                          </m:r>
                        </m:e>
                      </m:acc>
                    </m:oMath>
                  </m:oMathPara>
                </a14:m>
                <a:endParaRPr lang="en-IN" baseline="15151" dirty="0">
                  <a:solidFill>
                    <a:srgbClr val="002060"/>
                  </a:solidFill>
                  <a:latin typeface="Times New Roman" panose="02020603050405020304" pitchFamily="18" charset="0"/>
                  <a:cs typeface="Times New Roman" panose="02020603050405020304" pitchFamily="18" charset="0"/>
                </a:endParaRPr>
              </a:p>
              <a:p>
                <a:pPr marR="43815">
                  <a:lnSpc>
                    <a:spcPct val="102600"/>
                  </a:lnSpc>
                  <a:spcBef>
                    <a:spcPts val="55"/>
                  </a:spcBef>
                  <a:buFont typeface="Arial" panose="020B0604020202020204" pitchFamily="34" charset="0"/>
                  <a:buChar char="•"/>
                </a:pPr>
                <a:r>
                  <a:rPr lang="en-IN" spc="35" dirty="0">
                    <a:solidFill>
                      <a:srgbClr val="002060"/>
                    </a:solidFill>
                    <a:latin typeface="Times New Roman" panose="02020603050405020304" pitchFamily="18" charset="0"/>
                    <a:cs typeface="Times New Roman" panose="02020603050405020304" pitchFamily="18" charset="0"/>
                  </a:rPr>
                  <a:t>    Thus, </a:t>
                </a:r>
                <a14:m>
                  <m:oMath xmlns:m="http://schemas.openxmlformats.org/officeDocument/2006/math">
                    <m:acc>
                      <m:accPr>
                        <m:chr m:val="⃗"/>
                        <m:ctrlPr>
                          <a:rPr lang="en-US" b="0" i="1" spc="105" dirty="0" smtClean="0">
                            <a:solidFill>
                              <a:srgbClr val="002060"/>
                            </a:solidFill>
                            <a:latin typeface="Cambria Math" panose="02040503050406030204" pitchFamily="18" charset="0"/>
                            <a:cs typeface="Calibri"/>
                          </a:rPr>
                        </m:ctrlPr>
                      </m:accPr>
                      <m:e>
                        <m:r>
                          <a:rPr lang="en-IN" i="1" spc="105" dirty="0" smtClean="0">
                            <a:solidFill>
                              <a:srgbClr val="002060"/>
                            </a:solidFill>
                            <a:latin typeface="Cambria Math" panose="02040503050406030204" pitchFamily="18" charset="0"/>
                            <a:cs typeface="Calibri"/>
                          </a:rPr>
                          <m:t>𝐿</m:t>
                        </m:r>
                      </m:e>
                    </m:acc>
                    <m:r>
                      <a:rPr lang="en-IN" i="1" spc="157" baseline="-13888" dirty="0" smtClean="0">
                        <a:solidFill>
                          <a:srgbClr val="002060"/>
                        </a:solidFill>
                        <a:latin typeface="Cambria Math" panose="02040503050406030204" pitchFamily="18" charset="0"/>
                        <a:cs typeface="Arial"/>
                      </a:rPr>
                      <m:t>𝐴</m:t>
                    </m:r>
                  </m:oMath>
                </a14:m>
                <a:r>
                  <a:rPr lang="en-IN" i="1" spc="157" baseline="-13888" dirty="0">
                    <a:solidFill>
                      <a:srgbClr val="002060"/>
                    </a:solidFill>
                    <a:latin typeface="Times New Roman" panose="02020603050405020304" pitchFamily="18" charset="0"/>
                    <a:cs typeface="Times New Roman" panose="02020603050405020304" pitchFamily="18" charset="0"/>
                  </a:rPr>
                  <a:t> </a:t>
                </a:r>
                <a:r>
                  <a:rPr lang="en-IN" spc="-10" dirty="0">
                    <a:solidFill>
                      <a:srgbClr val="002060"/>
                    </a:solidFill>
                    <a:latin typeface="Times New Roman" panose="02020603050405020304" pitchFamily="18" charset="0"/>
                    <a:cs typeface="Times New Roman" panose="02020603050405020304" pitchFamily="18" charset="0"/>
                  </a:rPr>
                  <a:t>is constant, </a:t>
                </a:r>
                <a:r>
                  <a:rPr lang="en-IN" spc="-45" dirty="0">
                    <a:solidFill>
                      <a:srgbClr val="002060"/>
                    </a:solidFill>
                    <a:latin typeface="Times New Roman" panose="02020603050405020304" pitchFamily="18" charset="0"/>
                    <a:cs typeface="Times New Roman" panose="02020603050405020304" pitchFamily="18" charset="0"/>
                  </a:rPr>
                  <a:t>even </a:t>
                </a:r>
                <a:r>
                  <a:rPr lang="en-IN" spc="-15" dirty="0">
                    <a:solidFill>
                      <a:srgbClr val="002060"/>
                    </a:solidFill>
                    <a:latin typeface="Times New Roman" panose="02020603050405020304" pitchFamily="18" charset="0"/>
                    <a:cs typeface="Times New Roman" panose="02020603050405020304" pitchFamily="18" charset="0"/>
                  </a:rPr>
                  <a:t>though both </a:t>
                </a:r>
                <a14:m>
                  <m:oMath xmlns:m="http://schemas.openxmlformats.org/officeDocument/2006/math">
                    <m:acc>
                      <m:accPr>
                        <m:chr m:val="⃗"/>
                        <m:ctrlPr>
                          <a:rPr lang="en-US" b="0" i="1" spc="20" dirty="0" smtClean="0">
                            <a:solidFill>
                              <a:srgbClr val="002060"/>
                            </a:solidFill>
                            <a:latin typeface="Cambria Math" panose="02040503050406030204" pitchFamily="18" charset="0"/>
                            <a:cs typeface="Calibri"/>
                          </a:rPr>
                        </m:ctrlPr>
                      </m:accPr>
                      <m:e>
                        <m:r>
                          <a:rPr lang="en-IN" i="1" spc="20" dirty="0" smtClean="0">
                            <a:solidFill>
                              <a:srgbClr val="002060"/>
                            </a:solidFill>
                            <a:latin typeface="Cambria Math" panose="02040503050406030204" pitchFamily="18" charset="0"/>
                            <a:cs typeface="Calibri"/>
                          </a:rPr>
                          <m:t>𝑟</m:t>
                        </m:r>
                      </m:e>
                    </m:acc>
                    <m:r>
                      <a:rPr lang="en-IN" i="1" spc="30" baseline="-13888" dirty="0" err="1" smtClean="0">
                        <a:solidFill>
                          <a:srgbClr val="002060"/>
                        </a:solidFill>
                        <a:latin typeface="Cambria Math" panose="02040503050406030204" pitchFamily="18" charset="0"/>
                        <a:cs typeface="Arial"/>
                      </a:rPr>
                      <m:t>𝐴</m:t>
                    </m:r>
                  </m:oMath>
                </a14:m>
                <a:r>
                  <a:rPr lang="en-IN" i="1" spc="30" baseline="-13888" dirty="0">
                    <a:solidFill>
                      <a:srgbClr val="002060"/>
                    </a:solidFill>
                    <a:latin typeface="Times New Roman" panose="02020603050405020304" pitchFamily="18" charset="0"/>
                    <a:cs typeface="Times New Roman" panose="02020603050405020304" pitchFamily="18" charset="0"/>
                  </a:rPr>
                  <a:t> </a:t>
                </a:r>
                <a:r>
                  <a:rPr lang="en-IN" spc="-20" dirty="0">
                    <a:solidFill>
                      <a:srgbClr val="002060"/>
                    </a:solidFill>
                    <a:latin typeface="Times New Roman" panose="02020603050405020304" pitchFamily="18" charset="0"/>
                    <a:cs typeface="Times New Roman" panose="02020603050405020304" pitchFamily="18" charset="0"/>
                  </a:rPr>
                  <a:t>and </a:t>
                </a:r>
                <a14:m>
                  <m:oMath xmlns:m="http://schemas.openxmlformats.org/officeDocument/2006/math">
                    <m:acc>
                      <m:accPr>
                        <m:chr m:val="⃗"/>
                        <m:ctrlPr>
                          <a:rPr lang="en-US" b="0" i="1" spc="25" dirty="0" smtClean="0">
                            <a:solidFill>
                              <a:srgbClr val="002060"/>
                            </a:solidFill>
                            <a:latin typeface="Cambria Math" panose="02040503050406030204" pitchFamily="18" charset="0"/>
                            <a:cs typeface="Calibri"/>
                          </a:rPr>
                        </m:ctrlPr>
                      </m:accPr>
                      <m:e>
                        <m:r>
                          <a:rPr lang="en-IN" i="1" spc="25" dirty="0" smtClean="0">
                            <a:solidFill>
                              <a:srgbClr val="002060"/>
                            </a:solidFill>
                            <a:latin typeface="Cambria Math" panose="02040503050406030204" pitchFamily="18" charset="0"/>
                            <a:cs typeface="Calibri"/>
                          </a:rPr>
                          <m:t>𝑝</m:t>
                        </m:r>
                      </m:e>
                    </m:acc>
                    <m:r>
                      <a:rPr lang="en-IN" i="1" spc="37" baseline="-13888" dirty="0" err="1" smtClean="0">
                        <a:solidFill>
                          <a:srgbClr val="002060"/>
                        </a:solidFill>
                        <a:latin typeface="Cambria Math" panose="02040503050406030204" pitchFamily="18" charset="0"/>
                        <a:cs typeface="Arial"/>
                      </a:rPr>
                      <m:t>𝐴</m:t>
                    </m:r>
                  </m:oMath>
                </a14:m>
                <a:r>
                  <a:rPr lang="en-IN" i="1" spc="37" baseline="-13888" dirty="0">
                    <a:solidFill>
                      <a:srgbClr val="002060"/>
                    </a:solidFill>
                    <a:latin typeface="Times New Roman" panose="02020603050405020304" pitchFamily="18" charset="0"/>
                    <a:cs typeface="Times New Roman" panose="02020603050405020304" pitchFamily="18" charset="0"/>
                  </a:rPr>
                  <a:t> </a:t>
                </a:r>
                <a:r>
                  <a:rPr lang="en-IN" spc="-45" dirty="0">
                    <a:solidFill>
                      <a:srgbClr val="002060"/>
                    </a:solidFill>
                    <a:latin typeface="Times New Roman" panose="02020603050405020304" pitchFamily="18" charset="0"/>
                    <a:cs typeface="Times New Roman" panose="02020603050405020304" pitchFamily="18" charset="0"/>
                  </a:rPr>
                  <a:t>are </a:t>
                </a:r>
                <a:r>
                  <a:rPr lang="en-IN" spc="-20" dirty="0">
                    <a:solidFill>
                      <a:srgbClr val="002060"/>
                    </a:solidFill>
                    <a:latin typeface="Times New Roman" panose="02020603050405020304" pitchFamily="18" charset="0"/>
                    <a:cs typeface="Times New Roman" panose="02020603050405020304" pitchFamily="18" charset="0"/>
                  </a:rPr>
                  <a:t>time  </a:t>
                </a:r>
                <a:r>
                  <a:rPr lang="en-IN" spc="-35" dirty="0">
                    <a:solidFill>
                      <a:srgbClr val="002060"/>
                    </a:solidFill>
                    <a:latin typeface="Times New Roman" panose="02020603050405020304" pitchFamily="18" charset="0"/>
                    <a:cs typeface="Times New Roman" panose="02020603050405020304" pitchFamily="18" charset="0"/>
                  </a:rPr>
                  <a:t>dependent</a:t>
                </a:r>
                <a:endParaRPr lang="en-IN" dirty="0">
                  <a:solidFill>
                    <a:srgbClr val="002060"/>
                  </a:solidFill>
                  <a:latin typeface="Times New Roman" panose="02020603050405020304" pitchFamily="18" charset="0"/>
                  <a:cs typeface="Times New Roman" panose="02020603050405020304" pitchFamily="18" charset="0"/>
                </a:endParaRPr>
              </a:p>
              <a:p>
                <a:pPr marL="289560" marR="30480" indent="-342900">
                  <a:lnSpc>
                    <a:spcPct val="102600"/>
                  </a:lnSpc>
                  <a:buFont typeface="Arial" panose="020B0604020202020204" pitchFamily="34" charset="0"/>
                  <a:buChar char="•"/>
                </a:pPr>
                <a:r>
                  <a:rPr lang="en-IN" spc="20" dirty="0">
                    <a:solidFill>
                      <a:srgbClr val="002060"/>
                    </a:solidFill>
                    <a:latin typeface="Times New Roman" panose="02020603050405020304" pitchFamily="18" charset="0"/>
                    <a:cs typeface="Times New Roman" panose="02020603050405020304" pitchFamily="18" charset="0"/>
                  </a:rPr>
                  <a:t>Let </a:t>
                </a:r>
                <a:r>
                  <a:rPr lang="en-IN" spc="-20" dirty="0">
                    <a:solidFill>
                      <a:srgbClr val="002060"/>
                    </a:solidFill>
                    <a:latin typeface="Times New Roman" panose="02020603050405020304" pitchFamily="18" charset="0"/>
                    <a:cs typeface="Times New Roman" panose="02020603050405020304" pitchFamily="18" charset="0"/>
                  </a:rPr>
                  <a:t>us </a:t>
                </a:r>
                <a:r>
                  <a:rPr lang="en-IN" spc="-25" dirty="0">
                    <a:solidFill>
                      <a:srgbClr val="002060"/>
                    </a:solidFill>
                    <a:latin typeface="Times New Roman" panose="02020603050405020304" pitchFamily="18" charset="0"/>
                    <a:cs typeface="Times New Roman" panose="02020603050405020304" pitchFamily="18" charset="0"/>
                  </a:rPr>
                  <a:t>compute the </a:t>
                </a:r>
                <a:r>
                  <a:rPr lang="en-IN" spc="-15" dirty="0">
                    <a:solidFill>
                      <a:srgbClr val="002060"/>
                    </a:solidFill>
                    <a:latin typeface="Times New Roman" panose="02020603050405020304" pitchFamily="18" charset="0"/>
                    <a:cs typeface="Times New Roman" panose="02020603050405020304" pitchFamily="18" charset="0"/>
                  </a:rPr>
                  <a:t>angular </a:t>
                </a:r>
                <a:r>
                  <a:rPr lang="en-IN" spc="-30" dirty="0">
                    <a:solidFill>
                      <a:srgbClr val="002060"/>
                    </a:solidFill>
                    <a:latin typeface="Times New Roman" panose="02020603050405020304" pitchFamily="18" charset="0"/>
                    <a:cs typeface="Times New Roman" panose="02020603050405020304" pitchFamily="18" charset="0"/>
                  </a:rPr>
                  <a:t>momentum </a:t>
                </a:r>
                <a:r>
                  <a:rPr lang="en-IN" spc="-15" dirty="0">
                    <a:solidFill>
                      <a:srgbClr val="002060"/>
                    </a:solidFill>
                    <a:latin typeface="Times New Roman" panose="02020603050405020304" pitchFamily="18" charset="0"/>
                    <a:cs typeface="Times New Roman" panose="02020603050405020304" pitchFamily="18" charset="0"/>
                  </a:rPr>
                  <a:t>with </a:t>
                </a:r>
                <a:r>
                  <a:rPr lang="en-IN" spc="-20" dirty="0">
                    <a:solidFill>
                      <a:srgbClr val="002060"/>
                    </a:solidFill>
                    <a:latin typeface="Times New Roman" panose="02020603050405020304" pitchFamily="18" charset="0"/>
                    <a:cs typeface="Times New Roman" panose="02020603050405020304" pitchFamily="18" charset="0"/>
                  </a:rPr>
                  <a:t>respect </a:t>
                </a:r>
                <a:r>
                  <a:rPr lang="en-IN" spc="-10" dirty="0">
                    <a:solidFill>
                      <a:srgbClr val="002060"/>
                    </a:solidFill>
                    <a:latin typeface="Times New Roman" panose="02020603050405020304" pitchFamily="18" charset="0"/>
                    <a:cs typeface="Times New Roman" panose="02020603050405020304" pitchFamily="18" charset="0"/>
                  </a:rPr>
                  <a:t>to </a:t>
                </a:r>
                <a:r>
                  <a:rPr lang="en-IN" spc="-30" dirty="0">
                    <a:solidFill>
                      <a:srgbClr val="002060"/>
                    </a:solidFill>
                    <a:latin typeface="Times New Roman" panose="02020603050405020304" pitchFamily="18" charset="0"/>
                    <a:cs typeface="Times New Roman" panose="02020603050405020304" pitchFamily="18" charset="0"/>
                  </a:rPr>
                  <a:t>the  </a:t>
                </a:r>
                <a:r>
                  <a:rPr lang="en-IN" spc="-15" dirty="0">
                    <a:solidFill>
                      <a:srgbClr val="002060"/>
                    </a:solidFill>
                    <a:latin typeface="Times New Roman" panose="02020603050405020304" pitchFamily="18" charset="0"/>
                    <a:cs typeface="Times New Roman" panose="02020603050405020304" pitchFamily="18" charset="0"/>
                  </a:rPr>
                  <a:t>pivot </a:t>
                </a:r>
                <a:r>
                  <a:rPr lang="en-IN" spc="-10" dirty="0">
                    <a:solidFill>
                      <a:srgbClr val="002060"/>
                    </a:solidFill>
                    <a:latin typeface="Times New Roman" panose="02020603050405020304" pitchFamily="18" charset="0"/>
                    <a:cs typeface="Times New Roman" panose="02020603050405020304" pitchFamily="18" charset="0"/>
                  </a:rPr>
                  <a:t>point</a:t>
                </a:r>
                <a:r>
                  <a:rPr lang="en-IN" spc="-5" dirty="0">
                    <a:solidFill>
                      <a:srgbClr val="002060"/>
                    </a:solidFill>
                    <a:latin typeface="Times New Roman" panose="02020603050405020304" pitchFamily="18" charset="0"/>
                    <a:cs typeface="Times New Roman" panose="02020603050405020304" pitchFamily="18" charset="0"/>
                  </a:rPr>
                  <a:t> </a:t>
                </a:r>
                <a:r>
                  <a:rPr lang="en-IN" i="1" spc="-10" dirty="0">
                    <a:solidFill>
                      <a:srgbClr val="002060"/>
                    </a:solidFill>
                    <a:latin typeface="Times New Roman" panose="02020603050405020304" pitchFamily="18" charset="0"/>
                    <a:cs typeface="Times New Roman" panose="02020603050405020304" pitchFamily="18" charset="0"/>
                  </a:rPr>
                  <a:t>B</a:t>
                </a:r>
              </a:p>
              <a:p>
                <a:pPr marL="289560" marR="30480" indent="-342900">
                  <a:lnSpc>
                    <a:spcPct val="102600"/>
                  </a:lnSpc>
                  <a:buFont typeface="Arial" panose="020B0604020202020204" pitchFamily="34" charset="0"/>
                  <a:buChar char="•"/>
                </a:pPr>
                <a:r>
                  <a:rPr lang="en-IN" spc="-10" dirty="0">
                    <a:solidFill>
                      <a:srgbClr val="002060"/>
                    </a:solidFill>
                    <a:latin typeface="Times New Roman" panose="02020603050405020304" pitchFamily="18" charset="0"/>
                    <a:cs typeface="Times New Roman" panose="02020603050405020304" pitchFamily="18" charset="0"/>
                  </a:rPr>
                  <a:t>Then,</a:t>
                </a:r>
                <a:r>
                  <a:rPr lang="en-IN" i="1" spc="-1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b="0" i="1" spc="20" dirty="0" smtClean="0">
                            <a:solidFill>
                              <a:srgbClr val="002060"/>
                            </a:solidFill>
                            <a:latin typeface="Cambria Math" panose="02040503050406030204" pitchFamily="18" charset="0"/>
                            <a:cs typeface="Calibri"/>
                          </a:rPr>
                        </m:ctrlPr>
                      </m:accPr>
                      <m:e>
                        <m:r>
                          <a:rPr lang="en-US" i="1" spc="20" dirty="0" smtClean="0">
                            <a:solidFill>
                              <a:srgbClr val="002060"/>
                            </a:solidFill>
                            <a:latin typeface="Cambria Math" panose="02040503050406030204" pitchFamily="18" charset="0"/>
                            <a:cs typeface="Calibri"/>
                          </a:rPr>
                          <m:t>𝑟</m:t>
                        </m:r>
                      </m:e>
                    </m:acc>
                    <m:r>
                      <a:rPr lang="en-US" i="1" spc="30" baseline="-13888" dirty="0" err="1" smtClean="0">
                        <a:solidFill>
                          <a:srgbClr val="002060"/>
                        </a:solidFill>
                        <a:latin typeface="Cambria Math" panose="02040503050406030204" pitchFamily="18" charset="0"/>
                        <a:cs typeface="Arial"/>
                      </a:rPr>
                      <m:t>𝐵</m:t>
                    </m:r>
                    <m:r>
                      <a:rPr lang="en-US" i="1" spc="-172" baseline="-13888" dirty="0" smtClean="0">
                        <a:solidFill>
                          <a:srgbClr val="002060"/>
                        </a:solidFill>
                        <a:latin typeface="Cambria Math" panose="02040503050406030204" pitchFamily="18" charset="0"/>
                        <a:cs typeface="Arial"/>
                      </a:rPr>
                      <m:t> </m:t>
                    </m:r>
                    <m:r>
                      <a:rPr lang="en-US" i="1" spc="90" dirty="0" smtClean="0">
                        <a:solidFill>
                          <a:srgbClr val="002060"/>
                        </a:solidFill>
                        <a:latin typeface="Cambria Math" panose="02040503050406030204" pitchFamily="18" charset="0"/>
                        <a:cs typeface="Arial"/>
                      </a:rPr>
                      <m:t>(</m:t>
                    </m:r>
                    <m:r>
                      <a:rPr lang="en-US" i="1" spc="90" dirty="0" smtClean="0">
                        <a:solidFill>
                          <a:srgbClr val="002060"/>
                        </a:solidFill>
                        <a:latin typeface="Cambria Math" panose="02040503050406030204" pitchFamily="18" charset="0"/>
                        <a:cs typeface="Arial"/>
                      </a:rPr>
                      <m:t>𝑡</m:t>
                    </m:r>
                    <m:r>
                      <a:rPr lang="en-US" i="1" spc="90" dirty="0" smtClean="0">
                        <a:solidFill>
                          <a:srgbClr val="002060"/>
                        </a:solidFill>
                        <a:latin typeface="Cambria Math" panose="02040503050406030204" pitchFamily="18" charset="0"/>
                        <a:cs typeface="Arial"/>
                      </a:rPr>
                      <m:t>) = </m:t>
                    </m:r>
                    <m:acc>
                      <m:accPr>
                        <m:chr m:val="⃗"/>
                        <m:ctrlPr>
                          <a:rPr lang="en-US" b="0" i="1" spc="-25" dirty="0" smtClean="0">
                            <a:solidFill>
                              <a:srgbClr val="002060"/>
                            </a:solidFill>
                            <a:latin typeface="Cambria Math" panose="02040503050406030204" pitchFamily="18" charset="0"/>
                            <a:cs typeface="Arial"/>
                          </a:rPr>
                        </m:ctrlPr>
                      </m:accPr>
                      <m:e>
                        <m:r>
                          <a:rPr lang="en-US" i="1" spc="-25" dirty="0" smtClean="0">
                            <a:solidFill>
                              <a:srgbClr val="002060"/>
                            </a:solidFill>
                            <a:latin typeface="Cambria Math" panose="02040503050406030204" pitchFamily="18" charset="0"/>
                            <a:cs typeface="Calibri"/>
                          </a:rPr>
                          <m:t>𝑟</m:t>
                        </m:r>
                      </m:e>
                    </m:acc>
                    <m:r>
                      <a:rPr lang="en-US" b="0" i="1" spc="-25" dirty="0" smtClean="0">
                        <a:solidFill>
                          <a:srgbClr val="002060"/>
                        </a:solidFill>
                        <a:latin typeface="Cambria Math" panose="02040503050406030204" pitchFamily="18" charset="0"/>
                        <a:cs typeface="Calibri"/>
                      </a:rPr>
                      <m:t>′</m:t>
                    </m:r>
                    <m:r>
                      <a:rPr lang="en-US" i="1" spc="44" baseline="31250" dirty="0" smtClean="0">
                        <a:solidFill>
                          <a:srgbClr val="002060"/>
                        </a:solidFill>
                        <a:latin typeface="Cambria Math" panose="02040503050406030204" pitchFamily="18" charset="0"/>
                        <a:cs typeface="Lucida Sans Unicode"/>
                      </a:rPr>
                      <m:t> </m:t>
                    </m:r>
                    <m:r>
                      <a:rPr lang="en-US" i="1" spc="204" dirty="0" smtClean="0">
                        <a:solidFill>
                          <a:srgbClr val="002060"/>
                        </a:solidFill>
                        <a:latin typeface="Cambria Math" panose="02040503050406030204" pitchFamily="18" charset="0"/>
                        <a:cs typeface="Arial"/>
                      </a:rPr>
                      <m:t>=</m:t>
                    </m:r>
                    <m:r>
                      <a:rPr lang="en-US" i="1" spc="-65" dirty="0" smtClean="0">
                        <a:solidFill>
                          <a:srgbClr val="002060"/>
                        </a:solidFill>
                        <a:latin typeface="Cambria Math" panose="02040503050406030204" pitchFamily="18" charset="0"/>
                        <a:cs typeface="Arial"/>
                      </a:rPr>
                      <m:t> </m:t>
                    </m:r>
                    <m:r>
                      <a:rPr lang="en-US" i="1" spc="5" dirty="0" smtClean="0">
                        <a:solidFill>
                          <a:srgbClr val="002060"/>
                        </a:solidFill>
                        <a:latin typeface="Cambria Math" panose="02040503050406030204" pitchFamily="18" charset="0"/>
                        <a:cs typeface="Arial"/>
                      </a:rPr>
                      <m:t>𝑟</m:t>
                    </m:r>
                    <m:r>
                      <a:rPr lang="en-US" i="1" spc="-195" dirty="0" smtClean="0">
                        <a:solidFill>
                          <a:srgbClr val="002060"/>
                        </a:solidFill>
                        <a:latin typeface="Cambria Math" panose="02040503050406030204" pitchFamily="18" charset="0"/>
                        <a:cs typeface="Arial"/>
                      </a:rPr>
                      <m:t> </m:t>
                    </m:r>
                    <m:r>
                      <a:rPr lang="en-US" i="1" dirty="0" smtClean="0">
                        <a:solidFill>
                          <a:srgbClr val="002060"/>
                        </a:solidFill>
                        <a:latin typeface="Cambria Math" panose="02040503050406030204" pitchFamily="18" charset="0"/>
                        <a:cs typeface="Arial"/>
                      </a:rPr>
                      <m:t>(</m:t>
                    </m:r>
                    <m:func>
                      <m:funcPr>
                        <m:ctrlPr>
                          <a:rPr lang="en-US" i="1" spc="-130" dirty="0" smtClean="0">
                            <a:solidFill>
                              <a:srgbClr val="002060"/>
                            </a:solidFill>
                            <a:latin typeface="Cambria Math" panose="02040503050406030204" pitchFamily="18" charset="0"/>
                            <a:cs typeface="Arial"/>
                          </a:rPr>
                        </m:ctrlPr>
                      </m:funcPr>
                      <m:fName>
                        <m:r>
                          <m:rPr>
                            <m:sty m:val="p"/>
                          </m:rPr>
                          <a:rPr lang="en-US" i="0" dirty="0" smtClean="0">
                            <a:solidFill>
                              <a:srgbClr val="002060"/>
                            </a:solidFill>
                            <a:latin typeface="Cambria Math" panose="02040503050406030204" pitchFamily="18" charset="0"/>
                            <a:cs typeface="Calibri"/>
                          </a:rPr>
                          <m:t>cos</m:t>
                        </m:r>
                      </m:fName>
                      <m:e>
                        <m:r>
                          <a:rPr lang="el-GR" i="1" spc="-30" dirty="0" smtClean="0">
                            <a:solidFill>
                              <a:srgbClr val="002060"/>
                            </a:solidFill>
                            <a:latin typeface="Cambria Math" panose="02040503050406030204" pitchFamily="18" charset="0"/>
                            <a:cs typeface="Calibri"/>
                          </a:rPr>
                          <m:t>𝜔</m:t>
                        </m:r>
                        <m:r>
                          <a:rPr lang="en-US" i="1" spc="-30" dirty="0" err="1" smtClean="0">
                            <a:solidFill>
                              <a:srgbClr val="002060"/>
                            </a:solidFill>
                            <a:latin typeface="Cambria Math" panose="02040503050406030204" pitchFamily="18" charset="0"/>
                            <a:cs typeface="Arial"/>
                          </a:rPr>
                          <m:t>𝑡</m:t>
                        </m:r>
                      </m:e>
                    </m:func>
                    <m:acc>
                      <m:accPr>
                        <m:chr m:val="̂"/>
                        <m:ctrlPr>
                          <a:rPr lang="en-US" b="0" i="1" spc="-30" dirty="0" smtClean="0">
                            <a:solidFill>
                              <a:srgbClr val="002060"/>
                            </a:solidFill>
                            <a:latin typeface="Cambria Math" panose="02040503050406030204" pitchFamily="18" charset="0"/>
                            <a:cs typeface="Arial"/>
                          </a:rPr>
                        </m:ctrlPr>
                      </m:accPr>
                      <m:e>
                        <m:r>
                          <a:rPr lang="en-US" i="1" spc="-30" dirty="0" err="1" smtClean="0">
                            <a:solidFill>
                              <a:srgbClr val="002060"/>
                            </a:solidFill>
                            <a:latin typeface="Cambria Math" panose="02040503050406030204" pitchFamily="18" charset="0"/>
                            <a:cs typeface="Calibri"/>
                          </a:rPr>
                          <m:t>𝑖</m:t>
                        </m:r>
                      </m:e>
                    </m:acc>
                    <m:r>
                      <a:rPr lang="en-US" i="1" spc="-100" dirty="0" smtClean="0">
                        <a:solidFill>
                          <a:srgbClr val="002060"/>
                        </a:solidFill>
                        <a:latin typeface="Cambria Math" panose="02040503050406030204" pitchFamily="18" charset="0"/>
                        <a:cs typeface="Calibri"/>
                      </a:rPr>
                      <m:t> </m:t>
                    </m:r>
                    <m:r>
                      <a:rPr lang="en-US" i="1" spc="204" dirty="0" smtClean="0">
                        <a:solidFill>
                          <a:srgbClr val="002060"/>
                        </a:solidFill>
                        <a:latin typeface="Cambria Math" panose="02040503050406030204" pitchFamily="18" charset="0"/>
                        <a:cs typeface="Arial"/>
                      </a:rPr>
                      <m:t>+</m:t>
                    </m:r>
                    <m:func>
                      <m:funcPr>
                        <m:ctrlPr>
                          <a:rPr lang="en-US" i="1" spc="-130" dirty="0" smtClean="0">
                            <a:solidFill>
                              <a:srgbClr val="002060"/>
                            </a:solidFill>
                            <a:latin typeface="Cambria Math" panose="02040503050406030204" pitchFamily="18" charset="0"/>
                            <a:cs typeface="Arial"/>
                          </a:rPr>
                        </m:ctrlPr>
                      </m:funcPr>
                      <m:fName>
                        <m:r>
                          <m:rPr>
                            <m:sty m:val="p"/>
                          </m:rPr>
                          <a:rPr lang="en-US" i="0" spc="-15" dirty="0" smtClean="0">
                            <a:solidFill>
                              <a:srgbClr val="002060"/>
                            </a:solidFill>
                            <a:latin typeface="Cambria Math" panose="02040503050406030204" pitchFamily="18" charset="0"/>
                            <a:cs typeface="Calibri"/>
                          </a:rPr>
                          <m:t>sin</m:t>
                        </m:r>
                      </m:fName>
                      <m:e>
                        <m:r>
                          <a:rPr lang="el-GR" i="1" spc="-10" dirty="0" smtClean="0">
                            <a:solidFill>
                              <a:srgbClr val="002060"/>
                            </a:solidFill>
                            <a:latin typeface="Cambria Math" panose="02040503050406030204" pitchFamily="18" charset="0"/>
                            <a:cs typeface="Calibri"/>
                          </a:rPr>
                          <m:t>𝜔</m:t>
                        </m:r>
                        <m:r>
                          <a:rPr lang="en-US" i="1" spc="-10" dirty="0" err="1" smtClean="0">
                            <a:solidFill>
                              <a:srgbClr val="002060"/>
                            </a:solidFill>
                            <a:latin typeface="Cambria Math" panose="02040503050406030204" pitchFamily="18" charset="0"/>
                            <a:cs typeface="Arial"/>
                          </a:rPr>
                          <m:t>𝑡</m:t>
                        </m:r>
                      </m:e>
                    </m:func>
                    <m:acc>
                      <m:accPr>
                        <m:chr m:val="̂"/>
                        <m:ctrlPr>
                          <a:rPr lang="en-US" b="0" i="1" spc="-10" dirty="0" smtClean="0">
                            <a:solidFill>
                              <a:srgbClr val="002060"/>
                            </a:solidFill>
                            <a:latin typeface="Cambria Math" panose="02040503050406030204" pitchFamily="18" charset="0"/>
                            <a:cs typeface="Arial"/>
                          </a:rPr>
                        </m:ctrlPr>
                      </m:accPr>
                      <m:e>
                        <m:r>
                          <a:rPr lang="en-US" i="1" spc="-10" dirty="0" err="1" smtClean="0">
                            <a:solidFill>
                              <a:srgbClr val="002060"/>
                            </a:solidFill>
                            <a:latin typeface="Cambria Math" panose="02040503050406030204" pitchFamily="18" charset="0"/>
                            <a:cs typeface="Calibri"/>
                          </a:rPr>
                          <m:t>𝑗</m:t>
                        </m:r>
                      </m:e>
                    </m:acc>
                    <m:r>
                      <a:rPr lang="en-US" i="1" spc="-10" dirty="0" smtClean="0">
                        <a:solidFill>
                          <a:srgbClr val="002060"/>
                        </a:solidFill>
                        <a:latin typeface="Cambria Math" panose="02040503050406030204" pitchFamily="18" charset="0"/>
                        <a:cs typeface="Arial"/>
                      </a:rPr>
                      <m:t>)</m:t>
                    </m:r>
                    <m:r>
                      <a:rPr lang="en-US" i="1" spc="-160" dirty="0" smtClean="0">
                        <a:solidFill>
                          <a:srgbClr val="002060"/>
                        </a:solidFill>
                        <a:latin typeface="Cambria Math" panose="02040503050406030204" pitchFamily="18" charset="0"/>
                        <a:cs typeface="Arial"/>
                      </a:rPr>
                      <m:t> </m:t>
                    </m:r>
                    <m:r>
                      <a:rPr lang="en-US" i="1" spc="-30" dirty="0" smtClean="0">
                        <a:solidFill>
                          <a:srgbClr val="002060"/>
                        </a:solidFill>
                        <a:latin typeface="Cambria Math" panose="02040503050406030204" pitchFamily="18" charset="0"/>
                        <a:cs typeface="Lucida Sans Unicode"/>
                      </a:rPr>
                      <m:t>−</m:t>
                    </m:r>
                    <m:r>
                      <a:rPr lang="en-US" i="1" spc="-200" dirty="0" smtClean="0">
                        <a:solidFill>
                          <a:srgbClr val="002060"/>
                        </a:solidFill>
                        <a:latin typeface="Cambria Math" panose="02040503050406030204" pitchFamily="18" charset="0"/>
                        <a:cs typeface="Lucida Sans Unicode"/>
                      </a:rPr>
                      <m:t> </m:t>
                    </m:r>
                    <m:r>
                      <a:rPr lang="en-US" i="1" spc="15" dirty="0" smtClean="0">
                        <a:solidFill>
                          <a:srgbClr val="002060"/>
                        </a:solidFill>
                        <a:latin typeface="Cambria Math" panose="02040503050406030204" pitchFamily="18" charset="0"/>
                        <a:cs typeface="Arial"/>
                      </a:rPr>
                      <m:t>𝑙</m:t>
                    </m:r>
                    <m:r>
                      <a:rPr lang="en-US" i="1" spc="-85" dirty="0" smtClean="0">
                        <a:solidFill>
                          <a:srgbClr val="002060"/>
                        </a:solidFill>
                        <a:latin typeface="Cambria Math" panose="02040503050406030204" pitchFamily="18" charset="0"/>
                        <a:cs typeface="Arial"/>
                      </a:rPr>
                      <m:t> </m:t>
                    </m:r>
                    <m:r>
                      <m:rPr>
                        <m:sty m:val="p"/>
                      </m:rPr>
                      <a:rPr lang="en-US" i="1" spc="-20" dirty="0" smtClean="0">
                        <a:solidFill>
                          <a:srgbClr val="002060"/>
                        </a:solidFill>
                        <a:latin typeface="Cambria Math" panose="02040503050406030204" pitchFamily="18" charset="0"/>
                        <a:cs typeface="Calibri"/>
                      </a:rPr>
                      <m:t>cos</m:t>
                    </m:r>
                    <m:r>
                      <a:rPr lang="en-US" i="1" spc="-130" dirty="0" smtClean="0">
                        <a:solidFill>
                          <a:srgbClr val="002060"/>
                        </a:solidFill>
                        <a:latin typeface="Cambria Math" panose="02040503050406030204" pitchFamily="18" charset="0"/>
                        <a:cs typeface="Calibri"/>
                      </a:rPr>
                      <m:t>⁡</m:t>
                    </m:r>
                    <m:r>
                      <a:rPr lang="el-GR" i="1" spc="-60" dirty="0" smtClean="0">
                        <a:solidFill>
                          <a:srgbClr val="002060"/>
                        </a:solidFill>
                        <a:latin typeface="Cambria Math" panose="02040503050406030204" pitchFamily="18" charset="0"/>
                        <a:cs typeface="Calibri"/>
                      </a:rPr>
                      <m:t>𝛼</m:t>
                    </m:r>
                    <m:acc>
                      <m:accPr>
                        <m:chr m:val="̂"/>
                        <m:ctrlPr>
                          <a:rPr lang="en-US" b="0" i="1" spc="-60" dirty="0" smtClean="0">
                            <a:solidFill>
                              <a:srgbClr val="002060"/>
                            </a:solidFill>
                            <a:latin typeface="Cambria Math" panose="02040503050406030204" pitchFamily="18" charset="0"/>
                            <a:cs typeface="Calibri"/>
                          </a:rPr>
                        </m:ctrlPr>
                      </m:accPr>
                      <m:e>
                        <m:r>
                          <a:rPr lang="en-US" i="1" spc="-60" dirty="0" smtClean="0">
                            <a:solidFill>
                              <a:srgbClr val="002060"/>
                            </a:solidFill>
                            <a:latin typeface="Cambria Math" panose="02040503050406030204" pitchFamily="18" charset="0"/>
                            <a:cs typeface="Calibri"/>
                          </a:rPr>
                          <m:t>𝑘</m:t>
                        </m:r>
                      </m:e>
                    </m:acc>
                  </m:oMath>
                </a14:m>
                <a:endParaRPr lang="en-US" baseline="15151" dirty="0">
                  <a:solidFill>
                    <a:srgbClr val="002060"/>
                  </a:solidFill>
                  <a:latin typeface="Times New Roman" panose="02020603050405020304" pitchFamily="18" charset="0"/>
                  <a:cs typeface="Times New Roman" panose="02020603050405020304" pitchFamily="18" charset="0"/>
                </a:endParaRPr>
              </a:p>
              <a:p>
                <a:pPr marL="289560" marR="30480" indent="-342900">
                  <a:lnSpc>
                    <a:spcPct val="102600"/>
                  </a:lnSpc>
                  <a:buFont typeface="Arial" panose="020B0604020202020204" pitchFamily="34" charset="0"/>
                  <a:buChar char="•"/>
                </a:pPr>
                <a14:m>
                  <m:oMath xmlns:m="http://schemas.openxmlformats.org/officeDocument/2006/math">
                    <m:acc>
                      <m:accPr>
                        <m:chr m:val="⃗"/>
                        <m:ctrlPr>
                          <a:rPr lang="en-US" b="0" i="1" spc="25" dirty="0" smtClean="0">
                            <a:solidFill>
                              <a:srgbClr val="002060"/>
                            </a:solidFill>
                            <a:latin typeface="Cambria Math" panose="02040503050406030204" pitchFamily="18" charset="0"/>
                            <a:cs typeface="Calibri"/>
                          </a:rPr>
                        </m:ctrlPr>
                      </m:accPr>
                      <m:e>
                        <m:r>
                          <a:rPr lang="en-US" i="1" spc="25" dirty="0" smtClean="0">
                            <a:solidFill>
                              <a:srgbClr val="002060"/>
                            </a:solidFill>
                            <a:latin typeface="Cambria Math" panose="02040503050406030204" pitchFamily="18" charset="0"/>
                            <a:cs typeface="Calibri"/>
                          </a:rPr>
                          <m:t>𝑝</m:t>
                        </m:r>
                      </m:e>
                    </m:acc>
                    <m:d>
                      <m:dPr>
                        <m:ctrlPr>
                          <a:rPr lang="en-US" i="1" spc="90" dirty="0" smtClean="0">
                            <a:solidFill>
                              <a:srgbClr val="002060"/>
                            </a:solidFill>
                            <a:latin typeface="Cambria Math" panose="02040503050406030204" pitchFamily="18" charset="0"/>
                            <a:cs typeface="Calibri"/>
                          </a:rPr>
                        </m:ctrlPr>
                      </m:dPr>
                      <m:e>
                        <m:r>
                          <a:rPr lang="en-US" i="1" spc="90" dirty="0" smtClean="0">
                            <a:solidFill>
                              <a:srgbClr val="002060"/>
                            </a:solidFill>
                            <a:latin typeface="Cambria Math" panose="02040503050406030204" pitchFamily="18" charset="0"/>
                            <a:cs typeface="Arial"/>
                          </a:rPr>
                          <m:t>𝑡</m:t>
                        </m:r>
                      </m:e>
                    </m:d>
                    <m:r>
                      <a:rPr lang="en-US" i="1" spc="204" dirty="0" smtClean="0">
                        <a:solidFill>
                          <a:srgbClr val="002060"/>
                        </a:solidFill>
                        <a:latin typeface="Cambria Math" panose="02040503050406030204" pitchFamily="18" charset="0"/>
                        <a:cs typeface="Arial"/>
                      </a:rPr>
                      <m:t>= </m:t>
                    </m:r>
                    <m:r>
                      <a:rPr lang="en-US" i="1" spc="-5" dirty="0" smtClean="0">
                        <a:solidFill>
                          <a:srgbClr val="002060"/>
                        </a:solidFill>
                        <a:latin typeface="Cambria Math" panose="02040503050406030204" pitchFamily="18" charset="0"/>
                        <a:cs typeface="Arial"/>
                      </a:rPr>
                      <m:t>𝑚</m:t>
                    </m:r>
                    <m:acc>
                      <m:accPr>
                        <m:chr m:val="⃗"/>
                        <m:ctrlPr>
                          <a:rPr lang="en-US" b="0" i="1" spc="-5" dirty="0" smtClean="0">
                            <a:solidFill>
                              <a:srgbClr val="002060"/>
                            </a:solidFill>
                            <a:latin typeface="Cambria Math" panose="02040503050406030204" pitchFamily="18" charset="0"/>
                            <a:cs typeface="Arial"/>
                          </a:rPr>
                        </m:ctrlPr>
                      </m:accPr>
                      <m:e>
                        <m:r>
                          <a:rPr lang="en-US" i="1" spc="-5" dirty="0" smtClean="0">
                            <a:solidFill>
                              <a:srgbClr val="002060"/>
                            </a:solidFill>
                            <a:latin typeface="Cambria Math" panose="02040503050406030204" pitchFamily="18" charset="0"/>
                            <a:cs typeface="Calibri"/>
                          </a:rPr>
                          <m:t>𝑣</m:t>
                        </m:r>
                      </m:e>
                    </m:acc>
                    <m:d>
                      <m:dPr>
                        <m:ctrlPr>
                          <a:rPr lang="en-US" i="1" spc="90" dirty="0" smtClean="0">
                            <a:solidFill>
                              <a:srgbClr val="002060"/>
                            </a:solidFill>
                            <a:latin typeface="Cambria Math" panose="02040503050406030204" pitchFamily="18" charset="0"/>
                            <a:cs typeface="Calibri"/>
                          </a:rPr>
                        </m:ctrlPr>
                      </m:dPr>
                      <m:e>
                        <m:r>
                          <a:rPr lang="en-US" i="1" spc="90" dirty="0" smtClean="0">
                            <a:solidFill>
                              <a:srgbClr val="002060"/>
                            </a:solidFill>
                            <a:latin typeface="Cambria Math" panose="02040503050406030204" pitchFamily="18" charset="0"/>
                            <a:cs typeface="Arial"/>
                          </a:rPr>
                          <m:t>𝑡</m:t>
                        </m:r>
                      </m:e>
                    </m:d>
                    <m:r>
                      <a:rPr lang="en-US" i="1" spc="204" dirty="0" smtClean="0">
                        <a:solidFill>
                          <a:srgbClr val="002060"/>
                        </a:solidFill>
                        <a:latin typeface="Cambria Math" panose="02040503050406030204" pitchFamily="18" charset="0"/>
                        <a:cs typeface="Arial"/>
                      </a:rPr>
                      <m:t>=</m:t>
                    </m:r>
                    <m:r>
                      <a:rPr lang="en-US" i="1" spc="-60" dirty="0" smtClean="0">
                        <a:solidFill>
                          <a:srgbClr val="002060"/>
                        </a:solidFill>
                        <a:latin typeface="Cambria Math" panose="02040503050406030204" pitchFamily="18" charset="0"/>
                        <a:cs typeface="Arial"/>
                      </a:rPr>
                      <m:t> </m:t>
                    </m:r>
                    <m:r>
                      <a:rPr lang="en-US" i="1" spc="-55" dirty="0" smtClean="0">
                        <a:solidFill>
                          <a:srgbClr val="002060"/>
                        </a:solidFill>
                        <a:latin typeface="Cambria Math" panose="02040503050406030204" pitchFamily="18" charset="0"/>
                        <a:cs typeface="Arial"/>
                      </a:rPr>
                      <m:t>𝑚</m:t>
                    </m:r>
                    <m:f>
                      <m:fPr>
                        <m:ctrlPr>
                          <a:rPr lang="en-US" b="0" i="1" spc="-60" dirty="0" smtClean="0">
                            <a:solidFill>
                              <a:srgbClr val="002060"/>
                            </a:solidFill>
                            <a:latin typeface="Cambria Math" panose="02040503050406030204" pitchFamily="18" charset="0"/>
                            <a:cs typeface="Arial"/>
                          </a:rPr>
                        </m:ctrlPr>
                      </m:fPr>
                      <m:num>
                        <m:r>
                          <a:rPr lang="en-US" b="0" i="1" spc="-55" dirty="0" smtClean="0">
                            <a:solidFill>
                              <a:srgbClr val="002060"/>
                            </a:solidFill>
                            <a:latin typeface="Cambria Math" panose="02040503050406030204" pitchFamily="18" charset="0"/>
                            <a:cs typeface="Arial"/>
                          </a:rPr>
                          <m:t>𝑑</m:t>
                        </m:r>
                        <m:acc>
                          <m:accPr>
                            <m:chr m:val="⃗"/>
                            <m:ctrlPr>
                              <a:rPr lang="en-US" b="0" i="1" spc="-55" dirty="0" smtClean="0">
                                <a:solidFill>
                                  <a:srgbClr val="002060"/>
                                </a:solidFill>
                                <a:latin typeface="Cambria Math" panose="02040503050406030204" pitchFamily="18" charset="0"/>
                                <a:cs typeface="Arial"/>
                              </a:rPr>
                            </m:ctrlPr>
                          </m:accPr>
                          <m:e>
                            <m:r>
                              <a:rPr lang="en-US" b="0" i="1" spc="-55" dirty="0" smtClean="0">
                                <a:solidFill>
                                  <a:srgbClr val="002060"/>
                                </a:solidFill>
                                <a:latin typeface="Cambria Math" panose="02040503050406030204" pitchFamily="18" charset="0"/>
                                <a:cs typeface="Arial"/>
                              </a:rPr>
                              <m:t>𝑟</m:t>
                            </m:r>
                          </m:e>
                        </m:acc>
                      </m:num>
                      <m:den>
                        <m:r>
                          <a:rPr lang="en-US" b="0" i="1" spc="-60" dirty="0" smtClean="0">
                            <a:solidFill>
                              <a:srgbClr val="002060"/>
                            </a:solidFill>
                            <a:latin typeface="Cambria Math" panose="02040503050406030204" pitchFamily="18" charset="0"/>
                            <a:cs typeface="Arial"/>
                          </a:rPr>
                          <m:t>𝑑𝑡</m:t>
                        </m:r>
                      </m:den>
                    </m:f>
                    <m:r>
                      <a:rPr lang="en-US" i="1" spc="-55" dirty="0" smtClean="0">
                        <a:solidFill>
                          <a:srgbClr val="002060"/>
                        </a:solidFill>
                        <a:latin typeface="Cambria Math" panose="02040503050406030204" pitchFamily="18" charset="0"/>
                        <a:cs typeface="Arial"/>
                      </a:rPr>
                      <m:t>	</m:t>
                    </m:r>
                    <m:r>
                      <a:rPr lang="en-US" i="1" spc="204" dirty="0" smtClean="0">
                        <a:solidFill>
                          <a:srgbClr val="002060"/>
                        </a:solidFill>
                        <a:latin typeface="Cambria Math" panose="02040503050406030204" pitchFamily="18" charset="0"/>
                        <a:cs typeface="Arial"/>
                      </a:rPr>
                      <m:t>=</m:t>
                    </m:r>
                    <m:r>
                      <a:rPr lang="en-US" i="1" spc="-80" dirty="0" smtClean="0">
                        <a:solidFill>
                          <a:srgbClr val="002060"/>
                        </a:solidFill>
                        <a:latin typeface="Cambria Math" panose="02040503050406030204" pitchFamily="18" charset="0"/>
                        <a:cs typeface="Arial"/>
                      </a:rPr>
                      <m:t> </m:t>
                    </m:r>
                    <m:r>
                      <a:rPr lang="en-US" i="1" spc="10" dirty="0" smtClean="0">
                        <a:solidFill>
                          <a:srgbClr val="002060"/>
                        </a:solidFill>
                        <a:latin typeface="Cambria Math" panose="02040503050406030204" pitchFamily="18" charset="0"/>
                        <a:cs typeface="Arial"/>
                      </a:rPr>
                      <m:t>𝑚</m:t>
                    </m:r>
                    <m:r>
                      <a:rPr lang="el-GR" i="1" spc="10" dirty="0" smtClean="0">
                        <a:solidFill>
                          <a:srgbClr val="002060"/>
                        </a:solidFill>
                        <a:latin typeface="Cambria Math" panose="02040503050406030204" pitchFamily="18" charset="0"/>
                        <a:cs typeface="Calibri"/>
                      </a:rPr>
                      <m:t>𝜔</m:t>
                    </m:r>
                    <m:r>
                      <a:rPr lang="en-US" i="1" spc="10" dirty="0" smtClean="0">
                        <a:solidFill>
                          <a:srgbClr val="002060"/>
                        </a:solidFill>
                        <a:latin typeface="Cambria Math" panose="02040503050406030204" pitchFamily="18" charset="0"/>
                        <a:cs typeface="Arial"/>
                      </a:rPr>
                      <m:t>𝑟</m:t>
                    </m:r>
                    <m:r>
                      <a:rPr lang="en-US" i="1" spc="-195" dirty="0" smtClean="0">
                        <a:solidFill>
                          <a:srgbClr val="002060"/>
                        </a:solidFill>
                        <a:latin typeface="Cambria Math" panose="02040503050406030204" pitchFamily="18" charset="0"/>
                        <a:cs typeface="Arial"/>
                      </a:rPr>
                      <m:t> </m:t>
                    </m:r>
                    <m:d>
                      <m:dPr>
                        <m:ctrlPr>
                          <a:rPr lang="en-US" i="1" spc="15" dirty="0" smtClean="0">
                            <a:solidFill>
                              <a:srgbClr val="002060"/>
                            </a:solidFill>
                            <a:latin typeface="Cambria Math" panose="02040503050406030204" pitchFamily="18" charset="0"/>
                            <a:cs typeface="Arial"/>
                          </a:rPr>
                        </m:ctrlPr>
                      </m:dPr>
                      <m:e>
                        <m:r>
                          <a:rPr lang="en-US" i="1" spc="15" dirty="0" smtClean="0">
                            <a:solidFill>
                              <a:srgbClr val="002060"/>
                            </a:solidFill>
                            <a:latin typeface="Cambria Math" panose="02040503050406030204" pitchFamily="18" charset="0"/>
                            <a:cs typeface="Lucida Sans Unicode"/>
                          </a:rPr>
                          <m:t>−</m:t>
                        </m:r>
                        <m:func>
                          <m:funcPr>
                            <m:ctrlPr>
                              <a:rPr lang="en-US" i="1" spc="-135" dirty="0" smtClean="0">
                                <a:solidFill>
                                  <a:srgbClr val="002060"/>
                                </a:solidFill>
                                <a:latin typeface="Cambria Math" panose="02040503050406030204" pitchFamily="18" charset="0"/>
                                <a:cs typeface="Lucida Sans Unicode"/>
                              </a:rPr>
                            </m:ctrlPr>
                          </m:funcPr>
                          <m:fName>
                            <m:r>
                              <m:rPr>
                                <m:sty m:val="p"/>
                              </m:rPr>
                              <a:rPr lang="en-US" i="0" spc="-15" dirty="0" smtClean="0">
                                <a:solidFill>
                                  <a:srgbClr val="002060"/>
                                </a:solidFill>
                                <a:latin typeface="Cambria Math" panose="02040503050406030204" pitchFamily="18" charset="0"/>
                                <a:cs typeface="Calibri"/>
                              </a:rPr>
                              <m:t>sin</m:t>
                            </m:r>
                          </m:fName>
                          <m:e>
                            <m:r>
                              <a:rPr lang="el-GR" i="1" spc="80" dirty="0" smtClean="0">
                                <a:solidFill>
                                  <a:srgbClr val="002060"/>
                                </a:solidFill>
                                <a:latin typeface="Cambria Math" panose="02040503050406030204" pitchFamily="18" charset="0"/>
                                <a:cs typeface="Calibri"/>
                              </a:rPr>
                              <m:t>𝜔</m:t>
                            </m:r>
                            <m:r>
                              <a:rPr lang="en-US" i="1" spc="80" dirty="0" err="1" smtClean="0">
                                <a:solidFill>
                                  <a:srgbClr val="002060"/>
                                </a:solidFill>
                                <a:latin typeface="Cambria Math" panose="02040503050406030204" pitchFamily="18" charset="0"/>
                                <a:cs typeface="Arial"/>
                              </a:rPr>
                              <m:t>𝑡</m:t>
                            </m:r>
                          </m:e>
                        </m:func>
                        <m:acc>
                          <m:accPr>
                            <m:chr m:val="̂"/>
                            <m:ctrlPr>
                              <a:rPr lang="en-US" b="0" i="1" spc="80" dirty="0" smtClean="0">
                                <a:solidFill>
                                  <a:srgbClr val="002060"/>
                                </a:solidFill>
                                <a:latin typeface="Cambria Math" panose="02040503050406030204" pitchFamily="18" charset="0"/>
                                <a:cs typeface="Arial"/>
                              </a:rPr>
                            </m:ctrlPr>
                          </m:accPr>
                          <m:e>
                            <m:r>
                              <a:rPr lang="en-US" i="1" spc="80" dirty="0" err="1" smtClean="0">
                                <a:solidFill>
                                  <a:srgbClr val="002060"/>
                                </a:solidFill>
                                <a:latin typeface="Cambria Math" panose="02040503050406030204" pitchFamily="18" charset="0"/>
                                <a:cs typeface="Calibri"/>
                              </a:rPr>
                              <m:t>𝑖</m:t>
                            </m:r>
                          </m:e>
                        </m:acc>
                        <m:r>
                          <a:rPr lang="en-US" i="1" spc="-110" dirty="0" smtClean="0">
                            <a:solidFill>
                              <a:srgbClr val="002060"/>
                            </a:solidFill>
                            <a:latin typeface="Cambria Math" panose="02040503050406030204" pitchFamily="18" charset="0"/>
                            <a:cs typeface="Calibri"/>
                          </a:rPr>
                          <m:t> </m:t>
                        </m:r>
                        <m:r>
                          <a:rPr lang="en-US" i="1" spc="204" dirty="0" smtClean="0">
                            <a:solidFill>
                              <a:srgbClr val="002060"/>
                            </a:solidFill>
                            <a:latin typeface="Cambria Math" panose="02040503050406030204" pitchFamily="18" charset="0"/>
                            <a:cs typeface="Arial"/>
                          </a:rPr>
                          <m:t>+</m:t>
                        </m:r>
                        <m:func>
                          <m:funcPr>
                            <m:ctrlPr>
                              <a:rPr lang="en-US" i="1" spc="-140" dirty="0" smtClean="0">
                                <a:solidFill>
                                  <a:srgbClr val="002060"/>
                                </a:solidFill>
                                <a:latin typeface="Cambria Math" panose="02040503050406030204" pitchFamily="18" charset="0"/>
                                <a:cs typeface="Arial"/>
                              </a:rPr>
                            </m:ctrlPr>
                          </m:funcPr>
                          <m:fName>
                            <m:r>
                              <m:rPr>
                                <m:sty m:val="p"/>
                              </m:rPr>
                              <a:rPr lang="en-US" i="0" spc="-20" dirty="0" smtClean="0">
                                <a:solidFill>
                                  <a:srgbClr val="002060"/>
                                </a:solidFill>
                                <a:latin typeface="Cambria Math" panose="02040503050406030204" pitchFamily="18" charset="0"/>
                                <a:cs typeface="Calibri"/>
                              </a:rPr>
                              <m:t>cos</m:t>
                            </m:r>
                          </m:fName>
                          <m:e>
                            <m:r>
                              <a:rPr lang="el-GR" i="1" spc="90" dirty="0" smtClean="0">
                                <a:solidFill>
                                  <a:srgbClr val="002060"/>
                                </a:solidFill>
                                <a:latin typeface="Cambria Math" panose="02040503050406030204" pitchFamily="18" charset="0"/>
                                <a:cs typeface="Calibri"/>
                              </a:rPr>
                              <m:t>𝜔</m:t>
                            </m:r>
                            <m:r>
                              <a:rPr lang="en-US" i="1" spc="90" dirty="0" err="1" smtClean="0">
                                <a:solidFill>
                                  <a:srgbClr val="002060"/>
                                </a:solidFill>
                                <a:latin typeface="Cambria Math" panose="02040503050406030204" pitchFamily="18" charset="0"/>
                                <a:cs typeface="Arial"/>
                              </a:rPr>
                              <m:t>𝑡</m:t>
                            </m:r>
                          </m:e>
                        </m:func>
                        <m:acc>
                          <m:accPr>
                            <m:chr m:val="̂"/>
                            <m:ctrlPr>
                              <a:rPr lang="en-US" b="0" i="1" spc="90" dirty="0" smtClean="0">
                                <a:solidFill>
                                  <a:srgbClr val="002060"/>
                                </a:solidFill>
                                <a:latin typeface="Cambria Math" panose="02040503050406030204" pitchFamily="18" charset="0"/>
                                <a:cs typeface="Arial"/>
                              </a:rPr>
                            </m:ctrlPr>
                          </m:accPr>
                          <m:e>
                            <m:r>
                              <a:rPr lang="en-US" i="1" spc="90" dirty="0" err="1" smtClean="0">
                                <a:solidFill>
                                  <a:srgbClr val="002060"/>
                                </a:solidFill>
                                <a:latin typeface="Cambria Math" panose="02040503050406030204" pitchFamily="18" charset="0"/>
                                <a:cs typeface="Calibri"/>
                              </a:rPr>
                              <m:t>𝑗</m:t>
                            </m:r>
                          </m:e>
                        </m:acc>
                      </m:e>
                    </m:d>
                  </m:oMath>
                </a14:m>
                <a:endParaRPr lang="en-US" dirty="0">
                  <a:solidFill>
                    <a:srgbClr val="002060"/>
                  </a:solidFill>
                  <a:latin typeface="Times New Roman" panose="02020603050405020304" pitchFamily="18" charset="0"/>
                  <a:cs typeface="Times New Roman" panose="02020603050405020304" pitchFamily="18" charset="0"/>
                </a:endParaRPr>
              </a:p>
              <a:p>
                <a:pPr marL="289560" marR="30480" indent="-342900">
                  <a:lnSpc>
                    <a:spcPct val="1026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Hence, </a:t>
                </a:r>
                <a14:m>
                  <m:oMath xmlns:m="http://schemas.openxmlformats.org/officeDocument/2006/math">
                    <m:acc>
                      <m:accPr>
                        <m:chr m:val="⃗"/>
                        <m:ctrlPr>
                          <a:rPr lang="en-US" b="0" i="1" spc="105" dirty="0" smtClean="0">
                            <a:solidFill>
                              <a:srgbClr val="002060"/>
                            </a:solidFill>
                            <a:latin typeface="Cambria Math" panose="02040503050406030204" pitchFamily="18" charset="0"/>
                            <a:cs typeface="Calibri"/>
                          </a:rPr>
                        </m:ctrlPr>
                      </m:accPr>
                      <m:e>
                        <m:r>
                          <a:rPr lang="en-US" i="1" spc="105" dirty="0" smtClean="0">
                            <a:solidFill>
                              <a:srgbClr val="002060"/>
                            </a:solidFill>
                            <a:latin typeface="Cambria Math" panose="02040503050406030204" pitchFamily="18" charset="0"/>
                            <a:cs typeface="Calibri"/>
                          </a:rPr>
                          <m:t>𝐿</m:t>
                        </m:r>
                      </m:e>
                    </m:acc>
                    <m:r>
                      <a:rPr lang="en-US" i="1" spc="157" baseline="-13888" dirty="0" smtClean="0">
                        <a:solidFill>
                          <a:srgbClr val="002060"/>
                        </a:solidFill>
                        <a:latin typeface="Cambria Math" panose="02040503050406030204" pitchFamily="18" charset="0"/>
                        <a:cs typeface="Arial"/>
                      </a:rPr>
                      <m:t>𝐵</m:t>
                    </m:r>
                    <m:r>
                      <a:rPr lang="en-US" i="1" spc="195" baseline="-13888" dirty="0" smtClean="0">
                        <a:solidFill>
                          <a:srgbClr val="002060"/>
                        </a:solidFill>
                        <a:latin typeface="Cambria Math" panose="02040503050406030204" pitchFamily="18" charset="0"/>
                        <a:cs typeface="Arial"/>
                      </a:rPr>
                      <m:t> </m:t>
                    </m:r>
                    <m:r>
                      <a:rPr lang="en-US" i="1" spc="204" dirty="0" smtClean="0">
                        <a:solidFill>
                          <a:srgbClr val="002060"/>
                        </a:solidFill>
                        <a:latin typeface="Cambria Math" panose="02040503050406030204" pitchFamily="18" charset="0"/>
                        <a:cs typeface="Arial"/>
                      </a:rPr>
                      <m:t>=</m:t>
                    </m:r>
                    <m:r>
                      <a:rPr lang="en-US" i="1" spc="-65" dirty="0" smtClean="0">
                        <a:solidFill>
                          <a:srgbClr val="002060"/>
                        </a:solidFill>
                        <a:latin typeface="Cambria Math" panose="02040503050406030204" pitchFamily="18" charset="0"/>
                        <a:cs typeface="Arial"/>
                      </a:rPr>
                      <m:t> </m:t>
                    </m:r>
                    <m:acc>
                      <m:accPr>
                        <m:chr m:val="⃗"/>
                        <m:ctrlPr>
                          <a:rPr lang="en-US" b="0" i="1" spc="20" dirty="0" smtClean="0">
                            <a:solidFill>
                              <a:srgbClr val="002060"/>
                            </a:solidFill>
                            <a:latin typeface="Cambria Math" panose="02040503050406030204" pitchFamily="18" charset="0"/>
                            <a:cs typeface="Calibri"/>
                          </a:rPr>
                        </m:ctrlPr>
                      </m:accPr>
                      <m:e>
                        <m:r>
                          <a:rPr lang="en-US" i="1" spc="20" dirty="0" err="1" smtClean="0">
                            <a:solidFill>
                              <a:srgbClr val="002060"/>
                            </a:solidFill>
                            <a:latin typeface="Cambria Math" panose="02040503050406030204" pitchFamily="18" charset="0"/>
                            <a:cs typeface="Calibri"/>
                          </a:rPr>
                          <m:t>𝑟</m:t>
                        </m:r>
                      </m:e>
                    </m:acc>
                    <m:r>
                      <a:rPr lang="en-US" i="1" spc="30" baseline="-13888" dirty="0" err="1" smtClean="0">
                        <a:solidFill>
                          <a:srgbClr val="002060"/>
                        </a:solidFill>
                        <a:latin typeface="Cambria Math" panose="02040503050406030204" pitchFamily="18" charset="0"/>
                        <a:cs typeface="Arial"/>
                      </a:rPr>
                      <m:t>𝐵</m:t>
                    </m:r>
                    <m:r>
                      <a:rPr lang="en-US" i="1" spc="52" baseline="-13888" dirty="0" smtClean="0">
                        <a:solidFill>
                          <a:srgbClr val="002060"/>
                        </a:solidFill>
                        <a:latin typeface="Cambria Math" panose="02040503050406030204" pitchFamily="18" charset="0"/>
                        <a:cs typeface="Arial"/>
                      </a:rPr>
                      <m:t> </m:t>
                    </m:r>
                    <m:r>
                      <a:rPr lang="en-US" i="1" spc="-30" dirty="0" smtClean="0">
                        <a:solidFill>
                          <a:srgbClr val="002060"/>
                        </a:solidFill>
                        <a:latin typeface="Cambria Math" panose="02040503050406030204" pitchFamily="18" charset="0"/>
                        <a:cs typeface="Lucida Sans Unicode"/>
                      </a:rPr>
                      <m:t>×</m:t>
                    </m:r>
                    <m:r>
                      <a:rPr lang="en-US" i="1" spc="-200" dirty="0" smtClean="0">
                        <a:solidFill>
                          <a:srgbClr val="002060"/>
                        </a:solidFill>
                        <a:latin typeface="Cambria Math" panose="02040503050406030204" pitchFamily="18" charset="0"/>
                        <a:cs typeface="Lucida Sans Unicode"/>
                      </a:rPr>
                      <m:t> </m:t>
                    </m:r>
                    <m:acc>
                      <m:accPr>
                        <m:chr m:val="⃗"/>
                        <m:ctrlPr>
                          <a:rPr lang="en-US" b="0" i="1" spc="25" dirty="0" smtClean="0">
                            <a:solidFill>
                              <a:srgbClr val="002060"/>
                            </a:solidFill>
                            <a:latin typeface="Cambria Math" panose="02040503050406030204" pitchFamily="18" charset="0"/>
                            <a:cs typeface="Calibri"/>
                          </a:rPr>
                        </m:ctrlPr>
                      </m:accPr>
                      <m:e>
                        <m:r>
                          <a:rPr lang="en-US" i="1" spc="25" dirty="0" err="1" smtClean="0">
                            <a:solidFill>
                              <a:srgbClr val="002060"/>
                            </a:solidFill>
                            <a:latin typeface="Cambria Math" panose="02040503050406030204" pitchFamily="18" charset="0"/>
                            <a:cs typeface="Calibri"/>
                          </a:rPr>
                          <m:t>𝑝</m:t>
                        </m:r>
                      </m:e>
                    </m:acc>
                    <m:r>
                      <a:rPr lang="en-US" i="1" spc="37" baseline="-13888" dirty="0" err="1" smtClean="0">
                        <a:solidFill>
                          <a:srgbClr val="002060"/>
                        </a:solidFill>
                        <a:latin typeface="Cambria Math" panose="02040503050406030204" pitchFamily="18" charset="0"/>
                        <a:cs typeface="Arial"/>
                      </a:rPr>
                      <m:t>𝐵</m:t>
                    </m:r>
                    <m:r>
                      <a:rPr lang="en-US" i="1" spc="202" baseline="-13888" dirty="0" smtClean="0">
                        <a:solidFill>
                          <a:srgbClr val="002060"/>
                        </a:solidFill>
                        <a:latin typeface="Cambria Math" panose="02040503050406030204" pitchFamily="18" charset="0"/>
                        <a:cs typeface="Arial"/>
                      </a:rPr>
                      <m:t> </m:t>
                    </m:r>
                    <m:r>
                      <a:rPr lang="en-US" i="1" spc="204" dirty="0" smtClean="0">
                        <a:solidFill>
                          <a:srgbClr val="002060"/>
                        </a:solidFill>
                        <a:latin typeface="Cambria Math" panose="02040503050406030204" pitchFamily="18" charset="0"/>
                        <a:cs typeface="Arial"/>
                      </a:rPr>
                      <m:t>=</m:t>
                    </m:r>
                    <m:r>
                      <a:rPr lang="en-US" i="1" spc="-70" dirty="0" smtClean="0">
                        <a:solidFill>
                          <a:srgbClr val="002060"/>
                        </a:solidFill>
                        <a:latin typeface="Cambria Math" panose="02040503050406030204" pitchFamily="18" charset="0"/>
                        <a:cs typeface="Arial"/>
                      </a:rPr>
                      <m:t> </m:t>
                    </m:r>
                    <m:r>
                      <a:rPr lang="en-US" i="1" spc="10" dirty="0" smtClean="0">
                        <a:solidFill>
                          <a:srgbClr val="002060"/>
                        </a:solidFill>
                        <a:latin typeface="Cambria Math" panose="02040503050406030204" pitchFamily="18" charset="0"/>
                        <a:cs typeface="Arial"/>
                      </a:rPr>
                      <m:t>𝑚</m:t>
                    </m:r>
                    <m:r>
                      <a:rPr lang="el-GR" i="1" spc="10" dirty="0" smtClean="0">
                        <a:solidFill>
                          <a:srgbClr val="002060"/>
                        </a:solidFill>
                        <a:latin typeface="Cambria Math" panose="02040503050406030204" pitchFamily="18" charset="0"/>
                        <a:cs typeface="Calibri"/>
                      </a:rPr>
                      <m:t>𝜔</m:t>
                    </m:r>
                    <m:r>
                      <a:rPr lang="en-US" i="1" spc="10" dirty="0" err="1" smtClean="0">
                        <a:solidFill>
                          <a:srgbClr val="002060"/>
                        </a:solidFill>
                        <a:latin typeface="Cambria Math" panose="02040503050406030204" pitchFamily="18" charset="0"/>
                        <a:cs typeface="Arial"/>
                      </a:rPr>
                      <m:t>𝑟𝑙</m:t>
                    </m:r>
                    <m:r>
                      <a:rPr lang="en-US" i="1" spc="-80" dirty="0" smtClean="0">
                        <a:solidFill>
                          <a:srgbClr val="002060"/>
                        </a:solidFill>
                        <a:latin typeface="Cambria Math" panose="02040503050406030204" pitchFamily="18" charset="0"/>
                        <a:cs typeface="Arial"/>
                      </a:rPr>
                      <m:t> </m:t>
                    </m:r>
                    <m:r>
                      <m:rPr>
                        <m:sty m:val="p"/>
                      </m:rPr>
                      <a:rPr lang="en-US" i="1" spc="-20" dirty="0" smtClean="0">
                        <a:solidFill>
                          <a:srgbClr val="002060"/>
                        </a:solidFill>
                        <a:latin typeface="Cambria Math" panose="02040503050406030204" pitchFamily="18" charset="0"/>
                        <a:cs typeface="Calibri"/>
                      </a:rPr>
                      <m:t>cos</m:t>
                    </m:r>
                    <m:r>
                      <a:rPr lang="en-US" i="1" spc="-130" dirty="0" smtClean="0">
                        <a:solidFill>
                          <a:srgbClr val="002060"/>
                        </a:solidFill>
                        <a:latin typeface="Cambria Math" panose="02040503050406030204" pitchFamily="18" charset="0"/>
                        <a:cs typeface="Calibri"/>
                      </a:rPr>
                      <m:t>⁡</m:t>
                    </m:r>
                    <m:r>
                      <a:rPr lang="el-GR" i="1" spc="30" dirty="0" smtClean="0">
                        <a:solidFill>
                          <a:srgbClr val="002060"/>
                        </a:solidFill>
                        <a:latin typeface="Cambria Math" panose="02040503050406030204" pitchFamily="18" charset="0"/>
                        <a:cs typeface="Calibri"/>
                      </a:rPr>
                      <m:t>𝛼</m:t>
                    </m:r>
                    <m:r>
                      <a:rPr lang="el-GR" i="1" spc="30" dirty="0" smtClean="0">
                        <a:solidFill>
                          <a:srgbClr val="002060"/>
                        </a:solidFill>
                        <a:latin typeface="Cambria Math" panose="02040503050406030204" pitchFamily="18" charset="0"/>
                        <a:cs typeface="Arial"/>
                      </a:rPr>
                      <m:t>(</m:t>
                    </m:r>
                    <m:func>
                      <m:funcPr>
                        <m:ctrlPr>
                          <a:rPr lang="en-US" i="1" spc="-130" dirty="0" smtClean="0">
                            <a:solidFill>
                              <a:srgbClr val="002060"/>
                            </a:solidFill>
                            <a:latin typeface="Cambria Math" panose="02040503050406030204" pitchFamily="18" charset="0"/>
                            <a:cs typeface="Calibri"/>
                          </a:rPr>
                        </m:ctrlPr>
                      </m:funcPr>
                      <m:fName>
                        <m:r>
                          <m:rPr>
                            <m:sty m:val="p"/>
                          </m:rPr>
                          <a:rPr lang="en-US" i="0" spc="30" dirty="0" smtClean="0">
                            <a:solidFill>
                              <a:srgbClr val="002060"/>
                            </a:solidFill>
                            <a:latin typeface="Cambria Math" panose="02040503050406030204" pitchFamily="18" charset="0"/>
                            <a:cs typeface="Calibri"/>
                          </a:rPr>
                          <m:t>cos</m:t>
                        </m:r>
                      </m:fName>
                      <m:e>
                        <m:r>
                          <a:rPr lang="el-GR" i="1" spc="-30" dirty="0" smtClean="0">
                            <a:solidFill>
                              <a:srgbClr val="002060"/>
                            </a:solidFill>
                            <a:latin typeface="Cambria Math" panose="02040503050406030204" pitchFamily="18" charset="0"/>
                            <a:cs typeface="Calibri"/>
                          </a:rPr>
                          <m:t>𝜔</m:t>
                        </m:r>
                        <m:r>
                          <a:rPr lang="en-US" i="1" spc="-30" dirty="0" err="1" smtClean="0">
                            <a:solidFill>
                              <a:srgbClr val="002060"/>
                            </a:solidFill>
                            <a:latin typeface="Cambria Math" panose="02040503050406030204" pitchFamily="18" charset="0"/>
                            <a:cs typeface="Arial"/>
                          </a:rPr>
                          <m:t>𝑡</m:t>
                        </m:r>
                      </m:e>
                    </m:func>
                    <m:acc>
                      <m:accPr>
                        <m:chr m:val="̂"/>
                        <m:ctrlPr>
                          <a:rPr lang="en-US" b="0" i="1" spc="-30" dirty="0" smtClean="0">
                            <a:solidFill>
                              <a:srgbClr val="002060"/>
                            </a:solidFill>
                            <a:latin typeface="Cambria Math" panose="02040503050406030204" pitchFamily="18" charset="0"/>
                            <a:cs typeface="Arial"/>
                          </a:rPr>
                        </m:ctrlPr>
                      </m:accPr>
                      <m:e>
                        <m:r>
                          <a:rPr lang="en-US" i="1" spc="-30" dirty="0" err="1" smtClean="0">
                            <a:solidFill>
                              <a:srgbClr val="002060"/>
                            </a:solidFill>
                            <a:latin typeface="Cambria Math" panose="02040503050406030204" pitchFamily="18" charset="0"/>
                            <a:cs typeface="Calibri"/>
                          </a:rPr>
                          <m:t>𝑖</m:t>
                        </m:r>
                      </m:e>
                    </m:acc>
                    <m:r>
                      <a:rPr lang="en-US" i="1" spc="-100" dirty="0" smtClean="0">
                        <a:solidFill>
                          <a:srgbClr val="002060"/>
                        </a:solidFill>
                        <a:latin typeface="Cambria Math" panose="02040503050406030204" pitchFamily="18" charset="0"/>
                        <a:cs typeface="Calibri"/>
                      </a:rPr>
                      <m:t> </m:t>
                    </m:r>
                    <m:r>
                      <a:rPr lang="en-US" i="1" spc="204" dirty="0" smtClean="0">
                        <a:solidFill>
                          <a:srgbClr val="002060"/>
                        </a:solidFill>
                        <a:latin typeface="Cambria Math" panose="02040503050406030204" pitchFamily="18" charset="0"/>
                        <a:cs typeface="Arial"/>
                      </a:rPr>
                      <m:t>+</m:t>
                    </m:r>
                    <m:func>
                      <m:funcPr>
                        <m:ctrlPr>
                          <a:rPr lang="en-US" i="1" spc="-130" dirty="0" smtClean="0">
                            <a:solidFill>
                              <a:srgbClr val="002060"/>
                            </a:solidFill>
                            <a:latin typeface="Cambria Math" panose="02040503050406030204" pitchFamily="18" charset="0"/>
                            <a:cs typeface="Arial"/>
                          </a:rPr>
                        </m:ctrlPr>
                      </m:funcPr>
                      <m:fName>
                        <m:r>
                          <m:rPr>
                            <m:sty m:val="p"/>
                          </m:rPr>
                          <a:rPr lang="en-US" i="0" spc="-15" dirty="0" smtClean="0">
                            <a:solidFill>
                              <a:srgbClr val="002060"/>
                            </a:solidFill>
                            <a:latin typeface="Cambria Math" panose="02040503050406030204" pitchFamily="18" charset="0"/>
                            <a:cs typeface="Calibri"/>
                          </a:rPr>
                          <m:t>sin</m:t>
                        </m:r>
                      </m:fName>
                      <m:e>
                        <m:r>
                          <a:rPr lang="el-GR" i="1" spc="-10" dirty="0" smtClean="0">
                            <a:solidFill>
                              <a:srgbClr val="002060"/>
                            </a:solidFill>
                            <a:latin typeface="Cambria Math" panose="02040503050406030204" pitchFamily="18" charset="0"/>
                            <a:cs typeface="Calibri"/>
                          </a:rPr>
                          <m:t>𝜔</m:t>
                        </m:r>
                        <m:r>
                          <a:rPr lang="en-US" i="1" spc="-10" dirty="0" err="1" smtClean="0">
                            <a:solidFill>
                              <a:srgbClr val="002060"/>
                            </a:solidFill>
                            <a:latin typeface="Cambria Math" panose="02040503050406030204" pitchFamily="18" charset="0"/>
                            <a:cs typeface="Arial"/>
                          </a:rPr>
                          <m:t>𝑡</m:t>
                        </m:r>
                      </m:e>
                    </m:func>
                    <m:acc>
                      <m:accPr>
                        <m:chr m:val="̂"/>
                        <m:ctrlPr>
                          <a:rPr lang="en-US" b="0" i="1" spc="-10" dirty="0" smtClean="0">
                            <a:solidFill>
                              <a:srgbClr val="002060"/>
                            </a:solidFill>
                            <a:latin typeface="Cambria Math" panose="02040503050406030204" pitchFamily="18" charset="0"/>
                            <a:cs typeface="Arial"/>
                          </a:rPr>
                        </m:ctrlPr>
                      </m:accPr>
                      <m:e>
                        <m:r>
                          <a:rPr lang="en-US" i="1" spc="-10" dirty="0" err="1" smtClean="0">
                            <a:solidFill>
                              <a:srgbClr val="002060"/>
                            </a:solidFill>
                            <a:latin typeface="Cambria Math" panose="02040503050406030204" pitchFamily="18" charset="0"/>
                            <a:cs typeface="Calibri"/>
                          </a:rPr>
                          <m:t>𝑗</m:t>
                        </m:r>
                      </m:e>
                    </m:acc>
                    <m:r>
                      <a:rPr lang="en-US" i="1" spc="-10" dirty="0" smtClean="0">
                        <a:solidFill>
                          <a:srgbClr val="002060"/>
                        </a:solidFill>
                        <a:latin typeface="Cambria Math" panose="02040503050406030204" pitchFamily="18" charset="0"/>
                        <a:cs typeface="Arial"/>
                      </a:rPr>
                      <m:t>)</m:t>
                    </m:r>
                    <m:r>
                      <a:rPr lang="en-US" i="1" spc="-155" dirty="0" smtClean="0">
                        <a:solidFill>
                          <a:srgbClr val="002060"/>
                        </a:solidFill>
                        <a:latin typeface="Cambria Math" panose="02040503050406030204" pitchFamily="18" charset="0"/>
                        <a:cs typeface="Arial"/>
                      </a:rPr>
                      <m:t> </m:t>
                    </m:r>
                    <m:r>
                      <a:rPr lang="en-US" i="1" spc="204" dirty="0" smtClean="0">
                        <a:solidFill>
                          <a:srgbClr val="002060"/>
                        </a:solidFill>
                        <a:latin typeface="Cambria Math" panose="02040503050406030204" pitchFamily="18" charset="0"/>
                        <a:cs typeface="Arial"/>
                      </a:rPr>
                      <m:t>+</m:t>
                    </m:r>
                    <m:r>
                      <a:rPr lang="en-US" i="1" spc="-155" dirty="0" smtClean="0">
                        <a:solidFill>
                          <a:srgbClr val="002060"/>
                        </a:solidFill>
                        <a:latin typeface="Cambria Math" panose="02040503050406030204" pitchFamily="18" charset="0"/>
                        <a:cs typeface="Arial"/>
                      </a:rPr>
                      <m:t> </m:t>
                    </m:r>
                    <m:r>
                      <a:rPr lang="en-US" i="1" spc="-25" dirty="0" err="1" smtClean="0">
                        <a:solidFill>
                          <a:srgbClr val="002060"/>
                        </a:solidFill>
                        <a:latin typeface="Cambria Math" panose="02040503050406030204" pitchFamily="18" charset="0"/>
                        <a:cs typeface="Arial"/>
                      </a:rPr>
                      <m:t>𝑚𝑟</m:t>
                    </m:r>
                    <m:r>
                      <a:rPr lang="en-US" i="1" spc="-190" dirty="0" smtClean="0">
                        <a:solidFill>
                          <a:srgbClr val="002060"/>
                        </a:solidFill>
                        <a:latin typeface="Cambria Math" panose="02040503050406030204" pitchFamily="18" charset="0"/>
                        <a:cs typeface="Arial"/>
                      </a:rPr>
                      <m:t> </m:t>
                    </m:r>
                    <m:r>
                      <a:rPr lang="en-US" i="1" spc="-75" baseline="31250" dirty="0" smtClean="0">
                        <a:solidFill>
                          <a:srgbClr val="002060"/>
                        </a:solidFill>
                        <a:latin typeface="Cambria Math" panose="02040503050406030204" pitchFamily="18" charset="0"/>
                        <a:cs typeface="Calibri"/>
                      </a:rPr>
                      <m:t>2</m:t>
                    </m:r>
                    <m:r>
                      <a:rPr lang="el-GR" i="1" spc="-50" dirty="0" smtClean="0">
                        <a:solidFill>
                          <a:srgbClr val="002060"/>
                        </a:solidFill>
                        <a:latin typeface="Cambria Math" panose="02040503050406030204" pitchFamily="18" charset="0"/>
                        <a:cs typeface="Calibri"/>
                      </a:rPr>
                      <m:t>𝜔</m:t>
                    </m:r>
                    <m:acc>
                      <m:accPr>
                        <m:chr m:val="̂"/>
                        <m:ctrlPr>
                          <a:rPr lang="en-US" b="0" i="1" spc="-50" dirty="0" smtClean="0">
                            <a:solidFill>
                              <a:srgbClr val="002060"/>
                            </a:solidFill>
                            <a:latin typeface="Cambria Math" panose="02040503050406030204" pitchFamily="18" charset="0"/>
                            <a:cs typeface="Calibri"/>
                          </a:rPr>
                        </m:ctrlPr>
                      </m:accPr>
                      <m:e>
                        <m:r>
                          <a:rPr lang="en-US" i="1" spc="-50" dirty="0" smtClean="0">
                            <a:solidFill>
                              <a:srgbClr val="002060"/>
                            </a:solidFill>
                            <a:latin typeface="Cambria Math" panose="02040503050406030204" pitchFamily="18" charset="0"/>
                            <a:cs typeface="Calibri"/>
                          </a:rPr>
                          <m:t>𝑘</m:t>
                        </m:r>
                      </m:e>
                    </m:acc>
                    <m:r>
                      <a:rPr lang="en-US" i="1" spc="-75" baseline="15151" dirty="0" smtClean="0">
                        <a:solidFill>
                          <a:srgbClr val="002060"/>
                        </a:solidFill>
                        <a:latin typeface="Cambria Math" panose="02040503050406030204" pitchFamily="18" charset="0"/>
                        <a:cs typeface="Arial"/>
                      </a:rPr>
                      <m:t> </m:t>
                    </m:r>
                  </m:oMath>
                </a14:m>
                <a:endParaRPr lang="en-US" dirty="0">
                  <a:solidFill>
                    <a:srgbClr val="002060"/>
                  </a:solidFill>
                  <a:latin typeface="Times New Roman" panose="02020603050405020304" pitchFamily="18" charset="0"/>
                  <a:cs typeface="Times New Roman" panose="02020603050405020304" pitchFamily="18" charset="0"/>
                </a:endParaRPr>
              </a:p>
              <a:p>
                <a:pPr marL="289560" marR="30480" indent="-342900">
                  <a:lnSpc>
                    <a:spcPct val="102600"/>
                  </a:lnSpc>
                  <a:buFont typeface="Arial" panose="020B0604020202020204" pitchFamily="34" charset="0"/>
                  <a:buChar char="•"/>
                </a:pPr>
                <a:r>
                  <a:rPr lang="en-IN" sz="2000" spc="25" dirty="0">
                    <a:solidFill>
                      <a:srgbClr val="002060"/>
                    </a:solidFill>
                    <a:latin typeface="Times New Roman" panose="02020603050405020304" pitchFamily="18" charset="0"/>
                    <a:cs typeface="Times New Roman" panose="02020603050405020304" pitchFamily="18" charset="0"/>
                  </a:rPr>
                  <a:t>So </a:t>
                </a:r>
                <a14:m>
                  <m:oMath xmlns:m="http://schemas.openxmlformats.org/officeDocument/2006/math">
                    <m:acc>
                      <m:accPr>
                        <m:chr m:val="⃗"/>
                        <m:ctrlPr>
                          <a:rPr lang="en-US" sz="2000" b="0" i="1" spc="105" dirty="0" smtClean="0">
                            <a:solidFill>
                              <a:srgbClr val="002060"/>
                            </a:solidFill>
                            <a:latin typeface="Cambria Math" panose="02040503050406030204" pitchFamily="18" charset="0"/>
                            <a:cs typeface="Calibri"/>
                          </a:rPr>
                        </m:ctrlPr>
                      </m:accPr>
                      <m:e>
                        <m:r>
                          <a:rPr lang="en-IN" sz="2000" i="1" spc="105" dirty="0" smtClean="0">
                            <a:solidFill>
                              <a:srgbClr val="002060"/>
                            </a:solidFill>
                            <a:latin typeface="Cambria Math" panose="02040503050406030204" pitchFamily="18" charset="0"/>
                            <a:cs typeface="Calibri"/>
                          </a:rPr>
                          <m:t>𝐿</m:t>
                        </m:r>
                      </m:e>
                    </m:acc>
                    <m:r>
                      <a:rPr lang="en-IN" sz="2400" i="1" spc="157" baseline="-13888" dirty="0" smtClean="0">
                        <a:solidFill>
                          <a:srgbClr val="002060"/>
                        </a:solidFill>
                        <a:latin typeface="Cambria Math" panose="02040503050406030204" pitchFamily="18" charset="0"/>
                        <a:cs typeface="Arial"/>
                      </a:rPr>
                      <m:t>𝐵</m:t>
                    </m:r>
                  </m:oMath>
                </a14:m>
                <a:r>
                  <a:rPr lang="en-IN" sz="2400" i="1" spc="157" baseline="-13888" dirty="0">
                    <a:solidFill>
                      <a:srgbClr val="002060"/>
                    </a:solidFill>
                    <a:latin typeface="Times New Roman" panose="02020603050405020304" pitchFamily="18" charset="0"/>
                    <a:cs typeface="Times New Roman" panose="02020603050405020304" pitchFamily="18" charset="0"/>
                  </a:rPr>
                  <a:t> </a:t>
                </a:r>
                <a:r>
                  <a:rPr lang="en-IN" sz="2000" spc="-10" dirty="0">
                    <a:solidFill>
                      <a:srgbClr val="002060"/>
                    </a:solidFill>
                    <a:latin typeface="Times New Roman" panose="02020603050405020304" pitchFamily="18" charset="0"/>
                    <a:cs typeface="Times New Roman" panose="02020603050405020304" pitchFamily="18" charset="0"/>
                  </a:rPr>
                  <a:t>is </a:t>
                </a:r>
                <a:r>
                  <a:rPr lang="en-IN" sz="2000" spc="-20" dirty="0">
                    <a:solidFill>
                      <a:srgbClr val="002060"/>
                    </a:solidFill>
                    <a:latin typeface="Times New Roman" panose="02020603050405020304" pitchFamily="18" charset="0"/>
                    <a:cs typeface="Times New Roman" panose="02020603050405020304" pitchFamily="18" charset="0"/>
                  </a:rPr>
                  <a:t>time </a:t>
                </a:r>
                <a:r>
                  <a:rPr lang="en-IN" sz="2000" spc="-35" dirty="0">
                    <a:solidFill>
                      <a:srgbClr val="002060"/>
                    </a:solidFill>
                    <a:latin typeface="Times New Roman" panose="02020603050405020304" pitchFamily="18" charset="0"/>
                    <a:cs typeface="Times New Roman" panose="02020603050405020304" pitchFamily="18" charset="0"/>
                  </a:rPr>
                  <a:t>dependent </a:t>
                </a:r>
                <a:r>
                  <a:rPr lang="en-IN" sz="2000" spc="-20" dirty="0">
                    <a:solidFill>
                      <a:srgbClr val="002060"/>
                    </a:solidFill>
                    <a:latin typeface="Times New Roman" panose="02020603050405020304" pitchFamily="18" charset="0"/>
                    <a:cs typeface="Times New Roman" panose="02020603050405020304" pitchFamily="18" charset="0"/>
                  </a:rPr>
                  <a:t>and clearly not </a:t>
                </a:r>
                <a:r>
                  <a:rPr lang="en-IN" sz="2000" spc="-30" dirty="0">
                    <a:solidFill>
                      <a:srgbClr val="002060"/>
                    </a:solidFill>
                    <a:latin typeface="Times New Roman" panose="02020603050405020304" pitchFamily="18" charset="0"/>
                    <a:cs typeface="Times New Roman" panose="02020603050405020304" pitchFamily="18" charset="0"/>
                  </a:rPr>
                  <a:t>equal </a:t>
                </a:r>
                <a:r>
                  <a:rPr lang="en-IN" sz="2000" spc="-10" dirty="0">
                    <a:solidFill>
                      <a:srgbClr val="002060"/>
                    </a:solidFill>
                    <a:latin typeface="Times New Roman" panose="02020603050405020304" pitchFamily="18" charset="0"/>
                    <a:cs typeface="Times New Roman" panose="02020603050405020304" pitchFamily="18" charset="0"/>
                  </a:rPr>
                  <a:t>to</a:t>
                </a:r>
                <a:r>
                  <a:rPr lang="en-IN" sz="2000" spc="-6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b="0" i="1" spc="105" dirty="0" smtClean="0">
                            <a:solidFill>
                              <a:srgbClr val="002060"/>
                            </a:solidFill>
                            <a:latin typeface="Cambria Math" panose="02040503050406030204" pitchFamily="18" charset="0"/>
                            <a:cs typeface="Calibri"/>
                          </a:rPr>
                        </m:ctrlPr>
                      </m:accPr>
                      <m:e>
                        <m:r>
                          <a:rPr lang="en-IN" sz="2000" i="1" spc="105" dirty="0" smtClean="0">
                            <a:solidFill>
                              <a:srgbClr val="002060"/>
                            </a:solidFill>
                            <a:latin typeface="Cambria Math" panose="02040503050406030204" pitchFamily="18" charset="0"/>
                            <a:cs typeface="Calibri"/>
                          </a:rPr>
                          <m:t>𝐿</m:t>
                        </m:r>
                      </m:e>
                    </m:acc>
                    <m:r>
                      <a:rPr lang="en-IN" sz="2400" i="1" spc="157" baseline="-13888" dirty="0" smtClean="0">
                        <a:solidFill>
                          <a:srgbClr val="002060"/>
                        </a:solidFill>
                        <a:latin typeface="Cambria Math" panose="02040503050406030204" pitchFamily="18" charset="0"/>
                        <a:cs typeface="Arial"/>
                      </a:rPr>
                      <m:t>𝐴</m:t>
                    </m:r>
                  </m:oMath>
                </a14:m>
                <a:endParaRPr lang="en-IN" sz="2400" baseline="-13888" dirty="0">
                  <a:solidFill>
                    <a:srgbClr val="002060"/>
                  </a:solidFill>
                  <a:latin typeface="Times New Roman" panose="02020603050405020304" pitchFamily="18" charset="0"/>
                  <a:cs typeface="Times New Roman" panose="02020603050405020304" pitchFamily="18" charset="0"/>
                </a:endParaRPr>
              </a:p>
              <a:p>
                <a:pPr marL="289560" marR="30480" indent="-342900">
                  <a:lnSpc>
                    <a:spcPct val="102600"/>
                  </a:lnSpc>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Actually,</a:t>
                </a:r>
                <a:r>
                  <a:rPr lang="en-IN" baseline="-13888"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b="0" i="1" smtClean="0">
                            <a:solidFill>
                              <a:srgbClr val="002060"/>
                            </a:solidFill>
                            <a:latin typeface="Cambria Math" panose="02040503050406030204" pitchFamily="18" charset="0"/>
                            <a:cs typeface="Arial"/>
                          </a:rPr>
                        </m:ctrlPr>
                      </m:dPr>
                      <m:e>
                        <m:sSub>
                          <m:sSubPr>
                            <m:ctrlPr>
                              <a:rPr lang="en-US" b="0" i="1" smtClean="0">
                                <a:solidFill>
                                  <a:srgbClr val="002060"/>
                                </a:solidFill>
                                <a:latin typeface="Cambria Math" panose="02040503050406030204" pitchFamily="18" charset="0"/>
                                <a:cs typeface="Arial"/>
                              </a:rPr>
                            </m:ctrlPr>
                          </m:sSubPr>
                          <m:e>
                            <m:acc>
                              <m:accPr>
                                <m:chr m:val="⃗"/>
                                <m:ctrlPr>
                                  <a:rPr lang="en-US" b="0" i="1" smtClean="0">
                                    <a:solidFill>
                                      <a:srgbClr val="002060"/>
                                    </a:solidFill>
                                    <a:latin typeface="Cambria Math" panose="02040503050406030204" pitchFamily="18" charset="0"/>
                                    <a:cs typeface="Arial"/>
                                  </a:rPr>
                                </m:ctrlPr>
                              </m:accPr>
                              <m:e>
                                <m:r>
                                  <a:rPr lang="en-US" b="0" i="1" smtClean="0">
                                    <a:solidFill>
                                      <a:srgbClr val="002060"/>
                                    </a:solidFill>
                                    <a:latin typeface="Cambria Math" panose="02040503050406030204" pitchFamily="18" charset="0"/>
                                    <a:cs typeface="Arial"/>
                                  </a:rPr>
                                  <m:t>𝐿</m:t>
                                </m:r>
                              </m:e>
                            </m:acc>
                          </m:e>
                          <m:sub>
                            <m:r>
                              <a:rPr lang="en-US" b="0" i="1" smtClean="0">
                                <a:solidFill>
                                  <a:srgbClr val="002060"/>
                                </a:solidFill>
                                <a:latin typeface="Cambria Math" panose="02040503050406030204" pitchFamily="18" charset="0"/>
                                <a:cs typeface="Arial"/>
                              </a:rPr>
                              <m:t>𝐴</m:t>
                            </m:r>
                          </m:sub>
                        </m:sSub>
                      </m:e>
                    </m:d>
                    <m:r>
                      <a:rPr lang="en-US" b="0" i="1" smtClean="0">
                        <a:solidFill>
                          <a:srgbClr val="002060"/>
                        </a:solidFill>
                        <a:latin typeface="Cambria Math" panose="02040503050406030204" pitchFamily="18" charset="0"/>
                        <a:cs typeface="Arial"/>
                      </a:rPr>
                      <m:t>=</m:t>
                    </m:r>
                    <m:r>
                      <a:rPr lang="en-US" b="0" i="1" smtClean="0">
                        <a:solidFill>
                          <a:srgbClr val="002060"/>
                        </a:solidFill>
                        <a:latin typeface="Cambria Math" panose="02040503050406030204" pitchFamily="18" charset="0"/>
                        <a:cs typeface="Arial"/>
                      </a:rPr>
                      <m:t>𝑚</m:t>
                    </m:r>
                    <m:sSup>
                      <m:sSupPr>
                        <m:ctrlPr>
                          <a:rPr lang="en-US" b="0" i="1" smtClean="0">
                            <a:solidFill>
                              <a:srgbClr val="002060"/>
                            </a:solidFill>
                            <a:latin typeface="Cambria Math" panose="02040503050406030204" pitchFamily="18" charset="0"/>
                            <a:cs typeface="Arial"/>
                          </a:rPr>
                        </m:ctrlPr>
                      </m:sSupPr>
                      <m:e>
                        <m:r>
                          <a:rPr lang="en-US" b="0" i="1" smtClean="0">
                            <a:solidFill>
                              <a:srgbClr val="002060"/>
                            </a:solidFill>
                            <a:latin typeface="Cambria Math" panose="02040503050406030204" pitchFamily="18" charset="0"/>
                            <a:cs typeface="Arial"/>
                          </a:rPr>
                          <m:t>𝑟</m:t>
                        </m:r>
                      </m:e>
                      <m:sup>
                        <m:r>
                          <a:rPr lang="en-US" b="0" i="1" smtClean="0">
                            <a:solidFill>
                              <a:srgbClr val="002060"/>
                            </a:solidFill>
                            <a:latin typeface="Cambria Math" panose="02040503050406030204" pitchFamily="18" charset="0"/>
                            <a:cs typeface="Arial"/>
                          </a:rPr>
                          <m:t>2</m:t>
                        </m:r>
                      </m:sup>
                    </m:sSup>
                    <m:r>
                      <a:rPr lang="en-US" b="0" i="1" smtClean="0">
                        <a:solidFill>
                          <a:srgbClr val="002060"/>
                        </a:solidFill>
                        <a:latin typeface="Cambria Math" panose="02040503050406030204" pitchFamily="18" charset="0"/>
                        <a:cs typeface="Arial"/>
                      </a:rPr>
                      <m:t>𝜔</m:t>
                    </m:r>
                  </m:oMath>
                </a14:m>
                <a:r>
                  <a:rPr lang="en-IN" dirty="0">
                    <a:solidFill>
                      <a:srgbClr val="002060"/>
                    </a:solidFill>
                    <a:latin typeface="Times New Roman" panose="02020603050405020304" pitchFamily="18" charset="0"/>
                    <a:cs typeface="Times New Roman" panose="02020603050405020304" pitchFamily="18" charset="0"/>
                  </a:rPr>
                  <a:t> and </a:t>
                </a:r>
                <a14:m>
                  <m:oMath xmlns:m="http://schemas.openxmlformats.org/officeDocument/2006/math">
                    <m:d>
                      <m:dPr>
                        <m:begChr m:val="|"/>
                        <m:endChr m:val="|"/>
                        <m:ctrlPr>
                          <a:rPr lang="en-US" b="0" i="1" smtClean="0">
                            <a:solidFill>
                              <a:srgbClr val="002060"/>
                            </a:solidFill>
                            <a:latin typeface="Cambria Math" panose="02040503050406030204" pitchFamily="18" charset="0"/>
                            <a:cs typeface="Arial"/>
                          </a:rPr>
                        </m:ctrlPr>
                      </m:dPr>
                      <m:e>
                        <m:sSub>
                          <m:sSubPr>
                            <m:ctrlPr>
                              <a:rPr lang="en-US" b="0" i="1" smtClean="0">
                                <a:solidFill>
                                  <a:srgbClr val="002060"/>
                                </a:solidFill>
                                <a:latin typeface="Cambria Math" panose="02040503050406030204" pitchFamily="18" charset="0"/>
                                <a:cs typeface="Arial"/>
                              </a:rPr>
                            </m:ctrlPr>
                          </m:sSubPr>
                          <m:e>
                            <m:acc>
                              <m:accPr>
                                <m:chr m:val="⃗"/>
                                <m:ctrlPr>
                                  <a:rPr lang="en-US" b="0" i="1" smtClean="0">
                                    <a:solidFill>
                                      <a:srgbClr val="002060"/>
                                    </a:solidFill>
                                    <a:latin typeface="Cambria Math" panose="02040503050406030204" pitchFamily="18" charset="0"/>
                                    <a:cs typeface="Arial"/>
                                  </a:rPr>
                                </m:ctrlPr>
                              </m:accPr>
                              <m:e>
                                <m:r>
                                  <a:rPr lang="en-US" b="0" i="1" smtClean="0">
                                    <a:solidFill>
                                      <a:srgbClr val="002060"/>
                                    </a:solidFill>
                                    <a:latin typeface="Cambria Math" panose="02040503050406030204" pitchFamily="18" charset="0"/>
                                    <a:cs typeface="Arial"/>
                                  </a:rPr>
                                  <m:t>𝐿</m:t>
                                </m:r>
                              </m:e>
                            </m:acc>
                          </m:e>
                          <m:sub>
                            <m:r>
                              <a:rPr lang="en-US" b="0" i="1" smtClean="0">
                                <a:solidFill>
                                  <a:srgbClr val="002060"/>
                                </a:solidFill>
                                <a:latin typeface="Cambria Math" panose="02040503050406030204" pitchFamily="18" charset="0"/>
                                <a:cs typeface="Arial"/>
                              </a:rPr>
                              <m:t>𝐵</m:t>
                            </m:r>
                          </m:sub>
                        </m:sSub>
                      </m:e>
                    </m:d>
                    <m:r>
                      <a:rPr lang="en-US" b="0" i="1" smtClean="0">
                        <a:solidFill>
                          <a:srgbClr val="002060"/>
                        </a:solidFill>
                        <a:latin typeface="Cambria Math" panose="02040503050406030204" pitchFamily="18" charset="0"/>
                        <a:cs typeface="Arial"/>
                      </a:rPr>
                      <m:t>=</m:t>
                    </m:r>
                    <m:r>
                      <a:rPr lang="en-US" b="0" i="1" smtClean="0">
                        <a:solidFill>
                          <a:srgbClr val="002060"/>
                        </a:solidFill>
                        <a:latin typeface="Cambria Math" panose="02040503050406030204" pitchFamily="18" charset="0"/>
                        <a:cs typeface="Arial"/>
                      </a:rPr>
                      <m:t>𝑚𝑙𝑟</m:t>
                    </m:r>
                    <m:r>
                      <a:rPr lang="en-US" b="0" i="1" smtClean="0">
                        <a:solidFill>
                          <a:srgbClr val="002060"/>
                        </a:solidFill>
                        <a:latin typeface="Cambria Math" panose="02040503050406030204" pitchFamily="18" charset="0"/>
                        <a:cs typeface="Arial"/>
                      </a:rPr>
                      <m:t>𝜔</m:t>
                    </m:r>
                  </m:oMath>
                </a14:m>
                <a:r>
                  <a:rPr lang="en-IN" dirty="0">
                    <a:solidFill>
                      <a:srgbClr val="002060"/>
                    </a:solidFill>
                    <a:latin typeface="Times New Roman" panose="02020603050405020304" pitchFamily="18" charset="0"/>
                    <a:cs typeface="Times New Roman" panose="02020603050405020304" pitchFamily="18" charset="0"/>
                  </a:rPr>
                  <a:t>.</a:t>
                </a:r>
              </a:p>
              <a:p>
                <a:pPr marL="289560" marR="30480" indent="-342900">
                  <a:lnSpc>
                    <a:spcPct val="102600"/>
                  </a:lnSpc>
                  <a:buFont typeface="Arial" panose="020B0604020202020204" pitchFamily="34" charset="0"/>
                  <a:buChar char="•"/>
                </a:pPr>
                <a:r>
                  <a:rPr lang="en-IN" sz="2000" spc="30" dirty="0">
                    <a:solidFill>
                      <a:srgbClr val="002060"/>
                    </a:solidFill>
                    <a:latin typeface="Times New Roman" panose="02020603050405020304" pitchFamily="18" charset="0"/>
                    <a:cs typeface="Times New Roman" panose="02020603050405020304" pitchFamily="18" charset="0"/>
                  </a:rPr>
                  <a:t>Thus,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spc="-20" dirty="0">
                    <a:solidFill>
                      <a:srgbClr val="002060"/>
                    </a:solidFill>
                    <a:latin typeface="Times New Roman" panose="02020603050405020304" pitchFamily="18" charset="0"/>
                    <a:cs typeface="Times New Roman" panose="02020603050405020304" pitchFamily="18" charset="0"/>
                  </a:rPr>
                  <a:t>magnitude and direction </a:t>
                </a:r>
                <a:r>
                  <a:rPr lang="en-IN" sz="2000" spc="-25" dirty="0">
                    <a:solidFill>
                      <a:srgbClr val="002060"/>
                    </a:solidFill>
                    <a:latin typeface="Times New Roman" panose="02020603050405020304" pitchFamily="18" charset="0"/>
                    <a:cs typeface="Times New Roman" panose="02020603050405020304" pitchFamily="18" charset="0"/>
                  </a:rPr>
                  <a:t>of </a:t>
                </a:r>
                <a14:m>
                  <m:oMath xmlns:m="http://schemas.openxmlformats.org/officeDocument/2006/math">
                    <m:acc>
                      <m:accPr>
                        <m:chr m:val="⃗"/>
                        <m:ctrlPr>
                          <a:rPr lang="en-US" sz="2000" b="0" i="1" spc="180" dirty="0" smtClean="0">
                            <a:solidFill>
                              <a:srgbClr val="002060"/>
                            </a:solidFill>
                            <a:latin typeface="Cambria Math" panose="02040503050406030204" pitchFamily="18" charset="0"/>
                            <a:cs typeface="Times New Roman" panose="02020603050405020304" pitchFamily="18" charset="0"/>
                          </a:rPr>
                        </m:ctrlPr>
                      </m:accPr>
                      <m:e>
                        <m:r>
                          <a:rPr lang="en-IN" sz="2000" i="1" spc="180" dirty="0" smtClean="0">
                            <a:solidFill>
                              <a:srgbClr val="002060"/>
                            </a:solidFill>
                            <a:latin typeface="Cambria Math" panose="02040503050406030204" pitchFamily="18" charset="0"/>
                            <a:cs typeface="Times New Roman" panose="02020603050405020304" pitchFamily="18" charset="0"/>
                          </a:rPr>
                          <m:t>𝐿</m:t>
                        </m:r>
                      </m:e>
                    </m:acc>
                  </m:oMath>
                </a14:m>
                <a:r>
                  <a:rPr lang="en-IN" sz="2000" b="1" spc="180" dirty="0">
                    <a:solidFill>
                      <a:srgbClr val="002060"/>
                    </a:solidFill>
                    <a:latin typeface="Times New Roman" panose="02020603050405020304" pitchFamily="18" charset="0"/>
                    <a:cs typeface="Times New Roman" panose="02020603050405020304" pitchFamily="18" charset="0"/>
                  </a:rPr>
                  <a:t> </a:t>
                </a:r>
                <a:r>
                  <a:rPr lang="en-IN" sz="2000" spc="-35" dirty="0">
                    <a:solidFill>
                      <a:srgbClr val="002060"/>
                    </a:solidFill>
                    <a:latin typeface="Times New Roman" panose="02020603050405020304" pitchFamily="18" charset="0"/>
                    <a:cs typeface="Times New Roman" panose="02020603050405020304" pitchFamily="18" charset="0"/>
                  </a:rPr>
                  <a:t>depends on </a:t>
                </a:r>
                <a:r>
                  <a:rPr lang="en-IN" sz="2000" spc="-25" dirty="0">
                    <a:solidFill>
                      <a:srgbClr val="002060"/>
                    </a:solidFill>
                    <a:latin typeface="Times New Roman" panose="02020603050405020304" pitchFamily="18" charset="0"/>
                    <a:cs typeface="Times New Roman" panose="02020603050405020304" pitchFamily="18" charset="0"/>
                  </a:rPr>
                  <a:t>the </a:t>
                </a:r>
                <a:r>
                  <a:rPr lang="en-IN" sz="2000" spc="-20" dirty="0">
                    <a:solidFill>
                      <a:srgbClr val="002060"/>
                    </a:solidFill>
                    <a:latin typeface="Times New Roman" panose="02020603050405020304" pitchFamily="18" charset="0"/>
                    <a:cs typeface="Times New Roman" panose="02020603050405020304" pitchFamily="18" charset="0"/>
                  </a:rPr>
                  <a:t>choice  </a:t>
                </a:r>
                <a:r>
                  <a:rPr lang="en-IN" sz="2000" spc="-25" dirty="0">
                    <a:solidFill>
                      <a:srgbClr val="002060"/>
                    </a:solidFill>
                    <a:latin typeface="Times New Roman" panose="02020603050405020304" pitchFamily="18" charset="0"/>
                    <a:cs typeface="Times New Roman" panose="02020603050405020304" pitchFamily="18" charset="0"/>
                  </a:rPr>
                  <a:t>of the</a:t>
                </a:r>
                <a:r>
                  <a:rPr lang="en-IN" sz="2000" spc="15" dirty="0">
                    <a:solidFill>
                      <a:srgbClr val="002060"/>
                    </a:solidFill>
                    <a:latin typeface="Times New Roman" panose="02020603050405020304" pitchFamily="18" charset="0"/>
                    <a:cs typeface="Times New Roman" panose="02020603050405020304" pitchFamily="18" charset="0"/>
                  </a:rPr>
                  <a:t> </a:t>
                </a:r>
                <a:r>
                  <a:rPr lang="en-IN" sz="2000" spc="-15" dirty="0">
                    <a:solidFill>
                      <a:srgbClr val="002060"/>
                    </a:solidFill>
                    <a:latin typeface="Times New Roman" panose="02020603050405020304" pitchFamily="18" charset="0"/>
                    <a:cs typeface="Times New Roman" panose="02020603050405020304" pitchFamily="18" charset="0"/>
                  </a:rPr>
                  <a:t>origin</a:t>
                </a:r>
                <a:endParaRPr lang="en-IN" sz="2000" dirty="0">
                  <a:solidFill>
                    <a:srgbClr val="002060"/>
                  </a:solidFill>
                  <a:latin typeface="Times New Roman" panose="02020603050405020304" pitchFamily="18" charset="0"/>
                  <a:cs typeface="Times New Roman" panose="02020603050405020304" pitchFamily="18" charset="0"/>
                </a:endParaRPr>
              </a:p>
              <a:p>
                <a:pPr marL="289560" marR="30480" indent="-342900">
                  <a:lnSpc>
                    <a:spcPct val="102600"/>
                  </a:lnSpc>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9560" marR="30480" indent="-342900">
                  <a:lnSpc>
                    <a:spcPct val="102600"/>
                  </a:lnSpc>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9560" marR="30480" indent="-342900">
                  <a:lnSpc>
                    <a:spcPct val="102600"/>
                  </a:lnSpc>
                  <a:buFont typeface="Arial" panose="020B0604020202020204" pitchFamily="34" charset="0"/>
                  <a:buChar char="•"/>
                </a:pPr>
                <a:endParaRPr lang="en-US" baseline="15151" dirty="0">
                  <a:solidFill>
                    <a:srgbClr val="002060"/>
                  </a:solidFill>
                  <a:latin typeface="Times New Roman" panose="02020603050405020304" pitchFamily="18" charset="0"/>
                  <a:cs typeface="Times New Roman" panose="02020603050405020304" pitchFamily="18" charset="0"/>
                </a:endParaRPr>
              </a:p>
              <a:p>
                <a:pPr marL="289560" marR="30480" indent="-342900">
                  <a:lnSpc>
                    <a:spcPct val="102600"/>
                  </a:lnSpc>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593090" indent="-342900">
                  <a:lnSpc>
                    <a:spcPct val="100000"/>
                  </a:lnSpc>
                  <a:spcBef>
                    <a:spcPts val="530"/>
                  </a:spcBef>
                  <a:buFont typeface="Arial" panose="020B0604020202020204" pitchFamily="34" charset="0"/>
                  <a:buChar char="•"/>
                </a:pPr>
                <a:endParaRPr lang="en-IN" baseline="15151" dirty="0">
                  <a:solidFill>
                    <a:srgbClr val="002060"/>
                  </a:solidFill>
                  <a:latin typeface="Times New Roman" panose="02020603050405020304" pitchFamily="18" charset="0"/>
                  <a:cs typeface="Times New Roman" panose="02020603050405020304" pitchFamily="18" charset="0"/>
                </a:endParaRPr>
              </a:p>
              <a:p>
                <a:pPr>
                  <a:lnSpc>
                    <a:spcPct val="100000"/>
                  </a:lnSpc>
                  <a:spcBef>
                    <a:spcPts val="635"/>
                  </a:spcBef>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nSpc>
                    <a:spcPct val="100000"/>
                  </a:lnSpc>
                  <a:spcBef>
                    <a:spcPts val="635"/>
                  </a:spcBef>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794F673-AF25-4A7C-86A8-625D8C0CFE12}"/>
                  </a:ext>
                </a:extLst>
              </p:cNvPr>
              <p:cNvSpPr>
                <a:spLocks noGrp="1" noRot="1" noChangeAspect="1" noMove="1" noResize="1" noEditPoints="1" noAdjustHandles="1" noChangeArrowheads="1" noChangeShapeType="1" noTextEdit="1"/>
              </p:cNvSpPr>
              <p:nvPr>
                <p:ph idx="1"/>
              </p:nvPr>
            </p:nvSpPr>
            <p:spPr>
              <a:blipFill>
                <a:blip r:embed="rId3"/>
                <a:stretch>
                  <a:fillRect l="-1333" t="-11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AF99E54-BEE8-492A-9024-DBCB681E25F6}"/>
              </a:ext>
            </a:extLst>
          </p:cNvPr>
          <p:cNvSpPr>
            <a:spLocks noGrp="1"/>
          </p:cNvSpPr>
          <p:nvPr>
            <p:ph type="dt" sz="half" idx="10"/>
          </p:nvPr>
        </p:nvSpPr>
        <p:spPr/>
        <p:txBody>
          <a:bodyPr/>
          <a:lstStyle/>
          <a:p>
            <a:r>
              <a:rPr lang="en-US"/>
              <a:t>Even Semester, 2020-21</a:t>
            </a:r>
            <a:endParaRPr lang="en-US" dirty="0"/>
          </a:p>
        </p:txBody>
      </p:sp>
      <p:sp>
        <p:nvSpPr>
          <p:cNvPr id="5" name="Footer Placeholder 4">
            <a:extLst>
              <a:ext uri="{FF2B5EF4-FFF2-40B4-BE49-F238E27FC236}">
                <a16:creationId xmlns:a16="http://schemas.microsoft.com/office/drawing/2014/main" id="{220EFCAD-25D1-415C-A41E-C163EAB23BAA}"/>
              </a:ext>
            </a:extLst>
          </p:cNvPr>
          <p:cNvSpPr>
            <a:spLocks noGrp="1"/>
          </p:cNvSpPr>
          <p:nvPr>
            <p:ph type="ftr" sz="quarter" idx="11"/>
          </p:nvPr>
        </p:nvSpPr>
        <p:spPr/>
        <p:txBody>
          <a:bodyPr/>
          <a:lstStyle/>
          <a:p>
            <a:r>
              <a:rPr lang="en-US"/>
              <a:t>Bennett university</a:t>
            </a:r>
            <a:endParaRPr lang="en-US" dirty="0"/>
          </a:p>
        </p:txBody>
      </p:sp>
      <p:sp>
        <p:nvSpPr>
          <p:cNvPr id="6" name="Slide Number Placeholder 5">
            <a:extLst>
              <a:ext uri="{FF2B5EF4-FFF2-40B4-BE49-F238E27FC236}">
                <a16:creationId xmlns:a16="http://schemas.microsoft.com/office/drawing/2014/main" id="{DA519908-CAD2-426C-874B-FC434530FD4F}"/>
              </a:ext>
            </a:extLst>
          </p:cNvPr>
          <p:cNvSpPr>
            <a:spLocks noGrp="1"/>
          </p:cNvSpPr>
          <p:nvPr>
            <p:ph type="sldNum" sz="quarter" idx="12"/>
          </p:nvPr>
        </p:nvSpPr>
        <p:spPr/>
        <p:txBody>
          <a:bodyPr/>
          <a:lstStyle/>
          <a:p>
            <a:fld id="{BDA10909-B56C-45AC-A9CA-18A782F1C497}" type="slidenum">
              <a:rPr lang="en-US" smtClean="0"/>
              <a:pPr/>
              <a:t>9</a:t>
            </a:fld>
            <a:endParaRPr lang="en-US" dirty="0"/>
          </a:p>
        </p:txBody>
      </p:sp>
      <p:sp>
        <p:nvSpPr>
          <p:cNvPr id="9" name="object 7">
            <a:extLst>
              <a:ext uri="{FF2B5EF4-FFF2-40B4-BE49-F238E27FC236}">
                <a16:creationId xmlns:a16="http://schemas.microsoft.com/office/drawing/2014/main" id="{978FBFA7-C422-4B1E-B14C-2CB663519AAE}"/>
              </a:ext>
            </a:extLst>
          </p:cNvPr>
          <p:cNvSpPr/>
          <p:nvPr/>
        </p:nvSpPr>
        <p:spPr>
          <a:xfrm>
            <a:off x="10280904" y="3951740"/>
            <a:ext cx="1692913" cy="224506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42824619"/>
      </p:ext>
    </p:extLst>
  </p:cSld>
  <p:clrMapOvr>
    <a:masterClrMapping/>
  </p:clrMapOvr>
</p:sld>
</file>

<file path=ppt/theme/theme1.xml><?xml version="1.0" encoding="utf-8"?>
<a:theme xmlns:a="http://schemas.openxmlformats.org/drawingml/2006/main" name="BU">
  <a:themeElements>
    <a:clrScheme name="Custom 3">
      <a:dk1>
        <a:srgbClr val="000000"/>
      </a:dk1>
      <a:lt1>
        <a:sysClr val="window" lastClr="FFFFFF"/>
      </a:lt1>
      <a:dk2>
        <a:srgbClr val="637052"/>
      </a:dk2>
      <a:lt2>
        <a:srgbClr val="CCDDEA"/>
      </a:lt2>
      <a:accent1>
        <a:srgbClr val="002060"/>
      </a:accent1>
      <a:accent2>
        <a:srgbClr val="C00000"/>
      </a:accent2>
      <a:accent3>
        <a:srgbClr val="002060"/>
      </a:accent3>
      <a:accent4>
        <a:srgbClr val="0070C0"/>
      </a:accent4>
      <a:accent5>
        <a:srgbClr val="C2BC80"/>
      </a:accent5>
      <a:accent6>
        <a:srgbClr val="94A088"/>
      </a:accent6>
      <a:hlink>
        <a:srgbClr val="2998E3"/>
      </a:hlink>
      <a:folHlink>
        <a:srgbClr val="8C8C8C"/>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51975</TotalTime>
  <Words>4265</Words>
  <Application>Microsoft Office PowerPoint</Application>
  <PresentationFormat>Widescreen</PresentationFormat>
  <Paragraphs>427</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Algerian</vt:lpstr>
      <vt:lpstr>Arial</vt:lpstr>
      <vt:lpstr>Baskerville Old Face</vt:lpstr>
      <vt:lpstr>Bell MT</vt:lpstr>
      <vt:lpstr>Calibri</vt:lpstr>
      <vt:lpstr>Cambria Math</vt:lpstr>
      <vt:lpstr>Franklin Gothic Book</vt:lpstr>
      <vt:lpstr>Franklin Gothic Medium</vt:lpstr>
      <vt:lpstr>Times New Roman</vt:lpstr>
      <vt:lpstr>Wingdings</vt:lpstr>
      <vt:lpstr>BU</vt:lpstr>
      <vt:lpstr>Mechanics</vt:lpstr>
      <vt:lpstr>Rigid Body Dynamics</vt:lpstr>
      <vt:lpstr>Introduction</vt:lpstr>
      <vt:lpstr>Rotation</vt:lpstr>
      <vt:lpstr>Angular Momentum of a Particle-I</vt:lpstr>
      <vt:lpstr>Angular Momentum of a Particle-II</vt:lpstr>
      <vt:lpstr>Angular Momentum of a Particle-III</vt:lpstr>
      <vt:lpstr>Angular Momentum of a Sliding Block</vt:lpstr>
      <vt:lpstr>Conical Pendulum</vt:lpstr>
      <vt:lpstr>Angular Momentum of Rigid Body-I</vt:lpstr>
      <vt:lpstr>Angular Momentum of Rigid Body-II</vt:lpstr>
      <vt:lpstr>Tensor-I</vt:lpstr>
      <vt:lpstr>Tensor-II</vt:lpstr>
      <vt:lpstr>Tensor-III</vt:lpstr>
      <vt:lpstr>Inertia Tensor-I</vt:lpstr>
      <vt:lpstr>Inertia Tensor-II</vt:lpstr>
      <vt:lpstr>Inertia Tensor-III</vt:lpstr>
      <vt:lpstr>Inertia Tensor-IV</vt:lpstr>
      <vt:lpstr>Principle Axes of Rigid Body-I</vt:lpstr>
      <vt:lpstr>Principle Axes of Rigid Body-II</vt:lpstr>
      <vt:lpstr>Calculation of Inertia Tensor</vt:lpstr>
      <vt:lpstr>Inertia Tensor and Moment of Inertia</vt:lpstr>
      <vt:lpstr>Moment of Inertia of Continuum System-I</vt:lpstr>
      <vt:lpstr>Moment of Inertia of Continuum System-II</vt:lpstr>
      <vt:lpstr>Moment of Inertia of Continuum System-III</vt:lpstr>
      <vt:lpstr>Moment of Inertia of Continuum System-IV</vt:lpstr>
      <vt:lpstr>Moment of Inertia of Continuum System-V</vt:lpstr>
      <vt:lpstr>Rigid Body Dynamics: Euler’s Equation-I</vt:lpstr>
      <vt:lpstr>Rigid Body Dynamics: Euler’s Equation-II</vt:lpstr>
      <vt:lpstr>Rigid Body Dynamics: Euler’s Equation-III</vt:lpstr>
      <vt:lpstr>Gyroscope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Cold is Hot!!!</dc:title>
  <dc:creator>Ayan Khan</dc:creator>
  <cp:lastModifiedBy>Ayan Khan</cp:lastModifiedBy>
  <cp:revision>288</cp:revision>
  <dcterms:created xsi:type="dcterms:W3CDTF">2020-10-01T07:55:32Z</dcterms:created>
  <dcterms:modified xsi:type="dcterms:W3CDTF">2021-06-15T03:33:45Z</dcterms:modified>
</cp:coreProperties>
</file>