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37" r:id="rId6"/>
    <p:sldId id="315" r:id="rId7"/>
    <p:sldId id="323" r:id="rId8"/>
    <p:sldId id="335" r:id="rId9"/>
    <p:sldId id="336" r:id="rId10"/>
    <p:sldId id="334" r:id="rId11"/>
    <p:sldId id="324" r:id="rId12"/>
    <p:sldId id="326" r:id="rId13"/>
    <p:sldId id="333" r:id="rId14"/>
    <p:sldId id="332" r:id="rId15"/>
    <p:sldId id="331" r:id="rId16"/>
    <p:sldId id="327" r:id="rId17"/>
    <p:sldId id="325" r:id="rId18"/>
    <p:sldId id="307" r:id="rId19"/>
    <p:sldId id="306" r:id="rId20"/>
    <p:sldId id="308" r:id="rId21"/>
    <p:sldId id="330" r:id="rId22"/>
    <p:sldId id="329" r:id="rId23"/>
    <p:sldId id="32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B237F-A284-4622-B496-742753FA199D}" v="37" dt="2021-08-31T05:24:01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1" autoAdjust="0"/>
    <p:restoredTop sz="94660"/>
  </p:normalViewPr>
  <p:slideViewPr>
    <p:cSldViewPr>
      <p:cViewPr varScale="1">
        <p:scale>
          <a:sx n="69" d="100"/>
          <a:sy n="69" d="100"/>
        </p:scale>
        <p:origin x="16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184 436 8130,'0'0'8544,"-2"5"-8201,-3 19-285,2 0-1,0 1 1,1-1-1,2 1 1,0 0 0,5 28-1,-4-24-28,44 378 381,-39-358-409,-3-20-1,-3-21 0,0 1 0,1-1 0,0 0 0,1 1 0,0-1 0,0 0 0,7 15 0,-5-21 27,-1-12 54,3-56-43,-4-1 0,-10-114 1,-6 80-197,-5 1 0,-51-159 0,62 236 174,-45-132-53,46 140 174,0 0 0,-1 0 0,0 1 0,-1 0 0,-1 1 0,0-1 0,-19-18 0,30 35 108,-1-3-244,0 1 0,0 0-1,0 0 1,0-1 0,1 1-1,-1 0 1,0-1 0,1 1 0,-1 0-1,1-1 1,-1 1 0,0 0-1,1-1 1,0 1 0,-1-1-1,1 1 1,-1-1 0,1 1 0,0-1-1,-1 1 1,1-1 0,0 0-1,-1 1 1,1-1 0,0 0-1,0 1 1,11 1-2,0 1 1,0-2-1,0 1 1,0-2-1,0 0 0,0 0 1,0-1-1,0 0 1,0-1-1,19-6 0,13-6 5,62-29 0,-44 16-5,-33 16-46,-3-1-195,0 2 1,1 0-1,0 2 0,0 1 0,0 1 1,48-4-1,-35 10-1773,-16 0-520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8490,'214'-53'3182,"-207"68"-2613,9 42 402,11 64 0,-17-67-204,30 89 0,-40-143-761,0 0 1,0 1-1,0-1 0,0 0 1,0 0-1,1 0 1,-1 0-1,0 0 1,0 0-1,0 0 1,0 1-1,0-1 0,1 0 1,-1 0-1,0 0 1,0 0-1,0 0 1,0 0-1,1 0 1,-1 0-1,0 0 1,0 0-1,0 0 0,1 0 1,-1 0-1,0 0 1,0 0-1,0 0 1,0 0-1,1 0 1,-1 0-1,0 0 0,0 0 1,0 0-1,0-1 1,1 1-1,-1 0 1,0 0-1,0 0 1,0 0-1,0 0 0,0 0 1,1 0-1,-1-1 1,0 1-1,0 0 1,0 0-1,0 0 1,0 0-1,0-1 0,0 1 1,0 0-1,0 0 1,0 0-1,0 0 1,0-1-1,0 1 1,0 0-1,0 0 0,0 0 1,0-1-1,0 1 1,0 0-1,0 0 1,0-1-1,9-48 247,1-58 0,-6 57-76,15-76-1,-19 125-159,0-1 0,0 1 0,0 0-1,1 0 1,-1 0 0,0 0 0,0 0 0,1 0 0,-1 0 0,0 0-1,1 0 1,-1 0 0,1 0 0,-1 0 0,1 1 0,0-1 0,-1 0-1,1 0 1,0 0 0,0 1 0,0-1 0,-1 0 0,1 1 0,0-1 0,0 1-1,0-1 1,2 0 0,-2 1 22,1 1 1,-1-1-1,0 1 0,1 0 1,-1 0-1,0-1 0,0 1 1,1 0-1,-1 0 0,0 0 1,0 0-1,0 0 0,0 0 1,0 0-1,-1 1 0,1-1 1,1 2-1,33 69 902,-32-64-990,3 4 72,-2 0-13,1 0 0,0 0 0,1-1 0,0 0 0,1 0 1,0 0-1,1-1 0,14 14 0,-21-23-11,0 0 1,0 0-1,-1-1 1,1 1-1,0-1 1,0 1 0,1 0-1,-1-1 1,0 0-1,0 1 1,0-1-1,0 0 1,0 1-1,0-1 1,1 0-1,-1 0 1,0 0 0,0 0-1,0 0 1,0 0-1,1 0 1,-1-1-1,0 1 1,0 0-1,0-1 1,0 1-1,0-1 1,0 1 0,0-1-1,0 1 1,0-1-1,0 0 1,0 1-1,0-1 1,0 0-1,0 0 1,-1 0-1,1 0 1,0 0-1,-1 0 1,1 0 0,0 0-1,-1 0 1,1 0-1,-1 0 1,0 0-1,1 0 1,-1 0-1,0 0 1,1-3-1,2-8 4,0 0-1,-1-1 0,2-19 1,-3 25-5,0-10-6,2 1 1,0 0 0,1 0 0,11-30-1,-12 39 6,1-1-1,0 0 0,0 1 0,1 0 0,0 0 0,0 1 0,1-1 1,0 1-1,0 0 0,1 1 0,8-7 0,-14 12 3,-1 0 0,0 0 0,0-1 0,0 1 1,0 0-1,0 0 0,0 0 0,0 0 0,0 0 0,1 0 0,-1 0 0,0 0 0,0 0 0,0 0 0,0 0 1,0 0-1,0 0 0,0 0 0,1 0 0,-1 0 0,0 0 0,0 0 0,0 0 0,0 0 0,0 0 0,0 0 1,1 0-1,-1 0 0,0 0 0,0 0 0,0 0 0,0 0 0,0 0 0,0 0 0,0 0 0,1 0 0,-1 0 0,0 0 1,0 1-1,0-1 0,0 0 0,0 0 0,0 0 0,0 0 0,0 0 0,0 0 0,0 0 0,0 1 0,0-1 1,0 0-1,1 0 0,-1 0 0,0 0 0,0 0 0,0 0 0,0 0 0,0 1 0,0-1 0,0 0 0,0 0 1,0 0-1,0 0 0,-1 0 0,1 0 0,0 1 0,0-1 0,0 0 0,0 0 0,-4 17 14,-10 20 6,5-17-27,1-1-1,1 1 1,0 0 0,2 1-1,1-1 1,0 1 0,1 0-1,2 0 1,0 1 0,1-1-1,5 34 1,-5-53 3,1 0 1,0 0-1,-1-1 1,1 1-1,0-1 1,0 1-1,0-1 0,0 1 1,0-1-1,0 1 1,1-1-1,-1 0 1,0 0-1,1 0 0,-1 1 1,1-1-1,-1-1 1,1 1-1,-1 0 0,1 0 1,0-1-1,-1 1 1,1 0-1,0-1 1,0 0-1,3 1 0,-1 0-9,0-1-1,0 0 0,0 0 0,0 0 0,0 0 0,0 0 1,0-1-1,1 0 0,-2 0 0,1 0 0,6-2 0,2-6-66,0 0-1,-1-1 1,0 0-1,-1-1 1,0 0 0,-1-1-1,0 0 1,-1 0-1,0-1 1,-1 0-1,9-22 1,-12 25 86,-1 1 0,0-1 0,-1 1 0,0-1 0,-1 0 1,0 0-1,0 0 0,-1 0 0,-2-20 0,0 29 0,0 0 0,0 0-1,0 0 1,0 0 0,0 0-1,0 1 1,0-1 0,-1 1-1,1-1 1,0 1 0,0 0 0,-1 0-1,1 0 1,0 0 0,0 0-1,-1 0 1,1 0 0,0 1-1,0-1 1,0 1 0,-4 1 0,3 2-12,1 0 0,0 0 1,0 0-1,0 0 0,0 0 1,0 0-1,1 1 0,0-1 1,0 1-1,0-1 1,0 10-1,-1 58 12,3-49-16,-1-20 5,0-1 1,0 1-1,0-1 1,0 0 0,0 1-1,1-1 1,-1 0 0,1 1-1,0-1 1,-1 0 0,1 1-1,0-1 1,1 0 0,-1 0-1,2 3 1,-2-4 1,1-1 0,-1 1 0,0 0 0,1 0 0,-1-1 0,1 1 1,-1-1-1,1 1 0,-1-1 0,1 1 0,0-1 0,-1 0 0,1 0 0,-1 0 0,1 0 0,0 0 0,-1 0 0,1 0 0,-1-1 0,1 1 1,0-1-1,-1 1 0,1-1 0,2-1 0,-2 1 1,1-1 0,-1 1 0,1-1 0,-1 0 0,1 0 0,-1 0 0,0-1 0,0 1 0,0 0 0,0-1 0,-1 1 0,1-1 0,-1 0 0,3-4 0,15-44-83,-12 32 199,-5 19 38,-1 8 82,0 3-237,1 0-1,0 0 0,0-1 0,1 1 1,0-1-1,8 18 0,-10-24 3,1-1 1,0 0-1,0 0 0,-1 0 0,2 0 0,-1-1 0,0 1 0,1-1 0,-1 1 0,1-1 0,-1 0 0,1 0 0,0 0 0,0 0 0,0 0 0,0-1 0,1 1 0,-1-1 1,0 0-1,1 0 0,-1 0 0,1 0 0,-1-1 0,6 1 0,-5-1 0,0 0 1,1-1-1,-1 1 1,0-1 0,0 0-1,0 0 1,0 0-1,0-1 1,0 1-1,0-1 1,0 0-1,0 0 1,-1-1-1,1 1 1,-1-1 0,0 1-1,6-7 1,-4 2-1,0 0 0,0 0 0,-1 0 0,1-1 0,-2 1 0,1-1 0,-1 0 0,3-12 0,1-11 17,-2 1-1,-1-1 1,-2 1 0,0-32-1,-2 29 26,0-32 109,-2-1 0,-13-83 0,15 264 952,19-4-1105,34 112 0,-48-211-66,-1 0-589,-3-4-2702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11586,'0'0'3153,"204"-121"-3385,-184 102-912,-6 3-4473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11146,'0'0'7522,"-18"5"-7201,9-3-298,4-2-14,0 1-1,0 0 0,0 0 1,0 1-1,1-1 0,-1 1 1,0 0-1,1 0 0,-1 1 1,1-1-1,0 1 0,0 0 1,0 0-1,0 1 0,1-1 1,-1 1-1,1-1 0,0 1 1,0 0-1,0 1 0,0-1 0,1 0 1,0 1-1,0-1 0,0 1 1,0 0-1,-1 7 0,-72 340 647,27 13-154,43-325-458,-32 288 285,7 349-1,32-656-328,0 0 0,1 0 0,1 0 1,1 0-1,0-1 0,2 0 0,0 0 0,2-1 0,0 0 0,1 0 0,1-1 0,1 0 1,0-1-1,1 0 0,1-1 0,31 28 0,-25-26-2,2-1 0,0-2 0,0 0 0,1-1 0,1-1 0,0-1 0,1-1 0,0-2 0,1 0 0,0-2 0,0-1 0,46 5-1,-29-7-8,0-2 0,0-1 0,0-3-1,0-2 1,-1-1 0,1-2-1,-1-2 1,51-19 0,0-9-1190,110-63-1,-95 37-3027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6121,'0'0'7414,"24"6"-6662,-20-5-670,-1 1 1,1-1-1,-1 1 1,0 0-1,0-1 1,0 2-1,0-1 1,0 0-1,0 1 0,-1-1 1,1 1-1,-1 0 1,1 0-1,-1-1 1,0 2-1,0-1 1,-1 0-1,1 0 0,0 1 1,-1-1-1,0 1 1,0-1-1,0 1 1,-1-1-1,2 7 0,0 12 212,0 1-1,-1-1 0,-2 25 0,1-20-167,-1-15-16,1 0 0,-1 0-1,-6 23 1,6-32-327,0 1 1,0-1-1,0 1 0,0-1 0,-1 0 0,1 1 1,-1-1-1,0 0 0,0 0 0,0 0 0,0-1 1,-1 1-1,1 0 0,-1-1 0,0 0 0,1 1 1,-7 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3449,'-3'0'12215,"3"0"-12196,-1 0 0,1-1-1,-1 1 1,1 0 0,-1 0 0,1 0-1,-1 1 1,1-1 0,0 0 0,-1 0-1,1 0 1,-1 0 0,1 0 0,-1 1-1,1-1 1,-1 0 0,1 0 0,-1 1-1,1-1 1,0 0 0,-1 1-1,1-1 1,0 0 0,-1 1 0,1 0-1,-10 24 129,1 1-1,2 1 0,1-1 0,0 1 1,3 0-1,0 0 0,1 1 0,3 33 1,-1-59-300,0 1 0,1-1 0,-1 0 0,0 0 0,1 1 1,0-1-1,-1 0 0,1 0 0,0 0 0,0 0 0,0 0 0,1 0 1,-1 0-1,0 0 0,1 0 0,-1 0 0,1-1 0,-1 1 0,1 0 1,0-1-1,0 0 0,0 1 0,0-1 0,0 0 0,0 0 0,0 0 1,0 0-1,0-1 0,1 1 0,-1 0 0,0-1 0,0 0 0,3 1 1,13 0-4733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9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9154,'0'0'6841,"-34"165"-6705,34-115 40,0 3-120,0-7-40,14-2-16,10-7 0,28 1-208,-7-10-1424,-4-10-3233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4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7346,'0'0'5863,"0"-1"-5834,0 1 0,0-1-1,0 1 1,0-1-1,0 1 1,0-1 0,0 1-1,0-1 1,0 1-1,0-1 1,0 1 0,0-1-1,0 1 1,0-1-1,1 1 1,-1-1 0,0 1-1,0 0 1,1-1-1,-1 1 1,0-1 0,0 1-1,1 0 1,-1-1-1,0 1 1,1-1 0,3 1 26,-1 0 0,0 0 0,1 0 0,-1 1 0,0-1 1,1 1-1,-1 0 0,0-1 0,0 2 0,1-1 0,-1 0 0,0 1 1,0-1-1,-1 1 0,1 0 0,0 0 0,3 3 0,-3-1-19,0 0-1,0 1 0,0-1 0,-1 1 0,0 0 0,0 0 0,0 0 0,0 0 0,-1 0 1,2 9-1,3 29-31,-1 0 0,-3 1 1,-3 53-1,0-25-2802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40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7098,'0'0'7713,"17"7"-6321,-14 14-335,1 7-313,-4 10-312,0 5-208,0 7-168,-4 6-56,-23 22-72,2-13-1488,1-6-3697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4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 10418,'0'0'4639,"8"-1"-4249,-6 1-343,1 0 0,-1 0 0,0 0 0,1 0 0,-1 0 0,0 0 0,1 1 0,-1-1 0,0 1 0,1-1 0,-1 1 0,0 0 0,0 0 0,0 0 0,0 0 0,0 1 0,3 2 0,-2-1 72,-1 0 1,0 0-1,0 0 1,0 1 0,0-1-1,-1 1 1,1 0-1,-1-1 1,0 1-1,0 0 1,0 0-1,-1-1 1,1 7 0,2 15 301,-2 0 1,0 0 0,-2 1 0,-1-1 0,-7 36 0,6-45-459,-2-1-1,0 1 1,-1-1-1,0 0 1,-1 0-1,-1 0 1,0-1-1,-1 0 1,-15 17-1,10-17-4694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0 153 11747,'0'0'6481,"114"-10"-6417,-48-11-64,10-4-200,38-16-1216,-20 10-1153,-15 6-3576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4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1712,'0'0'12516,"0"-6"-11795,0-16 334,0 31 1028,0 50-660,20 398-721,-16-324-698,-4-106-14,4-26-11,0 0 0,1 0 1,-1-1-1,0 1 1,1-1-1,-1 0 0,8-1 1,-5 1 10,50-1 39,101-13 0,-136 10-91,0-1 1,0 0-1,0-2 1,-1 0-1,0-1 0,-1-2 1,31-18-1,-43 23-11,-1-1 0,0 0 0,0 0 0,-1-1 0,0 1 0,0-1 0,-1-1 0,0 1 0,0-1 0,0 0 0,-1 0 0,-1-1 0,1 1 0,3-16 0,-4 9 52,0 0-1,-1-1 1,0 0 0,-2 0-1,1 1 1,-2-1 0,-4-26 0,4 39 20,1 0 0,-1 0 1,0 0-1,0 0 0,0 1 1,0-1-1,0 0 0,-1 0 1,0 1-1,1-1 1,-1 1-1,0 0 0,0-1 1,0 1-1,0 0 0,0 0 1,-1 0-1,1 0 0,-1 1 1,1-1-1,-1 1 0,0-1 1,0 1-1,1 0 1,-1 0-1,0 0 0,0 0 1,0 1-1,0-1 0,0 1 1,0 0-1,0 0 0,0 0 1,0 0-1,0 0 1,0 1-1,0-1 0,0 1 1,0 0-1,0 0 0,0 0 1,1 0-1,-1 1 0,0-1 1,1 1-1,-1-1 0,1 1 1,-1 0-1,1 0 1,0 0-1,-4 4 0,-7 14-7,0-1-1,2 2 1,0 0 0,1 0-1,1 1 1,1 0 0,1 0-1,1 1 1,1 0-1,1 0 1,1 0 0,1 1-1,1 35 1,1-58 8,0 0-1,0 0 1,1 0 0,-1 0 0,0 0-1,0-1 1,0 1 0,1 0 0,-1 0-1,1 0 1,-1 0 0,0 0 0,1-1-1,0 1 1,-1 0 0,1-1 0,-1 1-1,1 0 1,0-1 0,-1 1 0,1 0-1,0-1 1,0 1 0,-1-1 0,1 0-1,1 1 1,31 4 4,-27-5-35,-1-1-1,1 0 1,-1 0-1,1 0 0,-1 0 1,0-1-1,1 0 0,-1 0 1,9-6-1,-7 1-85,0 0 0,0 0 0,-1-1-1,0 0 1,-1 0 0,0-1 0,0 0 0,-1 0 0,0 0-1,-1 0 1,5-16 0,-3 3 198,-1-1 0,0 1 1,-2 0-1,0-24 0,-1 47-86,0-1 1,-1 0-1,1 0 1,0 1-1,0-1 1,-1 1-1,1-1 0,0 1 1,0-1-1,-1 1 1,1-1-1,-1 1 1,1-1-1,0 1 0,-1 0 1,1-1-1,-1 1 1,0 0-1,1 0 0,0 1 1,13 38 21,-11-30-5,0-1-1,0 1 1,2 0 0,7 14 0,-10-22-11,0 1 0,0-1 0,0 1 1,0-1-1,0 0 0,1 0 1,-1 0-1,1 0 0,-1-1 0,1 1 1,-1-1-1,1 1 0,0-1 1,0 0-1,0 0 0,0 0 0,0 0 1,0-1-1,6 1 0,-4-1 2,0 0-1,0 0 0,0 0 1,0-1-1,0 0 0,0 0 1,0 0-1,-1-1 1,1 1-1,0-1 0,-1 0 1,0 0-1,1-1 0,6-4 1,-4 1-5,0 0 0,-1-1 1,0 1-1,0-1 0,0-1 0,-1 1 1,7-13-1,-3 1-5,0 1-1,-2-1 1,0 0 0,-2 0 0,0-1-1,5-37 1,-7 24 33,-1-1 0,-2 1 0,-5-52 0,4 83 8,1-1-1,-1 1 1,0 0-1,0-1 1,0 1-1,0 0 1,0 0-1,0 0 1,-1-1-1,1 1 1,-1 1 0,1-1-1,-1 0 1,0 0-1,0 1 1,1-1-1,-1 0 1,0 1-1,-1 0 1,1 0-1,0-1 1,-3 0 0,3 2-13,1-1 1,-1 1 0,0 0 0,1-1-1,-1 1 1,1 0 0,-1 0 0,0 0-1,1 0 1,-1 1 0,0-1 0,1 0-1,-1 1 1,1-1 0,-1 1 0,1-1-1,-1 1 1,1 0 0,-1-1-1,1 1 1,0 0 0,-1 0 0,1 0-1,0 0 1,0 0 0,0 1 0,-1-1-1,1 0 1,0 0 0,1 1 0,-1-1-1,0 1 1,-1 1 0,-2 11 28,-1 1-1,2-1 1,0 1 0,1 0 0,0 0-1,1 0 1,1 0 0,0 0 0,3 18-1,-2-29-48,0 0-1,1 1 0,-1-1 1,1 0-1,0 0 0,0 0 0,0-1 1,0 1-1,1 0 0,-1-1 0,1 0 1,0 1-1,0-1 0,0 0 1,1 0-1,-1-1 0,1 1 0,-1-1 1,1 0-1,6 3 0,12 6-252,0-1 0,32 9 0,-46-16 77,0 0 29,1 0 0,-1 1 0,0 0 0,0 0 0,0 1 0,-1 0 0,0 0 0,1 1 0,11 12 0,-16-14 136,-1-1 0,1 1 0,0 0 0,-1-1 0,0 1 0,0 0 0,0 0 0,-1 1 0,1-1 0,-1 0 0,0 0 0,0 1 0,0-1 0,-1 1 0,1-1 0,-1 1 0,0-1 0,-1 1 0,1-1 0,-1 0 0,0 1 0,-1 4 0,0-5 16,0 0-1,-1 0 1,1-1-1,-1 1 0,0-1 1,0 0-1,0 0 1,-1 0-1,1 0 1,-1 0-1,1-1 1,-1 0-1,0 1 0,0-1 1,0-1-1,-7 3 1,0 1-47,0-1 0,-1-1 1,0 0-1,-24 3 0,-11-6-3325,32 0-1089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4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9818,'0'0'7826,"21"122"-7594,-14-66-80,-4 6-40,1 0-40,-1 3-64,-3-6 0,4-6-8,-1-9-72,-3-10-648,4-12-1617,-4-13-1832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10722,'0'0'4137,"211"-102"-4161,-156 67-1320,-10 7-7730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4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2 152 6161,'0'0'7059,"-1"5"-6720,0 15 197,2-1-1,0 1 1,4 22-1,3 46 334,-8 97 501,0-184-1101,0-20 43,0-25-293,2 0 0,10-62-1,-9 92-25,0-1 0,1 1 0,1-1 0,0 1 0,1 1 0,0-1-1,1 1 1,0 0 0,2 1 0,-1-1 0,12-11 0,-18 22 3,-1 0-1,0 0 1,1 0 0,0 0 0,-1 1-1,1-1 1,0 1 0,0-1 0,0 1 0,0 0-1,0 0 1,0 0 0,0 0 0,1 0-1,-1 0 1,0 0 0,0 1 0,1-1-1,-1 1 1,0 0 0,1 0 0,-1 0-1,1 0 1,-1 0 0,0 0 0,1 0-1,-1 1 1,0-1 0,1 1 0,-1 0-1,0 0 1,0 0 0,0 0 0,1 0-1,-1 0 1,0 0 0,-1 1 0,1-1-1,0 1 1,0 0 0,-1-1 0,1 1-1,0 0 1,-1 0 0,0 0 0,0 0-1,1 0 1,-1 0 0,0 0 0,0 0 0,-1 1-1,1-1 1,0 0 0,-1 4 0,13 56 9,-10-42-6,1 0 1,1 0 0,0-1-1,15 33 1,-18-47 0,0-1 1,1 1-1,0-1 1,0 0-1,0 0 1,0 0-1,1-1 1,-1 1 0,1-1-1,0 0 1,0 0-1,0 0 1,1 0-1,-1-1 1,1 0-1,-1 0 1,1 0-1,0 0 1,0-1-1,0 1 1,0-1 0,0-1-1,9 1 1,-6 0-1,1-2 1,-1 1-1,0-1 1,0 0-1,1-1 1,-1 0 0,0 0-1,0-1 1,0 0-1,-1 0 1,1-1-1,-1 0 1,11-7-1,-9 4-2,0-1 0,0 0-1,-1-1 1,1 1 0,-2-2-1,1 1 1,-2-1 0,12-21-1,-13 20 11,-1 0 1,-1-1-1,0 1 0,0-1 1,-1 0-1,-1 1 0,0-1 0,0 0 1,-2-17-1,1 19 17,-1 7-18,1 1-1,-1-1 0,0 0 0,0 0 1,0 0-1,-1 1 0,1-1 0,-1 1 1,1-1-1,-1 1 0,0-1 0,0 1 1,0 0-1,0 0 0,0 0 1,-1 0-1,1 0 0,-1 1 0,1-1 1,-1 1-1,0-1 0,1 1 0,-1 0 1,0 0-1,0 0 0,0 0 0,0 1 1,-3-1-1,-2-1 12,0 0 0,0 1-1,0 0 1,0 1 0,0-1 0,0 1 0,0 1-1,0 0 1,-1 0 0,-7 2 0,12 0-15,0-1 0,0 1 0,0-1 0,0 1 1,0 0-1,0 1 0,1-1 0,-1 0 0,1 1 0,0 0 1,0 0-1,1 0 0,-1 0 0,1 0 0,0 1 0,-3 6 1,-1 4-3,1 0 0,1 1 0,-5 26 0,5-19 9,2 0 0,0 1 0,2-1 0,0 1 0,6 31 0,-6-52-14,1 0-1,0 0 1,0-1-1,1 1 1,-1 0-1,1 0 1,-1-1-1,1 1 1,0-1-1,0 0 1,0 1-1,0-1 1,0 0-1,0 0 0,1 0 1,-1 0-1,1-1 1,-1 1-1,1-1 1,0 0-1,0 1 1,-1-1-1,1 0 1,0-1-1,0 1 1,0 0-1,0-1 1,0 0-1,0 1 1,0-1-1,0-1 0,4 1 1,-2 0-10,0-1 0,1 0 0,-1 1 0,0-2 0,1 1 0,-1 0-1,0-1 1,0 0 0,0-1 0,0 1 0,-1-1 0,1 0 0,-1 0 0,1 0 0,-1 0 0,0-1 0,5-5 0,-3 0-19,-1 0 1,1-1 0,-2 0 0,1 0 0,-1 0-1,-1 0 1,0 0 0,3-21 0,-2-2 34,-1-53 0,-3 85 57,7 9-71,-3 4 85,0 0 0,-1 0 0,0 1 0,-1-1 0,0 0 0,0 20 1,-2-22 7,0 1 0,1-1 0,0 0 1,1 0-1,0 1 0,1-1 0,0-1 1,0 1-1,1 0 0,8 14 1,-11-23-82,0 0 1,-1-1 0,1 1-1,-1 0 1,1 0 0,0-1 0,-1 1-1,1-1 1,0 1 0,0-1-1,0 1 1,-1-1 0,1 1 0,0-1-1,0 0 1,0 1 0,0-1 0,0 0-1,0 0 1,0 0 0,0 0-1,0 0 1,0 0 0,-1 0 0,1 0-1,0 0 1,0 0 0,0 0 0,0 0-1,0-1 1,0 1 0,0 0-1,0-1 1,-1 1 0,1-1 0,0 1-1,0-1 1,0 1 0,-1-1 0,1 0-1,0 1 1,-1-1 0,1 0-1,-1 1 1,1-1 0,-1 0 0,2-2-1,26-44-78,-25 41 40,16-35-94,-14 27 106,1 1 1,0-1-1,1 2 0,0-1 1,1 1-1,1 0 1,0 0-1,14-14 0,-21 25 24,-1 0 0,0-1 0,1 1 0,-1 0 0,1 0 0,-1 0 0,1 0 0,-1 1 0,1-1 0,0 0 0,-1 1 0,1-1 0,0 1 0,-1-1 0,1 1 0,0 0 0,0 0 0,0 0 0,-1 0 0,1 0-1,0 0 1,0 0 0,-1 1 0,1-1 0,0 1 0,2 0 0,0 2 0,-1 0-1,1 0 1,-1 0 0,0 0-1,0 0 1,-1 1-1,1-1 1,2 6-1,5 6 19,-9-14-16,0 0 0,0-1 0,0 1 0,0 0 0,1-1 0,-1 1 0,0-1 0,0 1 0,0-1 0,0 0 0,0 1 0,1-1 0,-1 0 0,0 0 0,0 0 0,1 0 0,-1 0 0,0 0 0,0 0 0,1 0 0,-1 0 0,0-1 0,0 1 0,0 0 0,0-1 0,2 0 0,27-15-1,45-58-21,-74 73 38,-2 4-15,1 0 0,0 0 0,0 0-1,1 0 1,-1 0 0,1 0 0,-1 0-1,1 0 1,0-1 0,0 1-1,0 0 1,0-1 0,0 1 0,1 0-1,-1-1 1,1 0 0,0 1 0,0-1-1,0 0 1,0 0 0,0 0-1,0 0 1,0 0 0,1 0 0,-1-1-1,1 1 1,-1-1 0,1 0 0,0 0-1,0 0 1,-1 0 0,1 0 0,0 0-1,0-1 1,0 1 0,0-1-1,0 0 1,0 0 0,-1 0 0,1 0-1,5-2 1,1 1-12,-1 0 0,0-1 1,1 0-1,-1 0 0,0-1 0,0 0 0,0-1 0,-1 1 0,1-2 1,-1 1-1,0-1 0,0 0 0,9-9 0,-12 8-29,1 0 0,-1-1 0,1 0 0,-2 0 0,1 0 0,-1 0-1,0 0 1,-1-1 0,0 1 0,0-1 0,0 0 0,-1 1 0,0-1 0,-1 0 0,0 0 0,0 0 0,-2-14 0,1 20 33,0 0 1,0 0 0,0 0 0,0 0 0,0 0 0,0 0 0,0 0 0,-1 0 0,1 0 0,-1 1 0,1-1-1,-1 1 1,0-1 0,0 1 0,0 0 0,1-1 0,-1 1 0,0 0 0,0 0 0,-1 1 0,1-1-1,0 0 1,0 1 0,0-1 0,0 1 0,-1-1 0,1 1 0,0 0 0,0 0 0,-1 0 0,1 1-1,0-1 1,0 0 0,-1 1 0,1-1 0,0 1 0,0 0 0,0 0 0,0 0 0,0 0 0,-2 1 0,0 3-4,1-1 0,0 0 0,0 1 0,1 0 0,-1 0 0,1-1 0,0 1 0,0 1 0,1-1 0,-1 0 0,1 0 1,0 9-1,-2 73-48,4-60 22,-1-24 16,0-1 0,0 1 1,1 0-1,-1-1 0,1 1 1,0 0-1,0-1 0,0 1 1,0-1-1,0 1 0,0-1 1,1 0-1,-1 0 0,1 1 1,0-1-1,0 0 0,0 0 1,0-1-1,0 1 0,0 0 1,0-1-1,0 1 0,1-1 1,-1 0-1,0 1 0,1-1 1,-1 0-1,1-1 1,4 2-1,0 0-345,0-1 0,1 0 1,-1 0-1,1 0 0,-1-1 0,1 0 1,-1-1-1,1 0 0,-1 0 0,9-2 0,16-13-3234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4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13827,'0'0'7041,"15"7"-6946,-4-2-85,-4-2-8,0-1 0,-1 1-1,1 1 1,-1-1-1,0 1 1,0 0-1,0 1 1,-1 0-1,1 0 1,-1 0-1,0 0 1,-1 1-1,1-1 1,5 10-1,-4 1 13,1 0-1,-2 0 1,0 0-1,-1 1 1,-1-1-1,3 33 0,-6 107 78,-2-112-98,-6 49 133,-3 0-1,-38 141 1,-6 38-1270,48-217-855,0 75 0,7-98-4736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4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23 220 1584,'0'0'11850,"1"4"-11572,4 72 1215,-6 103 0,-1-121-1322,-22 145 251,23-195-229,50-231 46,-4 34-152,7-138 990,-52 327-1058,0 0 1,0-1 0,0 1-1,0 0 1,0-1-1,0 1 1,0 0 0,0-1-1,0 1 1,1 0 0,-1-1-1,0 1 1,0 0-1,0-1 1,0 1 0,1 0-1,-1 0 1,0-1 0,0 1-1,0 0 1,1 0-1,-1-1 1,0 1 0,0 0-1,1 0 1,-1 0 0,0-1-1,1 1 1,-1 0-1,0 0 1,1 0 0,-1 0-1,0 0 1,1 0 0,-1 0-1,1 0 1,11 8 88,8 19-183,69 171 271,-68-143-290,3 0 0,1-2 0,3-1 0,39 53 0,-65-103-276,8 13 20,-9-15 215,-1 1 1,0-1-1,0 0 0,1 0 0,-1 1 1,0-1-1,0 0 0,0 0 0,1 1 1,-1-1-1,0 0 0,0 1 1,0-1-1,0 0 0,0 1 0,0-1 1,0 0-1,0 1 0,0-1 0,0 0 1,0 1-1,0-1 0,0 1 1,0-1-1,0 0 0,0 1 0,0-1 1,0 0-1,-1 0 0,1 1 0,0-1 1,0 0-1,0 1 0,0-1 1,-1 0-1,1 0 0,0 1 0,0-1 1,-1 0-1,1 0 0,0 1 0,-15 2-5752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5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11586,'0'0'4441,"207"-112"-4441,-124 75-320,-14 9-1528,-10 0-5010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5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7034,'0'0'10511,"-27"15"-10113,-83 49-170,107-62-218,0 1 1,0-1 0,1 1 0,-1 0 0,0 0 0,1-1 0,0 2 0,0-1-1,0 0 1,0 0 0,0 1 0,0-1 0,1 1 0,0 0 0,0-1-1,0 1 1,0 0 0,0-1 0,1 1 0,0 0 0,-1 0 0,1 0 0,1 0-1,-1-1 1,1 1 0,1 6 0,0 10-7,-2-15-3,1 1-1,-1 0 1,1-1-1,1 1 1,-1 0-1,1-1 1,0 0 0,0 1-1,1-1 1,0 0-1,-1 0 1,2-1-1,5 8 1,7 6 3,1 0-1,20 16 1,-24-24-3,-2 0 0,1 1 0,-1 0 0,-1 1 0,0 0 0,10 17 1,-19-27 1,0 0 1,1 1 0,-1-1 0,0 1-1,-1-1 1,1 1 0,0 0 0,-1 0-1,1-1 1,-1 1 0,0 0 0,0-1 0,0 1-1,0 0 1,-1 0 0,1-1 0,-1 1-1,1 0 1,-3 4 0,1-3 5,0-1 0,-1 1 0,1-1 0,-1 0 0,0 0-1,0 0 1,0 0 0,0 0 0,0-1 0,-1 1 0,-6 3 0,-9 3-89,-1-2 0,0 1 0,0-2 0,-25 4 0,25-5-225,-51 11-3504,2-6-4945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5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84 634 7466,'0'0'5301,"0"26"-4713,0 205 727,1-186-1006,1-29-207,-2 1-1,0 0 1,-4 30 0,4-47-84,0 1 0,0-1 0,-1 1 0,1-1-1,0 1 1,0-1 0,0 1 0,0-1 0,-1 1 0,1-1 0,0 1 0,0-1 0,-1 0 0,1 1-1,0-1 1,-1 1 0,1-1 0,0 0 0,-1 1 0,1-1 0,-1 0 0,1 0 0,0 1 0,-1-1-1,1 0 1,-1 0 0,0 1 0,0-2 3,1 1-1,-1 0 1,0 0 0,1-1-1,-1 1 1,1 0 0,-1-1-1,1 1 1,-1-1 0,1 1-1,-1-1 1,1 1 0,-1-1-1,1 1 1,0-1 0,-1 1-1,1-1 1,0 0 0,-1 1-1,1-1 1,0 1 0,0-1-1,-1 0 1,1 1 0,0-1-1,0-1 1,-18-90 15,3-2 0,-1-103 0,10 118 1,-1-185 906,7 245-726,0 17-187,0 1-1,0-1 1,0 0-1,1 0 0,-1 1 1,1-1-1,-1 0 1,1 1-1,0-1 0,-1 0 1,1 1-1,0-1 1,0 1-1,0-1 0,0 1 1,0 0-1,1-1 1,-1 1-1,0 0 0,1 0 1,-1 0-1,1 0 1,-1 0-1,1 0 0,-1 0 1,1 1-1,0-1 1,-1 0-1,1 1 0,0-1 1,-1 1-1,1 0 1,0 0-1,0 0 0,2 0 1,1-1-4,0 1 0,0 1 0,0-1 0,0 1 0,-1-1 0,1 1 0,0 1 1,-1-1-1,1 1 0,-1 0 0,1 0 0,7 4 0,8 10 13,-1 1 1,-1 0-1,0 2 1,28 36-1,54 96 179,-32-46-153,-59-92-66,6 10-10,2-1-1,0 0 0,21 20 0,-38-42 13,1 0 1,-1 0-1,0 1 0,0-1 0,0 0 0,0 0 0,1 0 1,-1 0-1,0 1 0,0-1 0,0 0 0,1 0 0,-1 0 1,0 0-1,0 0 0,1 0 0,-1 0 0,0 1 0,0-1 0,1 0 1,-1 0-1,0 0 0,0 0 0,1 0 0,-1 0 0,0 0 1,0 0-1,1-1 0,-1 1 0,0 0 0,0 0 0,1 0 1,-1 0-1,0 0 0,0 0 0,0 0 0,1 0 0,-1-1 1,0 1-1,0 0 0,0 0 0,1 0 0,-1-1 0,4-15 16,-3-32-19,-1 37 8,-3-37 43,-3 1-1,-1 0 1,-14-47-1,-7-50 121,-14-163-82,62 337-6157,1 0 416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5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243 336 10298,'0'0'5088,"-29"4"-4899,0 0-147,0 2-1,-32 9 0,57-13-20,0 0 0,0 0-1,0 1 1,0-1 0,0 1 0,1 0-1,-1 0 1,1 0 0,0 0-1,0 1 1,0-1 0,0 1-1,1 0 1,-1 0 0,1 0 0,0 0-1,0 0 1,0 0 0,1 0-1,0 1 1,0-1 0,-1 7-1,-3 7 79,-2 8 13,1 1 0,1 0 0,1 0-1,1 0 1,2 0 0,3 46 0,-1-68-111,-1 0 1,1 0-1,0 0 0,1 0 0,-1 0 1,1 0-1,0-1 0,0 1 0,1-1 1,-1 1-1,1-1 0,0 0 1,0 0-1,0 0 0,1 0 0,-1 0 1,1-1-1,0 0 0,0 1 1,0-2-1,1 1 0,-1 0 0,1-1 1,-1 0-1,1 0 0,5 2 0,-4-3-20,-1 1 0,1-1 0,0 0 0,-1 0 0,1-1 0,0 0 0,0 0 0,0 0 0,0-1 0,-1 0 0,1 0 0,0 0 0,-1-1 0,1 1-1,-1-1 1,1-1 0,-1 1 0,0-1 0,0 0 0,0 0 0,0 0 0,7-8 0,-4 2-50,-1 1 1,0-1 0,0-1-1,-1 1 1,-1-1-1,0 0 1,0-1 0,-1 1-1,0-1 1,0 0-1,-1 0 1,1-15-1,0-2 61,-2 0 0,-1 0 0,-4-51 0,2 71 24,0 1 0,-1-1 1,1 1-1,-2-1 0,1 1 0,-1 0 0,-4-7 0,6 12 37,1 0 0,-2 0 0,1 0 0,0 0 0,0 0 0,0 1 0,-1-1 0,1 0 0,-1 1 0,0-1 0,1 1 0,-1 0 0,0-1-1,0 1 1,0 0 0,0 0 0,1 0 0,-2 0 0,1 1 0,0-1 0,0 0 0,0 1 0,0 0 0,0-1 0,0 1 0,-1 0 0,1 0 0,0 0 0,-3 1 0,4 1-49,-1 0-1,1 1 1,0-1-1,0 1 1,0-1-1,1 0 1,-1 1-1,1 0 1,-1-1 0,1 1-1,0-1 1,0 1-1,0 0 1,0-1-1,0 1 1,2 4-1,-2 2 10,0 4-5,0 0 0,0 1 0,1-1 0,1 0 0,1 0 0,0 0 0,0 0 0,1-1 0,1 1 0,0-1 0,0 0 0,2 0 0,7 11 0,-14-23-7,10 16 7,0-1-1,1-1 1,1 0-1,18 17 1,-28-28-8,1-1 1,-1 0 0,1 0-1,0 0 1,0 0 0,0-1-1,0 1 1,0-1 0,1 0-1,-1 0 1,0 0 0,1 0 0,4 0-1,-6-1 4,1-1-1,-1 1 1,1-1-1,-1 1 1,0-1-1,0 0 1,1 0-1,-1 0 1,0 0-1,0 0 1,0 0 0,0-1-1,0 1 1,0-1-1,0 1 1,-1-1-1,1 0 1,0 1-1,-1-1 1,1 0-1,1-4 1,6-9-1,0-1 0,-1 0 0,0-1 1,-2 0-1,9-32 0,10-92 13,-1 4-10,-24 136-7,0 0-1,0 0 1,1 0 0,-1 0-1,1 0 1,-1 0-1,1 0 1,-1 0-1,1 1 1,-1-1 0,1 0-1,0 0 1,-1 0-1,1 1 1,0-1 0,0 0-1,0 1 1,0-1-1,-1 1 1,1-1 0,0 1-1,0-1 1,0 1-1,0 0 1,0-1 0,0 1-1,0 0 1,0 0-1,0 0 1,0 0 0,0 0-1,0 0 1,0 0-1,0 0 1,0 0 0,0 0-1,0 1 1,0-1-1,0 0 1,0 1-1,2 0 1,0 0-4,1 1 0,-1-1 0,1 1-1,-1 0 1,0 0 0,0 0 0,0 1 0,0-1-1,0 1 1,3 3 0,5 11 22,0 0 0,-1 1 0,-2 0 0,1 1 0,-2 0-1,9 33 1,18 121 1295,-22-239-112,38-229-1191,-50 294-10,1-1-1,-1 0 0,0 0 0,1 1 0,-1-1 1,1 0-1,0 1 0,0-1 0,0 0 1,-1 1-1,1-1 0,0 1 0,1 0 0,-1-1 1,0 1-1,2-2 0,-2 3 0,-1 0-1,1-1 0,0 1 1,0 0-1,0 0 1,-1 0-1,1 0 1,0 0-1,0 0 1,-1 0-1,1 0 0,0 0 1,0 0-1,-1 0 1,1 0-1,0 1 1,0-1-1,-1 0 1,1 0-1,0 1 1,-1-1-1,1 1 0,0-1 1,1 2-1,1 1-4,1 1 0,0-1-1,-1 1 1,0 0 0,0 1-1,0-1 1,0 1 0,3 8-1,7 22 249,-1 1 0,-2-1-1,10 72 1,-20-107-236,1 0-1,-1 0 0,0 0 1,0 0-1,0 0 1,0 0-1,0 0 0,0 0 1,0 0-1,0-1 0,0 1 1,1 0-1,-1 0 1,0 0-1,0 0 0,0 0 1,0 0-1,0 0 1,0 0-1,0 0 0,1 0 1,-1 0-1,0 0 1,0 0-1,0 0 0,0 0 1,0 0-1,0 0 1,0 0-1,0 1 0,1-1 1,-1 0-1,0 0 0,0 0 1,0 0-1,0 0 1,0 0-1,0 0 0,0 0 1,0 0-1,0 0 1,0 0-1,1 0 0,-1 1 1,0-1-1,0 0 1,0 0-1,0 0 0,0 0 1,0 0-1,0 0 0,0 0 1,0 1-1,0-1 1,0 0-1,0 0 0,0 0 1,7-17 53,6-25-69,-2-8-19,4 1 0,1 1 0,34-71 0,-47 114 23,0 1 1,0-1 0,1 0 0,-1 1 0,1 0 0,0 0 0,0 0-1,1 1 1,7-6 0,-11 8 5,1 0-1,-1 0 1,0 0 0,1 1-1,-1-1 1,1 0-1,0 1 1,-1-1 0,1 1-1,-1 0 1,1-1-1,0 1 1,-1 0 0,1 0-1,0 0 1,-1 0-1,1 0 1,0 0-1,-1 1 1,1-1 0,-1 1-1,1-1 1,0 1-1,-1-1 1,1 1 0,-1 0-1,0 0 1,1 0-1,-1 0 1,0 0 0,1 0-1,-1 0 1,0 0-1,0 0 1,0 0 0,2 3-1,6 13-1,0 1 0,0-1 0,-2 2 0,6 18 0,23 55 4,-33-86-1,1 1 0,0 0 0,0-1 0,0 0 0,1 0 0,0 0 0,1-1 0,-1 0 0,1 0 0,6 5 0,-5-7 0,-1 0 1,0-1-1,1 0 1,-1 0 0,1 0-1,0-1 1,-1 0-1,1 0 1,0-1 0,0 0-1,0 0 1,-1-1-1,1 1 1,0-1 0,0-1-1,-1 1 1,1-1 0,-1-1-1,1 1 1,-1-1-1,0 0 1,0 0 0,10-8-1,4-6 3,-1 0-1,0-2 1,-1 0-1,-2-1 1,29-43-1,-37 48 6,0 0 0,-1 0 1,0 0-1,-1-1 0,-1 0 0,-1 0 0,0-1 0,-1 1 0,-1-1 0,0-22 0,-2 37-4,0 0 0,0 0 0,0 0 0,-1 0 0,1 0 0,-1 0 0,1 0 0,-1 0 0,0 1 0,1-1 0,-1 0 0,0 0 0,0 1 0,0-1 0,-1 1 1,1-1-1,0 1 0,-1-1 0,1 1 0,-1 0 0,1-1 0,-1 1 0,1 0 0,-1 0 0,0 0 0,0 0 0,1 1 0,-1-1 0,0 0 0,0 1 0,0-1 0,0 1 0,-2-1 0,0 1 1,0 0 0,-1 0 0,1 0 0,0 0-1,0 1 1,1-1 0,-1 1 0,0 0 0,0 0 0,0 1 0,0-1 0,1 1 0,-1-1 0,1 1 0,-1 0 0,1 1 0,-5 2 0,-1 5 8,1 0 0,-1 1 0,1 0 0,1 0 0,0 0 0,1 1 0,0 0 0,1 0 0,0 1 0,-6 24 0,7-20-4,0 0 0,2 1 0,0-1 0,0 1 0,2 0 0,0-1 0,6 35 1,-6-49-10,1 1 0,0-1 0,1 1 0,-1-1 1,0 1-1,1-1 0,0 1 0,0-1 0,0 0 1,0 0-1,1 0 0,-1 0 0,1-1 0,-1 1 1,1-1-1,0 1 0,6 3 0,-2-3 1,0 0 1,0 0-1,0 0 0,0-1 0,0 0 0,1 0 1,-1-1-1,13 1 0,-2-2-17,-1 0 1,1-1-1,0-1 0,-1-1 0,0 0 0,1-1 0,18-8 1,21-14-1394,95-59 1,-122 67-1178,1 0-6606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108 405 11002,'0'0'6698,"-11"171"-6618,11-115-64,0 0-8,4 0 32,3-6-40,0 3-400,-1-16-2153,-2-15-5809</inkml:trace>
  <inkml:trace contextRef="#ctx0" brushRef="#br0" timeOffset="1">0 1 11586,'0'0'2377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4:0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10538,'0'0'4827,"28"0"-3507,-17 0-1152,1 2 1,0-1-1,-1 2 1,0 0-1,1 0 1,14 7-1,29 8 28,30-1-132,0-5 0,1-2 0,0-5 0,157-10 0,-183 0-57,62-14 1,-121 19-80,1 0 52,1-1 1,-1 1-1,1-1 1,-1 1-1,0-1 1,1 0-1,-1 0 1,0 0-1,0 0 1,1 0-1,-1 0 1,0-1-1,3-2 1,0-12-4275,-5 4-4053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4:00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10442,'0'0'7139,"-7"12"-6878,-22 43-160,28-53-100,1-1 0,-1 1 0,1-1 0,0 1 0,-1-1 0,1 1 0,0-1 0,0 1 0,0-1 0,0 0 0,0 1 0,1-1 0,-1 1 0,0-1 1,1 1-1,-1-1 0,1 1 0,-1-1 0,1 0 0,-1 1 0,1-1 0,0 0 0,0 0 0,0 1 0,0-1 0,0 0 0,1 1 0,32 20 38,-26-18-17,38 18 44,67 24-1,27 11 34,-137-55-67,1 0 1,0 0-1,-1 0 1,0 0 0,0 1-1,1-1 1,-1 1-1,-1 0 1,1 0 0,0 0-1,-1 0 1,1 0 0,-1 1-1,0-1 1,0 1-1,-1 0 1,1-1 0,1 5-1,-2-2 76,0 0 0,-1 0 0,1-1 0,-1 1 0,-1 0 0,1 0 0,-1 0 0,0 0 0,0 0 0,0-1 0,-3 7 0,-4 9 125,-2-1 0,0 0 0,-1-1 0,-1 0 1,-16 19-1,-68 81-127,95-118-179,1-1 0,-1 1 0,0-1 0,1 0 0,-1 1 0,0-1 0,1 0 0,-1 1 0,0-1 0,1 0-1,-1 0 1,0 1 0,0-1 0,1 0 0,-1 0 0,0 0 0,0 0 0,1 0 0,-1 0 0,0 0 0,-1-1 0,-4 1-1458,-10 0-3819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1 644 5153,'0'0'5476,"15"-32"-4937,47-106 273,-55 122-645,-1 0 0,0-1 0,-2 0 0,0 0 0,0 0 0,-2 0 0,0-1 0,-1 1 0,-2-32 0,0 4 149,1 41-280,-5-67 1134,4 68-1024,1-1 0,-1 0 0,0 0 0,-1 1 0,1-1 1,0 1-1,-1-1 0,0 1 0,0 0 0,0-1 0,0 1 0,-1 0 0,1 0 0,-1 1 1,1-1-1,-4-2 0,5 5-133,1 0 1,0-1-1,0 1 1,0 0-1,-1 0 1,1 0-1,0 0 1,0 0-1,-1-1 1,1 1-1,0 0 1,0 0-1,-1 0 1,1 0 0,0 0-1,0 0 1,-1 0-1,1 0 1,0 0-1,-1 0 1,1 0-1,0 0 1,0 0-1,-1 0 1,1 0-1,0 0 1,0 1-1,-1-1 1,1 0-1,0 0 1,0 0-1,0 0 1,-1 0-1,1 1 1,0-1-1,0 0 1,0 0-1,-1 1 1,-3 12 130,4 24-232,0-30 146,-1 4-50,1 0-1,1 0 1,0-1 0,1 1-1,0 0 1,4 15 0,-3-21-9,-1 1 0,1-1 1,0 0-1,1 0 0,-1 0 1,1-1-1,0 1 0,0-1 1,1 0-1,-1 0 0,1 0 1,0-1-1,7 5 0,16 8 0,-23-14 1,1 0 0,-1 1 0,0 0 0,0 0 0,0 0 0,0 1 0,0 0 0,-1-1 0,1 2 0,-1-1 0,0 0 0,-1 1 0,1 0 0,-1 0 0,0 0 0,0 0 0,0 0 0,3 12 0,-6-15 0,0 0 0,1-1 1,-1 1-1,0 0 0,1 0 1,-1 0-1,1-1 0,0 1 0,0 0 1,0-1-1,0 1 0,0-1 0,0 1 1,0-1-1,0 1 0,0-1 1,1 0-1,-1 1 0,0-1 0,1 0 1,-1 0-1,1 0 0,0 0 1,-1 0-1,1-1 0,0 1 0,0 0 1,-1-1-1,1 1 0,0-1 0,0 0 1,0 1-1,-1-1 0,1 0 1,0 0-1,0 0 0,0-1 0,0 1 1,-1 0-1,1-1 0,0 1 0,0-1 1,0 1-1,-1-1 0,1 0 1,0 0-1,-1 0 0,1 0 0,-1 0 1,1 0-1,-1 0 0,0-1 1,1 1-1,-1 0 0,0-1 0,0 1 1,2-3-1,6-10 1,1-1 0,-2 0 0,0 0 0,-1-1 0,0 0 1,8-32-1,-7 14-4,-2-1 1,4-49-1,-9-55 136,-1 138-113,0 1 0,0 0-1,-1 0 1,1 0 0,0 0-1,-1 0 1,1-1 0,0 1-1,0 0 1,-1 0 0,1 0-1,0 0 1,-1 0 0,1 0-1,0 0 1,-1 0 0,1 0 0,0 0-1,-1 0 1,1 0 0,0 0-1,-1 1 1,1-1 0,0 0-1,-1 0 1,1 0 0,0 0-1,0 1 1,-1-1 0,1 0-1,0 0 1,0 0 0,-1 1-1,1-1 1,0 0 0,0 1-1,-3 3 0,1 0 0,0 0 0,0 1 0,0-1 0,0 1 0,1-1-1,0 1 1,0 0 0,0-1 0,0 9 0,1 59 30,1-43-48,-1-22-6,1 1 0,0 0 0,0-1 0,1 1 0,0-1 0,0 0 0,1 0 0,0 0 0,0 0 0,1 0 0,0 0 0,0-1 0,0 0 0,1 0-1,0 0 1,0 0 0,10 7 0,9 7-165,2-1 0,0-1 0,31 15 0,28 21-67,-83-53 235,1 0 0,-1 0 0,0 1 0,0-1 0,0 1 0,-1 0 0,1 0 1,0-1-1,-1 1 0,1 0 0,-1 0 0,0 1 0,1-1 0,-1 0 0,0 0 1,0 1-1,0-1 0,-1 0 0,1 1 0,-1-1 0,1 1 0,-1-1 0,0 1 1,0-1-1,0 1 0,0-1 0,0 0 0,-1 1 0,1-1 0,-1 1 0,1-1 1,-1 1-1,0-1 0,0 0 0,0 0 0,-3 4 0,1-1 6,-1 0 0,0-1 0,0 1 0,-1-1 0,0 0 0,1-1 0,-1 1 0,0-1-1,-1 0 1,1 0 0,-1 0 0,1-1 0,-12 3 0,-24 0-908,39-5 712,1-1 1,0 1 0,-1 0-1,1 0 1,0-1 0,0 1 0,0-1-1,-1 1 1,1-1 0,0 0-1,0 1 1,0-1 0,0 0-1,0 0 1,0 0 0,0 0 0,0 0-1,0 0 1,0 0 0,1 0-1,-1 0 1,0 0 0,1 0 0,-1-1-1,1 1 1,-1-2 0,-4-21-6471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11466,'0'0'7113,"-3"12"-6972,-1 11-129,2 1 1,1-1-1,0 1 1,2 0-1,5 30 1,9 84 121,-10-74-172,3 0 1,27 105-1,-33-163-334,-1-1 1,2 0-1,-1 1 1,0-1-1,1 0 1,0 0-1,7 8 0,-2-7-2684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10762,'0'0'3737,"211"-62"-10434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8130,'0'0'6249,"3"26"-6128,28 187 561,-27-46 2113,-4-149-968,0-86-1682,14-103 1,-9 143-157,0-1 1,2 1-1,2 1 1,0-1-1,1 1 1,21-36 0,-26 55 5,0 0 0,0 0 0,1 1 0,0 0 0,0 0 0,1 0 1,7-5-1,-11 9-2,0 1 0,0 0 1,1 0-1,-1 0 0,1 1 1,-1-1-1,1 1 0,-1-1 1,1 1-1,0 0 0,-1 1 1,1-1-1,0 1 1,0 0-1,0-1 0,-1 2 1,1-1-1,0 0 0,0 1 1,4 1-1,-6-1 7,0 0-1,0 1 1,0-1 0,0 1-1,-1-1 1,1 1-1,0 0 1,-1 0 0,1 0-1,-1 0 1,0 0 0,0 0-1,0 0 1,0 0 0,0 0-1,0 0 1,0 1 0,-1-1-1,1 0 1,0 4 0,8 56 1,-8-49 0,4 92 8,1 21 3,-4-112-12,0 0 0,1 0 0,1 0 1,0-1-1,1 1 0,11 20 0,-14-30-1,0 0 0,1-1-1,-1 1 1,1-1 0,0 1 0,1-1-1,-1 0 1,0 0 0,1-1-1,-1 1 1,1-1 0,0 1 0,0-1-1,0 0 1,0-1 0,1 1-1,-1-1 1,0 1 0,1-1-1,-1-1 1,0 1 0,1-1 0,-1 1-1,1-1 1,-1-1 0,1 1-1,-1-1 1,1 1 0,4-3 0,3 0-2,0 0 1,0-1-1,-1-1 0,0 0 1,0-1-1,0 0 1,0 0-1,-1-1 1,13-12-1,-11 9 3,-1 0-1,0-1 1,0 0 0,-1-1-1,-1 0 1,0 0 0,-1-1-1,0-1 1,-1 1 0,-1-1-1,0 0 1,-1 0-1,0-1 1,-1 0 0,-1 0-1,0 0 1,1-30 0,-4 43 2,-1 0 0,1 0 0,-1 1 0,0-1 0,0 0 0,1 1 0,-1-1 1,0 1-1,-1-1 0,1 1 0,0-1 0,0 1 0,-1 0 0,1-1 0,-1 1 1,1 0-1,-1 0 0,1 0 0,-1 0 0,0 0 0,1 1 0,-1-1 0,0 0 1,0 1-1,0-1 0,1 1 0,-1 0 0,0 0 0,0-1 0,0 1 0,-3 1 1,-7-2 4,1 1-1,-1 0 1,1 0 0,-14 3 0,20-1-5,0-1 0,0 1 0,1 0 0,-1 0 0,0 1 0,1-1 0,0 1 0,-1 0 0,1 0 0,0 1 0,1-1 0,-1 1 0,1 0 0,-1 0 0,1 0 0,0 0 0,0 1 0,1-1 0,0 1-1,-1 0 1,2-1 0,-1 1 0,0 0 0,0 8 0,-4 9 17,2 0 0,1 0 0,1 1 0,1 27 0,1-37-16,-1-4-1,1 1 0,1-1 0,-1 0 0,2 1 0,-1-1 0,4 10 0,-4-17-3,0 1 1,0-1-1,0 0 1,0 1-1,1-1 1,0 0-1,-1 0 0,1 0 1,0 0-1,0 0 1,0-1-1,0 1 1,0 0-1,0-1 0,0 0 1,1 1-1,-1-1 1,0 0-1,1 0 1,-1 0-1,1-1 0,-1 1 1,1-1-1,0 1 1,-1-1-1,5 0 1,-2 0-3,-1 0 1,1-1-1,0 1 1,0-1-1,0 0 1,-1-1 0,1 1-1,0-1 1,-1 0-1,0 0 1,1 0-1,-1-1 1,0 1 0,0-1-1,0 0 1,0 0-1,-1-1 1,0 1-1,1-1 1,-1 0-1,0 0 1,-1 0 0,1 0-1,-1 0 1,4-9-1,0 0 25,0 0 1,-2 0-1,0 0 0,0-1 0,-1 0 0,-1 1 0,0-1 1,0-17-1,-2 30-8,0 10-119,6 84 161,-5-85-50,0 0 1,1 0-1,0 0 1,1 0-1,-1 0 1,1 0 0,1 0-1,0-1 1,6 9-1,-10-15-5,1 0-1,-1 0 1,1 0-1,0 0 0,0 0 1,-1 0-1,1 0 1,0-1-1,0 1 0,0 0 1,0-1-1,0 1 1,0 0-1,0-1 1,0 1-1,0-1 0,0 0 1,0 1-1,0-1 1,1 0-1,-1 0 0,0 0 1,0 0-1,0 0 1,0 0-1,2 0 0,-1-1 2,-1 1 0,1-1 0,-1 0-1,1 0 1,-1-1 0,1 1-1,-1 0 1,1 0 0,-1-1 0,0 1-1,0-1 1,0 1 0,0-1-1,2-2 1,3-8 10,-1 0 0,0-1 0,5-18 0,-9 26-10,8-36 20,-7 29-12,0 1 0,1-1 0,1 0 0,7-17 0,-11 29-10,1-1 0,-1 1 0,0 0 0,0-1 0,0 1 0,1 0 0,-1 0 0,0-1 0,0 1 0,1 0 0,-1 0 0,0-1-1,1 1 1,-1 0 0,0 0 0,0 0 0,1 0 0,-1 0 0,0-1 0,1 1 0,-1 0 0,0 0 0,1 0 0,-1 0 0,0 0 0,1 0 0,-1 0 0,1 0 0,-1 0 0,0 0 0,1 0 0,-1 1 0,0-1 0,1 0 0,-1 0-1,0 0 1,0 0 0,1 0 0,-1 1 0,0-1 0,1 0 0,-1 0 0,0 0 0,0 1 0,1-1 0,-1 0 0,0 1 0,0-1 0,0 0 0,1 0 0,-1 1 0,0-1 0,0 0 0,0 1 0,0-1 0,0 0 0,0 1 0,0-1-1,0 0 1,1 1 0,10 26 223,-10-23-166,3 5 30,-3-5-74,0 0 0,1 0 0,-1-1 0,1 1 1,0 0-1,1-1 0,-1 1 0,4 3 0,-5-6-12,0-1-1,0 1 1,1 0 0,-1-1-1,0 1 1,0 0 0,1-1-1,-1 0 1,1 1 0,-1-1-1,0 0 1,1 0 0,-1 0-1,1 0 1,-1 0 0,0 0-1,1 0 1,-1 0 0,1-1-1,-1 1 1,0 0 0,1-1-1,-1 1 1,0-1 0,0 0-1,1 1 1,-1-1 0,0 0-1,0 0 1,2-1 0,10-8 12,0-1 1,-1 0-1,18-21 1,-21 21-12,0 1 1,1 0-1,0 1 1,0 0-1,1 1 0,0 0 1,17-9-1,-27 16 4,-1 1 0,1 0 1,0-1-1,0 1 0,0 0 0,0 0 0,0 0 0,0 0 1,0-1-1,0 1 0,-1 0 0,1 1 0,0-1 0,0 0 1,0 0-1,0 0 0,0 0 0,0 1 0,0-1 0,0 0 0,-1 1 1,1-1-1,0 1 0,0-1 0,0 1 0,-1-1 0,1 1 1,0 0-1,-1-1 0,1 1 0,0 0 0,-1-1 0,1 1 1,-1 0-1,1 0 0,-1 0 0,0 0 0,1-1 0,-1 1 0,0 0 1,0 0-1,1 0 0,-1 0 0,0 1 0,6 50 168,-5-38-141,1 11 4,-2-15-33,0 0 0,1 0 0,1 0 0,-1 0 0,2 0 0,-1 0 0,1 0 0,1-1 1,7 15-1,-10-23-4,0 1 0,1-1 0,-1 1 0,1-1 0,-1 1 0,1-1 0,-1 0 0,1 0 0,0 0 0,0 0 0,0 0 0,-1 0 1,1-1-1,0 1 0,0-1 0,0 1 0,0-1 0,0 0 0,0 0 0,0 1 0,0-1 0,1-1 0,-1 1 0,0 0 0,0 0 1,0-1-1,0 1 0,-1-1 0,1 0 0,0 0 0,0 1 0,0-1 0,0 0 0,2-3 0,5-1 2,-1-1 1,-1 0-1,1 0 0,-1-1 0,10-11 1,-7 6 2,-2 1 0,1-2 0,-2 1 0,1-1-1,-2 0 1,0-1 0,0 0 0,-2 0 0,1 0 0,-2 0 0,0-1 0,0 1 0,-2-1 0,0-28 0,-1 42-4,0 0-1,0 0 1,0 0-1,0 1 1,0-1-1,0 0 1,0 0-1,0 1 1,-1-1-1,1 0 1,0 0-1,-1 1 1,1-1-1,-1 0 1,1 1-1,-1-1 1,1 0-1,-1 1 1,1-1-1,-1 1 0,1-1 1,-1 1-1,0-1 1,1 1-1,-1-1 1,0 1-1,1 0 1,-1-1-1,0 1 1,0 0-1,1 0 1,-1 0-1,0-1 1,0 1-1,0 0 1,1 0-1,-1 0 1,0 0-1,0 0 1,0 0-1,1 1 1,-1-1-1,0 0 1,0 0-1,1 0 1,-2 1-1,0 0 0,0-1-1,0 1 1,0-1-1,0 1 1,1 0 0,-1 0-1,0 0 1,0 0-1,1 0 1,-1 1-1,1-1 1,-1 0 0,1 1-1,-1-1 1,1 1-1,0-1 1,0 1-1,-2 2 1,-1 12-15,1 0 0,0 1-1,2-1 1,0 1 0,0 0 0,3 17 0,-2 2-216,0-33 99,0 0 0,0-1 1,1 1-1,-1 0 0,1-1 1,-1 1-1,1-1 0,0 1 1,0-1-1,0 1 0,0-1 1,0 0-1,0 0 0,1 1 1,-1-1-1,1 0 0,0 0 1,0 0-1,-1 0 0,1-1 1,0 1-1,1 0 0,-1-1 1,0 0-1,0 1 0,1-1 1,-1 0-1,0 0 0,1 0 1,-1 0-1,1-1 0,2 1 1,9 1-1255,0 0 1,0-1 0,0-1 0,25-2-1,-28 1 464,35-4-455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 5329,'0'0'5052,"-36"3"-3804,-118 13-242,142-15-860,0 1 1,0 0-1,1 1 1,-1 1-1,1-1 0,0 2 1,0 0-1,0 0 1,0 1-1,1 0 1,0 1-1,0 0 1,1 1-1,-11 10 1,6-5 130,-8 7 80,1 1 0,1 0 0,1 2 0,2 1 0,-22 34 0,29-39-223,0-1-1,1 2 0,1-1 0,1 1 0,0 0 0,2 0 0,0 1 0,-2 27 0,6-43-128,1 0 0,0 1-1,0-1 1,0 0 0,1 0 0,0 0-1,0 0 1,0 0 0,0-1 0,1 1-1,0 0 1,0 0 0,0-1-1,0 0 1,1 1 0,0-1 0,4 6-1,-2-6-4,1 1 0,-1-1-1,1 0 1,0-1 0,-1 1 0,2-1-1,-1 0 1,0 0 0,1-1-1,-1 0 1,1 0 0,9 1 0,6 1-132,0-1 1,1-1-1,-1-1 1,1 0 0,-1-2-1,1-1 1,-1-1-1,0 0 1,1-2-1,-2-1 1,1 0 0,31-15-1,24-22-3607,-13-1-4631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31T05:23:3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10898,'0'0'4673,"-8"28"-4470,-21 91-167,27-109-41,0 0-1,2 0 1,-1 0-1,1 0 1,0 0-1,1 0 1,0 0-1,1 0 1,0-1-1,0 1 1,1 0-1,1-1 1,-1 0-1,2 0 1,-1 0-1,1 0 1,0-1-1,7 9 1,-9-13-16,-1 0-61,1 0 0,0 0 0,0 0 0,0 0 0,1-1 0,-1 1 0,1-1 0,0 0 0,0 0 0,0-1 0,0 1 0,0-1 0,0 0 0,1 0 0,-1 0 0,1 0 0,0-1 0,4 1 0,-5-2 52,-1 0 0,0 0 0,0 0 0,0 0 0,0-1 0,0 1 0,0-1-1,0 0 1,0 0 0,0 0 0,0 0 0,0 0 0,0-1 0,-1 1-1,1-1 1,-1 0 0,1 0 0,-1 0 0,0 0 0,1 0 0,-1-1-1,0 1 1,0-1 0,-1 1 0,1-1 0,0 0 0,-1 1 0,2-5-1,1-3 60,0 0 0,0-1-1,-1 0 1,0 0 0,-1 0-1,0 0 1,-1-1-1,0 1 1,-1 0 0,0-1-1,-1 1 1,0 0-1,-4-15 1,4 21-2,0 0 0,0 1 0,-1-1 0,0 0 0,0 0 0,-1 1 0,1-1 0,-1 1 0,0 0 0,0 0 0,0 0 1,-1 0-1,1 0 0,-1 1 0,0 0 0,0-1 0,0 1 0,-1 1 0,1-1 0,-1 1 0,1 0 0,-1 0 0,0 0 0,0 0 0,0 1 0,0 0 0,0 0 0,0 0 0,0 1 0,-8 0 0,-8 1-1922,3 7-3348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7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9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8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6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5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352A-FA2A-475F-BBAC-20CCC28EF1A9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AA9E-8945-4733-8C2C-D23D8CD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3.png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7.png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8.png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2.png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53" Type="http://schemas.openxmlformats.org/officeDocument/2006/relationships/image" Target="../media/image30.png"/><Relationship Id="rId58" Type="http://schemas.openxmlformats.org/officeDocument/2006/relationships/customXml" Target="../ink/ink29.xml"/><Relationship Id="rId5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3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8.png"/><Relationship Id="rId57" Type="http://schemas.openxmlformats.org/officeDocument/2006/relationships/image" Target="../media/image32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Information Management System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ECSE211L</a:t>
            </a:r>
          </a:p>
          <a:p>
            <a:r>
              <a:rPr lang="en-US" b="1" dirty="0">
                <a:solidFill>
                  <a:srgbClr val="FF0000"/>
                </a:solidFill>
              </a:rPr>
              <a:t>Bennett University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1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E8DF-B2D5-4924-BD64-842DBFEA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Aliases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183B-F61D-4CBF-875D-05ED8ED33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Tw Cen MT" panose="020B0602020104020603" pitchFamily="34" charset="0"/>
              </a:rPr>
              <a:t>SQL aliases are used to give a table, or a column in a table, a temporary name.</a:t>
            </a:r>
          </a:p>
          <a:p>
            <a:r>
              <a:rPr lang="en-US" dirty="0">
                <a:latin typeface="Tw Cen MT" panose="020B0602020104020603" pitchFamily="34" charset="0"/>
              </a:rPr>
              <a:t>Aliases are often used to make column names more readable. </a:t>
            </a:r>
          </a:p>
          <a:p>
            <a:r>
              <a:rPr lang="en-US" dirty="0">
                <a:latin typeface="Tw Cen MT" panose="020B0602020104020603" pitchFamily="34" charset="0"/>
              </a:rPr>
              <a:t>An alias only exists for the duration of the query.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Syntax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SELECT </a:t>
            </a:r>
            <a:r>
              <a:rPr lang="en-US" dirty="0" err="1">
                <a:latin typeface="Tw Cen MT" panose="020B0602020104020603" pitchFamily="34" charset="0"/>
              </a:rPr>
              <a:t>column_name</a:t>
            </a:r>
            <a:r>
              <a:rPr lang="en-US" dirty="0">
                <a:latin typeface="Tw Cen MT" panose="020B0602020104020603" pitchFamily="34" charset="0"/>
              </a:rPr>
              <a:t> AS </a:t>
            </a:r>
            <a:r>
              <a:rPr lang="en-US" dirty="0" err="1">
                <a:latin typeface="Tw Cen MT" panose="020B0602020104020603" pitchFamily="34" charset="0"/>
              </a:rPr>
              <a:t>alias_name</a:t>
            </a:r>
            <a:r>
              <a:rPr lang="en-US" dirty="0">
                <a:latin typeface="Tw Cen MT" panose="020B06020201040206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FROM </a:t>
            </a:r>
            <a:r>
              <a:rPr lang="en-US" dirty="0" err="1">
                <a:latin typeface="Tw Cen MT" panose="020B0602020104020603" pitchFamily="34" charset="0"/>
              </a:rPr>
              <a:t>table_name</a:t>
            </a:r>
            <a:r>
              <a:rPr lang="en-US" dirty="0">
                <a:latin typeface="Tw Cen MT" panose="020B0602020104020603" pitchFamily="34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SELECT CONCAT(City, " ", Country) AS Address FROM Customers;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Advantages: </a:t>
            </a:r>
          </a:p>
          <a:p>
            <a:r>
              <a:rPr lang="en-US" dirty="0">
                <a:latin typeface="Tw Cen MT" panose="020B0602020104020603" pitchFamily="34" charset="0"/>
              </a:rPr>
              <a:t>There are more than one table involved in a query </a:t>
            </a:r>
          </a:p>
          <a:p>
            <a:r>
              <a:rPr lang="en-US" dirty="0">
                <a:latin typeface="Tw Cen MT" panose="020B0602020104020603" pitchFamily="34" charset="0"/>
              </a:rPr>
              <a:t>Functions are used in the query </a:t>
            </a:r>
          </a:p>
          <a:p>
            <a:r>
              <a:rPr lang="en-US" dirty="0">
                <a:latin typeface="Tw Cen MT" panose="020B0602020104020603" pitchFamily="34" charset="0"/>
              </a:rPr>
              <a:t>Column names are big or not very readable </a:t>
            </a:r>
          </a:p>
          <a:p>
            <a:r>
              <a:rPr lang="en-US" dirty="0">
                <a:latin typeface="Tw Cen MT" panose="020B0602020104020603" pitchFamily="34" charset="0"/>
              </a:rPr>
              <a:t>Two or more columns are combined together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56E26-9B70-4053-8C86-28E3F04719B8}"/>
              </a:ext>
            </a:extLst>
          </p:cNvPr>
          <p:cNvSpPr txBox="1"/>
          <p:nvPr/>
        </p:nvSpPr>
        <p:spPr>
          <a:xfrm>
            <a:off x="90565" y="6101179"/>
            <a:ext cx="8962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 requires double quotation marks or square brackets if the alias name contains spaces: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5CC04-0160-4754-A99A-8111112E0E9D}"/>
              </a:ext>
            </a:extLst>
          </p:cNvPr>
          <p:cNvGrpSpPr/>
          <p:nvPr/>
        </p:nvGrpSpPr>
        <p:grpSpPr>
          <a:xfrm>
            <a:off x="990916" y="4104065"/>
            <a:ext cx="396720" cy="235800"/>
            <a:chOff x="990916" y="4104065"/>
            <a:chExt cx="3967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0F5DDF-2579-4D0D-95ED-50E8695C2B92}"/>
                    </a:ext>
                  </a:extLst>
                </p14:cNvPr>
                <p14:cNvContentPartPr/>
                <p14:nvPr/>
              </p14:nvContentPartPr>
              <p14:xfrm>
                <a:off x="990916" y="4174625"/>
                <a:ext cx="355320" cy="30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0F5DDF-2579-4D0D-95ED-50E8695C2B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1916" y="4165985"/>
                  <a:ext cx="372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E76A76-C074-4196-A02B-12E2BDFA25DA}"/>
                    </a:ext>
                  </a:extLst>
                </p14:cNvPr>
                <p14:cNvContentPartPr/>
                <p14:nvPr/>
              </p14:nvContentPartPr>
              <p14:xfrm>
                <a:off x="1240756" y="4104065"/>
                <a:ext cx="146880" cy="235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E76A76-C074-4196-A02B-12E2BDFA25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1756" y="4095425"/>
                  <a:ext cx="164520" cy="25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919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215B-38CD-4657-B220-7FCCB195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 clause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377AF-59CE-463D-B25A-F1D5F42E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w Cen MT" panose="020B0602020104020603" pitchFamily="34" charset="0"/>
              </a:rPr>
              <a:t>The LIKE operator is used in a WHERE clause to search for a specified pattern in a column.</a:t>
            </a:r>
          </a:p>
          <a:p>
            <a:r>
              <a:rPr lang="en-US" dirty="0">
                <a:latin typeface="Tw Cen MT" panose="020B0602020104020603" pitchFamily="34" charset="0"/>
              </a:rPr>
              <a:t>There are two wildcards used in conjunction with the LIKE operator: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 % - The percent sign represents zero, one, or multiple characters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w Cen MT" panose="020B0602020104020603" pitchFamily="34" charset="0"/>
              </a:rPr>
              <a:t>_ - The underscore represents a single character</a:t>
            </a:r>
          </a:p>
          <a:p>
            <a:r>
              <a:rPr lang="en-US" dirty="0">
                <a:latin typeface="Tw Cen MT" panose="020B0602020104020603" pitchFamily="34" charset="0"/>
              </a:rPr>
              <a:t>LIKE Syntax •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SELECT column1, column2, ...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FROM </a:t>
            </a:r>
            <a:r>
              <a:rPr lang="en-US" dirty="0" err="1">
                <a:latin typeface="Tw Cen MT" panose="020B0602020104020603" pitchFamily="34" charset="0"/>
              </a:rPr>
              <a:t>table_name</a:t>
            </a:r>
            <a:r>
              <a:rPr lang="en-US" dirty="0">
                <a:latin typeface="Tw Cen MT" panose="020B06020201040206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WHERE </a:t>
            </a:r>
            <a:r>
              <a:rPr lang="en-US" dirty="0" err="1">
                <a:latin typeface="Tw Cen MT" panose="020B0602020104020603" pitchFamily="34" charset="0"/>
              </a:rPr>
              <a:t>columnN</a:t>
            </a:r>
            <a:r>
              <a:rPr lang="en-US" dirty="0">
                <a:latin typeface="Tw Cen MT" panose="020B0602020104020603" pitchFamily="34" charset="0"/>
              </a:rPr>
              <a:t> LIKE pattern;</a:t>
            </a:r>
            <a:endParaRPr lang="en-IN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B513-BE3A-4803-BBEB-D3F3FC25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CC68D2-23A3-43D9-8B25-69B70C02E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7924800" cy="5592763"/>
          </a:xfrm>
        </p:spPr>
      </p:pic>
    </p:spTree>
    <p:extLst>
      <p:ext uri="{BB962C8B-B14F-4D97-AF65-F5344CB8AC3E}">
        <p14:creationId xmlns:p14="http://schemas.microsoft.com/office/powerpoint/2010/main" val="377556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LIKE clause </a:t>
            </a:r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w Cen MT" panose="020B0602020104020603" pitchFamily="34" charset="0"/>
              </a:rPr>
              <a:t>create table orders(</a:t>
            </a:r>
          </a:p>
          <a:p>
            <a:pPr marL="0" indent="0">
              <a:buNone/>
            </a:pPr>
            <a:r>
              <a:rPr lang="en-US" sz="1600" dirty="0" err="1">
                <a:latin typeface="Tw Cen MT" panose="020B0602020104020603" pitchFamily="34" charset="0"/>
              </a:rPr>
              <a:t>cid</a:t>
            </a:r>
            <a:r>
              <a:rPr lang="en-US" sz="1600" dirty="0">
                <a:latin typeface="Tw Cen MT" panose="020B0602020104020603" pitchFamily="34" charset="0"/>
              </a:rPr>
              <a:t> </a:t>
            </a:r>
            <a:r>
              <a:rPr lang="en-US" sz="1600" dirty="0" err="1">
                <a:latin typeface="Tw Cen MT" panose="020B0602020104020603" pitchFamily="34" charset="0"/>
              </a:rPr>
              <a:t>int</a:t>
            </a:r>
            <a:r>
              <a:rPr lang="en-US" sz="1600" dirty="0">
                <a:latin typeface="Tw Cen MT" panose="020B0602020104020603" pitchFamily="34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 err="1">
                <a:latin typeface="Tw Cen MT" panose="020B0602020104020603" pitchFamily="34" charset="0"/>
              </a:rPr>
              <a:t>cust_name</a:t>
            </a:r>
            <a:r>
              <a:rPr lang="en-US" sz="1600" dirty="0">
                <a:latin typeface="Tw Cen MT" panose="020B0602020104020603" pitchFamily="34" charset="0"/>
              </a:rPr>
              <a:t> </a:t>
            </a:r>
            <a:r>
              <a:rPr lang="en-US" sz="1600" dirty="0" err="1">
                <a:latin typeface="Tw Cen MT" panose="020B0602020104020603" pitchFamily="34" charset="0"/>
              </a:rPr>
              <a:t>varchar</a:t>
            </a:r>
            <a:r>
              <a:rPr lang="en-US" sz="1600" dirty="0">
                <a:latin typeface="Tw Cen MT" panose="020B0602020104020603" pitchFamily="34" charset="0"/>
              </a:rPr>
              <a:t> (10),</a:t>
            </a:r>
          </a:p>
          <a:p>
            <a:pPr marL="0" indent="0">
              <a:buNone/>
            </a:pPr>
            <a:r>
              <a:rPr lang="en-US" sz="1600" dirty="0" err="1">
                <a:latin typeface="Tw Cen MT" panose="020B0602020104020603" pitchFamily="34" charset="0"/>
              </a:rPr>
              <a:t>oid</a:t>
            </a:r>
            <a:r>
              <a:rPr lang="en-US" sz="1600" dirty="0">
                <a:latin typeface="Tw Cen MT" panose="020B0602020104020603" pitchFamily="34" charset="0"/>
              </a:rPr>
              <a:t> </a:t>
            </a:r>
            <a:r>
              <a:rPr lang="en-US" sz="1600" dirty="0" err="1">
                <a:latin typeface="Tw Cen MT" panose="020B0602020104020603" pitchFamily="34" charset="0"/>
              </a:rPr>
              <a:t>int</a:t>
            </a:r>
            <a:r>
              <a:rPr lang="en-US" sz="1600" dirty="0">
                <a:latin typeface="Tw Cen MT" panose="020B0602020104020603" pitchFamily="34" charset="0"/>
              </a:rPr>
              <a:t>(10),</a:t>
            </a:r>
          </a:p>
          <a:p>
            <a:pPr marL="0" indent="0">
              <a:buNone/>
            </a:pPr>
            <a:r>
              <a:rPr lang="en-US" sz="1600" dirty="0">
                <a:latin typeface="Tw Cen MT" panose="020B0602020104020603" pitchFamily="34" charset="0"/>
              </a:rPr>
              <a:t>amount </a:t>
            </a:r>
            <a:r>
              <a:rPr lang="en-US" sz="1600" dirty="0" err="1">
                <a:latin typeface="Tw Cen MT" panose="020B0602020104020603" pitchFamily="34" charset="0"/>
              </a:rPr>
              <a:t>int</a:t>
            </a:r>
            <a:r>
              <a:rPr lang="en-US" sz="1600" dirty="0">
                <a:latin typeface="Tw Cen MT" panose="020B0602020104020603" pitchFamily="34" charset="0"/>
              </a:rPr>
              <a:t>(20));</a:t>
            </a:r>
          </a:p>
          <a:p>
            <a:pPr marL="0" indent="0">
              <a:buNone/>
            </a:pPr>
            <a:endParaRPr lang="en-US" sz="16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Tw Cen MT" panose="020B0602020104020603" pitchFamily="34" charset="0"/>
              </a:rPr>
              <a:t>INSERT INTO orders (</a:t>
            </a:r>
            <a:r>
              <a:rPr lang="en-US" sz="1600" dirty="0" err="1">
                <a:latin typeface="Tw Cen MT" panose="020B0602020104020603" pitchFamily="34" charset="0"/>
              </a:rPr>
              <a:t>cid</a:t>
            </a:r>
            <a:r>
              <a:rPr lang="en-US" sz="1600" dirty="0">
                <a:latin typeface="Tw Cen MT" panose="020B0602020104020603" pitchFamily="34" charset="0"/>
              </a:rPr>
              <a:t>, </a:t>
            </a:r>
            <a:r>
              <a:rPr lang="en-US" sz="1600" dirty="0" err="1">
                <a:latin typeface="Tw Cen MT" panose="020B0602020104020603" pitchFamily="34" charset="0"/>
              </a:rPr>
              <a:t>cust_name</a:t>
            </a:r>
            <a:r>
              <a:rPr lang="en-US" sz="1600" dirty="0">
                <a:latin typeface="Tw Cen MT" panose="020B0602020104020603" pitchFamily="34" charset="0"/>
              </a:rPr>
              <a:t>, </a:t>
            </a:r>
            <a:r>
              <a:rPr lang="en-US" sz="1600" dirty="0" err="1">
                <a:latin typeface="Tw Cen MT" panose="020B0602020104020603" pitchFamily="34" charset="0"/>
              </a:rPr>
              <a:t>oid</a:t>
            </a:r>
            <a:r>
              <a:rPr lang="en-US" sz="1600" dirty="0">
                <a:latin typeface="Tw Cen MT" panose="020B0602020104020603" pitchFamily="34" charset="0"/>
              </a:rPr>
              <a:t>, amount) values (1, '</a:t>
            </a:r>
            <a:r>
              <a:rPr lang="en-US" sz="1600" dirty="0" err="1">
                <a:latin typeface="Tw Cen MT" panose="020B0602020104020603" pitchFamily="34" charset="0"/>
              </a:rPr>
              <a:t>abc</a:t>
            </a:r>
            <a:r>
              <a:rPr lang="en-US" sz="1600" dirty="0">
                <a:latin typeface="Tw Cen MT" panose="020B0602020104020603" pitchFamily="34" charset="0"/>
              </a:rPr>
              <a:t>', 1231, 500);</a:t>
            </a:r>
          </a:p>
          <a:p>
            <a:pPr marL="0" indent="0">
              <a:buNone/>
            </a:pPr>
            <a:r>
              <a:rPr lang="en-US" sz="1600" dirty="0">
                <a:latin typeface="Tw Cen MT" panose="020B0602020104020603" pitchFamily="34" charset="0"/>
              </a:rPr>
              <a:t>INSERT INTO orders (</a:t>
            </a:r>
            <a:r>
              <a:rPr lang="en-US" sz="1600" dirty="0" err="1">
                <a:latin typeface="Tw Cen MT" panose="020B0602020104020603" pitchFamily="34" charset="0"/>
              </a:rPr>
              <a:t>cid</a:t>
            </a:r>
            <a:r>
              <a:rPr lang="en-US" sz="1600" dirty="0">
                <a:latin typeface="Tw Cen MT" panose="020B0602020104020603" pitchFamily="34" charset="0"/>
              </a:rPr>
              <a:t>, </a:t>
            </a:r>
            <a:r>
              <a:rPr lang="en-US" sz="1600" dirty="0" err="1">
                <a:latin typeface="Tw Cen MT" panose="020B0602020104020603" pitchFamily="34" charset="0"/>
              </a:rPr>
              <a:t>cust_name</a:t>
            </a:r>
            <a:r>
              <a:rPr lang="en-US" sz="1600" dirty="0">
                <a:latin typeface="Tw Cen MT" panose="020B0602020104020603" pitchFamily="34" charset="0"/>
              </a:rPr>
              <a:t>, </a:t>
            </a:r>
            <a:r>
              <a:rPr lang="en-US" sz="1600" dirty="0" err="1">
                <a:latin typeface="Tw Cen MT" panose="020B0602020104020603" pitchFamily="34" charset="0"/>
              </a:rPr>
              <a:t>oid</a:t>
            </a:r>
            <a:r>
              <a:rPr lang="en-US" sz="1600" dirty="0">
                <a:latin typeface="Tw Cen MT" panose="020B0602020104020603" pitchFamily="34" charset="0"/>
              </a:rPr>
              <a:t>, amount) values (1, '</a:t>
            </a:r>
            <a:r>
              <a:rPr lang="en-US" sz="1600" dirty="0" err="1">
                <a:latin typeface="Tw Cen MT" panose="020B0602020104020603" pitchFamily="34" charset="0"/>
              </a:rPr>
              <a:t>abc</a:t>
            </a:r>
            <a:r>
              <a:rPr lang="en-US" sz="1600" dirty="0">
                <a:latin typeface="Tw Cen MT" panose="020B0602020104020603" pitchFamily="34" charset="0"/>
              </a:rPr>
              <a:t>', 1232, 500);</a:t>
            </a:r>
          </a:p>
          <a:p>
            <a:pPr marL="0" indent="0">
              <a:buNone/>
            </a:pPr>
            <a:r>
              <a:rPr lang="en-US" sz="1600" dirty="0">
                <a:latin typeface="Tw Cen MT" panose="020B0602020104020603" pitchFamily="34" charset="0"/>
              </a:rPr>
              <a:t>INSERT INTO orders (</a:t>
            </a:r>
            <a:r>
              <a:rPr lang="en-US" sz="1600" dirty="0" err="1">
                <a:latin typeface="Tw Cen MT" panose="020B0602020104020603" pitchFamily="34" charset="0"/>
              </a:rPr>
              <a:t>cid</a:t>
            </a:r>
            <a:r>
              <a:rPr lang="en-US" sz="1600" dirty="0">
                <a:latin typeface="Tw Cen MT" panose="020B0602020104020603" pitchFamily="34" charset="0"/>
              </a:rPr>
              <a:t>, </a:t>
            </a:r>
            <a:r>
              <a:rPr lang="en-US" sz="1600" dirty="0" err="1">
                <a:latin typeface="Tw Cen MT" panose="020B0602020104020603" pitchFamily="34" charset="0"/>
              </a:rPr>
              <a:t>cust_name</a:t>
            </a:r>
            <a:r>
              <a:rPr lang="en-US" sz="1600" dirty="0">
                <a:latin typeface="Tw Cen MT" panose="020B0602020104020603" pitchFamily="34" charset="0"/>
              </a:rPr>
              <a:t>, </a:t>
            </a:r>
            <a:r>
              <a:rPr lang="en-US" sz="1600" dirty="0" err="1">
                <a:latin typeface="Tw Cen MT" panose="020B0602020104020603" pitchFamily="34" charset="0"/>
              </a:rPr>
              <a:t>oid</a:t>
            </a:r>
            <a:r>
              <a:rPr lang="en-US" sz="1600" dirty="0">
                <a:latin typeface="Tw Cen MT" panose="020B0602020104020603" pitchFamily="34" charset="0"/>
              </a:rPr>
              <a:t>, amount) values (2, '</a:t>
            </a:r>
            <a:r>
              <a:rPr lang="en-US" sz="1600" dirty="0" err="1">
                <a:latin typeface="Tw Cen MT" panose="020B0602020104020603" pitchFamily="34" charset="0"/>
              </a:rPr>
              <a:t>def</a:t>
            </a:r>
            <a:r>
              <a:rPr lang="en-US" sz="1600" dirty="0">
                <a:latin typeface="Tw Cen MT" panose="020B0602020104020603" pitchFamily="34" charset="0"/>
              </a:rPr>
              <a:t>', 1233, 500);</a:t>
            </a:r>
          </a:p>
          <a:p>
            <a:pPr marL="0" indent="0">
              <a:buNone/>
            </a:pPr>
            <a:r>
              <a:rPr lang="en-US" sz="1600" dirty="0">
                <a:latin typeface="Tw Cen MT" panose="020B0602020104020603" pitchFamily="34" charset="0"/>
              </a:rPr>
              <a:t>INSERT INTO orders (</a:t>
            </a:r>
            <a:r>
              <a:rPr lang="en-US" sz="1600" dirty="0" err="1">
                <a:latin typeface="Tw Cen MT" panose="020B0602020104020603" pitchFamily="34" charset="0"/>
              </a:rPr>
              <a:t>cid</a:t>
            </a:r>
            <a:r>
              <a:rPr lang="en-US" sz="1600" dirty="0">
                <a:latin typeface="Tw Cen MT" panose="020B0602020104020603" pitchFamily="34" charset="0"/>
              </a:rPr>
              <a:t>, </a:t>
            </a:r>
            <a:r>
              <a:rPr lang="en-US" sz="1600" dirty="0" err="1">
                <a:latin typeface="Tw Cen MT" panose="020B0602020104020603" pitchFamily="34" charset="0"/>
              </a:rPr>
              <a:t>cust_name</a:t>
            </a:r>
            <a:r>
              <a:rPr lang="en-US" sz="1600" dirty="0">
                <a:latin typeface="Tw Cen MT" panose="020B0602020104020603" pitchFamily="34" charset="0"/>
              </a:rPr>
              <a:t>, </a:t>
            </a:r>
            <a:r>
              <a:rPr lang="en-US" sz="1600" dirty="0" err="1">
                <a:latin typeface="Tw Cen MT" panose="020B0602020104020603" pitchFamily="34" charset="0"/>
              </a:rPr>
              <a:t>oid</a:t>
            </a:r>
            <a:r>
              <a:rPr lang="en-US" sz="1600" dirty="0">
                <a:latin typeface="Tw Cen MT" panose="020B0602020104020603" pitchFamily="34" charset="0"/>
              </a:rPr>
              <a:t>, amount) values (3, '</a:t>
            </a:r>
            <a:r>
              <a:rPr lang="en-US" sz="1600" dirty="0" err="1">
                <a:latin typeface="Tw Cen MT" panose="020B0602020104020603" pitchFamily="34" charset="0"/>
              </a:rPr>
              <a:t>ghi</a:t>
            </a:r>
            <a:r>
              <a:rPr lang="en-US" sz="1600" dirty="0">
                <a:latin typeface="Tw Cen MT" panose="020B0602020104020603" pitchFamily="34" charset="0"/>
              </a:rPr>
              <a:t>', 1234, 500);</a:t>
            </a:r>
          </a:p>
          <a:p>
            <a:pPr marL="0" indent="0">
              <a:buNone/>
            </a:pPr>
            <a:endParaRPr lang="en-US" sz="16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Tw Cen MT" panose="020B0602020104020603" pitchFamily="34" charset="0"/>
              </a:rPr>
              <a:t>select * from orders;</a:t>
            </a:r>
          </a:p>
          <a:p>
            <a:pPr marL="0" indent="0">
              <a:buNone/>
            </a:pPr>
            <a:endParaRPr lang="en-US" sz="16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Tw Cen MT" panose="020B0602020104020603" pitchFamily="34" charset="0"/>
              </a:rPr>
              <a:t>select * from orders where </a:t>
            </a:r>
            <a:r>
              <a:rPr lang="en-US" sz="1600" dirty="0" err="1">
                <a:latin typeface="Tw Cen MT" panose="020B0602020104020603" pitchFamily="34" charset="0"/>
              </a:rPr>
              <a:t>cust_name</a:t>
            </a:r>
            <a:r>
              <a:rPr lang="en-US" sz="1600" dirty="0">
                <a:latin typeface="Tw Cen MT" panose="020B0602020104020603" pitchFamily="34" charset="0"/>
              </a:rPr>
              <a:t> LIKE ‘b%';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274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72000"/>
            <a:ext cx="25908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84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create table A(</a:t>
            </a: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one </a:t>
            </a:r>
            <a:r>
              <a:rPr lang="en-US" sz="1400" dirty="0" err="1">
                <a:latin typeface="Tw Cen MT" panose="020B0602020104020603" pitchFamily="34" charset="0"/>
              </a:rPr>
              <a:t>varchar</a:t>
            </a:r>
            <a:r>
              <a:rPr lang="en-US" sz="1400" dirty="0">
                <a:latin typeface="Tw Cen MT" panose="020B0602020104020603" pitchFamily="34" charset="0"/>
              </a:rPr>
              <a:t>(5),</a:t>
            </a: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two varchar(5));</a:t>
            </a:r>
          </a:p>
          <a:p>
            <a:pPr marL="0" indent="0">
              <a:buNone/>
            </a:pPr>
            <a:endParaRPr lang="en-US" sz="1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create table B(</a:t>
            </a: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three </a:t>
            </a:r>
            <a:r>
              <a:rPr lang="en-US" sz="1400" dirty="0" err="1">
                <a:latin typeface="Tw Cen MT" panose="020B0602020104020603" pitchFamily="34" charset="0"/>
              </a:rPr>
              <a:t>varchar</a:t>
            </a:r>
            <a:r>
              <a:rPr lang="en-US" sz="1400" dirty="0">
                <a:latin typeface="Tw Cen MT" panose="020B0602020104020603" pitchFamily="34" charset="0"/>
              </a:rPr>
              <a:t>(5),</a:t>
            </a: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four </a:t>
            </a:r>
            <a:r>
              <a:rPr lang="en-US" sz="1400" dirty="0" err="1">
                <a:latin typeface="Tw Cen MT" panose="020B0602020104020603" pitchFamily="34" charset="0"/>
              </a:rPr>
              <a:t>varchar</a:t>
            </a:r>
            <a:r>
              <a:rPr lang="en-US" sz="1400" dirty="0">
                <a:latin typeface="Tw Cen MT" panose="020B0602020104020603" pitchFamily="34" charset="0"/>
              </a:rPr>
              <a:t>(5));</a:t>
            </a:r>
          </a:p>
          <a:p>
            <a:pPr marL="0" indent="0">
              <a:buNone/>
            </a:pPr>
            <a:endParaRPr lang="en-US" sz="1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INSERT INTO A (one, two) values ('</a:t>
            </a:r>
            <a:r>
              <a:rPr lang="en-US" sz="1400" dirty="0" err="1">
                <a:latin typeface="Tw Cen MT" panose="020B0602020104020603" pitchFamily="34" charset="0"/>
              </a:rPr>
              <a:t>a','b</a:t>
            </a:r>
            <a:r>
              <a:rPr lang="en-US" sz="1400" dirty="0">
                <a:latin typeface="Tw Cen MT" panose="020B0602020104020603" pitchFamily="34" charset="0"/>
              </a:rPr>
              <a:t>');</a:t>
            </a: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INSERT INTO A (one, two) values ('</a:t>
            </a:r>
            <a:r>
              <a:rPr lang="en-US" sz="1400" dirty="0" err="1">
                <a:latin typeface="Tw Cen MT" panose="020B0602020104020603" pitchFamily="34" charset="0"/>
              </a:rPr>
              <a:t>a','c</a:t>
            </a:r>
            <a:r>
              <a:rPr lang="en-US" sz="1400" dirty="0">
                <a:latin typeface="Tw Cen MT" panose="020B0602020104020603" pitchFamily="34" charset="0"/>
              </a:rPr>
              <a:t>');</a:t>
            </a: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INSERT INTO A (one, two) values ('</a:t>
            </a:r>
            <a:r>
              <a:rPr lang="en-US" sz="1400" dirty="0" err="1">
                <a:latin typeface="Tw Cen MT" panose="020B0602020104020603" pitchFamily="34" charset="0"/>
              </a:rPr>
              <a:t>a','d</a:t>
            </a:r>
            <a:r>
              <a:rPr lang="en-US" sz="1400" dirty="0">
                <a:latin typeface="Tw Cen MT" panose="020B0602020104020603" pitchFamily="34" charset="0"/>
              </a:rPr>
              <a:t>');</a:t>
            </a: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INSERT INTO B (three, four) values ('</a:t>
            </a:r>
            <a:r>
              <a:rPr lang="en-US" sz="1400" dirty="0" err="1">
                <a:latin typeface="Tw Cen MT" panose="020B0602020104020603" pitchFamily="34" charset="0"/>
              </a:rPr>
              <a:t>b','c</a:t>
            </a:r>
            <a:r>
              <a:rPr lang="en-US" sz="1400" dirty="0">
                <a:latin typeface="Tw Cen MT" panose="020B0602020104020603" pitchFamily="34" charset="0"/>
              </a:rPr>
              <a:t>'); </a:t>
            </a: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INSERT INTO B (three, four) values ('</a:t>
            </a:r>
            <a:r>
              <a:rPr lang="en-US" sz="1400" dirty="0" err="1">
                <a:latin typeface="Tw Cen MT" panose="020B0602020104020603" pitchFamily="34" charset="0"/>
              </a:rPr>
              <a:t>a','d</a:t>
            </a:r>
            <a:r>
              <a:rPr lang="en-US" sz="1400" dirty="0">
                <a:latin typeface="Tw Cen MT" panose="020B0602020104020603" pitchFamily="34" charset="0"/>
              </a:rPr>
              <a:t>');</a:t>
            </a:r>
          </a:p>
          <a:p>
            <a:pPr marL="0" indent="0">
              <a:buNone/>
            </a:pPr>
            <a:endParaRPr lang="en-US" sz="1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SELECT * from A; SELECT * from B;</a:t>
            </a:r>
          </a:p>
          <a:p>
            <a:pPr marL="0" indent="0">
              <a:buNone/>
            </a:pPr>
            <a:endParaRPr lang="en-US" sz="1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SELECT one, two FROM A UNION ALL SELECT three, four  FROM B;</a:t>
            </a:r>
          </a:p>
          <a:p>
            <a:pPr marL="0" indent="0">
              <a:buNone/>
            </a:pPr>
            <a:endParaRPr lang="en-US" sz="14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Tw Cen MT" panose="020B0602020104020603" pitchFamily="34" charset="0"/>
              </a:rPr>
              <a:t>SELECT one, two FROM A UNION SELECT three, four  FROM B;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1" y="2443163"/>
            <a:ext cx="1196009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06110"/>
            <a:ext cx="1143000" cy="69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957637"/>
            <a:ext cx="18288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6200" y="4648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</a:t>
            </a:r>
          </a:p>
          <a:p>
            <a:r>
              <a:rPr lang="en-US" dirty="0"/>
              <a:t>Rows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20" y="5516809"/>
            <a:ext cx="1233488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96708" y="6006196"/>
            <a:ext cx="234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Duplicate</a:t>
            </a:r>
          </a:p>
          <a:p>
            <a:r>
              <a:rPr lang="en-US" dirty="0"/>
              <a:t>Rows</a:t>
            </a:r>
          </a:p>
        </p:txBody>
      </p:sp>
    </p:spTree>
    <p:extLst>
      <p:ext uri="{BB962C8B-B14F-4D97-AF65-F5344CB8AC3E}">
        <p14:creationId xmlns:p14="http://schemas.microsoft.com/office/powerpoint/2010/main" val="72493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Orders table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5337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1600200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create table orders(</a:t>
            </a:r>
          </a:p>
          <a:p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int</a:t>
            </a:r>
            <a:r>
              <a:rPr lang="en-US" dirty="0">
                <a:latin typeface="Tw Cen MT" panose="020B0602020104020603" pitchFamily="34" charset="0"/>
              </a:rPr>
              <a:t>(10),</a:t>
            </a:r>
          </a:p>
          <a:p>
            <a:r>
              <a:rPr lang="en-US" dirty="0" err="1">
                <a:latin typeface="Tw Cen MT" panose="020B0602020104020603" pitchFamily="34" charset="0"/>
              </a:rPr>
              <a:t>orderdate</a:t>
            </a:r>
            <a:r>
              <a:rPr lang="en-US" dirty="0">
                <a:latin typeface="Tw Cen MT" panose="020B0602020104020603" pitchFamily="34" charset="0"/>
              </a:rPr>
              <a:t> date,</a:t>
            </a:r>
          </a:p>
          <a:p>
            <a:r>
              <a:rPr lang="en-US" dirty="0">
                <a:latin typeface="Tw Cen MT" panose="020B0602020104020603" pitchFamily="34" charset="0"/>
              </a:rPr>
              <a:t>amount </a:t>
            </a:r>
            <a:r>
              <a:rPr lang="en-US" dirty="0" err="1">
                <a:latin typeface="Tw Cen MT" panose="020B0602020104020603" pitchFamily="34" charset="0"/>
              </a:rPr>
              <a:t>varchar</a:t>
            </a:r>
            <a:r>
              <a:rPr lang="en-US" dirty="0">
                <a:latin typeface="Tw Cen MT" panose="020B0602020104020603" pitchFamily="34" charset="0"/>
              </a:rPr>
              <a:t>(20),</a:t>
            </a:r>
          </a:p>
          <a:p>
            <a:r>
              <a:rPr lang="en-US" dirty="0" err="1">
                <a:latin typeface="Tw Cen MT" panose="020B0602020104020603" pitchFamily="34" charset="0"/>
              </a:rPr>
              <a:t>cid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int</a:t>
            </a:r>
            <a:r>
              <a:rPr lang="en-US" dirty="0">
                <a:latin typeface="Tw Cen MT" panose="020B0602020104020603" pitchFamily="34" charset="0"/>
              </a:rPr>
              <a:t>(10));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('1','2020-04-04','100','1');</a:t>
            </a: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('2','2020-05-05','200','2');</a:t>
            </a: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('3','2020-06-06','300','1');</a:t>
            </a: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('4','2020-07-07','400','3');</a:t>
            </a: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('5','2020-08-08','500','4');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select * from orders;</a:t>
            </a:r>
          </a:p>
        </p:txBody>
      </p:sp>
    </p:spTree>
    <p:extLst>
      <p:ext uri="{BB962C8B-B14F-4D97-AF65-F5344CB8AC3E}">
        <p14:creationId xmlns:p14="http://schemas.microsoft.com/office/powerpoint/2010/main" val="117254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Create table customers(</a:t>
            </a:r>
          </a:p>
          <a:p>
            <a:pPr marL="0" indent="0">
              <a:buNone/>
            </a:pP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cid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int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(10),</a:t>
            </a:r>
          </a:p>
          <a:p>
            <a:pPr marL="0" indent="0">
              <a:buNone/>
            </a:pP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cname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varchar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(30),</a:t>
            </a:r>
          </a:p>
          <a:p>
            <a:pPr marL="0" indent="0">
              <a:buNone/>
            </a:pP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cemail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varchar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(20));</a:t>
            </a:r>
          </a:p>
          <a:p>
            <a:pPr marL="0" indent="0">
              <a:buNone/>
            </a:pPr>
            <a:endParaRPr lang="en-US" sz="2000" dirty="0">
              <a:latin typeface="Tw Cen MT" panose="020B0602020104020603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INSERT INTO customers (</a:t>
            </a: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cid,cname,cemail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) values ('1','A','A@mail.com');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INSERT INTO customers (</a:t>
            </a: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cid,cname,cemail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) values ('2','B','B@mail.com');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INSERT INTO customers (</a:t>
            </a: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cid,cname,cemail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) values ('3','C','C@mail.com');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INSERT INTO customers (</a:t>
            </a:r>
            <a:r>
              <a:rPr lang="en-US" sz="2000" dirty="0" err="1">
                <a:latin typeface="Tw Cen MT" panose="020B0602020104020603" pitchFamily="34" charset="0"/>
                <a:cs typeface="Times New Roman" pitchFamily="18" charset="0"/>
              </a:rPr>
              <a:t>cid,cname,cemail</a:t>
            </a: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) values ('5','D','D@mail.com');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  <a:cs typeface="Times New Roman" pitchFamily="18" charset="0"/>
              </a:rPr>
              <a:t>select * from customers;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657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02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Tables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599"/>
            <a:ext cx="28956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5337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2192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cid</a:t>
            </a:r>
            <a:r>
              <a:rPr lang="en-US" dirty="0"/>
              <a:t>         </a:t>
            </a:r>
            <a:r>
              <a:rPr lang="en-US" dirty="0" err="1"/>
              <a:t>cname</a:t>
            </a:r>
            <a:r>
              <a:rPr lang="en-US" dirty="0"/>
              <a:t>       </a:t>
            </a:r>
            <a:r>
              <a:rPr lang="en-US" dirty="0" err="1"/>
              <a:t>cemail</a:t>
            </a:r>
            <a:r>
              <a:rPr lang="en-US" dirty="0"/>
              <a:t>                                        </a:t>
            </a:r>
            <a:r>
              <a:rPr lang="en-US" dirty="0" err="1"/>
              <a:t>oid</a:t>
            </a:r>
            <a:r>
              <a:rPr lang="en-US" dirty="0"/>
              <a:t>            </a:t>
            </a:r>
            <a:r>
              <a:rPr lang="en-US" dirty="0" err="1"/>
              <a:t>orderdate</a:t>
            </a:r>
            <a:r>
              <a:rPr lang="en-US" dirty="0"/>
              <a:t>        amount   </a:t>
            </a:r>
            <a:r>
              <a:rPr lang="en-US" dirty="0" err="1"/>
              <a:t>cid</a:t>
            </a:r>
            <a:r>
              <a:rPr lang="en-US" dirty="0"/>
              <a:t>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48200"/>
            <a:ext cx="6477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4400" y="38862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* from customers, orders where </a:t>
            </a:r>
            <a:r>
              <a:rPr lang="en-US" dirty="0" err="1"/>
              <a:t>customers.cid</a:t>
            </a:r>
            <a:r>
              <a:rPr lang="en-US" dirty="0"/>
              <a:t>=</a:t>
            </a:r>
            <a:r>
              <a:rPr lang="en-US" dirty="0" err="1"/>
              <a:t>orders.cid</a:t>
            </a:r>
            <a:r>
              <a:rPr lang="en-US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3413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5870"/>
            <a:ext cx="7924800" cy="3953929"/>
          </a:xfrm>
        </p:spPr>
      </p:pic>
    </p:spTree>
    <p:extLst>
      <p:ext uri="{BB962C8B-B14F-4D97-AF65-F5344CB8AC3E}">
        <p14:creationId xmlns:p14="http://schemas.microsoft.com/office/powerpoint/2010/main" val="114705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252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SQL FOREIGN KEY Constraint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43" y="1595239"/>
            <a:ext cx="54864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CREATE TABLE Persons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Person_id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AUTO_INCREMENT,</a:t>
            </a:r>
          </a:p>
          <a:p>
            <a:pPr marL="0" indent="0">
              <a:buNone/>
            </a:pPr>
            <a:r>
              <a:rPr lang="en-US" dirty="0"/>
              <a:t>    name VARCHAR(30) NOT NULL,</a:t>
            </a:r>
          </a:p>
          <a:p>
            <a:pPr marL="0" indent="0">
              <a:buNone/>
            </a:pPr>
            <a:r>
              <a:rPr lang="en-US" dirty="0"/>
              <a:t>    age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PRIMARY KEY (</a:t>
            </a:r>
            <a:r>
              <a:rPr lang="en-US" dirty="0" err="1"/>
              <a:t>Person_id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Orders 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PRIMARY KEY (</a:t>
            </a:r>
            <a:r>
              <a:rPr lang="en-US" dirty="0" err="1"/>
              <a:t>OrderID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    CONSTRAINT </a:t>
            </a:r>
            <a:r>
              <a:rPr lang="en-US" dirty="0" err="1"/>
              <a:t>FK_PersonOrder</a:t>
            </a:r>
            <a:r>
              <a:rPr lang="en-US" dirty="0"/>
              <a:t> FOREIGN KEY (</a:t>
            </a:r>
            <a:r>
              <a:rPr lang="en-US" dirty="0" err="1"/>
              <a:t>PersonID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REFERENCES Persons(</a:t>
            </a:r>
            <a:r>
              <a:rPr lang="en-US" dirty="0" err="1"/>
              <a:t>PersonID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0" y="1512793"/>
            <a:ext cx="42132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Add Foreign Key:</a:t>
            </a:r>
          </a:p>
          <a:p>
            <a:endParaRPr lang="en-US" dirty="0"/>
          </a:p>
          <a:p>
            <a:r>
              <a:rPr lang="en-US" dirty="0"/>
              <a:t>ALTER TABLE Orders</a:t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/>
              <a:t>FK_PersonOrder</a:t>
            </a:r>
            <a:br>
              <a:rPr lang="en-US" dirty="0"/>
            </a:br>
            <a:r>
              <a:rPr lang="en-US" dirty="0"/>
              <a:t>FOREIGN KEY (</a:t>
            </a:r>
            <a:r>
              <a:rPr lang="en-US" dirty="0" err="1"/>
              <a:t>PersonID</a:t>
            </a:r>
            <a:r>
              <a:rPr lang="en-US" dirty="0"/>
              <a:t>) REFERENCES Persons(</a:t>
            </a:r>
            <a:r>
              <a:rPr lang="en-US" dirty="0" err="1"/>
              <a:t>Person_id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u="sng" dirty="0"/>
              <a:t>Drop Foreign Key:</a:t>
            </a:r>
          </a:p>
          <a:p>
            <a:endParaRPr lang="en-US" dirty="0"/>
          </a:p>
          <a:p>
            <a:r>
              <a:rPr lang="en-US" dirty="0"/>
              <a:t>ALTER TABLE Orders</a:t>
            </a:r>
            <a:br>
              <a:rPr lang="en-US" dirty="0"/>
            </a:br>
            <a:r>
              <a:rPr lang="en-US" dirty="0"/>
              <a:t>DROP FOREIGN KEY </a:t>
            </a:r>
            <a:r>
              <a:rPr lang="en-US" dirty="0" err="1"/>
              <a:t>FK_PersonOrder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6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B624-8A6A-457F-8C68-6F82AA69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/>
              <a:t>List of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8DA7-98DF-4056-BABB-F9C2738FA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248400"/>
          </a:xfrm>
        </p:spPr>
        <p:txBody>
          <a:bodyPr>
            <a:noAutofit/>
          </a:bodyPr>
          <a:lstStyle/>
          <a:p>
            <a:r>
              <a:rPr lang="en-IN" sz="1500" dirty="0">
                <a:latin typeface="Tw Cen MT" panose="020B0602020104020603" pitchFamily="34" charset="0"/>
              </a:rPr>
              <a:t>CREATE DATABASE - creates a new database</a:t>
            </a:r>
          </a:p>
          <a:p>
            <a:pPr lvl="1"/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CREATE DATABASE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databasename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;</a:t>
            </a:r>
          </a:p>
          <a:p>
            <a:r>
              <a:rPr lang="en-IN" sz="1500" dirty="0">
                <a:latin typeface="Tw Cen MT" panose="020B0602020104020603" pitchFamily="34" charset="0"/>
              </a:rPr>
              <a:t>CREATE TABLE - creates a new table</a:t>
            </a:r>
          </a:p>
          <a:p>
            <a:pPr lvl="1"/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CREATE TABLE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table_name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 ( column1 datatype,....);</a:t>
            </a:r>
          </a:p>
          <a:p>
            <a:r>
              <a:rPr lang="en-IN" sz="1500" dirty="0">
                <a:latin typeface="Tw Cen MT" panose="020B0602020104020603" pitchFamily="34" charset="0"/>
              </a:rPr>
              <a:t>ALTER TABLE - modifies a table</a:t>
            </a:r>
          </a:p>
          <a:p>
            <a:pPr lvl="1"/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ALTER TABLE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table_name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 ADD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column_name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 datatype;</a:t>
            </a:r>
          </a:p>
          <a:p>
            <a:r>
              <a:rPr lang="en-IN" sz="1500" dirty="0">
                <a:latin typeface="Tw Cen MT" panose="020B0602020104020603" pitchFamily="34" charset="0"/>
              </a:rPr>
              <a:t>DROP TABLE - deletes a table</a:t>
            </a:r>
          </a:p>
          <a:p>
            <a:pPr lvl="1"/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DROP TABLE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table_name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;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IN" sz="1500" dirty="0">
                <a:latin typeface="Tw Cen MT" panose="020B0602020104020603" pitchFamily="34" charset="0"/>
              </a:rPr>
              <a:t>SQL Constraints</a:t>
            </a:r>
          </a:p>
          <a:p>
            <a:pPr marL="0" lvl="1" indent="0">
              <a:buNone/>
            </a:pP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       - CREATE TABLE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table_name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 ( column1 datatype </a:t>
            </a:r>
            <a:r>
              <a:rPr lang="en-IN" sz="1500" b="1" i="1" dirty="0">
                <a:solidFill>
                  <a:srgbClr val="FF0000"/>
                </a:solidFill>
                <a:effectLst/>
                <a:latin typeface="Tw Cen MT" panose="020B0602020104020603" pitchFamily="34" charset="0"/>
              </a:rPr>
              <a:t>constraint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,....);(not null,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unique,check,primary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 key)</a:t>
            </a:r>
            <a:endParaRPr lang="en-IN" sz="1500" dirty="0">
              <a:latin typeface="Tw Cen MT" panose="020B0602020104020603" pitchFamily="34" charset="0"/>
            </a:endParaRPr>
          </a:p>
          <a:p>
            <a:r>
              <a:rPr lang="en-IN" sz="1500" dirty="0">
                <a:latin typeface="Tw Cen MT" panose="020B0602020104020603" pitchFamily="34" charset="0"/>
              </a:rPr>
              <a:t>SELECT - extracts data from a database</a:t>
            </a:r>
          </a:p>
          <a:p>
            <a:pPr algn="l"/>
            <a:r>
              <a:rPr lang="en-IN" sz="1500" b="1" i="0" dirty="0">
                <a:solidFill>
                  <a:srgbClr val="FF0000"/>
                </a:solidFill>
                <a:effectLst/>
                <a:latin typeface="Tw Cen MT" panose="020B0602020104020603" pitchFamily="34" charset="0"/>
              </a:rPr>
              <a:t>SELECT * FROM Table name;</a:t>
            </a:r>
          </a:p>
          <a:p>
            <a:pPr algn="l"/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SELECT DISTINCT column1, column2, ...FROM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table_name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;</a:t>
            </a:r>
          </a:p>
          <a:p>
            <a:r>
              <a:rPr lang="en-IN" sz="1500" dirty="0">
                <a:latin typeface="Tw Cen MT" panose="020B0602020104020603" pitchFamily="34" charset="0"/>
              </a:rPr>
              <a:t>UPDATE - updates data in a database</a:t>
            </a:r>
          </a:p>
          <a:p>
            <a:pPr lvl="1"/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UPDATE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table_name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 SET column1 = value1, column2 = value2, ... WHERE condition;</a:t>
            </a:r>
          </a:p>
          <a:p>
            <a:r>
              <a:rPr lang="en-IN" sz="1500" dirty="0">
                <a:latin typeface="Tw Cen MT" panose="020B0602020104020603" pitchFamily="34" charset="0"/>
              </a:rPr>
              <a:t>DELETE - deletes data from a database</a:t>
            </a:r>
          </a:p>
          <a:p>
            <a:pPr lvl="1"/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DELETE FROM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table_name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 WHERE condition;  (AND, OR and NOT Operators)</a:t>
            </a:r>
          </a:p>
          <a:p>
            <a:r>
              <a:rPr lang="en-IN" sz="1500" dirty="0">
                <a:latin typeface="Tw Cen MT" panose="020B0602020104020603" pitchFamily="34" charset="0"/>
              </a:rPr>
              <a:t>INSERT INTO - inserts new data into a database</a:t>
            </a:r>
          </a:p>
          <a:p>
            <a:pPr lvl="1"/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INSERT INTO </a:t>
            </a:r>
            <a:r>
              <a:rPr lang="en-IN" sz="15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table_name</a:t>
            </a:r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 (column1, column2, column3, ...) VALUES (value1, value2, value3, ...);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IN" sz="1500" b="1" dirty="0">
                <a:latin typeface="Tw Cen MT" panose="020B0602020104020603" pitchFamily="34" charset="0"/>
              </a:rPr>
              <a:t>ORDER </a:t>
            </a:r>
            <a:r>
              <a:rPr lang="en-IN" sz="1500" b="1" dirty="0" err="1">
                <a:latin typeface="Tw Cen MT" panose="020B0602020104020603" pitchFamily="34" charset="0"/>
              </a:rPr>
              <a:t>BY,limit</a:t>
            </a:r>
            <a:r>
              <a:rPr lang="en-IN" sz="1500" b="1" dirty="0">
                <a:latin typeface="Tw Cen MT" panose="020B0602020104020603" pitchFamily="34" charset="0"/>
              </a:rPr>
              <a:t>,</a:t>
            </a:r>
          </a:p>
          <a:p>
            <a:pPr lvl="1"/>
            <a:r>
              <a:rPr lang="en-IN" sz="1500" b="1" dirty="0">
                <a:solidFill>
                  <a:srgbClr val="FF0000"/>
                </a:solidFill>
                <a:latin typeface="Tw Cen MT" panose="020B0602020104020603" pitchFamily="34" charset="0"/>
              </a:rPr>
              <a:t>select *from orders ORDER BY amount LIMIT 5 OFFSET 3;</a:t>
            </a:r>
            <a:endParaRPr lang="en-IN" sz="15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55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SQL FOREIGN KEY Constraint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411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CREATE TABLE student (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stud_id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AUTO_INCREMENT,</a:t>
            </a:r>
          </a:p>
          <a:p>
            <a:pPr marL="0" indent="0">
              <a:buNone/>
            </a:pPr>
            <a:r>
              <a:rPr lang="en-US" sz="1400" dirty="0"/>
              <a:t>    name VARCHAR(30) NOT NULL,</a:t>
            </a:r>
          </a:p>
          <a:p>
            <a:pPr marL="0" indent="0">
              <a:buNone/>
            </a:pPr>
            <a:r>
              <a:rPr lang="en-US" sz="1400" dirty="0"/>
              <a:t>    age </a:t>
            </a:r>
            <a:r>
              <a:rPr lang="en-US" sz="1400" dirty="0" err="1"/>
              <a:t>int</a:t>
            </a:r>
            <a:r>
              <a:rPr lang="en-US" sz="1400" dirty="0"/>
              <a:t> NOT NULL,</a:t>
            </a:r>
          </a:p>
          <a:p>
            <a:pPr marL="0" indent="0">
              <a:buNone/>
            </a:pPr>
            <a:r>
              <a:rPr lang="en-US" sz="1400" dirty="0"/>
              <a:t>    PRIMARY KEY (</a:t>
            </a:r>
            <a:r>
              <a:rPr lang="en-US" sz="1400" dirty="0" err="1"/>
              <a:t>stud_id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CREATE TABLE </a:t>
            </a:r>
            <a:r>
              <a:rPr lang="en-US" sz="1400" dirty="0" err="1"/>
              <a:t>enrol</a:t>
            </a:r>
            <a:r>
              <a:rPr lang="en-US" sz="1400" dirty="0"/>
              <a:t>(</a:t>
            </a:r>
          </a:p>
          <a:p>
            <a:pPr marL="0" indent="0">
              <a:buNone/>
            </a:pPr>
            <a:r>
              <a:rPr lang="en-US" sz="1400" dirty="0" err="1"/>
              <a:t>roll_no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NOT NULL AUTO_INCREMENT,</a:t>
            </a:r>
          </a:p>
          <a:p>
            <a:pPr marL="0" indent="0">
              <a:buNone/>
            </a:pPr>
            <a:r>
              <a:rPr lang="en-US" sz="1400" dirty="0" err="1"/>
              <a:t>student_id</a:t>
            </a:r>
            <a:r>
              <a:rPr lang="en-US" sz="1400" dirty="0"/>
              <a:t> int NOT NULL,</a:t>
            </a:r>
          </a:p>
          <a:p>
            <a:pPr marL="0" indent="0">
              <a:buNone/>
            </a:pPr>
            <a:r>
              <a:rPr lang="en-US" sz="1400" dirty="0"/>
              <a:t>PRIMARY KEY(</a:t>
            </a:r>
            <a:r>
              <a:rPr lang="en-US" sz="1400" dirty="0" err="1"/>
              <a:t>roll_no</a:t>
            </a:r>
            <a:r>
              <a:rPr lang="en-US" sz="1400" dirty="0"/>
              <a:t>),</a:t>
            </a:r>
          </a:p>
          <a:p>
            <a:pPr marL="0" indent="0">
              <a:buNone/>
            </a:pPr>
            <a:r>
              <a:rPr lang="en-US" sz="1400" dirty="0"/>
              <a:t>FOREIGN KEY (</a:t>
            </a:r>
            <a:r>
              <a:rPr lang="en-US" sz="1400" dirty="0" err="1"/>
              <a:t>student_id</a:t>
            </a:r>
            <a:r>
              <a:rPr lang="en-US" sz="1400" dirty="0"/>
              <a:t>) REFERENCES student (</a:t>
            </a:r>
            <a:r>
              <a:rPr lang="en-US" sz="1400" dirty="0" err="1"/>
              <a:t>stud_id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);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13716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student (name, age) values ('abc',25);</a:t>
            </a:r>
          </a:p>
          <a:p>
            <a:r>
              <a:rPr lang="en-US" dirty="0"/>
              <a:t>insert into student (name, age) values ('cde',20);</a:t>
            </a:r>
          </a:p>
          <a:p>
            <a:r>
              <a:rPr lang="en-US" dirty="0"/>
              <a:t>select *from student;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enrol</a:t>
            </a:r>
            <a:r>
              <a:rPr lang="en-US" dirty="0"/>
              <a:t> (</a:t>
            </a:r>
            <a:r>
              <a:rPr lang="en-US" dirty="0" err="1"/>
              <a:t>stud_id</a:t>
            </a:r>
            <a:r>
              <a:rPr lang="en-US" dirty="0"/>
              <a:t>) values (1);</a:t>
            </a:r>
          </a:p>
          <a:p>
            <a:r>
              <a:rPr lang="en-US" dirty="0"/>
              <a:t>insert into </a:t>
            </a:r>
            <a:r>
              <a:rPr lang="en-US" dirty="0" err="1"/>
              <a:t>enrol</a:t>
            </a:r>
            <a:r>
              <a:rPr lang="en-US" dirty="0"/>
              <a:t> (</a:t>
            </a:r>
            <a:r>
              <a:rPr lang="en-US" dirty="0" err="1"/>
              <a:t>stud_id</a:t>
            </a:r>
            <a:r>
              <a:rPr lang="en-US" dirty="0"/>
              <a:t>) values (2);</a:t>
            </a:r>
          </a:p>
          <a:p>
            <a:r>
              <a:rPr lang="en-US" dirty="0"/>
              <a:t>select *from </a:t>
            </a:r>
            <a:r>
              <a:rPr lang="en-US" dirty="0" err="1"/>
              <a:t>enrol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2438399"/>
            <a:ext cx="2100262" cy="77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10913"/>
            <a:ext cx="1371600" cy="600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88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Orders table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5337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14478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w Cen MT" panose="020B0602020104020603" pitchFamily="34" charset="0"/>
              </a:rPr>
              <a:t>create table orders(</a:t>
            </a:r>
          </a:p>
          <a:p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int</a:t>
            </a:r>
            <a:r>
              <a:rPr lang="en-US" dirty="0">
                <a:latin typeface="Tw Cen MT" panose="020B0602020104020603" pitchFamily="34" charset="0"/>
              </a:rPr>
              <a:t>(10),</a:t>
            </a:r>
          </a:p>
          <a:p>
            <a:r>
              <a:rPr lang="en-US" dirty="0" err="1">
                <a:latin typeface="Tw Cen MT" panose="020B0602020104020603" pitchFamily="34" charset="0"/>
              </a:rPr>
              <a:t>orderdate</a:t>
            </a:r>
            <a:r>
              <a:rPr lang="en-US" dirty="0">
                <a:latin typeface="Tw Cen MT" panose="020B0602020104020603" pitchFamily="34" charset="0"/>
              </a:rPr>
              <a:t> date,</a:t>
            </a:r>
          </a:p>
          <a:p>
            <a:r>
              <a:rPr lang="en-US" dirty="0">
                <a:latin typeface="Tw Cen MT" panose="020B0602020104020603" pitchFamily="34" charset="0"/>
              </a:rPr>
              <a:t>amount </a:t>
            </a:r>
            <a:r>
              <a:rPr lang="en-US" dirty="0" err="1">
                <a:latin typeface="Tw Cen MT" panose="020B0602020104020603" pitchFamily="34" charset="0"/>
              </a:rPr>
              <a:t>varchar</a:t>
            </a:r>
            <a:r>
              <a:rPr lang="en-US" dirty="0">
                <a:latin typeface="Tw Cen MT" panose="020B0602020104020603" pitchFamily="34" charset="0"/>
              </a:rPr>
              <a:t>(20),</a:t>
            </a:r>
          </a:p>
          <a:p>
            <a:r>
              <a:rPr lang="en-US" dirty="0" err="1">
                <a:latin typeface="Tw Cen MT" panose="020B0602020104020603" pitchFamily="34" charset="0"/>
              </a:rPr>
              <a:t>cid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int</a:t>
            </a:r>
            <a:r>
              <a:rPr lang="en-US" dirty="0">
                <a:latin typeface="Tw Cen MT" panose="020B0602020104020603" pitchFamily="34" charset="0"/>
              </a:rPr>
              <a:t>(10));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('1','2020-04-04','100','1');</a:t>
            </a: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('2','2020-05-05','200','2');</a:t>
            </a: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('3','2020-06-06','300','1');</a:t>
            </a: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('4','2020-07-07','400','3');</a:t>
            </a:r>
          </a:p>
          <a:p>
            <a:r>
              <a:rPr lang="en-US" dirty="0">
                <a:latin typeface="Tw Cen MT" panose="020B0602020104020603" pitchFamily="34" charset="0"/>
              </a:rPr>
              <a:t>INSERT INTO orders (</a:t>
            </a:r>
            <a:r>
              <a:rPr lang="en-US" dirty="0" err="1">
                <a:latin typeface="Tw Cen MT" panose="020B0602020104020603" pitchFamily="34" charset="0"/>
              </a:rPr>
              <a:t>oid</a:t>
            </a:r>
            <a:r>
              <a:rPr lang="en-US" dirty="0">
                <a:latin typeface="Tw Cen MT" panose="020B0602020104020603" pitchFamily="34" charset="0"/>
              </a:rPr>
              <a:t>, </a:t>
            </a:r>
            <a:r>
              <a:rPr lang="en-US" dirty="0" err="1">
                <a:latin typeface="Tw Cen MT" panose="020B0602020104020603" pitchFamily="34" charset="0"/>
              </a:rPr>
              <a:t>orderdate,amount,cid</a:t>
            </a:r>
            <a:r>
              <a:rPr lang="en-US" dirty="0">
                <a:latin typeface="Tw Cen MT" panose="020B0602020104020603" pitchFamily="34" charset="0"/>
              </a:rPr>
              <a:t>) values ('5','2020-08-08','500','4');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select * from orders;</a:t>
            </a:r>
          </a:p>
        </p:txBody>
      </p:sp>
    </p:spTree>
    <p:extLst>
      <p:ext uri="{BB962C8B-B14F-4D97-AF65-F5344CB8AC3E}">
        <p14:creationId xmlns:p14="http://schemas.microsoft.com/office/powerpoint/2010/main" val="26425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Between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select * from orders where amount &gt;=200 and amount &lt;=500;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297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5931" y="4416916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w Cen MT" panose="020B0602020104020603" pitchFamily="34" charset="0"/>
              </a:rPr>
              <a:t>select * from orders where amount BETWEEN 200 and 500;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105400"/>
            <a:ext cx="297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3823"/>
            <a:ext cx="3886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5856" y="2634734"/>
            <a:ext cx="374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           </a:t>
            </a:r>
            <a:r>
              <a:rPr lang="en-US" dirty="0" err="1"/>
              <a:t>orderdate</a:t>
            </a:r>
            <a:r>
              <a:rPr lang="en-US" dirty="0"/>
              <a:t>        amount   </a:t>
            </a:r>
            <a:r>
              <a:rPr lang="en-US" dirty="0" err="1"/>
              <a:t>cid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38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7278-1A2D-416D-AE0D-C9C148D9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Group By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6970-AFAE-4604-880E-29E25E23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w Cen MT" panose="020B0602020104020603" pitchFamily="34" charset="0"/>
              </a:rPr>
              <a:t>It groups a set of rows by values of columns or expressions.</a:t>
            </a:r>
          </a:p>
          <a:p>
            <a:r>
              <a:rPr lang="en-IN" dirty="0">
                <a:latin typeface="Tw Cen MT" panose="020B0602020104020603" pitchFamily="34" charset="0"/>
              </a:rPr>
              <a:t>It returns one row for each group.</a:t>
            </a:r>
          </a:p>
          <a:p>
            <a:r>
              <a:rPr lang="en-IN" dirty="0">
                <a:latin typeface="Tw Cen MT" panose="020B0602020104020603" pitchFamily="34" charset="0"/>
              </a:rPr>
              <a:t>It is used with aggregate functions such as SUM, AVG, MAX, MIN and COUNT.</a:t>
            </a:r>
          </a:p>
          <a:p>
            <a:endParaRPr lang="en-IN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IN" dirty="0">
              <a:latin typeface="Tw Cen MT" panose="020B0602020104020603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DF8FD37-2BB0-48BE-B67B-39A5EDC9F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43400"/>
            <a:ext cx="73152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B2C2-B8DE-40A8-ABCA-0286C7CD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Group By Clause </a:t>
            </a:r>
            <a:r>
              <a:rPr lang="en-IN" b="1" dirty="0" err="1"/>
              <a:t>Contd</a:t>
            </a:r>
            <a:r>
              <a:rPr lang="en-IN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1434-2A1A-4E50-B1A9-DFF1734F4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Tw Cen MT" panose="020B0602020104020603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latin typeface="Tw Cen MT" panose="020B0602020104020603" pitchFamily="34" charset="0"/>
              </a:rPr>
              <a:t>	Select c1, c2 …..</a:t>
            </a:r>
          </a:p>
          <a:p>
            <a:pPr marL="0" indent="0">
              <a:buNone/>
            </a:pPr>
            <a:r>
              <a:rPr lang="en-IN" dirty="0">
                <a:latin typeface="Tw Cen MT" panose="020B0602020104020603" pitchFamily="34" charset="0"/>
              </a:rPr>
              <a:t>	From </a:t>
            </a:r>
            <a:r>
              <a:rPr lang="en-IN" dirty="0" err="1">
                <a:latin typeface="Tw Cen MT" panose="020B0602020104020603" pitchFamily="34" charset="0"/>
              </a:rPr>
              <a:t>Tablename</a:t>
            </a:r>
            <a:endParaRPr lang="en-IN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Tw Cen MT" panose="020B0602020104020603" pitchFamily="34" charset="0"/>
              </a:rPr>
              <a:t>	where condition</a:t>
            </a:r>
          </a:p>
          <a:p>
            <a:pPr marL="0" indent="0">
              <a:buNone/>
            </a:pPr>
            <a:r>
              <a:rPr lang="en-IN" dirty="0">
                <a:latin typeface="Tw Cen MT" panose="020B0602020104020603" pitchFamily="34" charset="0"/>
              </a:rPr>
              <a:t>	Group By c1, c2, …, </a:t>
            </a:r>
            <a:r>
              <a:rPr lang="en-IN" dirty="0" err="1">
                <a:latin typeface="Tw Cen MT" panose="020B0602020104020603" pitchFamily="34" charset="0"/>
              </a:rPr>
              <a:t>cn</a:t>
            </a:r>
            <a:r>
              <a:rPr lang="en-IN" dirty="0">
                <a:latin typeface="Tw Cen MT" panose="020B0602020104020603" pitchFamily="34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Tw Cen MT" panose="020B0602020104020603" pitchFamily="34" charset="0"/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latin typeface="Tw Cen MT" panose="020B0602020104020603" pitchFamily="34" charset="0"/>
              </a:rPr>
              <a:t>	</a:t>
            </a:r>
            <a:r>
              <a:rPr lang="en-US" dirty="0">
                <a:latin typeface="Tw Cen MT" panose="020B0602020104020603" pitchFamily="34" charset="0"/>
              </a:rPr>
              <a:t>SELECT </a:t>
            </a:r>
            <a:r>
              <a:rPr lang="en-US" dirty="0" err="1">
                <a:latin typeface="Tw Cen MT" panose="020B0602020104020603" pitchFamily="34" charset="0"/>
              </a:rPr>
              <a:t>cid</a:t>
            </a:r>
            <a:r>
              <a:rPr lang="en-US" dirty="0">
                <a:latin typeface="Tw Cen MT" panose="020B0602020104020603" pitchFamily="34" charset="0"/>
              </a:rPr>
              <a:t>, count(*)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FROM orders </a:t>
            </a:r>
          </a:p>
          <a:p>
            <a:pPr marL="0" indent="0">
              <a:buNone/>
            </a:pPr>
            <a:r>
              <a:rPr lang="en-US" dirty="0">
                <a:latin typeface="Tw Cen MT" panose="020B0602020104020603" pitchFamily="34" charset="0"/>
              </a:rPr>
              <a:t>	GROUP BY </a:t>
            </a:r>
            <a:r>
              <a:rPr lang="en-US" dirty="0" err="1">
                <a:latin typeface="Tw Cen MT" panose="020B0602020104020603" pitchFamily="34" charset="0"/>
              </a:rPr>
              <a:t>cid</a:t>
            </a:r>
            <a:r>
              <a:rPr lang="en-US" dirty="0">
                <a:latin typeface="Tw Cen MT" panose="020B0602020104020603" pitchFamily="34" charset="0"/>
              </a:rPr>
              <a:t>;</a:t>
            </a:r>
            <a:endParaRPr lang="en-IN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9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89C2-BE90-44A1-8B85-215ADC62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HAVING Clause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B88F-EAD9-4AEC-9842-432E4C0FF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601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It is added to SQL because the WHERE keyword could not be used with aggregate functions.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SELECT </a:t>
            </a:r>
            <a:r>
              <a:rPr lang="en-US" sz="2000" dirty="0" err="1">
                <a:latin typeface="Tw Cen MT" panose="020B0602020104020603" pitchFamily="34" charset="0"/>
              </a:rPr>
              <a:t>column_name</a:t>
            </a:r>
            <a:r>
              <a:rPr lang="en-US" sz="2000" dirty="0">
                <a:latin typeface="Tw Cen MT" panose="020B0602020104020603" pitchFamily="34" charset="0"/>
              </a:rPr>
              <a:t>(s) 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FROM </a:t>
            </a:r>
            <a:r>
              <a:rPr lang="en-US" sz="2000" dirty="0" err="1">
                <a:latin typeface="Tw Cen MT" panose="020B0602020104020603" pitchFamily="34" charset="0"/>
              </a:rPr>
              <a:t>table_name</a:t>
            </a:r>
            <a:endParaRPr lang="en-US" sz="20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WHERE condition 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GROUP BY </a:t>
            </a:r>
            <a:r>
              <a:rPr lang="en-US" sz="2000" dirty="0" err="1">
                <a:latin typeface="Tw Cen MT" panose="020B0602020104020603" pitchFamily="34" charset="0"/>
              </a:rPr>
              <a:t>column_name</a:t>
            </a:r>
            <a:r>
              <a:rPr lang="en-US" sz="2000" dirty="0">
                <a:latin typeface="Tw Cen MT" panose="020B0602020104020603" pitchFamily="34" charset="0"/>
              </a:rPr>
              <a:t>(s) 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HAVING condition 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ORDER BY </a:t>
            </a:r>
            <a:r>
              <a:rPr lang="en-US" sz="2000" dirty="0" err="1">
                <a:latin typeface="Tw Cen MT" panose="020B0602020104020603" pitchFamily="34" charset="0"/>
              </a:rPr>
              <a:t>column_name</a:t>
            </a:r>
            <a:r>
              <a:rPr lang="en-US" sz="2000" dirty="0">
                <a:latin typeface="Tw Cen MT" panose="020B0602020104020603" pitchFamily="34" charset="0"/>
              </a:rPr>
              <a:t>(s);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Example 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SELECT COUNT(</a:t>
            </a:r>
            <a:r>
              <a:rPr lang="en-US" sz="2000" dirty="0" err="1">
                <a:latin typeface="Tw Cen MT" panose="020B0602020104020603" pitchFamily="34" charset="0"/>
              </a:rPr>
              <a:t>CustomerID</a:t>
            </a:r>
            <a:r>
              <a:rPr lang="en-US" sz="2000" dirty="0">
                <a:latin typeface="Tw Cen MT" panose="020B0602020104020603" pitchFamily="34" charset="0"/>
              </a:rPr>
              <a:t>), Country 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FROM Customers 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GROUP BY Country 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HAVING COUNT(</a:t>
            </a:r>
            <a:r>
              <a:rPr lang="en-US" sz="2000" dirty="0" err="1">
                <a:latin typeface="Tw Cen MT" panose="020B0602020104020603" pitchFamily="34" charset="0"/>
              </a:rPr>
              <a:t>CustomerID</a:t>
            </a:r>
            <a:r>
              <a:rPr lang="en-US" sz="2000" dirty="0">
                <a:latin typeface="Tw Cen MT" panose="020B0602020104020603" pitchFamily="34" charset="0"/>
              </a:rPr>
              <a:t>) &gt; 5 </a:t>
            </a:r>
          </a:p>
          <a:p>
            <a:pPr marL="0" indent="0">
              <a:buNone/>
            </a:pPr>
            <a:r>
              <a:rPr lang="en-US" sz="2000" dirty="0">
                <a:latin typeface="Tw Cen MT" panose="020B0602020104020603" pitchFamily="34" charset="0"/>
              </a:rPr>
              <a:t>	ORDER BY COUNT(</a:t>
            </a:r>
            <a:r>
              <a:rPr lang="en-US" sz="2000" dirty="0" err="1">
                <a:latin typeface="Tw Cen MT" panose="020B0602020104020603" pitchFamily="34" charset="0"/>
              </a:rPr>
              <a:t>CustomerID</a:t>
            </a:r>
            <a:r>
              <a:rPr lang="en-US" sz="2000" dirty="0">
                <a:latin typeface="Tw Cen MT" panose="020B0602020104020603" pitchFamily="34" charset="0"/>
              </a:rPr>
              <a:t>) DESC;</a:t>
            </a:r>
            <a:endParaRPr lang="en-IN" sz="2000" dirty="0">
              <a:latin typeface="Tw Cen MT" panose="020B06020201040206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6D5E19-0A9A-4108-B118-9E0B6EEBB172}"/>
              </a:ext>
            </a:extLst>
          </p:cNvPr>
          <p:cNvGrpSpPr/>
          <p:nvPr/>
        </p:nvGrpSpPr>
        <p:grpSpPr>
          <a:xfrm>
            <a:off x="3972436" y="2315585"/>
            <a:ext cx="2249640" cy="855720"/>
            <a:chOff x="3972436" y="2315585"/>
            <a:chExt cx="2249640" cy="85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3AFBA6-8180-41A8-8130-40A353808B74}"/>
                    </a:ext>
                  </a:extLst>
                </p14:cNvPr>
                <p14:cNvContentPartPr/>
                <p14:nvPr/>
              </p14:nvContentPartPr>
              <p14:xfrm>
                <a:off x="4868836" y="2455625"/>
                <a:ext cx="254520" cy="446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3AFBA6-8180-41A8-8130-40A353808B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0196" y="2446625"/>
                  <a:ext cx="2721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CBD300-CDFF-47EC-9ABF-8C41C9FF749E}"/>
                    </a:ext>
                  </a:extLst>
                </p14:cNvPr>
                <p14:cNvContentPartPr/>
                <p14:nvPr/>
              </p14:nvContentPartPr>
              <p14:xfrm>
                <a:off x="4856596" y="2758025"/>
                <a:ext cx="195840" cy="5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CBD300-CDFF-47EC-9ABF-8C41C9FF74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47596" y="2749025"/>
                  <a:ext cx="213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308E90-B996-4070-931E-40CF1B280CE1}"/>
                    </a:ext>
                  </a:extLst>
                </p14:cNvPr>
                <p14:cNvContentPartPr/>
                <p14:nvPr/>
              </p14:nvContentPartPr>
              <p14:xfrm>
                <a:off x="5074396" y="2580905"/>
                <a:ext cx="45360" cy="326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308E90-B996-4070-931E-40CF1B280C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65396" y="2572265"/>
                  <a:ext cx="63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30FE33-A1A2-4A34-8122-508D0E49D43A}"/>
                    </a:ext>
                  </a:extLst>
                </p14:cNvPr>
                <p14:cNvContentPartPr/>
                <p14:nvPr/>
              </p14:nvContentPartPr>
              <p14:xfrm>
                <a:off x="5178796" y="2624825"/>
                <a:ext cx="251280" cy="23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30FE33-A1A2-4A34-8122-508D0E49D4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70156" y="2615825"/>
                  <a:ext cx="268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3804AF-00EA-4815-AD26-C6B26F8B11AA}"/>
                    </a:ext>
                  </a:extLst>
                </p14:cNvPr>
                <p14:cNvContentPartPr/>
                <p14:nvPr/>
              </p14:nvContentPartPr>
              <p14:xfrm>
                <a:off x="5454196" y="2578745"/>
                <a:ext cx="37800" cy="24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3804AF-00EA-4815-AD26-C6B26F8B11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5196" y="2570105"/>
                  <a:ext cx="55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C9BE8E-84CE-4659-B4D3-AF38E321CA96}"/>
                    </a:ext>
                  </a:extLst>
                </p14:cNvPr>
                <p14:cNvContentPartPr/>
                <p14:nvPr/>
              </p14:nvContentPartPr>
              <p14:xfrm>
                <a:off x="5379316" y="2702945"/>
                <a:ext cx="76320" cy="2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C9BE8E-84CE-4659-B4D3-AF38E321CA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70676" y="2694305"/>
                  <a:ext cx="93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140A75-9458-4937-B25D-30D8EADAC3C0}"/>
                    </a:ext>
                  </a:extLst>
                </p14:cNvPr>
                <p14:cNvContentPartPr/>
                <p14:nvPr/>
              </p14:nvContentPartPr>
              <p14:xfrm>
                <a:off x="5593516" y="2645345"/>
                <a:ext cx="545760" cy="19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140A75-9458-4937-B25D-30D8EADAC3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84876" y="2636345"/>
                  <a:ext cx="563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2CC870-6950-4865-BC6B-CA3535A6FA70}"/>
                    </a:ext>
                  </a:extLst>
                </p14:cNvPr>
                <p14:cNvContentPartPr/>
                <p14:nvPr/>
              </p14:nvContentPartPr>
              <p14:xfrm>
                <a:off x="3972436" y="2882225"/>
                <a:ext cx="210600" cy="227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2CC870-6950-4865-BC6B-CA3535A6FA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63796" y="2873585"/>
                  <a:ext cx="228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5E0B41-AAD6-4973-AF32-4E73C04128F1}"/>
                    </a:ext>
                  </a:extLst>
                </p14:cNvPr>
                <p14:cNvContentPartPr/>
                <p14:nvPr/>
              </p14:nvContentPartPr>
              <p14:xfrm>
                <a:off x="4174036" y="2942705"/>
                <a:ext cx="82440" cy="142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5E0B41-AAD6-4973-AF32-4E73C04128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65396" y="2934065"/>
                  <a:ext cx="100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01967C-0FB1-410F-851F-6C5BBCCAF2A4}"/>
                    </a:ext>
                  </a:extLst>
                </p14:cNvPr>
                <p14:cNvContentPartPr/>
                <p14:nvPr/>
              </p14:nvContentPartPr>
              <p14:xfrm>
                <a:off x="4189156" y="2942705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01967C-0FB1-410F-851F-6C5BBCCAF2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80516" y="29340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42E42AE-7BD0-4E0D-BBBB-300B32E02BC2}"/>
                    </a:ext>
                  </a:extLst>
                </p14:cNvPr>
                <p14:cNvContentPartPr/>
                <p14:nvPr/>
              </p14:nvContentPartPr>
              <p14:xfrm>
                <a:off x="4189156" y="2807705"/>
                <a:ext cx="426240" cy="25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42E42AE-7BD0-4E0D-BBBB-300B32E02BC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80516" y="2798705"/>
                  <a:ext cx="443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098E62-CD48-4910-9668-7FCB36F8DEFF}"/>
                    </a:ext>
                  </a:extLst>
                </p14:cNvPr>
                <p14:cNvContentPartPr/>
                <p14:nvPr/>
              </p14:nvContentPartPr>
              <p14:xfrm>
                <a:off x="4545196" y="2860985"/>
                <a:ext cx="86400" cy="56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098E62-CD48-4910-9668-7FCB36F8DE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36556" y="2851985"/>
                  <a:ext cx="104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061402-E3A0-425F-AF99-144077323F7F}"/>
                    </a:ext>
                  </a:extLst>
                </p14:cNvPr>
                <p14:cNvContentPartPr/>
                <p14:nvPr/>
              </p14:nvContentPartPr>
              <p14:xfrm>
                <a:off x="4733476" y="2315585"/>
                <a:ext cx="491760" cy="855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061402-E3A0-425F-AF99-144077323F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4476" y="2306585"/>
                  <a:ext cx="509400" cy="87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F02E46-BC05-4296-8B13-76D8CBDB4449}"/>
                    </a:ext>
                  </a:extLst>
                </p14:cNvPr>
                <p14:cNvContentPartPr/>
                <p14:nvPr/>
              </p14:nvContentPartPr>
              <p14:xfrm>
                <a:off x="6190036" y="2772425"/>
                <a:ext cx="32040" cy="12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F02E46-BC05-4296-8B13-76D8CBDB44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81036" y="2763785"/>
                  <a:ext cx="496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45F81B-33F4-40C6-9A3E-9D88DF80621D}"/>
              </a:ext>
            </a:extLst>
          </p:cNvPr>
          <p:cNvGrpSpPr/>
          <p:nvPr/>
        </p:nvGrpSpPr>
        <p:grpSpPr>
          <a:xfrm>
            <a:off x="6256996" y="2312345"/>
            <a:ext cx="107640" cy="172800"/>
            <a:chOff x="6256996" y="2312345"/>
            <a:chExt cx="10764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FEF70D-D59F-4EDB-8E9E-ADDF091551CA}"/>
                    </a:ext>
                  </a:extLst>
                </p14:cNvPr>
                <p14:cNvContentPartPr/>
                <p14:nvPr/>
              </p14:nvContentPartPr>
              <p14:xfrm>
                <a:off x="6339076" y="2320985"/>
                <a:ext cx="25560" cy="12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FEF70D-D59F-4EDB-8E9E-ADDF091551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30076" y="2311985"/>
                  <a:ext cx="43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4EFE5D-948F-4BEF-BA6A-7DE13CD50E9E}"/>
                    </a:ext>
                  </a:extLst>
                </p14:cNvPr>
                <p14:cNvContentPartPr/>
                <p14:nvPr/>
              </p14:nvContentPartPr>
              <p14:xfrm>
                <a:off x="6256996" y="2312345"/>
                <a:ext cx="63720" cy="17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4EFE5D-948F-4BEF-BA6A-7DE13CD50E9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48356" y="2303345"/>
                  <a:ext cx="8136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AB7176-C6B2-482E-AF86-330E8484861B}"/>
              </a:ext>
            </a:extLst>
          </p:cNvPr>
          <p:cNvGrpSpPr/>
          <p:nvPr/>
        </p:nvGrpSpPr>
        <p:grpSpPr>
          <a:xfrm>
            <a:off x="6605476" y="2066825"/>
            <a:ext cx="1478880" cy="761400"/>
            <a:chOff x="6605476" y="2066825"/>
            <a:chExt cx="1478880" cy="76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829F8D1-9D08-47AA-AC05-DC9A461B7CB4}"/>
                    </a:ext>
                  </a:extLst>
                </p14:cNvPr>
                <p14:cNvContentPartPr/>
                <p14:nvPr/>
              </p14:nvContentPartPr>
              <p14:xfrm>
                <a:off x="6605476" y="2291825"/>
                <a:ext cx="37440" cy="137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829F8D1-9D08-47AA-AC05-DC9A461B7CB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96836" y="2283185"/>
                  <a:ext cx="55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E7B2B1-6F34-4447-8EA1-2F2FE97852A1}"/>
                    </a:ext>
                  </a:extLst>
                </p14:cNvPr>
                <p14:cNvContentPartPr/>
                <p14:nvPr/>
              </p14:nvContentPartPr>
              <p14:xfrm>
                <a:off x="6679276" y="2284265"/>
                <a:ext cx="29160" cy="16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E7B2B1-6F34-4447-8EA1-2F2FE97852A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70276" y="2275265"/>
                  <a:ext cx="46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550A0F-54C1-4BEF-A439-7273DA27E55E}"/>
                    </a:ext>
                  </a:extLst>
                </p14:cNvPr>
                <p14:cNvContentPartPr/>
                <p14:nvPr/>
              </p14:nvContentPartPr>
              <p14:xfrm>
                <a:off x="6795556" y="2671265"/>
                <a:ext cx="38880" cy="156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550A0F-54C1-4BEF-A439-7273DA27E5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86556" y="2662625"/>
                  <a:ext cx="56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708E12-1797-4C70-8036-3B90BE6301D4}"/>
                    </a:ext>
                  </a:extLst>
                </p14:cNvPr>
                <p14:cNvContentPartPr/>
                <p14:nvPr/>
              </p14:nvContentPartPr>
              <p14:xfrm>
                <a:off x="6970516" y="2365985"/>
                <a:ext cx="36864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708E12-1797-4C70-8036-3B90BE6301D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61876" y="2356985"/>
                  <a:ext cx="386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8BE741D-A7BA-4202-97C2-E06FA87FDBA4}"/>
                    </a:ext>
                  </a:extLst>
                </p14:cNvPr>
                <p14:cNvContentPartPr/>
                <p14:nvPr/>
              </p14:nvContentPartPr>
              <p14:xfrm>
                <a:off x="7385236" y="2313425"/>
                <a:ext cx="17640" cy="21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8BE741D-A7BA-4202-97C2-E06FA87FDB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76236" y="2304425"/>
                  <a:ext cx="35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83D0B4-6422-4177-BC04-B58FD6D635F9}"/>
                    </a:ext>
                  </a:extLst>
                </p14:cNvPr>
                <p14:cNvContentPartPr/>
                <p14:nvPr/>
              </p14:nvContentPartPr>
              <p14:xfrm>
                <a:off x="7312876" y="2396225"/>
                <a:ext cx="112320" cy="59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83D0B4-6422-4177-BC04-B58FD6D635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04236" y="2387225"/>
                  <a:ext cx="129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B300B8-8B4E-4FA7-9016-5FA9D4BB80B6}"/>
                    </a:ext>
                  </a:extLst>
                </p14:cNvPr>
                <p14:cNvContentPartPr/>
                <p14:nvPr/>
              </p14:nvContentPartPr>
              <p14:xfrm>
                <a:off x="7537876" y="2317025"/>
                <a:ext cx="476280" cy="19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B300B8-8B4E-4FA7-9016-5FA9D4BB80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28876" y="2308025"/>
                  <a:ext cx="493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9BD0F7-05DC-421B-9138-566AF3AE1A46}"/>
                    </a:ext>
                  </a:extLst>
                </p14:cNvPr>
                <p14:cNvContentPartPr/>
                <p14:nvPr/>
              </p14:nvContentPartPr>
              <p14:xfrm>
                <a:off x="8028916" y="2066825"/>
                <a:ext cx="55440" cy="483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9BD0F7-05DC-421B-9138-566AF3AE1A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19916" y="2058185"/>
                  <a:ext cx="73080" cy="50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2E084A-5920-41C7-8254-0FA345EE549E}"/>
              </a:ext>
            </a:extLst>
          </p:cNvPr>
          <p:cNvGrpSpPr/>
          <p:nvPr/>
        </p:nvGrpSpPr>
        <p:grpSpPr>
          <a:xfrm>
            <a:off x="8356156" y="2139185"/>
            <a:ext cx="327240" cy="269640"/>
            <a:chOff x="8356156" y="2139185"/>
            <a:chExt cx="3272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CB98E2-AAFD-4AED-A964-3D04C0855EC1}"/>
                    </a:ext>
                  </a:extLst>
                </p14:cNvPr>
                <p14:cNvContentPartPr/>
                <p14:nvPr/>
              </p14:nvContentPartPr>
              <p14:xfrm>
                <a:off x="8362996" y="2139185"/>
                <a:ext cx="164520" cy="269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CB98E2-AAFD-4AED-A964-3D04C0855E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54356" y="2130545"/>
                  <a:ext cx="182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AAC1D9-358B-4842-8170-2DB7258B7706}"/>
                    </a:ext>
                  </a:extLst>
                </p14:cNvPr>
                <p14:cNvContentPartPr/>
                <p14:nvPr/>
              </p14:nvContentPartPr>
              <p14:xfrm>
                <a:off x="8356156" y="2296505"/>
                <a:ext cx="150840" cy="74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AAC1D9-358B-4842-8170-2DB7258B77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347516" y="2287865"/>
                  <a:ext cx="168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182087-8F02-4EA9-9306-58AD0D1BECA5}"/>
                    </a:ext>
                  </a:extLst>
                </p14:cNvPr>
                <p14:cNvContentPartPr/>
                <p14:nvPr/>
              </p14:nvContentPartPr>
              <p14:xfrm>
                <a:off x="8564236" y="2162225"/>
                <a:ext cx="119160" cy="219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182087-8F02-4EA9-9306-58AD0D1BEC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5236" y="2153225"/>
                  <a:ext cx="1368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222DA4-529E-470F-A534-7609239F08CC}"/>
              </a:ext>
            </a:extLst>
          </p:cNvPr>
          <p:cNvGrpSpPr/>
          <p:nvPr/>
        </p:nvGrpSpPr>
        <p:grpSpPr>
          <a:xfrm>
            <a:off x="6376516" y="3221705"/>
            <a:ext cx="923040" cy="425520"/>
            <a:chOff x="6376516" y="3221705"/>
            <a:chExt cx="92304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F5E396-287E-433A-A2E2-A381FF5A3546}"/>
                    </a:ext>
                  </a:extLst>
                </p14:cNvPr>
                <p14:cNvContentPartPr/>
                <p14:nvPr/>
              </p14:nvContentPartPr>
              <p14:xfrm>
                <a:off x="6376516" y="3271385"/>
                <a:ext cx="184680" cy="37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F5E396-287E-433A-A2E2-A381FF5A35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67876" y="3262745"/>
                  <a:ext cx="202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16E3735-C2BA-4F2D-96D6-D0BC16528022}"/>
                    </a:ext>
                  </a:extLst>
                </p14:cNvPr>
                <p14:cNvContentPartPr/>
                <p14:nvPr/>
              </p14:nvContentPartPr>
              <p14:xfrm>
                <a:off x="6594316" y="3221705"/>
                <a:ext cx="705240" cy="292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16E3735-C2BA-4F2D-96D6-D0BC165280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85316" y="3213065"/>
                  <a:ext cx="722880" cy="31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262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Count, Group By, IN, MAX, MIN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endParaRPr lang="en-US" sz="18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w Cen MT" panose="020B0602020104020603" pitchFamily="34" charset="0"/>
              </a:rPr>
              <a:t>SELECT COUNT(*) FROM orders; </a:t>
            </a:r>
          </a:p>
          <a:p>
            <a:pPr marL="0" indent="0">
              <a:buNone/>
            </a:pPr>
            <a:endParaRPr lang="en-US" sz="18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w Cen MT" panose="020B0602020104020603" pitchFamily="34" charset="0"/>
              </a:rPr>
              <a:t>SELECT </a:t>
            </a:r>
            <a:r>
              <a:rPr lang="en-US" sz="1800" dirty="0" err="1">
                <a:latin typeface="Tw Cen MT" panose="020B0602020104020603" pitchFamily="34" charset="0"/>
              </a:rPr>
              <a:t>cid</a:t>
            </a:r>
            <a:r>
              <a:rPr lang="en-US" sz="1800" dirty="0">
                <a:latin typeface="Tw Cen MT" panose="020B0602020104020603" pitchFamily="34" charset="0"/>
              </a:rPr>
              <a:t>, COUNT(*) FROM orders GROUP BY </a:t>
            </a:r>
            <a:r>
              <a:rPr lang="en-US" sz="1800" dirty="0" err="1">
                <a:latin typeface="Tw Cen MT" panose="020B0602020104020603" pitchFamily="34" charset="0"/>
              </a:rPr>
              <a:t>cid</a:t>
            </a:r>
            <a:r>
              <a:rPr lang="en-US" sz="1800" dirty="0">
                <a:latin typeface="Tw Cen MT" panose="020B0602020104020603" pitchFamily="34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w Cen MT" panose="020B0602020104020603" pitchFamily="34" charset="0"/>
              </a:rPr>
              <a:t>SELECT </a:t>
            </a:r>
            <a:r>
              <a:rPr lang="en-US" sz="1800" dirty="0" err="1">
                <a:latin typeface="Tw Cen MT" panose="020B0602020104020603" pitchFamily="34" charset="0"/>
              </a:rPr>
              <a:t>oid</a:t>
            </a:r>
            <a:r>
              <a:rPr lang="en-US" sz="1800" dirty="0">
                <a:latin typeface="Tw Cen MT" panose="020B0602020104020603" pitchFamily="34" charset="0"/>
              </a:rPr>
              <a:t>, amount, </a:t>
            </a:r>
            <a:r>
              <a:rPr lang="en-US" sz="1800" dirty="0" err="1">
                <a:latin typeface="Tw Cen MT" panose="020B0602020104020603" pitchFamily="34" charset="0"/>
              </a:rPr>
              <a:t>cid</a:t>
            </a:r>
            <a:r>
              <a:rPr lang="en-US" sz="1800" dirty="0">
                <a:latin typeface="Tw Cen MT" panose="020B0602020104020603" pitchFamily="34" charset="0"/>
              </a:rPr>
              <a:t> FROM orders where amount IN(100,300,500);</a:t>
            </a:r>
          </a:p>
          <a:p>
            <a:pPr marL="0" indent="0">
              <a:buNone/>
            </a:pPr>
            <a:endParaRPr lang="en-US" sz="18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w Cen MT" panose="020B0602020104020603" pitchFamily="34" charset="0"/>
              </a:rPr>
              <a:t>SELECT MAX(amount) FROM orders;</a:t>
            </a:r>
          </a:p>
          <a:p>
            <a:pPr marL="0" indent="0">
              <a:buNone/>
            </a:pPr>
            <a:endParaRPr lang="en-US" sz="1800" dirty="0">
              <a:latin typeface="Tw Cen MT" panose="020B06020201040206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w Cen MT" panose="020B0602020104020603" pitchFamily="34" charset="0"/>
              </a:rPr>
              <a:t>SELECT MIN(amount) FROM orders;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45732"/>
            <a:ext cx="3886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7200" y="1676400"/>
            <a:ext cx="374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           </a:t>
            </a:r>
            <a:r>
              <a:rPr lang="en-US" dirty="0" err="1"/>
              <a:t>orderdate</a:t>
            </a:r>
            <a:r>
              <a:rPr lang="en-US" dirty="0"/>
              <a:t>        amount   </a:t>
            </a:r>
            <a:r>
              <a:rPr lang="en-US" dirty="0" err="1"/>
              <a:t>cid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30" y="3631096"/>
            <a:ext cx="50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962400"/>
            <a:ext cx="11430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526157" y="3593068"/>
            <a:ext cx="1416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cid</a:t>
            </a:r>
            <a:r>
              <a:rPr lang="en-US" dirty="0"/>
              <a:t>      count 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648200"/>
            <a:ext cx="16002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162800" y="4278868"/>
            <a:ext cx="201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    amount  </a:t>
            </a:r>
            <a:r>
              <a:rPr lang="en-US" dirty="0" err="1"/>
              <a:t>cid</a:t>
            </a:r>
            <a:r>
              <a:rPr lang="en-US" dirty="0"/>
              <a:t> 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64" y="5715000"/>
            <a:ext cx="4381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26" y="6324600"/>
            <a:ext cx="4286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38E1D1-191A-4F7E-9B61-DB082735F198}"/>
              </a:ext>
            </a:extLst>
          </p:cNvPr>
          <p:cNvSpPr txBox="1"/>
          <p:nvPr/>
        </p:nvSpPr>
        <p:spPr>
          <a:xfrm>
            <a:off x="4720050" y="1543183"/>
            <a:ext cx="4423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Note: In operator allows you to specify multiple values in a where clause</a:t>
            </a:r>
          </a:p>
        </p:txBody>
      </p:sp>
    </p:spTree>
    <p:extLst>
      <p:ext uri="{BB962C8B-B14F-4D97-AF65-F5344CB8AC3E}">
        <p14:creationId xmlns:p14="http://schemas.microsoft.com/office/powerpoint/2010/main" val="382388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SUM, AVG, RAND, SQRT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latin typeface="Tw Cen MT" panose="020B0602020104020603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045732"/>
            <a:ext cx="3886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7200" y="1676400"/>
            <a:ext cx="3744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           </a:t>
            </a:r>
            <a:r>
              <a:rPr lang="en-US" dirty="0" err="1"/>
              <a:t>orderdate</a:t>
            </a:r>
            <a:r>
              <a:rPr lang="en-US" dirty="0"/>
              <a:t>        amount   </a:t>
            </a:r>
            <a:r>
              <a:rPr lang="en-US" dirty="0" err="1"/>
              <a:t>cid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3624470"/>
            <a:ext cx="3574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SUM(amount) FROM orders;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39" y="3647210"/>
            <a:ext cx="702955" cy="46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1561" y="4267200"/>
            <a:ext cx="352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AVG(amount) FROM orders;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50" y="4173389"/>
            <a:ext cx="1011131" cy="487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4752" y="4953000"/>
            <a:ext cx="341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RAND( ), RAND( ), RAND( );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678" y="4876800"/>
            <a:ext cx="4603313" cy="52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2462" y="5562600"/>
            <a:ext cx="171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SQRT(16);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473" y="5562600"/>
            <a:ext cx="554727" cy="37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6C0DF1-E164-47F9-BEAC-E33FC0D423C4}"/>
              </a:ext>
            </a:extLst>
          </p:cNvPr>
          <p:cNvSpPr txBox="1"/>
          <p:nvPr/>
        </p:nvSpPr>
        <p:spPr>
          <a:xfrm>
            <a:off x="4391439" y="62994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NULL values are ignored.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12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6442C60F1F644FA08056F4AD00DE68" ma:contentTypeVersion="10" ma:contentTypeDescription="Create a new document." ma:contentTypeScope="" ma:versionID="4c82a7d1ea5d7cc758bc61e35813d85c">
  <xsd:schema xmlns:xsd="http://www.w3.org/2001/XMLSchema" xmlns:xs="http://www.w3.org/2001/XMLSchema" xmlns:p="http://schemas.microsoft.com/office/2006/metadata/properties" xmlns:ns2="a8cfd040-50b8-4dd6-afa2-12e7357a3bb6" xmlns:ns3="c0cd3506-5f03-4dee-acae-551bfdfd6d68" targetNamespace="http://schemas.microsoft.com/office/2006/metadata/properties" ma:root="true" ma:fieldsID="b17f00b937a1a950175b7885a8032c4b" ns2:_="" ns3:_="">
    <xsd:import namespace="a8cfd040-50b8-4dd6-afa2-12e7357a3bb6"/>
    <xsd:import namespace="c0cd3506-5f03-4dee-acae-551bfdfd6d6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cfd040-50b8-4dd6-afa2-12e7357a3b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d3506-5f03-4dee-acae-551bfdfd6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F31AA6-1F33-4163-ADEB-4BF342804A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8C2DF-A47D-41E4-9495-DF0BDC9C1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cfd040-50b8-4dd6-afa2-12e7357a3bb6"/>
    <ds:schemaRef ds:uri="c0cd3506-5f03-4dee-acae-551bfdfd6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75D746-B757-4B6A-AF78-B55045F93B8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1733</Words>
  <Application>Microsoft Office PowerPoint</Application>
  <PresentationFormat>On-screen Show (4:3)</PresentationFormat>
  <Paragraphs>245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Information Management System Lab</vt:lpstr>
      <vt:lpstr>List of queries</vt:lpstr>
      <vt:lpstr>Orders table</vt:lpstr>
      <vt:lpstr>Between Clause</vt:lpstr>
      <vt:lpstr>Group By Clause</vt:lpstr>
      <vt:lpstr>Group By Clause Contd…</vt:lpstr>
      <vt:lpstr>HAVING Clause</vt:lpstr>
      <vt:lpstr>Count, Group By, IN, MAX, MIN Clause</vt:lpstr>
      <vt:lpstr>SUM, AVG, RAND, SQRT Clause</vt:lpstr>
      <vt:lpstr>SQL Aliases</vt:lpstr>
      <vt:lpstr>LIKE clause</vt:lpstr>
      <vt:lpstr>PowerPoint Presentation</vt:lpstr>
      <vt:lpstr>LIKE clause contd…</vt:lpstr>
      <vt:lpstr>UNION</vt:lpstr>
      <vt:lpstr>Orders table</vt:lpstr>
      <vt:lpstr>Customers Table</vt:lpstr>
      <vt:lpstr>Two Tables</vt:lpstr>
      <vt:lpstr>Foreign Key</vt:lpstr>
      <vt:lpstr>SQL FOREIGN KEY Constraint </vt:lpstr>
      <vt:lpstr>SQL FOREIGN KEY Constraint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Management System Lab</dc:title>
  <dc:creator>MUHURI</dc:creator>
  <cp:lastModifiedBy>Simranjit Singh</cp:lastModifiedBy>
  <cp:revision>111</cp:revision>
  <dcterms:created xsi:type="dcterms:W3CDTF">2020-08-06T05:16:00Z</dcterms:created>
  <dcterms:modified xsi:type="dcterms:W3CDTF">2021-08-31T05:32:14Z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0x0101007E6442C60F1F644FA08056F4AD00DE68</vt:lpwstr>
  </property>
</Properties>
</file>