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6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FA93D-4D68-4ED7-A7BC-AE29704E3CC8}" v="32" dt="2021-08-23T05:07:00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ika Vatsa" userId="f7100972-27fe-4ee6-8fb4-ec9b7931b409" providerId="ADAL" clId="{35DE4CAF-396E-4C5D-BC57-A1EBA2A16101}"/>
    <pc:docChg chg="undo custSel addSld delSld modSld">
      <pc:chgData name="Deepika Vatsa" userId="f7100972-27fe-4ee6-8fb4-ec9b7931b409" providerId="ADAL" clId="{35DE4CAF-396E-4C5D-BC57-A1EBA2A16101}" dt="2021-08-21T01:55:48.287" v="1506" actId="5793"/>
      <pc:docMkLst>
        <pc:docMk/>
      </pc:docMkLst>
      <pc:sldChg chg="modSp mod">
        <pc:chgData name="Deepika Vatsa" userId="f7100972-27fe-4ee6-8fb4-ec9b7931b409" providerId="ADAL" clId="{35DE4CAF-396E-4C5D-BC57-A1EBA2A16101}" dt="2021-08-21T01:55:48.287" v="1506" actId="5793"/>
        <pc:sldMkLst>
          <pc:docMk/>
          <pc:sldMk cId="4244161370" sldId="259"/>
        </pc:sldMkLst>
        <pc:spChg chg="mod">
          <ac:chgData name="Deepika Vatsa" userId="f7100972-27fe-4ee6-8fb4-ec9b7931b409" providerId="ADAL" clId="{35DE4CAF-396E-4C5D-BC57-A1EBA2A16101}" dt="2021-08-21T01:55:48.287" v="1506" actId="5793"/>
          <ac:spMkLst>
            <pc:docMk/>
            <pc:sldMk cId="4244161370" sldId="259"/>
            <ac:spMk id="3" creationId="{FC058D52-08B3-45A7-A395-2B72C9B77440}"/>
          </ac:spMkLst>
        </pc:spChg>
      </pc:sldChg>
      <pc:sldChg chg="del">
        <pc:chgData name="Deepika Vatsa" userId="f7100972-27fe-4ee6-8fb4-ec9b7931b409" providerId="ADAL" clId="{35DE4CAF-396E-4C5D-BC57-A1EBA2A16101}" dt="2021-08-21T01:50:04.157" v="1460" actId="47"/>
        <pc:sldMkLst>
          <pc:docMk/>
          <pc:sldMk cId="3080797790" sldId="260"/>
        </pc:sldMkLst>
      </pc:sldChg>
      <pc:sldChg chg="del">
        <pc:chgData name="Deepika Vatsa" userId="f7100972-27fe-4ee6-8fb4-ec9b7931b409" providerId="ADAL" clId="{35DE4CAF-396E-4C5D-BC57-A1EBA2A16101}" dt="2021-08-21T01:50:04.157" v="1460" actId="47"/>
        <pc:sldMkLst>
          <pc:docMk/>
          <pc:sldMk cId="4060359630" sldId="261"/>
        </pc:sldMkLst>
      </pc:sldChg>
      <pc:sldChg chg="addSp delSp modSp new mod">
        <pc:chgData name="Deepika Vatsa" userId="f7100972-27fe-4ee6-8fb4-ec9b7931b409" providerId="ADAL" clId="{35DE4CAF-396E-4C5D-BC57-A1EBA2A16101}" dt="2021-08-20T12:06:10.844" v="88" actId="14100"/>
        <pc:sldMkLst>
          <pc:docMk/>
          <pc:sldMk cId="1906568399" sldId="263"/>
        </pc:sldMkLst>
        <pc:spChg chg="mod">
          <ac:chgData name="Deepika Vatsa" userId="f7100972-27fe-4ee6-8fb4-ec9b7931b409" providerId="ADAL" clId="{35DE4CAF-396E-4C5D-BC57-A1EBA2A16101}" dt="2021-08-20T12:01:50.451" v="32" actId="20577"/>
          <ac:spMkLst>
            <pc:docMk/>
            <pc:sldMk cId="1906568399" sldId="263"/>
            <ac:spMk id="2" creationId="{383B442A-50E0-422E-97B7-8A89065BC83A}"/>
          </ac:spMkLst>
        </pc:spChg>
        <pc:spChg chg="add del">
          <ac:chgData name="Deepika Vatsa" userId="f7100972-27fe-4ee6-8fb4-ec9b7931b409" providerId="ADAL" clId="{35DE4CAF-396E-4C5D-BC57-A1EBA2A16101}" dt="2021-08-20T12:05:57.747" v="75" actId="478"/>
          <ac:spMkLst>
            <pc:docMk/>
            <pc:sldMk cId="1906568399" sldId="263"/>
            <ac:spMk id="3" creationId="{F0121542-A088-4B7D-B711-4D630529BA31}"/>
          </ac:spMkLst>
        </pc:spChg>
        <pc:picChg chg="add mod modCrop">
          <ac:chgData name="Deepika Vatsa" userId="f7100972-27fe-4ee6-8fb4-ec9b7931b409" providerId="ADAL" clId="{35DE4CAF-396E-4C5D-BC57-A1EBA2A16101}" dt="2021-08-20T12:06:04.628" v="87" actId="1036"/>
          <ac:picMkLst>
            <pc:docMk/>
            <pc:sldMk cId="1906568399" sldId="263"/>
            <ac:picMk id="5" creationId="{051F6877-A7C4-4BB9-9845-60A219510707}"/>
          </ac:picMkLst>
        </pc:picChg>
        <pc:picChg chg="add del mod ord">
          <ac:chgData name="Deepika Vatsa" userId="f7100972-27fe-4ee6-8fb4-ec9b7931b409" providerId="ADAL" clId="{35DE4CAF-396E-4C5D-BC57-A1EBA2A16101}" dt="2021-08-20T12:04:29.373" v="58" actId="22"/>
          <ac:picMkLst>
            <pc:docMk/>
            <pc:sldMk cId="1906568399" sldId="263"/>
            <ac:picMk id="7" creationId="{DE3D1512-BA9F-4DA2-80D1-23ECAAB323CE}"/>
          </ac:picMkLst>
        </pc:picChg>
        <pc:picChg chg="add mod">
          <ac:chgData name="Deepika Vatsa" userId="f7100972-27fe-4ee6-8fb4-ec9b7931b409" providerId="ADAL" clId="{35DE4CAF-396E-4C5D-BC57-A1EBA2A16101}" dt="2021-08-20T12:06:10.844" v="88" actId="14100"/>
          <ac:picMkLst>
            <pc:docMk/>
            <pc:sldMk cId="1906568399" sldId="263"/>
            <ac:picMk id="8" creationId="{D25D2E21-1F45-4D28-9465-389B1A762885}"/>
          </ac:picMkLst>
        </pc:picChg>
      </pc:sldChg>
      <pc:sldChg chg="addSp delSp modSp new mod">
        <pc:chgData name="Deepika Vatsa" userId="f7100972-27fe-4ee6-8fb4-ec9b7931b409" providerId="ADAL" clId="{35DE4CAF-396E-4C5D-BC57-A1EBA2A16101}" dt="2021-08-20T12:13:40.579" v="632" actId="5793"/>
        <pc:sldMkLst>
          <pc:docMk/>
          <pc:sldMk cId="3154232144" sldId="264"/>
        </pc:sldMkLst>
        <pc:spChg chg="mod">
          <ac:chgData name="Deepika Vatsa" userId="f7100972-27fe-4ee6-8fb4-ec9b7931b409" providerId="ADAL" clId="{35DE4CAF-396E-4C5D-BC57-A1EBA2A16101}" dt="2021-08-20T12:07:34.802" v="106" actId="20577"/>
          <ac:spMkLst>
            <pc:docMk/>
            <pc:sldMk cId="3154232144" sldId="264"/>
            <ac:spMk id="2" creationId="{73B51155-043C-463F-8F7C-77445AACCF06}"/>
          </ac:spMkLst>
        </pc:spChg>
        <pc:spChg chg="del">
          <ac:chgData name="Deepika Vatsa" userId="f7100972-27fe-4ee6-8fb4-ec9b7931b409" providerId="ADAL" clId="{35DE4CAF-396E-4C5D-BC57-A1EBA2A16101}" dt="2021-08-20T12:04:36.711" v="60" actId="22"/>
          <ac:spMkLst>
            <pc:docMk/>
            <pc:sldMk cId="3154232144" sldId="264"/>
            <ac:spMk id="3" creationId="{31CCF627-A249-4F92-BFE0-AE7BB073A326}"/>
          </ac:spMkLst>
        </pc:spChg>
        <pc:spChg chg="add mod">
          <ac:chgData name="Deepika Vatsa" userId="f7100972-27fe-4ee6-8fb4-ec9b7931b409" providerId="ADAL" clId="{35DE4CAF-396E-4C5D-BC57-A1EBA2A16101}" dt="2021-08-20T12:13:40.579" v="632" actId="5793"/>
          <ac:spMkLst>
            <pc:docMk/>
            <pc:sldMk cId="3154232144" sldId="264"/>
            <ac:spMk id="7" creationId="{EE0B1145-5CD1-4E37-A916-C3A223E54AD5}"/>
          </ac:spMkLst>
        </pc:spChg>
        <pc:picChg chg="add del mod ord modCrop">
          <ac:chgData name="Deepika Vatsa" userId="f7100972-27fe-4ee6-8fb4-ec9b7931b409" providerId="ADAL" clId="{35DE4CAF-396E-4C5D-BC57-A1EBA2A16101}" dt="2021-08-20T12:05:22.763" v="70" actId="21"/>
          <ac:picMkLst>
            <pc:docMk/>
            <pc:sldMk cId="3154232144" sldId="264"/>
            <ac:picMk id="5" creationId="{81F1D6BA-7F80-47A5-AAC6-D60838F3FE68}"/>
          </ac:picMkLst>
        </pc:picChg>
      </pc:sldChg>
      <pc:sldChg chg="addSp modSp new mod">
        <pc:chgData name="Deepika Vatsa" userId="f7100972-27fe-4ee6-8fb4-ec9b7931b409" providerId="ADAL" clId="{35DE4CAF-396E-4C5D-BC57-A1EBA2A16101}" dt="2021-08-20T12:19:06.451" v="749" actId="14100"/>
        <pc:sldMkLst>
          <pc:docMk/>
          <pc:sldMk cId="730551378" sldId="265"/>
        </pc:sldMkLst>
        <pc:spChg chg="mod">
          <ac:chgData name="Deepika Vatsa" userId="f7100972-27fe-4ee6-8fb4-ec9b7931b409" providerId="ADAL" clId="{35DE4CAF-396E-4C5D-BC57-A1EBA2A16101}" dt="2021-08-20T12:14:28.639" v="642" actId="20577"/>
          <ac:spMkLst>
            <pc:docMk/>
            <pc:sldMk cId="730551378" sldId="265"/>
            <ac:spMk id="2" creationId="{7AF3E823-AAA3-43F5-A0C2-1F9279E57C98}"/>
          </ac:spMkLst>
        </pc:spChg>
        <pc:spChg chg="mod">
          <ac:chgData name="Deepika Vatsa" userId="f7100972-27fe-4ee6-8fb4-ec9b7931b409" providerId="ADAL" clId="{35DE4CAF-396E-4C5D-BC57-A1EBA2A16101}" dt="2021-08-20T12:19:06.451" v="749" actId="14100"/>
          <ac:spMkLst>
            <pc:docMk/>
            <pc:sldMk cId="730551378" sldId="265"/>
            <ac:spMk id="3" creationId="{2E1620E2-F3F2-4495-96ED-D954A8423DE6}"/>
          </ac:spMkLst>
        </pc:spChg>
        <pc:picChg chg="add mod modCrop">
          <ac:chgData name="Deepika Vatsa" userId="f7100972-27fe-4ee6-8fb4-ec9b7931b409" providerId="ADAL" clId="{35DE4CAF-396E-4C5D-BC57-A1EBA2A16101}" dt="2021-08-20T12:18:59.877" v="748" actId="1076"/>
          <ac:picMkLst>
            <pc:docMk/>
            <pc:sldMk cId="730551378" sldId="265"/>
            <ac:picMk id="5" creationId="{0CCAFFE6-0A5E-49CC-A924-781FD42E1606}"/>
          </ac:picMkLst>
        </pc:picChg>
        <pc:picChg chg="add mod modCrop">
          <ac:chgData name="Deepika Vatsa" userId="f7100972-27fe-4ee6-8fb4-ec9b7931b409" providerId="ADAL" clId="{35DE4CAF-396E-4C5D-BC57-A1EBA2A16101}" dt="2021-08-20T12:18:54.124" v="747" actId="14100"/>
          <ac:picMkLst>
            <pc:docMk/>
            <pc:sldMk cId="730551378" sldId="265"/>
            <ac:picMk id="7" creationId="{B7AAE0D8-768B-4CFE-9510-173885881D79}"/>
          </ac:picMkLst>
        </pc:picChg>
      </pc:sldChg>
      <pc:sldChg chg="addSp delSp modSp new mod">
        <pc:chgData name="Deepika Vatsa" userId="f7100972-27fe-4ee6-8fb4-ec9b7931b409" providerId="ADAL" clId="{35DE4CAF-396E-4C5D-BC57-A1EBA2A16101}" dt="2021-08-21T01:29:13.913" v="1339" actId="113"/>
        <pc:sldMkLst>
          <pc:docMk/>
          <pc:sldMk cId="4182321341" sldId="266"/>
        </pc:sldMkLst>
        <pc:spChg chg="mod">
          <ac:chgData name="Deepika Vatsa" userId="f7100972-27fe-4ee6-8fb4-ec9b7931b409" providerId="ADAL" clId="{35DE4CAF-396E-4C5D-BC57-A1EBA2A16101}" dt="2021-08-20T12:20:26.602" v="759" actId="20577"/>
          <ac:spMkLst>
            <pc:docMk/>
            <pc:sldMk cId="4182321341" sldId="266"/>
            <ac:spMk id="2" creationId="{82CA4474-13A6-4B0F-9B48-35E6D54E58BB}"/>
          </ac:spMkLst>
        </pc:spChg>
        <pc:spChg chg="mod">
          <ac:chgData name="Deepika Vatsa" userId="f7100972-27fe-4ee6-8fb4-ec9b7931b409" providerId="ADAL" clId="{35DE4CAF-396E-4C5D-BC57-A1EBA2A16101}" dt="2021-08-21T01:29:13.913" v="1339" actId="113"/>
          <ac:spMkLst>
            <pc:docMk/>
            <pc:sldMk cId="4182321341" sldId="266"/>
            <ac:spMk id="3" creationId="{964B192E-ACAB-4362-A884-BDF321732D1E}"/>
          </ac:spMkLst>
        </pc:spChg>
        <pc:picChg chg="add del mod modCrop">
          <ac:chgData name="Deepika Vatsa" userId="f7100972-27fe-4ee6-8fb4-ec9b7931b409" providerId="ADAL" clId="{35DE4CAF-396E-4C5D-BC57-A1EBA2A16101}" dt="2021-08-21T01:04:51.850" v="845" actId="21"/>
          <ac:picMkLst>
            <pc:docMk/>
            <pc:sldMk cId="4182321341" sldId="266"/>
            <ac:picMk id="5" creationId="{55612F7C-1B77-44C5-8355-AC808CABCFFE}"/>
          </ac:picMkLst>
        </pc:picChg>
      </pc:sldChg>
      <pc:sldChg chg="addSp delSp modSp new mod">
        <pc:chgData name="Deepika Vatsa" userId="f7100972-27fe-4ee6-8fb4-ec9b7931b409" providerId="ADAL" clId="{35DE4CAF-396E-4C5D-BC57-A1EBA2A16101}" dt="2021-08-21T01:06:48.498" v="864" actId="1076"/>
        <pc:sldMkLst>
          <pc:docMk/>
          <pc:sldMk cId="3181117683" sldId="267"/>
        </pc:sldMkLst>
        <pc:spChg chg="del">
          <ac:chgData name="Deepika Vatsa" userId="f7100972-27fe-4ee6-8fb4-ec9b7931b409" providerId="ADAL" clId="{35DE4CAF-396E-4C5D-BC57-A1EBA2A16101}" dt="2021-08-21T01:04:59.774" v="846" actId="478"/>
          <ac:spMkLst>
            <pc:docMk/>
            <pc:sldMk cId="3181117683" sldId="267"/>
            <ac:spMk id="2" creationId="{DCEA95C0-7F36-4F58-A5FA-32DF6ABAC7D5}"/>
          </ac:spMkLst>
        </pc:spChg>
        <pc:spChg chg="del mod">
          <ac:chgData name="Deepika Vatsa" userId="f7100972-27fe-4ee6-8fb4-ec9b7931b409" providerId="ADAL" clId="{35DE4CAF-396E-4C5D-BC57-A1EBA2A16101}" dt="2021-08-21T01:05:06.813" v="848"/>
          <ac:spMkLst>
            <pc:docMk/>
            <pc:sldMk cId="3181117683" sldId="267"/>
            <ac:spMk id="3" creationId="{1DB3EB01-015B-489C-96AC-10BCEAFB79AA}"/>
          </ac:spMkLst>
        </pc:spChg>
        <pc:picChg chg="add mod">
          <ac:chgData name="Deepika Vatsa" userId="f7100972-27fe-4ee6-8fb4-ec9b7931b409" providerId="ADAL" clId="{35DE4CAF-396E-4C5D-BC57-A1EBA2A16101}" dt="2021-08-21T01:06:48.498" v="864" actId="1076"/>
          <ac:picMkLst>
            <pc:docMk/>
            <pc:sldMk cId="3181117683" sldId="267"/>
            <ac:picMk id="4" creationId="{FC984958-48AC-423E-8879-59995AF8F6E6}"/>
          </ac:picMkLst>
        </pc:picChg>
        <pc:picChg chg="add mod modCrop">
          <ac:chgData name="Deepika Vatsa" userId="f7100972-27fe-4ee6-8fb4-ec9b7931b409" providerId="ADAL" clId="{35DE4CAF-396E-4C5D-BC57-A1EBA2A16101}" dt="2021-08-21T01:06:30.416" v="862" actId="14100"/>
          <ac:picMkLst>
            <pc:docMk/>
            <pc:sldMk cId="3181117683" sldId="267"/>
            <ac:picMk id="6" creationId="{55E64E33-8065-4DC4-8BEC-8CE37AB84D12}"/>
          </ac:picMkLst>
        </pc:picChg>
      </pc:sldChg>
      <pc:sldChg chg="addSp delSp modSp new mod">
        <pc:chgData name="Deepika Vatsa" userId="f7100972-27fe-4ee6-8fb4-ec9b7931b409" providerId="ADAL" clId="{35DE4CAF-396E-4C5D-BC57-A1EBA2A16101}" dt="2021-08-21T01:33:43.358" v="1360" actId="114"/>
        <pc:sldMkLst>
          <pc:docMk/>
          <pc:sldMk cId="859136446" sldId="268"/>
        </pc:sldMkLst>
        <pc:spChg chg="mod">
          <ac:chgData name="Deepika Vatsa" userId="f7100972-27fe-4ee6-8fb4-ec9b7931b409" providerId="ADAL" clId="{35DE4CAF-396E-4C5D-BC57-A1EBA2A16101}" dt="2021-08-21T01:21:26.864" v="1070" actId="20577"/>
          <ac:spMkLst>
            <pc:docMk/>
            <pc:sldMk cId="859136446" sldId="268"/>
            <ac:spMk id="2" creationId="{FE05834B-C401-489B-8780-D43E32712995}"/>
          </ac:spMkLst>
        </pc:spChg>
        <pc:spChg chg="del">
          <ac:chgData name="Deepika Vatsa" userId="f7100972-27fe-4ee6-8fb4-ec9b7931b409" providerId="ADAL" clId="{35DE4CAF-396E-4C5D-BC57-A1EBA2A16101}" dt="2021-08-21T01:21:52.121" v="1071" actId="3680"/>
          <ac:spMkLst>
            <pc:docMk/>
            <pc:sldMk cId="859136446" sldId="268"/>
            <ac:spMk id="3" creationId="{6EE3910C-1F51-4641-89A1-03751217C32F}"/>
          </ac:spMkLst>
        </pc:spChg>
        <pc:spChg chg="add del mod">
          <ac:chgData name="Deepika Vatsa" userId="f7100972-27fe-4ee6-8fb4-ec9b7931b409" providerId="ADAL" clId="{35DE4CAF-396E-4C5D-BC57-A1EBA2A16101}" dt="2021-08-21T01:22:10.222" v="1073" actId="3680"/>
          <ac:spMkLst>
            <pc:docMk/>
            <pc:sldMk cId="859136446" sldId="268"/>
            <ac:spMk id="6" creationId="{39FC2E01-6D2E-4E88-8D26-600A7D41BAB4}"/>
          </ac:spMkLst>
        </pc:spChg>
        <pc:spChg chg="del mod">
          <ac:chgData name="Deepika Vatsa" userId="f7100972-27fe-4ee6-8fb4-ec9b7931b409" providerId="ADAL" clId="{35DE4CAF-396E-4C5D-BC57-A1EBA2A16101}" dt="2021-08-21T01:31:37.582" v="1345" actId="478"/>
          <ac:spMkLst>
            <pc:docMk/>
            <pc:sldMk cId="859136446" sldId="268"/>
            <ac:spMk id="8" creationId="{939F76D1-B1EF-4D53-B578-911D713B8A61}"/>
          </ac:spMkLst>
        </pc:spChg>
        <pc:spChg chg="add del mod">
          <ac:chgData name="Deepika Vatsa" userId="f7100972-27fe-4ee6-8fb4-ec9b7931b409" providerId="ADAL" clId="{35DE4CAF-396E-4C5D-BC57-A1EBA2A16101}" dt="2021-08-21T01:32:25.175" v="1352"/>
          <ac:spMkLst>
            <pc:docMk/>
            <pc:sldMk cId="859136446" sldId="268"/>
            <ac:spMk id="11" creationId="{41D40577-3B27-4E46-BE96-CF34EE4A09B0}"/>
          </ac:spMkLst>
        </pc:spChg>
        <pc:spChg chg="add mod">
          <ac:chgData name="Deepika Vatsa" userId="f7100972-27fe-4ee6-8fb4-ec9b7931b409" providerId="ADAL" clId="{35DE4CAF-396E-4C5D-BC57-A1EBA2A16101}" dt="2021-08-21T01:33:43.358" v="1360" actId="114"/>
          <ac:spMkLst>
            <pc:docMk/>
            <pc:sldMk cId="859136446" sldId="268"/>
            <ac:spMk id="12" creationId="{6EB6E3A7-0F89-44CE-9FE3-67DA2EF5A126}"/>
          </ac:spMkLst>
        </pc:spChg>
        <pc:graphicFrameChg chg="add del mod ord modGraphic">
          <ac:chgData name="Deepika Vatsa" userId="f7100972-27fe-4ee6-8fb4-ec9b7931b409" providerId="ADAL" clId="{35DE4CAF-396E-4C5D-BC57-A1EBA2A16101}" dt="2021-08-21T01:22:04.658" v="1072" actId="478"/>
          <ac:graphicFrameMkLst>
            <pc:docMk/>
            <pc:sldMk cId="859136446" sldId="268"/>
            <ac:graphicFrameMk id="4" creationId="{517F3226-8F1C-41C0-ADB8-8A2D52D02476}"/>
          </ac:graphicFrameMkLst>
        </pc:graphicFrameChg>
        <pc:graphicFrameChg chg="add mod ord modGraphic">
          <ac:chgData name="Deepika Vatsa" userId="f7100972-27fe-4ee6-8fb4-ec9b7931b409" providerId="ADAL" clId="{35DE4CAF-396E-4C5D-BC57-A1EBA2A16101}" dt="2021-08-21T01:28:25.737" v="1282" actId="20577"/>
          <ac:graphicFrameMkLst>
            <pc:docMk/>
            <pc:sldMk cId="859136446" sldId="268"/>
            <ac:graphicFrameMk id="7" creationId="{2B45673B-4119-47EF-81A8-B634CCB41687}"/>
          </ac:graphicFrameMkLst>
        </pc:graphicFrameChg>
      </pc:sldChg>
      <pc:sldChg chg="addSp modSp new mod">
        <pc:chgData name="Deepika Vatsa" userId="f7100972-27fe-4ee6-8fb4-ec9b7931b409" providerId="ADAL" clId="{35DE4CAF-396E-4C5D-BC57-A1EBA2A16101}" dt="2021-08-21T01:43:17.474" v="1459" actId="14100"/>
        <pc:sldMkLst>
          <pc:docMk/>
          <pc:sldMk cId="474912253" sldId="269"/>
        </pc:sldMkLst>
        <pc:spChg chg="mod">
          <ac:chgData name="Deepika Vatsa" userId="f7100972-27fe-4ee6-8fb4-ec9b7931b409" providerId="ADAL" clId="{35DE4CAF-396E-4C5D-BC57-A1EBA2A16101}" dt="2021-08-21T01:40:23.716" v="1397" actId="6549"/>
          <ac:spMkLst>
            <pc:docMk/>
            <pc:sldMk cId="474912253" sldId="269"/>
            <ac:spMk id="2" creationId="{3B2EC9CF-ABC6-4C73-BF60-808C034FCF3C}"/>
          </ac:spMkLst>
        </pc:spChg>
        <pc:spChg chg="mod">
          <ac:chgData name="Deepika Vatsa" userId="f7100972-27fe-4ee6-8fb4-ec9b7931b409" providerId="ADAL" clId="{35DE4CAF-396E-4C5D-BC57-A1EBA2A16101}" dt="2021-08-21T01:41:52.898" v="1445" actId="20577"/>
          <ac:spMkLst>
            <pc:docMk/>
            <pc:sldMk cId="474912253" sldId="269"/>
            <ac:spMk id="3" creationId="{E1F9220F-3B64-4207-A8D6-9DDA7DC89153}"/>
          </ac:spMkLst>
        </pc:spChg>
        <pc:picChg chg="add mod modCrop">
          <ac:chgData name="Deepika Vatsa" userId="f7100972-27fe-4ee6-8fb4-ec9b7931b409" providerId="ADAL" clId="{35DE4CAF-396E-4C5D-BC57-A1EBA2A16101}" dt="2021-08-21T01:43:17.474" v="1459" actId="14100"/>
          <ac:picMkLst>
            <pc:docMk/>
            <pc:sldMk cId="474912253" sldId="269"/>
            <ac:picMk id="7" creationId="{76D2E3FA-BC9E-4464-A398-417EE95507FB}"/>
          </ac:picMkLst>
        </pc:picChg>
      </pc:sldChg>
      <pc:sldChg chg="modSp new del mod">
        <pc:chgData name="Deepika Vatsa" userId="f7100972-27fe-4ee6-8fb4-ec9b7931b409" providerId="ADAL" clId="{35DE4CAF-396E-4C5D-BC57-A1EBA2A16101}" dt="2021-08-21T01:55:03.374" v="1480" actId="2696"/>
        <pc:sldMkLst>
          <pc:docMk/>
          <pc:sldMk cId="1415275380" sldId="270"/>
        </pc:sldMkLst>
        <pc:spChg chg="mod">
          <ac:chgData name="Deepika Vatsa" userId="f7100972-27fe-4ee6-8fb4-ec9b7931b409" providerId="ADAL" clId="{35DE4CAF-396E-4C5D-BC57-A1EBA2A16101}" dt="2021-08-21T01:54:51.620" v="1479" actId="20577"/>
          <ac:spMkLst>
            <pc:docMk/>
            <pc:sldMk cId="1415275380" sldId="270"/>
            <ac:spMk id="2" creationId="{A8967339-D7AD-47B2-BF4A-1CDE37263499}"/>
          </ac:spMkLst>
        </pc:spChg>
      </pc:sldChg>
    </pc:docChg>
  </pc:docChgLst>
  <pc:docChgLst>
    <pc:chgData name="Deepika Vatsa" userId="f7100972-27fe-4ee6-8fb4-ec9b7931b409" providerId="ADAL" clId="{AB3FA93D-4D68-4ED7-A7BC-AE29704E3CC8}"/>
    <pc:docChg chg="undo custSel addSld delSld modSld">
      <pc:chgData name="Deepika Vatsa" userId="f7100972-27fe-4ee6-8fb4-ec9b7931b409" providerId="ADAL" clId="{AB3FA93D-4D68-4ED7-A7BC-AE29704E3CC8}" dt="2021-08-25T04:02:40.610" v="3315" actId="20577"/>
      <pc:docMkLst>
        <pc:docMk/>
      </pc:docMkLst>
      <pc:sldChg chg="modSp mod">
        <pc:chgData name="Deepika Vatsa" userId="f7100972-27fe-4ee6-8fb4-ec9b7931b409" providerId="ADAL" clId="{AB3FA93D-4D68-4ED7-A7BC-AE29704E3CC8}" dt="2021-08-23T11:22:46.965" v="3292" actId="20577"/>
        <pc:sldMkLst>
          <pc:docMk/>
          <pc:sldMk cId="3016323417" sldId="256"/>
        </pc:sldMkLst>
        <pc:spChg chg="mod">
          <ac:chgData name="Deepika Vatsa" userId="f7100972-27fe-4ee6-8fb4-ec9b7931b409" providerId="ADAL" clId="{AB3FA93D-4D68-4ED7-A7BC-AE29704E3CC8}" dt="2021-08-23T11:22:46.965" v="3292" actId="20577"/>
          <ac:spMkLst>
            <pc:docMk/>
            <pc:sldMk cId="3016323417" sldId="256"/>
            <ac:spMk id="3" creationId="{1673271A-8493-425D-B893-4EF1954F39F0}"/>
          </ac:spMkLst>
        </pc:spChg>
      </pc:sldChg>
      <pc:sldChg chg="modSp new mod">
        <pc:chgData name="Deepika Vatsa" userId="f7100972-27fe-4ee6-8fb4-ec9b7931b409" providerId="ADAL" clId="{AB3FA93D-4D68-4ED7-A7BC-AE29704E3CC8}" dt="2021-08-22T11:10:03.362" v="1009" actId="20577"/>
        <pc:sldMkLst>
          <pc:docMk/>
          <pc:sldMk cId="3293697860" sldId="270"/>
        </pc:sldMkLst>
        <pc:spChg chg="mod">
          <ac:chgData name="Deepika Vatsa" userId="f7100972-27fe-4ee6-8fb4-ec9b7931b409" providerId="ADAL" clId="{AB3FA93D-4D68-4ED7-A7BC-AE29704E3CC8}" dt="2021-08-22T10:13:44.536" v="20" actId="20577"/>
          <ac:spMkLst>
            <pc:docMk/>
            <pc:sldMk cId="3293697860" sldId="270"/>
            <ac:spMk id="2" creationId="{7ECB052E-BEBE-4F1E-9E1C-6235AB3B8D00}"/>
          </ac:spMkLst>
        </pc:spChg>
        <pc:spChg chg="mod">
          <ac:chgData name="Deepika Vatsa" userId="f7100972-27fe-4ee6-8fb4-ec9b7931b409" providerId="ADAL" clId="{AB3FA93D-4D68-4ED7-A7BC-AE29704E3CC8}" dt="2021-08-22T11:10:03.362" v="1009" actId="20577"/>
          <ac:spMkLst>
            <pc:docMk/>
            <pc:sldMk cId="3293697860" sldId="270"/>
            <ac:spMk id="3" creationId="{D0014661-85A0-4EF9-BD66-841FAC996EDC}"/>
          </ac:spMkLst>
        </pc:spChg>
      </pc:sldChg>
      <pc:sldChg chg="modSp new mod">
        <pc:chgData name="Deepika Vatsa" userId="f7100972-27fe-4ee6-8fb4-ec9b7931b409" providerId="ADAL" clId="{AB3FA93D-4D68-4ED7-A7BC-AE29704E3CC8}" dt="2021-08-22T10:48:38.340" v="645" actId="20577"/>
        <pc:sldMkLst>
          <pc:docMk/>
          <pc:sldMk cId="2840392712" sldId="271"/>
        </pc:sldMkLst>
        <pc:spChg chg="mod">
          <ac:chgData name="Deepika Vatsa" userId="f7100972-27fe-4ee6-8fb4-ec9b7931b409" providerId="ADAL" clId="{AB3FA93D-4D68-4ED7-A7BC-AE29704E3CC8}" dt="2021-08-22T10:19:31.154" v="124" actId="20577"/>
          <ac:spMkLst>
            <pc:docMk/>
            <pc:sldMk cId="2840392712" sldId="271"/>
            <ac:spMk id="2" creationId="{F7279987-00E3-421B-9CF3-685187EA7858}"/>
          </ac:spMkLst>
        </pc:spChg>
        <pc:spChg chg="mod">
          <ac:chgData name="Deepika Vatsa" userId="f7100972-27fe-4ee6-8fb4-ec9b7931b409" providerId="ADAL" clId="{AB3FA93D-4D68-4ED7-A7BC-AE29704E3CC8}" dt="2021-08-22T10:48:38.340" v="645" actId="20577"/>
          <ac:spMkLst>
            <pc:docMk/>
            <pc:sldMk cId="2840392712" sldId="271"/>
            <ac:spMk id="3" creationId="{7AF9A5C1-C63D-4C9B-828B-3CEC206468FB}"/>
          </ac:spMkLst>
        </pc:spChg>
      </pc:sldChg>
      <pc:sldChg chg="modSp new mod">
        <pc:chgData name="Deepika Vatsa" userId="f7100972-27fe-4ee6-8fb4-ec9b7931b409" providerId="ADAL" clId="{AB3FA93D-4D68-4ED7-A7BC-AE29704E3CC8}" dt="2021-08-22T12:12:42.086" v="1354" actId="20577"/>
        <pc:sldMkLst>
          <pc:docMk/>
          <pc:sldMk cId="928061139" sldId="272"/>
        </pc:sldMkLst>
        <pc:spChg chg="mod">
          <ac:chgData name="Deepika Vatsa" userId="f7100972-27fe-4ee6-8fb4-ec9b7931b409" providerId="ADAL" clId="{AB3FA93D-4D68-4ED7-A7BC-AE29704E3CC8}" dt="2021-08-22T12:12:42.086" v="1354" actId="20577"/>
          <ac:spMkLst>
            <pc:docMk/>
            <pc:sldMk cId="928061139" sldId="272"/>
            <ac:spMk id="3" creationId="{A769A539-B9F7-4669-8DA7-ED8DADA139DA}"/>
          </ac:spMkLst>
        </pc:spChg>
      </pc:sldChg>
      <pc:sldChg chg="modSp new mod">
        <pc:chgData name="Deepika Vatsa" userId="f7100972-27fe-4ee6-8fb4-ec9b7931b409" providerId="ADAL" clId="{AB3FA93D-4D68-4ED7-A7BC-AE29704E3CC8}" dt="2021-08-25T04:02:40.610" v="3315" actId="20577"/>
        <pc:sldMkLst>
          <pc:docMk/>
          <pc:sldMk cId="570947816" sldId="273"/>
        </pc:sldMkLst>
        <pc:spChg chg="mod">
          <ac:chgData name="Deepika Vatsa" userId="f7100972-27fe-4ee6-8fb4-ec9b7931b409" providerId="ADAL" clId="{AB3FA93D-4D68-4ED7-A7BC-AE29704E3CC8}" dt="2021-08-25T04:02:40.610" v="3315" actId="20577"/>
          <ac:spMkLst>
            <pc:docMk/>
            <pc:sldMk cId="570947816" sldId="273"/>
            <ac:spMk id="3" creationId="{54914835-CFA6-4C81-8358-1BA7486E2FDB}"/>
          </ac:spMkLst>
        </pc:spChg>
      </pc:sldChg>
      <pc:sldChg chg="modSp new mod">
        <pc:chgData name="Deepika Vatsa" userId="f7100972-27fe-4ee6-8fb4-ec9b7931b409" providerId="ADAL" clId="{AB3FA93D-4D68-4ED7-A7BC-AE29704E3CC8}" dt="2021-08-22T12:48:41.581" v="2108" actId="114"/>
        <pc:sldMkLst>
          <pc:docMk/>
          <pc:sldMk cId="4133612048" sldId="274"/>
        </pc:sldMkLst>
        <pc:spChg chg="mod">
          <ac:chgData name="Deepika Vatsa" userId="f7100972-27fe-4ee6-8fb4-ec9b7931b409" providerId="ADAL" clId="{AB3FA93D-4D68-4ED7-A7BC-AE29704E3CC8}" dt="2021-08-22T12:48:41.581" v="2108" actId="114"/>
          <ac:spMkLst>
            <pc:docMk/>
            <pc:sldMk cId="4133612048" sldId="274"/>
            <ac:spMk id="3" creationId="{1320CBAD-A1C4-4E91-BAEE-5962BDB435E0}"/>
          </ac:spMkLst>
        </pc:spChg>
      </pc:sldChg>
      <pc:sldChg chg="addSp modSp new mod">
        <pc:chgData name="Deepika Vatsa" userId="f7100972-27fe-4ee6-8fb4-ec9b7931b409" providerId="ADAL" clId="{AB3FA93D-4D68-4ED7-A7BC-AE29704E3CC8}" dt="2021-08-22T19:42:37.642" v="2513" actId="5793"/>
        <pc:sldMkLst>
          <pc:docMk/>
          <pc:sldMk cId="2132807435" sldId="275"/>
        </pc:sldMkLst>
        <pc:spChg chg="mod">
          <ac:chgData name="Deepika Vatsa" userId="f7100972-27fe-4ee6-8fb4-ec9b7931b409" providerId="ADAL" clId="{AB3FA93D-4D68-4ED7-A7BC-AE29704E3CC8}" dt="2021-08-22T18:44:55.223" v="2127" actId="20577"/>
          <ac:spMkLst>
            <pc:docMk/>
            <pc:sldMk cId="2132807435" sldId="275"/>
            <ac:spMk id="2" creationId="{EAE690F7-40E7-48F5-A3AD-4BF9F0E9DA1C}"/>
          </ac:spMkLst>
        </pc:spChg>
        <pc:spChg chg="mod">
          <ac:chgData name="Deepika Vatsa" userId="f7100972-27fe-4ee6-8fb4-ec9b7931b409" providerId="ADAL" clId="{AB3FA93D-4D68-4ED7-A7BC-AE29704E3CC8}" dt="2021-08-22T19:42:37.642" v="2513" actId="5793"/>
          <ac:spMkLst>
            <pc:docMk/>
            <pc:sldMk cId="2132807435" sldId="275"/>
            <ac:spMk id="3" creationId="{6088787B-7486-4925-BA04-8C10A4E1A10A}"/>
          </ac:spMkLst>
        </pc:spChg>
        <pc:picChg chg="add mod modCrop">
          <ac:chgData name="Deepika Vatsa" userId="f7100972-27fe-4ee6-8fb4-ec9b7931b409" providerId="ADAL" clId="{AB3FA93D-4D68-4ED7-A7BC-AE29704E3CC8}" dt="2021-08-22T19:35:46.568" v="2382" actId="1076"/>
          <ac:picMkLst>
            <pc:docMk/>
            <pc:sldMk cId="2132807435" sldId="275"/>
            <ac:picMk id="7" creationId="{BDBF8DB8-493B-49E0-935C-7992A45243D8}"/>
          </ac:picMkLst>
        </pc:picChg>
      </pc:sldChg>
      <pc:sldChg chg="modSp new mod">
        <pc:chgData name="Deepika Vatsa" userId="f7100972-27fe-4ee6-8fb4-ec9b7931b409" providerId="ADAL" clId="{AB3FA93D-4D68-4ED7-A7BC-AE29704E3CC8}" dt="2021-08-22T19:22:52.079" v="2355" actId="20577"/>
        <pc:sldMkLst>
          <pc:docMk/>
          <pc:sldMk cId="816571372" sldId="276"/>
        </pc:sldMkLst>
        <pc:spChg chg="mod">
          <ac:chgData name="Deepika Vatsa" userId="f7100972-27fe-4ee6-8fb4-ec9b7931b409" providerId="ADAL" clId="{AB3FA93D-4D68-4ED7-A7BC-AE29704E3CC8}" dt="2021-08-22T19:22:52.079" v="2355" actId="20577"/>
          <ac:spMkLst>
            <pc:docMk/>
            <pc:sldMk cId="816571372" sldId="276"/>
            <ac:spMk id="3" creationId="{6DBB56F5-9B10-4E3E-84CD-97DD2A04449C}"/>
          </ac:spMkLst>
        </pc:spChg>
      </pc:sldChg>
      <pc:sldChg chg="modSp new mod">
        <pc:chgData name="Deepika Vatsa" userId="f7100972-27fe-4ee6-8fb4-ec9b7931b409" providerId="ADAL" clId="{AB3FA93D-4D68-4ED7-A7BC-AE29704E3CC8}" dt="2021-08-23T05:02:56.408" v="2946" actId="20577"/>
        <pc:sldMkLst>
          <pc:docMk/>
          <pc:sldMk cId="4283480111" sldId="277"/>
        </pc:sldMkLst>
        <pc:spChg chg="mod">
          <ac:chgData name="Deepika Vatsa" userId="f7100972-27fe-4ee6-8fb4-ec9b7931b409" providerId="ADAL" clId="{AB3FA93D-4D68-4ED7-A7BC-AE29704E3CC8}" dt="2021-08-23T04:39:41.069" v="2710" actId="20577"/>
          <ac:spMkLst>
            <pc:docMk/>
            <pc:sldMk cId="4283480111" sldId="277"/>
            <ac:spMk id="2" creationId="{9BE6814A-D285-47ED-AE39-B50DA7099702}"/>
          </ac:spMkLst>
        </pc:spChg>
        <pc:spChg chg="mod">
          <ac:chgData name="Deepika Vatsa" userId="f7100972-27fe-4ee6-8fb4-ec9b7931b409" providerId="ADAL" clId="{AB3FA93D-4D68-4ED7-A7BC-AE29704E3CC8}" dt="2021-08-23T05:02:56.408" v="2946" actId="20577"/>
          <ac:spMkLst>
            <pc:docMk/>
            <pc:sldMk cId="4283480111" sldId="277"/>
            <ac:spMk id="3" creationId="{9A33383A-F502-44D5-8499-DC5EAFB12CE8}"/>
          </ac:spMkLst>
        </pc:spChg>
      </pc:sldChg>
      <pc:sldChg chg="addSp delSp modSp new mod setBg">
        <pc:chgData name="Deepika Vatsa" userId="f7100972-27fe-4ee6-8fb4-ec9b7931b409" providerId="ADAL" clId="{AB3FA93D-4D68-4ED7-A7BC-AE29704E3CC8}" dt="2021-08-23T05:33:51.250" v="3252" actId="113"/>
        <pc:sldMkLst>
          <pc:docMk/>
          <pc:sldMk cId="1845611809" sldId="278"/>
        </pc:sldMkLst>
        <pc:spChg chg="del mod">
          <ac:chgData name="Deepika Vatsa" userId="f7100972-27fe-4ee6-8fb4-ec9b7931b409" providerId="ADAL" clId="{AB3FA93D-4D68-4ED7-A7BC-AE29704E3CC8}" dt="2021-08-23T05:23:12.875" v="2989" actId="478"/>
          <ac:spMkLst>
            <pc:docMk/>
            <pc:sldMk cId="1845611809" sldId="278"/>
            <ac:spMk id="2" creationId="{8987EC9B-8842-4346-9C30-00625BFAAD52}"/>
          </ac:spMkLst>
        </pc:spChg>
        <pc:spChg chg="mod">
          <ac:chgData name="Deepika Vatsa" userId="f7100972-27fe-4ee6-8fb4-ec9b7931b409" providerId="ADAL" clId="{AB3FA93D-4D68-4ED7-A7BC-AE29704E3CC8}" dt="2021-08-23T05:33:51.250" v="3252" actId="113"/>
          <ac:spMkLst>
            <pc:docMk/>
            <pc:sldMk cId="1845611809" sldId="278"/>
            <ac:spMk id="3" creationId="{B2A169C0-F3FE-44AD-9646-DB0C3FA9F3E0}"/>
          </ac:spMkLst>
        </pc:spChg>
        <pc:spChg chg="mod ord">
          <ac:chgData name="Deepika Vatsa" userId="f7100972-27fe-4ee6-8fb4-ec9b7931b409" providerId="ADAL" clId="{AB3FA93D-4D68-4ED7-A7BC-AE29704E3CC8}" dt="2021-08-23T05:22:57.074" v="2987" actId="26606"/>
          <ac:spMkLst>
            <pc:docMk/>
            <pc:sldMk cId="1845611809" sldId="278"/>
            <ac:spMk id="4" creationId="{8F1D1B42-899C-4D2D-AA3B-4289CEB8B9C2}"/>
          </ac:spMkLst>
        </pc:spChg>
        <pc:spChg chg="mod ord">
          <ac:chgData name="Deepika Vatsa" userId="f7100972-27fe-4ee6-8fb4-ec9b7931b409" providerId="ADAL" clId="{AB3FA93D-4D68-4ED7-A7BC-AE29704E3CC8}" dt="2021-08-23T05:22:57.074" v="2987" actId="26606"/>
          <ac:spMkLst>
            <pc:docMk/>
            <pc:sldMk cId="1845611809" sldId="278"/>
            <ac:spMk id="5" creationId="{F22B7145-8E22-4CE5-A9B6-20C150A756D7}"/>
          </ac:spMkLst>
        </pc:spChg>
        <pc:spChg chg="add del mod">
          <ac:chgData name="Deepika Vatsa" userId="f7100972-27fe-4ee6-8fb4-ec9b7931b409" providerId="ADAL" clId="{AB3FA93D-4D68-4ED7-A7BC-AE29704E3CC8}" dt="2021-08-23T05:08:23.798" v="2971" actId="11529"/>
          <ac:spMkLst>
            <pc:docMk/>
            <pc:sldMk cId="1845611809" sldId="278"/>
            <ac:spMk id="13" creationId="{40818C35-DBAD-4E11-AD18-5A603BBD95CD}"/>
          </ac:spMkLst>
        </pc:spChg>
        <pc:spChg chg="add del">
          <ac:chgData name="Deepika Vatsa" userId="f7100972-27fe-4ee6-8fb4-ec9b7931b409" providerId="ADAL" clId="{AB3FA93D-4D68-4ED7-A7BC-AE29704E3CC8}" dt="2021-08-23T05:22:57.074" v="2987" actId="26606"/>
          <ac:spMkLst>
            <pc:docMk/>
            <pc:sldMk cId="1845611809" sldId="278"/>
            <ac:spMk id="20" creationId="{0B7ED827-06A5-4778-9BB3-74A28B33DA65}"/>
          </ac:spMkLst>
        </pc:spChg>
        <pc:spChg chg="add del">
          <ac:chgData name="Deepika Vatsa" userId="f7100972-27fe-4ee6-8fb4-ec9b7931b409" providerId="ADAL" clId="{AB3FA93D-4D68-4ED7-A7BC-AE29704E3CC8}" dt="2021-08-23T05:22:57.074" v="2987" actId="26606"/>
          <ac:spMkLst>
            <pc:docMk/>
            <pc:sldMk cId="1845611809" sldId="278"/>
            <ac:spMk id="22" creationId="{EBECA81C-4D92-4A79-B23F-C36986805C94}"/>
          </ac:spMkLst>
        </pc:spChg>
        <pc:spChg chg="add del">
          <ac:chgData name="Deepika Vatsa" userId="f7100972-27fe-4ee6-8fb4-ec9b7931b409" providerId="ADAL" clId="{AB3FA93D-4D68-4ED7-A7BC-AE29704E3CC8}" dt="2021-08-23T05:22:57.074" v="2987" actId="26606"/>
          <ac:spMkLst>
            <pc:docMk/>
            <pc:sldMk cId="1845611809" sldId="278"/>
            <ac:spMk id="24" creationId="{8B7460A4-2B8D-4636-AC17-9E915EEB2CB3}"/>
          </ac:spMkLst>
        </pc:spChg>
        <pc:spChg chg="add del mod">
          <ac:chgData name="Deepika Vatsa" userId="f7100972-27fe-4ee6-8fb4-ec9b7931b409" providerId="ADAL" clId="{AB3FA93D-4D68-4ED7-A7BC-AE29704E3CC8}" dt="2021-08-23T05:27:39.439" v="3208" actId="478"/>
          <ac:spMkLst>
            <pc:docMk/>
            <pc:sldMk cId="1845611809" sldId="278"/>
            <ac:spMk id="98" creationId="{66A9E430-0AE8-423B-958E-14216C9343E5}"/>
          </ac:spMkLst>
        </pc:spChg>
        <pc:grpChg chg="add del">
          <ac:chgData name="Deepika Vatsa" userId="f7100972-27fe-4ee6-8fb4-ec9b7931b409" providerId="ADAL" clId="{AB3FA93D-4D68-4ED7-A7BC-AE29704E3CC8}" dt="2021-08-23T05:22:57.074" v="2987" actId="26606"/>
          <ac:grpSpMkLst>
            <pc:docMk/>
            <pc:sldMk cId="1845611809" sldId="278"/>
            <ac:grpSpMk id="26" creationId="{A0D0A8B7-A47A-4E60-9FB2-E280A9EED0D6}"/>
          </ac:grpSpMkLst>
        </pc:grpChg>
        <pc:grpChg chg="add del">
          <ac:chgData name="Deepika Vatsa" userId="f7100972-27fe-4ee6-8fb4-ec9b7931b409" providerId="ADAL" clId="{AB3FA93D-4D68-4ED7-A7BC-AE29704E3CC8}" dt="2021-08-23T05:22:57.074" v="2987" actId="26606"/>
          <ac:grpSpMkLst>
            <pc:docMk/>
            <pc:sldMk cId="1845611809" sldId="278"/>
            <ac:grpSpMk id="63" creationId="{1FCD50F1-35CA-47A5-8F34-12B4B8B30A29}"/>
          </ac:grpSpMkLst>
        </pc:grpChg>
        <pc:picChg chg="add mod modCrop">
          <ac:chgData name="Deepika Vatsa" userId="f7100972-27fe-4ee6-8fb4-ec9b7931b409" providerId="ADAL" clId="{AB3FA93D-4D68-4ED7-A7BC-AE29704E3CC8}" dt="2021-08-23T05:29:11.747" v="3249" actId="14100"/>
          <ac:picMkLst>
            <pc:docMk/>
            <pc:sldMk cId="1845611809" sldId="278"/>
            <ac:picMk id="7" creationId="{14403AFF-94FF-4ED7-B7C2-76FDBCF58E61}"/>
          </ac:picMkLst>
        </pc:picChg>
        <pc:picChg chg="add mod modCrop">
          <ac:chgData name="Deepika Vatsa" userId="f7100972-27fe-4ee6-8fb4-ec9b7931b409" providerId="ADAL" clId="{AB3FA93D-4D68-4ED7-A7BC-AE29704E3CC8}" dt="2021-08-23T05:27:02.835" v="3204" actId="1035"/>
          <ac:picMkLst>
            <pc:docMk/>
            <pc:sldMk cId="1845611809" sldId="278"/>
            <ac:picMk id="15" creationId="{6E45D622-7656-4097-B8F1-6A40F938DF1F}"/>
          </ac:picMkLst>
        </pc:picChg>
        <pc:inkChg chg="add del">
          <ac:chgData name="Deepika Vatsa" userId="f7100972-27fe-4ee6-8fb4-ec9b7931b409" providerId="ADAL" clId="{AB3FA93D-4D68-4ED7-A7BC-AE29704E3CC8}" dt="2021-08-23T05:06:15.594" v="2960"/>
          <ac:inkMkLst>
            <pc:docMk/>
            <pc:sldMk cId="1845611809" sldId="278"/>
            <ac:inkMk id="8" creationId="{71F80D46-F579-4B4A-BF30-7A33DAEF0195}"/>
          </ac:inkMkLst>
        </pc:inkChg>
        <pc:inkChg chg="add del">
          <ac:chgData name="Deepika Vatsa" userId="f7100972-27fe-4ee6-8fb4-ec9b7931b409" providerId="ADAL" clId="{AB3FA93D-4D68-4ED7-A7BC-AE29704E3CC8}" dt="2021-08-23T05:07:00.985" v="2964"/>
          <ac:inkMkLst>
            <pc:docMk/>
            <pc:sldMk cId="1845611809" sldId="278"/>
            <ac:inkMk id="9" creationId="{1F29BDE5-9847-47C1-AB3F-5A087D1019F7}"/>
          </ac:inkMkLst>
        </pc:inkChg>
        <pc:inkChg chg="add del">
          <ac:chgData name="Deepika Vatsa" userId="f7100972-27fe-4ee6-8fb4-ec9b7931b409" providerId="ADAL" clId="{AB3FA93D-4D68-4ED7-A7BC-AE29704E3CC8}" dt="2021-08-23T05:06:59.626" v="2963"/>
          <ac:inkMkLst>
            <pc:docMk/>
            <pc:sldMk cId="1845611809" sldId="278"/>
            <ac:inkMk id="10" creationId="{90165DDB-28F3-4328-BB83-C9EB94FDA164}"/>
          </ac:inkMkLst>
        </pc:inkChg>
        <pc:cxnChg chg="add del mod">
          <ac:chgData name="Deepika Vatsa" userId="f7100972-27fe-4ee6-8fb4-ec9b7931b409" providerId="ADAL" clId="{AB3FA93D-4D68-4ED7-A7BC-AE29704E3CC8}" dt="2021-08-23T05:08:25.821" v="2974" actId="11529"/>
          <ac:cxnSpMkLst>
            <pc:docMk/>
            <pc:sldMk cId="1845611809" sldId="278"/>
            <ac:cxnSpMk id="12" creationId="{6418ABA4-81F3-45D8-B5CA-CF19C69BFDE7}"/>
          </ac:cxnSpMkLst>
        </pc:cxnChg>
      </pc:sldChg>
      <pc:sldChg chg="modSp new del mod">
        <pc:chgData name="Deepika Vatsa" userId="f7100972-27fe-4ee6-8fb4-ec9b7931b409" providerId="ADAL" clId="{AB3FA93D-4D68-4ED7-A7BC-AE29704E3CC8}" dt="2021-08-23T11:22:14.484" v="3270" actId="2696"/>
        <pc:sldMkLst>
          <pc:docMk/>
          <pc:sldMk cId="3876067523" sldId="279"/>
        </pc:sldMkLst>
        <pc:spChg chg="mod">
          <ac:chgData name="Deepika Vatsa" userId="f7100972-27fe-4ee6-8fb4-ec9b7931b409" providerId="ADAL" clId="{AB3FA93D-4D68-4ED7-A7BC-AE29704E3CC8}" dt="2021-08-23T05:35:45.370" v="3269" actId="20577"/>
          <ac:spMkLst>
            <pc:docMk/>
            <pc:sldMk cId="3876067523" sldId="279"/>
            <ac:spMk id="2" creationId="{22170348-8BC6-426A-AEF1-DE7D0DCA36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82748-3051-4012-B387-6F75DADD03F4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F19B8-11F8-400F-8CEB-122785F28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0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F19B8-11F8-400F-8CEB-122785F285C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59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879D-BCB4-4EE6-B418-35A4B7684466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130D1-6C7A-4612-B1C1-8CB9B8D0DE24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071E-AF2F-44D0-BE4A-73F3DD56C9B8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9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38B7-ED06-4498-A838-49834EB4AA6A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0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159A-D736-47D9-A03D-2CA82935FA10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7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CC64-12DB-4F79-BE50-6B43D119706F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E70-63A7-44C6-92C2-F811B0707868}" type="datetime1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7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90705-4474-4D37-B97F-4567DE317903}" type="datetime1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0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BAD-A981-42BC-B27E-3E0A0DA623BE}" type="datetime1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8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22E1-DF92-4CA6-96A8-0CE857B48C75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ECF5-4DB1-40FA-8B96-CB9ACA65D50D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420895F7-7790-4048-8BC7-C6BB53732A4E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A4BF6217-95C6-4E8D-A6B1-C71C48B07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66" b="14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1D9B1-93C1-4F51-B9DB-2CB43EDF5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0" y="573741"/>
            <a:ext cx="8572500" cy="173317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ECSE231L : Probability and Statistics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3271A-8493-425D-B893-4EF1954F3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071" y="2366681"/>
            <a:ext cx="6131858" cy="76498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Descriptive Statistics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2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FC984958-48AC-423E-8879-59995AF8F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70" t="22596" r="43695" b="24045"/>
          <a:stretch/>
        </p:blipFill>
        <p:spPr>
          <a:xfrm>
            <a:off x="439189" y="1107831"/>
            <a:ext cx="5870278" cy="464233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5E64E33-8065-4DC4-8BEC-8CE37AB84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46" t="17831" r="45885" b="10339"/>
          <a:stretch/>
        </p:blipFill>
        <p:spPr>
          <a:xfrm>
            <a:off x="6096000" y="436098"/>
            <a:ext cx="5763065" cy="6651609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2AF9F-CD95-4552-9B88-25FC3D5E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1850-3CA3-41F0-BA05-5952CBD6BE95}" type="datetime1">
              <a:rPr lang="en-US" smtClean="0"/>
              <a:t>8/25/2021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70DCA9-7679-487F-9F9C-0BD37192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1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834B-C401-489B-8780-D43E3271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vs Histogram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B45673B-4119-47EF-81A8-B634CCB41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4092"/>
              </p:ext>
            </p:extLst>
          </p:nvPr>
        </p:nvGraphicFramePr>
        <p:xfrm>
          <a:off x="1069975" y="1874838"/>
          <a:ext cx="963453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269">
                  <a:extLst>
                    <a:ext uri="{9D8B030D-6E8A-4147-A177-3AD203B41FA5}">
                      <a16:colId xmlns:a16="http://schemas.microsoft.com/office/drawing/2014/main" val="1432584731"/>
                    </a:ext>
                  </a:extLst>
                </a:gridCol>
                <a:gridCol w="4817269">
                  <a:extLst>
                    <a:ext uri="{9D8B030D-6E8A-4147-A177-3AD203B41FA5}">
                      <a16:colId xmlns:a16="http://schemas.microsoft.com/office/drawing/2014/main" val="564256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 plot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8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distribution of variables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compare variables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1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Plot quantitative data grouped in bins/class intervals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Plot categorical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5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Bars cannot be reordered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Bars can be reordered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05484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BE62B-C3C2-494A-8FF7-63686223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A9A7E68-1008-4DAA-A186-991F9DED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052F-60DF-4486-8217-1FFBBC55D1E9}" type="datetime1">
              <a:rPr lang="en-US" smtClean="0"/>
              <a:t>8/25/2021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6E3A7-0F89-44CE-9FE3-67DA2EF5A126}"/>
              </a:ext>
            </a:extLst>
          </p:cNvPr>
          <p:cNvSpPr txBox="1"/>
          <p:nvPr/>
        </p:nvSpPr>
        <p:spPr>
          <a:xfrm>
            <a:off x="1069321" y="5910470"/>
            <a:ext cx="9634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https://www.forbes.com/sites/naomirobbins/2012/01/04/a-histogram-is-not-a-bar-chart/?sh=241648fa6d77</a:t>
            </a:r>
          </a:p>
        </p:txBody>
      </p:sp>
    </p:spTree>
    <p:extLst>
      <p:ext uri="{BB962C8B-B14F-4D97-AF65-F5344CB8AC3E}">
        <p14:creationId xmlns:p14="http://schemas.microsoft.com/office/powerpoint/2010/main" val="85913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C9CF-ABC6-4C73-BF60-808C034F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frequency graph (Ogive)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220F-3B64-4207-A8D6-9DDA7DC89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 on the horizontal axis represents a possible data value; its corresponding vertical plot gives the number (or proportion in case of relative frequency) of the data whose values are less than or equal to it.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0B4F3-DB6D-4332-9654-756C2D66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38B7-ED06-4498-A838-49834EB4AA6A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711C8-DB5B-4F89-AE6E-8569BB48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6D2E3FA-BC9E-4464-A398-417EE9550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9" t="39790" r="46808" b="22448"/>
          <a:stretch/>
        </p:blipFill>
        <p:spPr>
          <a:xfrm>
            <a:off x="2765895" y="3240132"/>
            <a:ext cx="5604382" cy="35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1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9987-00E3-421B-9CF3-685187EA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A5C1-C63D-4C9B-828B-3CEC2064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statistics, we want to obtain information about a total collection of elements. This total collection of elements is called </a:t>
            </a:r>
            <a:r>
              <a:rPr lang="en-US" b="1" dirty="0"/>
              <a:t>population</a:t>
            </a:r>
            <a:r>
              <a:rPr lang="en-US" dirty="0"/>
              <a:t>.</a:t>
            </a:r>
          </a:p>
          <a:p>
            <a:r>
              <a:rPr lang="en-US" dirty="0"/>
              <a:t>Population is often too large to examine each of its members</a:t>
            </a:r>
          </a:p>
          <a:p>
            <a:r>
              <a:rPr lang="en-US" dirty="0"/>
              <a:t>So, we choose a subgroup of its elements and examine them. This subgroup of population is known as a </a:t>
            </a:r>
            <a:r>
              <a:rPr lang="en-US" b="1" dirty="0"/>
              <a:t>sample</a:t>
            </a:r>
            <a:r>
              <a:rPr lang="en-US" dirty="0"/>
              <a:t>.</a:t>
            </a:r>
            <a:r>
              <a:rPr lang="en-IN" dirty="0"/>
              <a:t> </a:t>
            </a:r>
          </a:p>
          <a:p>
            <a:r>
              <a:rPr lang="en-IN" dirty="0"/>
              <a:t>The sample should be drawn randomly and should be representative of the entire population (only then it will be informative about the whole population).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004C-8758-4719-9951-5E7A49CC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38B7-ED06-4498-A838-49834EB4AA6A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E329C-E4A4-4F7D-B635-A0519E65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9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052E-BEBE-4F1E-9E1C-6235AB3B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14661-85A0-4EF9-BD66-841FAC996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make sense of large amount of data, we use data summarization measures</a:t>
                </a:r>
              </a:p>
              <a:p>
                <a:r>
                  <a:rPr lang="en-US" dirty="0"/>
                  <a:t>Statistics measures used for describing the center of a data set are: sample mean, sample median, and sample mode</a:t>
                </a:r>
                <a:endParaRPr lang="en-IN" b="1" dirty="0"/>
              </a:p>
              <a:p>
                <a:r>
                  <a:rPr lang="en-IN" dirty="0"/>
                  <a:t>Suppose we have a numerical data set = {x</a:t>
                </a:r>
                <a:r>
                  <a:rPr lang="en-IN" baseline="-25000" dirty="0"/>
                  <a:t>1</a:t>
                </a:r>
                <a:r>
                  <a:rPr lang="en-IN" dirty="0"/>
                  <a:t>, x</a:t>
                </a:r>
                <a:r>
                  <a:rPr lang="en-IN" baseline="-25000" dirty="0"/>
                  <a:t>2</a:t>
                </a:r>
                <a:r>
                  <a:rPr lang="en-IN" dirty="0"/>
                  <a:t>, x</a:t>
                </a:r>
                <a:r>
                  <a:rPr lang="en-IN" baseline="-25000" dirty="0"/>
                  <a:t>3</a:t>
                </a:r>
                <a:r>
                  <a:rPr lang="en-IN" dirty="0"/>
                  <a:t>, …, </a:t>
                </a:r>
                <a:r>
                  <a:rPr lang="en-IN" dirty="0" err="1"/>
                  <a:t>x</a:t>
                </a:r>
                <a:r>
                  <a:rPr lang="en-IN" baseline="-25000" dirty="0" err="1"/>
                  <a:t>n</a:t>
                </a:r>
                <a:r>
                  <a:rPr lang="en-IN" dirty="0"/>
                  <a:t>} then</a:t>
                </a:r>
              </a:p>
              <a:p>
                <a:r>
                  <a:rPr lang="en-IN" b="1" dirty="0"/>
                  <a:t>Sample mean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IN" b="1" dirty="0"/>
                  <a:t>): </a:t>
                </a:r>
                <a:r>
                  <a:rPr lang="en-IN" dirty="0"/>
                  <a:t>Arithmetic average of these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baseline="-2500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14661-85A0-4EF9-BD66-841FAC996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E6648-9A2B-4280-838A-1FDA2C3A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38B7-ED06-4498-A838-49834EB4AA6A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AFB92-DD48-493E-8F03-9686BC07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9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8B4D-C299-47CC-B93B-E44CEB17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A539-B9F7-4669-8DA7-ED8DADA13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compute weighted average, each observation/data point is multiplied by the assigned weight which is then summed and divided by the number of data points.</a:t>
            </a:r>
          </a:p>
          <a:p>
            <a:r>
              <a:rPr lang="en-US" dirty="0"/>
              <a:t>When weights equals the number of occurrence, arithmetic mean is the same as weighted mean.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B13-38F1-4F01-AA1F-56DDEFFD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38B7-ED06-4498-A838-49834EB4AA6A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0A8FF-BC24-418F-88DF-0FC46292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6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3A19-A4C3-40A2-A8D3-879B91EA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14835-CFA6-4C81-8358-1BA7486E2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Sample median: </a:t>
            </a:r>
            <a:r>
              <a:rPr lang="en-US" dirty="0"/>
              <a:t>middle value when the data set is arranged in increasing order</a:t>
            </a:r>
          </a:p>
          <a:p>
            <a:r>
              <a:rPr lang="en-US" dirty="0"/>
              <a:t>If data set contains odd number of values, median is the value at position (n+1)/2. If data set contains even number of values, median is the average of values at positions n/2 and (n/2+1).</a:t>
            </a:r>
          </a:p>
          <a:p>
            <a:r>
              <a:rPr lang="en-US" dirty="0"/>
              <a:t>Example: Data set = {12,14,7,9,3,15}</a:t>
            </a:r>
          </a:p>
          <a:p>
            <a:pPr marL="0" indent="0">
              <a:buNone/>
            </a:pPr>
            <a:r>
              <a:rPr lang="en-US" dirty="0"/>
              <a:t>	Sorted data set = {3, 7,9,12,14,15}</a:t>
            </a:r>
          </a:p>
          <a:p>
            <a:pPr marL="0" indent="0">
              <a:buNone/>
            </a:pPr>
            <a:r>
              <a:rPr lang="en-US" dirty="0"/>
              <a:t>	Sample median = (9+12)/2 </a:t>
            </a:r>
            <a:r>
              <a:rPr lang="en-US"/>
              <a:t>= 10.5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BD10-1499-4259-89E5-E0E936BB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38B7-ED06-4498-A838-49834EB4AA6A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B4B24-0F76-44D0-8577-C0847F40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4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837A-E722-4933-A4FA-19DB3C88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CBAD-A1C4-4E91-BAEE-5962BDB4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sample mean and sample median are used to describe the central tendency of a data set.</a:t>
            </a:r>
          </a:p>
          <a:p>
            <a:r>
              <a:rPr lang="en-US" dirty="0"/>
              <a:t>While the sample mean is affected by the extreme values, sample median will be unaffected by it since it is mainly considers middle values.</a:t>
            </a:r>
          </a:p>
          <a:p>
            <a:r>
              <a:rPr lang="en-US" b="1" dirty="0"/>
              <a:t>Sample mode: </a:t>
            </a:r>
            <a:r>
              <a:rPr lang="en-US" dirty="0"/>
              <a:t>The data value that occurs with the greatest frequency. If no single value occurs most frequently, then all the values that occur at the highest frequency are called </a:t>
            </a:r>
            <a:r>
              <a:rPr lang="en-US" b="1" i="1" dirty="0"/>
              <a:t>modal values</a:t>
            </a:r>
            <a:r>
              <a:rPr lang="en-US" dirty="0"/>
              <a:t>.</a:t>
            </a: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55AF4-C600-4ECF-B760-C47F6240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38B7-ED06-4498-A838-49834EB4AA6A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EA065-DF3D-4676-95B8-11BE8354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E20D-8D18-4A7D-A5E8-6BE2B009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B56F5-9B10-4E3E-84CD-97DD2A044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two data sets D1 and D2</a:t>
            </a:r>
          </a:p>
          <a:p>
            <a:pPr marL="0" indent="0">
              <a:buNone/>
            </a:pPr>
            <a:r>
              <a:rPr lang="en-US" dirty="0"/>
              <a:t>	D1 = {1,3,5,7,9}</a:t>
            </a:r>
            <a:r>
              <a:rPr lang="en-IN" dirty="0"/>
              <a:t> and D2 = {-5,0,5,10,15}</a:t>
            </a:r>
          </a:p>
          <a:p>
            <a:pPr marL="0" indent="0">
              <a:buNone/>
            </a:pPr>
            <a:r>
              <a:rPr lang="en-IN" dirty="0"/>
              <a:t>	Mean(D1) = Mean(D2) = 5</a:t>
            </a:r>
          </a:p>
          <a:p>
            <a:pPr marL="0" indent="0">
              <a:buNone/>
            </a:pPr>
            <a:r>
              <a:rPr lang="en-IN" dirty="0"/>
              <a:t>	But are the two data sets same?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59407-2775-4CF2-B1DD-14228606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38B7-ED06-4498-A838-49834EB4AA6A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75A83-FE91-48CA-9FDA-F51761F0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71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90F7-40E7-48F5-A3AD-4BF9F0E9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variance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8787B-7486-4925-BA04-8C10A4E1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Statistic measure to describe the spread or variability of the data values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Computed as: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calculation of variance uses squares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because it weighs outliers more heavily than data closer to the mean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This calculation also prevents differences above the mean from canceling out those below, which would result in a variance of zero.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Positive square root of the variance is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standard deviation (</a:t>
            </a:r>
            <a:r>
              <a:rPr lang="en-US" b="1" i="1" dirty="0">
                <a:solidFill>
                  <a:srgbClr val="202124"/>
                </a:solidFill>
                <a:latin typeface="arial" panose="020B0604020202020204" pitchFamily="34" charset="0"/>
              </a:rPr>
              <a:t>s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dirty="0"/>
              <a:t>Standard deviation is measured in the same units as the data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20FF-E281-464F-970C-B44C3861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38B7-ED06-4498-A838-49834EB4AA6A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69605-8CB8-4C5F-9957-E3A62BF6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BDBF8DB8-493B-49E0-935C-7992A4524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15" t="50000" r="55346" b="42150"/>
          <a:stretch/>
        </p:blipFill>
        <p:spPr>
          <a:xfrm>
            <a:off x="3019637" y="2317652"/>
            <a:ext cx="3076363" cy="93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0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2C5C12A-70D4-4402-B313-B092CE580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9015" r="39578" b="-1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6E034-DF21-4560-A3E3-04E71AE8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Statistics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D344-78DF-4C2D-B855-156B4AC18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>
            <a:normAutofit/>
          </a:bodyPr>
          <a:lstStyle/>
          <a:p>
            <a:r>
              <a:rPr lang="en-US" dirty="0"/>
              <a:t>Art of learning from data. </a:t>
            </a:r>
          </a:p>
          <a:p>
            <a:r>
              <a:rPr lang="en-US" dirty="0"/>
              <a:t>Concerned with data collection, organization, its description and its analysis and finally drawing conclusions from it.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A810F-6E3B-4685-8429-89F83239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94075-339D-4DC0-88F6-6BBBBEB8AC37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EF5EB-063E-406D-9519-672B3597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0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814A-D285-47ED-AE39-B50DA709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 and Boxplot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383A-F502-44D5-8499-DC5EAFB1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i="1" dirty="0"/>
              <a:t>x</a:t>
            </a:r>
            <a:r>
              <a:rPr lang="en-US" dirty="0"/>
              <a:t> percentile of a data is that data value such that x% of the data values are less than or equal to it or (100-x)% are greater than or equal to it.</a:t>
            </a:r>
          </a:p>
          <a:p>
            <a:r>
              <a:rPr lang="en-IN" dirty="0"/>
              <a:t>Sample 50 percentile is sample median</a:t>
            </a:r>
          </a:p>
          <a:p>
            <a:r>
              <a:rPr lang="en-IN" dirty="0"/>
              <a:t>Sample 25 percentile, 50 percentile and 75 percentile makes up sample quartiles. Four quartiles in total.</a:t>
            </a:r>
          </a:p>
          <a:p>
            <a:r>
              <a:rPr lang="en-IN" dirty="0"/>
              <a:t>A boxplot plots summarizing statistics of a data set, that is, four quartiles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FE8E-AB35-47CC-96FC-754DE8F0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38B7-ED06-4498-A838-49834EB4AA6A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CAC7D-788E-4800-9698-D67B4DB0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80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69C0-F3FE-44AD-9646-DB0C3FA9F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8539"/>
            <a:ext cx="10022222" cy="6241774"/>
          </a:xfrm>
        </p:spPr>
        <p:txBody>
          <a:bodyPr>
            <a:normAutofit/>
          </a:bodyPr>
          <a:lstStyle/>
          <a:p>
            <a:r>
              <a:rPr lang="en-US" b="1" dirty="0"/>
              <a:t>Box plot</a:t>
            </a:r>
            <a:r>
              <a:rPr lang="en-US" dirty="0"/>
              <a:t> contains a straight line stretching from the smallest to the largest data value; imposed on the line is a “box”, which starts at the first and continues to the third quartile, with the value of the second quartile indicated by a vertical line.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length of the box itself, equal to the third quartile minus the first quartile, is called the interquartile range.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1B42-899C-4D2D-AA3B-4289CEB8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38B7-ED06-4498-A838-49834EB4AA6A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B7145-8E22-4CE5-A9B6-20C150A7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403AFF-94FF-4ED7-B7C2-76FDBCF58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23" t="26651" r="54077" b="44408"/>
          <a:stretch/>
        </p:blipFill>
        <p:spPr>
          <a:xfrm>
            <a:off x="1336432" y="1749288"/>
            <a:ext cx="3659638" cy="3609032"/>
          </a:xfrm>
          <a:prstGeom prst="rect">
            <a:avLst/>
          </a:prstGeom>
        </p:spPr>
      </p:pic>
      <p:pic>
        <p:nvPicPr>
          <p:cNvPr id="15" name="Picture 1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6E45D622-7656-4097-B8F1-6A40F938D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67" t="41839" r="64923" b="28605"/>
          <a:stretch/>
        </p:blipFill>
        <p:spPr>
          <a:xfrm>
            <a:off x="7380621" y="1749287"/>
            <a:ext cx="2199478" cy="35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1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C3435A1-C60B-48CF-B1E6-476E908629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9015" r="39578" b="-1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2E44DA-5AEB-4DBC-B5F5-B81AE7D3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Data collection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6C598-206A-42FD-800E-56958D73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>
            <a:normAutofit/>
          </a:bodyPr>
          <a:lstStyle/>
          <a:p>
            <a:r>
              <a:rPr lang="en-US" dirty="0"/>
              <a:t>Survey forms, questionnaires, interviews, documents and reports</a:t>
            </a:r>
          </a:p>
          <a:p>
            <a:r>
              <a:rPr lang="en-US" dirty="0"/>
              <a:t>Must be random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DC6E-8C9F-42D9-A469-E42D7A62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9DBE-B356-4B05-893B-8118485AC55F}" type="datetime1">
              <a:rPr lang="en-US" smtClean="0"/>
              <a:t>8/25/2021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D8E-884A-4956-BC63-273D454B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5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C8C3-9411-45F2-9CCB-548115C1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8D52-08B3-45A7-A395-2B72C9B7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with describing and summarizing the data</a:t>
            </a:r>
          </a:p>
          <a:p>
            <a:r>
              <a:rPr lang="en-US" dirty="0"/>
              <a:t>Tables and graphs are used for data presentation and helps user quickly grasp the essential characteristics of it. Like range of data, symmetry of data, </a:t>
            </a:r>
            <a:r>
              <a:rPr lang="en-US" dirty="0" err="1"/>
              <a:t>etc</a:t>
            </a:r>
            <a:endParaRPr lang="en-US" dirty="0">
              <a:highlight>
                <a:srgbClr val="FF00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6B44-8E12-4854-A080-B359C572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6DD1-C826-400C-940C-C14E7898C643}" type="datetime1">
              <a:rPr lang="en-US" smtClean="0"/>
              <a:t>8/25/2021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20832-0FF5-4909-BFD5-02E7EFD4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6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AEFE-74FC-4DEA-8CEC-3D0C0F18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Frequency tables and line graphs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9F3F-1B4F-4A46-9FE3-BCA7964EA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present data set with small number of distinct values</a:t>
            </a:r>
          </a:p>
          <a:p>
            <a:r>
              <a:rPr lang="en-US" dirty="0"/>
              <a:t>Example: Data set consisting of yearly salaries of 42 graduates</a:t>
            </a:r>
            <a:endParaRPr lang="en-IN" dirty="0"/>
          </a:p>
        </p:txBody>
      </p:sp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2C3F6CEB-B969-479A-AC5F-A88C4F931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4" t="32274" r="54898" b="38954"/>
          <a:stretch/>
        </p:blipFill>
        <p:spPr>
          <a:xfrm>
            <a:off x="1245703" y="3661216"/>
            <a:ext cx="2623931" cy="261067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47CEE04-8C5E-41B1-BFF0-05927D4C74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1" t="25860" r="43124" b="34465"/>
          <a:stretch/>
        </p:blipFill>
        <p:spPr>
          <a:xfrm>
            <a:off x="4797285" y="3006284"/>
            <a:ext cx="5658679" cy="367943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E6BD3A2-4190-4192-B304-3CE7C7FC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8AB6-22E1-49E1-8F80-C15BC07A32E5}" type="datetime1">
              <a:rPr lang="en-US" smtClean="0"/>
              <a:t>8/25/2021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43B4A-AC9C-4FE3-8571-FC448C83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0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442A-50E0-422E-97B7-8A89065B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plots and frequency polygons</a:t>
            </a:r>
            <a:endParaRPr lang="en-IN" dirty="0"/>
          </a:p>
        </p:txBody>
      </p:sp>
      <p:pic>
        <p:nvPicPr>
          <p:cNvPr id="5" name="Picture 4" descr="Graphical user interface, chart, application, histogram&#10;&#10;Description automatically generated">
            <a:extLst>
              <a:ext uri="{FF2B5EF4-FFF2-40B4-BE49-F238E27FC236}">
                <a16:creationId xmlns:a16="http://schemas.microsoft.com/office/drawing/2014/main" id="{051F6877-A7C4-4BB9-9845-60A219510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8" t="33560" r="42626" b="23498"/>
          <a:stretch/>
        </p:blipFill>
        <p:spPr>
          <a:xfrm>
            <a:off x="665958" y="2289164"/>
            <a:ext cx="5240934" cy="3661474"/>
          </a:xfrm>
          <a:prstGeom prst="rect">
            <a:avLst/>
          </a:prstGeom>
        </p:spPr>
      </p:pic>
      <p:pic>
        <p:nvPicPr>
          <p:cNvPr id="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5D2E21-1F45-4D28-9465-389B1A762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21" t="31645" r="44240" b="18244"/>
          <a:stretch/>
        </p:blipFill>
        <p:spPr>
          <a:xfrm>
            <a:off x="6003233" y="2146851"/>
            <a:ext cx="5240934" cy="3791938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8C07DCA-F8AD-4997-B2F2-98CB5AA8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D08F-CEEA-4265-82E1-CAE94C58F268}" type="datetime1">
              <a:rPr lang="en-US" smtClean="0"/>
              <a:t>8/25/2021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FB38E7-7B28-41C1-A83B-F3240421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6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1155-043C-463F-8F7C-77445AAC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frequency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0B1145-5CD1-4E37-A916-C3A223E5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data set having </a:t>
            </a:r>
            <a:r>
              <a:rPr lang="en-US" b="1" i="1" dirty="0"/>
              <a:t>n</a:t>
            </a:r>
            <a:r>
              <a:rPr lang="en-US" dirty="0"/>
              <a:t> values and </a:t>
            </a:r>
            <a:r>
              <a:rPr lang="en-US" b="1" i="1" dirty="0"/>
              <a:t>f</a:t>
            </a:r>
            <a:r>
              <a:rPr lang="en-US" i="1" dirty="0"/>
              <a:t> </a:t>
            </a:r>
            <a:r>
              <a:rPr lang="en-US" dirty="0"/>
              <a:t>is the frequency of a particular value, then the ratio </a:t>
            </a:r>
            <a:r>
              <a:rPr lang="en-US" b="1" i="1" dirty="0"/>
              <a:t>f/n</a:t>
            </a:r>
            <a:r>
              <a:rPr lang="en-US" dirty="0"/>
              <a:t> is known as </a:t>
            </a:r>
            <a:r>
              <a:rPr lang="en-US" b="1" dirty="0"/>
              <a:t>relative frequency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Example, Data set = {a1, a2, a3, a1, a1, a4, a1, a1, a9, a5}</a:t>
            </a:r>
          </a:p>
          <a:p>
            <a:pPr marL="0" indent="0">
              <a:buNone/>
            </a:pPr>
            <a:r>
              <a:rPr lang="en-US" dirty="0"/>
              <a:t>So here, value ‘a1’ occurs 5 times, </a:t>
            </a:r>
            <a:r>
              <a:rPr lang="en-US" i="1" dirty="0"/>
              <a:t>f</a:t>
            </a:r>
            <a:r>
              <a:rPr lang="en-US" dirty="0"/>
              <a:t>(a1) = 5/10 = 0.5</a:t>
            </a:r>
          </a:p>
          <a:p>
            <a:pPr marL="0" indent="0">
              <a:buNone/>
            </a:pPr>
            <a:r>
              <a:rPr lang="en-US" dirty="0"/>
              <a:t>So relative frequency mainly shows data proportion.</a:t>
            </a:r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62BB1C-C07A-4A16-9B10-3EB205DC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EC41-2197-454F-A9C7-AFCE583FA798}" type="datetime1">
              <a:rPr lang="en-US" smtClean="0"/>
              <a:t>8/25/2021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F53A3-6F41-4F3D-A43A-936D1F0D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3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E823-AAA3-43F5-A0C2-1F9279E5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20E2-F3F2-4495-96ED-D954A842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74519"/>
            <a:ext cx="9634011" cy="4751567"/>
          </a:xfrm>
        </p:spPr>
        <p:txBody>
          <a:bodyPr/>
          <a:lstStyle/>
          <a:p>
            <a:r>
              <a:rPr lang="en-US" dirty="0"/>
              <a:t>A Pie chart is used to present relative frequencies when data is not numerical.</a:t>
            </a:r>
            <a:endParaRPr lang="en-IN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CAFFE6-0A5E-49CC-A924-781FD42E1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3" t="51944" r="47604" b="29524"/>
          <a:stretch/>
        </p:blipFill>
        <p:spPr>
          <a:xfrm>
            <a:off x="1069848" y="3429000"/>
            <a:ext cx="5267693" cy="1855305"/>
          </a:xfrm>
          <a:prstGeom prst="rect">
            <a:avLst/>
          </a:prstGeom>
        </p:spPr>
      </p:pic>
      <p:pic>
        <p:nvPicPr>
          <p:cNvPr id="7" name="Picture 6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B7AAE0D8-768B-4CFE-9510-173885881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90" t="28837" r="46169" b="25740"/>
          <a:stretch/>
        </p:blipFill>
        <p:spPr>
          <a:xfrm>
            <a:off x="6453810" y="2534197"/>
            <a:ext cx="4250049" cy="399912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A96A1E1-2D29-41D0-8669-CEDFF37D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4AEA-ECBF-41B4-AD27-69D261C5946D}" type="datetime1">
              <a:rPr lang="en-US" smtClean="0"/>
              <a:t>8/25/2021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82317-1F3D-4C05-A25C-81077463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4474-13A6-4B0F-9B48-35E6D54E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192E-ACAB-4362-A884-BDF32173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case of data sets where the number of distinct values is too large, it is useful to divide the values into </a:t>
            </a:r>
            <a:r>
              <a:rPr lang="en-US" b="1" dirty="0"/>
              <a:t>groupings, or class intervals</a:t>
            </a:r>
            <a:r>
              <a:rPr lang="en-US" dirty="0"/>
              <a:t>, and then plot the number of data values falling in each class interval </a:t>
            </a:r>
          </a:p>
          <a:p>
            <a:r>
              <a:rPr lang="en-US" dirty="0"/>
              <a:t>Number of class intervals is a subjective choice</a:t>
            </a:r>
          </a:p>
          <a:p>
            <a:r>
              <a:rPr lang="en-US" dirty="0"/>
              <a:t>Class interval [100,200] has class boundaries 100 and 200 (end points) and include data values between 100 to 199</a:t>
            </a:r>
          </a:p>
          <a:p>
            <a:r>
              <a:rPr lang="en-US" dirty="0"/>
              <a:t>A bar graph plot of class data, with the bars placed adjacent to each other, is called a </a:t>
            </a:r>
            <a:r>
              <a:rPr lang="en-US" b="1" dirty="0"/>
              <a:t>histogram</a:t>
            </a:r>
            <a:r>
              <a:rPr lang="en-US" dirty="0"/>
              <a:t>. Vertical axis may show frequency or relative frequency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80F1D2-6A1F-48C1-9AEC-33433D1C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4D8D-7139-45F7-825A-0486C42AFBF3}" type="datetime1">
              <a:rPr lang="en-US" smtClean="0"/>
              <a:t>8/25/2021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91BC1-2817-4722-9053-6934729D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21341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332441"/>
      </a:dk2>
      <a:lt2>
        <a:srgbClr val="E2E8E4"/>
      </a:lt2>
      <a:accent1>
        <a:srgbClr val="DD80BB"/>
      </a:accent1>
      <a:accent2>
        <a:srgbClr val="CF63D5"/>
      </a:accent2>
      <a:accent3>
        <a:srgbClr val="B180DD"/>
      </a:accent3>
      <a:accent4>
        <a:srgbClr val="7163D5"/>
      </a:accent4>
      <a:accent5>
        <a:srgbClr val="809CDD"/>
      </a:accent5>
      <a:accent6>
        <a:srgbClr val="55AED1"/>
      </a:accent6>
      <a:hlink>
        <a:srgbClr val="568D6A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1114</Words>
  <Application>Microsoft Office PowerPoint</Application>
  <PresentationFormat>Widescreen</PresentationFormat>
  <Paragraphs>124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</vt:lpstr>
      <vt:lpstr>Avenir Next LT Pro</vt:lpstr>
      <vt:lpstr>Calibri</vt:lpstr>
      <vt:lpstr>Cambria Math</vt:lpstr>
      <vt:lpstr>Modern Love</vt:lpstr>
      <vt:lpstr>BohemianVTI</vt:lpstr>
      <vt:lpstr>ECSE231L : Probability and Statistics</vt:lpstr>
      <vt:lpstr>Statistics</vt:lpstr>
      <vt:lpstr>Data collection</vt:lpstr>
      <vt:lpstr>Descriptive statistics</vt:lpstr>
      <vt:lpstr> Frequency tables and line graphs</vt:lpstr>
      <vt:lpstr>Bar plots and frequency polygons</vt:lpstr>
      <vt:lpstr>Relative frequency</vt:lpstr>
      <vt:lpstr>Pie Chart</vt:lpstr>
      <vt:lpstr>Histogram</vt:lpstr>
      <vt:lpstr>PowerPoint Presentation</vt:lpstr>
      <vt:lpstr>Bar plot vs Histogram</vt:lpstr>
      <vt:lpstr>Cumulative frequency graph (Ogive)</vt:lpstr>
      <vt:lpstr>Population and Sample</vt:lpstr>
      <vt:lpstr>Data Summarization</vt:lpstr>
      <vt:lpstr>PowerPoint Presentation</vt:lpstr>
      <vt:lpstr>PowerPoint Presentation</vt:lpstr>
      <vt:lpstr>PowerPoint Presentation</vt:lpstr>
      <vt:lpstr>PowerPoint Presentation</vt:lpstr>
      <vt:lpstr>Sample variance</vt:lpstr>
      <vt:lpstr>Percentile and Boxplot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ECSE231L : Probability and Statistics</dc:title>
  <dc:creator>Deepika Vatsa</dc:creator>
  <cp:lastModifiedBy>Deepika Vatsa</cp:lastModifiedBy>
  <cp:revision>2</cp:revision>
  <dcterms:created xsi:type="dcterms:W3CDTF">2021-08-20T10:42:43Z</dcterms:created>
  <dcterms:modified xsi:type="dcterms:W3CDTF">2021-08-25T04:02:41Z</dcterms:modified>
</cp:coreProperties>
</file>