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3FB37-870F-46FC-BB46-9CACC2FAAB9C}" v="1" dt="2021-12-01T06:01:56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Ahmed" userId="c20aecf3-b1d0-4f36-ab14-6c5f325ab901" providerId="ADAL" clId="{1393FB37-870F-46FC-BB46-9CACC2FAAB9C}"/>
    <pc:docChg chg="addSld modSld">
      <pc:chgData name="Tanveer Ahmed" userId="c20aecf3-b1d0-4f36-ab14-6c5f325ab901" providerId="ADAL" clId="{1393FB37-870F-46FC-BB46-9CACC2FAAB9C}" dt="2021-12-01T06:01:56.846" v="14"/>
      <pc:docMkLst>
        <pc:docMk/>
      </pc:docMkLst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789680237" sldId="257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789680237" sldId="257"/>
            <ac:inkMk id="4" creationId="{03D1F3B8-06AF-4B89-A51F-4B1D8188EB56}"/>
          </ac:inkMkLst>
        </pc:inkChg>
      </pc:sldChg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4022840112" sldId="258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4022840112" sldId="258"/>
            <ac:inkMk id="4" creationId="{B5C543FC-1589-435B-9FA4-FD73BC29EF92}"/>
          </ac:inkMkLst>
        </pc:inkChg>
      </pc:sldChg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1209082298" sldId="259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1209082298" sldId="259"/>
            <ac:inkMk id="4" creationId="{C2DABC39-87A3-4C8A-B4D7-29FBA0B3AEFE}"/>
          </ac:inkMkLst>
        </pc:inkChg>
      </pc:sldChg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4256905956" sldId="260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4256905956" sldId="260"/>
            <ac:inkMk id="4" creationId="{F16E6EE5-0EE4-4E9C-8F4C-B30BE4B69841}"/>
          </ac:inkMkLst>
        </pc:inkChg>
      </pc:sldChg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1162852051" sldId="261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1162852051" sldId="261"/>
            <ac:inkMk id="4" creationId="{9D842A0C-CD5A-436D-A135-57EAB68C3DBB}"/>
          </ac:inkMkLst>
        </pc:inkChg>
      </pc:sldChg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231138248" sldId="262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231138248" sldId="262"/>
            <ac:inkMk id="4" creationId="{3FC1A14D-B51C-4ADD-9989-FEF1A0117299}"/>
          </ac:inkMkLst>
        </pc:inkChg>
      </pc:sldChg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4164570027" sldId="263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4164570027" sldId="263"/>
            <ac:inkMk id="4" creationId="{48E6607E-7932-418F-8288-B78FCF8CAB8E}"/>
          </ac:inkMkLst>
        </pc:inkChg>
      </pc:sldChg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2803831944" sldId="264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2803831944" sldId="264"/>
            <ac:inkMk id="4" creationId="{530F275E-F5A5-4407-8E1C-75F33A29156F}"/>
          </ac:inkMkLst>
        </pc:inkChg>
      </pc:sldChg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3065398308" sldId="265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3065398308" sldId="265"/>
            <ac:inkMk id="4" creationId="{73E38760-0AEC-46ED-A6AB-0282A7D77650}"/>
          </ac:inkMkLst>
        </pc:inkChg>
      </pc:sldChg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729469420" sldId="266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729469420" sldId="266"/>
            <ac:inkMk id="4" creationId="{010BAAE9-7A45-4127-9D47-CA237EBBC92F}"/>
          </ac:inkMkLst>
        </pc:inkChg>
      </pc:sldChg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2966194995" sldId="267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2966194995" sldId="267"/>
            <ac:inkMk id="4" creationId="{CED327D8-8BAF-4381-A6A6-F6B7FB2E7F11}"/>
          </ac:inkMkLst>
        </pc:inkChg>
      </pc:sldChg>
      <pc:sldChg chg="addSp new">
        <pc:chgData name="Tanveer Ahmed" userId="c20aecf3-b1d0-4f36-ab14-6c5f325ab901" providerId="ADAL" clId="{1393FB37-870F-46FC-BB46-9CACC2FAAB9C}" dt="2021-12-01T06:01:56.846" v="14"/>
        <pc:sldMkLst>
          <pc:docMk/>
          <pc:sldMk cId="105078393" sldId="268"/>
        </pc:sldMkLst>
        <pc:inkChg chg="add">
          <ac:chgData name="Tanveer Ahmed" userId="c20aecf3-b1d0-4f36-ab14-6c5f325ab901" providerId="ADAL" clId="{1393FB37-870F-46FC-BB46-9CACC2FAAB9C}" dt="2021-12-01T06:01:56.846" v="14"/>
          <ac:inkMkLst>
            <pc:docMk/>
            <pc:sldMk cId="105078393" sldId="268"/>
            <ac:inkMk id="4" creationId="{1F45F7DA-D942-4427-8354-554B3F4F6DF3}"/>
          </ac:inkMkLst>
        </pc:inkChg>
      </pc:sldChg>
      <pc:sldChg chg="new">
        <pc:chgData name="Tanveer Ahmed" userId="c20aecf3-b1d0-4f36-ab14-6c5f325ab901" providerId="ADAL" clId="{1393FB37-870F-46FC-BB46-9CACC2FAAB9C}" dt="2021-12-01T05:10:10.304" v="12" actId="680"/>
        <pc:sldMkLst>
          <pc:docMk/>
          <pc:sldMk cId="2148495632" sldId="269"/>
        </pc:sldMkLst>
      </pc:sldChg>
      <pc:sldChg chg="new">
        <pc:chgData name="Tanveer Ahmed" userId="c20aecf3-b1d0-4f36-ab14-6c5f325ab901" providerId="ADAL" clId="{1393FB37-870F-46FC-BB46-9CACC2FAAB9C}" dt="2021-12-01T05:10:10.543" v="13" actId="680"/>
        <pc:sldMkLst>
          <pc:docMk/>
          <pc:sldMk cId="710880421" sldId="27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15:19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6976 2727 328 0,'0'0'78'0,"0"0"55"0,0 0-8 16,-39-79-47-16,33 62 1 16,2 3-11-16,-1 3-8 15,2 6-2-15,0 2 10 16,0 3 3-16,3 0-33 15,0 16-37-15,0 25 11 16,3 23-7-16,6 17 60 16,0 7-9-16,1 2 8 15,2-1-31-15,8-10-17 16,2-6-10-16,-1-6-1 16,3-8-3-16,-3-12-2 15,-3-14 0-15,-2-12 0 0,-2-11 2 16,-3-10-2-16,-2 0 4 15,2-17 1-15,7-17 18 16,-2-16-8-16,2-9-11 16,1-10 0-16,-1-9-3 15,5-4 1-15,-4-1 0 16,-4 10-2-16,-4 15 6 16,-4 21-3-16,-6 17 25 15,1 15 14-15,1 5-30 16,7 28-12-16,8 23-22 15,6 17 22-15,2 7 4 16,0-1-3-16,1-2-1 0,3-12 0 16,-2-7-1-16,-1-12 1 15,-2-13-1-15,-8-9 1 16,-4-12 0-16,-4-7 4 16,-1-3-2-16,2-27 13 15,2-18 26-15,0-17-12 16,-2-14-25-16,-2-10 4 15,-2-5-7-15,-3 4-2 16,-3 10 0-16,0 15 0 16,0 18-7-16,0 21-12 15,0 10-5-15,0 16-18 16,0 6-103-16,12 24-149 16,4 12 110-16,5 7-176 15</inkml:trace>
  <inkml:trace contextRef="#ctx0" brushRef="#br0" timeOffset="1025.71">7854 3266 60 0,'0'0'386'0,"0"0"-306"15,0 0 29-15,0 0-11 16,0 0-18-16,0 0-13 16,48 33 14-16,-29-36 2 15,1-13-21-15,-1-8-7 16,-1-2-26-16,4-4-6 15,-7-5-2-15,-4 0-2 16,-7 1-6-16,-4 5-5 16,0 2 22-16,-4 8 18 15,-5 7 18-15,1 4-28 16,2 5-3-16,3 3-19 16,-2 0-16-16,-3 15-19 15,2 12 15-15,0 9 3 16,6 1 0-16,0-2 0 15,3-3-6-15,19-2-28 0,4-5-22 16,9-4 22-16,4-5-27 16,6-8-20-16,6-6-4 15,1-2-27-15,3-8-46 16,-2-14-36-16,-1-6-31 16,-7-1 78-16,-10-4 148 15,-12 1 38-15,-9 3 155 16,-11 4 15-16,-3 5 4 15,0 4-12-15,0 9-68 16,0 0-1-16,-4 6-12 0,2 1-54 16,-4 0-39-1,-7 13-15-15,-2 11-9 0,-4 7 2 16,1 1-2 0,3-1-2-16,7-2 0 0,3-1 0 15,5-7 0-15,0-6-2 16,4-5-5-16,11-9-3 15,9-1-30-15,6-8 16 16,1-17 2-16,0-6-7 16,-4 0 4-16,-10 1 25 15,-6 5 0-15,-5 8 15 16,-4 5 41-16,-2 8 3 16,0 3-18-16,0 1-31 15,0 0-10-15,0 0-14 16,3 13 4-16,5 2 9 0,2 1 1 15,2-2-1-15,4-4-1 16,8-6-7-16,6-4-8 16,10 0 7-16,2-24-10 15,7-9-9-15,-1-10-17 16,-5-13-9-16,-4-12 23 16,-9-12-10-16,-13-4 23 15,-12 1 16-15,-5 8 3 16,-3 15 49-16,-15 16 48 15,5 22-11-15,1 10-31 16,6 12-25-16,0 9-30 16,0 31-11-16,-1 18 2 15,4 17 9-15,3 2 1 16,0 2-1-16,0 0-2 0,3-1-20 16,4-4-46-16,-3-9-54 15,1-8-41-15,-4-14-98 16,-1-15-141-16</inkml:trace>
  <inkml:trace contextRef="#ctx0" brushRef="#br0" timeOffset="1189.95">8897 3127 959 0,'0'0'14'0,"0"0"-1"0,0 0-4 15,109-40-9-15,-67 26-29 16,-5-2-120-16,-3-1-105 16</inkml:trace>
  <inkml:trace contextRef="#ctx0" brushRef="#br0" timeOffset="2294.67">9249 2555 757 0,'0'0'131'0,"0"0"53"15,0 0-107-15,0 0-66 0,24 79 20 16,-2-21 88-16,-1 9 5 16,0-1-39-16,-5 1-28 15,-1-3-31-15,-1-6-5 16,-4-5-1-16,2-11-17 15,-6-9-2-15,0-9 1 16,-3-11 0-16,0-7-1 16,-1-6 3-16,0 0-4 15,0 0 11-15,-2-16-3 16,4-9-1-16,1-9-7 16,2-2 0-16,1 0-2 15,4 1 3-15,-2 2-2 16,3 8 1-16,-1 4-2 0,1 5 2 15,0 8 0-15,-3 5-2 16,1 3 2-16,5 0-10 16,3 14 5-16,3 6 2 15,1 8 3-15,4 0 0 16,1-2 0-16,1-2 0 16,2-6 0-16,0-6 0 15,4-3 0-15,-2-9 1 16,-2 0-1-16,3-2-10 15,-4-15-5-15,-3-3 6 16,-5-5-6-16,-5-3 2 16,-7 3 6-16,-4 0 6 15,-6 0 1-15,0 4 2 16,0 6 2-16,0 4 0 0,0 5 7 16,-3 3 3-16,-3 3-5 15,-1 0-9-15,-2 3-3 16,-2 14 2-16,-2 5 0 15,5 5-2-15,5-1 2 16,3 1 1-16,0-2-1 16,3-2 0-16,15-6-2 15,3-2 1-15,9-7 1 16,6-4-18-16,4-4-1 16,2-4-20-16,4-14-47 15,-1-4-26-15,-7-6 34 16,-9 1 16-16,-8 1 35 15,-8-2 28-15,-7 5 22 0,-6 2 61 16,0 1 27-16,0 5 4 16,0 2-20-16,-6 4-42 15,-1 4-9-15,1 2 0 16,-2 3-17-16,1 0-22 16,-2 3-4-16,0 11-1 15,1 3-3-15,2 3 1 16,6 4 0-16,0-2-3 15,0-3 4-15,8-1-18 16,9-7-19-16,5-4 4 16,5-7-16-16,1 0 1 15,0-4-27-15,-1-11 16 0,-6-4 5 16,-3 2 46-16,-3-4 10 16,-6 3 10-16,-3 2 54 15,-5 2 29-15,-1 5-15 16,0 2-12-16,0 6-15 15,0 1-19-15,0 0-32 16,0 20-2-16,-6 10-1 16,0 6 2-16,3 1 0 15,3-4 0-15,0-3 1 16,14-2-1-16,7-8 1 16,0-4 0-16,7-6-2 15,5-8-18-15,4-2-17 16,3-1-21-16,1-19-59 0,-3-3-102 15,-5-5-249 1</inkml:trace>
  <inkml:trace contextRef="#ctx0" brushRef="#br0" timeOffset="27321.83">7693 3471 195 0,'0'0'110'0,"0"0"-17"16,0 0 8-16,0 0 21 16,0 0-7-16,0 0-38 15,0 0 39-15,0 0-31 0,6-58-29 16,-3 75-30-1,8 31-23-15,-1 29 69 0,0 20 30 16,-8 22-49-16,-2 9 35 16,-12 3 14-16,-12-1-60 15,0-2-16-15,-1-8-12 16,1-7-10-16,3-9 2 16,0-9-3-16,5-13 1 15,7-17-8-15,1-18 4 16,4-12-3-16,1-17-53 15,0-9-70-15,0-7-34 16,-1-2-23-16,-2-2-66 16,-2-12-227-16</inkml:trace>
  <inkml:trace contextRef="#ctx0" brushRef="#br0" timeOffset="27758.75">7380 4887 81 0,'0'0'161'0,"0"0"-43"0,0 0 0 15,0 0-20-15,0 0 1 16,-11-73-22-16,10 64 19 16,-1 1 2-16,1 0-17 15,-1 4-24-15,1 1 17 16,-2 3-21-16,3 0-2 16,0 18-45-16,0 16 5 15,12 12 15-15,0 4 26 16,3-7-4-16,-3-4-16 15,1-6-8-15,2-7-16 16,0-5 5-16,-3-9-10 16,0-4-3-16,3-8 1 15,1 0-1-15,4-1 6 16,2-15-6-16,-4-4-86 16,-2-4-54-16,-7-2-72 15,-7-3-260-15</inkml:trace>
  <inkml:trace contextRef="#ctx0" brushRef="#br0" timeOffset="28448.09">6427 5828 634 0,'0'0'177'0,"0"0"-80"16,-2 94-44-16,4-13 92 15,4 8-61-15,-6 2-28 16,0 4-17-16,0-3-11 16,-2-5-4-16,-5-10-19 15,0-9-3-15,5-14-2 16,-1-14-7-16,3-13-53 15,0-17-73-15,0-10-115 16,0-12-63-16</inkml:trace>
  <inkml:trace contextRef="#ctx0" brushRef="#br0" timeOffset="28988.48">6336 6014 577 0,'0'0'190'0,"-9"-122"-31"15,9 69-13-15,0 6-69 16,18 8-33-16,7 3-24 16,5 9-1-16,7 8-19 15,2 11-2-15,6 8 1 16,1 3 2-16,5 18 4 16,-2 5 19-16,-6 8 1 15,-8 7-14-15,-12 9 0 0,-12 7 24 16,-11 9-7-1,0 1-7-15,-18-3-8 0,-6-7-5 16,-1-7-7-16,-2-8 1 16,-1-5 3-16,-1-8-3 15,-2-6 0-15,0-9 2 16,-2-8 2-16,-3-6 0 16,3 0-1-16,5-4-1 15,7-14-4-15,7-1-6 16,7-3-16-16,5-4 9 15,2 5-2-15,0-2 6 16,6 6 1-16,5 5 5 16,4 6 0-16,3 6-5 15,6 0 3-15,4 9 5 16,3 17-3-16,-1 6 6 0,-3 6 12 16,-3 2 13-16,-3 3-8 15,-5 3 1-15,2-3-7 16,-3 1-1-16,-3-8-8 15,3-4-4-15,-3-4-1 16,4-3-4-16,1-9-46 16,2-3-1-16,5-9-70 15,4-4-28-15,5-3-42 16,1-17-66-16,7-10-108 16</inkml:trace>
  <inkml:trace contextRef="#ctx0" brushRef="#br0" timeOffset="29567.35">7261 6304 128 0,'0'0'550'0,"0"0"-312"16,0 0-45-16,0 0-58 15,0 0-16-15,0 0-34 16,-48-47-33-16,27 64-44 16,-1 11 3-16,-5 11 11 15,3 2-4-15,0 5 2 16,6-3-4-16,9-3-5 15,6-8-10-15,3-5-1 16,0-9 0-16,9-7-10 16,9-6 10-16,3-5-8 15,6 0-6-15,3-17 7 0,4-10 5 16,-4-7-6 0,0-4-5-16,-5-3 13 0,-3-3 6 15,-1 4-6-15,-7 4 2 16,-5 9 5-16,-6 12 31 15,-3 8 6-15,0 7 7 16,0 0-26-16,0 10-25 16,0 13-14-16,0 9 14 15,0 3 5-15,1-2-1 16,11-5-4-16,0-6-1 16,7-5-1-16,2-6-4 15,-1-8-9-15,0-3-4 16,1 0 4-16,-3-17 15 15,3-6 0-15,-3-6-3 0,-3-3 1 16,-6 1 2 0,-3 4 3-16,-2 5 2 0,-4 10 7 15,0 5 12-15,0 6-7 16,0 1-6-16,0 0-11 16,0 5-11-16,0 13 1 15,3 9 10-15,3-1-1 16,2 2 1-16,1-3 0 15,-2 0-40-15,2-3-24 16,-4-3-78-16,-5-5-96 16,0-6-181-16</inkml:trace>
  <inkml:trace contextRef="#ctx0" brushRef="#br0" timeOffset="29714.76">7602 6075 1354 0,'0'0'29'0,"0"0"30"16,0 0-59-16,0 0-5 15,0 0-168-15,0 0-279 16</inkml:trace>
  <inkml:trace contextRef="#ctx0" brushRef="#br0" timeOffset="30820.98">7762 6252 600 0,'0'0'111'0,"0"0"81"0,0 0-24 16,0 0-43-16,0 0-27 16,79-70-28-16,-61 71-7 15,1 21 14-15,-1 13 5 16,-2 3-7-16,-2 8-16 15,-5-4-25-15,1 0-11 16,-4-5-3-16,0-7-10 16,-1-5-4-16,-2-10-4 15,1-7-1-15,-1-5-1 16,-3-3-2-16,3 0-3 16,0-11 5-16,0-12 0 15,6-10 0-15,1-3-8 16,2-5 5-16,2 0-1 15,4-4 4-15,2 4-1 0,-3 4 2 16,2 7-3-16,-5 8 3 16,-2 8-1-16,-8 7 17 15,-2 7-1-15,-1 0-16 16,4 12-2-16,5 16-7 16,5 9 9-16,6 7 3 15,-3 0-2-15,1-4 0 16,1-5 2-16,-1-7-3 15,6-8 0-15,-4-8-2 16,2-10-1-16,2-2 2 16,-1-5-7-16,1-12 0 15,-1-9 0-15,-3-3 1 16,-2 0 6-16,-4-5 1 16,-1 4 1-16,-5-1 1 15,-3 9-1-15,-3 3 6 0,-1 9 9 16,-2 3 12-16,0 5 0 15,0 2-7-15,0 0-19 16,0 0-2-16,0 14-14 16,5 7 11-16,2 2 3 15,4-1-1-15,5 0 1 16,4-6-2-16,4-6 0 16,4-3-2-16,2-4-3 15,0-3 0-15,-2-3-19 16,2-11 8-16,-5-4-2 15,-6-2-7-15,-5 0 13 16,-8 3 12-16,-3 1 2 0,-3 4 4 16,0 6-1-16,0 1 1 15,0 5 7-15,0 0-4 16,0 2-7-16,0 23-6 16,0 18 4-16,0 18 2 15,5 15 0-15,5 10 6 16,3 9-1-16,-1 6-1 15,2-3-2-15,-8 0-1 16,-3-9 2-16,-3-8-3 16,0-7 0-16,-5-15 1 15,-13-16-1-15,-6-17 2 16,-4-13-2-16,-5-13-5 16,2-6-2-16,-4-23 1 15,4-9-8-15,4-6-14 0,11-3 23 16,13-5-5-16,3-4-36 15,0-2-30-15,24-3-27 16,4 1-79-16,3-5-84 16,4 2-174-16</inkml:trace>
  <inkml:trace contextRef="#ctx0" brushRef="#br0" timeOffset="30971.74">9153 6348 1040 0,'0'0'72'0,"0"0"82"16,0 0-26-16,-4 89-63 16,-11-54-47-16,-4 2-18 15,-5 0-11-15,-5-10-195 16,-6-13-399-16</inkml:trace>
  <inkml:trace contextRef="#ctx0" brushRef="#br0" timeOffset="31717.98">10266 5914 344 0,'0'0'137'15,"0"0"5"-15,0 0-13 16,0 0-28-16,0 0 9 16,-100-6-3-16,61 37-44 15,-4 11-13-15,4 13-27 16,8-2 18-16,10 0-13 16,14-7 4-16,7-5-20 15,3-4-3-15,22-11-7 0,6-5 2 16,8-8-6-1,6-11 2-15,4-2-3 0,2-4-24 16,-4-20-24-16,-2-4-42 16,-4-6-48-16,-4-6-55 15,-10-9-94-15</inkml:trace>
  <inkml:trace contextRef="#ctx0" brushRef="#br0" timeOffset="31957.8">10571 5399 423 0,'0'0'357'15,"0"0"-286"-15,7 110 143 0,3-48-84 16,1 10-28-16,-2 1-26 16,4 2-18-16,-2 5-31 15,2-4-20-15,-1-1-3 16,3-10-4-1,-3-14-11-15,1-13-70 0,1-12-36 16,-1-13-49-16,2-13-143 16,0 0-91-16</inkml:trace>
  <inkml:trace contextRef="#ctx0" brushRef="#br0" timeOffset="32248.63">10954 5866 803 0,'0'0'242'0,"0"0"-122"15,0 0-42-15,-6 104-5 16,6-60-6-16,0-3-27 16,16-7-12-16,8-10-15 15,4-5-8-15,2-9 0 16,0-10-5-16,4 0 6 16,-4-14-4-16,-3-13 6 15,-3-2 1-15,-9-5-3 16,-9-3 1-16,-6-1-7 15,-6-1 4-15,-16 3 4 16,-1 9-4-16,-1 11-1 16,5 7-3-16,5 9-2 15,1 0-27-15,4 18-45 0,3 12-18 16,6 8-48-16,0 1-83 16,0-5-67-16,14-7-36 15</inkml:trace>
  <inkml:trace contextRef="#ctx0" brushRef="#br0" timeOffset="32648.27">11358 5854 615 0,'0'0'371'16,"0"0"-158"-16,0 0-41 15,0 0-105-15,0 0-54 0,0 0 39 16,5 107-3-1,3-68-12-15,4-6-10 0,2-10-24 16,4-6 0-16,-1-11-3 16,2-6 0-16,4 0 1 15,3-24 0-15,0-9-1 16,-3-5-6-16,-4-5-3 16,-4 0 8-16,-3 4 1 15,-6 8 0-15,-4 11 10 16,-2 8 24-16,0 8 20 15,0 3-5-15,0 1-24 16,0 8-25-16,0 14-7 16,0 13 6-16,0 6 2 15,0 1-1-15,1-3 0 16,18-5-12-16,7-10-48 16,10-7-28-16,10-15-61 15,9-2-50-15,5-14-53 0,4-18-104 16,0-11-162-16</inkml:trace>
  <inkml:trace contextRef="#ctx0" brushRef="#br0" timeOffset="33524.12">12217 5693 789 0,'0'0'277'15,"0"0"-38"-15,0 0-52 16,-73-73-90-16,34 73-53 16,-2 4-7-16,0 23-24 15,-2 12 7-15,4 6-6 16,5 6-8-16,14 8 1 0,10-1-1 15,10-2-6-15,2-8 0 16,20-10-3-16,5-10 1 16,4-12-4-16,0-9-5 15,1-7-10-15,-1-10 3 16,-3-20 8-16,-1-17 2 16,0-12-4-16,-3-14 1 15,-6-12 1-15,-3-5-10 16,-11-6 20-16,-4 1-2 15,0 5 2-15,-1 13 0 16,-14 17 0-16,6 21 3 16,-2 17 11-16,3 17 19 15,0 7-4-15,2 32-26 16,0 20-2-16,4 20 7 16,2 8-1-16,0 6-1 0,14 3-2 15,8-1-3-15,5 0-2 16,3-10-4-16,0-12-33 15,-2-18-25-15,-4-21-64 16,-1-19-50-16,-1-10-39 16,2-12-63-16,1-18 1 15,4-10-68-15,-1-6 332 16,-3 0 14-16,-7 5 272 16,-9 9 37-16,-6 11 24 15,-3 8-82-15,0 9-33 16,0 4-113-16,0 4-67 15,0 19-34-15,0 11 16 0,0 5-5 16,6-2-3-16,12-5-7 16,4-8-4-16,5-9 1 15,4-12-2-15,2-3 0 16,3-11-5-16,-2-17-12 16,-2-7-4-16,-9-3 12 15,-7-1 9-15,-8 0 0 16,-8 6 1-16,0 5 4 15,0 8 13-15,0 9 5 16,0 6-4-16,0 5 0 16,0 3-15-16,0 25-4 15,0 21-1-15,14 26 1 16,5 16 2-16,2 6 8 0,3 4-5 16,-3 2-2-16,-6-8-2 15,-5-3 0-15,-7-10 0 16,-3-15-1-16,-3-13 0 15,-18-14 0-15,-6-14 1 16,-5-12-1-16,-3-10-1 16,2-4 1-16,4-7-2 15,5-16 0-15,6-7 1 16,6-6-2-16,6-7-14 16,6-6-10-16,0-4-15 15,17-6-41-15,9-4-87 0,7-3-126 16,3-3-280-16</inkml:trace>
  <inkml:trace contextRef="#ctx0" brushRef="#br0" timeOffset="33686.85">13364 5917 479 0,'0'0'756'15,"0"0"-660"-15,-7 101 77 16,-11-63-102-16,-2 2-51 15,-3 1-20-15,-6-2-3 16,-4-2-139-16,-7-10-183 16,-8-16-537-16</inkml:trace>
  <inkml:trace contextRef="#ctx0" brushRef="#br0" timeOffset="34987.75">14146 5593 9 0,'0'0'50'0,"0"0"-2"16,0 0-2-16,0 0-13 16,0 0-16-16,0 0-12 0,0-2 3 15,0 2 6 1,0 0 6-16,0 0-3 0,0 0-5 16,0 0-3-16,0 0-1 15,0-2-5-15,0 1-2 16,0-1 0-16,0 1 2 15,0 0-3-15,0 1-3 16,0-2 2-16,0 1-1 16,0-1-20-16,0 1 13 15,3-1-9-15,-2 2-20 16,2 0 2-16,0-2-35 16</inkml:trace>
  <inkml:trace contextRef="#ctx0" brushRef="#br0" timeOffset="36342.65">13901 5741 56 0,'0'0'37'0,"0"0"18"16,0 0-22-16,0 0-11 15,0 0 20-15,0 0 18 16,-4-12-18-16,4 9-13 16,0 1 2-16,0-1 5 15,0-1 3-15,0 3-8 16,0 0-20-16,0-1-11 15,0 1-15-15,0-1-13 16,0 2-29-16,0 0 27 16,0 0-7-16,1 0-26 15,2 0 27-15,-1 0-46 16</inkml:trace>
  <inkml:trace contextRef="#ctx0" brushRef="#br0" timeOffset="36963.28">14091 5683 239 0,'0'0'123'0,"0"0"-44"16,0 0-9-16,0 0 9 0,0 0-18 16,0 0-8-1,-2-42 16-15,-1 38 2 0,-1-1 14 16,-3 2 5-16,-1 1-8 16,-1 1-38-16,-2-1-4 15,0 2 5-15,-2 0-9 16,0 0-5-16,-3 0-5 15,-1 0 5-15,1 5-7 16,-2 3 4-16,3-1-2 16,-1 3-10-16,4-3 0 15,2-2 3-15,5 2-6 16,2-6-6-16,3 2 0 16,0-1-6-16,0-2 1 15,0 1-2-15,0-1-3 16,0 0 2-16,0 0-8 0,0 0-54 15,10 0 0-15,4 0 0 16,-1 0-12-16,0-7-33 16,0-5-95-16,-6 0-67 15,-3-1-153-15</inkml:trace>
  <inkml:trace contextRef="#ctx0" brushRef="#br0" timeOffset="37443.82">13956 5562 617 0,'0'0'202'16,"0"0"-61"-16,0 0-11 0,0 97 24 15,11-49-45 1,5 0-8-16,1-2-28 0,0-5-38 16,2-2-13-16,0-8-9 15,-2-9-10-15,0-11 4 16,2-11-6-16,1 0-1 15,5-21 7-15,2-12-2 16,3-6-5-16,-3-2 8 16,-4 0-6-16,0 4-2 15,-10 6 1-15,-2 9 0 16,-6 10 0-16,-3 10 5 16,-2 2-1-16,2 19-3 15,1 13-2-15,4 8 9 16,4-1-8-16,5-3 4 15,8-8-5-15,0-7 0 16,4-11 0-16,1-9 0 0,0-1 1 16,3-17-1-16,-4-11 5 15,-1-3-2-15,-3-3 1 16,-8 1 1-16,-4 0-2 16,-9 0-1-16,-3 3-1 15,-2 1-2-15,-14 5-4 16,3 6-30-16,-2 7-39 15,4 4-79-15,4 2-74 16,2 0-163-16,5 1-360 16</inkml:trace>
  <inkml:trace contextRef="#ctx0" brushRef="#br0" timeOffset="37561.75">14802 5588 327 0,'0'0'318'0,"0"0"-161"0,51 82-47 16,-39-53-69-16,-3-2-41 15,-5-4-52-15,-4-6-235 16</inkml:trace>
  <inkml:trace contextRef="#ctx0" brushRef="#br0" timeOffset="37711.76">14806 5421 1081 0,'0'0'141'0,"0"0"-31"15,0 0-65-15,0 0-45 16,0 0-56-16,0 0-119 16,38-48-162-16,-16 62-456 15</inkml:trace>
  <inkml:trace contextRef="#ctx0" brushRef="#br0" timeOffset="38061.75">15105 5472 989 0,'0'0'120'16,"0"0"115"-16,10 95-56 15,-4-56-78-15,2-1-42 16,-1-2-14-16,-1-4-20 0,-1-6-11 16,1-9-11-16,-2-5 0 15,1-8-3-15,3-4-1 16,3-4-2-16,0-14 3 15,2-10 3-15,-3-1-2 16,0 0 1-16,-2 2 2 16,0 6-4-16,-2 6 4 15,-3 8 11-15,-2 5 10 16,-1 2-10-16,2 0-15 16,3 2-5-16,3 15 1 15,4 5 3-15,6 2 0 16,5-2-43-16,7-3-28 15,8-4-33-15,5-8-116 16,6-7-97-16,6-6-133 0</inkml:trace>
  <inkml:trace contextRef="#ctx0" brushRef="#br0" timeOffset="38894.62">15916 5383 995 0,'0'0'181'0,"0"0"53"16,-84-54-77-16,43 52-88 15,-1 2-30-15,-5 19-16 16,0 15-7-16,0 11-1 16,3 8-3-16,8 3 6 15,11 1-17-15,12-2 3 0,13-10 1 16,0-9-6-16,11-9 1 16,12-10-6-16,5-11 5 15,5-6-17-15,3-6 4 16,-2-20-1-1,-3-15 2-15,1-9-6 0,-7-13-5 16,-2-10 4-16,-1-9-4 16,-3-10 16-16,-5-6 8 15,-3 5-4-15,-4 8 8 16,-4 17 2-16,-3 19 24 16,0 15-3-16,0 16 4 15,0 14 15-15,0 4-3 16,-8 28-35-16,-4 22-5 15,3 17 23-15,5 14 3 0,4 5-4 16,1 1-9-16,23-6-11 16,9-6-4-16,9-14-1 15,5-13-1-15,4-18 1 16,3-16 0-16,-2-14-6 16,0-7-16-16,-5-24 7 15,-4-6 6-15,-8-2 6 16,-10 0 3-16,-9 9 1 15,-10 7 7-15,-5 11 17 16,-1 5-3-16,0 7 3 16,0 0-20-16,0 12-5 15,4 7 0-15,3 6 0 16,6-4 1-16,5-2 1 0,5-6-2 16,3-4 0-1,6-7-2-15,-1-2-6 0,0-3-2 16,-5-11-2-16,-6-6 9 15,-6-2 3-15,-4 2 1 16,-5-4 3-16,-5 4-1 16,0 6-1-16,0 6 1 15,0 8 1-15,0 13-4 16,1 28-16-16,5 22 16 16,5 17 0-16,1 11 6 15,1 9-2-15,-3 4-2 16,-5-3-1-16,-5-1 0 15,0-9-1-15,-15-13 0 16,-7-15 0-16,-7-11 0 0,-5-18 0 16,-3-17 0-1,1-13 1-15,2-4-3 0,-1-21 2 16,4-19-20-16,6-12-24 16,5-8-28-16,13-4-19 15,7-2-59-15,0 1-106 16,14-5-136-16</inkml:trace>
  <inkml:trace contextRef="#ctx0" brushRef="#br0" timeOffset="39073.94">17043 5559 1122 0,'0'0'140'15,"0"0"-8"-15,-36 100 25 16,7-63-89-16,1 0-38 15,2-2-22-15,1-2-8 16,0-4-23-16,-4-5-153 16,-5-12-210-16</inkml:trace>
  <inkml:trace contextRef="#ctx0" brushRef="#br0" timeOffset="41256.28">18209 5254 388 0,'0'0'157'0,"0"0"-25"16,0 0-15-16,0 0-9 15,0 0-25-15,0 0 14 16,-46-47-49-16,23 47 11 16,-7 9-7-16,-5 16-5 15,2 8 9-15,3 10 4 16,9 3-3-16,5 2-16 15,10-3-18-15,6-3-13 16,0-6-8-16,16-2-2 16,17-7-1-16,9-7-9 15,8-9-67-15,7-10-11 0,3-1-27 16,-3-4-15 0,-4-15-98-16,-4-3-56 0,-4-6-246 15</inkml:trace>
  <inkml:trace contextRef="#ctx0" brushRef="#br0" timeOffset="41558.55">18644 5331 563 0,'0'0'155'16,"0"0"62"-16,0 0-43 15,0 0-88-15,0 0-50 16,0 0-13-16,-65 71 14 16,60-44-11-16,5-3-10 15,0-5-3-15,11-7-11 16,11-9 0-16,5-3 5 15,3 0 5-15,3-9 3 0,-1-10-6 16,0-2 0-16,-4 0-8 16,-6-1 4-1,-8 0-1-15,-11-1-4 0,-3 0 6 16,-6-4-1-16,-19 3-5 16,-5 0-13-16,-2 7-27 15,4 6-4-15,3 7-4 16,5 4-33-16,2 0-13 15,5 5-62-15,1 3-28 16,6-4-105-16</inkml:trace>
  <inkml:trace contextRef="#ctx0" brushRef="#br0" timeOffset="41794.31">18916 4864 582 0,'0'0'247'0,"0"0"-182"16,27 103 155-16,-18-41-72 15,-1 5-48-15,0 2-43 16,1-1-23-16,-1-1-24 16,3-4-9-16,-2-7-1 15,0-10-5-15,3-8-91 16,2-13-81-16,6-11-112 0,7-14-96 15</inkml:trace>
  <inkml:trace contextRef="#ctx0" brushRef="#br0" timeOffset="42237.98">19599 5138 788 0,'0'0'201'0,"0"0"-78"15,-106 19-14-15,70 14-60 16,2 6-18-16,3 3 4 16,7 1-13-16,9-5 2 15,8-4-6-15,7-4-12 0,0-7-3 16,14-6-3 0,7-3 0-16,5-9 3 0,2-5-2 15,3 0-2-15,1-17 2 16,2-12 5-16,1-11 2 15,-2-11-8-15,0-16-17 16,-3-10 1-16,-6-13-10 16,-5-8 2-16,-7-5 13 15,-9 5 11-15,-3 9 1 16,0 21 3-16,-7 24 7 16,-4 19 27-16,1 13 9 15,1 12 28-15,2 19-41 0,2 26-32 16,2 22 11-1,3 9 6-15,0 5-1 0,19 1 4 16,6-4-10-16,6-1-10 16,6-4-1-16,2-8-1 15,3-9-41-15,4-17-112 16,-1-18-122-16,1-21-306 16</inkml:trace>
  <inkml:trace contextRef="#ctx0" brushRef="#br0" timeOffset="42334.1">20379 5153 920 0,'0'0'13'15,"0"0"-13"-15,0 0-149 16</inkml:trace>
  <inkml:trace contextRef="#ctx0" brushRef="#br0" timeOffset="46444.86">6100 5530 174 0,'0'0'39'0,"0"0"-21"0,0 0 7 16,0 0 12-16,0 0-4 16,0 0-1-16,0 0-27 15,-34 5 0-15,43-12-4 16,0 0 15-16,3-1 7 15,0-1-10-15,2 3-8 16,0-1-5-16,4 0-2 16,-3 1-14-16,3 2-22 15,0-3-20-15,1 4-23 16,5-5-7-16,-6 2 88 16,3 0 7-16,-4 0 65 0,0-1 6 15,2 1 6-15,-5 0 11 16,-4 1 21-16,-4 5-7 15,-4 0-4-15,-2 0 2 16,0 0 22-16,-23 2-36 16,-8 6-68-16,-14 1-8 15,-7-1 38-15,-6-3-3 16,-6 2-25-16,-4-2-12 16,0 1-6-16,4-3 0 15,4 4-2-15,5 0-6 16,4-1 4-16,4 6-5 15,5 2 3-15,3 3-4 16,2 3 1-16,1 6-3 16,5 8-1-16,4 15 4 15,9 16 0-15,9 19 12 0,9 20-8 16,0 12 37 0,9 8 0-16,6-2-26 0,4-4 9 15,5-5-24-15,-3-6 5 16,1-8 2-16,-4-7-4 15,-1-6 1-15,-6-5-3 16,-3-9 1-16,-4-4 1 16,-2-12-3-16,1-10 0 15,-3-10 8-15,0-12-8 16,0-8-1-16,3-5-4 16,3-2 1-16,0-4-2 15,0 0 5-15,1-2-7 16,1 0 5-16,8 1 3 0,2 0 0 15,9 0-28-15,6-1-56 16,8 0-32-16,6-3-110 16,3 0-228-16</inkml:trace>
  <inkml:trace contextRef="#ctx0" brushRef="#br0" timeOffset="47686.94">19711 4197 752 0,'0'0'75'0,"0"0"34"16,0 0-15-16,0 0-42 15,0 0-52-15,0 0 4 16,129-51 9-16,-57 48 9 15,10 3 21-15,2 3 8 16,-2 17-7-16,-13 7 3 16,-11 10-19-16,-14 12-4 15,-11 11 16-15,-12 12 20 16,-12 12-12-16,-9 11 16 16,0 14-17-16,-8 5-13 15,-6 9-1-15,5 1-16 0,6 1-10 16,3 1 8-16,0-8-11 15,13-5 0-15,3-9-2 16,4-4-2-16,-1-1 3 16,-1-8-3-16,0-7-1 15,-2-15 1-15,-4-13 5 16,-2-6-5-16,-5-10 0 16,-5-3 1-16,0-5-1 15,-21-5 8-15,-13-5-8 16,-18-8 3-16,-15-6-6 15,-15-6-11-15,-11-2-58 16,-8-2-176-16,-16-18-278 0</inkml:trace>
  <inkml:trace contextRef="#ctx0" brushRef="#br0" timeOffset="51105.82">22629 5066 318 0,'0'0'311'0,"0"0"-193"0,20-74 15 16,0 56-41-1,3 3-31-15,2 9-20 0,1 6-15 16,0 0 7-16,0 21-9 16,-2 8 3-16,-3 4 17 15,-1 4 5-15,-8-1-17 16,-2-4-5-16,-4-2-10 15,-2-7-3-15,-1-6 3 16,-1-5-8-16,0-8-5 16,-2-4-1-16,1 0 2 15,5-11 41-15,0-14 24 16,4-11-67-16,6-4 4 0,1-2-4 16,7-2-3-1,1 7 1-15,2 4-1 0,1 8 1 16,-5 10 0-16,1 9-1 15,-2 6 1-15,0 3-1 16,-1 17 6-16,-1 6 0 16,-5 5 4-16,-2 2 2 15,-7 0-3-15,0-2-6 16,-4-5 6-16,-1-4-7 16,-1-6 1-16,0-7-3 15,2-5 2-15,-2-4-1 16,0 0 3-16,2-1 12 15,1-19 26-15,2-5-38 16,1-8 2-16,1-1-6 16,4-3 3-16,2-1-3 0,6 1 0 15,3 3 0-15,4 1 0 16,0 8-2-16,-3 8 4 16,-7 9-2-16,-3 8 0 15,-4 8-2-15,1 16 2 16,1 10 0-16,-4 0 3 15,-1 5 1-15,2-3-3 16,0 1-1-16,3-4-3 16,5-2-8-16,8-6-51 15,16-6-79-15,11-10-53 0,11-9-125 16,1-9-405 0</inkml:trace>
  <inkml:trace contextRef="#ctx0" brushRef="#br0" timeOffset="52027.03">24436 5079 419 0,'0'0'40'0,"0"0"93"16,0 0-15-16,0 0 28 15,82 3-89-15,-54-17-24 16,2-4-2-16,0-3-5 16,-3-5-5-16,2-6 8 0,-1-2 17 15,-3-4 5 1,-3 2-12-16,-6-3 7 0,-6 2-7 16,-9 4 15-16,-1 3 1 15,0 9-9-15,-6 4-6 16,-7 5-11-16,-1 3-10 15,-3 4-8-15,-2 5 0 16,-1 0-11-16,-2 2 5 16,1 14-5-16,4 4 0 15,4 0-1-15,10 3 0 16,3 4 0-16,5 0 0 16,20-1 2-16,6-2 2 15,9-2 10-15,4-2 1 16,2-1 6-16,-6 0-1 0,-9-4-5 15,-8 2-7-15,-14 0-6 16,-9 2 1-16,0 3 0 16,-13-3 0-16,-9 0-2 15,-3-5-1-15,-2-3-5 16,-1-10-28-16,1-1-5 16,4 0-45-16,3-12-20 15,9-13-1-15,7-8-75 16,4-6-171-16,2-8-296 15</inkml:trace>
  <inkml:trace contextRef="#ctx0" brushRef="#br0" timeOffset="52221.29">25228 4309 888 0,'0'0'244'15,"0"0"-122"-15,0 0-103 16,0 102 99-16,0-38-35 15,3 3-20-15,6 4-40 16,0 2-11-16,-3 4-7 16,-3 1-5-16,-3-2 0 15,0-5-74-15,0-9-142 16,-11-16-223-16</inkml:trace>
  <inkml:trace contextRef="#ctx0" brushRef="#br0" timeOffset="52426.93">25152 4940 868 0,'0'0'304'16,"0"0"-240"-16,0 0 1 16,0 0-45-16,85-54-18 15,-48 52-2-15,2 2-60 16,2 0-71-16,0 0-99 15,0 0 13-15,-4 0-188 16</inkml:trace>
  <inkml:trace contextRef="#ctx0" brushRef="#br0" timeOffset="52995.01">25702 4761 830 0,'0'0'217'0,"0"0"-7"16,0 0-89-16,0 0-36 15,-91 16-8-15,72 4-18 16,4 2-33-16,5-3-3 16,4-7-20-16,3-2 1 15,3-5-4-15,0-3-2 16,0-2 1-16,10 0-3 16,8 0-12-16,0-14 0 0,2-5-1 15,-6 4 1-15,-5 1 14 16,-3 2 2-16,-4 8 1 15,-1 2 9-15,-1 2 10 16,0 0-19-16,3 2-1 16,2 11-5-16,4 1 2 15,3 0 5-15,5-1-2 16,6-1 2-16,7-4-2 16,5-8-7-16,3 0-8 15,2-10-3-15,5-18-4 16,1-8-11-16,5-11 4 15,2-9-5-15,-2-5-10 16,-6-4 11-16,-12-3 18 16,-18-4 15-16,-14-3 2 0,-1 7 29 15,-10 7 34 1,-11 19-4-16,3 14-12 16,2 16-2-16,-1 12-20 0,-1 16-22 15,2 26-3-15,-2 16-2 16,7 10 4-16,6 8 1 15,5 5-4-15,0 6 3 16,0 2-4-16,0-2-1 16,0-8-4-16,0-15-68 15,0-20-55-15,1-15-35 16,3-16-35-16,-1-13-119 16,2 0-213-16</inkml:trace>
  <inkml:trace contextRef="#ctx0" brushRef="#br0" timeOffset="53112.76">26119 4712 899 0,'0'0'130'0,"0"0"-103"15,0 0-15-15,88-49-12 16,-55 45-101-16,-5 4-182 16</inkml:trace>
  <inkml:trace contextRef="#ctx0" brushRef="#br0" timeOffset="53747.3">26325 4853 701 0,'0'0'141'0,"0"0"70"0,0 0-60 16,0 0-51-16,0 0-57 16,91-15-28-16,-59 1-10 15,0-5-1-15,-4 1 2 16,-4-3-5-16,-5-3-1 15,-5 0-3-15,-5 2 2 16,-2 0 2-16,-4 2 3 16,-3 3 26-16,0 3 30 15,0 2 5-15,0 5-12 16,0 2-10-16,-6 2-13 16,-4 3-15-16,-1 0 1 15,-2 11-14-15,2 9-2 16,4 4 0-16,5 1-6 0,2 1 11 15,0-1-7-15,12-3 2 16,9-8-6-16,7-5 6 16,7-7-11-16,4-2-6 15,5 0 4-15,0-13-14 16,-4-6-11-16,-1-1 1 16,-8 1 14-16,-4-2-15 15,-9 1 25-15,-6 1 13 16,-6 3 1-16,-5 2 6 15,-1 0 18-15,0-1 9 16,-6 3-16-16,-7 2-12 0,-1 4 2 16,3 3-3-1,0 3-4-15,5 0-1 16,6 7 0-16,0 12 0 0,6 8 3 16,16 2 33-16,7 2 12 15,0 1-10-15,0-6-13 16,-7-1-3-16,-1-3-8 15,-6-5-14-15,-9-6 3 16,-2-4-2-16,-2-3-1 16,-2-3-3-16,0 1-17 15,0-2-16-15,-2 0-25 16,-8-6-65-16,-5-10-123 16,5-9-197-16</inkml:trace>
  <inkml:trace contextRef="#ctx0" brushRef="#br0" timeOffset="53894.11">27394 4509 1067 0,'0'0'172'0,"0"0"-77"0,0 0-18 16,0 0-77-16,0 0-40 15,0 0-164-15,-13-14-514 16</inkml:trace>
  <inkml:trace contextRef="#ctx0" brushRef="#br0" timeOffset="66260.03">4618 9313 400 0,'0'0'158'0,"0"0"-19"16,0 0-26-16,0 0 1 15,0 0-22-15,0 0-7 16,0 0-10-16,-17-64 6 16,17 64-25-16,0 15-35 15,6 23-17-15,6 11 66 16,-3 8-2-16,-3-1-18 15,-6-2-11-15,0-4-20 16,0-4-7-16,0-7-8 16,0-5-2-16,-2-7-2 15,-2-8-5-15,4-7-45 16,0-5-52-16,0-6-25 16,0-1-7-16,0 0-16 15,9-7-92-15,3-7-137 0</inkml:trace>
  <inkml:trace contextRef="#ctx0" brushRef="#br0" timeOffset="66676.81">4853 9520 364 0,'0'0'224'15,"0"0"-96"-15,0 0-18 16,0 0 9-16,0 0-39 0,0 0 12 16,-9-45-21-16,-1 45-27 15,-1 0-9-15,-2 7-24 16,1 7-5-16,3 2-4 16,6 3 0-16,3-3 0 15,0 1-1-15,6 0 3 16,18-1 12-16,4-3 14 15,3-2 22-15,-5-3-28 16,-5-1 8-16,-3-2 0 16,-8 2 2-16,-5-4-7 15,-4 3-26-15,-1 0 11 16,0 1-6-16,0 3-1 16,-13 1 2-16,-5 0-7 0,0-2-18 15,-6-4-50-15,5-3-46 16,2-2-20-16,1-2-102 15,5-18-131-15</inkml:trace>
  <inkml:trace contextRef="#ctx0" brushRef="#br0" timeOffset="66852.85">5047 9174 903 0,'0'0'119'0,"0"0"-22"15,0 0 35-15,40 111-72 0,-23-60-32 16,-1-1-25-16,-5 2-3 16,-2-4-10-16,-5-2-61 15,-1-4-84-15,-3-6-182 16,0-5-408-16</inkml:trace>
  <inkml:trace contextRef="#ctx0" brushRef="#br0" timeOffset="67019.85">5029 9576 982 0,'0'0'152'0,"0"0"-99"16,0 0-40-16,0 0-13 0,130-65-42 16,-75 60-115-1,6 0 64-15,-3 3-383 0</inkml:trace>
  <inkml:trace contextRef="#ctx0" brushRef="#br0" timeOffset="67316.88">5444 9540 812 0,'0'0'241'0,"0"0"-79"0,0 0-57 15,0 0-28-15,0 0-16 16,0 0-14-16,122-75-24 16,-68 58-17-16,7-3-6 15,-3 3 0-15,-3 5-2 16,-8 1-26-16,-9 6-73 15,-11 5-28-15,-7 0-71 16,-10 0-95-16,-9 0-151 16</inkml:trace>
  <inkml:trace contextRef="#ctx0" brushRef="#br0" timeOffset="67659">5826 9469 567 0,'0'0'139'15,"0"0"33"-15,0 0-30 16,0 0-47-16,0 0-27 16,0 0-23-16,-6 0-33 15,10 9 0-15,10 12 0 16,5 6 27-16,0 8 17 16,-2 2 22-16,2 4-21 15,-5 2-2-15,-4 1-21 16,-4-3-12-16,-6-4-7 15,0-6 2-15,0-8-11 16,-15-5-5-16,-6-5 5 16,-9-4 3-16,-10-1 5 0,-2-4-12 15,-4 0 4-15,3-3-6 16,4-1-4-16,8 0-27 16,13 0-28-16,10 0-25 15,8 0-63-15,11 0-47 16,19-8-107-16,10-4-160 15</inkml:trace>
  <inkml:trace contextRef="#ctx0" brushRef="#br0" timeOffset="68040.27">6321 9624 101 0,'0'0'686'0,"0"0"-516"15,0 0 56-15,0 0-82 16,0 0-29-16,0 0-46 15,-28-22-40-15,11 46-11 16,-2 4-8-16,4 5 10 16,0-4-13-16,12-2 2 15,3-5-7-15,0-8 0 16,0-7 0-16,16-4-2 16,1-3 0-16,2-10 0 15,5-14-1-15,-3-5 1 16,-3-3-8-16,-8-1 4 15,-5 4 0-15,-5 2 8 16,0 6-4-16,0 7 15 0,0 8 14 16,0 3-5-1,0 3-9-15,0 6-15 0,0 17-1 16,0 5-1-16,3 5 1 16,7-2-5-16,5 1-44 15,0-3-35-15,-3-6-65 16,6-7-28-16,-5-9-80 15,-1-7-88-15</inkml:trace>
  <inkml:trace contextRef="#ctx0" brushRef="#br0" timeOffset="68423.53">6591 9511 270 0,'0'0'903'0,"0"0"-852"15,0 0 83-15,0 0 14 16,31 79-54-16,-19-45-35 16,-3-2-27-16,3-3-9 15,0-4-13-15,-5-9-3 16,1-4-6-16,-5-7 1 16,0-5-2-16,6-3-4 15,-2-18 2-15,2-5-4 16,0-4-10-16,-3 1 8 15,0-1 1-15,0 4 5 16,0 2 2-16,-1 5 0 16,2 10 2-16,-3 3 7 0,2 6-6 15,2 0-1-15,5 0-1 16,1 9-2-16,2 4-1 16,-1-1 2-16,0 1 0 15,-2-2 0-15,-2-4-32 16,2 1-61-16,-4-4-90 15,0-4-59-15,-2 0-172 16</inkml:trace>
  <inkml:trace contextRef="#ctx0" brushRef="#br0" timeOffset="69495.67">5333 11453 592 0,'0'0'101'0,"0"0"0"16,0 0-23-16,0 0 14 15,0 0-21-15,-99-11-16 16,63 30-2-16,-6 6 15 16,-1 8-17-16,4 8-6 15,0 7-1-15,5 4-9 16,2 2 1-16,10-7-7 15,10-3-15-15,12-6-5 16,0-6-9-16,23-6 0 16,10-5-2-16,10-7-33 15,5-8-41-15,8-6-3 0,4 0-77 16,-2-12-113-16,5-9-192 16</inkml:trace>
  <inkml:trace contextRef="#ctx0" brushRef="#br0" timeOffset="69795.6">5669 11629 707 0,'0'0'321'15,"0"0"-176"-15,0 0-37 16,0 0-63-16,0 0-29 16,-82 59 3-16,79-31 1 0,3-4-6 15,0-4-14 1,9-6 2-16,9-5-1 0,0-7 1 15,4-2 3-15,-1 0-1 16,0-17-2-16,-6-4 8 16,-3 0-7-16,-5-1 5 15,-7-1 11-15,0-1-4 16,-7 2-4-16,-5 2-5 16,-3 6-6-16,-3 6-29 15,6 4-16-15,0 4-16 16,3 0-53-16,2 1-85 15,1 10-71-15,6-2-69 16</inkml:trace>
  <inkml:trace contextRef="#ctx0" brushRef="#br0" timeOffset="70061.14">6006 11182 675 0,'0'0'241'0,"0"0"-191"16,11 93 112-16,-4-38-56 0,2 3-58 16,-3-1-19-16,-3 1-17 15,5-1-5-15,-4 1-7 16,5-7 0-16,-2-5-37 15,1-10-53-15,5-7-51 16,2-9-113-16,3-12-184 16</inkml:trace>
  <inkml:trace contextRef="#ctx0" brushRef="#br0" timeOffset="70544.98">6494 11445 780 0,'0'0'146'16,"0"0"9"-16,0 0-76 16,0 0-30-16,-85 28-22 15,68 8-9-15,0 6 0 16,-1 5 7-16,10-3 3 15,5-7-9-15,3-6-3 16,0-9-15-16,15-6 6 16,5-6 7-16,2-10 7 15,8 0-2-15,1-10 11 16,-1-17-16-16,0-10-7 16,-5-12-3-16,-1-8-2 15,-6-7-2-15,-3-8-6 16,-9-3 6-16,-6-5-12 0,0 3 4 15,-8 9 8-15,-8 14 3 16,4 17 1-16,2 18 5 16,4 12 23-16,1 7 9 15,2 22-41-15,3 19-7 16,0 14 4-16,5 11 5 16,8 4-4-16,5 3-2 15,4 5-27-15,5 3-50 16,4 1-14-16,7-6-57 15,-1-11-136-15,-1-22-230 16</inkml:trace>
  <inkml:trace contextRef="#ctx0" brushRef="#br0" timeOffset="71609.16">8075 11569 254 0,'0'0'436'0,"0"0"-326"0,0 0 74 16,0 0-37-16,0 0-40 15,-6 92-28-15,-21-51-16 16,-6 1-42-16,-4-1-21 16,-3-4 5-16,1-1-5 15,2-5-67-15,1-6-43 16,-1-9-202-16</inkml:trace>
  <inkml:trace contextRef="#ctx0" brushRef="#br0" timeOffset="72512.88">8508 9641 600 0,'0'0'138'0,"0"0"-19"0,0 0-23 16,40-74-21-16,-9 60-19 15,8 7-20-15,-3 7-18 16,-3 0-4-16,-8 10-14 16,-6 12 3-16,-11 10-3 15,-8 9 0-15,0 4 0 16,-9 2 2-16,-11-4 2 16,0-1 2-16,0-6 3 15,5-10 9-15,6-9 25 16,5-9 1-16,4-4-8 15,0-4-4-15,0 0 6 16,13 0-2-16,14-12 11 16,9-7-23-16,5-3-18 15,3 0-6-15,-1 3-33 0,-1 0-66 16,-3-1-49 0,-6 3-80-16,-8-5-153 0</inkml:trace>
  <inkml:trace contextRef="#ctx0" brushRef="#br0" timeOffset="72916.72">9028 9196 884 0,'0'0'72'0,"0"0"42"15,12 79 7-15,-6-38-43 16,0 1-25-16,2-3-16 16,-3-8-5-16,0-4-11 15,-1-13-12-15,-2-4 1 16,-1-7-9-16,1-3 2 16,2 0 0-16,1-13 4 15,5-13 4-15,1-9-9 16,1-4-2-16,-2 1-6 15,4 4 0-15,-1 6 1 16,2 8 5-16,3 8 1 16,-2 7 12-16,2 5 0 0,-1 0-2 15,0 15-5-15,3 6-2 16,-2 5 3-16,-1 6-7 16,2-2-4-16,1 0-13 15,1-2-60-15,6-7-48 16,1-9-51-16,7-11-70 15,2-1-104-15</inkml:trace>
  <inkml:trace contextRef="#ctx0" brushRef="#br0" timeOffset="73323.95">9837 9090 877 0,'0'0'171'0,"0"0"-36"15,0 0-78-15,-88 55-29 16,71-23-6-16,7 2-16 16,5 2 1-16,5-5-5 15,0-4-1-15,0-5 0 16,3-10-1-16,9-5 0 16,3-7-1-16,3 0-2 15,0-22 2-15,1-5 1 16,-2-7-2-16,1-4-4 15,-4-5 0-15,-3-8-8 16,-5-8 0-16,-6-9 4 16,0-1 2-16,0 3 4 15,-9 15 4-15,-3 15 10 0,2 15 31 16,2 11 23-16,5 10 17 16,-2 0-43-16,1 21-38 15,4 11 2-15,0 6-2 16,0 3 0-16,6 3 0 15,8 2-23-15,0 2-60 16,1 0-44-16,-4-2-102 16,-2-4-127-16</inkml:trace>
  <inkml:trace contextRef="#ctx0" brushRef="#br0" timeOffset="74080.48">9149 11279 458 0,'0'0'141'0,"0"0"38"0,0 0-16 16,0 0-46-16,0 0-27 16,-91-10-14-16,57 30-17 15,-1 6-11-15,4 3 0 16,3 3 0-16,8 3-12 16,5 2-23-16,9 1-3 15,6-1-5-15,2 0-5 16,22-7-2-16,13-2-17 15,8-11-40-15,13-12-18 16,10-5-29-16,3-7-60 16,-1-17-62-16,-6-6-121 15</inkml:trace>
  <inkml:trace contextRef="#ctx0" brushRef="#br0" timeOffset="74349.17">9541 11354 785 0,'0'0'248'0,"0"0"-91"0,0 0-64 15,0 0-53-15,0 0 4 16,-67 80-2-16,67-54-29 16,11-6-1-16,11-3-11 15,8-7 1-15,4-10-2 16,5 0 7-16,-2-13-7 16,-1-9 1-16,-6-6 2 15,-8 1 0-15,-10 0-1 16,-9 1 4-16,-3 0-5 15,-6 1 0-15,-16 1-1 0,-5 7-27 16,1 5-41-16,1 7 14 16,7 5-32-16,5 0-52 15,4 2-84-15,0 9-33 16,6-4-104-16</inkml:trace>
  <inkml:trace contextRef="#ctx0" brushRef="#br0" timeOffset="74608.92">9904 10918 681 0,'0'0'157'0,"0"0"50"15,19 105-60-15,-10-55-54 16,0 6-40-16,1 0-16 15,1-5-11-15,2-1-25 16,1-8-2-16,2-3 0 16,1-9-64-16,0-8-31 15,0-5-58-15,7-9-84 16,-2-8-61-16</inkml:trace>
  <inkml:trace contextRef="#ctx0" brushRef="#br0" timeOffset="75048.86">10441 11151 779 0,'0'0'184'0,"0"0"-19"16,0 0-72-16,-87 17-61 16,68 9-8-16,5 6-8 15,4 2-2-15,1 0 1 16,8-4-9-16,1-4-4 15,0-7 0-15,1-5 0 16,9-5 0-16,4-7-2 16,1-2 1-16,3-4 8 15,1-17 0-15,2-9-4 16,-3-6 1-16,1-7-2 16,-4-10-4-16,-2-7 0 15,-7-7-13-15,-6-5-8 16,0-1 10-16,-7 6 8 15,-9 9 3-15,2 15 12 16,2 14 14-16,5 15 15 0,2 13 21 16,4 2-11-16,1 33-49 15,0 15-1-15,0 13 3 16,3 8 6-16,7-1-3 16,4 3-7-16,1 2 0 15,4 4-1-15,3 0-62 16,1-2-45-16,4-6-49 15,1-9-105-15,-3-16-147 16</inkml:trace>
  <inkml:trace contextRef="#ctx0" brushRef="#br0" timeOffset="75235.24">11201 11347 363 0,'0'0'928'0,"0"0"-918"16,0 0 92-16,0 0-96 16,0 0-2-16,0 0-4 15,-80 98-73-15,65-67-55 16,-6-4-184-16,-3-7-409 16</inkml:trace>
  <inkml:trace contextRef="#ctx0" brushRef="#br0" timeOffset="75970.1">12524 10897 610 0,'0'0'109'15,"0"0"69"-15,-89 9-40 0,52 13-22 16,4 10-36-16,3 5-26 16,7 3 4-16,9-4-7 15,12 1-14-15,2-7-24 16,15-5-6-16,16-5-2 16,8-8-2-16,8-8-1 15,5-4-2-15,4 0-10 16,1-19-49-16,0-6-23 15,-6-7-20-15,-4-9 0 16,-5-8-32-16,-8-8-44 16,-7-7 6-16,-5-4-59 15,-7-3 34-15</inkml:trace>
  <inkml:trace contextRef="#ctx0" brushRef="#br0" timeOffset="76050.71">12900 10585 129 0,'0'0'94'0,"0"-78"-61"0,-3 57 119 15,-1 11 13-15,1 10-97 16,1 2-46-16,2 20-22 15,0 7-46-15,0 3-131 16</inkml:trace>
  <inkml:trace contextRef="#ctx0" brushRef="#br0" timeOffset="76366.94">13015 10342 562 0,'0'0'469'0,"0"0"-346"15,0 0-86-15,28 105 99 16,-13-28-47-16,2 8-9 15,-8 0-27-15,-3 1-32 16,-3 1-13-16,-2-7-3 16,-1-6-5-16,3-12-23 15,1-11-72-15,1-12-13 16,4-14-52-16,-1-9-111 16,0-13-162-16</inkml:trace>
  <inkml:trace contextRef="#ctx0" brushRef="#br0" timeOffset="77167.85">12853 10914 538 0,'0'0'144'0,"0"0"28"0,0 0-32 16,-64 91-28-16,48-52-21 16,3-3-11-16,7-6-21 15,6-9-26-15,0-9-19 16,18-8-7-16,10-4 10 15,5-4-2-15,4-20-3 16,-2-2-6-16,-7-3-2 16,-7-2-1-16,-11 6 2 15,-8 1-1-15,-2 2-4 16,-3 3 1-16,-11 4-2 16,0 4-15-16,5 4-34 15,4 7-15-15,5 0-50 16,0 4-150-16,15 13 17 0,10 2-115 15</inkml:trace>
  <inkml:trace contextRef="#ctx0" brushRef="#br0" timeOffset="77589.96">13794 10824 771 0,'0'0'197'0,"0"0"-83"16,-100 12-13-16,70 16-48 16,3 5-32-16,6 1-7 15,5 0 6-15,5-2-4 16,8-6 6-16,3-5-7 16,2-6-5-16,16-7-2 15,7-8-2-15,5 0 2 16,3-13-2-16,0-12 1 15,-3-9-2-15,-7-8-5 16,-4-8-1-16,-5-10-3 16,-8-7 2-16,-6-8-3 15,0-11 5-15,0-1 0 16,-9 3 2-16,-2 16 5 16,1 18 25-16,3 21 24 15,4 17-6-15,0 12-5 16,1 14-30-16,2 27-15 15,0 22-2-15,0 7 2 0,8 6 0 16,9 3-9 0,3 0-64-16,1 4-54 0,1-2-65 15,-2-9-158-15</inkml:trace>
  <inkml:trace contextRef="#ctx0" brushRef="#br0" timeOffset="77761">14416 11025 1012 0,'0'0'165'15,"0"0"-155"-15,-51 73 36 16,27-35-43-16,0 2-3 16,-4-1-99-16,-4-4-208 15,-2-9-473-15</inkml:trace>
  <inkml:trace contextRef="#ctx0" brushRef="#br0" timeOffset="78962.34">15017 10768 285 0,'0'0'122'0,"0"0"29"16,0 0-49-16,0 0 15 16,0 0-39-16,0 0-3 15,-27-54-30-15,30 48-8 16,19 4-17-16,13 2 47 16,6 0-2-16,7 12 2 15,2 11-20-15,-6 7-15 16,-8 4-13-16,-9 4-16 15,-11-1 2-15,-4 3-4 16,-9-5-1-16,-3-4-1 0,0-5-5 16,-3-8-4-16,-9-8 2 15,2-8 8-15,-2-2 0 16,-3-12 3-16,4-17 16 16,2-10 0-16,2-5 9 15,6-7 10-15,1 0-5 16,1-1-10-16,17 2-12 15,6 8-8-15,5 5-3 16,6 9-48-16,5 8-48 16,8 9-56-16,0 7-124 15,4 4-161-15</inkml:trace>
  <inkml:trace contextRef="#ctx0" brushRef="#br0" timeOffset="79561.53">15868 10600 784 0,'0'0'191'0,"0"0"-24"16,0 0-55-16,0 0-34 15,-91 89-15-15,78-50-11 16,4 1-12-16,6-3-1 0,2-6-23 15,1-6-4 1,0-6-10-16,7-8 0 0,8-9 5 16,3-2-6-16,6-5-1 15,1-18 0-15,2-6-9 16,-4-7-1-16,-3 0-10 16,-3-5 9-16,-4 0-9 15,-5 2 20-15,-3 0 3 16,-3 7 7-16,-2 9 27 15,0 13 5-15,0 5 21 16,0 5-28-16,0 15-32 16,0 15-3-16,6 9 0 15,6 0 4-15,4-3-3 16,4-6 0-16,2-6-1 16,2-4 2-16,1-8-2 15,2-6 2-15,1-6-2 16,0 0-11-16,-2-16 7 0,0-6-8 15,-6-2 5-15,-4-5-5 16,-3-1 1-16,-6 0 0 16,-4 5 3-16,-1 6 6 15,-2 8 2-15,0 5 1 16,0 6 2-16,1 0 3 16,2 3-6-16,4 14-7 15,1 4 6-15,-2 3-1 16,2-2-25-16,-4 2-51 15,0-4-38-15,-2-1-29 16,-2-4-120-16,0-6-170 16</inkml:trace>
  <inkml:trace contextRef="#ctx0" brushRef="#br0" timeOffset="79717.25">16283 10280 1101 0,'0'0'30'0,"0"0"-9"16,0 0-21-16,0 0-58 15,0 0-157-15,0 0-190 16</inkml:trace>
  <inkml:trace contextRef="#ctx0" brushRef="#br0" timeOffset="80678.05">16483 10514 514 0,'0'0'488'16,"0"0"-403"-16,0 0 84 16,45 73-42-16,-29-43-20 15,0 2-26-15,-2-2-18 16,-3-1-22-16,-4-5-11 15,-3-4-20-15,-2-5 2 16,-1-7-7-16,1-4-3 16,-1-4 0-16,1 0-2 15,2-11 5-15,1-11-4 0,1-11-1 16,3 1-7 0,-2-4-1-16,1 0 4 0,0-1-3 15,3 4 6-15,0 2 1 16,-1 9 0-16,-3 10 0 15,-2 7 6-15,-1 5 9 16,2 5-10-16,3 19-3 16,2 12 8-16,1 0 5 15,2 1-2-15,2-4-4 16,1-5-5-16,3-9-4 16,-1-7 0-16,2-5 4 15,1-7-5-15,-1 0 1 16,3-12-2-16,0-8 2 0,-3-7-7 15,-5-3-1-15,-3-2 8 16,-3 2-1-16,-4-1-2 16,-3 0 6-16,0 7-3 15,-3 5 13-15,0 5 1 16,1 8 0-16,-1 3 14 16,0 3 1-16,0 0-29 15,3 17 0-15,1 12 0 16,4 5 1-16,1 1 0 15,7-5 0-15,2-5 0 16,5-4-2-16,2-5 1 16,2-7-1-16,2-9-2 0,3 0-4 15,1-6-5-15,-3-14-6 16,-4-4 1-16,-3-4 4 16,-5 2 3-16,-6-3 8 15,-5-1 2-15,-4 0 0 16,-3 3 0-16,0 10 1 15,0 8 6-15,0 6-5 16,0 3-2-16,0 19-9 16,0 21 8-16,0 17 1 15,0 15 2-15,8 13 0 16,2 9 4-16,5 10-1 16,-5 8 1-16,1-5-3 15,-5-2-3-15,-5-9 0 0,-1-12 0 16,0-8-2-16,-19-12 4 15,-8-13-4-15,-7-15 3 16,-7-17-2-16,-3-12-2 16,0-8-2-16,0-35 5 15,2-15 0-15,1-14 0 16,10-3-12-16,13-1-2 16,17 3 3-16,1 6 8 15,18 2-2-15,6 7-21 16,1 5-44-16,-1 6-36 15,-3 4-100-15,-6 5-95 16,-9 1-350-16</inkml:trace>
  <inkml:trace contextRef="#ctx0" brushRef="#br0" timeOffset="81577.73">18323 10599 616 0,'0'0'210'0,"0"0"-72"16,0 0-29-16,0 0 23 16,0 0-37-16,33 91-22 15,-33-55-11-15,-8 2-32 16,-10 3-16-16,-9 3-12 15,-6-1-2-15,-3 0-41 16,2-3-57-16,1-10-51 16,11-8-170-16,5-17-330 15</inkml:trace>
  <inkml:trace contextRef="#ctx0" brushRef="#br0" timeOffset="82155.89">19229 10241 454 0,'0'0'191'0,"0"0"-38"0,0 0-3 16,0 0-41-1,-81-5-21-15,46 30-19 0,-5 13-14 16,-1 15-19-16,2 5-6 15,5 1 3-15,10-3 0 16,12-9-11-16,12-8-8 16,0-7-7-16,18-7-6 15,12-9-1-15,7-8 3 16,8-8-3-16,1 0-17 16,3-11-58-16,1-15-13 15,0-10-27-15,1-10-66 16,-6-13-89-16,-4-13-143 15</inkml:trace>
  <inkml:trace contextRef="#ctx0" brushRef="#br0" timeOffset="82370.97">19465 9747 656 0,'0'0'89'16,"-3"89"96"-16,3-27-36 15,1 8-41-15,14 2-44 16,2 1-38-16,0-3-13 16,2-2-9-16,0-1-4 15,0-4-39-15,-1-7-65 16,1-7-86-16,-2-16-84 16,1-20-220-16</inkml:trace>
  <inkml:trace contextRef="#ctx0" brushRef="#br0" timeOffset="82641.19">19829 10277 931 0,'0'0'153'0,"0"0"-50"16,0 0 7-16,0 0-54 16,-5 86-14-16,17-69-18 15,8-6-11-15,3-5-6 16,3-6-2-16,0 0 8 15,0-8-6-15,-2-7 1 0,-3-1 3 16,-8 1-9-16,-4 0 1 16,-9-2-3-16,0 3-3 15,0 2-22-15,-6 2-23 16,-3 9-2-16,2 1-24 16,-1 0-71-16,1 11-67 15,1 1-83-15,4 2-215 16</inkml:trace>
  <inkml:trace contextRef="#ctx0" brushRef="#br0" timeOffset="83038.91">20218 10206 941 0,'0'0'283'0,"0"0"-191"0,0 0 21 16,0 0 14-16,0 0-67 15,27 91-3-15,-14-63-27 16,5-5-16-16,3-4-2 16,0-6-5-16,4-12-1 15,5-1-6-15,5-9 0 16,0-15 0-16,1-3-9 16,-6-3 4-16,-9 0 4 15,-8 2 1-15,-5 1 4 16,-5 6 11-16,-3 4 14 15,0 8 5-15,0 4-8 16,0 5-7-16,0 0-19 16,0 2 0-16,0 15-12 15,-2 5 12-15,2 5-3 0,0-1-29 16,3-2-17-16,16 1-16 16,11-8-18-16,9-3-68 15,9-9 1-15,6-5-23 16,7 0-36-16,4-12 5 15,2-12-97-15</inkml:trace>
  <inkml:trace contextRef="#ctx0" brushRef="#br0" timeOffset="83839.78">21090 10216 266 0,'0'0'286'0,"0"0"-80"15,62-86-21-15,-59 66 24 16,-3 6-39-16,-5 8-33 16,-19 6-45-16,-4 0-54 0,-5 17-19 15,2 11 12-15,4 2 0 16,5 3-8-16,10 1-9 15,6-3-10-15,6-3 3 16,0-3-6-16,6-6 3 16,10-7-4-16,4-9 0 15,0-3-1-15,2-3 3 16,-2-19-2-16,1-9 3 16,-4-6-6-16,-3-8 3 15,-5-10-8-15,-3-9-1 16,-6-8-11-16,0-4 1 15,-3-5 1-15,-7 2 13 16,1 9 0-16,0 12 5 16,3 20 3-16,2 16 15 0,2 13 10 15,0 9 7-15,2 16-30 16,0 23-2-16,0 19 2 16,13 10 2-16,6 7 12 15,6 3-3-15,6-3 0 16,4-4-16-16,2-7 0 15,2-8 0-15,1-12-1 16,-3-18-15-16,-1-12-19 16,-1-14-5-16,-4 0-2 15,-3-18 12-15,-7-4 20 16,-7 0 10-16,-6 5 6 16,-5 3 44-16,-3 4-4 15,0 6-5-15,0 4-7 0,0 0-18 16,0 0-16-1,3 8-3-15,5 4 3 0,3-1 2 16,5-4-1-16,6-3 0 16,1-4-1-16,2 0 0 15,0-4 0-15,-2-11-3 16,-7-4 2-16,-1 1 0 16,-6-1 1-16,-4 2 2 15,-4 5-1-15,-1 4 1 16,0 2 1-16,0 6-1 15,0 7-2-15,0 24-10 16,0 16 10-16,0 12 0 16,0 13 0-16,0 6 2 15,0-1 4-15,-4 2-3 0,-6-8-3 16,-2-2 0-16,-5-5 2 16,-6-7 1-16,-3-10-2 15,-6-12-1-15,2-12 3 16,4-10-3-16,0-13-5 15,2 0-16-15,-3-17-29 16,-4-16-24-16,-6-9-47 16,-9-8-88-16,-11-5-53 15,-10-6-144-15</inkml:trace>
  <inkml:trace contextRef="#ctx0" brushRef="#br0" timeOffset="84293.17">22830 9941 697 0,'0'0'360'0,"0"0"-252"16,0 0 22-16,0 0-62 0,0 0-12 16,0 0-31-16,3 0-25 15,13 0-25-15,9 0-41 16,14-5-56-16,11-1-157 15,8-2-178-15</inkml:trace>
  <inkml:trace contextRef="#ctx0" brushRef="#br0" timeOffset="84425.41">23458 9902 922 0,'0'0'96'16,"0"0"101"-16,0 0-90 15,0 0-21-15,0 0-53 16,0 0-33-16,103-31-84 15,-35 19-65-15,10 0-213 16</inkml:trace>
  <inkml:trace contextRef="#ctx0" brushRef="#br0" timeOffset="84561.4">24157 9885 1227 0,'0'0'95'0,"0"0"-63"15,0 0-15-15,0 0-17 16,0 0-7-16,106-38-92 15,-34 16-206-15,8 3-332 16</inkml:trace>
  <inkml:trace contextRef="#ctx0" brushRef="#br0" timeOffset="84653.76">24833 9796 1181 0,'0'0'47'0,"0"0"38"0,0 0-63 15,0 0-10-15,0 0-12 16,122-27-96-16,-50 11-256 15</inkml:trace>
  <inkml:trace contextRef="#ctx0" brushRef="#br0" timeOffset="84787.82">25565 9757 1161 0,'0'0'91'0,"0"0"-77"15,0 0-14-15,0 0-44 16,126-26-51-16,-55 14-171 15,8 2-174-15</inkml:trace>
  <inkml:trace contextRef="#ctx0" brushRef="#br0" timeOffset="84903.31">26342 9687 38 0,'0'0'1066'0,"0"0"-1020"0,93-26 23 16,-51 16-43-16,10-2-26 15,12 4-18-15,6 1-169 16,3 4-151-16</inkml:trace>
  <inkml:trace contextRef="#ctx0" brushRef="#br0" timeOffset="84991.79">26969 9640 910 0,'0'0'225'15,"0"0"-106"-15,0 0-103 16,0 0-11-16,0 0-5 0,0 0-164 16,-1 0-473-16</inkml:trace>
  <inkml:trace contextRef="#ctx0" brushRef="#br0" timeOffset="86676.83">28146 9190 315 0,'0'0'279'0,"0"0"-133"0,0 0 29 15,0 0-15-15,0 0-112 16,41 96 82-16,-21-13-11 16,-7 4 0-16,-5-6-36 15,-8-3-35-15,0-6-20 16,-2-4-17-16,-12-10-4 16,0-10-6-16,2-12-1 15,2-11 0-15,5-11-41 16,5-8-77-16,0-6-82 15,6-11 30-15,10-17-101 16,3-14-268-16</inkml:trace>
  <inkml:trace contextRef="#ctx0" brushRef="#br0" timeOffset="87149.33">28761 8654 614 0,'0'0'125'0,"0"0"19"15,0 0-33-15,0 0-37 16,0 0-10-16,-83-60-21 15,59 60 4-15,-1 0-16 16,0 0-10-16,-3 13-7 16,1 4 1-16,4 3-6 15,4 2-2-15,10 2-5 16,9 2 2-16,0-1 1 16,18-1 2-16,17-1 12 0,7-4 24 15,2-4 6 1,-1 1-18-16,-7-4 1 15,-10 1 2-15,-12 2-6 0,-11 2-11 16,-3 5 1-16,-8 1-3 16,-15 3 1-16,-6 0-12 15,2-6-4 1,-3-1-2-16,2-5-34 0,3-6-29 16,2-3-52-16,3-5-15 15,8 0-58-15,4-7-116 16,8-18-234-16</inkml:trace>
  <inkml:trace contextRef="#ctx0" brushRef="#br0" timeOffset="87341.36">28878 8478 860 0,'0'0'287'0,"0"0"-267"15,0 0 100-15,15 115-67 16,-7-65-29-16,1 0-17 15,-1 1-5-15,-3 2-2 16,-5-4-39-16,0-1-73 16,-5-7-89-16,-14-9-128 15,-2-10-343-15</inkml:trace>
  <inkml:trace contextRef="#ctx0" brushRef="#br0" timeOffset="87460.65">28883 8874 609 0,'0'0'76'16,"0"0"-36"-16,82-14-40 16,-48 14-22-16,-1 3-95 15</inkml:trace>
  <inkml:trace contextRef="#ctx0" brushRef="#br0" timeOffset="88444.05">29406 9559 545 0,'0'0'110'15,"0"0"59"-15,0 0 2 16,0 0-52-16,-36-73-46 16,15 66-26-16,-2 6-22 15,-4 1-5-15,-3 11 3 16,-1 11 3-16,1 7-3 15,3 5 22-15,4 2-19 16,6-2 1-16,8 1-19 16,6-4 2-16,3-8-5 15,3-6 4-15,16-5-4 16,8-9 1-16,4-3-1 16,5-5 4-16,4-17-8 0,2-9 8 15,3-11-5 1,0-9-3-16,-1-9 3 0,-10-8-2 15,-5-10-2-15,-13-8 0 16,-9-4-1-16,-6-2 1 16,-1 10 2-16,0 8-2 15,0 10 1-15,0 13-2 16,-3 13 3-16,-2 14-2 16,1 9 1-16,-1 15 2 15,-2 10 3-15,-3 32-5 16,-2 22-1-16,0 12 8 15,1 13 22-15,4 7-2 0,4 1-13 16,3-5-4-16,0-12-2 16,23-20-6-16,9-14 1 15,5-16-4-15,8-14 0 16,6-16 0-16,5 0-2 16,4-26-12-16,-3-10-6 15,-5-8-16-15,-9-9 3 16,-8-5 3-16,-13 1 8 15,-9 4 16-15,-7 10 6 16,-6 13 0-16,0 14 9 16,0 7 16-16,-10 9 0 15,-1 0-13-15,0 25-10 16,0 10-2-16,2 9 7 16,3 0 0-16,6-1-3 15,0 0-4-15,0-9 0 0,15-2-5 16,4-5-36-16,5-8-33 15,9-7-47-15,7-7-27 16,5-5-72-16,4-5-90 16,1-15-292-16</inkml:trace>
  <inkml:trace contextRef="#ctx0" brushRef="#br0" timeOffset="88622.97">30449 9281 677 0,'0'0'245'16,"0"0"-69"-16,0 0-6 15,0 0-78-15,-93 38-13 0,68-1-5 16,10-1-12-16,6-2-34 16,9-4-14-16,0-4-8 15,24-2 2-15,12-10-8 16,11-2-51-16,13-11-156 16,6-1-171-16</inkml:trace>
  <inkml:trace contextRef="#ctx0" brushRef="#br0" timeOffset="89958.28">28535 10726 305 0,'0'0'160'0,"0"0"-18"15,0 0-22-15,0 0-9 16,0 0-25-16,0 0-17 15,-11-52-18-15,0 52-5 16,-3 0-15-16,-5 0-2 16,-5 0 1-16,-2 19 11 0,-5 8 7 15,-1 5 0 1,3 4-8-16,2 2 17 0,6 0-10 16,9-1-16-1,4 0-11-15,8-3-14 0,3-5 4 16,17 0-10-16,10-6 0 15,6-6-4-15,7-7-12 16,5-6-31-16,6-4-43 16,1 0-25-16,-2 0-82 15,-5-16-129-15</inkml:trace>
  <inkml:trace contextRef="#ctx0" brushRef="#br0" timeOffset="90504.26">28995 10817 556 0,'0'0'185'0,"0"0"-37"0,0 0-8 15,0 0-41-15,0 0-59 16,0 0 3-16,-53 0 3 15,41 22 10-15,2 2-8 16,5-5 5-16,5-4-11 16,0-2-22-16,8-4-10 15,14-6 7-15,2-3-1 16,2 0-11-16,-1-8 5 16,-3-9-6-16,-5 0 0 15,-6-3-1-15,-6-1 1 16,-5-1 0-16,0 1 4 15,-8 0-3-15,-11 3-3 0,-5 2-2 16,1 5-2-16,3 7-1 16,1 4-14-16,2 0-30 15,2 0-42-15,3 11-4 16,2-1-27-16,6 3-45 16,4-5-53-16,0-5-35 15,1-3-254-15</inkml:trace>
  <inkml:trace contextRef="#ctx0" brushRef="#br0" timeOffset="90758.26">29186 10353 682 0,'0'0'234'0,"0"0"-107"16,0 0-25-16,23 117 37 15,-17-56-75-15,2-3-23 16,-4-2-6-16,1 0-23 16,1-5-9-16,1-1-6 15,2-6 0-15,0-7-53 16,5-9-31-16,5-6-72 16,5-9-126-16,4-12-120 15</inkml:trace>
  <inkml:trace contextRef="#ctx0" brushRef="#br0" timeOffset="91214.24">29763 10701 692 0,'0'0'232'0,"0"0"-103"16,0 0-10-16,0 0-41 15,-100-20-54-15,76 40 3 16,1 6 4-16,3 4-10 15,2-1 3-15,6-1 2 16,6-3-9-16,4-1-11 16,2-7 1-16,0-6-5 15,14-5-1-15,5-6 5 0,1 0-6 16,3 0 3 0,1-17 1-16,0-8-1 0,0-6 2 15,-1-7 2 1,0-10 0-16,0-8-7 0,-1-11 5 15,-4-12-4-15,-3-13-1 16,-8-4 0-16,-7 5-5 16,0 13-3-16,-3 22 8 15,-13 19 1-15,4 16 2 16,4 20 23-16,3 5 34 16,3 34-48-16,2 13 18 15,0 14 22-15,0 5-17 16,7 7-8-16,1 1-13 15,1 0-5-15,-1-6-3 0,0-2-6 16,3-9-9-16,3-4-55 16,2-10-126-16,1-16-164 15</inkml:trace>
  <inkml:trace contextRef="#ctx0" brushRef="#br0" timeOffset="91336.4">30386 10679 992 0,'0'0'148'16,"0"0"-137"-16,0 0-11 0,0 0-107 15,0 0-497 1</inkml:trace>
  <inkml:trace contextRef="#ctx0" brushRef="#br0" timeOffset="97561.18">4940 10933 336 0,'0'0'129'0,"0"0"-4"0,0 0 9 16,0 0-21-16,0 0-26 15,0 0-14-15,0 0-17 16,-24-5 7-16,-6 17-27 16,-7 1 2-16,-8-2-2 15,-6 2-19-15,-10-1-15 16,-15 0 5-16,-10 5-5 16,-10 1-1-16,4 0 32 15,10 1-2-15,13 5-19 16,12-3-10-16,14 1-4 15,7 2 5-15,11 4-2 16,7 3 1-16,9 14 1 0,6 11-5 16,3 18 5-1,6 25 12-15,12 12 10 0,-3 11 4 16,1 8 3-16,-4-7-21 16,-6-4 8-16,-3-7-13 15,-3-10 2-15,0-9 7 16,0-10-7-16,0-9-8 15,0-8 5-15,0-10 1 16,0-11 3-16,0-7-4 16,0-17-3-16,0-8 1 15,0-7-3-15,0-4 4 0,0-1 2 16,0-1-3 0,0 2-3-16,0 0 1 0,12 2 0 15,6 4 0-15,12-3-1 16,17-1-12-16,16-1-104 15,19-3-52-15,15 0-146 16,9-12-43-16</inkml:trace>
  <inkml:trace contextRef="#ctx0" brushRef="#br0" timeOffset="99338.63">30215 8272 461 0,'0'0'31'0,"0"0"71"16,0 0-12-16,0 0 7 16,-50-73-40-16,101 61-33 15,27 1-13-15,20 0-5 16,17 4-4-16,10 6 9 15,11 1-10-15,4 0 4 16,0 14 3-16,-19 6 2 16,-25 7 4-16,-31 8-6 15,-24 9 11-15,-19 11 8 16,-17 10 6-16,-5 15 26 16,-8 8 12-16,-16 13-9 0,-1 14-28 15,1 14 10-15,0 11-4 16,6 8-1-16,5 11 10 15,4-1-13-15,3 4-8 16,1 0-7-16,2 3-14 16,-4 1-5-16,-2-10 0 15,-4-4 0-15,0-11 1 16,2-9 0-16,2-6 3 16,-2-6-3-16,1-8-1 15,4-2-2-15,0-2 1 16,3-1-1-16,1-6 3 15,2-12-2-15,0-7 22 16,8-14-8-16,4-12 4 16,3-8-15-16,-6-13 11 0,1-13-8 15,-3-7 9-15,-4-5-4 16,-1-6-2-16,-2-1 7 16,0-3 12-16,0 0 8 15,-2 0 7-15,-21-8 0 16,-12-11-35-16,-8-2-5 15,-14 0-4-15,-7 0-5 16,-12 3-40-16,-10-1-28 16,-7-2-86-16,1-4-111 15,8-2-344-15</inkml:trace>
  <inkml:trace contextRef="#ctx0" brushRef="#br0" timeOffset="103219.98">15029 9849 100 0,'0'0'62'16,"0"0"-26"-16,0 0-10 16,0 0-6-16,0 0-9 15,0 0-8-15,0 0-3 16,-44-28 0-16,43 22 5 15,-3 2 0-15,1-1-4 16,0 2 5-16,0 0-5 16,1-3-1-16,1 3-19 15,-1-2-59-15,2 4-57 16</inkml:trace>
  <inkml:trace contextRef="#ctx0" brushRef="#br0" timeOffset="104320.41">15029 9849 64 0,'-63'-72'124'0,"63"72"-67"15,0 2-21-15,0 2-10 16,0-1 7-16,0 2 12 16,0 0-6-16,0 0 30 15,0 0 1-15,0 2-4 16,0-3 4-16,0 0-2 16,0 0-9-16,0 1-5 15,0-3-7-15,0 1 9 16,0 0-10-16,0-2-1 15,0 2-2-15,0-3 5 16,0 0-4-16,0 0-3 16,0 0-4-16,0 0 4 0,0 0 15 15,0-4-6 1,0-9-26-16,0-4-11 0,0-2-4 16,3-4-4-1,12-3 0-15,3-5 0 0,7-2 0 16,4 1 1-16,2 3-2 15,-3 4-1-15,1 8-2 16,-3 5 3-16,1 7-3 16,3 5 0-16,3 0-1 15,3 20 1-15,3 6 1 16,0 8 18-16,-3 3-6 16,-1 1-4-16,-1 0 8 15,-4-4-5-15,-2-6-2 16,-2-4-2-16,-7-8-9 0,-3-6 4 15,-2-3 5-15,-2-6-8 16,-2-1 0-16,5 0 5 16,-1-10-4-16,3-11 6 15,3-7-7-15,5-5 2 16,4-4-2-16,2-4-1 16,5-2 0-16,1 2 0 15,5 0 0-15,0 6-4 16,-1 5 4-16,-3 10 3 15,-7 12-1-15,-4 8 4 16,-1 5 1-16,2 20-2 16,0 10 10-16,-1 2 8 15,0 4-6-15,-5-4 7 0,-1 1-8 16,-5-6-7 0,-1-6-3-16,-3-6-5 0,-3-8 2 15,-2-2-1-15,-2-8-1 16,-1-2-1-16,1 0 4 15,2-4-1-15,4-13 1 16,1-6-1-16,3-5 0 16,3-2 0-16,2-1-3 15,0 3-3-15,4 0 3 16,0 6 4-16,-1 5-4 16,0 5 0-16,1 8 0 15,0 4-4-15,-1 0 4 0,1 17 5 16,-1 6 0-16,-1 4-5 15,0 3 10-15,-4-2-3 16,2 0-5-16,-4-6 0 16,-4-5 0-16,0-6 4 15,0-5-6-15,0-6 0 16,6 0 1-16,1-6 3 16,7-11-2-16,0-7-1 15,1-1-1-15,-2-1 0 16,-1-3 0-16,-3 7 0 15,-1 0-1-15,-5 11 2 16,-1 5 0-16,0 6-1 16,1 0 1-16,0 15 2 15,3 9 0-15,-2 3 3 16,2 0-3-16,3-1-2 0,-2-5 0 16,5-7-1-16,1-6-2 15,4-8 2-15,1 0-31 16,-2-8-16-16,-7-9-20 15,-8-1-21-15,-8-2-83 16,-5-3-112-16,-11-2-251 16</inkml:trace>
  <inkml:trace contextRef="#ctx0" brushRef="#br0" timeOffset="104990.5">16663 9520 862 0,'0'0'217'16,"0"0"-6"-16,0 0-66 15,38-76-76-15,29 26-8 16,34-11-19-16,26-11 0 16,22-3-6-16,3 4-22 15,-9 9-1-15,-20 9-10 16,-31 14 8-16,-31 11-10 15,-26 14 1-15,-22 6-2 16,-8 7-6-16,-5 1-14 16,0 0-30-16,0 0-34 0,0 5-78 15,0 2-60 1,-2-4-195-16</inkml:trace>
  <inkml:trace contextRef="#ctx0" brushRef="#br0" timeOffset="105179.77">17724 8780 898 0,'0'0'146'15,"0"0"-6"-15,109-53-27 16,-58 45-36-16,-4 7-29 16,-8 1-23-16,-9 1-14 0,-11 16-11 15,-13 7-2-15,-6 7-4 16,-4 4-9-16,-19 5-54 15,-5 0-52-15,-3-2-99 16,-2-4-170-16</inkml:trace>
  <inkml:trace contextRef="#ctx0" brushRef="#br0" timeOffset="105985.83">18778 8660 128 0,'0'0'97'0,"0"0"-29"16,0 0-19-16,0 0 1 15,0 0 5-15,0 0 30 16,11-42-1-16,-11 33 1 15,0 1 39-15,-2-1-19 16,-8 2-15-16,-6 1 8 16,-5 4-52-16,-6 2 17 15,0 9-18-15,-4 20-13 16,-3 12 4-16,1 8-2 16,6 2 0-16,10-2 12 15,16-7-8-15,1-8-27 16,18-5 5-16,16-8-9 0,6-8-1 15,8-10-4-15,7-3-2 16,4-5-2-16,0-17-71 16,-1-7-40-16,-1-5 21 15,-5-5-62-15,-10-5-95 16,-8-6-62-16</inkml:trace>
  <inkml:trace contextRef="#ctx0" brushRef="#br0" timeOffset="106470.85">19117 7974 186 0,'0'0'299'0,"0"0"-125"16,0 0 4-16,0 0-121 15,0 0 95-15,-3 128 14 16,12-53-41-16,2 8-4 15,2 2-41-15,-1-5-30 16,1-5-5-16,-2-7-13 16,-2-7-7-16,1-11-15 15,-2-10 5-15,-1-13-10 16,-1-10-2-16,-1-12-2 16,0-5-1-16,1 0 0 15,0-15 0-15,2-12 12 0,-2-9-8 16,1 0-4-1,1-3-4-15,1 3 4 0,2 5-1 16,-1 6 8-16,-3 9-7 16,-1 6 0-16,-3 10-3 15,3 0 3-15,1 2-4 16,6 17 4-16,3 10 1 16,0 5 4-16,2 0-4 15,0 0 2-15,0-1-3 16,1-5-13-16,1-3-21 15,2-10-20-15,2-5-40 16,1-7-61-16,3-3 4 16,1 0-38-16,2-14-35 15,2-8-52-15</inkml:trace>
  <inkml:trace contextRef="#ctx0" brushRef="#br0" timeOffset="107104.67">19951 8427 666 0,'0'0'196'0,"0"0"26"16,0 0-51-16,0 0-53 16,0 0-16-16,0 0-23 15,-73-32-37-15,52 52-14 16,0 7 3-16,5 3-9 16,0 1 4-16,3 0-9 15,4-1-4-15,8-6-4 0,1-5-6 16,0-4-3-16,9-8-1 15,10-6 0-15,4-1-14 16,5-1-8-16,0-15-10 16,-1-4-6-16,0-2 5 15,-6-2 7-15,-3-2 1 16,-2 0 20-16,-5 1 6 16,-2-1 2-16,-2 2 5 15,-3 2 12-15,-2 7 12 16,-2 4-5-16,0 7 17 15,0 2-2-15,0 2-13 16,0 0-16-16,0 9-11 16,0 9 1-16,-3 4 0 15,3-1 2-15,0 0-3 0,0-3-1 16,8-1 0 0,8-6-1-16,0-3-3 0,5-5-19 15,0-3 3-15,2-3-5 16,-1-11-5-16,-1-6 16 15,-5-4 6-15,2-2-5 16,-6 1 7-16,0 1 6 16,-6 1 1-16,-5 7-1 15,1 5 14-15,-2 4 6 16,0 6 5-16,0 1-7 16,0 0-15-16,0 12-3 15,4 5 0-15,2 3 0 0,3 0 1 16,2-2 0-16,-1-1 2 15,2-5-3-15,-3 0-7 16,0-3-31-16,-3-7-14 16,3 0-68-16,-3-2-64 15,-3 0 0-15,-2-12-160 16,-1-6-365-16</inkml:trace>
  <inkml:trace contextRef="#ctx0" brushRef="#br0" timeOffset="107241.94">20258 8102 956 0,'0'0'189'0,"0"0"-118"0,0 0-8 15,0 0-63-15,0 0-2 16,0 0-177 0,2-7-134-16</inkml:trace>
  <inkml:trace contextRef="#ctx0" brushRef="#br0" timeOffset="107902.03">20491 8282 230 0,'0'0'250'16,"0"0"-126"-16,0 0 22 15,0 0-36-15,0 0 0 16,0 0-25-16,46-69-10 16,-34 69-3-16,0 8-13 15,0 16 14-15,-2 5 26 16,-3 4-7-16,-3 1-30 15,0-2-10-15,-2-3-16 16,-2-4-14-16,0-5-13 16,0-8 0-16,0-3-7 15,0-5 0-15,0-3-2 16,1-1 0-16,1 0 6 0,-1-9 4 16,4-11-6-16,1-5-3 15,1-6-1-15,5-2 0 16,-1-2 0-16,5-2-6 15,-1 3-1-15,1 0 4 16,2 7-3-16,-2 4 2 16,-2 4 8-16,-2 8-7 15,-3 5 3-15,-2 6 0 16,0 0 0-16,1 9 2 16,0 13 1-16,-4 8 4 15,2 4 7-15,-1-1-4 0,2-1 1 16,1-4 0-1,4-1 0-15,1-5-2 0,3-3-3 16,5-7-2 0,1-3-1-16,1-7-2 0,2-2-2 15,1 0 0-15,1 0-4 16,1-13-33-16,-3-4 0 16,2-5-33-16,-4-2-45 15,-1-5-83-15,-1-4-57 16,-5-2-184-16</inkml:trace>
  <inkml:trace contextRef="#ctx0" brushRef="#br0" timeOffset="108021.7">21241 8135 788 0,'0'0'196'0,"0"0"-32"16,0 0-48-16,0 0-69 16,0 0-47-16,0 0 0 15,5-6-108-15,-22 10-145 16,-4 7-211-16</inkml:trace>
  <inkml:trace contextRef="#ctx0" brushRef="#br0" timeOffset="108554.88">20245 8084 203 0,'0'0'34'0,"0"0"-34"0,0 0-6 16,0 0-76-16</inkml:trace>
  <inkml:trace contextRef="#ctx0" brushRef="#br0" timeOffset="108937.84">20245 8084 55 0,'15'-17'201'16,"-15"15"-92"-16,0 0 25 15,0 0-26-15,0 2 10 16,0-3-34-16,1 1 3 15,-1 0-2-15,0 2-5 16,0 0-15-16,0 0-5 16,0 0-29-16,-6 4-2 0,0 8 10 15,2 0 11 1,1 1-11-16,3-4-4 0,0-1-10 16,0-3-12-16,0-2-2 15,0-2-6-15,1-1 8 16,4 0 4-16,2 0-7 15,4 0 0-15,-2-9-3 16,-2-1 1-16,-1-2-6 16,0 0 2-16,-5 4-3 15,-1 1 9-15,0 5 23 16,0-2 5-16,0 3-9 16,0-1-17-16,-7 1-1 0,3 1-7 15,-1 0-4 1,2 0 4-16,2 0-4 0,1 0-14 15,0 3-50-15,0 4-113 16,0 1-90-16,0 2-137 16</inkml:trace>
  <inkml:trace contextRef="#ctx0" brushRef="#br0" timeOffset="120102.84">13112 3319 516 0,'0'0'161'0,"0"0"26"0,0 0-42 16,0 0-38-16,0 0-9 15,0 0-16-15,0 0-18 16,-40-27-50-16,71 68-11 16,12 17 45-16,16 10 62 15,-3 7-41-15,1 3-16 16,-5-5-19-16,-1-3-21 16,-4-9 2-16,-5-5-8 15,-1-4-7-15,-6-5 2 16,-5-5-1-16,-7-5 0 15,-6-8-2-15,-6-5-17 16,-5-7-45-16,-2-7-59 16,-4-6-37-16,0-4-23 0,-4-5 71 15,-11-19-171-15,-3-11-38 16,2-7-134-16</inkml:trace>
  <inkml:trace contextRef="#ctx0" brushRef="#br0" timeOffset="120446.23">13768 3232 518 0,'0'0'166'16,"0"0"-36"-16,0 0 8 15,0 0-38-15,0 0-58 16,0 0-32-16,-40 91 69 16,6-20 50-16,-10 13-34 15,-12 8 4-15,-11 5-8 16,-8 0-50-16,0-5 6 16,4-9-18-16,13-9-16 15,7-11-5-15,17-9-7 16,8-14-2-16,12-13-2 15,11-11-26-15,3-11-60 16,11-5-109-16,18-13-42 16,5-25-114-16</inkml:trace>
  <inkml:trace contextRef="#ctx0" brushRef="#br0" timeOffset="121916.09">13804 2842 334 0,'0'0'118'0,"0"0"-10"15,0 0-17-15,0 0-34 16,0 0-13-16,0 0 4 0,-10-60-8 16,14 44-12-16,10-3-5 15,6-1-3-15,2 2-3 16,1 1 18-16,0 5-5 16,-7 5 12-16,2 7-17 15,-4 0-17-15,0 18-1 16,0 7 5-16,-2 8 14 15,-3 0 19-15,-2 4-1 16,-1-1-16-16,-3-6-11 16,-3-3 6-16,0-5-8 15,0-8-2-15,0-3 15 16,0-6-16-16,0-5-6 16,0 0 2-16,0 0 8 15,0 0 51-15,3-11 14 16,0-11-53-16,0-2-25 0,3-5-2 15,0-2-1-15,4 2-1 16,-1 2-1-16,2 2-8 16,-3 6 7-16,0 5 2 15,-2 4 0-15,-1 8-4 16,-2 2 4-16,4 0-6 16,2 2-5-16,1 18-3 15,7 6 15-15,-5 3 0 16,1 3 0-16,-4-3 0 15,-3 1-1-15,0-5 5 16,-4-5-6-16,1-3 3 16,-2-5-1-16,-1-3 0 0,0-6 1 15,0-3 2-15,0 0 0 16,3 0 10-16,-3 0 23 16,0-11 22-16,0-7-24 15,0-11-34-15,0-4 4 16,0-2-7-16,0-1 3 15,3 0-1-15,3 3-3 16,3 2-4-16,0 2-2 16,4 0 6-16,-4 3 0 15,3 4 2-15,-3 5 1 16,0 5 0-16,0 3 1 16,1 5 0-16,-2 3 0 15,1 1-8-15,1 4-1 16,1 15 4-16,-2 4-1 0,1 5 5 15,-4 4 0-15,-1-3 2 16,-2 1 0-16,0-2 0 16,0-3-1-16,1-1 1 15,5-3 2-15,-2-4-3 16,4-2 0-16,4-4-1 16,3-4 0-16,6-6 0 15,5-1-10-15,13-4-60 16,7-15-49-16,11-9 6 15,3-3-140-15,-7-1-231 16</inkml:trace>
  <inkml:trace contextRef="#ctx0" brushRef="#br0" timeOffset="122002.42">14941 2620 346 0,'0'0'369'0,"0"0"-369"15,0 0-324-15</inkml:trace>
  <inkml:trace contextRef="#ctx0" brushRef="#br0" timeOffset="129096.07">5010 14069 365 0,'0'0'271'0,"0"0"-90"16,0 0-9-16,0 0-135 16,46 114 62-16,8-27 18 15,6 9-27-15,-1 2 4 16,-2-3-7-16,-2-2 4 16,-3-4-46-16,-4 2-14 15,1-5-11-15,-4-6-16 0,-5-9-1 16,-9-15-2-16,-11-19-1 15,-4-12-14-15,-8-15-50 16,-4-10-56-16,-4-15 5 16,0-22-26-16,0-15-151 15,-4-9-170-15</inkml:trace>
  <inkml:trace contextRef="#ctx0" brushRef="#br0" timeOffset="129379.93">5750 14160 616 0,'0'0'227'0,"0"0"-55"15,0 0-15-15,0 0-26 16,0 0-49-16,0 0-62 16,-33 40-9-16,12 43 84 15,-15 16 12-15,-16 2-23 16,-12 5-19-16,-8 0 0 15,5-1-34-15,9-4-13 16,13-5-13-16,12-10-4 16,9-14-1-16,13-20-4 15,6-15-48-15,5-16-36 0,0-12-41 16,9-9-131-16,3-12-89 16,7-17-262-16</inkml:trace>
  <inkml:trace contextRef="#ctx0" brushRef="#br0" timeOffset="129981.01">6017 14853 332 0,'0'0'162'16,"0"0"-3"-16,0 0-28 16,0 0 20-16,0 0-58 15,0 0 2-15,-36-19-19 16,28 19-33-16,-3 2-2 15,0 16-1-15,0 10 5 16,1 8-1-16,4 5 10 16,5 0-3-16,1-7-24 15,0-6-7-15,14-10-9 16,8-8-5-16,3-9 2 16,5-1 1-16,-2-12 16 15,0-16 5-15,-4-8 6 16,-9-4-4-16,-5-5 0 15,-8 2 4-15,-2 2-6 16,-7 4-9-16,-16 4-11 0,-5 4-10 16,-4 9-1-16,1 10-36 15,1 10-38-15,2 3-49 16,6 23-206-16,1 6-344 16</inkml:trace>
  <inkml:trace contextRef="#ctx0" brushRef="#br0" timeOffset="130991.21">8983 14113 344 0,'0'0'69'16,"0"0"24"-16,0 0 15 15,-47-88-27-15,35 64-12 16,0 5-5-16,0 1 26 16,4 7-7-16,5 4-22 15,3 7 34-15,0 4-24 16,29 30-60-16,17 21 41 0,18 14 110 16,8 7-65-16,-5-2-37 15,0-4-26-15,-4-7-7 16,-4-2-14-16,-5-4-8 15,-2-5-2-15,-10-5-2 16,-6-8 0-16,-8-7-1 16,-7-7-14-16,-6-11-52 15,-5-9-66-15,-4-5-41 16,-6-5-18-16,0-22-14 16,0-7-232-16</inkml:trace>
  <inkml:trace contextRef="#ctx0" brushRef="#br0" timeOffset="131241.28">9614 13970 536 0,'0'0'156'16,"0"0"5"-16,0 0 21 16,0 0-35-16,0 0-66 15,0 0-34-15,-64 64 57 16,34 0-2-16,-8 6-29 15,-7 3-36-15,-4 2 7 16,-4-3-35-16,-2-3-3 16,6-4-6-16,4-4 0 15,10-7-3-15,13-4-39 0,11-8-92 16,9-7-98 0,2-6-189-16</inkml:trace>
  <inkml:trace contextRef="#ctx0" brushRef="#br0" timeOffset="131462.99">9926 14411 1062 0,'0'0'194'0,"0"0"-38"15,-11 78 4-15,0-38-94 16,2 6-43-16,-3 9-12 0,0 6-11 16,3 2-5-16,4 4-124 15,1-4-234-15</inkml:trace>
  <inkml:trace contextRef="#ctx0" brushRef="#br0" timeOffset="132338.81">12213 13648 86 0,'0'0'367'0,"0"0"-212"15,0 0-26-15,0 0-7 16,0 0 41-16,0 0-16 16,0 0-107-16,58 36 93 15,9 39 27-15,9 3-65 16,-1 1-34-16,-4-6-16 16,-10-3-19-16,-10-3-20 15,-6-6 4-15,-11-7-2 16,-4-6-8-16,-8-13 0 15,-5-9-9-15,-4-10-48 16,-4-10-43-16,-1-6-70 16,-1-11-8-16,-6-20-87 15,-1-13-180-15</inkml:trace>
  <inkml:trace contextRef="#ctx0" brushRef="#br0" timeOffset="132572.51">12926 13512 396 0,'0'0'677'16,"0"0"-504"-16,0 0-62 15,-51 72 7-15,30-8-14 16,-9 17-23-16,-7 12-28 16,-14 10-6-16,-4 0-12 15,-2-4-19-15,5-4-8 16,6-6 0-16,7-11-8 15,11-12-2-15,14-14-21 0,10-16-69 16,4-11-57-16,4-18-176 16,16-7-197-16</inkml:trace>
  <inkml:trace contextRef="#ctx0" brushRef="#br0" timeOffset="132959.85">13104 14120 749 0,'0'0'176'0,"0"0"-5"15,0 0-50-15,0 0-55 16,0 0-22-16,96-29-8 15,-66 39-1-15,-8 7-10 16,-1 5-8-16,-6 4 0 16,-12 8-10-16,-3 2-5 15,0 3 6-15,-8 2-3 16,-9 0 22-16,2-7-4 16,-2-8 7-16,8-9 6 15,2-7 2-15,6-7-2 16,1-3-14-16,0 0 6 15,5 0 11-15,15-10-16 16,13-5-17-16,8-3-6 0,9-2-14 16,14 0-79-16,6-6-129 15,2-5-230-15</inkml:trace>
  <inkml:trace contextRef="#ctx0" brushRef="#br0" timeOffset="133133.29">15154 13896 1248 0,'0'0'124'0,"0"0"30"16,0 0-115-16,0 0-39 16,0 0-42-16,0 0-161 15,64-57-128-15</inkml:trace>
  <inkml:trace contextRef="#ctx0" brushRef="#br0" timeOffset="133272.01">15997 13808 395 0,'0'0'372'0,"0"0"-125"16,0 0-126-16,69-81-121 15,-16 58-68-15,24 1-199 0,16 0-105 16</inkml:trace>
  <inkml:trace contextRef="#ctx0" brushRef="#br0" timeOffset="133371.76">17083 13623 738 0,'0'0'231'0,"91"0"-144"0,-53-2 45 16,4-7-113-16,10 1-19 16,14-1-46-16,13-4-240 15</inkml:trace>
  <inkml:trace contextRef="#ctx0" brushRef="#br0" timeOffset="133470.69">18119 13583 623 0,'0'0'315'15,"0"0"-315"-15,0 0-221 0,105-18-232 16</inkml:trace>
  <inkml:trace contextRef="#ctx0" brushRef="#br0" timeOffset="134368.06">27540 12391 410 0,'0'0'151'15,"0"0"-2"-15,0 0 58 0,0 0-15 16,0 0-31-16,0 0-117 16,61 64 114-16,17 21-31 15,5 12-49-15,3 2-20 16,0-1-20-16,-6-5-8 15,-6-6-5-15,-9-6-24 16,-9-12 2-16,-15-11-3 16,-10-14-1-16,-12-15-51 15,-11-12-34-15,-6-13-51 16,-2-4-69-16,-4-16 52 16,-16-20-324-16</inkml:trace>
  <inkml:trace contextRef="#ctx0" brushRef="#br0" timeOffset="134584.81">28259 12501 388 0,'0'0'646'16,"0"0"-496"-16,0 0-20 16,-102 89 7-16,56-17-34 15,-6 12-30-15,-6 4-28 16,-4 3-3-16,-1 4-22 15,2-2-17-15,8-2 1 16,10-12-4-16,16-15-24 16,17-12-60-16,10-21-154 15,3-19-261-15</inkml:trace>
  <inkml:trace contextRef="#ctx0" brushRef="#br0" timeOffset="135238.99">28490 13146 379 0,'0'0'152'0,"0"0"-33"16,24-78 31-16,-1 56-3 15,-1 7-42-15,0 6-6 16,-1 9-6-16,-1 0-30 15,0 21-6-15,0 8 11 16,1 3 4-16,-1 6-15 16,-1-4-12-16,-5 0-20 15,-2-4-4-15,-4-6-16 0,-3-5-4 16,-3-9 3-16,-2-6-3 16,0-4-2-16,2 0 5 15,-1-4 0-15,5-18 5 16,3-10-5-16,6-6-3 15,3-6-1-15,3-1-6 16,4 0-6-16,0 1 3 16,0 4 8-16,0 7-1 15,-3 8 2-15,-3 10 4 16,-3 10 3-16,-4 5 7 16,-1 3-2-16,0 22-3 15,-1 8 10-15,1 7 5 16,-1 0 3-16,2 3-6 15,0-4-6-15,4-5-2 16,2-7-6-16,5-4-5 0,2-8 0 16,2-3 1-16,2-8-3 15,6-4-12-15,4 0-48 16,4-18-56-16,0-11-155 16,2-5-285-16</inkml:trace>
  <inkml:trace contextRef="#ctx0" brushRef="#br0" timeOffset="135346.54">29688 12922 825 0,'0'0'0'15,"0"0"-3"1,0 0-819-16</inkml:trace>
  <inkml:trace contextRef="#ctx0" brushRef="#br0" timeOffset="146563.19">5708 16211 111 0,'0'0'159'16,"0"0"-102"-16,0 0 25 15,0 0 21-15,0 0-19 16,0 0 0-16,0 0-3 16,27-6-11-16,-12 0-12 15,9-2-12-15,4 2-14 16,12 0-19-16,9-2 0 15,11 2 10-15,10-1-5 16,14-1-5-16,5 1 1 16,10-5-3-16,6 0 1 0,6-3-1 15,7-2 1-15,11-2-7 16,6-1 2-16,9 1-4 16,8-1 2-16,-1 3-3 15,7 1-2-15,-1 3 4 16,1 1 1-16,6 1-3 15,3-2 3-15,6-1-5 16,3 0 0-16,-1-1 2 16,1 1-2-16,-5 2 1 15,-2-1 4-15,4 1 3 16,1-1-3-16,4 0 4 16,-1-1 2-16,1 3-4 15,-4-1 4-15,-1 3-8 16,0-3-2-16,-4-1 2 15,4 2 6-15,-7-2-9 0,-3 1 4 16,-3 2 1 0,-8-1 1-16,2 1-4 0,1 0 11 15,0-1-3-15,5-3-5 16,-8 0-2-16,0 2 2 16,-4-1-3-16,-5 1-2 15,-1-1 3-15,1-1 3 16,-3-2-5-16,5 0-2 15,1 0 1-15,-3-2 0 16,5 1 1-16,-2-2 0 16,-1 1-2-16,1-1 3 15,3 0 0-15,0 0 0 0,6-1-2 16,0 1 0 0,2-1 0-16,0 0 1 0,-4 2 0 15,5-1-1-15,5 3 5 16,3-4-4-16,8 2 1 15,2 1 1-15,-1 1-6 16,1 3 0-16,0 1 3 16,1 1 3-16,2 0 0 15,4-1-2-15,1 1 0 16,-2 0-2-16,-3 2 1 16,-3 1 0-16,-1-2 6 15,2 0-4-15,2 0 2 16,0-1-3-16,-6 3-2 15,-4-1 3-15,-6 1-2 16,2 0 9-16,-3-2-8 0,4 0-1 16,1-1 0-1,-3 0 1-15,-3-1-1 0,-6 1 4 16,-3 1-3-16,2-1 6 16,-5-2-5-16,5 0 5 15,-1 0-6-15,-2-2-1 16,0 0 1-16,-4 0 1 15,-2 3 3-15,1-1-2 16,-1-1 3-16,1 2-4 16,3-1-2-16,-4 0 0 0,1-1 0 15,-3 3 0 1,-1-1-2-16,-1 0 4 0,2 3 1 16,0-3-2-16,3-1-1 15,3-2 2-15,0 1-2 16,2-2 0-16,1 0 1 15,-2 1-1-15,4 1 2 16,1 2 2-16,0-1 2 16,7 4-6-16,-3 2 0 15,1 1 0-15,-2 5 0 16,1-1 1-16,4 2 2 16,3 0 11-16,8-1 1 15,6-3 11-15,5-2-19 16,2 0 5-16,-1 1-4 15,1-2 1-15,-2-1-1 0,6 0-7 16,1 2 1-16,1 1-2 16,-1 2-1-16,-3 3 1 15,1 0 2-15,2 0 2 16,5 0-3-16,4 4-2 16,2 4-2-16,2 0 3 15,-1 2 1-15,-5-3 4 16,-4 4-5-16,-15-1-2 15,-17 2 0-15,-22 5-58 16,-28 2-112-16,-35-2-241 16</inkml:trace>
  <inkml:trace contextRef="#ctx0" brushRef="#br0" timeOffset="153916.44">17415 15888 494 0,'0'0'85'15,"0"0"53"-15,0 0-11 16,0 0-5-16,0 0-34 16,0 0-22-16,0 0 1 0,0 0-47 15,-10 52-16 1,48 3 68-16,10 12 38 15,9 4-21-15,4 1 1 0,0-4-36 16,-1-6-20 0,-2-7-4-16,-6-4-23 15,-4-8 9-15,-2-3-6 0,-8-8-4 16,-4-5-4-16,-6-7-2 16,-7-8-23-16,-7-4-51 15,-7-8-52-15,-3 0-62 16,-4-20-1-16,0-13-278 15</inkml:trace>
  <inkml:trace contextRef="#ctx0" brushRef="#br0" timeOffset="154212.37">18106 15813 326 0,'0'0'346'16,"0"0"-197"-16,0 0 54 16,0 0-64-16,0 0-63 15,0 0-56-15,-33 71 10 16,9 8 58-16,-7 12 6 16,-9 7-12-16,-7 2-22 15,-6-5-15-15,-4-1-11 16,3-11-27-16,8-9-3 15,13-10-1-15,9-10-3 16,14-8-6-16,10-17-61 16,0-12-122-16,18-17-138 0,12-7-281 15</inkml:trace>
  <inkml:trace contextRef="#ctx0" brushRef="#br0" timeOffset="154898.98">18254 16472 332 0,'0'0'118'0,"0"0"20"16,0 0 3-16,0 0-32 15,3-77-11-15,2 72 6 0,0 5-39 16,4 0-15-16,2 12-13 16,5 14 28-16,-1 8 6 15,0 2-3-15,-3 3-10 16,-2-5-10-16,-3-4-9 16,-2-4-10-16,-1-7-12 15,0-4 3-15,-3-8-16 16,1-2-4-16,-2-5 3 15,0 0-1-15,0 0 8 16,0-8 5-16,0-12 7 16,1-5-22-16,3-4-5 15,1-1 4-15,4-1 0 16,3-1-7-16,3 6 8 16,-2 2 1-16,0 7-1 15,-1 5 0-15,-1 9 0 0,-4 3 2 16,2 0-2-16,3 6-2 15,3 13 2-15,-1 2 8 16,0 8-8-16,0-2 3 16,-2 3-1-16,1-2-2 15,2-1-2-15,0-3 2 16,3-5 0-16,-3-2-51 16,1-5-29-16,-1-7-93 15,-2-5-1-15,-2 0-166 16,-2-7-234-16</inkml:trace>
  <inkml:trace contextRef="#ctx0" brushRef="#br0" timeOffset="155106.15">18734 16534 846 0,'0'0'359'0,"0"0"-218"15,0 0 12-15,0 0-104 16,0 0-29-16,0 0-17 15,107-31 1-15,-71 26-2 16,-5 1-2-16,-4 1-8 16,-3-1-67-16,-6-1-45 15,-3 2-22-15,-6-2-77 16,-6-2-97-16,-3 1-132 0</inkml:trace>
  <inkml:trace contextRef="#ctx0" brushRef="#br0" timeOffset="155332.13">18928 16356 723 0,'0'0'196'0,"0"0"-61"16,0 0 3-16,0 0-32 16,3 86-12-16,3-52-30 15,1-2-36-15,1 0-16 16,0-2-10-16,0-2 2 0,0-6-8 15,-1-5 4 1,2-6-83-16,1-8-48 0,2-3-16 16,2 0-89-16,-1-13-104 15</inkml:trace>
  <inkml:trace contextRef="#ctx0" brushRef="#br0" timeOffset="155526.14">19235 16316 711 0,'0'0'197'16,"0"0"-10"-16,0 0-56 15,9 103-41-15,-5-66-25 0,0 0-20 16,0-2-25-16,-1-2-10 16,1-3-10-16,-2 0-6 15,-2-5-101-15,0-6-155 16,0-8-534-16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49:52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6847 2602 175 0,'0'0'208'15,"0"0"-96"-15,0 0 10 16,0 0-2-16,0 0-32 15,0 0-12-15,0 0-4 16,0 0-5-16,9-10 9 16,-9 8-14-16,-6 0-11 15,-7 1 2-15,-2 1-8 16,-3 0-5-16,-7 0-7 0,-2 1 6 16,-3 10-7-1,-4 4-11-15,0 1 3 0,-1 5 1 16,-1 5-10-1,-1 9-6-15,-3 15-1 0,3 20-4 16,1 22 7-16,3 21 1 16,8 13 13-16,11 0-1 15,14-2-1-15,6-8-7 16,30-13-1-16,9-14-7 16,10-22-2-16,9-20-3 15,9-22 2-15,8-19 0 16,10-9 5-16,0-33 2 15,-2-20-8-15,-10-23-4 16,-13-11 2-16,-11-12 3 0,-18-9 0 16,-17-3 2-16,-20-2 8 15,-15-1 4-15,-24 9-6 16,-13 13-10-16,-2 18 2 16,-4 19 7-16,0 17-12 15,1 12 0-15,5 18 0 16,10 11-8-16,9 1-37 15,8 32-30-15,12 15-61 16,13 18-85-16,0 7-95 16,5 2-186-16</inkml:trace>
  <inkml:trace contextRef="#ctx0" brushRef="#br0" timeOffset="454.59">6903 3327 428 0,'0'0'151'16,"0"0"10"-16,0 0 19 16,0 0-69-16,0 0-21 15,0 0-6-15,16-68-20 16,3 75-38-16,7 21 7 15,11 9 61-15,-1 7-25 16,4 3-39-16,5-2-4 16,4-2 26-16,5 2-23 15,1-8-28-15,0-5-2 16,3-6 1-16,-1-13-66 16,4-13-109-16,-1-8-180 15,-6-29-613-15</inkml:trace>
  <inkml:trace contextRef="#ctx0" brushRef="#br0" timeOffset="1482.78">8271 3487 414 0,'0'0'192'0,"0"0"-138"0,0 0-8 15,0 0 127-15,0 0-13 16,-26 112-43-16,-7-65-23 16,-13 0-25-16,-6-1-31 15,1-4-25-15,3-7-13 16,8-9-3-16,13-5-35 15,6-4-102-15,3-8-118 16,-1-9-256-16</inkml:trace>
  <inkml:trace contextRef="#ctx0" brushRef="#br0" timeOffset="2844.31">9350 3006 204 0,'0'0'155'0,"0"0"-104"16,0 0 73-16,0 0-15 15,6-82-36-15,-6 69 32 16,0 2-7-16,-6 0-9 16,-4 2-1-16,-8 0-23 15,1 4-16-15,-5 3-12 16,-8 2-9-16,-1 0-9 0,-9 21 0 15,-5 18-11-15,-4 15 1 16,-2 18 9-16,5 13 26 16,12 10-15-16,16 2-1 15,18-1-3-15,2-6-13 16,33-15 4-16,10-14-16 16,10-19 0-16,9-16 3 15,13-21 1-15,13-5 6 16,5-31 8-16,4-22-3 15,-5-15-10-15,-11-14 0 16,-15-7 2-16,-22 0 0 16,-31 1 10-16,-15 1 6 15,-27 2 9-15,-23 5-14 0,-9 10-10 16,-5 17-8-16,3 19 6 16,10 17-6-16,3 17-10 15,11 7-17-15,9 34-66 16,7 20-118-16,15 9-113 15,6 3-212-15</inkml:trace>
  <inkml:trace contextRef="#ctx0" brushRef="#br0" timeOffset="3244.05">9435 3355 507 0,'0'0'117'0,"0"0"44"16,80-34 11-16,-49 34-65 16,3 12-37-16,-1 17 15 0,-5 8-2 15,3 6-21-15,-2 6-31 16,0 5-7-16,-1 0-9 16,6-1-3-16,-3-9-8 15,6-10 1-15,2-10-5 16,0-15-17-16,4-9-46 15,-1-20-27-15,0-22-37 16,-5-14-48-16,-4-8-126 16,-8-5-169-16</inkml:trace>
  <inkml:trace contextRef="#ctx0" brushRef="#br0" timeOffset="3853.92">9786 2234 388 0,'0'0'291'0,"0"0"-110"15,0 0-22-15,0 0-40 16,0 0-63-16,0 0-33 16,61-63-10-16,-21 63 4 15,1 0-4-15,-7 16-13 16,-9 7 0-16,-9 5-4 15,-13 7-2-15,-3 6 6 0,-8 3 2 16,-15 4 6-16,-2 2-2 16,3-5 8-16,4-7 9 15,6-15 21-15,7-9 11 16,5-12-1-16,0-2-21 16,11 0 3-16,20 0-9 15,12-9 1-15,10-4-19 16,6 4-9-16,1 4-65 15,0-2-160-15,-8 3-186 16</inkml:trace>
  <inkml:trace contextRef="#ctx0" brushRef="#br0" timeOffset="4371.09">11206 3481 585 0,'0'0'350'0,"0"0"-232"16,0 0 40-16,-63 94-27 15,29-57-76-15,-2 3-44 16,0-2-9-16,-1-4-2 15,4-9-54-15,8-6-67 16,7-7-75-16,12-12-103 16,6 0-153-16</inkml:trace>
  <inkml:trace contextRef="#ctx0" brushRef="#br0" timeOffset="4809.89">11912 2905 279 0,'0'0'613'0,"0"0"-483"16,0 0 12-16,0 0-26 16,0 0-60-16,-93-22-41 15,62 73-10-15,-4 24 5 16,1 19 22-16,3 19 17 15,5 6-9-15,11 2 1 16,14-13-8-16,5-22-16 16,35-23-1-16,22-26 5 15,18-25-9-15,14-12-5 0,7-35-2 16,1-24-2-16,-10-17-1 16,-12-14-1-16,-19-11 0 15,-24-3 4-15,-23-5 1 16,-13 2-4-16,-30 4 36 15,-25 10-19-15,-8 17-4 16,-1 17-9-16,6 23-1 16,7 21-5-16,9 15-3 15,6 14-18-15,7 36-55 16,8 20-42-16,3 21-93 16,8 10-85-16,5 4-148 15</inkml:trace>
  <inkml:trace contextRef="#ctx0" brushRef="#br0" timeOffset="5067.01">12114 3392 455 0,'0'0'554'0,"0"0"-497"16,0 0 119-16,113 35-56 16,-60-6-3-16,2 3-82 0,3 0-23 15,-3-2-11 1,-6-5-1-16,-8-4-24 16,-7-8-100-16,-7-13-85 0,0-4-133 15,-11-26-193-15</inkml:trace>
  <inkml:trace contextRef="#ctx0" brushRef="#br0" timeOffset="5748.12">12290 2111 539 0,'0'0'125'16,"0"0"-3"-16,0 0-35 15,0 0-31-15,100-71-14 16,-51 71 9-16,-2 0-11 15,-6 11-11-15,-8 10 1 16,-9-1-8-16,-12 3-7 16,-4 0 2-16,-8 1-5 15,0-1 1-15,-5 2 15 16,-10-5-12-16,-7 1 1 16,-4-6-5-16,0-1-1 15,-3-1-6-15,4-4 0 16,7-1-2-16,6-5 0 15,9-2 3-15,3 1 54 16,0 1-47-16,28 6-2 16,15 6-6-16,13 0 64 0,5 0-32 15,-7 1-13-15,-14-1-7 16,-18 1-9-16,-13 2-4 16,-9 3-4-16,0 4 0 15,-25 3 4-15,-14-1 3 16,-7-4 1-16,-5 0-8 15,0-3 0-15,-1-1-56 16,0 3-104-16,0 5-153 16,7 2-367-16</inkml:trace>
  <inkml:trace contextRef="#ctx0" brushRef="#br0" timeOffset="5944.56">13279 3120 1136 0,'0'0'1'0,"0"0"67"16,0 0-22-16,0 0-46 15,0 0-157-15,106-24-199 0</inkml:trace>
  <inkml:trace contextRef="#ctx0" brushRef="#br0" timeOffset="6066.54">14020 3138 1127 0,'0'0'0'16,"0"0"-44"-16,0 0 32 15,0 0-27-15,99-45-405 16</inkml:trace>
  <inkml:trace contextRef="#ctx0" brushRef="#br0" timeOffset="6185.27">14507 3110 1076 0,'0'0'22'0,"0"0"-20"16,0 0 9-16,0 0-11 16,106-14-90-16,-41-11-512 15</inkml:trace>
  <inkml:trace contextRef="#ctx0" brushRef="#br0" timeOffset="6301.99">15211 3103 1265 0,'0'0'55'0,"0"0"-43"16,0 0-8-16,0 0-4 16,0 0-204-16,124-51-227 15</inkml:trace>
  <inkml:trace contextRef="#ctx0" brushRef="#br0" timeOffset="7097.28">16725 2769 604 0,'0'0'104'16,"0"0"88"-16,0 0-76 15,0 0-45-15,-99-17-7 16,58 46-6-16,-9 22-9 15,-3 17 14-15,-1 20 1 16,6 11-8-16,10 2-5 16,16-1-7-16,21-8-10 15,4-13-11-15,34-12-2 0,18-15 2 16,17-21-15 0,13-25 0-16,7-9-4 15,6-39 0-15,-6-15 1 16,-9-14 1-16,-18-14-6 0,-22-9 2 15,-24-4 6-15,-19-3 11 16,-20 0 21-16,-31 4-2 16,-15 8-7-16,-10 16-24 15,4 20-1-15,7 16-5 16,11 20-1-16,11 15-7 16,10 5 6-16,10 33-37 15,9 19-59-15,11 16-7 16,3 8-81-16,9 6-96 15,12-8-186-15</inkml:trace>
  <inkml:trace contextRef="#ctx0" brushRef="#br0" timeOffset="7510.9">16770 3313 257 0,'0'0'176'0,"0"0"-51"15,0 0 21-15,0 0-16 16,0 0-12-16,16-78-25 16,-4 73-3-16,7 5-18 15,9 0-1-15,4 21-6 16,5 16 25-16,2 9-32 16,3 7-9-16,1 2 20 15,6-4-40-15,3 1-21 0,1-9-6 16,2-10-4-1,-2-11-6-15,-2-15-57 0,-8-7-45 16,-2-19-112-16,-7-20-83 16,-1-16-178-16</inkml:trace>
  <inkml:trace contextRef="#ctx0" brushRef="#br0" timeOffset="8696.92">17030 2227 144 0,'0'0'97'0,"0"0"-15"16,0 0 34-16,0 0-17 0,0 0-15 15,0 0 15 1,-31-42-26-16,31 27-3 0,0 0-25 16,0 0 10-16,0 1-36 15,3 1-8-15,6 2-3 16,6 4-4-16,0 6-3 15,9 1-1-15,6 10 0 16,1 18 13-16,2 7 20 16,-3 5 11-16,-8-1 3 15,-4 0-18-15,-8-7-6 16,-2-3 5-16,-2-3 0 16,-5-9-8-16,1-7-9 15,0-5 0-15,-2-5-5 16,2 0 7-16,-1-5 37 15,4-17 39-15,4-9-78 16,0-4-10-16,3-2-1 0,0 1-4 16,3 3-3-16,-2 4 2 15,0 5-5-15,0 10 9 16,-4 5-1-16,1 6 1 16,-1 3-4-16,1 2-7 15,5 19 12-15,-3 7 6 16,3 3 25-16,-6 3-13 15,-1 0-3-15,-2-2-4 16,-2-2 2-16,0-5-7 16,-4-5-4-16,2-4 0 15,-2-9 0-15,0 0-1 0,0-7 0 16,0 0 2 0,1 0 13-16,-1-13 7 0,2-7-2 15,-1-11-18-15,2-1-3 16,3-5 0-16,4 1-7 15,3-3-10-15,0 3 0 16,5 2 12-16,-1 3 4 16,2 3 0-16,0 6 0 15,-2 5 0-15,-3 7-2 16,-3 6 3-16,-2 4 0 16,1 0-11-16,-1 11 10 15,0 9 0-15,2 6 1 16,-4 3 5-16,-1 0 7 15,0 2-5-15,3-2-1 16,-2 0-1-16,4-4 0 0,2-4-4 16,1-4 2-1,4-2-5-15,3-7 2 0,4-4-1 16,3-4-11-16,4 0-37 16,1-4-64-16,-1-15-57 15,4-4-116-15,-2-11-399 16</inkml:trace>
  <inkml:trace contextRef="#ctx0" brushRef="#br0" timeOffset="17292.11">21840 4858 364 0,'0'0'184'0,"0"0"-109"15,14-109 52-15,7 77-17 16,-1 6-8-16,2 13-31 0,2 13-16 16,2 1-26-16,3 30-12 15,-1 11 29-15,-7 6 19 16,-5 0 3-16,-5-2-17 16,-5-6-4-16,-3-4-10 15,-1-6-3-15,-2-10-12 16,0-4-6-16,0-7-10 15,2-6-6-15,1-3 9 16,5-2 3-16,2-19 51 16,7-11-37-16,1-7-26 15,4-1 6-15,2-2-6 16,3 3 0-16,-1 6 0 16,-1 7 7-16,-3 10-7 15,-6 9 5-15,1 7 6 16,-1 3-9-16,-1 18-1 0,3 6 4 15,-3 5 6-15,-2 1 5 16,-2-4-4-16,-4-2-6 16,0-5 0-16,-2-3-4 15,-2-7-2-15,-2-2 2 16,1-5 0-16,0-4-2 16,-1-1 2-16,2 0 8 15,0-6 6-15,4-18-9 16,2-6-7-16,0-6 0 15,6-5 0-15,0-3-4 16,6-1 0-16,-1 3-6 16,2 6 10-16,-3 7 0 0,-7 13 4 15,-4 10-4 1,-6 4 0-16,0 2-1 0,1 7-8 16,3 19-2-16,-2 11 8 15,3 4 5-15,-1 0-2 16,4-3 1-16,0-2-1 15,8-6 0-15,3-5 3 16,6-4-3-16,3-5-4 16,3-7 0-16,5-5-58 15,0-4-26-15,-3-2-69 16,-2-17-54-16,-6-6-124 16,-3-6-300-16</inkml:trace>
  <inkml:trace contextRef="#ctx0" brushRef="#br0" timeOffset="17694.3">22922 4492 671 0,'0'0'347'15,"0"0"-131"-15,0 0-14 16,0 0-107-16,0 0-49 0,0 0-30 16,163-5 22-16,-44 5-4 15,14 5-2-15,-8 4-28 16,-22 1-4-16,-28 3-2 16,-29 5 2-16,-28 5 4 15,-18 5-4-15,-21 9 39 16,-19 1 7-16,-11 2-9 15,3 1-10-15,4-5-21 16,8-5-4-16,10-6-1 16,7-3-1-16,7-5-26 15,6-6-36-15,3-2-19 16,3-3-13-16,0-4-60 16,3-2-45-16,15 0 7 15,6-17-125-15,1-7-207 16</inkml:trace>
  <inkml:trace contextRef="#ctx0" brushRef="#br0" timeOffset="17998.86">23867 4353 960 0,'0'0'160'0,"0"0"22"0,0 0-49 16,0 0-87-16,86-11-45 16,-14 16 18-16,10 14 15 15,-5 4 3-15,-17 5-12 16,-21 4-2-16,-19 0-2 16,-20 2-4-16,0 4 21 15,-22-1-1-15,-11 0-9 16,-3 2-25-16,-1 0 0 15,-2-3-3-15,2 3-28 16,0-8-65-16,-2 1-100 16,3-8-153-16,3-7-367 15</inkml:trace>
  <inkml:trace contextRef="#ctx0" brushRef="#br0" timeOffset="18330.75">25094 4353 548 0,'0'0'204'0,"0"0"-116"16,48-93 54-16,-23 76-37 15,-3 12-28-15,-5 5 10 16,-4 26-47-16,-4 23 34 15,2 11 56-15,0 8-45 16,2 0-28-16,0 3-15 0,0 0-28 16,-2-4-10-1,-5-3-2-15,-6-8-2 16,0-16-3-16,0-12-28 0,-7-12-41 16,-1-13-46-16,-1-3-51 15,-4-12 11-15,1-19-140 16,-2-8-102-16</inkml:trace>
  <inkml:trace contextRef="#ctx0" brushRef="#br0" timeOffset="18596.99">25167 4257 426 0,'0'0'210'0,"0"0"66"15,0 0-61-15,0 0-77 16,0 0-26-16,0 0-19 16,-105 42-34-16,67-18-33 15,1 6-25-15,5 1-1 16,7 2-41-16,8 0-102 15,9-3-135-15,6-4-318 16</inkml:trace>
  <inkml:trace contextRef="#ctx0" brushRef="#br0" timeOffset="19082.86">25073 5045 198 0,'0'0'390'0,"0"0"-156"16,0 0-11-16,0 0-77 0,0 0-20 16,0 0-17-16,99-9-31 15,-56 5-38-15,5-3-30 16,2 2-7-16,4-3-3 16,-5 1-19-16,-3 0-107 15,-4 1-90-15,-7 0-156 16,-6-1-274-16</inkml:trace>
  <inkml:trace contextRef="#ctx0" brushRef="#br0" timeOffset="19183.22">25734 4970 565 0,'0'0'0'0,"0"0"-38"0,0 0-266 15</inkml:trace>
  <inkml:trace contextRef="#ctx0" brushRef="#br0" timeOffset="30866.16">12432 8543 547 0,'0'0'142'0,"0"0"25"16,0 0-46-16,-81-48-7 15,53 39-28-15,-2 1-26 16,-6 5-4-16,-7 3-13 15,-3 3 8-15,-8 22 6 16,-4 17-2-16,-3 16-8 16,6 21-20-16,4 16 8 15,6 14-5-15,17 9-3 16,17 4-12-16,11-4 8 16,21-11-17-16,21-11 12 15,13-21-15-15,6-19-2 0,11-17 7 16,7-21-6-16,6-18 0 15,2-11 3-15,-1-35-3 16,-5-23 3-16,-8-21-1 16,-13-18 0-16,-14-7 1 15,-21-1 0-15,-24 5 5 16,-5 5 12-16,-38 11-14 16,-11 8 5-16,-7 18-3 15,-1 18-10-15,8 21 1 16,4 16-2-16,12 14-17 15,9 26-48-15,10 24-37 16,12 20-55-16,6 7-119 16,0 5-168-16</inkml:trace>
  <inkml:trace contextRef="#ctx0" brushRef="#br0" timeOffset="31264.54">12348 9174 248 0,'0'0'155'0,"0"0"5"16,0 0-2-16,-3-95 4 16,14 74-38-16,5 6-3 15,1 11-17-15,5 4-45 16,5 24-9-16,3 19 29 16,-1 11-5-16,1 7-20 15,0 6-14-15,0-2-18 16,4-4-17-16,5-10 7 15,6-13-12-15,3-15 3 16,2-17-3-16,4-6-30 16,-2-18-66-16,0-21-99 0,-10-14-105 15,-6-16-350-15</inkml:trace>
  <inkml:trace contextRef="#ctx0" brushRef="#br0" timeOffset="32372.19">12544 7863 251 0,'0'0'105'0,"0"0"20"0,0 0-23 16,0 0-32-16,86-34-12 0,-62 44 16 15,-3 15 1-15,-1 8 17 16,-3 3-2-16,-5 1-25 15,-3-4-3-15,-3-1-21 16,-6-4-3-16,3-7-8 16,-3-7-5-16,0-5-8 15,0-5-4-15,0-4-6 16,0 0 11-16,2-7 30 16,-1-9 23-16,1-9-66 15,2-1-1-15,2-3-4 16,6-1 0-16,-2-1 0 15,4-1-1-15,4 0-8 16,1 2 5-16,1 4 0 16,-1 9 4-16,-1 4-1 15,-5 9-1-15,1 4 0 0,2 3-5 16,-1 17 6-16,3 8 0 16,-2 5 1-16,-4-2 8 15,0 4-1-15,-3-1 9 16,-6-5-4-16,2 1 1 15,-4-5-2-15,-1-5 2 16,0-8-7-16,0-5 2 16,0-3-4-16,0-4-1 15,0 0 3-15,0 0 19 16,0-14 16-16,0-5-30 16,0-5-11-16,0-3-1 15,0-4 1-15,0-1-4 0,0 0 4 16,5-1-5-16,9 2-1 15,1 1 2-15,5 3 1 16,-1 5 0-16,4 1 2 16,-4 9-5-16,-4 7 6 15,1 5 0-15,-4 0-5 16,1 20-1-16,0 6 6 16,-3 5 0-16,-1 4 3 15,-2-2-2-15,2 1 1 16,3-1-2-16,0-6-1 15,6 1-15-15,5-7-80 16,6-4-93-16,10-5-89 16,3-12-354-16</inkml:trace>
  <inkml:trace contextRef="#ctx0" brushRef="#br0" timeOffset="34645.21">13786 9078 586 0,'0'0'187'0,"0"0"56"16,0 0-73-16,0 0-20 16,0 0-13-16,0 0-46 15,0 0-40-15,-6-25-20 16,41 18-12-16,12 0 5 0,13-1-13 15,9-1-6-15,-1 4-5 16,-5-1 0 0,-8 6-53-16,-14 0-44 0,-15 0-105 15,-14 13-125-15,-12 3-147 16</inkml:trace>
  <inkml:trace contextRef="#ctx0" brushRef="#br0" timeOffset="34858.12">13851 9394 930 0,'0'0'195'0,"0"0"-32"0,0 0-31 16,0 0-23-16,83 3-63 15,-31-11-31-15,11-6-15 16,13-5-18-16,12-6-125 15,6-1-72-15,4-6-257 16</inkml:trace>
  <inkml:trace contextRef="#ctx0" brushRef="#br0" timeOffset="35361.35">15255 8875 173 0,'0'0'201'0,"0"0"-77"0,0 0 21 16,0 0-1-16,0 0 5 16,0 0-24-16,8-56-17 15,-13 51-15-15,-8 0-18 16,-4 4-11-16,-3 1-20 15,-9 1-12-15,-2 21-5 16,-8 16-1-16,-11 15-9 16,-4 18 13-16,1 12 0 15,9 12-5-15,17 2-8 16,23-2-7-16,5-13 1 16,38-15-1-16,18-18-4 15,14-20-5-15,10-19 4 16,2-10 0-16,-1-29-3 15,-10-22-1-15,-8-17 0 0,-10-16 1 16,-5-8-2-16,-10-5 3 16,-14 0-3-16,-21 5 1 15,-7 5 1-15,-31 9 2 16,-12 13-4-16,0 18 16 16,1 17-9-16,2 18-7 15,3 12-3-15,5 10-3 16,5 27-51-16,9 13-40 15,8 10-134-15,9 5-134 16,4 3-392-16</inkml:trace>
  <inkml:trace contextRef="#ctx0" brushRef="#br0" timeOffset="35717.12">15228 9296 404 0,'0'0'135'0,"0"0"18"0,0 0-14 16,22-72-33-16,3 61-6 15,3 6-1-15,2 5-11 16,0 2-24-16,0 23 11 15,0 14-3-15,-2 11-7 16,0 6-16-16,-1-1-10 16,4-4-15-16,4-5-8 15,5-10-8-15,5-9-7 16,4-12-1-16,6-13 0 16,2-2-23-16,4-29-27 15,0-15-50-15,-1-14-77 16,-8-7-31-16,-10-10-167 15,-11-3-285-15</inkml:trace>
  <inkml:trace contextRef="#ctx0" brushRef="#br0" timeOffset="36631">15374 8229 245 0,'0'0'82'0,"0"0"93"16,-4-76-87-16,4 51-4 16,8 1-17-16,5 1 11 15,6 5-1-15,1 6-3 16,2 8-4-16,5 4-8 15,1 17-12-15,1 20-2 16,-4 10 24-16,-7 4-3 0,-3-3-12 16,-8-2 3-16,0-10-18 15,-3-7-8 1,-4-9-11-16,0-8-7 0,0-7-5 16,0-5-8-16,2 0 0 15,3-6 8-15,1-18 7 16,5-9-17-16,2-8-1 15,1-1-6-15,3-1 4 16,5-3-14-16,1 7 4 16,3 5 11-16,-3 11-8 15,-3 9 9-15,-4 11 0 16,-1 3-3-16,0 7 2 16,-1 21 2-16,-1 11 1 15,-3 5 15-15,1-1-8 16,-4-1 2-16,-4-6-2 0,0-4-1 15,-3-8-4-15,0-8-4 16,0-6 2-16,0-5 3 16,0-5-3-16,0 0-1 15,0-8 10-15,2-15 6 16,-1-6-12-16,4-5-5 16,-1-5 0-16,6-4-2 15,1-1 1-15,4 3 1 16,4 4-9-16,2 8 9 15,-1 6-2-15,-4 9 2 16,-7 5 0-16,-1 9 0 16,-3 0-1-16,1 13-7 0,2 17 8 15,1 8 0 1,-2 5 8-16,2 4-1 0,2-2-2 16,2-4-5-16,4-7-1 15,3-3 1-15,4-4-1 16,1-10-10-16,1-5-18 15,1-5-25-15,1-7-41 16,-1 0-53-16,0-16-59 16,-3-4-110-16,-6-4-253 15</inkml:trace>
  <inkml:trace contextRef="#ctx0" brushRef="#br0" timeOffset="36828.51">16403 8199 753 0,'0'0'282'0,"0"0"-86"15,0 0-61-15,0 0-108 16,0 0-17-16,0 0 11 16,98-5-12-16,-50 4-7 15,2-1 1-15,-3-1-6 16,-9-3-25-16,-12 1-46 16,-4-2-54-16,-7-2-24 15,-6-3 1-15,-6-2-89 16,-3-4-174-16</inkml:trace>
  <inkml:trace contextRef="#ctx0" brushRef="#br0" timeOffset="36992.36">16651 7991 113 0,'0'0'678'0,"0"0"-488"16,0 0 19-16,-13 90-66 15,13-50-58-15,0-3-38 16,2 4-24-16,5-5-21 15,3-4-2-15,-2-3-74 16,0-8-101-16,2-5-173 16</inkml:trace>
  <inkml:trace contextRef="#ctx0" brushRef="#br0" timeOffset="37485.69">17283 7775 491 0,'0'0'187'0,"0"0"17"15,0 0 14-15,0 0-45 16,0 0-111-16,0 0-31 16,19 54 92-16,-16-2-51 15,-2 2-24-15,2 0-15 16,-1 0-20-16,0 1-10 0,-2-4 0 16,0-9-3-1,0-10-3-15,1-15-13 0,-1-7-46 16,3-8-65-16,1-2-23 15,-1-7 38-15,2-15-152 16,-1-7-148-16</inkml:trace>
  <inkml:trace contextRef="#ctx0" brushRef="#br0" timeOffset="37752.89">17271 7688 467 0,'0'0'244'16,"0"0"-2"-16,0 0-110 15,0 0-41-15,-88 36-8 16,59-11-49-16,3 1-27 15,0 2-7-15,8 2-47 16,2 2-102-16,7-3-126 16,3-3-202-16</inkml:trace>
  <inkml:trace contextRef="#ctx0" brushRef="#br0" timeOffset="38160.41">17162 8333 611 0,'0'0'100'0,"0"0"119"16,0 0-87-16,0 0-47 16,104-5-64-16,-59-6-16 15,9-3-5-15,2 1-68 16,1-3-92-16,-6 2-249 16</inkml:trace>
  <inkml:trace contextRef="#ctx0" brushRef="#br0" timeOffset="45716.97">12880 12512 294 0,'0'0'198'0,"0"0"-54"0,0 0-9 15,0 0 1-15,0 0-33 16,-32-81-29-16,14 71-7 16,-3 1-18-16,-7 5 1 15,-3 4-1-15,-8 0-7 16,-9 20-16-16,-8 22 4 15,-4 25-4-15,0 22 9 16,8 18 9-16,12 18-6 16,19 0-13-16,21-7-10 15,4-14-11-15,32-19 0 16,19-23-2-16,11-18 1 16,9-19-3-16,5-20 7 15,2-5 2-15,-3-26 4 0,-1-21-2 16,-7-16-2-1,-5-17-5-15,-14-14 6 0,-19-13-9 16,-20-4 12-16,-13-7 4 16,-30 9 10-16,-19 9-16 15,-9 18-1-15,0 23-10 16,10 21 0-16,10 17-1 16,6 21-5-16,11 5-4 15,6 33-46-15,9 18-34 16,6 19-80-16,0 14-78 15,5 9-139-15</inkml:trace>
  <inkml:trace contextRef="#ctx0" brushRef="#br0" timeOffset="46049.57">12860 13000 452 0,'0'0'144'0,"0"0"49"0,0 0-3 15,0 0-96-15,0 0-19 16,106 17-1-16,-67 19-8 15,5 3-22-15,0 1-21 16,3-1-17-16,-3-2 0 16,-3-5-4-16,-2-6-4 15,-3-9-6-15,0-13-105 16,4-4-48-16,-3-14-85 16,-2-20-88-16</inkml:trace>
  <inkml:trace contextRef="#ctx0" brushRef="#br0" timeOffset="47034.94">13073 11853 241 0,'0'0'140'0,"0"0"-22"16,0 0-22-16,0 0-10 0,15-75-10 15,0 74-12-15,5 1-23 16,2 8-4-16,2 17 22 16,-1 8 2-16,-6 4-5 15,-1 1-3-15,-4-1-15 16,-6-6-5-16,2-7-6 15,-2-8-7-15,-5-5-4 16,2-7 0-16,-3-4-11 16,2 0 3-16,1-9 43 15,0-13 0-15,4-9-45 16,3-5-5-16,1-2 0 16,4 2 0-16,-2 3-2 15,5 5 3-15,-1 8-2 16,0 6 1-16,0 8 0 0,1 6-1 15,-2 3-7 1,2 20 7-16,-3 5 1 0,0 3 12 16,-4 3 22-16,-1-2-4 15,-4-1 0-15,-2-9-13 16,-1-4-2-16,-1-5-1 16,-1-5-9-16,1-5 2 15,-1-3-7-15,-1 0 2 16,2-2 12-16,1-14-11 15,6-10 0-15,-2-5-3 16,5-5-2-16,1-4-1 16,1-1 0-16,-1 4-4 15,-1 0 0-15,-1 7 5 16,2 8 1-16,-5 5-2 16,-1 6 3-16,0 11-1 0,1 0 0 15,1 20-9-15,0 13 9 16,0 4 17-16,-3 6 6 15,0-1-3-15,1 2-8 16,5-5-9-16,0-5-2 16,6-5-1-16,7-7-5 15,13-7-64-15,10-6-94 16,5-7-151-16,-1-2-507 16</inkml:trace>
  <inkml:trace contextRef="#ctx0" brushRef="#br0" timeOffset="47764.04">14484 12732 426 0,'0'0'166'0,"0"0"-3"0,0 0 7 16,0 0-71-16,0 0-42 15,0 0 4-15,-10-35-18 16,10 18-6-16,0-4-4 16,0-4 10-16,12-2-11 15,6-4-4-15,0 5-12 16,4-1 3-16,2 5-1 16,3 2-2-16,-2 4-3 15,-1 6 5-15,1 5 4 16,-1 5-2-16,4 0-3 15,1 17-7-15,1 7 9 16,-1 6 1-16,-2 3-9 16,-6 1-5-16,2-1 0 15,-4-8-5-15,-2-9 2 16,0-10 0-16,2-6 1 16,3 0 7-16,4-23 19 0,4-7-10 15,-1-5-15-15,-4 0-2 16,-3-4-2-16,-10 3-1 15,-7-1-1-15,-5 1-10 16,0 8-50-16,-14 7-68 16,-4 12-110-16,-4 9-112 15,1 8-309-15</inkml:trace>
  <inkml:trace contextRef="#ctx0" brushRef="#br0" timeOffset="48321.09">14668 13082 199 0,'0'0'87'16,"0"0"2"-16,0 0 17 0,0 0-12 16,0 0 21-16,0 0 6 15,-2 2-13-15,1-2-7 16,-1 0-41-16,1-12-19 15,1-1-19-15,0-3-3 16,0-3-5-16,1-1 2 16,8 2-4-16,5 1 19 15,1 4-6-15,1 7 21 16,4 4 2-16,0 2-22 16,1 3-3-16,0 12-9 15,-3 3-2-15,1 2 9 16,-1-4-16-16,3-3 5 15,3-6 2-15,-2-7-4 16,2 0-1-16,2-6-3 0,-3-11 2 16,-2-5-5-16,-4-1 3 15,-4-1-4-15,-5 1-1 16,-5-5-1-16,-3-2-43 16,0-2-67-16,-18 1-72 15,-3 2-202-15</inkml:trace>
  <inkml:trace contextRef="#ctx0" brushRef="#br0" timeOffset="49110.06">15967 12430 410 0,'0'0'143'0,"0"0"6"16,0 0 17-16,0 0-49 15,0 0-45-15,-107-64 2 16,72 67-25-16,-4 25 2 16,-8 19-5-16,0 23 13 15,6 21 4-15,5 13-3 16,18 1-23-16,18-11-25 16,3-18-2-16,30-17 6 15,17-20-16-15,12-20 8 16,9-19 0-16,11-5 14 0,1-32-5 15,-3-13-1-15,-11-9-10 16,-14-15 1-16,-12-10-4 16,-20-3 1-16,-15-1 8 15,-8 7-5-15,-19 10-2 16,-17 9-5-16,-8 13 0 16,0 11-2-16,4 18 1 15,4 15-21-15,10 5-28 16,6 21-41-16,9 20-76 15,6 14 5-15,3 9-142 16,2 11-304-16</inkml:trace>
  <inkml:trace contextRef="#ctx0" brushRef="#br0" timeOffset="49424.2">15997 12765 256 0,'0'0'240'16,"0"0"-118"-16,0 0 43 16,0 0-28-16,0 0-45 15,0 0-25-15,83-50 10 0,-47 81 1 16,3 3-29-16,2 4-19 15,4-1-12-15,4-3-5 16,3-5-1-16,1-6-8 16,-1-10-4-16,-4-11 0 15,-2-2-67-15,-8-9-39 16,-6-18-89-16,-6-7-181 16</inkml:trace>
  <inkml:trace contextRef="#ctx0" brushRef="#br0" timeOffset="50292.23">16254 11846 269 0,'0'0'103'0,"0"0"4"16,0 0-41-16,5-92-18 16,9 72 12-16,0 2 18 15,0 7 5-15,0 11 0 16,0 0-23-16,2 24-27 16,0 15 39-16,-3 7-12 15,1 4 5-15,-5 0-13 16,-3-7-13-16,-1-4-10 15,-2-10-7-15,0-10-8 16,-1-7-4-16,-1-7-3 16,1-5-5-16,2 0 8 15,5-15 12-15,5-12-3 0,2-6-19 16,4-3 5 0,-1-5-5-16,2 4 1 0,1 4-1 15,3 6 2-15,-1 9-2 16,-3 11 0-16,0 7 0 15,-2 3 0-15,-3 21 0 16,-3 8 1-16,-4 5 14 16,-2-1 6-16,-2 0 1 15,-2-7-5-15,-2-6-5 16,-1-8 0-16,0-6-7 16,0-5 4-16,0-4-5 15,0 0 4-15,2-13 31 0,2-9-17 16,1-9-21-1,1-5 2-15,3-6-3 0,2 0 0 16,5 0-2-16,1 6 2 16,-2 5 0-16,2 10 0 15,-7 10 0-15,-2 8-2 16,0 3 2-16,-2 5-6 16,2 19 2-16,1 7 3 15,0 9 1-15,-2 1-2 16,2 2 4-16,3-4-2 15,-1-5 0-15,1-6-4 16,4-4 3-16,-4-7-2 16,4-6-46-16,1-5-43 15,2-3-39-15,2-3-29 16,-3 0-97-16,3-7-174 0</inkml:trace>
  <inkml:trace contextRef="#ctx0" brushRef="#br0" timeOffset="50480.29">17132 11883 662 0,'0'0'235'0,"0"0"-64"15,0 0-72-15,0 0-49 16,124-37-19-16,-71 30-14 16,1-1-11-16,-10 3-5 0,-8 1-1 15,-7 0-17 1,-10 0-46-16,-4 0-28 0,-7-4-28 15,-5 0-76-15,-3-1-66 16</inkml:trace>
  <inkml:trace contextRef="#ctx0" brushRef="#br0" timeOffset="50703.89">17430 11651 445 0,'0'0'190'0,"0"0"-37"16,0 0 52-16,0 0-99 15,-6 95-57-15,6-63-15 16,2 1-12-16,4-3-20 16,2 1 4-16,0-6-6 15,1-6 0-15,0-7-10 0,3-5-46 16,-2-6-5-16,5-1-30 16,-1 0-20-16,0-14-35 15,2-5 3-15,-3-5-55 16,3-6-178-16</inkml:trace>
  <inkml:trace contextRef="#ctx0" brushRef="#br0" timeOffset="50898.83">17703 11430 618 0,'0'0'252'0,"0"0"-136"15,0 0 42-15,12 107-59 0,-8-54-20 16,2 3 17-16,2-1-41 15,0 1-35-15,-1 4-12 16,-1-2-5-16,-3 0-3 16,-2-2-45-16,-1-8-115 15,0-9-158-15,-3-10-522 16</inkml:trace>
  <inkml:trace contextRef="#ctx0" brushRef="#br0" timeOffset="52371.71">18461 11780 206 0,'0'0'89'16,"0"0"4"-16,0 0 17 16,-5-72-39-16,26 50 17 15,9 1-13-15,9 2-31 16,10 3-4-16,3 8-11 0,4 8-2 16,-6 6 0-16,-9 23-13 15,-12 15 2-15,-9 13 12 16,-14 13 21-16,-6 8 14 15,0 10 15-15,-8 3-31 16,-7 4-12-16,5 1-6 16,5-8-12-16,5-6-8 15,0-14-5-15,17-16 2 16,13-17 2-16,7-18 0 16,9-17 0-16,8-3 1 15,2-25-1-15,1-9-8 16,-3-4 2-16,-6-3-1 15,-6 1 1-15,-11-1-2 16,-9 5 1-16,-13 2-1 16,-6 6 0-16,-3 6-1 0,-1 5 3 15,-13 7 0 1,-4 6-2-16,0 7 4 0,-4 0 4 16,-3 18-1-16,-1 10 10 15,4 11 8-15,2 9-1 16,11 10 0-16,8 12-3 15,1 11-4-15,10 8 0 16,16 3 10-16,7-3 3 16,-1-7-9-16,-3-6-8 15,-10-9-4-15,-10-9 3 16,-9-9-12-16,-1-8 8 16,-22-7-3-16,-8-5 5 0,-9-9-10 15,-6-4 3-15,-4-9-3 16,-1-4-1-16,2-3-22 15,4 0-48-15,4-17-99 16,7-8-123-16,5-11-395 16</inkml:trace>
  <inkml:trace contextRef="#ctx0" brushRef="#br0" timeOffset="53600.67">20855 12258 421 0,'0'0'73'15,"0"0"10"-15,0 0 37 0,0 0 3 16,0 0-21-16,-112-69 5 15,72 69-24-15,-4 8-6 16,-2 16-4-16,6 10-17 16,5 7 0-16,7 5-13 15,10 4-11-15,11-1-11 16,7 1-19-16,0-5 0 16,21-5 0-16,10-6-2 15,9-10-37-15,11-15-45 16,8-7-46-16,3-2-44 15,-1-16-114-15,-7-12-135 16</inkml:trace>
  <inkml:trace contextRef="#ctx0" brushRef="#br0" timeOffset="53855.17">21280 12280 499 0,'0'0'265'16,"0"0"4"-16,0 0-128 15,0 0-60-15,-82 57 2 16,59-14 0-16,7 5-28 15,12-6-22-15,4-7-13 16,16-10-13-16,21-12 7 16,7-13 2-16,5 0 6 15,-3-22-5-15,-6-7-13 16,-13-3-1-16,-10-2 0 16,-14 0-2-16,-3 0 5 15,-8 1-6-15,-17 1 0 16,-4 8-1-16,0 7-34 0,3 12-41 15,8 5-108-15,5 4-122 16,4 14-242-16</inkml:trace>
  <inkml:trace contextRef="#ctx0" brushRef="#br0" timeOffset="54636.31">21672 12296 174 0,'0'0'135'16,"0"0"-37"-16,0 0 11 15,2-80-2-15,5 62 34 16,2 7 6-16,-3 3-3 15,2 8-27-15,2 0-35 16,3 19-23-16,1 10 33 16,-2 6-21-16,-3 3-13 15,-5 1-11-15,-1-5-22 16,-3-4-8-16,0-8-13 0,0-9 0 16,0-8-3-16,0-5 6 15,3 0-7-15,6-13 5 16,2-11-1-16,1-10-4 15,4-2-1-15,-1-3 0 16,3 0-14-16,1 5 3 16,-1 7 12-16,0 12 0 15,-2 10 1-15,1 5-1 16,-5 13 0-16,4 13 0 16,-2 5 1-16,-1 7-1 15,-1-3 0-15,-2-2 0 16,4-3-1-16,-2-8-15 15,1-6-48-15,-1-9-53 16,2-7-15-16,0 0 41 16,2-12-31-16,-3-11-20 0,0-4 45 15,2-4 16-15,-1-4-21 16,5 1 27-16,0 1 75 16,1 1 2-16,0 6 163 15,-4 9 56-15,-5 11-25 16,-3 6-61-16,-1 10-76 15,4 15 51-15,-1 6-41 16,4 2-20-16,3 1-6 16,4-2-22-16,2-5-5 15,1-5-8-15,3-12-7 16,-1-10 5-16,3 0 4 16,0-13 1-16,1-14 1 15,-3-7-2-15,-2-4-5 16,-5-2 1-16,-2 1-3 0,-8 2-3 15,-7 1 0-15,-3 9-4 16,0 7-28-16,0 9-41 16,0 11-66-16,-1 0-150 15,-5 17-269-15</inkml:trace>
  <inkml:trace contextRef="#ctx0" brushRef="#br0" timeOffset="56080.35">22891 12296 732 0,'0'0'47'0,"0"0"113"15,0 0-12-15,0 0-70 16,0 0-23-16,0 0 0 15,76 9-18-15,-60-25-20 16,5-7-6-16,1-3-7 16,3-5-2-16,1-5 5 15,0 0-5-15,-6 0-1 16,-6 3 1-16,-6 9 2 16,-8 5 37-16,0 9 23 0,0 7-3 15,-6 3-24-15,-7 6-27 16,-1 17-3-1,0 7 3-15,1 3 1 0,2 4 4 16,5-2-13-16,5-1 4 16,1-6-6-16,0-6 1 15,17-11-1-15,8-6 0 16,6-5 0-16,5-5 0 16,5-15-4-16,-2-5-8 15,-1-5-9-15,-5-1 10 16,-7-2 11-16,-6 2-1 15,-11 3 2-15,-6 6 5 16,-3 3 25-16,0 5 4 16,-5 7-3-16,-7 3 4 0,-4 4-7 15,1 0-18 1,-1 15-2-16,0 4-6 0,6 2-2 16,6 0-2-16,4 0 0 15,0-4 1-15,11-3-3 16,16-3-8-16,8-9-23 15,2-2 0-15,8-5-3 16,-1-16-3-16,-2-3-4 16,-4-6 22-16,-8 3 12 15,-8-3 9-15,-9 5 1 16,-7 3 10-16,-6 2 30 16,0 9 8-16,0 3-3 0,0 5-10 15,-3 3-12 1,-7 0-22-16,-2 20 0 0,1 5-2 15,1 6 2-15,7 3-1 16,3 2 0-16,0-3-9 16,12-3-31-16,12-4-11 15,11-11-32-15,9-7-48 16,3-8-6-16,3 0 13 16,2-20 8-16,-2-6 54 15,-3-4 56-15,-8-2 6 16,-9-1 37-16,-10 2 83 15,-9 4 23-15,-11 5 26 16,0 3-30-16,-3 9-70 0,-17 10-33 16,-10 0-17-1,-5 14-13-15,1 12-1 0,-1 5-5 16,9 0 0-16,7-1 1 16,11-4-1-16,8-2-1 15,0-4-1-15,14-5 1 16,9-8-9-16,5-7-9 15,-1 0-3-15,0-8 4 16,-2-9-1-16,-2-5 4 16,-7 0 5-16,-3-1 10 15,-7 0 2-15,-4 2 1 16,-2 4 6-16,0 6 12 16,0 5-5-16,0 6 1 15,0 13-17-15,0 22 2 16,0 20-2-16,0 15 10 15,0 10 6-15,0 5-2 0,-9 7-9 16,-7-1-3-16,-3 0-1 16,-7-8-1-16,-7-9-1 15,-7-13 0-15,-4-11 1 16,-3-14 0-16,5-11-5 16,6-14-12-16,6-11 1 15,8-3 9-15,7-25-8 16,8-11 4-16,7-11-2 15,8-11-6-15,27-12-5 16,15-8-4-16,14-2 10 16,10-1-10-16,3 6-12 0,-2 8-13 15,-6 2 27 1,-10 5-1-16,-7 4 12 0,-13 2 15 16,-7 5 1-16,-9 2-1 15,-9 9 10-15,-7 5 29 16,-7 6 19-16,0 12-1 15,0 10-12-15,-16 8 1 16,-2 6-33-16,-6 20-7 16,2 10 14-16,5 8-4 15,7 0-10-15,8 3-3 16,2-6-2-16,8-1-2 16,11-7 1-16,7-7-36 0,2-8-47 15,3-10-72 1,4-8-93-16,-4 0-194 0</inkml:trace>
  <inkml:trace contextRef="#ctx0" brushRef="#br0" timeOffset="56859.04">24599 11861 649 0,'0'0'368'0,"0"0"-179"15,0 0 6-15,0 0-132 16,0 0 23-16,-17 82-20 0,11-44-17 15,2-1-3 1,3-4-31-16,1-5 3 0,0-7-16 16,0-7 2-16,0-7-4 15,0-7 0-15,13 0-4 16,5-16 3-16,7-10-22 16,2-7 8-16,0-5-2 15,-2-4 4 1,-3-1 12-16,-2 6 0 0,-1 6 1 15,-5 9 4-15,-4 10-4 16,-4 9 19-16,0 3 6 16,0 5-23-16,4 18 3 15,1 10-3-15,1 1 0 16,3 0-1-16,1-5 1 16,5-4-3-16,4-7 1 15,5-8-13-15,8-8-15 0,5-2-9 16,0-6-22-16,6-18 2 15,-1-4-6-15,1-5 17 16,-1-2 22-16,1-3 13 16,-5-1 11-16,-7 2 3 15,-12 3 15-15,-7 6 52 16,-10 7-9-16,-8 6-13 16,0 8 3-16,-5 7-7 15,-17 0-27-15,-4 13-11 16,-4 15 1-16,0 8-1 15,5 6-3-15,6 3-2 16,10-1 0-16,9-3-1 16,0-6 0-16,21-8 0 15,10-9-2-15,3-8 1 16,7-9-7-16,-1-1-9 0,3-9 15 16,1-14-18-16,3-7 17 15,1-1-6-15,0-4 0 16,-6-2 7-16,-8-1 1 15,-12 3 0-15,-9 4 1 16,-8 10 3-16,-5 10 23 16,0 8 3-16,-3 3-13 15,-7 1-12-15,-1 16 3 16,4 4 1-16,5 3 1 16,2-1-5-16,0-1-3 15,5-1-1-15,10-3-1 16,7-1-23-16,3-6-54 0,1-5-95 15,0-5-185-15,6-1-592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51:14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5739 1656 243 0,'0'0'218'0,"0"0"-66"16,0 0-23-16,0 0-7 15,0 0 12-15,0 0-57 16,0 0-5-16,0 0-24 15,-45-55-7-15,23 47-2 16,-8 2 6-16,-4 3-24 16,-9 3 7-16,-1 0-5 15,-3 0-1-15,-3 14 0 16,1 5-5-16,-1 5-5 16,3 4 22-16,8 2-7 15,1 2-22-15,11 2 9 16,9 0-5-16,6 2-9 15,11-4-1-15,1-1-2 16,7-2 4-16,17-5-5 0,13-4 8 16,8-3-4-16,10-2 5 15,6-1-2-15,5 0 5 16,0 1-3-16,-8 1 8 16,-12 0-7-16,-16 2-5 15,-17 5-1-15,-10 1 3 16,-3 5 12-16,-21 3 2 15,-19-1 24-15,-9-5-17 16,-5-2 9-16,-4-4-17 16,1-8-10-16,2 2 1 0,3-7-7 15,3-4-2 1,7-3-2-16,13 0-45 0,13 0-10 16,16-2-18-16,0-9-94 15,27-4-202-15,12-7-286 16</inkml:trace>
  <inkml:trace contextRef="#ctx0" brushRef="#br0" timeOffset="583.38">6494 1788 195 0,'0'0'103'15,"0"0"-11"-15,0 0 14 16,0 0-23-16,0 0-13 15,0 0 30-15,0-33-15 16,-5 24 58-16,-5-3-58 0,-2-3 19 16,-3 1-11-1,-1 2-9-15,-5 2 3 0,-2 3-20 16,-2 4-38-16,-3 3 4 16,-5 15-18-16,-7 23-15 15,6 16 3-15,-1 10 2 16,10 6 6-16,11 1-10 15,13-5 11-15,1-11-6 16,15-9-3-16,18-16-3 16,8-11-4-16,7-12 4 15,9-7 5-15,1-14-2 16,5-17 3-16,-5-14 12 16,-6-10-17-16,-10-7 5 15,-15-8 0-15,-14-1 6 16,-13-4-12-16,-12 7 11 15,-18 7 4-15,-7 13-10 16,-2 14 12-16,5 15-17 0,-3 12-1 16,8 7-3-16,5 12-35 15,5 22-58-15,4 14-95 16,9 12-35-16,6 4-145 16,0 3-328-16</inkml:trace>
  <inkml:trace contextRef="#ctx0" brushRef="#br0" timeOffset="949.4">6452 1967 87 0,'0'0'498'0,"0"0"-346"15,0 0 32-15,0 0-59 16,0 0-43-16,0 0-38 16,87-44-14-16,-66 65 10 15,-1 3 10-15,-3 5 14 0,2-1-20 16,2 0 3-16,3 0-20 15,3 0-13-15,6-5-8 16,2-3 1-16,0-3-7 16,-1-5-3-16,5-9-77 15,-2-3-58-15,0 0-68 16,-7-13-99-16,0-6-361 16</inkml:trace>
  <inkml:trace contextRef="#ctx0" brushRef="#br0" timeOffset="1146.48">7129 1901 1069 0,'0'0'97'0,"0"0"-16"0,0 0-63 15,87-12-12-15,-42 11-5 16,4 1-1-16,-3 0-31 15,-1 0-122-15,-14 0-78 16,-10 0-241-16</inkml:trace>
  <inkml:trace contextRef="#ctx0" brushRef="#br0" timeOffset="1302.76">7311 2126 949 0,'0'0'70'0,"0"0"43"0,0 0-40 15,0 0-4-15,0 0-25 16,108 0-42-16,-73-3-2 16,-5 3-104-16,-7 0-109 15,-5 0-176-15</inkml:trace>
  <inkml:trace contextRef="#ctx0" brushRef="#br0" timeOffset="2653.09">8676 1604 287 0,'0'0'105'0,"0"0"16"16,0 0-12-16,0 0-24 16,0 0 6-16,0 0-11 15,3-25 8-15,-3 20 0 16,-6 0-20-16,-3-2-14 15,0 0-24-15,-4-1 3 16,-2 0 1-16,-2 1-10 16,-3 1 20-16,-7 1-22 15,-6 2 0-15,-6 3-9 16,-2 0-7-16,2 0 11 16,0 8 8-16,4 5-10 15,4 3 2-15,3 2-1 16,1 2-15-16,5 0 2 15,5 5 2-15,5-3-10 0,8 3 5 16,4-1 0-16,0 0-2 16,4-2 0-1,14 0-1-15,3 0 3 0,9-2 2 16,4-4-1-16,8 1 7 16,7-5 6-16,5 1-12 15,3-1 8-15,-2 0-9 16,-6 1-1-16,-10 0 2 15,-11 2-1-15,-10 2 2 16,-8 0-3-16,-10 4 3 0,0-1 14 16,-4 0 6-1,-17 2 7-15,-7-4 1 0,-5-1 1 16,-6-2-11-16,2-5 1 16,-2-3-14-16,0-2-6 15,5-3-2-15,6-2 0 16,4 0-12-16,12 0-33 15,5 0-36-15,7-12-91 16,8-8-208-16,19-4-495 16</inkml:trace>
  <inkml:trace contextRef="#ctx0" brushRef="#br0" timeOffset="2768.42">9116 1864 491 0,'0'0'0'0</inkml:trace>
  <inkml:trace contextRef="#ctx0" brushRef="#br0" timeOffset="11861.45">17767 4209 39 0,'0'0'415'0,"0"0"-295"16,0 0 10-16,0 0-10 16,0 0-20-16,0 0-12 15,0 0-15-15,0 0-1 16,0 0-7-16,0 0-6 16,0 0-5-16,0 0 5 15,-1 0-1-15,-2 0-16 0,-6 0-15 16,-6 0-2-1,-8 1-21-15,-6 5 2 0,-10 2-4 16,-4 0 0 0,-3-2 8-16,-2-1-10 0,0-1 1 15,3 1 1-15,2-2 0 16,1 0-3-16,-4 3 1 16,3 4 0-16,-2 1 0 15,5 3 0-15,5 0-1 16,4 3 1-16,3-5 0 15,4 1 1-15,7-2-1 16,4-2 3-16,3 0-5 16,4-1 2-16,1 3-2 15,2-2-1-15,3 4 2 0,0 1 1 16,0 6 3 0,0 4-2-16,0 4 9 0,0 6 5 15,0 7-2-15,5 5 5 16,1 10-6-16,1 5-3 15,3 4-5-15,2 2 0 16,1-1 4-16,0 4 3 16,-1 1 3-16,-1 4-4 15,-1 0-9-15,-4 0 6 16,0-1-7-16,-2 3 1 16,-4 1 6-16,0 4 0 15,0 4 17-15,0 6-9 16,0 3-15-16,0 3 1 15,0 2 2-15,0-4 0 0,10 1-2 16,1-1 1-16,4-2-4 16,-2-4 3-16,3 0-1 15,0-3 1-15,-3 2 0 16,2 1 0-16,-3 3 0 16,-2 3 0-16,-4 1 1 15,-1-3-2-15,-2 2 0 16,-3-1 0-16,0-3 0 15,0 0 3-15,0-3-3 16,0-4 0-16,0 2-2 16,-2-1 4-16,1 5-2 0,1-1 0 15,0 2 1-15,0-1-2 16,0 1 2-16,0 1-2 16,0-3 2-16,0-1-1 15,0-4 0-15,0-4-2 16,0-1 2-16,0-2 0 15,-2-1 2-15,2 3-2 16,-1 2 0-16,-2 1-1 16,-2 3 1-16,1-2 1 15,-3 0-1-15,-1 0 0 16,0-1 0-16,1-1 0 16,-2-2 0-16,2 2-2 15,-1 0 3-15,2-2-1 16,-3 7 1-16,2 2-1 15,-1 1 0-15,2 6-1 0,-1-1 3 16,3-1-2-16,0-1 0 16,1 0 0-16,3-3 0 15,0-2-1-15,0-1 0 16,0-2 1-16,0 1 1 16,0 4-1-16,0 0 1 15,-1 2-1-15,-2 1 0 16,1-5 0-16,-2-1 0 15,-2-1 0-15,3 0 0 16,-3-7 0-16,3-1-1 0,-1-5 1 16,-1 1 0-1,2-3 2-15,-2-1-2 0,0 3-1 16,2 2 1-16,-2 0 0 16,1 2 0-16,-2-7 0 15,0 3 0-15,-3-1 0 16,3-1 1-16,0 3 0 15,0-4-2-15,-1-2 1 16,1-1-1-16,1 0 1 16,-1-2 0-16,2-4 1 15,-1 4-1-15,-1 1 0 16,3 1 0-16,0 3 0 16,0-2 0-16,2-3 0 15,-1-2 0-15,1 0 1 0,1-4-1 16,0-2 1-16,-2-4-1 15,1-5 0 1,1-6 1-16,0-6-1 0,-2-5 2 16,2-6-2-16,0-6 0 15,0-5 0-15,0-6 1 16,0-3-1-16,0-4-1 16,0-1 1-16,0 0 5 15,0 0 5-15,0 0 16 16,0 0-10-16,0 0-1 15,0 0 1-15,0 0-9 16,0-3-3-16,0 3-3 16,0 0 4-16,0 0-5 0,0 0 1 15,0 0-1 1,0 0 0-16,0 0-1 0,0 0 0 16,0 0 1-16,0 0 0 15,0 0-1-15,0 0 1 16,0 0 0-16,0 0-4 15,14 0 4-15,8 4 1 16,9 5-1-16,7-4 1 16,8-1-4-16,7-2 7 15,6-2-7-15,8 0 3 16,3-8-3-16,2-9-43 16,2-5-27-16,-1-5-26 0,5-8-58 15,-3-9-150 1,-1-14-294-16</inkml:trace>
  <inkml:trace contextRef="#ctx0" brushRef="#br0" timeOffset="14247.33">2449 3989 128 0,'0'0'167'0,"0"0"-26"15,0 0-14-15,0 0-34 16,0 0 29-16,0 0-8 15,3-61-31-15,-3 56 7 16,0-1-22-16,0 3-2 16,0 2-7-16,0 0 2 15,0 1-11-15,0 0-23 16,0 9-21-16,0 16-5 16,-2 17 30-16,-8 12 20 15,1 13-7-15,0 7 2 16,-3 5-8-16,0 0-9 0,6-3-16 15,0-1-6-15,6-2 0 16,0-10-4-16,3-6-3 16,12-13 1-16,6-10-1 15,3-9-2-15,4-14-1 16,2-6-7-16,-3-5-6 16,5-12-13-16,-4-12-12 15,-3-6-34-15,-6-3-44 16,-4-1-66-16,-6 0-72 15,-9-2-99-15</inkml:trace>
  <inkml:trace contextRef="#ctx0" brushRef="#br0" timeOffset="14466.39">2270 4442 238 0,'0'0'774'16,"0"0"-683"-16,0 0-11 15,0 0-38-15,88-25-24 16,-20 0-6-16,20-1-12 16,14-7-41-16,7-4-147 0,3 1-117 15</inkml:trace>
  <inkml:trace contextRef="#ctx0" brushRef="#br0" timeOffset="15246.28">3572 4021 366 0,'0'0'152'0,"0"0"-19"16,0 0-16-16,0 0 53 16,0 0-90-16,0 0 18 15,-37-42-3-15,26 36-23 16,-2 4-4-16,-5-2 2 16,-1 4-16-16,-4 0-22 15,-2 6 0-15,-7 20-14 16,1 12-2-16,-3 18-8 15,-2 14 4-15,5 13 7 16,11 4 10-16,9 2-14 0,11-4-11 16,11-10-4-1,22-15 3-15,18-14-3 0,7-18 4 16,9-15-4-16,6-13 0 16,-4-9 4-16,1-23-3 15,-12-11 2-15,-10-10 1 16,-9-8-4-16,-11-4 0 15,-13-1 0-15,-15 1 4 16,0-3-3-16,-24 0 4 16,-10 6 13-16,-7 7-2 15,-2 12 12-15,1 13-9 16,2 9-13-16,6 9-6 16,3 9-3-16,4 3-10 15,9 11-52-15,3 21-44 0,12 9-156 16,3 5-90-16,0 5-323 15</inkml:trace>
  <inkml:trace contextRef="#ctx0" brushRef="#br0" timeOffset="15707.35">3618 4471 337 0,'0'0'197'15,"0"0"-72"-15,0 0 37 16,0 0-30-16,0 0-51 16,12-77 17-16,-3 69-34 15,2 1-12-15,3 6-8 16,6 1-6-16,4 0-12 16,4 11 15-16,3 11-2 15,-1 8 10-15,-3 2-17 16,1 4-9-16,-1 1-6 0,0-3 2 15,0-5-4-15,-3-6-11 16,1-4-4-16,-4-7 1 16,1-4-3-16,-2-5-29 15,2-3-37-15,0-8-40 16,0-16-67-16,-3-5-136 16,-3-4-259-16</inkml:trace>
  <inkml:trace contextRef="#ctx0" brushRef="#br0" timeOffset="16744.37">1676 3626 496 0,'0'0'154'16,"0"0"42"-16,0 0-30 0,0 0-14 16,0 0-13-16,0 0-5 15,-48-31-30-15,48 31-31 16,0 0-38-16,11-3-25 16,41-4-8-16,42-5 19 15,42-6 38-15,21-6-9 16,2 2-38-16,-16 4-7 15,-23 2-5-15,-29 7 4 16,-30 2-3-16,-31 4-1 16,-16 3-2-16,-11 0-5 15,-3 0-17-15,0 0-9 16,0 0-14-16,0 0-20 16,-6 3-50-16,-5 5-103 15,-3-4-37-15,1-2-223 16</inkml:trace>
  <inkml:trace contextRef="#ctx0" brushRef="#br0" timeOffset="17185.72">2514 3258 613 0,'0'0'298'0,"0"0"-73"15,0 0-71-15,0 0 3 16,0 0-56-16,0 0-43 15,-43-3 2-15,43 3-25 16,0 0-15-16,0 0-12 16,0 0-8-16,2 0-6 15,20 11-3-15,14 3 9 16,18 2 2-16,8-5 1 16,4-2 2-16,-3-2 7 15,-7 0 2-15,-14 1-14 16,-14 1 1-16,-10 2-1 15,-12 3-1-15,-6 9 0 0,-3 7 2 16,-28 11 3-16,-11 5 4 16,-10 2-8-16,-6 6-62 15,-11-6-84-15,-10-10-495 16</inkml:trace>
  <inkml:trace contextRef="#ctx0" brushRef="#br0" timeOffset="23869.46">1639 5462 1 0,'0'0'106'15,"0"0"-77"-15,0 0 3 16,0 0-21-16,0 0 16 0,0 0-22 16,0 0 1-16,-58-23-5 15,55 8 13 1,3-3 28-16,-2-2 15 0,1 0 9 16,-1-2 43-16,2 2-30 15,-1 1 14-15,1 5 31 16,0 3 5-16,0 5-15 15,-2 6 8-15,2 2-50 16,0 25-63-16,6 12 32 16,8 9 84-16,-1 4-57 15,-4 1-40-15,-3-3-15 16,1 0-4-16,-1-6-7 16,-1-6-4-16,-1-8-6 15,1-7-72-15,-2-7-81 0,0-10-82 16,4-6-89-1,-1 0-131-15</inkml:trace>
  <inkml:trace contextRef="#ctx0" brushRef="#br0" timeOffset="24151.56">1848 5431 773 0,'0'0'229'0,"0"0"-61"0,0 0-94 15,0 0-41-15,0 0 100 16,67 86-41-16,-39-56-36 16,2-3-21-16,4 1-20 15,-5-4-10-15,-4-4-3 16,-4 0-2-16,-3-7 0 15,-5-2-60-15,1-5-79 16,-7-2-111-16,-4-4-164 16</inkml:trace>
  <inkml:trace contextRef="#ctx0" brushRef="#br0" timeOffset="24337.31">2116 5540 848 0,'0'0'207'0,"0"0"-63"16,0 0-26-16,-91 45-73 16,70-20-35-16,-1 2-10 15,7-1-8-15,2 3-72 16,1-5-66-16,4-2-75 16,5-7-110-16</inkml:trace>
  <inkml:trace contextRef="#ctx0" brushRef="#br0" timeOffset="25074.73">2264 5481 254 0,'0'0'161'16,"0"0"-47"-16,0 0-18 15,0 0-2-15,0 0-29 16,0 0-14-16,73-19 5 16,-58 38 7-16,-2 1 3 15,-2 4-2-15,-5 2-6 16,4-3-12-16,-7 3 2 15,0-5-12-15,2-2-11 16,-5-6-7-16,1-5 2 0,-1-3-11 16,0-5 1-16,0 0-4 15,0 0 19-15,0-3 51 16,0-9-12-16,0-7-52 16,2-3-11-16,1-4 0 15,2-1-1-15,0 0-4 16,1 1-6-16,3 4-1 15,0 1 0-15,4 5 11 16,-1 4-2-16,-3 4 2 16,0 6 0-16,0 2 1 15,1 0 4-15,-1 1-5 16,-1 14 2-16,4 5 1 16,-2 3 4-16,-1-1 8 15,-1-1-8-15,-1-1 2 16,2-3-6-16,-1-3 1 0,1-4 0 15,4-3-1 1,-1-4-1-16,9-3-2 0,4 0 8 16,2-1-8-16,4-13-15 15,-1-8-76-15,1-2-113 16,-4-2-118-16,-6-1-471 16</inkml:trace>
  <inkml:trace contextRef="#ctx0" brushRef="#br0" timeOffset="25168.82">2905 5399 724 0,'0'0'62'0,"0"0"-62"0,0 0-426 15</inkml:trace>
  <inkml:trace contextRef="#ctx0" brushRef="#br0" timeOffset="36234.87">3487 5363 251 0,'0'0'132'0,"0"0"53"16,0 0-72-16,0 0-14 15,0 0-4-15,0 0-58 16,0 0 35-16,-22-59-23 16,22 43-1-16,0-1-8 15,0 0-4-15,6 3-10 16,7-2 17-16,-1 3-23 16,4 6-4-16,1 7-12 0,2 0-3 15,5 6-1 1,-3 14 0-16,1 7 2 0,-4 2 1 15,-4-1 6-15,-7 0 4 16,0-1-2-16,-4-4 9 16,-1-6 1-16,-1-1-9 15,-1-3-1-15,0-5-4 16,0-1-2-16,0-7-3 16,0 2 4-16,0-2 0 15,0 0 2-15,0 0 50 16,0-2 11-16,0-9-31 15,-1-5-31-15,-2-3-6 16,3-2 0-16,0-2-1 16,0-1-1-16,0-2 1 15,12-3-1-15,4 2-1 0,1-1 1 16,-1 6 0-16,-4 3 1 16,-1 10 2-16,-4 4-2 15,-4 5-3-15,3 0-7 16,0 10-9-16,7 7 16 15,-1 7 2-15,-1 1 0 16,-1 4 1-16,2-5 4 16,0-2-4-16,1-1 0 15,1-6-11-15,5-3-48 16,2-3-18-16,6-5-2 16,0-4 29-16,4 0-40 15,-1-11-125-15,-3-6-122 0</inkml:trace>
  <inkml:trace contextRef="#ctx0" brushRef="#br0" timeOffset="36462.73">4100 5141 868 0,'0'0'100'16,"0"0"-30"-16,0 0 50 15,0 0-33-15,52 91-18 0,-28-66-24 16,3-2-23 0,0-3-9-16,3 0-7 0,-2-6-5 15,-1-6-1-15,-5-1-2 16,2-6-101-16,-6-1-54 16,-2 0-111-16,-5-9-187 15</inkml:trace>
  <inkml:trace contextRef="#ctx0" brushRef="#br0" timeOffset="36648.37">4422 5173 452 0,'0'0'526'0,"0"0"-419"16,0 0 16-16,0 0-54 0,-98 77-53 15,78-50-9 1,-2 0-7-16,7-2-4 0,0-4-29 15,6-3-59-15,6-6-60 16,3-6-119-16,0-6-177 16</inkml:trace>
  <inkml:trace contextRef="#ctx0" brushRef="#br0" timeOffset="37116.75">4544 5138 442 0,'0'0'356'0,"0"0"-217"16,0 0-24-16,0 0-96 16,0 0 15-16,0 0 44 15,53 56-5-15,-43-30-1 16,-1-3-23-16,-1-2-13 15,0-2-13-15,-2-5-7 16,-1-6-6-16,-2-3-6 16,-3-4-3-16,0-1 0 15,0 0 7-15,3-4 11 16,0-12 4-16,0-8-23 16,0-2 1-16,7-2-1 15,-2 3-3-15,2 3 2 0,2 4 2 16,0 5-1-16,1 6 0 15,-1 7-1-15,2 0-11 16,5 8-2-16,2 11 7 16,3 5 7-16,-3-2 4 15,3-2-4-15,-2-3 1 16,6-5-1-16,-5-5-5 16,4-7-68-16,-2 0-46 15,-4-8-45-15,-6-11-134 16,-5-6-291-16</inkml:trace>
  <inkml:trace contextRef="#ctx0" brushRef="#br0" timeOffset="50012.42">10800 7582 465 0,'0'0'121'15,"0"0"10"-15,0 0-11 16,0 0-1-16,0 0-31 16,0 0-19-16,-86-58-18 15,53 58-4-15,-13 1-20 16,-14 22-5-16,-9 15 5 15,-2 14-12-15,5 13 17 0,9 13-4 16,11 11-3-16,13 5 2 16,14 5 8-16,19-6-12 15,0-14-10-15,30-15-11 16,16-22-1-16,12-22-1 16,14-16 1-16,16-8 6 15,9-30 12-15,1-21 5 16,-10-11-8-16,-12-11-7 15,-19-3-4-15,-21 1 1 16,-23-1 3-16,-13 7 7 16,-24 5 3-16,-23 4 10 15,-13 8-15-15,-3 12-10 16,5 12-4-16,6 15 0 16,15 12-1-16,10 5-6 0,9 22-23 15,9 18-54-15,9 12-46 16,0 7-42-16,24 6-12 15,4-1-89-15,-1-2-166 16</inkml:trace>
  <inkml:trace contextRef="#ctx0" brushRef="#br0" timeOffset="50303.56">10687 8056 455 0,'0'0'128'0,"0"0"13"15,0 0-11-15,0 0-27 16,72-77-8-16,-37 77 18 16,2 0-28-16,-1 16-25 15,-1 11-8-15,-4 7 0 16,2 5-35-16,-3 2-9 15,-2 5-6-15,6-2-4 16,5-5-14-16,3-5-36 16,4-13-79-16,2-13-61 15,-1-8-184-15</inkml:trace>
  <inkml:trace contextRef="#ctx0" brushRef="#br0" timeOffset="50480.77">11746 7890 1306 0,'0'0'133'0,"0"0"-29"15,0 0-51-15,0 0-53 16,125-32 0-16,-65 24-2 16,-4 7-11-16,-5 1-64 0,-11 0-83 15,-13 0-86-15,-16 8-217 16</inkml:trace>
  <inkml:trace contextRef="#ctx0" brushRef="#br0" timeOffset="50643.85">11853 8247 954 0,'0'0'166'16,"0"0"-65"-16,0 0 20 15,0 0-24-15,130 0-55 16,-58-15-35-16,11-3-7 15,6-3-37-15,-2-4-126 16,-8-7-220-16</inkml:trace>
  <inkml:trace contextRef="#ctx0" brushRef="#br0" timeOffset="52310.63">26954 4020 495 0,'0'0'170'0,"0"0"72"15,0 0-106-15,0 0-37 16,0 0-24-16,0 0-41 16,97-58 9-16,3 41 13 15,34-3-40-15,30 1 1 16,17 2-17-16,7 3 19 16,8 8 9-16,0 3-14 15,1 3 6-15,-3 0-9 16,-12 9-2-16,-15 12 1 15,-25 8-7-15,-22 7 7 0,-18 4-5 16,-20 4 6-16,-11 2 1 16,-11 0-11-16,-12 0 0 15,-8 4 0-15,-7 3 0 16,-7 6-1-16,-1 4 3 16,-3 7-1-16,-4 11 2 15,-5 12-2-15,-2 10 3 16,-3 12 9-16,-1 6-12 15,-4 3 7-15,1 7-3 16,-1 6 1-16,4 5 4 16,-1 10 2-16,2 6-2 15,-1 8 0-15,1 4-3 16,2 2 4-16,-1 0-5 0,-1 7-6 16,0 7 10-1,-2 6 0-15,-2 7-7 0,-4 1 6 16,0 0-4-16,0 10 1 15,0 2 2-15,0 2-5 16,-4 3 2-16,-3-8 3 16,0 5 1-16,-1-1-4 15,2 7 3-15,2 0-2 16,1-5 0-16,-3-2-3 16,1 3-2-16,2 0 1 15,2-2 0-15,1-2-1 16,0-8-2-16,0 4 2 0,4-2 3 15,8 0-3 1,2-3 1-16,0-9-3 0,0-4 0 16,2 2 1-16,-1-5-1 15,2-1 0-15,1-2 0 16,3-5 1-16,1-5-1 16,0-5 0-16,4 0 0 15,-1-4-1-15,0-5-1 16,2-10 2-16,-2-8 4 15,-2-11-3-15,1-12-1 16,0-10 0-16,-2-5 1 16,-2-8-2-16,-1-9-2 15,0-11 3-15,-5-14 1 16,-2-10-1-16,-4-10 4 16,-6-11-4-16,-2-3 1 0,-16-7-1 15,-32-4 0-15,-31-8 1 16,-39-7-4-16,-31-2-7 15,-39-8-7-15,-27-16-9 16,-20-10-18-16,-18-11-49 16,0-14-24-16,-5-16-69 15,12-20-85-15,7-14-323 16</inkml:trace>
  <inkml:trace contextRef="#ctx0" brushRef="#br0" timeOffset="60803.77">13285 9902 326 0,'0'0'165'16,"0"0"7"-16,0 0 22 15,0 0-21-15,0 0-45 16,0 0-43-16,14-96-25 0,3 33-5 15,3-19-7 1,13-14 7-16,5-11-17 0,1 0-14 16,-1 10 0-16,-9 22 1 15,-5 27-8-15,-13 24 28 16,0 23 3-16,3 6-26 16,4 33-21-16,4 17 12 15,1 14-3-15,-3 7-4 16,-3 6-1-16,-1-1-4 15,-4 0-1-15,-3-1-47 16,-4-10-35-16,-5-13-82 16,0-18-90-16,0-17-84 15,-2-14-161-15</inkml:trace>
  <inkml:trace contextRef="#ctx0" brushRef="#br0" timeOffset="60976.7">13415 9685 837 0,'0'0'208'0,"0"0"-76"15,0 0-65-15,0 0-51 16,103-39-16-16,-40 20-3 16,-2 4-59-16,-5 4-88 15,-8 3-149-15,-12 2-225 16</inkml:trace>
  <inkml:trace contextRef="#ctx0" brushRef="#br0" timeOffset="61661.48">13821 9585 382 0,'0'0'109'0,"0"0"-15"16,0 0-6-16,0 0-12 16,11-73-13-16,-2 73 18 15,2 0-24-15,2 16 19 0,1 10 27 16,-1 5-20-16,-4 2-8 16,0-3-10-16,-3-4-25 15,1-4-12-15,-2-8-15 16,-2-8-12-16,-2-3 0 15,2-3 3-15,2-4-2 16,0-17 6-16,2-5-4 16,-1-6-4-16,3 0-2 15,0-1-5-15,4 1 7 16,-1 5-9-16,1 7 9 16,-1 7 5-16,-1 12-5 15,-1 1 10-15,2 8 2 16,1 17 26-16,0 4 15 15,-3 2-11-15,0 2-21 16,-4-2 3-16,-1-6-14 0,-4-3-7 16,1-8 0-16,-1-6-2 15,-1-5-1-15,2-3 0 16,-2 0 5-16,0-8 1 16,0-9 3-16,0-9-9 15,0-3-5-15,3-1 3 16,6-2-11-16,3 2 8 15,5 4-2-15,0 6 1 16,1 6 5-16,-3 8 2 16,-2 6 2-16,1 0-1 15,-1 12 0-15,1 8 7 16,-4 5 1-16,2 0-5 0,-3 2-4 16,3-4-1-1,1-3-3-15,-2-2-7 0,0-3-24 16,3-4-31-16,1-3-38 15,1-5-47-15,5-3 14 16,3 0-45-16,0-13-100 16,1-6-101-16</inkml:trace>
  <inkml:trace contextRef="#ctx0" brushRef="#br0" timeOffset="62336.4">14654 9475 478 0,'0'0'171'0,"0"0"35"16,0 0-33-16,0 0-54 16,0 0-33-16,0 0-23 15,-91-18-7-15,66 43-5 16,1 7-2-16,2 0-8 16,5-2-10-16,6-5 2 15,6-7-10-15,5-5-18 16,0-5-4-16,7-5-1 0,10-3 2 15,4 0 2-15,1-17-2 16,-1-4 2-16,-2-6-2 16,-4-1-2-16,-4 0 0 15,-7-2 0-15,-4 5 3 16,0 2-1-16,0 10 1 16,-4 7 21-16,1 4 9 15,-2 2-14-15,5 8-19 16,0 14-3-16,0 6 3 15,0 0-1-15,6 0 1 16,8-1-3-16,2-7-17 16,2-2-27-16,3-6-26 15,3-7-63-15,-2-5-38 16,4 0-24-16,0-2 53 0,-3-13-287 16</inkml:trace>
  <inkml:trace contextRef="#ctx0" brushRef="#br0" timeOffset="62921.42">14820 9453 586 0,'0'0'163'0,"0"0"33"16,0 0-88-16,0 0-33 16,0 0-7-16,0 0-1 15,73-47-18-15,-40 46 0 16,-2 1-34-16,-1 0-6 15,-5 6-9-15,-7 11 2 0,-6 3-2 16,-9 6 5-16,-3 3-2 16,0 0 3-16,-10 0-5 15,-7-2 3 1,1-3-3-16,1-1 3 0,2-7-2 16,5-6-1-16,4-3 1 15,4-5-2-15,0-2-2 16,1 0-5-16,20-5 7 15,9-11-10-15,7-6-50 16,7-1 12-16,6-7-27 16,2-2-24-16,-5-1 40 15,-8 2 51-15,-10 8 8 16,-12 6 64-16,-10 10 39 16,-7 7 15-16,0 5-40 0,0 19-37 15,-4 8 34-15,-4 2-22 16,3-3-22-16,5-3 2 15,0-6-26-15,3-10-4 16,13-7-2-16,3-5 3 16,2-3-2-16,0-17 3 15,-4-5-3-15,-3-2 0 16,-9-2-2-16,-5 0 0 16,0 2 4-16,-15 2-3 15,-11 4-1-15,-1 6-4 16,2 11-5-16,5 4-26 15,4 9-33-15,6 14-54 16,4 7-33-16,4 3-18 0,2-5-133 16,0-4-160-16</inkml:trace>
  <inkml:trace contextRef="#ctx0" brushRef="#br0" timeOffset="63339.56">15598 9399 623 0,'0'0'201'0,"0"0"18"16,0 0-88-16,0 0-51 0,0 0 18 16,0 0-3-16,65 76-11 15,-61-40-27-15,-1-3-13 16,-1-3-5-16,-1-7-15 15,-1-8-10-15,2-5-3 16,-1-8-10-16,5-2-1 16,1-7 5-16,4-17-5 15,5-5-3-15,-1-6-8 16,2 0-5-16,-2 1-12 16,-1 2 17-16,2 9 11 15,0 6 1-15,-1 7 0 16,3 9-1-16,-2 1 2 15,3 12 3-15,1 10-3 16,-1 7-1-16,1-2 1 16,2-2-2-16,-1-2 0 0,1-3-11 15,2-5-44 1,-2-6-39-16,0-7-75 0,0-2-31 16,0-2-82-16,-2-18-204 15</inkml:trace>
  <inkml:trace contextRef="#ctx0" brushRef="#br0" timeOffset="65231.86">23113 3021 445 0,'0'0'333'0,"0"0"-230"15,0 0-72-15,10 95 118 16,-3-36-30-16,-3 4-45 0,-2 4-19 16,-1 2-34-16,-1 2-5 15,0-4-12-15,0-4-4 16,0-13-1-16,0-11-53 16,0-12-19-16,0-14-89 15,0-13-110-15,0-5-73 16</inkml:trace>
  <inkml:trace contextRef="#ctx0" brushRef="#br0" timeOffset="65427.52">23074 3109 1072 0,'0'0'168'0,"0"0"-3"0,0 0-65 16,21-79-74-16,10 64-13 15,10 3-13-15,8 4 0 16,-4 5-24-16,-4 3-73 16,-11 3-76-16,-13 20-81 15,-14 7-186-15</inkml:trace>
  <inkml:trace contextRef="#ctx0" brushRef="#br0" timeOffset="65585.7">23130 3470 565 0,'0'0'264'0,"0"0"-92"16,0 0 1-16,0 0-60 16,0 0-43-16,95-24-48 15,-44 9-22-15,-3 3-25 16,-1 3-112-16,-8 5-122 16,-9 4-220-16</inkml:trace>
  <inkml:trace contextRef="#ctx0" brushRef="#br0" timeOffset="66146.89">23471 3716 436 0,'0'0'122'0,"0"0"14"0,0 0 10 16,0 0-37-16,85-20-44 15,-55-5-12-15,1-8 5 16,2-10 13-16,2-10-27 16,-4-6 8-16,-1-8-5 15,-7-5-22-15,-5-4-11 16,-9 0-13-16,-4 7 3 16,-5 6-3-16,0 15 0 15,-3 11 1-15,-5 15 10 16,0 11 57-16,2 10 1 15,-5 1-28-15,-7 27-42 16,-3 23-11-16,-4 19 11 0,1 13 33 16,6 5-11-1,12 2 0-15,6-3-9 0,0-4-2 16,10-6-7-16,9-10-3 16,6-16 3-16,3-16-4 15,6-18 0-15,7-16 0 16,3-8 2-16,1-23 0 15,-2-17-2-15,-7-5-6 16,-9 0 6-16,-12 5-1 16,-6 15 1-16,-8 11 6 15,-1 13 9-15,0 5 17 16,0 4-1-16,0 0-31 0,0 17-9 16,3 8 6-1,2 4 3-15,-1 4 0 0,1 1-23 16,0-2-36-16,-4-3-47 15,2-8-124-15,-3-11-134 16,0-9-283-16</inkml:trace>
  <inkml:trace contextRef="#ctx0" brushRef="#br0" timeOffset="66272.77">24088 3325 920 0,'0'0'23'0,"0"0"38"0,0 0-61 16,0 0-193-16,0 0-73 16</inkml:trace>
  <inkml:trace contextRef="#ctx0" brushRef="#br0" timeOffset="66505.61">24292 3294 666 0,'0'0'243'16,"0"0"-170"-16,3 126 80 15,1-55-26-15,3 8-75 0,1 10-15 16,-1 1 13 0,0-1-47-16,-2-4-3 0,-5-8-21 15,0-9-73-15,-1-18-38 16,-10-19-61-16,7-22-41 15,4-9-90-15</inkml:trace>
  <inkml:trace contextRef="#ctx0" brushRef="#br0" timeOffset="66761.94">24354 3341 910 0,'0'0'178'0,"0"0"-58"15,81-52 19-15,-42 52-54 0,1 0-15 16,-6 5-14-16,-10 15-19 16,-8 4-11-16,-13 2-6 15,-3 5-13-15,-16 1 6 16,-18 3-8-16,-7-4-5 16,-5 2-29-16,-5-3-33 15,1-6-76-15,2-5-30 16,8-9-15-16,12-10-92 15,11-5 11-15,12-24-45 16</inkml:trace>
  <inkml:trace contextRef="#ctx0" brushRef="#br0" timeOffset="66964.33">24667 2922 715 0,'0'0'227'16,"0"0"-90"-16,0 0-110 15,26 99 98-15,-16-33-57 16,-2 7-16-16,-2 6-21 16,0 3-27-16,-1 5 5 15,-3 0-9-15,-2-7-77 16,0-13-94-16,0-21-97 16,0-24-50-16,1-22-142 15</inkml:trace>
  <inkml:trace contextRef="#ctx0" brushRef="#br0" timeOffset="67109.75">24863 3347 655 0,'0'0'363'0,"49"-98"-220"0,-18 58 6 15,2 4-72-15,3 7-57 16,0 6-17-16,0 5-3 16,-5 4-51-16,-4 5-73 15,-9 6-59-15,-12 3-202 16</inkml:trace>
  <inkml:trace contextRef="#ctx0" brushRef="#br0" timeOffset="67278.53">24888 3362 712 0,'0'0'326'16,"0"0"-177"-16,-9 83-1 15,9-55-58-15,6 1-56 16,8 3-26-16,5 1-8 15,-1-2-19-15,3 0-103 16,0-5-108-16,-3-2-162 16</inkml:trace>
  <inkml:trace contextRef="#ctx0" brushRef="#br0" timeOffset="68324.56">25373 3449 956 0,'0'0'120'0,"0"0"77"0,0 0-56 15,0 0-55-15,0 0-54 16,-88 22-2-16,60 13 25 16,-1 5-11-16,4 1-13 15,8-7-4-15,4-6-18 16,7-11-9-16,5-9 3 15,1-5-3-15,0-3-5 16,17-9 1-16,9-17-9 16,2-7-7-16,1-5 0 0,-4 1 14 15,-6 5 4 1,-4 6 4-16,-5 6 11 16,-5 6 38-16,-4 8 13 15,1 1 3-15,-2 5-29 0,0 0-20 16,0 0-18-16,0 8-3 15,2 12 0-15,2 2 3 16,5 2 2-16,4-2-2 16,4-1-4-16,4-5 3 15,4-7-25-15,3-9 4 16,4 0-4-16,-1-11 1 16,-1-11 5-16,-3-1 4 15,-9-3 9-15,-5 2 7 16,-7-1 3-16,-6 6 0 15,0 1 33-15,0 5 4 0,-3 2 5 16,-6 7-8 0,-4 4-6-16,-1 0-17 0,-4 0-11 15,3 12-3-15,-2 5-2 16,6-1-2-16,4-1 3 16,5-3-2-16,2-2-18 15,7-5-33-15,18-5 6 16,6 0 8-16,7-5-9 15,1-9-6-15,-1-6 12 16,-7 4 28-16,-7-1 15 16,-6 3 1-16,-11 3 20 15,-4 6 44-15,-3 1 2 16,0 4-15-16,0 0-27 16,0 0-25-16,0 0-4 0,0 14-6 15,0 3 9-15,0 4 1 16,0-1-21-16,11-1-7 15,6-4-11-15,9-6-10 16,2-7 4-16,3-2-3 16,5-11 11-16,0-14 5 15,2-11 6-15,1-6 10 16,-1-9 9-16,-1-10-3 16,-5-5-10-16,-9-7 20 15,-10 0 3-15,-10-2 70 16,-3 5-8-16,0 17-11 15,-10 19-5-15,4 17 1 16,0 17-10-16,-2 8-40 0,0 21-20 16,-2 16 16-16,-2 7 4 15,3 6 0-15,0 4-18 16,-6 2-21-16,1-4-29 16,-2-5-34-16,1-10-77 15,0-15-40-15,2-12-29 16,4-11-53-16,0-7-14 15,3 0 140-15,4-7 175 16,2-8 75-16,0-2 101 16,8-2-3-16,13-2-27 15,6 1-14-15,1 3-89 16,0 4-43-16,-8 1-3 0,-8 3-185 16</inkml:trace>
  <inkml:trace contextRef="#ctx0" brushRef="#br0" timeOffset="69671.75">24201 8976 678 0,'0'0'160'0,"0"0"56"0,0 0-80 16,0 0-34-1,0 0-23-15,0 0-16 0,-97-2-4 16,59 31-24-16,-5 11 8 16,3 13-9-16,-1 11 4 15,7 11-11-15,9 6-1 16,12 0 22-16,13-11-21 15,14-14-18-15,27-11 7 16,17-13-7-16,12-20 3 16,10-12-4-16,5-10 3 15,3-28-8-15,-5-17 4 16,-12-14-2-16,-20-10-4 16,-23-1 2-16,-26 2 7 15,-8 6 25-15,-44 6 7 16,-20 5-16-16,-13 10-22 0,-5 13-4 15,0 16 0-15,7 13 0 16,8 9-49-16,0 10-72 16,0 18-87-16,-9 7-445 15</inkml:trace>
  <inkml:trace contextRef="#ctx0" brushRef="#br0" timeOffset="73206.85">24332 9503 321 0,'0'0'260'0,"0"0"-130"15,0 0 50-15,0 0-69 16,0 0-62-16,0 0-12 16,0 0 28-16,-75 78-24 15,30-32 5-15,-11 7 6 16,-7 3-17-16,-11 4 2 15,-16 0-4-15,-16 6-7 16,-26 6-5-16,-31 6-9 16,-30 10-2-16,-20 12 5 15,-21 7 32-15,-18 4-15 16,-14 8-31-16,-21-1 5 16,-11 3 5-16,-13 3-9 0,-10 0-2 15,-8-1 5-15,-4 7-5 16,-1 4 1-16,-2 1-1 15,2 3 0-15,3-3 0 16,4-4 0-16,6 0 0 16,6-5 6-16,6 4-6 15,6 5-3-15,8 4 3 16,8 8 4-16,8 0-4 16,6 0-6-16,9-1 6 15,2-2 2-15,13 0 4 16,12 3-3-16,13-1-3 15,10-3-1-15,12-5 1 16,11-10 3-16,16-10 2 0,26-14-5 16,21-13-3-16,26-18-2 15,23-14-30-15,21-15-67 16,28-17-65-16,21-14-85 16,9-13-220-16</inkml:trace>
  <inkml:trace contextRef="#ctx0" brushRef="#br0" timeOffset="73832.74">13473 14626 347 0,'0'0'122'16,"0"0"9"-16,0 0 0 16,88-65 7-16,-73 57-21 15,-6 1-20-15,-8 6-14 0,-1 1-8 16,0 0-13 0,-11 10-23-16,-19 22-6 0,-15 11 68 15,-7 12-35-15,-2 9-11 16,3 6-6-16,7 2-4 15,9-1-12 1,16-11-8-16,19-9-17 0,13-12-5 16,32-11-3-16,29-17-5 15,25-11-6-15,16 0-25 16,-3-10-58-16,-21-2-111 16,-36 7-178-16</inkml:trace>
  <inkml:trace contextRef="#ctx0" brushRef="#br0" timeOffset="74787.42">7841 15875 249 0,'0'0'113'0,"0"0"60"16,0 0-37-16,0 0-22 16,0 0 8-16,0 0-16 15,21-78-10-15,-27 64 3 16,-9-1-14-16,-5 3-7 15,-5 5 14-15,-6 7-56 16,-9 0-8-16,-4 20-17 16,-5 16-9-16,1 12 9 15,4 7 10-15,5 6-1 16,9 2-7-16,8 1-1 16,11-8-2-16,11-7-3 0,0-15-5 15,12-12-2-15,12-10-3 16,4-12 0-16,2 0 3 15,0-17 3-15,-5-15 2 16,-4-9-3-16,-1-9 2 16,-6-6-3-16,-6-1 1 15,-2 3 3-15,-6 5-5 16,0 10 0-16,0 6 3 16,0 12-3-16,0 12 0 15,0 9 5-15,0 10-5 16,0 28-6-16,0 23 1 15,6 25 5-15,0 17 13 16,-2 17-1-16,-2 12-4 0,-2 1 2 16,0-7 22-1,0-13-11-15,0-21-12 0,3-15 4 16,1-21 4-16,2-17-16 16,-1-21 2-16,-1-13-1 15,-1-5 1-15,-3-2 5 16,6-19 16-16,3-8-13 15,4-8-8-15,4-3-3 16,10-4-57-16,6-5-45 16,4-2-126-16,6-3-227 15</inkml:trace>
  <inkml:trace contextRef="#ctx0" brushRef="#br0" timeOffset="75457.94">8190 16226 85 0,'0'0'279'0,"0"0"-152"15,0 0 30-15,13-81-13 16,-13 65 5-16,0-2-28 16,-12 6 0-16,-4 5-27 15,-1 7-4-15,-5 3-15 16,-2 22-45-16,-1 13-22 0,1 8 4 16,0 4 3-16,5-4 15 15,7-2 3-15,7-10 4 16,5-10-33-16,0-7 3 15,17-8-7-15,11-9-3 16,5 0 3-16,3-20 2 16,2-8 0-16,-8-5-4 15,-7-1 1-15,-5 1-2 16,-12-1 3-16,-6 4 3 16,0 5 3-16,-3 9-2 15,-5 8 15-15,2 6 5 16,3 2-16-16,-1 7-8 15,4 16-11-15,0 7 7 16,0 2 3-16,7-1 1 16,4-4 0-16,2-3-27 15,5-7-35-15,0-4-63 0,-2-7-53 16,-1-4-30-16,-1-2-91 16,-4 0-49-16</inkml:trace>
  <inkml:trace contextRef="#ctx0" brushRef="#br0" timeOffset="76103.05">8359 16134 562 0,'0'0'162'16,"0"0"0"-16,0 0-38 0,0 0-46 16,0 0-29-16,0 0 5 15,64 11 21-15,-45 16 11 16,-1 3-25-16,-5-3 14 15,2-2-19-15,-4-6-24 16,-4-6-10-16,-2-4-5 16,-2-4-12-16,-1-5 0 15,0 0-2-15,-2 0 6 16,0-5-1-16,0-10-1 16,1-6-7-16,-1-3 4 15,3 0-4-15,2-2-4 16,1 3 3-16,0 1 2 15,3 6-4-15,-3 5 4 16,-2 7-2-16,2 4 0 16,0 0-11-16,6 9 12 0,0 9-5 15,1 1 5-15,-2 3 7 16,-2 2 0-16,-1-2 3 16,-1-2 0-16,-1-4-2 15,-2-4-7-15,-1-3 2 16,0-6-1-16,-1 0 1 15,-1-3-3-15,-1 0 6 16,0 0 0-16,0-10 2 16,3-6-7-16,-1-4 1 15,5-5-2-15,4-3-2 16,-1-2-1-16,2 1-11 16,-3-1 3-16,6 5 5 15,-6 3 6-15,0 7 0 0,-3 4 6 16,-1 6-6-16,0 5 10 15,1 0-10-15,2 3-5 16,3 14 4-16,1 5 2 16,-1 3 2-16,4 4-3 15,-2-4-4-15,2 1 4 16,6-5-3-16,3-4-49 16,9-6-78-16,3-5-67 15,2-6-182-15,-8-2-539 16</inkml:trace>
  <inkml:trace contextRef="#ctx0" brushRef="#br0" timeOffset="76750.75">9374 15920 175 0,'0'0'281'0,"0"0"-100"16,0 0 33-16,0 0-17 15,0 0-142-15,0 0 11 16,15 107 57-16,0-40-38 16,-1 1-14-16,2 0-31 15,-1-7-29-15,0-2-9 0,-3-5-1 16,-1-10-1 0,-3-11-30-16,-2-13-35 0,-3-10-57 15,0-10-33-15,-3-5-51 16,0-21-86-16</inkml:trace>
  <inkml:trace contextRef="#ctx0" brushRef="#br0" timeOffset="76909.77">9404 15995 275 0,'0'0'760'0,"0"0"-579"15,-5-75-64-15,34 55-68 16,13 1-34-16,8 1-14 0,4 5-1 15,3 3 0-15,-5 7-98 16,-13 3-68-16,-12 0-177 16</inkml:trace>
  <inkml:trace contextRef="#ctx0" brushRef="#br0" timeOffset="77096.84">9616 16199 845 0,'0'0'146'16,"0"0"-41"-16,0 0 4 0,0 0-46 15,94-32-53-15,-52 15-10 16,7-2-65-16,-3-3-106 16,0 0-106-16,-7 5-413 15</inkml:trace>
  <inkml:trace contextRef="#ctx0" brushRef="#br0" timeOffset="77505.69">9993 15762 318 0,'0'0'281'15,"0"0"-42"-15,0 0-15 16,0 0-80-16,0 0-110 16,0 0 40-16,35 85 41 15,-21-35-38-15,-2 2-34 0,2-1-25 16,-5 3-9 0,0-4-6-16,1-3-3 0,-4-8-3 15,-3-9-50-15,2-10-72 16,-2-16-90-16,-2-4-147 15,4-14-115-15</inkml:trace>
  <inkml:trace contextRef="#ctx0" brushRef="#br0" timeOffset="77661.53">10217 16017 371 0,'0'0'378'16,"0"0"-216"-16,0 0-15 15,0 0-50-15,0 0-41 16,0 0-36-16,70 96-13 15,-62-69-7-15,-5 0-29 16,-2-3-104-16,-1-6-116 0,0-2-199 16</inkml:trace>
  <inkml:trace contextRef="#ctx0" brushRef="#br0" timeOffset="77816.97">10293 15916 730 0,'0'0'248'0,"0"0"-150"0,0 0-42 16,0 0-56-16,0 0-61 0,0 0-108 15,2-25-91 1,5 42-333-16</inkml:trace>
  <inkml:trace contextRef="#ctx0" brushRef="#br0" timeOffset="78257.24">10453 15888 701 0,'0'0'124'16,"19"78"73"-16,-10-22-61 16,6 7-67-16,-3 4-31 0,4 4-4 15,-2-4-27 1,0-2-4-16,-3-8-3 15,-3-7-13-15,-2-12-51 0,-2-18-40 16,-4-17-64-16,1-3-14 16,2-28 63-16,-1-8 5 15,1-7-8-15,-3-7 1 16,0-6 89-16,0-8 32 16,-15-7 16-16,-2-3 47 15,1 2 96-15,4 12 20 16,8 11 18-16,4 12-20 15,0 11-42-15,16 9-13 16,8 8-9-16,6 9-39 16,1 0-21-16,-3 9-2 15,-7 10-18-15,-10 8 1 0,-10 6-17 16,-1 3-4 0,-9 2-7-16,-13 0-6 0,-3-3-9 15,1-5-67-15,-2-5-126 16,-1-5-156-16,-2-9-428 15</inkml:trace>
  <inkml:trace contextRef="#ctx0" brushRef="#br0" timeOffset="78639.28">10949 15569 637 0,'0'0'173'0,"0"0"-63"15,0 0 95-15,33 121-101 16,-22-66-13-16,-2-1-32 16,2-3-25-16,0-2-26 15,2-4-5-15,-2-3-3 16,-5-3-22-16,-5-8-87 15,-1-12-51-15,0-12-75 16,0-7-77-16,0-12-50 16,-1-18 362-16,1-4 25 15,0-2 239-15,0-1-20 16,13-5 7-16,11-1-64 0,12 0-64 16,1 3-46-16,5 4-53 15,-5 5-19-15,0 6-5 16,-5 6-49-16,-10 5-69 15,-7 4-77-15,-7 5-216 16</inkml:trace>
  <inkml:trace contextRef="#ctx0" brushRef="#br0" timeOffset="78788.64">11282 15821 662 0,'0'0'295'15,"0"0"-95"-15,28 85-82 16,9-63-28-16,7 0-53 15,3-6-34-15,0-9-3 0,-4-5-74 16,-3-2-97-16,-4-6-173 16,-4-18-465-16</inkml:trace>
  <inkml:trace contextRef="#ctx0" brushRef="#br0" timeOffset="79612.86">11765 15755 463 0,'0'0'639'0,"0"0"-424"16,0 0 27-16,0 0-123 15,-103-20-47-15,84 43-32 16,-1 9-11-16,4-1-10 16,6 1-6-16,4-5-10 15,4-4 1-15,2-7-3 0,0-10-1 16,15-6-21-16,7 0-16 16,5-17-1-16,2-10-24 15,-3-1 4-15,-3 3 28 16,-5 1 30-16,-8 4 4 15,-4 9 16-15,-3 6 43 16,-3 5 1-16,0 0-26 16,0 16-36-16,0 10 1 15,-3 2-1-15,3 0 5 16,0-3-7-16,3-5-1 16,15-6 0-16,6-12-3 15,7-2-37-15,1-4-1 16,-1-18-18-16,0-2-2 15,-5-5-1-15,-6 0 15 16,-8 1 46-16,-7 6 2 0,-5 2 53 16,0 6 31-16,-3 4-7 15,-8 6 6-15,-5 4-32 16,1 0-23-16,0 0-7 16,2 13-16-16,4-1 0 15,5 0-5-15,4-1-4 16,1-5-1-16,21-6-28 15,8 0-16-15,6-7-13 16,-2-12-17-16,0 1 11 16,-11-1 15-16,-4 5 39 15,-8 3 14-15,-7 5 26 16,-1 4 56-16,-3 2-6 0,0 0-29 16,0 8-31-16,-6 7-5 15,3 4 0-15,3-2-11 16,0-1 0-16,5-7-2 15,19-7-33-15,7-2-27 16,9-9-8-16,0-15-21 16,-1-7-50-16,-3-8 24 15,-3-5 59-15,-6-5 41 16,-8-5 17-16,-5-3 3 16,-9 1 14-16,-5 5 48 15,0 8 46-15,0 11 39 16,0 15-51-16,0 8-50 0,0 9-10 15,0 5-20 1,-4 26-17-16,1 12 1 16,2 8-1-16,1 5 0 0,0 0-2 15,0-3 2-15,7-2-2 16,0-4-1-16,1-4-26 16,-5-7-33-16,-2-6-36 15,-1-9-93-15,0-8-86 16,0-8-254-16</inkml:trace>
  <inkml:trace contextRef="#ctx0" brushRef="#br0" timeOffset="79746.14">12360 15702 991 0,'0'0'205'16,"0"0"-53"-16,0 0-83 0,66-79-69 15,-12 52-8-15,1 2-145 16,-2 4-161-16,-3-1-311 15</inkml:trace>
  <inkml:trace contextRef="#ctx0" brushRef="#br0" timeOffset="79822.42">12851 15464 317 0,'0'0'0'16</inkml:trace>
  <inkml:trace contextRef="#ctx0" brushRef="#br0" timeOffset="97773.49">19669 3263 300 0,'0'0'117'0,"0"0"128"16,0 0-65-16,0 0-3 15,0 0-14-15,0 0-59 0,0 0-88 16,-25 85 79-16,25-3-4 16,4 2-3-16,1 7-41 15,-1-3-12-15,-4-4-22 16,1-12-8-16,-1-12-3 16,2-14-2-16,1-17-2 15,0-13-12-15,2-15-52 16,-1-1-37-16,4-23 28 15,0-14-80-15,-2-8-52 16,-4-9-140-16,-2-8-323 16</inkml:trace>
  <inkml:trace contextRef="#ctx0" brushRef="#br0" timeOffset="98049.03">19645 3171 769 0,'0'0'205'0,"-3"-73"11"0,3 49-70 15,15 7-71-15,12 10-33 16,13 7-25-16,7 0 0 16,5 21 4-16,-9 6 20 15,-6 7-14-15,-14 5 0 16,-12 4-15-16,-11 6 17 16,-7 0-15-16,-24 0-4 15,-8-5-9-15,-1-7 2 16,-1-6-3-16,1-6-7 15,3 0-43-15,4 2-13 16,5 0-58-16,9 5-69 16,16-3-13-16,3 1-95 15,13 2-87-15</inkml:trace>
  <inkml:trace contextRef="#ctx0" brushRef="#br0" timeOffset="98491.67">20006 3760 541 0,'0'0'328'16,"0"0"-96"-16,0 0-42 15,0 0-51-15,0 0-56 16,0 0-17-16,-49-60-39 16,34 62-12-16,-1 16-13 0,1 3 13 15,4 0-8-15,2-2 3 16,6 0-8-16,3-3-2 15,0-4-2-15,0-5 2 16,5-3-5-16,10-4 1 16,3 0-1-16,4-5-5 15,2-12 3-15,-5-6-13 16,-5-5-9-16,-7-3 9 16,-5 1 13-16,-2-1 7 15,0 6 4-15,0 7 21 16,-2 5 13-16,-1 7-7 15,0 3-3-15,2 3-14 16,-1 0-14-16,-1 22-11 16,0 4 11-16,3 7 1 0,0-1-1 15,0-2-5-15,0-3 4 16,12-6-21-16,6-1-38 16,9-9-46-16,9-5-57 15,6-6 41-15,5 0-62 16,-3-5-172-16</inkml:trace>
  <inkml:trace contextRef="#ctx0" brushRef="#br0" timeOffset="99171.08">20405 3652 392 0,'0'0'549'0,"0"0"-323"16,0 0-11-16,0 0-78 16,0 0-78-16,0 0-57 15,-54-31-2-15,33 60-2 0,1 5 1 16,7 0-2-1,1-2 3-15,9-1-2 0,3-4 1 16,0-4-4-16,9-6-15 16,12-6-18-16,3-7 4 15,1-4-3-15,-4 0 9 16,0-17-1-16,-6-4-10 16,-5-2 10-16,-5 0 21 15,-5-6 8-15,0 1 5 16,0 2 23-16,-8 7 18 15,4 9 9-15,2 10-13 16,2 1-42-16,0 27-2 16,3 17 2-16,11 10 1 15,4 4 25-15,-3 6 6 0,-4-1-10 16,-5 3-11-16,-6-1-6 16,0-8-5-16,-4-4 0 15,-15-8-1-15,-8-8 1 16,-4-6 0-16,-4-11 0 15,-2-9-9-15,2-11-3 16,4-1 12-16,6-12 2 16,9-13-1-16,11-6 0 15,5-9-1-15,25-5-5 16,17-8 5-16,13-10 3 16,7-2-3-16,0-1 0 15,1 3 0-15,-3 3-12 16,-10 4-24-16,-9 1-20 0,-10 2 11 15,-9 4 23 1,-10 5 18-16,-3 5 4 0,-9 6 0 16,0 9 20-16,0 6 14 15,-12 8 18-15,-1 10 6 16,-7 3-33-16,-1 28-24 16,-1 15-1-16,4 8 5 15,12 1 5-15,6-3 0 16,2-5 2-16,18-10-11 15,10-3 2-15,5-9-3 16,0-6-10-16,0-8-99 16,-7-8-140-16,-10-3-256 15</inkml:trace>
  <inkml:trace contextRef="#ctx0" brushRef="#br0" timeOffset="100600.8">20388 9087 137 0,'0'0'201'16,"0"0"-46"-16,0 0-4 15,0 0-26-15,0 0-5 16,0 0-13-16,4-42-1 16,-4 36-21-16,0 3-19 15,0-2 3-15,-1 0 9 16,-5 1-15-16,-4-1-18 0,-1 2 2 15,-4 0-17-15,-1 2 5 16,-2-1-11-16,0 2 3 16,-7 0-4-16,-1 0 2 15,-4 0-10-15,2 6-1 16,1 2 8-16,2 2-7 16,1 1-2-16,2 2-2 15,-1 4-1-15,4 2-2 16,2 3-3-16,3 4-1 15,3 3-3-15,4 5 5 16,2 4-3-16,4 3 1 16,1 1 3-16,0 2-1 15,10-1-3-15,11 1-1 16,6-4-1-16,9-4 0 0,6-8 0 16,8-6 6-16,5-6-6 15,6-11 4-15,4-5-4 16,-1-4 1-16,1-18 0 15,1-10-2-15,-2-9 0 16,-4-7-1-16,-5-5-1 16,-11 1-1-16,-9-1 3 15,-11 5 0-15,-8 5 0 16,-7 1 3-16,-7 6 0 16,-2-2 2-16,0 4 11 15,-14 0 5-15,-6 4-3 16,-3-1 0-16,-4 1-5 15,-7 2 4-15,0 6-3 16,-8 4-4-16,-7 7 10 0,-8 6-14 16,-8 5-6-16,-9 6 0 15,-6 15 0-15,-1 6 0 16,2 4 0-16,12 4-10 16,13 2-85-16,18-2-83 15,14-9-141-15,13-9-710 16</inkml:trace>
  <inkml:trace contextRef="#ctx0" brushRef="#br0" timeOffset="145137.93">17952 5470 205 0,'0'0'128'0,"0"0"21"0,0 0-13 15,0 0-8-15,12-85-23 16,-12 68-8-16,0 1-10 15,0 0-15-15,-1 2-5 16,-14 3-4-16,-3 5-10 16,-9 6 7-16,-7 5-31 15,-8 27 10-15,-3 16 1 16,-1 10-4-16,6 8 6 16,13-2-11-16,13-6-17 15,14-11-12-15,6-13 5 16,29-13-2-16,17-12-2 15,12-9 2-15,9-2 14 16,5-26-5-16,-2-10-10 0,-5-7-2 16,-17-5 2-1,-18-2-3-15,-29 4-1 0,-10 2 2 16,-37 5 4-16,-14 7-6 16,-7 12 0-16,4 10-2 15,5 12-3-15,16 0 1 16,14 12-37-16,13 10-113 15,9 0-160-15,2-5-301 16</inkml:trace>
  <inkml:trace contextRef="#ctx0" brushRef="#br0" timeOffset="145771.81">19563 5356 548 0,'0'0'159'0,"0"0"33"0,0 0-50 16,-104 10-31-16,69 16-32 15,0 13-4-15,3 2 6 16,13-2 0-16,13-3-38 15,6-12-24-15,24-4-3 16,21-11-7-16,19-9 8 16,12-2 6-16,3-22-11 15,-3-8-9-15,-13-1-2 16,-18-1 0-16,-19 0 0 16,-16 4-1-16,-10 2 4 15,-14 3-4-15,-21 3-3 16,-7 8-24-16,1 5-16 15,13 4-30-15,12 5-82 16,15 0-86-16,1 2-193 0</inkml:trace>
  <inkml:trace contextRef="#ctx0" brushRef="#br0" timeOffset="146371.76">21642 5167 506 0,'0'0'215'0,"0"0"3"16,-84 8-54-16,51 21-53 15,1 12-27-15,6 2-15 16,9 4 17-16,10-7-38 16,7-9-15-16,20-9-21 15,25-11-4-15,12-8 3 16,14-3-8-16,7-9 8 15,-5-15-7-15,-10-3-3 16,-20-3 2 0,-18-4 4-16,-17 0-6 0,-8-1 1 15,-17-3 1-15,-19 4 0 16,-2 6-3-16,7 7-1 0,14 11-1 16,8 10-33-16,9 0-76 15,0 20-129-15,4 12-100 16,9 6-183-16</inkml:trace>
  <inkml:trace contextRef="#ctx0" brushRef="#br0" timeOffset="146741.66">23103 5121 851 0,'0'0'183'0,"0"0"-15"16,0 0-6-16,0 0-50 15,-91-40-65-15,69 66-26 16,2 8 1-16,2 0 6 16,11 1-6-16,7-4-9 15,0-8-5-15,29-7-3 16,19-8 2-16,15-8 0 15,7-4-5-15,-3-17 5 16,-10-4-7-16,-18-2 0 16,-20 0-3-16,-19 1 6 0,-5 2-2 15,-36-1-1 1,-19 6-1-16,-12 4-3 0,2 6-8 16,7 6-20-16,19 3-35 15,17 0-76-15,12 8-117 16,13 0-287-16</inkml:trace>
  <inkml:trace contextRef="#ctx0" brushRef="#br0" timeOffset="147463.1">26893 4988 138 0,'0'0'513'0,"0"0"-358"0,0 0 48 15,0 0-44-15,-87 73-29 16,65-32 10-16,8-2-61 16,14-5-38-16,0-4-11 15,29-11-19-15,23-10 2 16,15-9 9-16,11 0-8 16,2-20-10-16,-6-11-4 15,-15-10 0-15,-14 1 0 16,-20-2 2-16,-22 0-2 15,-6 6 7-15,-35 5-5 16,-12 9-2-16,-5 7 2 16,3 15-2-16,8 0-3 0,12 17-17 15,11 12-42 1,15 7-59-16,6 6-99 16,12 2-117-16,22-4-113 0</inkml:trace>
  <inkml:trace contextRef="#ctx0" brushRef="#br0" timeOffset="147767.82">28118 4916 814 0,'0'0'470'0,"0"0"-338"15,0 0 19-15,0 0-95 0,0 0-23 16,-45 76-6-16,38-31-3 15,7-3-11-15,14-5-6 16,21-15-4-16,12-10-1 16,10-12 6-16,1-5-1 15,-3-21-7-15,-4-9 1 16,-9-3-1-16,-14 0 3 16,-10 1-3-16,-18 2-1 15,-5 3-8-15,-32 6-17 16,-18 6-30-16,-19 15-36 15,-16 5-129-15,-7 8-307 16</inkml:trace>
  <inkml:trace contextRef="#ctx0" brushRef="#br0" timeOffset="148443.74">27166 6718 417 0,'0'0'177'0,"0"0"-7"16,-85 59 1-16,53-8-19 15,1 10-46-15,9 3 1 16,11-6-15-16,11-10-40 16,14-12-26-16,30-16-1 15,18-12-6-15,19-8 5 16,15-10-18-16,1-21-1 16,-7-11-4-16,-19-6-1 15,-25-2-2-15,-27 3 2 16,-19 7 4-16,-22 2-2 15,-25 5-1-15,-10 9-1 0,4 9-1 16,9 12-2 0,13 3 0-16,17 7-48 0,14 21-93 15,9 5-18-15,32 10-80 16,14 8-182-16</inkml:trace>
  <inkml:trace contextRef="#ctx0" brushRef="#br0" timeOffset="148729.76">28478 6936 1122 0,'0'0'164'0,"0"0"-42"0,0 0-50 16,0 0-20-16,-26 92-22 15,26-63-11-15,6-8-13 16,26-13 6-16,10-8-4 15,10-5 6-15,1-22-3 16,-4-9 3-16,-13-3-3 16,-13-4-8-16,-15 2 7 15,-8 5 4-15,-22 5-7 16,-25 6-7-16,-17 8-7 16,-16 17-28-16,-11 0-96 15,-11 34-157-15,-13 21-217 16</inkml:trace>
  <inkml:trace contextRef="#ctx0" brushRef="#br0" timeOffset="149398.88">27633 9399 285 0,'0'0'109'0,"0"0"5"0,0-75-25 16,3 45-8-16,2 0-20 15,0 3-22-15,-4 5-14 16,-1 3 6-16,0 7 44 16,0 2 28-16,-3 8-10 15,-11 2 1-15,-8 10-31 16,-4 23 9-16,-3 13 7 16,-2 10-1-16,4 0-32 15,8-3-5-15,12-10-7 16,7-11-12-16,16-10-12 15,24-13 0-15,15-9 7 16,14-4 5-16,4-25-8 16,3-10-13-16,-12-7 2 15,-17-3-3-15,-20-3 7 16,-23 0-3-16,-4 6-4 16,-30 5 2-16,-12 15-4 0,-1 15 1 15,0 11-5-15,10 7-13 16,11 25-21-16,11 13-29 15,11 9-55-15,3 4-96 16,26-6-111-16,13-6-183 16</inkml:trace>
  <inkml:trace contextRef="#ctx0" brushRef="#br0" timeOffset="149679.62">28706 9230 974 0,'0'0'327'0,"0"0"-230"0,0 0 46 16,-75 72-75-16,61-38-45 15,11-6-5-15,3-7-17 16,15-9 9-16,19-10 20 16,12-2 6-16,6-24-14 15,0-12-12-15,0-10-1 16,-10-7-1-16,-13-2-6 15,-12-1 3-15,-17 9-4 16,-3 7-2-16,-34 8-22 16,-19 11-49-16,-21 15-70 15,-16 7-170-15,-15 36-206 16</inkml:trace>
  <inkml:trace contextRef="#ctx0" brushRef="#br0" timeOffset="150179.2">27849 12148 723 0,'0'0'193'15,"0"0"-31"-15,0 0-25 16,0 0-5-16,0 0-62 0,-94 53 5 15,64 3-21 1,11-1-19-16,12-3-11 0,7-8-13 16,25-11 2-1,22-16-11-15,19-17 18 0,7-3-2 16,6-30-9-16,-10-16 2 16,-16-5-10-16,-18-5 3 15,-25 3-1-15,-10 2 1 16,-30 6-1-16,-16 14-3 15,1 17-3-15,1 17-12 16,11 17-32-16,9 29-43 16,12 17-60-16,10 11-65 15,2 2-126-15,3-2-236 16</inkml:trace>
  <inkml:trace contextRef="#ctx0" brushRef="#br0" timeOffset="150470.78">29124 12228 1331 0,'0'0'165'0,"0"0"-65"0,-122 18-31 16,76 21-14-16,16 5-24 16,22-1-18-16,8-4-12 15,41-11 6-15,20-14-3 16,12-14 2-16,6-9 2 15,-4-29-4-15,-10-14-1 16,-14-11-2-16,-17-5 2 16,-22-3-6-16,-12 2 0 15,-39 3-25-15,-31 6-35 0,-28 11-35 16,-28 20-63-16,-20 22-94 16,-18 11-90-16,-6 39-30 15</inkml:trace>
  <inkml:trace contextRef="#ctx0" brushRef="#br0" timeOffset="150997.62">25903 12918 122 0,'0'0'184'0,"0"0"-162"16,0 0-7-16,0 0-11 15,0 0-1-15,0 0-2 16,38-44 3-16,-33 34-3 16,-1-2-1-16,-2-1 3 15,-1-4-2-15,-1-4 2 0,0 2 38 16,0-4 75-16,-1 3 5 16,-16 5 64-16,-11 5 4 15,-8 10-56-15,-12 1-22 16,-8 30-8-16,-1 15-11 15,3 12-33-15,14-3-7 16,19-6-8-16,21-10-21 16,8-15-4-16,38-15-9 15,18-9 23-15,16-26-1 16,8-20-13-16,-4-12-13 16,-11-4-6-16,-23 0-2 15,-28-1-5-15,-24 5-39 16,-57 7-68-16,-46 10-209 0,-43 11 150 15</inkml:trace>
  <inkml:trace contextRef="#ctx0" brushRef="#br0" timeOffset="151363.51">23091 12789 860 0,'0'0'190'16,"0"0"-16"-16,-106 94-39 15,81-46-19-15,14-3-45 16,11-7-40-16,5-11-5 15,27-13-13-15,21-14 33 16,12-5-11-16,7-29-14 16,-2-10-8-16,-15-6-13 15,-25-5 0-15,-24 6-2 16,-11 2 1-16,-45 5-27 16,-34 5-29-16,-23 7-69 15,-26 11-172-15,-19 10-85 16,-9 9 169-16</inkml:trace>
  <inkml:trace contextRef="#ctx0" brushRef="#br0" timeOffset="151697.44">21369 12944 861 0,'0'0'193'0,"0"0"-41"0,0 0-31 16,0 0-16-16,-20 75-21 15,30-54-53-15,14-6 1 16,7-8-17-16,8-7 3 16,3-5 3-16,2-23-6 15,-2-8-10-15,-6-4-3 16,-14-5 4-16,-14 4-5 15,-8 1 3-15,-21 2-4 16,-27 2-6-16,-28 9-13 16,-21 2-22-16,-19 8-143 15,-14 15 111-15,-17 2-6 16,-13 18-223-16,-13 17-544 16</inkml:trace>
  <inkml:trace contextRef="#ctx0" brushRef="#br0" timeOffset="152081.51">18914 13229 299 0,'0'0'250'16,"0"0"-78"-16,0 0 37 0,0 0-98 15,0 0-31-15,-7 82 21 16,7-46-20-16,0 0-27 16,9-8-25-16,18-9-10 15,7-9-12-15,6-10 19 16,5-7 8-16,-3-21-26 15,-9-8 7-15,-11-7-12 16,-16 0 3-16,-6 3-3 16,-17 2-2-16,-23 7-1 15,-12 5-24-15,-9 8-91 16,-6 6-68-16,-2 9-163 16,7 3-257-16</inkml:trace>
  <inkml:trace contextRef="#ctx0" brushRef="#br0" timeOffset="152416.93">18319 12927 223 0,'0'0'493'0,"0"0"-317"0,-97 89-11 16,82-59-70-1,12-6-32-15,3-10-31 0,15-8-4 16,18-6 11-16,10-1 6 16,1-21-12-16,0-6-27 15,-8-4 2-15,-11 1-7 16,-11 3 0-16,-13 2 5 15,-1 5-6-15,-12 1-25 16,-14 3-34-16,-13-6-42 16,-12-2-110-16</inkml:trace>
  <inkml:trace contextRef="#ctx0" brushRef="#br0" timeOffset="153103.82">18164 10519 830 0,'0'0'217'15,"0"0"-25"-15,-104 46-47 16,66-2-45-16,8-2-29 16,13-6-28-16,12-8-16 15,5-8-14-15,22-9-1 16,17-11-8-16,13-9 10 15,8-25-4-15,-3-9 0 16,-11-7-7-16,-18-2-1 0,-17-3-2 16,-11-1 3-1,-23 2-3-15,-23 4-11 0,-13 4-31 16,-9 5-26-16,3 3-53 16,7-2-62-16,12-3-64 15,11-3-271-15</inkml:trace>
  <inkml:trace contextRef="#ctx0" brushRef="#br0" timeOffset="153595.48">18112 8263 503 0,'0'0'366'16,"0"0"-151"-16,0 0 1 0,0 0-102 15,-87 11-46-15,71 35-14 16,8 3-16-16,8-4-7 16,0-8-12-16,17-9 3 15,14-12-2-15,6-16-5 16,8 0-4-16,0-27-3 15,-8-11 3-15,-11-6-10 16,-17-4 0-16,-9 0 5 16,-5-2-5-16,-26 6-2 15,-8 4-10-15,-6 8-36 16,3 9-20-16,8 7-58 16,4 5-54-16,8 0-29 15,6-1-166-15</inkml:trace>
  <inkml:trace contextRef="#ctx0" brushRef="#br0" timeOffset="153905.94">18310 7522 990 0,'0'0'160'0,"-89"-14"-9"16,35 26-20-16,2 24-68 15,10 4-19-15,14-1-22 16,19-3-12-16,9-9-7 0,19-10 0 16,25-11-3-1,12-6 1-15,8-6-3 0,1-19-6 16,-12-4-23-16,-15-3 7 16,-18 5 1-16,-17 2 13 15,-3 7 2-15,-25 8-4 16,-12 10-35-16,-4 0-51 15,7 4 26-15,10 8-45 16,15 2-181-16,9-7-215 16</inkml:trace>
  <inkml:trace contextRef="#ctx0" brushRef="#br0" timeOffset="154382.47">20024 7232 843 0,'0'0'227'0,"0"0"-82"0,0 0-25 16,-87-5-38-16,77 11-24 15,9 2-36-15,1 1-12 16,13-6-3-16,18-2-5 15,11-1 21-15,3 0-23 16,-2-11 4-16,-7-5-1 16,-9-4-1-16,-11 3 2 15,-14-2-3-15,-2 0 9 16,-21-1-4-16,-12 5-5 16,-3 2 1-16,5 7-2 15,7 6-3-15,12 0-28 16,10 6-113-16,2 14-88 15,3 5-77-15,14 5-180 0</inkml:trace>
  <inkml:trace contextRef="#ctx0" brushRef="#br0" timeOffset="154772.73">21578 7163 830 0,'0'0'176'0,"0"0"-31"15,0 0-29-15,-86 49-15 16,68-31-36-16,9-5-19 16,9-4-32-16,0-8-1 15,13-1-8-15,11 0 1 16,5-13 6-16,-2-3-12 16,-5-4 5-16,-12 6-5 15,-7-1-3-15,-3 3-5 16,-7 1-26-16,-17-1-35 0,-6 6-52 15,-1 6-33-15,0 0-143 16,-2 12-116-16</inkml:trace>
  <inkml:trace contextRef="#ctx0" brushRef="#br0" timeOffset="179799.8">2811 7178 237 0,'0'0'88'16,"0"0"-77"-16,0 0 219 16,0 0-124-16,0 0-37 15,0 0 11-15,0 0-2 16,0 0-24-16,0 0 3 15,0 0-23-15,0 0-13 16,0 0-6-16,0 3 1 16,0 3-6-16,0 0 9 15,0 3 28-15,0-1-13 0,0 2 3 16,0 0-11-16,0 5 5 16,0 0-3-16,0 4 4 15,0 8 9-15,0 6 12 16,0 11-10-16,0 6 9 15,0 7-3-15,-7 9-7 16,-1 2-10-16,1 4-13 16,1 1 3-16,0 2 17 15,3-8-22-15,3-4-13 16,0-9 1-16,3-12 0 16,12-8-2-16,0-9-3 15,4-11 0-15,2-6 0 0,6-8-5 16,1 0 0-1,11-19-32-15,0-6-21 0,0-4-16 16,-1-2-55-16,-11-1-81 16,-15 3-39-16,-10-4-150 15</inkml:trace>
  <inkml:trace contextRef="#ctx0" brushRef="#br0" timeOffset="180137.89">2511 7741 755 0,'0'0'220'0,"0"0"-149"0,0 0 14 15,0 0-35-15,108-23-36 16,-56 9-14-16,3-2-72 15,0-3-165-15,-7-2-181 16</inkml:trace>
  <inkml:trace contextRef="#ctx0" brushRef="#br0" timeOffset="181140.14">2318 6861 254 0,'0'0'275'16,"0"0"-159"-16,0 0 41 16,0 0 15-16,0 0-51 15,0 0-31-15,-47 0-1 16,47 0 8-16,0 0-20 15,0 0-25-15,0 0-27 16,11 0-3-16,20-2-6 16,21-7 3-16,17-3 0 15,14-2 1-15,1 0-11 0,-6 1-8 16,-11 2 4-16,-15 7-3 16,-11-1-2-16,-18 5-13 15,-8 0-37-15,-8 0-48 16,-4 0-73-16,-1 0-15 15,-2 0-65-15,0 3-25 16,0-1-206-16</inkml:trace>
  <inkml:trace contextRef="#ctx0" brushRef="#br0" timeOffset="182025.01">2756 6650 91 0,'0'0'247'0,"0"0"-127"15,0 0-9-15,0 0-9 16,0 0-31-16,0 0-1 16,-18-5 35-16,17 3-4 15,-1 2-25-15,1-2 2 16,-1 2-10-16,1 0-2 15,1 0 0-15,-2-1 0 16,2 1-22-16,0-2-12 16,0 2 5-16,0 0-6 15,0 0-12-15,0 0-8 0,0 0-8 16,0 0 2-16,0 0-4 16,0 0-2-16,11 0-5 15,14 3 6-15,8 9 9 16,8 2 2-16,1 1-2 15,2-3-8-15,2 1 2 16,0-4-3-16,0 0 0 16,-5-4 1-16,-5 0-1 15,-10 0-1-15,-6-2 1 16,-10 1 1-16,-5 3-1 0,-5 3 1 16,0 3 8-1,-20 7 13-15,-10 1 1 0,-9 2-12 16,-1-3-8-16,3-1-3 15,6-2-62-15,5-3-88 16,3-3-221-16,3-4-588 16</inkml:trace>
  <inkml:trace contextRef="#ctx0" brushRef="#br0" timeOffset="187558.9">4097 7196 168 0,'0'0'156'0,"0"0"-38"16,0 0 16-16,0 0-17 0,0 0 2 15,0 0-29-15,0 0 6 16,0 0-26-16,0-19-18 16,0 19 2-16,0 0-18 15,0 0 4-15,0 0 0 16,-3-2 1-16,0 1 7 15,-3-2-7-15,-3 2-17 16,0-1-9-16,-3 2 1 16,0 0-2-16,-1 0 0 15,-5 0 9-15,0 0-2 16,-4 7-2-16,-1 1-7 16,0 4 0-16,0-3-4 15,-1 5-2-15,3-3 1 0,-1 3 2 16,1 0 2-1,3 3-9-15,-4 3 3 0,4 4-1 16,-3 3-3-16,2 2 2 16,-2 7-3-16,-2 0 1 15,1 4 7-15,-3 1 3 16,5-3-7-16,-2 4 0 16,7-3 1-16,-3 3-1 15,6-2 6-15,2 4 0 16,5-2-2-16,5 1-5 15,0-1-2-15,3-1-1 16,15-2 5-16,9-3-5 0,3-6 0 16,1-7-1-16,6-4 1 15,-1-8 0-15,2-5 1 16,-4-3-1-16,-3-3 0 16,-2 0 0-16,-7-5 4 15,-3-7 0-15,-4 0-2 16,-3-2 3-16,-3-1 1 15,-3-2-4-15,0 0 2 16,-3 1-2-16,0-4-1 16,-3-1 5-16,0-1-4 15,0 1-1-15,-3 1 3 16,-3 2-2-16,3 1 2 16,0 1-1-16,0 3 0 0,3 1-3 15,0 0 0-15,0 2-1 16,0 1 1-16,12-1-7 15,3 3 5-15,0 0-2 16,6 1 2-16,1 5-1 16,-2 1 2-16,2 0-1 15,-3 0 2-15,-2 3-4 16,-1 9 2-16,-4 6 2 16,3 2 0-16,-6 0 2 15,-3 3 2-15,0 1-2 16,-2-1 2-16,-4-1-2 15,3-2 1-15,-3-2-1 16,0-1-2-16,0-5-2 16,0-3-42-16,0-1-25 0,3-3-81 15,5-3-100-15,-2-2-148 16</inkml:trace>
  <inkml:trace contextRef="#ctx0" brushRef="#br0" timeOffset="187698.45">4510 7887 978 0,'0'0'115'15,"0"0"-21"-15,0 0-94 16,0 0 0-16,0 0-206 0,0 0-388 16</inkml:trace>
  <inkml:trace contextRef="#ctx0" brushRef="#br0" timeOffset="196727.87">17645 6271 599 0,'0'0'202'16,"0"0"27"-16,0 0-60 16,0 0-37-16,0 0-17 15,0 0-26-15,0 0-27 16,-7 0-20-16,11 0-22 0,18 0-9 15,8 0-5 1,5 0 2-16,0 0-6 0,1 0-1 16,-4 0-1-16,-6 0-13 15,-3-2-33-15,-6-1-23 16,-3 0-61-16,-5-1-53 16,-2-1-50-16,-4 0-113 15,-3 0-155-15</inkml:trace>
  <inkml:trace contextRef="#ctx0" brushRef="#br0" timeOffset="196980.97">17813 6129 499 0,'0'0'172'15,"0"0"19"-15,0 0-61 16,0 0-75-16,0 0 78 16,0 0-54-16,-1 92-25 15,5-62-12-15,0-1-31 16,-3-2-2-16,1 0-9 16,-1-3-4-16,1-1-96 15,-1-5-93-15,-1-3-192 16</inkml:trace>
  <inkml:trace contextRef="#ctx0" brushRef="#br0" timeOffset="198112.82">18262 6011 184 0,'0'0'197'0,"0"0"-56"0,0 0-32 15,0 0 12-15,0 0-31 16,0 0-2-16,-11-27-43 16,5 24 18-16,-3 0-20 15,-2 0 12-15,1-2-22 16,1 5 6-16,-3-2 4 16,1 2-15-16,1 0-6 15,-3 0 0-15,-1 0-4 16,-1 0-1-16,3 0-13 15,-1 7 4-15,4 1-4 16,0 4 1-16,1-1-4 16,3 1 0-16,2 1 2 15,3-2-1-15,0 2-1 16,0-3 4-16,0-3 3 16,0 0-3-16,3-4-1 15,4 4 4-15,-1-3-7 16,2-1 5-16,2 0 7 0,0 1 6 15,4 0-2-15,2-1-1 16,-1 0 4-16,3 0-3 16,-1 2-8-16,-1 1-6 15,-1-1 5-15,0 3-6 16,-2-2 3-16,0 2-1 16,0 1-3-16,0 2 2 15,-1-2 3-15,0 3-5 16,0 0 7-16,0 1-4 15,-2-1 0-15,-3 2 1 16,-1 1-3-16,-1 1 1 16,-5-2 5-16,0 2-6 0,0-3 4 15,0 3-2-15,0-2 3 16,-11 0-4-16,0-3 7 16,-1-1-6-16,-1-1-3 15,0-4 4-15,0-2-4 16,-2-3 3-16,0 0-2 15,-3 0 0-15,5-7 3 16,-2-3-2-16,4 0-1 16,4-1 1-16,0-3 0 15,2 0-3-15,4-3 0 16,-1 0 0-16,2 2 0 16,0-3-1-16,0 3 1 15,0-1 0-15,9-1 0 0,4 1-2 16,2-1-1-16,2 0 3 15,-4 0 3-15,-1 3-3 16,-6 1 1-16,-2 4-1 16,-2 1 1-16,-2 1 4 15,0 3-4-15,0-2 1 16,-6 0-2-16,-5 1-4 16,-2 2 2-16,4 3-27 15,1 0-61-15,4 0-122 16,4 0-141-16,0 0-497 15</inkml:trace>
  <inkml:trace contextRef="#ctx0" brushRef="#br0" timeOffset="198901.11">19220 6200 271 0,'0'0'280'0,"0"0"-54"15,0 0 0-15,0 0-81 16,0 0-24-16,0 0-15 16,-9 0-23-16,9 0-28 15,12 0-19-15,10 0-4 16,7 0 8-16,5 0-34 16,4 0 0-16,1 0-2 15,-3 0-4-15,-3 0-46 16,-3-4-48-16,-8-1-62 0,-7 2-47 15,-7 0-37 1,-8-1-61-16,0 2-126 0</inkml:trace>
  <inkml:trace contextRef="#ctx0" brushRef="#br0" timeOffset="199164.87">19344 6093 500 0,'0'0'201'0,"0"0"-27"16,0 0-46-16,0 0 7 16,0 0-4-16,-1 78-36 0,2-46-23 15,2-1-37-15,0 1-24 16,-3-3-6-16,4-5-5 15,-4-5-3-15,3-4-61 16,2-2-95-16,-1-9-68 16,4-4-162-16</inkml:trace>
  <inkml:trace contextRef="#ctx0" brushRef="#br0" timeOffset="200040.88">19857 5931 406 0,'0'0'154'15,"0"0"-2"-15,0 0 4 0,0 0-50 16,0 0-34-16,0 0 27 15,-25-50-48-15,16 44-3 16,0 2-6-16,-5 2-2 16,1 2-5-16,0 0-11 15,-2 0 0-15,1 0-4 16,2 6-5-16,3 5-10 16,3-2 1-16,1 3-2 15,3-2 2-15,0 2 6 16,2-2-1-16,0-2-6 15,0 4 1-15,0-1-5 16,0-1 2-16,9 2 2 0,2-3-3 16,-1-1 8-16,2 1-4 15,2-2 7-15,-1 1-1 16,0-2 5-16,4-2-3 16,-4 3-4-16,2-4-7 15,3 3-1-15,-3 2 6 16,1 1-6-16,1 4-1 15,1 2 1-15,-1 1-1 16,0 1 5-16,-2 0-1 16,-6 0-1-16,-3 5 2 15,-5 0 0-15,-1 1-1 16,0 0 2-16,-1 3 2 0,-10-6 1 16,-2-3 0-1,-2 0-3-15,-3-5-1 16,0-1-4-16,-3-5 5 0,-1 1-6 15,1-6 3-15,-1-1-3 16,-1 0 1-16,5 0 1 16,-1-3-3-16,4-6 1 15,2-4 0-15,4 1 2 16,1-8-3-16,4 3-1 16,4-5 0-16,0-2 0 15,3-2-1-15,12 1 0 16,4 1-1-16,-2 3-9 15,-4 5-3-15,-3 3-8 16,-4 7-11-16,1 2-29 16,0 2-80-16,-3 1-72 0,1 1-191 15</inkml:trace>
  <inkml:trace contextRef="#ctx0" brushRef="#br0" timeOffset="200826.16">21055 6038 882 0,'0'0'196'0,"0"0"-8"15,0 0-52-15,0 0-58 16,0 0-39-16,0 0-10 15,92-21-7-15,-52 21-15 0,4 0 0 16,-1 0-2-16,-4 0-5 16,-5-1-11-16,-9 1-69 15,-5-4-59-15,-10 3-37 16,-7-3-61-16,-3-2-154 16</inkml:trace>
  <inkml:trace contextRef="#ctx0" brushRef="#br0" timeOffset="201058.02">21271 5886 485 0,'0'0'350'0,"0"0"-243"0,0 0 84 15,0 0-52-15,-13 101-43 16,10-68-20-16,-2 0-43 15,2 1-29-15,-1-1 1 16,1-4-5-16,1-2-5 16,2-5-108-16,0-8-83 15,8-10-123-15,11-4-263 16</inkml:trace>
  <inkml:trace contextRef="#ctx0" brushRef="#br0" timeOffset="201897.17">21746 5907 106 0,'0'0'157'16,"0"0"-33"-16,0 0 5 16,0 0-42-16,0 0 13 0,0 0-22 15,14-48 44 1,-14 39-53-16,0 1 30 16,0 2-47-16,0-2 3 0,0 3-9 15,0-2-18 1,0-1 4-16,-4 1 6 15,-3 0 9-15,-1-1-12 0,2 4 2 16,-2-3-9-16,0 3 3 16,-3 0-11-16,2 2-5 15,-4 0-1-15,-1 2-10 16,2 0 6-16,-3 0-5 16,2 2-1-16,-3 8 1 15,3 4 4-15,2 5-1 16,3-2-5-16,4 3-1 15,2 1 1-15,2-1-1 16,0-1 3-16,0 1-3 16,8-1 2-16,6 0 0 15,2-1-2-15,4-1-2 0,0 1 1 16,4-5 4-16,0-1-4 16,-1 0 1-16,3-3 2 15,-4 1-1-15,2 0 0 16,0 1-2-16,0 3 4 15,-3 2 1-15,0 2-3 16,-4 2 0-16,-5 2-1 16,-7 2-2-16,-5 1 2 15,0 0 2-15,-15-2 3 16,-4-1-2-16,-4-5 1 16,1-5 1-16,-1-5 0 15,0-4 2-15,-1-3-1 0,3 0 0 16,0-7-4-1,0-6-2-15,4-1 1 0,4-4-2 16,4 0 1-16,5-1 0 16,4 1 0-16,0-3-1 15,3-1-1-15,16-3-5 16,1 2 5-16,0 3-2 16,-6 1 2-16,-2 4-1 15,-6 5-4-15,-5 6-9 16,-1 2-7-16,0 2-10 15,0 0-43-15,-6 3-88 16,-7 5-115-16,-1 0-234 0</inkml:trace>
  <inkml:trace contextRef="#ctx0" brushRef="#br0" timeOffset="202568.85">22629 6011 694 0,'0'0'241'0,"0"0"-71"16,0 0-38-16,0 0-40 15,0 0-42-15,0 0 19 16,83-2-27-16,-49-1-20 15,3 1-13-15,-2-1-6 16,-1 0-6-16,-1 0-26 16,-3 0-60-16,-4-3-27 15,-2-2-60-15,-10 1-102 16,-7-1-121-16</inkml:trace>
  <inkml:trace contextRef="#ctx0" brushRef="#br0" timeOffset="202821.73">22863 5875 542 0,'0'0'174'0,"0"0"-16"15,0 0-16-15,0 0-10 16,-17 89-28-16,13-55-33 15,1 1-19-15,0-3-37 16,1-4-7-16,2-5-7 16,0-2-2-16,0-6-30 15,0-4-78-15,12-3-40 16,2-5-86-16,2-3-76 16</inkml:trace>
  <inkml:trace contextRef="#ctx0" brushRef="#br0" timeOffset="203582.74">23504 5704 326 0,'0'0'199'0,"0"0"-79"16,0 0 24-16,0 0-4 16,0 0-55-16,0 0 6 15,-27-47-39-15,18 44-18 16,-3 0 6-16,-4 1-9 15,-1 2-4-15,-4 0-3 16,1 0-1-16,-1 0 5 16,-2 2-10-16,-2 7 1 15,1 1-2-15,2 2 4 0,4 2 4 16,2 0-11-16,4 0-9 16,5 0 0-1,4 1-4-15,3-1-1 16,0-2 3-16,0 0 3 0,10 1-4 15,2-1 3-15,4-3 0 16,2 1-2-16,3 0 12 16,2-2-2-16,1 1 5 15,-1 0-1-15,2 1-3 16,1 1-4-16,-1 0-7 16,0 3 3-16,-1-3-6 15,-1 2 4-15,-1 0 2 16,0 3 1-16,-4 4 1 15,-3-1 1-15,-4 6 0 16,-7 0-1-16,-4 3 0 16,0 1-2-16,-6 1 1 15,-12 0 2-15,-6-3 2 0,-1-3-3 16,0-5 1-16,-2-4-2 16,0-5 0-16,-1-3 0 15,-2-7 0-15,0 0-4 16,1 0 2-16,2-12-2 15,4-8-1-15,2-4 2 16,9 2-2-16,6-2-1 16,6 2-2-16,0 0-8 15,13 1-25-15,11 3-18 16,1 1-27-16,4 4-94 16,-4 3-75-16,1-2-196 15</inkml:trace>
  <inkml:trace contextRef="#ctx0" brushRef="#br0" timeOffset="205145.47">25978 5857 168 0,'0'0'163'0,"0"0"-13"16,0 0-27-16,0 0 29 16,0 0 0-16,0 0-12 15,-14-1-38-15,14 1-22 16,0 0-20-16,0 0-28 16,16 0-16-16,14 0-4 0,10 0 7 15,8 0-19-15,-2 5-1 16,0-2-33-16,-5 2-71 15,-7-3-53 1,-9-2-86-16,-10 0-67 0</inkml:trace>
  <inkml:trace contextRef="#ctx0" brushRef="#br0" timeOffset="205407.42">26140 5772 580 0,'0'0'149'0,"0"0"40"0,-2 73-12 15,2-43-92-15,0 0-38 16,3-4-31-16,6-3-13 15,4-6-3-15,4-2-44 16,5-9-110-16,1-1-154 16,0-5-341-16</inkml:trace>
  <inkml:trace contextRef="#ctx0" brushRef="#br0" timeOffset="206454.77">26767 5612 199 0,'0'0'250'0,"0"0"-152"15,0 0-11-15,0 0 13 16,0 0-18-16,0 0 1 16,-16-26-16-16,9 22 12 15,1 1-30-15,-3 0 8 16,-2 1-9-16,2-1-4 16,0 3-23-16,-2 0-1 15,-3 0-9-15,1 0 3 16,-1 0-3-16,-1 7 4 15,3 1 5-15,2 2 6 16,-2 0-12-16,5 4-5 16,2-2-3-16,2 2 4 0,1 3-9 15,2-2 11-15,0 0-3 16,0 1-1-16,5-1 3 16,6-3-4-16,2 1-1 15,-1-2-4-15,0-1 4 16,3-1 3-16,-2 1-1 15,3 0 2-15,0 0 9 16,1 2-3-16,0-1-3 16,-2 2-8-16,1 1-5 15,1 1 2-15,0 3 5 16,-2 1-5-16,2 1 3 16,-2 0-3-16,-1 2 14 0,-1-3-10 15,-6 3-1-15,0-2-1 16,-5-4-3-16,-2 4 4 15,0-4 5-15,0-3 3 16,0 1-4-16,-12-2 2 16,0-2-4-16,-1-3-5 15,-4-1 3-15,-1-5-3 16,0-1 0-16,-3 0 0 16,-1-1-2-16,3-15 1 15,-2-3 3-15,3-1-4 16,4-3-3-16,4-1 1 15,3 2 0-15,5 2-4 16,2 2 0-16,0 2 0 0,5 2-8 16,9 3 4-1,2 0-23-15,6 4-13 0,5 0-60 16,-1-1-62-16,3 3-95 16,-4-2-195-16</inkml:trace>
  <inkml:trace contextRef="#ctx0" brushRef="#br0" timeOffset="210842.27">28654 5053 368 0,'0'0'179'15,"0"0"-46"-15,0 0 39 0,0 0-35 16,0 0-54 0,0 0-13-16,0 0-15 0,-16 0-18 15,16 0-18-15,0 0-1 16,0 0-5-16,9 0 2 15,7 1 0-15,10 3 18 16,4-4-18-16,4 0-11 16,-1 0-1-16,-2 0-3 15,-4 0-21-15,-3 0-44 16,-9-2-25-16,-2-3-35 16,-7 0-54-16,-4-1-74 15,-2 0-158-15</inkml:trace>
  <inkml:trace contextRef="#ctx0" brushRef="#br0" timeOffset="211101.24">28803 4908 362 0,'0'0'184'15,"0"0"-29"-15,0 0-77 16,0 0 81-16,-13 76-21 16,7-40-41-16,0 4-37 0,0-4-32 15,3-1-20-15,2-4-2 16,1-6-6-16,0-4-35 16,0-5-87-16,0-7-119 15,12-5-109-15</inkml:trace>
  <inkml:trace contextRef="#ctx0" brushRef="#br0" timeOffset="212235.86">29245 4903 243 0,'0'0'100'0,"0"0"-1"15,0 0-7-15,0 0-36 16,0 0 23-16,0 0-7 15,2-40-4-15,-2 34-6 16,0 2-6-16,0-1 2 16,0 1-15-16,-5 1-10 15,-1 0-5-15,-1-2 4 16,-1 0-8-16,-4 2-8 16,3 2-1-16,-1-2 6 15,-3 3-7-15,0 0-1 16,0 0-7-16,0 0 7 15,-4 0 0-15,2 0-1 16,-1 9 9-16,2-1-7 0,5 2 8 16,-2 0-4-1,5 2 2-15,1 0 2 0,1 1-2 16,2 0-6-16,2-1 1 16,0 2-5-16,0 1-3 15,0-2 1-15,0 0-6 16,3 1-1-16,6 0 1 15,2-2 3-15,0-1-2 16,2 0-1-16,0 2-2 16,2-2 5-16,1 3-2 15,-1-4 2-15,3 0-5 16,-4-1 7-16,0 1 11 16,-2-3-5-16,-1 4-10 15,-1-2 3-15,-2 2-2 0,1 0-3 16,-1 1 2-16,0 3 1 15,-2-1-3-15,-1 0-1 16,-1 3 6-16,1 0-2 16,0 0 8-16,-2 2-1 15,-1-2 3-15,-2 0-7 16,0 0-5-16,0 0 6 16,0-1-8-16,0-2 2 15,-5-1 2-15,-5-3 1 16,1 2 1-16,-2-2-3 15,-2 0-3-15,-2-3 1 16,0-2 4-16,-1-2-2 0,-2-1-2 16,1-2-1-16,-2 0 7 15,1 0-2-15,0-2 1 16,-1-6 1-16,2-1-3 16,3-2-1-16,0 2 0 15,2-3-1-15,3 0 0 16,3 2-2-16,0-2 1 15,4 2 2-15,0 2-3 16,2-3 2-16,0-2-2 16,0 0-1-16,10 0 0 15,4-1-1-15,5 0-3 0,1 1-7 16,2 3-19 0,-1 2-22-16,-5 4-64 0,4 0-88 15,-4-1-104-15,-4 0-438 16</inkml:trace>
  <inkml:trace contextRef="#ctx0" brushRef="#br0" timeOffset="-214348.58">14881 1688 663 0,'0'0'220'0,"0"0"3"15,0 0-136-15,0 0-28 16,22 128 144-16,2-63-119 16,0 5-22-16,-1-2-20 15,-1-3-9-15,-3-4-11 16,-4-8-17-16,0-7-1 16,-3-12-2-16,-1-7-2 15,0-10 0-15,1-8-47 16,3-8-35-16,5-1-44 15,4-15-73-15,1-12-163 16,0-11-456-16</inkml:trace>
  <inkml:trace contextRef="#ctx0" brushRef="#br0" timeOffset="-214075.57">15822 1598 428 0,'0'0'646'0,"0"0"-464"16,0 0-22-16,0 0-121 16,-48 124 34-16,2-22 32 15,-10 16-23-15,-11 10-14 16,-7 4-22-16,-2 5 3 16,6-4-26-16,6-4-8 15,9-12-8-15,10-17-5 16,14-18-2-16,11-20-3 0,10-23-18 15,10-17-64-15,0-15-51 16,13-7-28-16,14-26-55 16,6-16-166-16,4-11-421 15</inkml:trace>
  <inkml:trace contextRef="#ctx0" brushRef="#br0" timeOffset="-213831.44">16021 2162 1061 0,'0'0'91'0,"0"0"43"15,-43 106 41-15,27-53-76 0,3 6-47 16,4 3-22-16,3 1-21 16,0-4-5-16,1-4 3 15,-3-9-6-15,2-7-1 16,0-11-10-16,3-8-38 15,1-9-48-15,2-8-78 16,0-3 1-16,0-6-9 16,0-19-174-16,0-8-70 15</inkml:trace>
  <inkml:trace contextRef="#ctx0" brushRef="#br0" timeOffset="-213501.36">15948 2202 663 0,'0'0'253'0,"0"0"-32"0,11-71-35 16,-6 71-38-16,7 7-77 16,9 34-64-16,9 17 23 15,5 13 29-15,3 10-22 16,0 2-1-16,0-6-14 16,1-6-2-16,-3-14 1 15,-4-13-4-15,-3-13-13 16,-9-14 4-16,-6-10-6 15,-2-7-1-15,-2-10 22 16,2-21 41-16,0-12-22 16,0-12-26-16,-5-20-3 15,-2-11 4-15,-5-10-8 16,0-4-6-16,0 11-3 0,-3 14-5 16,-6 15-33-16,3 14-18 15,2 17-40-15,4 11-55 16,0 6-129-16,0 7-422 15</inkml:trace>
  <inkml:trace contextRef="#ctx0" brushRef="#br0" timeOffset="-213377.71">16726 2060 1192 0,'0'0'46'0,"0"0"-46"16,0 0-42-16,0 0-573 15</inkml:trace>
  <inkml:trace contextRef="#ctx0" brushRef="#br0" timeOffset="-206283.85">21113 9210 347 0,'0'0'374'0,"0"0"-187"0,0 0-11 15,0 0-54-15,0 0-21 16,0 0-32-16,0 0-19 15,3-26-19-15,30 23 14 16,9-2-18-16,-1 3-12 16,2 2-12-16,-2 0-3 15,-7 0-5-15,-5 0-62 16,-7 0-92-16,-9 0-68 16,-4 0-156-16</inkml:trace>
  <inkml:trace contextRef="#ctx0" brushRef="#br0" timeOffset="-206009.74">21283 9042 166 0,'0'0'383'15,"0"0"-200"-15,0 0-50 16,0 0 16-16,0 0 7 16,0 84-47-16,0-50-16 15,0 0-34-15,0 2-30 16,0-5-15-16,0-4-14 0,0-4 0 16,0-5-65-1,5-4-73-15,3-6-62 0,4-8-131 16,2 0-284-16</inkml:trace>
  <inkml:trace contextRef="#ctx0" brushRef="#br0" timeOffset="-205071.66">21785 8964 313 0,'0'0'163'0,"0"0"-50"15,0 0 12-15,0 0-50 16,0 0 11-16,0 0-18 15,-1-39-1-15,-8 36-8 16,-1-1-8-16,-2 1-11 16,-5 3-10-16,2 0-10 15,-4 0-9-15,0 2 9 16,2 8-4-16,-1 0 1 16,5 3 18-16,-2 1-13 15,3 5-1-15,3 0 1 16,2-2-12-16,4 3 3 15,3-6-1-15,0 1-1 16,0-1-7-16,4-3 2 16,8 2-1-16,0-4 5 15,1 2-7-15,2 0 4 0,0-3 0 16,0 1 0-16,1-1 5 16,1 2-7-16,1 2 1 15,-3-2 7-15,1 4-9 16,-1 1 3-16,0 0 8 15,-1 5-10-15,-1 1 7 16,-1 5-8-16,-3 0 1 16,-2 1-3-16,-2 0-1 15,-5-1 1-15,0 2 2 16,0-2 6-16,-3 1 5 16,-8-1 3-16,-1-2-4 15,-2-2-6-15,-1-2 2 0,-3-2-1 16,1-1-3-1,-4-1-2-15,1-7 4 0,0 0-4 16,-1-5 0-16,1-4-4 16,3 0 2-16,-1 0 2 15,5-1-4-15,-1-12 2 16,5-6 4-16,3 0-6 16,3-5 2-16,3-1-2 15,0-2 0-15,0-1-2 16,9-1 2-16,3 2-1 15,3 4-4-15,0 0-17 16,4 5-21-16,2 0-34 16,-1 5-92-16,2 2-102 15,-1 1-312-15</inkml:trace>
  <inkml:trace contextRef="#ctx0" brushRef="#br0" timeOffset="-168054.02">2759 9610 403 0,'0'0'124'0,"0"0"12"15,0 0-23-15,0 0-16 16,0 0-9-16,0 0-33 16,0 0 1-16,0 0-10 15,-6-15 1-15,6 15-15 16,0 0-9-16,-3 0 11 16,3 0-3-16,0 0-6 15,0 0 3-15,0 0-5 16,0 0-11-16,-2 0-3 15,0 15 2-15,-1 11 16 16,-2 11 41-16,-1 9-20 16,-3 11-6-16,-1 6-4 15,-1 6-16-15,2 4 13 16,1-1-16-16,3-2 1 16,5-5-9-16,0-9-3 15,5-8-5-15,14-9-3 0,5-6 1 16,1-6-1-16,2-8 0 15,0-10-7-15,3-8-19 16,0-1-11-16,-2-6-16 16,2-14-30-16,-5-2-67 15,-4-4-52-15,-9-2-42 16,-12-2-150-16</inkml:trace>
  <inkml:trace contextRef="#ctx0" brushRef="#br0" timeOffset="-167829.68">2522 10132 687 0,'0'0'296'0,"0"0"-173"15,0 0 33-15,0 0-58 16,0 0-58-16,0 0-28 15,27 3-10-15,23-15-2 16,13-5-23-16,10-3-107 16,3-4-58-16,-9-1-183 15</inkml:trace>
  <inkml:trace contextRef="#ctx0" brushRef="#br0" timeOffset="-167286.61">2280 9397 553 0,'0'0'258'16,"0"0"-71"-16,0 0-13 15,0 0-98-15,0 0-32 16,0 0-23-16,33-9-14 16,16 4 4-16,11-1-1 15,4-3-10-15,0 5-20 16,-4-2-89-16,-5 1-66 16,-16 2-155-16,-6-6-302 15</inkml:trace>
  <inkml:trace contextRef="#ctx0" brushRef="#br0" timeOffset="-167008.64">2625 9166 794 0,'0'0'232'0,"0"0"-120"15,0 0 44-15,0 0-71 16,0 0-72-16,0 0-12 15,128-52 2-15,-67 53 3 16,-10 16 8-16,-11 5 1 16,-15 5-9-16,-17 7 3 15,-8 11 5-15,-3 5 1 0,-21-2 4 16,-3 0-19 0,2-7 0-16,1-2-11 0,8-3-100 15,4-5-80 1,6-3-145-16,6-7-303 0</inkml:trace>
  <inkml:trace contextRef="#ctx0" brushRef="#br0" timeOffset="-165758.64">3584 9598 191 0,'0'0'183'0,"0"0"-63"16,0 0-26-16,0 0 17 15,0 0-23-15,0 0-10 0,6-31-8 16,-6 29-7-16,0 1-2 16,0 1 0-16,0 0-3 15,0 0 4-15,0 0 4 16,0-3-4-16,-3 1-8 15,-6-1-22-15,-4-2-15 16,-7 3-6-16,1 2-1 16,-8 0-10-16,-3 0 10 15,-1 8-2-15,-5 8 6 16,3 4 1-16,2 11-5 16,1 10 0-16,6 5-3 15,6 10-4-15,3 4 2 16,9 2-2-16,6 0 3 15,0-2-6-15,14-6 0 16,8-7 0-16,2-7 0 0,6-7 1 16,-2-8-1-1,3-11 0-15,2-3 0 0,-3-10-2 16,3-1-2-16,-3 0 8 16,-2-12 0-16,-3-6 0 15,-5-5-1-15,-2-1-3 16,-5-3 7-16,-4-2-3 15,-3 2-2-15,-3 2-2 16,-3 0 1-16,5 0 3 16,-2 4-3-16,1 2 0 15,3 2-1-15,1 4 0 16,1 1 0-16,4 4-1 16,5 3 0-16,3 4 1 15,1 1-5-15,1 0 2 0,-1 6 2 16,2 10 2-16,-3 7-1 15,-5 4 2-15,-1 5 3 16,-4 2 6-16,-4 5-6 16,-1-3 11-16,0 0-3 15,0-4-13-15,0-2 3 16,0-6-3-16,3-6-1 16,4-8-50-16,4-8-72 15,7-2-77-15,4-14-40 16,2-20-264-16</inkml:trace>
  <inkml:trace contextRef="#ctx0" brushRef="#br0" timeOffset="-164929.95">3857 9123 539 0,'0'0'154'15,"0"0"36"-15,0 0-8 16,0 0-62-16,0 0-15 0,0 0-4 16,-39-38-31-16,39 32-29 15,12-1-25-15,15 0-15 16,7 4 1-16,8 3 1 15,-2 0 0-15,-4 3-3 16,-6 11 0-16,-8 4-2 16,-11 4 0-16,-8 8-1 15,-3 7 2-15,-5 5 1 16,-17 9 0-16,-2 1 2 16,-2-2 4-16,3-8-6 15,5-12 0-15,10-11 0 16,5-10 20-16,3-6-2 15,0-3 11-15,3 0 3 16,21-6-10-16,9-11 15 16,12-4-25-16,7-1-12 0,6 3-45 15,-3 3-80-15,-3 6-224 16,-13 6-461-16</inkml:trace>
  <inkml:trace contextRef="#ctx0" brushRef="#br0" timeOffset="-163781.54">2793 11289 595 0,'0'0'135'0,"0"0"9"16,0 0-43-16,0 0-51 16,0 0-36-16,0 0-6 15,0 0 59-15,-4 114-12 16,4-49 23-16,-3 10 3 16,-6 10-18-16,-3 6 26 15,3 1-49-15,3 1-19 16,6-1-5-16,0-9-10 15,6-14-4-15,12-13 4 0,3-14-5 16,3-15-1 0,4-9-2-16,3-13-16 15,7-5-16-15,2-3 1 0,0-19-38 16,-4-5-47-16,-3-1-14 16,-11-3-71-16,-10 0-163 15</inkml:trace>
  <inkml:trace contextRef="#ctx0" brushRef="#br0" timeOffset="-163566.52">2668 12015 953 0,'0'0'192'0,"0"0"2"0,0 0-46 16,0 0-86-16,0 0-58 15,0 0-2-15,124-78-4 16,-63 57-11-16,6 3-30 16,6 1-84-16,5 2-40 15,4-4-98-15,-6 0-78 16</inkml:trace>
  <inkml:trace contextRef="#ctx0" brushRef="#br0" timeOffset="-162848.23">3684 11373 587 0,'0'0'105'16,"0"0"22"-16,0 0 21 15,0 0-60-15,0 0-12 16,0 0 7-16,-42-68-20 15,36 68-4-15,-3 0-12 16,2 0-14-16,-5 0 3 16,-6 0-12-16,3 0 0 15,-6 8-17-15,-4 9 7 16,-2 5-9-16,0 9-4 16,-4 11 11-16,-2 11-10 15,3 12 11-15,0 14 2 0,8 1-5 16,4 1 1-16,10-4-11 15,8-4 0-15,0-9 0 16,8-6 1-16,13-9-1 16,4-12 0-16,6-8 1 15,4-12-1-15,-1-8 0 16,2-7 0-16,-2-2 1 16,-2-4 1-16,-4-13 0 15,0-5 1-15,-7-1-1 16,-6 0 0-16,-5-3 0 15,-2-1-1-15,-4 0 1 16,-2 1-2-16,1-1 2 0,0 3-2 16,3 2 1-1,-2 1-2-15,7 3 0 0,1 3 1 16,4 0 0-16,5 1-4 16,3 3 4-16,4 3 1 15,1 3-1-15,-4 4-1 16,-3 1-1-16,-2 0 1 15,-1 4 0-15,-1 9 1 16,-5 3 0-16,2 6 2 16,-3 6-1-16,-1 6 5 15,-4 3 1-15,-4 5 2 16,-3-4 4-16,0-1-2 16,1-4-10-16,4-4 1 15,1-8-2-15,5-6 0 0,2-5-4 16,2-7-35-16,6-3-33 15,4-11-53-15,2-15-33 16,-2-10-79-16,-2-8-178 16</inkml:trace>
  <inkml:trace contextRef="#ctx0" brushRef="#br0" timeOffset="-162129.95">4015 10914 358 0,'0'0'304'16,"0"0"-175"-16,0 0 19 15,0 0-37-15,-12-80-35 16,12 68-26-16,9 0-13 16,12 5-17-16,4 4-3 15,8 3-8-15,3 0 14 16,-5 13-1-16,-6 4-9 16,-6 6-11-16,-8 1 2 15,-6 1 2-15,-5 1-5 16,0-1 11-16,-6-3 14 15,-9-3-4-15,-2-2-8 0,0-1-2 16,-4-4-3 0,7-4 0-16,2-2-6 15,2-5 18-15,10-1 8 0,0 0-10 16,0 2-10-16,0 2-8 16,19 3-1-16,8 2 2 15,9 3 21-15,3 0 2 16,-8-2-11-16,-7 2-5 15,0 0-5-15,-12-2 0 16,-6 5-2-16,-6-1 1 16,0 2 5-16,-9-3 4 15,-13 0 4-15,-7-2-2 16,-2-4-6-16,1-1-2 16,0-2-6-16,3-1-1 15,5-3-17-15,1 0-49 0,12 0-63 16,6 0-139-16,3-16-276 15</inkml:trace>
  <inkml:trace contextRef="#ctx0" brushRef="#br0" timeOffset="-161980.84">4689 10953 878 0,'0'0'244'16,"0"0"-179"-16,0 0 14 0,0 0-79 15,0 0-52-15,0 0-94 16,-18 41-157-16</inkml:trace>
  <inkml:trace contextRef="#ctx0" brushRef="#br0" timeOffset="-161100.68">2862 13640 385 0,'0'0'122'0,"0"0"48"15,0 0-27-15,0 0-14 16,0 0-56-16,0 0 11 16,5-58-18-16,-5 58-38 15,0 6-24-15,0 20-4 16,0 17 25-16,-3 13 51 0,-8 14 5 15,2 8-7 1,-3 5-15-16,3 3-12 16,5-4-14-16,4-6-17 15,0-6-11-15,10-12-4 0,11-10 5 16,6-8-6-16,6-11-1 16,4-10 1-1,9-8 0-15,2-8-3 0,-2-3-38 16,-1 0-28-16,-11-5-31 15,-5-8-32-15,-10-4-40 16,-13-1-134-16,-6-4-235 16</inkml:trace>
  <inkml:trace contextRef="#ctx0" brushRef="#br0" timeOffset="-160871.93">2683 14215 962 0,'0'0'177'0,"0"0"10"15,0 0-69-15,0 0-83 16,0 0-31-16,118-95-2 16,-47 71-2-16,7 1-12 15,13 0-77-15,0 3-38 16,0-4-90-16,-9 0-160 15</inkml:trace>
  <inkml:trace contextRef="#ctx0" brushRef="#br0" timeOffset="-160225.92">3760 13596 511 0,'0'0'121'0,"0"0"41"15,0 0-11-15,0 0-37 16,0 0-19-16,0 0-13 16,-5-62-20-16,-5 62-7 0,-5 0-34 15,-6 7-4 1,-4 14-14-16,-5 9 11 0,-1 9-4 16,-5 14 18-16,0 13-1 15,5 11-3 1,1 7-1-16,11-1-14 0,8-6-7 15,11-6 8-15,0-9-5 16,18-13-3-16,9-12-2 16,7-9 1-16,2-9 0 15,-2-9 0-15,-1-5 2 16,-3-5-3-16,-3 0 2 16,-5-12 5-16,-7-8-3 15,3-4-3-15,-9-3 2 16,-3-1-1-16,-6-4-2 15,0-2 0-15,0-1 1 16,0 4-1-16,0 3 1 16,0 4-1-16,0 3 0 0,0 1 0 15,6 5 0-15,15 1-3 16,4 4 1-16,8 3 1 16,6 2 1-16,2 2 0 15,0 3 1-15,-4 0-1 16,-7 3-1-16,-5 13 0 15,-7 4 0-15,-6 9 2 16,-6 0-1-16,-3 8 5 16,-3 1-2-16,0-1 1 15,0-1-3-15,0-4 1 16,0-3-1-16,-3-7-1 16,3-4 0-16,-3-5-6 15,3-4-21-15,0-4-47 0,0-5-43 16,0 0-24-16,0-10 20 15,3-13-141-15,5-9-193 16</inkml:trace>
  <inkml:trace contextRef="#ctx0" brushRef="#br0" timeOffset="-159625.09">4142 13208 465 0,'0'0'224'0,"0"0"-85"15,0 0-93-15,0 0 1 16,0 0 35-16,0 0-30 15,37 75-25-15,-25-58-12 16,6-5-10-16,-2-5-2 16,2-2 5-16,0-5-1 15,0 0-2-15,0-10 0 16,0-7-1-16,-2-5-3 16,-1-6-1-16,-3 0 2 15,-6-4-5-15,-5-1 6 16,-1 5-3-16,0 6 1 15,0 8 12-15,0 11 45 16,3 3 15-16,2 2-64 0,1 18-6 16,4 9-3-16,-2 5 39 15,-1 6 10-15,-1-1-27 16,3 4-13-16,-3 1-5 16,-3-1-2-16,0-3-2 15,0-5-52-15,-3-7-101 16,0-7-140-16,0-11-279 15</inkml:trace>
  <inkml:trace contextRef="#ctx0" brushRef="#br0" timeOffset="-159064.7">2252 13322 552 0,'0'0'240'16,"0"0"-51"-16,0 0-44 0,0 0-36 16,0 0-44-16,0 0-29 15,18-37-36-15,49 35 12 16,16-4 19-16,8 0-9 15,0-1-18-15,-6-2-4 16,-10 3-29-16,-9-2-56 16,-13 1-48-16,-12-4-80 15,-16 1-116-15,-9-1-230 16</inkml:trace>
  <inkml:trace contextRef="#ctx0" brushRef="#br0" timeOffset="-158850.55">2917 13051 582 0,'0'0'213'0,"0"0"-72"16,0 0-7-16,79-12-21 15,-37 16-23-15,-6 14-3 16,-6 2-43-16,-14 5-22 16,-13 4-7-16,-3 5-4 15,-3 2-3-15,-15-4-8 16,-4-3-1-16,2-5-21 15,1-7-113-15,2-7-83 16,1-8-120-16</inkml:trace>
  <inkml:trace contextRef="#ctx0" brushRef="#br0" timeOffset="-158272.43">2480 10853 419 0,'0'0'328'0,"0"0"-242"16,0 0 66-16,0 0-67 15,0 0-58-15,0 0-7 16,0 0 8-16,33 32 15 16,6-28-11-16,5-2-23 15,3-2-9-15,0 0 0 16,0 0-57-16,-7 0-55 16,-3-8-66-16,-7-2-75 15,-7 0-168-15</inkml:trace>
  <inkml:trace contextRef="#ctx0" brushRef="#br0" timeOffset="-158061.9">2847 10721 541 0,'0'0'303'16,"0"0"-151"-16,0 0-4 16,0 0-92-16,0 0-22 15,85-18 36-15,-58 18-21 16,-3 4-18-16,-11 12-8 15,-4 8-19-15,-9 9-4 16,0 9 2-16,-6 8-2 16,-12 6-22-16,0 1-112 15,-4 1-110-15,0 0-319 0</inkml:trace>
  <inkml:trace contextRef="#ctx0" brushRef="#br0" timeOffset="-157564.97">4722 13851 107 0,'0'0'915'0,"0"0"-804"16,0 0-31-16,0 0-51 16,0 0-29-16,82-43-27 15,-33 34-135-15,-1-2-277 16</inkml:trace>
  <inkml:trace contextRef="#ctx0" brushRef="#br0" timeOffset="-157440.9">5295 13750 701 0,'0'0'437'0,"0"0"-314"0,0 0-19 16,0 0-104-16,0 0-38 15,88-68-170-15,-39 51-128 16</inkml:trace>
  <inkml:trace contextRef="#ctx0" brushRef="#br0" timeOffset="-157313.47">5830 13643 474 0,'0'0'489'0,"0"0"-413"16,0 0 4-16,0 0-80 15,0 0-283-15,107-34-553 0</inkml:trace>
  <inkml:trace contextRef="#ctx0" brushRef="#br0" timeOffset="-157211.7">6227 13573 1004 0,'0'0'64'0,"0"0"34"16,0 0-98-16,0 0-39 16,0 0-359-16</inkml:trace>
  <inkml:trace contextRef="#ctx0" brushRef="#br0" timeOffset="-156556.31">7264 12898 629 0,'0'0'135'0,"0"0"20"16,0 0-10-16,0 0-92 16,0 0-42-16,-27 111 72 15,19-31-6-15,2 5-16 16,2 4 9-16,-1 0-19 16,2-3-14-16,3-4-15 15,0-9 0-15,15-9-11 16,12-11-9-16,6-13-2 15,3-10 0-15,4-11 0 16,2-13-1-16,0-6-34 16,-1-3-34-16,-5-17-33 15,-6-1-22-15,-6-5-78 16,-9 1-158-16</inkml:trace>
  <inkml:trace contextRef="#ctx0" brushRef="#br0" timeOffset="-156358">7086 13537 842 0,'0'0'293'0,"0"0"-153"16,0 0 23-16,0 0-89 15,98-65-67-15,-17 38-3 0,13 1-4 16,3 1-31-16,-3 0-168 15,-8 0-119-15,-14-2-293 16</inkml:trace>
  <inkml:trace contextRef="#ctx0" brushRef="#br0" timeOffset="-155738.54">8180 12731 476 0,'0'0'221'16,"0"0"-55"-16,0 0 4 0,0 0-50 15,0 0-52-15,0 0-12 16,-30-69-26-16,9 91-23 15,-8 15 0-15,-5 14 9 16,-6 15 17-16,1 16 16 16,2 14-10-16,5 6 9 15,10 1-11-15,13-10-20 16,9-11 7-16,11-14-21 16,20-10 7-16,15-15-3 15,5-12-6-15,3-12 2 16,-2-8-3-16,-7-11 1 15,-7 0-3-15,-7-17-1 16,-8-5-6-16,-5-4-1 0,-6-3 0 16,-5-3 6-16,-7-4 3 15,0 2 0-15,-3-4 0 16,-9 4-2-16,3 4 1 16,2 2 2-16,3 8 0 15,4 3 0-15,0 1-3 16,16 1 0-16,15 2 3 15,10 4 0-15,5 6 0 16,0 3 2-16,0 0 1 16,-7 11 4-16,-3 10 0 15,-9 6-1-15,-8 4-3 0,-10 5 0 16,-4 3-1 0,-5 2 0-16,0-4-2 0,-5-4-2 15,-1-4-26-15,1-7-95 16,1-7-47-16,4-10-16 15,0-5-89-15,0-13-141 16</inkml:trace>
  <inkml:trace contextRef="#ctx0" brushRef="#br0" timeOffset="-155259.67">8787 12266 724 0,'0'0'126'0,"0"0"-18"16,13 110 27-16,-4-52-64 15,1 8-21-15,-2 2-21 16,-1 6-24-16,-2-2 1 16,-4-7-6-16,-1-14-73 15,0-10-58-15,0-15-91 16,2-15-111-16</inkml:trace>
  <inkml:trace contextRef="#ctx0" brushRef="#br0" timeOffset="-155071.48">8872 12721 681 0,'0'0'302'0,"8"-79"-103"16,9 38-32-16,8 4-79 15,8 3-55-15,3 5-19 16,0 3-7-16,1 6-6 15,-4 1-1-15,-4 5 0 16,-4 4-46-16,-8 4-63 16,-6 5-28-16,-2 1-104 15,-9 0-109-15</inkml:trace>
  <inkml:trace contextRef="#ctx0" brushRef="#br0" timeOffset="-154856.84">8994 12480 556 0,'0'0'220'16,"0"0"-84"-16,0 0 41 15,-9 82-42-15,28-46-33 16,5 3-24-16,5 1-23 16,2-3-38-16,-1-2-13 15,-3-4-4-15,-5-6 0 0,-3-5-2 16,-5-6-84-1,-5-6-108-15,-4-8-141 0,-5 0-216 16</inkml:trace>
  <inkml:trace contextRef="#ctx0" brushRef="#br0" timeOffset="-154277.03">6664 12388 740 0,'0'0'163'15,"0"0"46"-15,0 0-67 16,0 0-4-16,0 0-71 15,0 0-33-15,133-66 7 16,-45 52-9-16,4-1-23 16,-2 4-5-16,-7 5-6 15,-10-1 2-15,-13 5-2 16,-15 2-45-16,-8 0-65 16,-14 0-69-16,-7 0-92 0,-9 0-134 15</inkml:trace>
  <inkml:trace contextRef="#ctx0" brushRef="#br0" timeOffset="-154056.66">7338 12110 634 0,'0'0'304'16,"0"0"-180"-16,0 0 11 15,0 0-36-15,116-52-28 0,-78 52-25 16,-5 13-1-1,-11 8-21-15,-10 2-2 0,-12 9-19 16,0 3 10-16,-19 4-12 16,-10-2-1-16,-3 1-19 15,-4-4-197-15,-3-5-244 16</inkml:trace>
  <inkml:trace contextRef="#ctx0" brushRef="#br0" timeOffset="-149303.06">7426 5163 254 0,'0'0'117'16,"0"0"8"-16,0 0-20 15,-3-79-2-15,3 63-16 16,0 2-7-16,-4 2 5 16,2-1-25-16,-1 4-5 15,0-2-4-15,2 2-10 0,-1 2-12 16,2 3 21 0,-1 1-2-16,1 3-16 0,0 0 2 15,0 0-10-15,-2 0-10 16,1 0-4-16,-2 14 3 15,-2 8 31-15,-3 6 4 16,0 10-16-16,-3 12 7 16,-2 8-4-16,-2 12 2 15,-4 5-7-15,-1 3-3 16,1-1-7-16,7 1-6 16,2-6-9-16,8-5 0 15,2-6-5-15,0-7 2 16,19-8-2-16,3-12-3 15,6-8-5-15,9-13-23 16,0-9-8-16,1-4-3 0,1-7-15 16,-4-17-30-1,-2-2-61-15,-9-4-19 0,-5 2-63 16,-8-2-139-16</inkml:trace>
  <inkml:trace contextRef="#ctx0" brushRef="#br0" timeOffset="-149013.62">6950 5582 862 0,'0'0'166'0,"0"0"-29"15,0 0-22-15,0 0-42 16,99-40-46-16,-32 18-17 16,15-4-10-16,6-3-54 15,9 0-95-15,-6 0-119 16,-6 0-301-16</inkml:trace>
  <inkml:trace contextRef="#ctx0" brushRef="#br0" timeOffset="-148092.7">8233 4942 473 0,'0'0'114'0,"0"0"60"0,0 0-36 15,0 0-35 1,0 0-16-16,0 0-20 0,-21-62-4 16,8 60-19-16,-9 2-4 15,-5 0-6-15,-6 17-14 16,-4 7 6-16,-4 10 6 16,2 5-1-16,2 11 8 15,3 9-13-15,7 10-1 16,3 6-6-16,5 0 4 15,10-6 0-15,9-8-12 16,0-10-9-16,12-7 2 16,10-10 0-16,3-7-4 15,5-7 6-15,1-7-4 16,1-6 0-16,-4-4 0 16,2-3 2-16,-6 0-2 15,0-6-1-15,-3-8 2 0,-5-3-2 16,-1-2 2-16,0 0-2 15,-5-1-2-15,-2-2 0 16,-2 1-2-16,-2 1 2 16,-2-1-2-16,5-1 2 15,-4 3-1-15,5 1 2 16,1 2 0-16,4 4-4 16,2-1 1-16,7 6-1 15,2 2-4-15,10 3 5 16,1 2 3-16,1 0-1 15,-5 13 2-15,-3 5-3 16,-4 4 4-16,-6 5 3 16,-6 2 2-16,-6 4 8 0,-6-1 2 15,0 3-6-15,0-2-8 16,-2-2-1-16,-2-4-2 16,-1-5 0-16,5-5-7 15,0-5-35-15,0-4-33 16,3-8-71-16,11 0-7 15,4-15-21-15,0-11-116 16,3-8-276-16</inkml:trace>
  <inkml:trace contextRef="#ctx0" brushRef="#br0" timeOffset="-147658.43">8710 4443 536 0,'0'0'249'16,"0"0"44"-16,0 0-118 15,0 0-145-15,0 75 63 16,0-23-11-16,0 3-46 16,0 2-24-16,0 3-10 0,2 2 3 15,4-2-5 1,-3-8-64-16,-3-9-108 0,0-13-73 16,0-13-114-16,0-11-52 15</inkml:trace>
  <inkml:trace contextRef="#ctx0" brushRef="#br0" timeOffset="-147462.02">8733 4863 428 0,'0'0'488'15,"0"0"-270"-15,0-91-29 16,3 56-71-16,16 1-74 16,8 2-27-16,3 6-14 15,4 4-3-15,3 5-2 16,-1 1-3-16,-3 3-66 15,-6 6-38-15,-9 4-28 0,-5 3-64 16,-8 0-65-16,-5 3-104 16</inkml:trace>
  <inkml:trace contextRef="#ctx0" brushRef="#br0" timeOffset="-147199.83">8784 4774 87 0,'0'0'535'15,"0"0"-423"-15,0 0 38 0,0 0 0 16,0 0-58 0,0 0-13-16,46-39-17 0,-26 62 32 15,2 2 20-15,-2 5-58 16,1 1-19-16,-1-1-19 15,-1-1-16-15,2 1 4 16,-3-2-6-16,0-1-37 16,-2-3-108-16,2 0-123 15,1-4-231-15</inkml:trace>
  <inkml:trace contextRef="#ctx0" brushRef="#br0" timeOffset="-146032.45">9426 5385 339 0,'0'0'149'15,"0"0"-26"-15,0 0 12 16,0 0-24-16,0 0-1 16,0 0-11-16,-13-10-20 15,7 7 9-15,4-3-36 16,1-2 12-16,-1 0-11 15,2-1-6-15,0-3-24 16,0-1-8-16,0-4-4 0,8-2-9 16,6 2 0-16,0-1-1 15,0 0 3-15,4-1-4 16,-1 2 3-16,0 0-2 16,1 1-1-16,0 3 0 15,0-1 3-15,-2 2-3 16,2 4 2-16,-3 1-2 15,1 5-2-15,2 2 1 16,2 0 1-16,0 12 0 16,4 9 5-16,-3 1 3 15,3 5-8-15,-2-3 5 16,1-2-1-16,-1 2-3 0,4-9 6 16,0-5-6-1,3-6 1-15,1-4 5 0,-2 0 2 16,-1-14-3-16,-2-6 1 15,-2-2 0-15,-4-2-4 16,-3-2 1-16,-5-2-4 16,-7 0 0-16,-4 2 0 15,0 6-9-15,0 3-39 16,-9 7-55-16,-7 8-65 16,-5 2-153-16,-3 3-263 15</inkml:trace>
  <inkml:trace contextRef="#ctx0" brushRef="#br0" timeOffset="-145401.58">9568 5671 442 0,'0'0'130'0,"0"0"32"16,0 0-27-16,0 0-45 16,0 0-22-16,0 0-9 15,0-30-5-15,0 16-18 16,10-3-9-16,2 0-6 15,4-2 2-15,3-1 4 16,0 4-7-16,2-1 8 0,0 5-8 16,1 3-3-1,-2 4 0-15,1 5 13 0,2 0-5 16,1 0-6-16,1 13 8 16,0 7-5-16,0 4-4 15,-1 2 1-15,-2-1-5 16,2-1 1-16,0-5-3 15,1-2-4-15,-1-9-2 16,-2-5 2-16,1-3-4 16,2 0-3-16,-4-15 7 15,3-4-8-15,-6-1-1 16,-5 2-34-16,-7-2-16 16,-6 0-83-16,0-2-40 0,-13-2-234 15</inkml:trace>
  <inkml:trace contextRef="#ctx0" brushRef="#br0" timeOffset="-144444.56">10776 4735 529 0,'0'0'103'0,"0"0"20"15,0 0-52-15,0 0-23 16,0 0-20-16,0 0-4 16,0 0 4-16,0-22 16 15,0 22-3-15,0 0 0 16,0 0 10-16,0 0 6 0,0 0-6 16,0 0 9-16,0 2-15 15,0 20-16-15,0 13 20 16,0 12 43-16,0 9-26 15,0 6-5-15,0 7-2 16,0 4-14-16,0 5-9 16,0 0-15-16,0-8-12 15,8-3-4-15,2-10-4 16,5-4 0-16,4-12-2 16,1-10 0-16,5-7-1 15,4-13 1-15,2-9-25 16,2-2-14-16,-2-7-3 15,-1-13-6-15,-6-2-8 16,-8-3-23-16,-4 0-43 16,-4-2-15-16,-7 0-31 15,-1-2-95-15,-1 2-62 0</inkml:trace>
  <inkml:trace contextRef="#ctx0" brushRef="#br0" timeOffset="-144226.77">10709 5259 200 0,'0'0'886'0,"0"0"-720"16,0 0 28-16,0 0-87 16,0 0-70-16,0 0-21 15,131-48-12-15,-68 31-4 16,4-2-3-16,6-3-68 15,2-3-112-15,-1-4-65 16,-5 0-333-16</inkml:trace>
  <inkml:trace contextRef="#ctx0" brushRef="#br0" timeOffset="-143496.66">11667 4721 271 0,'0'0'291'0,"0"0"-215"16,0 0 74-16,0 0-55 15,0 0-57-15,0 0 16 16,21-50 26-16,-21 42-13 16,0 4-7-16,0-4-4 15,0 2-3-15,0-1 9 16,0 2-18-16,-5 2 3 15,-1 1-7-15,-3 2-8 16,-1 0-25-16,-2 0 8 16,-6 7-1-16,3 10 7 15,-6 9-8-15,-1 9 4 16,-2 11 1-16,3 11 4 16,-3 8 1-16,3 4-5 15,3 6-6-15,2 2 2 0,11 0-2 16,5-2 7-16,0-9-15 15,10-8 1-15,12-13-1 16,5-12 3-16,2-8-6 16,6-11-1-16,-1-9 2 15,2-5 0-15,-2-1-2 16,-1-17-1-16,-4-7-13 16,-6-2 0-16,-3-2 6 15,-5-1 2-15,-5 1 5 16,-6-2-1-16,-2 0 2 15,-2-1-4-15,0 5-3 16,0 3 5-16,-2 5-1 16,1 2 3-16,1 2-3 15,0 1 3-15,3-1 0 0,12 3-2 16,10 0 0-16,4-1 1 16,5 5 0-16,3 1-1 15,0 4 2-15,1 3-1 16,-5 0 1-16,-4 6-1 15,-5 12 1-15,-7 6 9 16,-6 8 5-16,-6 6 2 16,-5 3 1-16,0-1-2 15,0 0-3-15,0-5-6 0,0-1 1 16,0-6-6 0,0-5-1-16,0-4-13 0,17-8-54 15,5-8-51 1,6-3-114-16,4-15-128 0,0-20-626 15</inkml:trace>
  <inkml:trace contextRef="#ctx0" brushRef="#br0" timeOffset="-142861.28">12337 3967 810 0,'0'0'215'16,"0"0"-108"-16,0 83 70 0,0-21-36 15,0 6-59-15,0 1-32 16,1-2-22-16,6-4-17 16,-1-3-7-16,-1-7-4 15,1-7-9-15,-3-10-56 16,-3-11-52-16,3-11-64 15,-3-11-108-15,4-3-135 16</inkml:trace>
  <inkml:trace contextRef="#ctx0" brushRef="#br0" timeOffset="-142678.91">12398 4463 318 0,'0'0'614'0,"0"0"-369"0,28-107-23 15,-4 67-93-15,9 4-83 16,7 3-13-16,2 4-23 15,0 7-8-15,-1 6-2 16,-5 4-10-16,-6 4-36 16,-8 6-48-16,-5 2-76 15,-10 0-26-15,-7 15-127 16,0 4-121-16</inkml:trace>
  <inkml:trace contextRef="#ctx0" brushRef="#br0" timeOffset="-142428.81">12496 4391 485 0,'0'0'136'0,"0"0"43"15,0 0 37-15,0 0-86 16,0 0-34-16,82-5-21 15,-58 30 24-15,3 5-29 16,0 2-38-16,1 2-19 16,0-2-10-16,2-1-3 15,-2-8-7-15,1-5-110 16,-4-8-113-16,-1-8-236 0</inkml:trace>
  <inkml:trace contextRef="#ctx0" brushRef="#br0" timeOffset="-142182.81">13015 4420 105 0,'0'0'985'0,"0"0"-828"16,0 0 71-16,0 0-144 15,0 0-53-15,0 0-16 0,60-15 1 16,-23 15-6-1,0 0 1-15,2 0-10 0,0 0-2 16,-3 0-4 0,-3 0-44-16,-7-2-57 0,-5-4-82 15,-7-3-34-15,-5 2-166 16</inkml:trace>
  <inkml:trace contextRef="#ctx0" brushRef="#br0" timeOffset="-141899.5">13236 4243 726 0,'0'0'190'0,"0"0"-42"0,0 0-3 15,0 0-21-15,4 90 5 16,1-55-51-16,5 2-44 15,-4-3-13-15,-1-3-12 16,-1-3 1-16,1-5-10 16,-2-5 1-16,2-4-1 15,0-7-27-15,-2-4-44 16,2-3-64-16,2 0-10 16,2-7-12-16,4-13-138 15,5-4-111-15</inkml:trace>
  <inkml:trace contextRef="#ctx0" brushRef="#br0" timeOffset="-141662.02">13631 4050 754 0,'0'0'256'0,"0"0"-27"15,0 0-93-15,0 0-58 16,0 0 36-16,8 110-56 15,-8-63-7-15,0-4-17 16,4 0-24-16,2-1-8 16,-3-2-2-16,-3-1-13 15,0-5-31-15,0-9-32 16,-9-6-116-16,-4-10-155 0,-4-6-550 16</inkml:trace>
  <inkml:trace contextRef="#ctx0" brushRef="#br0" timeOffset="-140842.39">10470 4400 502 0,'0'0'140'15,"0"0"47"-15,0 0-6 16,0 0-37-16,0 0-33 16,0 0-7-16,-53 0-18 0,53 0-27 15,0 0-23 1,21 0-23-16,31-9-5 0,29-7-2 16,14 1 11-16,11-3-16 15,-6 1-2-15,-14 5-2 16,-14-2-47-16,-14 4-79 15,-18 1-36-15,-16 0-69 16,-12 4-157-16</inkml:trace>
  <inkml:trace contextRef="#ctx0" brushRef="#br0" timeOffset="-140553.33">11022 4137 592 0,'0'0'172'0,"0"0"-20"15,0 0 2-15,0 0-63 16,0 0-21-16,114-28-5 16,-72 28 20-16,-1 12-24 15,-7 5-2-15,-7 3-31 16,-7 0 2-16,-8 1-14 15,-9 1-6-15,-3-1-10 16,0 0 2-16,-15 0-1 16,-9-2-1-16,-3 0-9 15,-10-2-67-15,-8-1-68 0,-7-4-66 16,-12 0-164 0</inkml:trace>
  <inkml:trace contextRef="#ctx0" brushRef="#br0" timeOffset="-139898.5">6855 4625 869 0,'0'0'229'0,"0"0"-82"15,0 0-52-15,0 0-65 0,0 0 9 16,113-9 6-16,-57 3-37 16,6 0 1-16,5-2-8 15,2 1-1-15,-5-2-18 16,-12-1-77-16,-10 3-39 16,-11-1-72-16,-13-1-136 15,-7 2-293-15</inkml:trace>
  <inkml:trace contextRef="#ctx0" brushRef="#br0" timeOffset="-139662.54">7343 4461 554 0,'0'0'234'0,"0"0"-75"0,0 0-46 15,0 0-54-15,91-16 13 16,-48 16-15-16,3 6 15 15,-7 9 7-15,-6 0 13 16,-11 2-62-16,-11 0-11 16,-11 6-2-16,0-1-12 15,-20 4 3-15,-8-1-8 16,-8-3-6-16,-6-4-244 16,-4-4-443-16</inkml:trace>
  <inkml:trace contextRef="#ctx0" brushRef="#br0" timeOffset="-112200.85">7352 6617 337 0,'0'0'292'15,"0"0"-185"-15,0 0 78 16,0 0-63-16,0 0-27 16,0 0-17-16,0 0-25 15,-69-27-8-15,66 27 9 16,3 0-14-16,0 0-18 15,0 0 3-15,0 0-17 16,24 0 1-16,24 0-7 16,29-2 23-16,25-4 7 15,15-3-2-15,9-1-15 16,1 0-9-16,-5 4 3 16,-4 2-8-16,-14 4 1 15,-20 0-2-15,-19 0 0 0,-20 0-1 16,-15 0 0-1,-11 0 1-15,-10 0 1 0,-4 0 1 16,-2 0 1-16,-2 0 2 16,2 0-4-16,0 0 0 15,-1 0 2-15,2 0-1 16,-4 0-1-16,3 0 0 16,-2 0 1-16,1 0 1 15,-1 0-1-15,1 0 10 16,-1 0 0-16,4 0-5 15,3 0-4-15,5 0-1 16,2-2 0-16,4-5-1 0,0 1 0 16,1-2 0-1,5-1-2-15,2-2-2 0,4-3 3 16,2 2 1 0,5-3-1-16,0-2 5 0,-2 0-5 15,3 0 1-15,0-2 1 16,2 0-2-16,1-1 1 15,-7 3-1-15,-7 1 1 16,-7 3 0-16,-11 4-1 16,-2 2 2-16,-3 1-2 15,-2 2 2-15,-3-2 3 16,0-3-2-16,0-2 1 16,0-4 9-16,0-4-6 0,-1-4-3 15,-6-6 0 1,4-4-4-16,-2-4-2 15,4-2 1-15,1-2 1 0,0-5 0 16,0-2 0-16,0 0 0 16,0-1 0-16,6 6 0 15,2 2 1-15,0 4 4 16,-2-1-5-16,0 4 0 16,0 0 0-16,1-3 0 15,-1 1 0-15,5-2 2 16,4-3-2-16,0 2 0 15,4-2 0-15,1 4 0 16,-1 5-1-16,0-1 1 16,-2 6 0-16,2-2-5 0,0 0 6 15,-1 3-1-15,0-2 3 16,3-1-3-16,0 1-1 16,6 0 1-16,0 0-3 15,-2-3 1-15,-2-1 2 16,2-4 0-16,-1-5 0 15,-5 0 0-15,-4-2 0 16,-2 1 2-16,-5-2-1 16,-2 2 2-16,-2 3-3 15,-2-2 0-15,1 2 0 16,-2-1 0-16,-1-2 1 16,0-3-1-16,0 1 0 15,0-3 3-15,0 1-3 16,-4-1 0-16,-8 0 1 15,-3 1 0-15,-3-6-1 0,-4-1 0 16,-4-1 0 0,-2 0 1-16,-3 0 1 0,-4 0-2 15,-4 0 0-15,-5-3 3 16,-1 0-3-16,-1 4-6 16,1 0 3-16,2 9 3 15,-2 5-2-15,-4 10 2 16,-2 7-3-16,-3 3 2 15,-2 4 1-15,-4 3-1 16,-1 5 1-16,-3 2-3 0,1 5 2 16,0 0 1-1,-1 0 0-15,-3 0 1 0,-1 0-2 16,-4 0 2-16,-2 11 1 16,-1 0-2-16,-4-2 0 15,4 1 2-15,3-3-2 16,4 1-7-16,4 0 5 15,-2 0 2-15,-1 0 0 16,1-1 2-16,0 2-2 16,-2-2 0-16,0 4 0 15,-4 0-1-15,-1 5-1 16,3 3-2-16,-2 8 4 16,2 3-3-16,-3 8 3 15,-4 3 0-15,2 4 0 16,2-1-1-16,10 0-1 0,8 1-1 15,3 3 0-15,1 4 2 16,5 5 0-16,-3 9-1 16,4 4 2-16,2 1 0 15,2 7 0-15,7-2 0 16,4 6 0-16,6-5-1 16,5-1 1-16,7 1-1 15,4-1 1-15,7-1 0 16,1-2 0-16,0-6 0 15,12-4 1-15,7-4-1 16,4-2 0-16,2-2-1 16,2-4 1-16,1 0 0 0,1-1 2 15,-4-3-2 1,-1 1-1-16,-6 1 1 0,-2-4 0 16,-5 2 0-16,-4-2 0 15,-4 0 3-15,-1-2-2 16,-1 4 1-16,-1-3-2 15,3 3-1-15,1-2-3 16,2-1 7-16,5-3-3 16,7-3 1-16,1-8-1 15,8-1 0-15,9-7-3 16,4-2 2-16,8-4 1 16,4-1-1-16,2 1-1 15,-9-2 2-15,-5 3 0 0,-11 1-3 16,-6 1-1-1,-5 5 3-15,-2-1 1 0,-4 1-1 16,-1 2 1-16,0-2 0 16,0-3-3-16,1 0-1 15,3-3-6-15,-3-2-2 16,6 1-7-16,-2 0 10 16,-1 0 7-16,-3-1-3 15,1 1 3-15,-5 0 2 16,-1-3 0-16,-2-1 0 15,2-2-1-15,-2-4 2 16,-1 1 0-16,2-3-1 0,2-1-20 16,-1 1-4-1,2 0 9-15,2 1 6 0,-3 0-2 16,1 2 8-16,-1-1 3 16,-2 2 0-16,4-1-3 15,-2 1 2-15,1-1 1 16,-2 1 0-16,2-1-1 15,-3 1-51-15,6-1-37 16,1 1-10-16,2 5-10 16,5-1-91-16,-1-6-137 15</inkml:trace>
  <inkml:trace contextRef="#ctx0" brushRef="#br0" timeOffset="-107445.45">6334 7325 157 0,'0'0'66'0,"0"0"-9"16,0 0 13-16,0 0-3 15,0 0 5-15,0 0 6 16,0 0 13-16,36-26 14 16,-31 22 3-16,-1 0-9 15,-2 2-16-15,-2 2-10 16,0 0-14-16,0 0-14 16,0 0-11-16,-14 0 5 0,-16 3-12 15,-11 7-13 1,-16 1 5-16,-15-2 3 15,-7-3-10-15,-7 1-5 0,4-3 10 16,8-1-5-16,12 2-9 16,7 1 2-16,12 1-4 15,13 0 5-15,9-3-5 16,9 0-2-16,6-2-1 16,4 1 2-16,1 3-2 15,1 2-1-15,0 8 2 16,0 3 1-16,0 10 0 15,0 12 2-15,0 8 7 16,0 13 15-16,0 7 13 16,0 10-1-16,-2 7-1 15,-7 5-8-15,-4 9-3 0,1 1-6 16,2 1-10-16,-2-7 0 16,3-11-2-16,-3-14-5 15,6-12 1-15,3-10 0 16,3-14-2-16,0-12 0 15,0-8 0-15,0-9 3 16,0-2-1-16,0-3-1 16,0 0 7-16,0 0 7 15,0 0 2-15,0 0-6 16,0 0-3-16,0 0-4 16,0 2-3-16,0-2-1 15,0 0-3-15,0 0-1 16,0 0-2-16,0 0-2 0,0 0-4 15,15 0-10-15,1 0-4 16,5 0-19-16,3 0-40 16,7-5-141-16,2-4-66 15,4-8-210-15</inkml:trace>
  <inkml:trace contextRef="#ctx0" brushRef="#br0" timeOffset="-105413.98">8428 2675 204 0,'0'0'128'16,"0"0"14"-16,0 0-5 15,-1-73-12-15,1 66-16 16,0 7-3-16,0 0-29 16,0 19-65-16,0 13-10 15,3 11 74-15,3 10 18 16,0 1-33-16,-3 2 9 15,0-1-38-15,-1-6-8 0,-1-4-14 16,1-6-8 0,2-6-2-16,0-6 0 0,-1-7 0 15,2-8-67-15,-1-3-46 16,4-6-57-16,2-3-126 16,2 0-46-16</inkml:trace>
  <inkml:trace contextRef="#ctx0" brushRef="#br0" timeOffset="-105142.66">8627 2776 535 0,'0'0'289'0,"0"0"-117"0,0 0-95 16,0 0-35-16,0 0 98 15,85 101-58-15,-52-64-6 16,1 0-15-16,-1-1-39 16,1-2-7-16,-4-2-15 15,0-4 6-15,-5 0-6 16,-1-7 0-16,-5-2-44 16,-4-3-85-16,-1-5-31 15,-7-7-97-15,-4-4-107 16</inkml:trace>
  <inkml:trace contextRef="#ctx0" brushRef="#br0" timeOffset="-104928.95">9027 2898 593 0,'0'0'226'0,"0"0"-54"16,0 0-35-16,0 0-53 15,-105 79-24-15,72-47-25 16,2 1-22-16,4-5-10 16,5-2-3-16,7-4-4 15,3-3-63-15,8-4-62 16,4-7-92-16,0-5-114 16</inkml:trace>
  <inkml:trace contextRef="#ctx0" brushRef="#br0" timeOffset="-104259.25">9106 2895 205 0,'0'0'178'0,"0"0"-60"16,0 0-17-16,25-76-11 15,-19 66-21-15,3 3 0 16,1 7-18-16,1 0-30 15,4 8-13-15,3 14 7 16,1 5 21-16,-4 5 1 16,-3-1 12-16,-3-2-8 15,-3 0-13-15,-3-4-4 16,-2-4 4-16,-1-4-9 16,0-5-2-16,0-4 0 15,0-4-2-15,0-2-1 0,0-2-3 16,0 0 17-16,0-2 36 15,0-13-24-15,0-4-40 16,-3-5 2-16,3-2-2 16,0-1-8-16,0-1-17 15,3 0 5-15,11 1 16 16,-1 1-2-16,5 4 4 16,-1 3 2-16,-1 6 1 15,-4 4-1-15,-3 6 18 16,0 3 2-16,0 0-10 15,1 15-3-15,0 11 9 16,1 5 21-16,-2 0 8 0,0-3-25 16,-2-2-4-1,2-8-9-15,3-2-6 0,5-8 2 16,8-4 0 0,12-4-3-16,20-4-6 0,15-16-49 15,7-2-102-15,-6-8-145 16,-9-4-443-16</inkml:trace>
  <inkml:trace contextRef="#ctx0" brushRef="#br0" timeOffset="-101059.02">17517 15596 629 0,'0'0'95'16,"0"0"25"-16,-112-1-31 16,52 1 9-16,-2 0-16 15,-2 0-26-15,-1 0-17 16,3-1-9-16,2 0-9 15,3 1 11-15,9 0-3 16,5 0 6-16,12 10-1 0,6 10 3 16,8 11-3-16,5 15-11 15,6 10 11-15,5 16 12 16,1 13 0-16,-3 11 8 16,-2 7-6-16,-2 5-2 15,-2-3-10-15,3-4-1 16,2-2-5-16,0-7-15 15,3-10-2-15,1-2-2 16,0-10-6-16,0-10-4 16,0-5 7-16,0-5-6 15,0-8 5-15,1-7 0 16,3-8 1-16,-3-10 4 16,1-7-2-16,-2-6-3 0,1-4-1 15,1 0 2 1,2 0-6-16,8 0-1 0,6 0 4 15,9 0-3-15,9-4-4 16,11-6-9-16,10-5-29 16,5-7-44-16,6-2-54 15,0-5-32-15,-1-7-205 16,-4-6-429-16</inkml:trace>
  <inkml:trace contextRef="#ctx0" brushRef="#br0" timeOffset="-99901.28">24958 15595 737 0,'0'0'176'15,"0"0"-97"-15,114-59 8 0,-22 38-41 16,20 1-23 0,15 3-16-16,6 4 33 0,-5 9-15 15,-16 4-3-15,-26 0-2 16,-28 2 12-16,-22 15-4 16,-17 5 13-16,-11 6 40 15,-7 4-4-15,-1 7-8 16,0 2-17-16,0 4-6 15,0 6-18-15,0 8-4 16,0 14 9-16,0 13 3 16,0 12-16-16,3 10 5 15,2 4-11-15,-2-1 5 16,-3-2 1-16,2-8 4 16,-1-4-8-16,2-8-4 15,1-9 0-15,-1-11-4 16,2-9-2-16,-2-13-3 0,-3-7 2 15,0-11-3-15,0-12 0 16,0-7 2-16,0-6-1 16,-15-4-2-16,-18 0-1 15,-13-12-10-15,-17-9-40 16,-14-4-33-16,-11 2-55 16,-9 1-33-16,-9 2-184 15,-9-2-273-15</inkml:trace>
  <inkml:trace contextRef="#ctx0" brushRef="#br0" timeOffset="-97515.58">17775 14815 320 0,'0'0'219'16,"0"0"-32"-16,0 0-16 0,0 0-30 16,16 92-3-16,-8-32-60 15,-1 4-21-15,-4-2-31 16,-2 0-17-16,1-4-5 16,2-1-4-16,6-5-86 15,3-15-144-15,2-10-265 16</inkml:trace>
  <inkml:trace contextRef="#ctx0" brushRef="#br0" timeOffset="-96431.97">24157 14758 294 0,'0'0'114'15,"0"0"17"-15,0 0-6 16,0 0-12-16,0 0-8 16,90 29 18-16,-71 11-5 0,1 5-24 15,-4-4-22 1,-6-2-19-16,-2-9 2 16,-2-8-21-16,0-6-6 0,-5-7-20 15,1-4 3-15,-2-5-9 16,3 0-2-16,3-5 11 15,1-15-1-15,5-10-10 16,2-8 2-16,5-9-5 16,3-4 3-16,8 1-22 15,2 4-6-15,-1 10 13 16,-1 7 9-16,-6 12 6 16,-8 11 1-16,-3 6 16 15,-5 15-15-15,1 15 25 16,0 7-6-16,-2 5-13 15,5 1 0-15,3 1-8 16,4-9 0-16,10-4-1 16,9-14-59-16,10-11-77 0,3-6 35 15,-3 0-211-15,-17-9-395 16</inkml:trace>
  <inkml:trace contextRef="#ctx0" brushRef="#br0" timeOffset="-94101.53">17708 16520 752 0,'0'0'363'16,"0"0"-320"-16,0 0 104 15,0 0-67-15,124 34-44 16,-55-31-33-16,14 2-3 15,9-2-66-15,3-3-177 16,-4 0-464-16</inkml:trace>
  <inkml:trace contextRef="#ctx0" brushRef="#br0" timeOffset="-93670.36">20197 16473 820 0,'0'0'88'16,"0"0"-26"-16,0 0-6 0,0 0-48 15,107-11-8 1,-53 11-15-16,9 0-235 0,5-1-343 16</inkml:trace>
  <inkml:trace contextRef="#ctx0" brushRef="#br0" timeOffset="-93384.54">21686 16548 210 0,'0'0'394'16,"0"0"-246"-16,0 0 73 16,0 0-106-16,0 0-32 0,0 0-20 15,85 23-32-15,-54-15-14 16,9-3-7-16,8 1-10 16,9-1-3-16,-1-2-82 15,1 0-186-15,-2-3-272 16</inkml:trace>
  <inkml:trace contextRef="#ctx0" brushRef="#br0" timeOffset="-93064.89">22941 16620 524 0,'0'0'355'15,"0"0"-259"-15,0 0 46 16,0 0-73-16,0 0-40 0,0 0-14 15,75 4-9 1,-46-1-3-16,3-1-1 0,3 0-2 16,2 1-35-16,0-1-74 15,1-2-102-15,-1 0-147 16</inkml:trace>
  <inkml:trace contextRef="#ctx0" brushRef="#br0" timeOffset="-92783.88">24026 16612 928 0,'0'0'62'16,"0"0"18"-16,0 0 30 15,0 0-39-15,0 0-36 16,85 8-24-16,-63-7-4 16,2 1-2-16,1-2-4 15,-2 0-1-15,1 0-29 16,3 1-63-16,0-1-104 16,4 0-111-16,3 0-251 15</inkml:trace>
  <inkml:trace contextRef="#ctx0" brushRef="#br0" timeOffset="-92621.84">24800 16606 828 0,'0'0'23'0,"0"0"46"16,82-2-35-16,-48-1-17 15,4 3-6-15,1-1-11 16,1 1-32-16,-4-2-88 15,-4-1-88-15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58:10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11334 3934 420 0,'0'0'207'15,"0"0"-47"-15,0 0-11 16,0 0-37-16,0 0-24 16,-45-82-24-16,23 68-12 15,-6 4-9-15,-14 3 16 16,-21 7-10-16,-22 4-33 16,-16 30-4-16,-13 23 11 15,-8 22 7-15,0 24 16 16,4 20 11-16,12 19-17 15,12 24-9-15,15 18-17 16,13 9-4-16,23 0 3 0,28-16-4 16,17-19-1-1,47-24 7-15,30-29-5 0,36-29-2 16,34-31-5-16,27-31-1 16,27-14 2-16,10-41-4 15,-4-29 0-15,-9-23-5 16,-12-25-4-16,-15-24-6 15,-31-18 6-15,-32-19-13 16,-46-5 15-16,-45 5 7 16,-27 7 14-16,-58 24 14 15,-36 21-1-15,-30 24 11 16,-22 24 3-16,-12 24-26 16,1 21-10-16,2 24-3 15,14 10 3-15,16 19-5 16,25 23-19-16,30 14-43 0,33 15-35 15,38 9-41-15,11 5-161 16,41-3-165-16</inkml:trace>
  <inkml:trace contextRef="#ctx0" brushRef="#br0" timeOffset="392.62">10954 4870 400 0,'0'0'344'16,"3"-79"-216"-16,27 37 38 15,7 8-51-15,15 4-23 16,5 11-6-16,1 13-6 16,1 6-20-16,-3 26-6 15,-1 23-6-15,-1 20-6 0,-5 9 21 16,-4 9-22 0,-2 2 14-16,-4-2-28 0,3 0-7 15,8-3-12 1,10-10-2-16,10-11-4 0,15-15-4 15,7-18-12-15,13-19-59 16,5-11-37-16,2-28-79 16,-6-19-178-16,-13-20-221 15</inkml:trace>
  <inkml:trace contextRef="#ctx0" brushRef="#br0" timeOffset="862.98">12838 4659 475 0,'0'0'650'16,"0"0"-509"-16,0 0 50 15,0 0-108-15,128-55-35 16,-28 28-4-16,13 3-26 16,-3 2-15-16,-11 6-3 15,-16 10-45-15,-17 6-55 16,-18 0-95-16,-29 17-126 15,-19 10-396-15</inkml:trace>
  <inkml:trace contextRef="#ctx0" brushRef="#br0" timeOffset="1022.25">13051 5190 1149 0,'0'0'177'0,"0"0"-24"16,0 0-48-16,0 0-51 15,136 20-18-15,-59-36-36 16,2-3-6-16,-1-4-57 16,2-4-70-16,-2-6-167 15,1-9-276-15</inkml:trace>
  <inkml:trace contextRef="#ctx0" brushRef="#br0" timeOffset="1585.4">14886 3794 453 0,'0'0'256'16,"-69"-144"-145"-16,48 65 40 15,15-4-40-15,6-4-58 16,27 0-2-16,25 0-15 16,20 2 6-16,14 5-1 15,11 7-8-15,9 12-2 16,-1 17-20-16,0 24 0 16,-6 20 2-16,-5 33-10 15,-8 34 14-15,-14 25-2 0,-17 21 32 16,-20 19 8-16,-22 26-3 15,-13 18-18-15,-29 16 5 16,-27 9 4-16,-20-11 3 16,-6-3-16-16,-3-13 10 15,7-10-22-15,16-9-18 16,17-13 0-16,19-19 0 16,17-20-17-16,9-19-51 15,14-15-72-15,16-12-76 16,0-10-148-16,-4-8-399 15</inkml:trace>
  <inkml:trace contextRef="#ctx0" brushRef="#br0" timeOffset="1931.55">15561 6065 536 0,'0'0'159'0,"0"0"82"0,0 0-19 16,0 0-24-16,0 0-82 16,0 0-37-16,-38 12-16 15,33-5-22-15,4-2-21 16,1-5-13-16,0 0-1 15,13 0-3-15,5-5 2 16,3-6-2-16,-8 3-3 16,-4 2 2-16,-6 2-2 15,-3 2 8-15,0-3-5 16,-3 0-3-16,-12 3-30 16,-1-3-80-16,-10-6-289 15</inkml:trace>
  <inkml:trace contextRef="#ctx0" brushRef="#br0" timeOffset="14307.73">7429 5063 794 0,'0'0'85'0,"0"102"30"16,0-25 26-16,0 3-37 15,3 1-21-15,3-5-48 16,2-4-28-16,2-6 4 0,-1-8-6 16,0-12-5-1,3-13 0-15,-3-16-12 0,-2-11-82 16,2-6-49-16,0-25-16 16,-1-20-178-16</inkml:trace>
  <inkml:trace contextRef="#ctx0" brushRef="#br0" timeOffset="14609.59">7647 4244 863 0,'0'0'97'0,"0"0"16"15,0 0-38 1,83 27-72-16,-3 43 54 0,31 28 29 15,13 26 0-15,2 23-42 16,-13 7-2-16,-30 4-6 16,-33-5-8-16,-36-10 3 15,-17-3-13-15,-50-10-9 16,-31-3 8-16,-25-1-14 16,-20-9 3-16,-12-10-6 15,-11-9-2-15,0-12-4 16,-3-8-124-16,-3-9-255 15,4-8-572-15</inkml:trace>
  <inkml:trace contextRef="#ctx0" brushRef="#br0" timeOffset="15426.61">7408 8889 693 0,'0'0'138'0,"0"0"45"16,0 0-59-16,0 0-42 15,0 0-27-15,63-84-1 16,-11 76-3-16,5 5-1 16,-2 3-20-16,-4 10-12 0,-7 11-10 15,-12 11-3 1,-16 8-3-16,-13 10 0 0,-3 10 3 15,-18 1-3 1,-15 3-2-16,-8 2 11 0,-1-1-9 16,0-4 9-16,8-10 12 15,11-15-10-15,9-16 3 16,11-13 4-16,3-7 0 16,3 0 2-16,28-20 11 15,18-12 7-15,15-7-4 16,8-3-29-16,2 1-3 15,-5 9 2-15,-8 6-6 16,-9 9-1-16,-13 4-2 16,-12 8-34-16,-12 3-16 0,-6 2-29 15,-6 0-55-15,-3 0-41 16,0 0-12-16,0-4-87 16,-12-6-293-16</inkml:trace>
  <inkml:trace contextRef="#ctx0" brushRef="#br0" timeOffset="15824.77">7517 7978 656 0,'0'0'17'0,"-22"-111"9"16,22 71 66-16,1 13-12 16,29 17-31-16,19 10-12 15,23 20-8-15,23 30 71 16,22 26 25-16,16 30-45 16,5 29-9-16,-2 27-43 15,-15 23 31-15,-33 10-15 16,-36 0-17-16,-43 0 6 15,-17-10-19-15,-48-7 6 16,-22-14 9-16,-17-20-8 0,-11-18 0 16,-6-25-5-1,6-21-9-15,2-18-7 16,8-23-4-16,5-20-20 0,8-19-50 16,14-8-128-16,17-35-146 15,19-20-393-15</inkml:trace>
  <inkml:trace contextRef="#ctx0" brushRef="#br0" timeOffset="15972.82">8941 9140 1055 0,'0'0'0'0,"0"0"-50"15,-89 20-182-15</inkml:trace>
  <inkml:trace contextRef="#ctx0" brushRef="#br0" timeOffset="26119.55">10763 8439 787 0,'0'0'97'0,"-7"108"69"16,7-33-55-16,0 5-41 16,10 0-19-16,0-2-27 15,-1-2-2-15,-4-2-15 16,2-9-5-16,-4-11-2 16,-3-14-9-16,6-18-76 15,-3-15-78-15,0-7-139 16,-1-26-113-16</inkml:trace>
  <inkml:trace contextRef="#ctx0" brushRef="#br0" timeOffset="26637.67">10627 8428 529 0,'0'0'151'16,"-15"-110"21"-16,15 46-72 15,11 0-21-15,21 0-25 16,12 6-14-16,8 10-22 16,8 6 1-16,2 14-8 15,6 11-8-15,1 15 18 16,-6 2 6-16,-6 19 7 0,-20 12 1 16,-10 8 7-16,-18 8 1 15,-9 7 1 1,0 3-14-16,-19 1-14 0,-6-4-4 15,-1-8-8-15,-3-7-4 16,-2-6 0-16,-3-5 2 16,-5-3-2-16,-3-3 1 15,0-4-2-15,7-5-4 16,9-7 1-16,8-5 4 16,11-1 1-16,4 0 2 15,3-3 15-15,7-4 1 16,26-3-13-16,15 8-2 15,9 2-4-15,11 4 10 0,5 17 5 16,-2 11 9-16,-6 6-2 16,-14 8-3-16,-17 2-14 15,-16 3 2-15,-18 1 0 16,-8 4 21-16,-30 0-13 16,-15 0 7-16,-15-4-6 15,-13-7-2-15,-10-8-9 16,-4-9 0-16,-3-9 2 15,5-8-7-15,8-10-23 16,12-1-51-16,18-14-41 16,25-13-142-16,21-9-171 15</inkml:trace>
  <inkml:trace contextRef="#ctx0" brushRef="#br0" timeOffset="27131.04">11553 8604 878 0,'0'0'147'15,"0"0"-58"-15,0 0 110 16,100 89-73-16,-42-55-50 16,7 0-47-16,2-1-15 15,-3-2-9-15,-6-1-5 16,-10-5-1-16,-11-2-31 15,-7-7-86-15,-11-3-66 16,-8-9-103-16,-8-4-202 16</inkml:trace>
  <inkml:trace contextRef="#ctx0" brushRef="#br0" timeOffset="27336.65">12155 8624 53 0,'0'0'1006'16,"0"0"-884"0,-108 45 97-16,48-1-82 0,-11 8-60 15,-7 5-22-15,1 2-30 16,8-1-17-16,11-4-7 16,16-5-1-16,12-6-22 15,16-9-58-15,11-10-122 16,3-16-199-16</inkml:trace>
  <inkml:trace contextRef="#ctx0" brushRef="#br0" timeOffset="27779.73">12828 8112 814 0,'0'0'196'16,"0"0"-76"-16,-22 114-30 15,22-32 28-15,0 5-52 16,0 4-33-16,5 0-20 15,2 0-11-15,3-8 2 16,-2-10-4-16,0-17-56 16,-2-13-60-16,1-14-51 0,-4-17-148 15,0-12-235-15</inkml:trace>
  <inkml:trace contextRef="#ctx0" brushRef="#br0" timeOffset="28331.42">12784 8157 204 0,'0'0'541'0,"-3"-108"-429"16,9 57 23-16,28 3-48 15,15 4-53-15,13 10-19 0,8 12-1 16,1 12-13-1,-4 10 17-15,-7 3 6 0,-17 21 21 16,-10 9-13-16,-12 7 2 16,-15 6 0-16,-6 7-5 15,-1 3-14 1,-22 0-6-16,-4 1-3 0,-7-5 3 16,-5-5-7-16,-1-7-1 15,-6-9 5-15,1-6-2 16,0-6-2-16,5-5-2 15,9-8 2-15,10-6 16 16,10 0 39-16,11 0-3 16,3-10-21-16,32 0-24 15,20 5-3-15,21 5 1 16,6 0 11-16,3 19-7 16,-8 13 1-16,-13 8 4 0,-17 9-2 15,-16 4-8-15,-18 2 26 16,-13 1-8-16,-8-5 5 15,-25-1-7-15,-9-6-5 16,-9-7-1-16,-5-7-5 16,-7-6 0-16,-9-5-6 15,-2-6 0-15,-1-7-5 16,10 1-9-16,11-7-28 16,20 0-24-16,13 0-29 15,19-9-49-15,2-10-207 16,30-8-461-16</inkml:trace>
  <inkml:trace contextRef="#ctx0" brushRef="#br0" timeOffset="28450.14">13840 8547 855 0,'0'0'0'0,"0"0"-111"16</inkml:trace>
  <inkml:trace contextRef="#ctx0" brushRef="#br0" timeOffset="30852.28">15548 7932 958 0,'0'0'122'0,"0"77"0"0,0-8 47 16,0 7-59-16,0 10-55 15,0-1-20-15,3-2-12 16,0-1 0-16,-3-5-17 16,6-12-4-16,-3-14-2 15,0-16-28-15,1-17-65 16,2-14-111-16,-1-4-52 15,5-21-40-15,0-12-234 16</inkml:trace>
  <inkml:trace contextRef="#ctx0" brushRef="#br0" timeOffset="31157.67">15971 8133 758 0,'0'0'261'16,"0"0"-50"-16,0 0-75 15,0 0-52-15,-55 121-5 16,46-65-23-16,9-5-25 16,0-7-16-16,12-13-2 15,18-10-13-15,6-16 1 16,3-5 5-16,1-17-3 16,-1-16 1-16,-4-3 0 15,-12-4-1-15,-11 4 1 16,-12-1 0-16,-2 5-2 15,-23 0-2-15,-9 4-3 16,-6 8-24-16,4 4-12 16,7 5-22-16,10 7-37 0,6 1-72 15,5 3-45-15,3-2-205 16</inkml:trace>
  <inkml:trace contextRef="#ctx0" brushRef="#br0" timeOffset="31706.03">16680 7271 391 0,'0'0'149'15,"0"0"21"-15,0 0-15 16,0 0-18-16,0 0-23 16,0 0-48-16,-84-61-3 15,50 61 13-15,-8 2-8 16,-3 24-10-16,1 7-12 15,7 7-14-15,7 6-10 16,9-3-12-16,12-2 3 0,7-9-12 16,2-8 2-16,2-9-3 15,16-7-2 1,1-8 1-16,7 0 1 16,0-12 5-16,0-12-2 0,-3-6 3 15,-4-2-3-15,-3-1-1 16,-9 4 0-16,-4 7 4 15,-3 8-2-15,0 8 21 16,0 6 14-16,0 0-26 16,0 18-8-16,0 16-5 15,0 13 4-15,0 6-3 16,5 8 0-16,4 3-1 16,0 5 0-16,3 2-34 15,-1 1-53-15,-3-2-124 16,-3-11-199-16</inkml:trace>
  <inkml:trace contextRef="#ctx0" brushRef="#br0" timeOffset="32080.92">17004 8104 979 0,'0'0'226'0,"0"0"2"15,0 0-137-15,0 0 12 16,0 0-45-16,117 107-25 16,-69-71-19-16,0 0-7 15,1-2-3-15,-7-4-4 0,-6-4 0 16,-9-4-29 0,-5-5-49-16,-7-7-54 0,-5-7-133 15,-5-3-121-15,-5-1-467 16</inkml:trace>
  <inkml:trace contextRef="#ctx0" brushRef="#br0" timeOffset="32288.04">17459 8061 1030 0,'0'0'100'15,"0"0"119"-15,-94 50-54 16,43 2-75-16,-3 8-17 15,-3 6-36-15,2-2-21 16,6 2-7-16,6-2-7 0,10-2-2 16,5-8-41-16,5-4-49 15,8-9-95-15,1-13-135 16,1-17-33-16</inkml:trace>
  <inkml:trace contextRef="#ctx0" brushRef="#br0" timeOffset="32796.17">17878 7761 749 0,'0'0'261'0,"0"0"-113"15,0 0-28-15,12 134 49 16,-1-65-71-16,2 4-53 15,-3 5-23-15,2-3-20 16,-5-2 2-16,1-4-2 16,-1-13-4-16,1-12-17 15,1-12-32-15,1-18-110 16,3-14-74-16,4-3-103 16,2-24-247-16</inkml:trace>
  <inkml:trace contextRef="#ctx0" brushRef="#br0" timeOffset="33102.69">18401 7937 686 0,'0'0'319'0,"0"0"-116"16,0 0-51-16,-70 76-20 16,48-31-52-16,5 1-28 15,10-1-16-15,7-8-13 16,0-10-11-16,19-14-11 15,11-13-1-15,4 0 7 16,5-27 0-16,3-12-4 0,1-4-2 16,-5-1 1-16,-11 2-2 15,-14 5-6-15,-13 1-2 16,-6 6-1-16,-24 2-12 16,-9 6-19-16,0 5-19 15,4 6-17-15,6 5-65 16,7 5-8-16,7-1-96 15,3 1-103-15</inkml:trace>
  <inkml:trace contextRef="#ctx0" brushRef="#br0" timeOffset="33853.29">18963 6835 228 0,'0'0'251'15,"0"0"-117"-15,0 0 25 0,0 0-23 16,0 0-27-16,0 0-52 16,-95-45 7-16,58 51-28 15,-2 16 9-15,0 9-2 16,5 6 8-16,5 6 8 15,10 3-13-15,10 0-14 16,8-6-14-16,1-5-10 16,3-9-5-16,12-11 0 15,7-6-3-15,3-9 0 16,2 0 0-16,4-17 7 16,-1-9-3-16,0-6-3 15,-2-5-1-15,-5-1-4 16,-4 3-7-16,-5 3 4 15,-7 12 7-15,-2 6 1 16,-4 8 5-16,-1 6 15 16,3 14-18-16,0 21 1 15,3 16 19-15,1 7-6 0,2 4 10 16,1 2-11-16,1 1-7 16,-2 2-9-16,0 5-1 15,-1 0-1-15,-2-2-52 16,-2-7-109-16,-2-11-109 15,1-12-243-15</inkml:trace>
  <inkml:trace contextRef="#ctx0" brushRef="#br0" timeOffset="34094.83">19559 8100 1206 0,'0'0'58'15,"0"0"57"-15,0 0-107 16,0 0-8-16,0 0-148 15,0 0-248-15</inkml:trace>
  <inkml:trace contextRef="#ctx0" brushRef="#br0" timeOffset="57412.89">23689 4079 117 0,'0'0'56'0,"0"0"-13"16,0 0 15-16,0 0-13 15,0 0-8-15,0 0 1 16,0 0 16-16,0 0-17 15,-11-8 12-15,10 7-8 16,-1-1 2-16,1 2-11 16,-1-1-8-16,1 1 2 0,-1-2-4 15,2 1-4-15,0 1-3 16,-1-2 9-16,1 2 13 16,-2 0 11-16,1-3 9 15,-1 1-12-15,0-1-1 16,-1 1-7-16,1 1 4 15,1 0-10-15,-1-2 1 16,-1 1-1-16,2-1-8 16,-1-4 13-16,1 2-14 15,1-5 1-15,0-1-11 16,0-5 5-16,4-5-16 16,17-3 4-16,6-1 0 0,6-1 2 15,1 4 1 1,0 7 4-16,-1 4-11 15,-6 4 1-15,1 7 1 0,-2 0-3 16,-4 7 2-16,5 19 0 16,-2 8-1-16,-1 7 8 15,-2 8 8-15,-8-1 13 16,-2 0 4-16,-3-2-5 16,-5-4-13-16,1-4 0 15,-2-4-7-15,-3-4-2 16,0-6-2-16,0-8 2 15,0-2-1-15,0-7-6 16,0-6 4-16,0-1 2 16,1 0 1-16,-1 0 31 0,2-6 11 15,-1-17-15-15,1-9-30 16,5-5-4-16,1-8 2 16,4-5-2-16,5-4 2 15,4-1-2-15,3 3-1 16,5 2 1-16,0 4 0 15,4 7-1-15,-1 3 1 16,-2 8 2-16,-5 8-2 16,-3 10-1-16,-3 10-1 15,-4 0-2-15,2 20 4 16,-5 13-7-16,-3 10 7 16,-2 6 9-16,-3 1 0 15,-1 1-8-15,2-2-1 0,3-5 0 16,5-6-2-1,6-8 2-15,8-8-1 0,9-8-1 16,9-8-2-16,8-6-18 16,8-6-41-16,4-21-50 15,-1-12-79-15,-8-9-108 16,-8-13-359-16</inkml:trace>
  <inkml:trace contextRef="#ctx0" brushRef="#br0" timeOffset="58143.09">24524 3059 409 0,'0'0'145'16,"0"0"-3"-16,0 0-34 16,0 0-6-16,0 0-26 15,0 0-30-15,-21-78-28 16,44 72-2-16,6 4-11 16,10 2 7-16,4 4-8 15,1 16 18-15,-4 1 11 16,-7 1-5-16,-9 1-3 15,-11 1 1-15,-8-4-11 0,-5 0 4 16,0-2 0 0,-12-1 1-16,-6-3-10 15,-6 1 2-15,0-4-2 0,1-1-5 16,0-3 0-16,-1-4-2 16,6 2 3-16,8-3-1 15,5-2 4-15,5 0 11 16,0 1-4-16,3 4-16 15,22 4 1-15,13 5 1 16,9 3 22-16,0 2 4 16,-4-3 8-16,-13 1-16 15,-12-3-1-15,-9 2-2 16,-9-2 4-16,0-1-5 16,-6 2 12-16,-15-1-6 15,-12-2-5-15,-3-1-2 16,-3-2-11-16,-2-4-3 15,-2-1-1-15,4-2-1 0,4-2-10 16,12 3-39-16,10-3-73 16,9 0-115-16,4 0-214 15</inkml:trace>
  <inkml:trace contextRef="#ctx0" brushRef="#br0" timeOffset="58279.94">25440 3367 918 0,'0'0'39'0,"0"0"-39"15,0 0-25-15,0 0-367 16</inkml:trace>
  <inkml:trace contextRef="#ctx0" brushRef="#br0" timeOffset="62733.65">24836 5950 332 0,'0'0'110'0,"0"0"16"15,0 0-10-15,0 0-17 16,-21-79-28-16,20 53-6 16,1 2 13-16,0-3-20 15,0-1 5-15,7 0 2 16,11-1-16-16,7 3-3 16,4 2-5-16,3 2-13 15,1 6-4-15,0 8-3 16,0 8-8-16,4 4-4 15,-1 22-1-15,1 10 11 0,-4 9 7 16,-5 6-6-16,-4 4 0 16,-6 1-1-16,-3 2-3 15,-4-5 2-15,-4-7-9 16,-1-3 2-16,-3-5 0 16,-2-8 0-16,2-8-1 15,-1-7 6-15,-2-6-7 16,1-6 6-16,1-3-4 15,-1 0 14-15,1-12 23 16,1-10-21-16,-2-9-26 16,4-6 2-16,2-1-3 15,2-7 0-15,6-3 2 16,5-5-1-16,0 5 0 0,3 2-1 16,-4 8 1-1,2 8-3-15,-3 8 2 0,3 4 0 16,-2 7 4-16,-2 9-4 15,-1 2-4-15,-4 11 4 16,1 17 0-16,-5 13 0 16,-2 5 3-16,0 6 0 15,1-1-3-15,2-7 0 16,3-7 0-16,7-7 0 16,7-10 0-16,4-7 0 15,5-11-5-15,3-2-29 16,-1-15-22-16,5-18-28 15,-5-10-88-15,-6-11-89 16,-5-4-210-16</inkml:trace>
  <inkml:trace contextRef="#ctx0" brushRef="#br0" timeOffset="63363.06">25456 5068 271 0,'0'0'242'16,"0"0"-93"-16,0 0 10 15,0 0-31-15,0 0-43 0,2-84-23 16,14 70-20-16,7 1-13 16,2 3-1-16,5 5 1 15,4 5-12-15,2 0-2 16,0 12 1-16,-5 7 3 16,-7 4-6-16,-12 6-2 15,-9 5 6-15,-3 3 1 16,-7 3 3-16,-15-1 2 15,-3 2-8-15,-2-8 10 16,4-2-2-16,3-6 7 16,8-6 1-16,8-7 12 15,2-4-10-15,2-3-4 16,0-5-10-16,6 0 2 16,19 0 15-16,11 0-6 15,10-3-19-15,2-11-11 0,3 0-9 16,-2-1-61-16,2-2-67 15,0-3-142-15,-5-1-180 16</inkml:trace>
  <inkml:trace contextRef="#ctx0" brushRef="#br0" timeOffset="63487.98">26184 5095 552 0,'0'0'520'15,"0"0"-361"-15,0 0-26 16,0 0-68-16,0 0-64 15,0 0-1-15,0-34-128 16,0 34-110-16,2 0-178 0</inkml:trace>
  <inkml:trace contextRef="#ctx0" brushRef="#br0" timeOffset="64100.22">26361 4806 174 0,'0'0'259'0,"0"0"-115"15,0 0 25-15,0 0-6 16,0 0-40-16,0 0-23 16,0 0-44-16,0-23-42 15,0 49 24-15,-4 3 16 16,4-2-7-16,0 3-14 16,0-6-16-16,9-1 3 15,5-6-8-15,2-3-8 16,1-4 4-16,2-5 1 15,1-4-8-15,2-1 0 0,2 0 8 16,-1-1-8 0,-3-12 0-16,-1-3 3 0,-1-3 0 15,-6-7-3 1,-3-1 2-16,-3-2-3 0,0-1 7 16,-3 4-4-16,0 2-2 15,-2 9 3-15,2 7 22 16,-3 5 7-16,0 3-2 15,2 19-31-15,-1 15 1 16,1 9 6-16,-1 4 31 16,-1 0 2-16,0 2-3 15,0-1-14-15,0 0-17 16,0-3-4-16,0-6-1 16,0-6-1-16,0-9-20 15,2-9-26-15,4-4-39 0,4-11-74 16,1 0-45-1,2-2-72-15,-3-17-297 0</inkml:trace>
  <inkml:trace contextRef="#ctx0" brushRef="#br0" timeOffset="65342.87">27375 4800 195 0,'0'0'193'0,"0"0"-55"0,0 0-6 16,0 0-27-16,0 0 13 16,0 0-48-16,-15-42-2 15,15 35-16-15,3-1-3 16,12 2-9-16,5 1-14 15,3 3 7-15,5 2-11 16,1 0 2-16,-1 16-2 16,-1 9-12-16,-7 3-9 15,-4 4 11-15,-9 1-11 16,-4-1 2-16,-3 2 3 16,-7 0-6-16,-13 0 0 0,-4 2 6 15,-3-3-6 1,2-2 0-16,4-4 17 0,6-6 20 15,6-5 5-15,4-4 2 16,5-4-5-16,0-2-9 16,0-1-1-16,8-2-1 15,10-3 1-15,9 0-11 16,6 0-9-16,4-2-8 16,0-5-1-16,1-1-30 15,-4-4-58-15,-1-1-74 16,-5-3-75-16,-2-1-237 15</inkml:trace>
  <inkml:trace contextRef="#ctx0" brushRef="#br0" timeOffset="65477.69">27861 5005 873 0,'0'0'136'16,"0"0"-17"-16,0 0-45 15,0 0-68-15,0 0-6 16,0 0-71-16,42-24-89 15,-28 19-128-15,0 3-347 16</inkml:trace>
  <inkml:trace contextRef="#ctx0" brushRef="#br0" timeOffset="65812.91">28008 4783 486 0,'0'0'215'15,"0"0"-106"-15,0 0 26 16,0 0-63-16,51-73-56 16,-9 61-3-16,1 2 8 15,3 10 23-15,-8 0-5 16,-7 11-3-16,-12 15 7 15,-10 7-6-15,-6 5 1 16,-3 2 0-16,0-1-12 0,-6 2-13 16,-8-3-7-16,-1 3-6 15,-5-2 0-15,2-3-30 16,0-5-64-16,6-8-54 16,2-11-78-16,6-10-47 15,1-2-219-15</inkml:trace>
  <inkml:trace contextRef="#ctx0" brushRef="#br0" timeOffset="65963.96">28189 4953 577 0,'0'0'134'16,"0"0"-44"-16,100-44-19 15,-66 33-71-15,-4 0-18 16,-11 6-183-16,-14 0-248 15</inkml:trace>
  <inkml:trace contextRef="#ctx0" brushRef="#br0" timeOffset="81298">7383 12847 853 0,'0'0'160'0,"0"0"-52"15,0 0 2-15,43-95-41 16,8 72-27-16,12 6-13 16,5 9-20-16,1 8-8 15,-10 0 15-15,-12 14-12 16,-16 11 4-16,-15 4-4 15,-11 6 10-15,-5-1 21 16,0 3 7-16,-21-5 2 16,-6-3-16-16,-5-3-12 15,-1-5 1-15,3-5-12 16,4-4-3-16,7-6 12 16,4-3-8-16,9-3 7 15,3 0 13-15,3 0 0 16,0 0-12-16,0 0-6 0,19-1-8 15,19-7-1-15,17 3 0 16,12 5 0-16,9 0 1 16,0 13 2-16,0 8 4 15,-10 8-3-15,-17 5-3 16,-17 7 4-16,-16 3 12 16,-16 2 6-16,-3 2-4 15,-30-3 2-15,-18-3-6 16,-8-5 4-16,-13-8 1 15,1-8-19-15,-4-11 0 16,1-10-3-16,2 0-16 16,6-10-25-16,8-10-26 0,16-5-13 15,11-5-41-15,13-8-99 16,13-6-161-16,5-7-373 16</inkml:trace>
  <inkml:trace contextRef="#ctx0" brushRef="#br0" timeOffset="81627.86">7924 11725 861 0,'0'0'194'0,"0"0"-106"16,0 0 20-16,0 0-82 15,140 60-11-15,-24 31 60 16,25 26-7-16,8 13-33 16,-6 18 22-16,-25 2-31 15,-40 5-17-15,-35 7 13 16,-34-3 0-16,-15-1 3 16,-43-11 6-16,-24-6-20 15,-36-15 14-15,-24-12-10 16,-29-8-8-16,-20-12-7 15,0-13-2-15,1-16-54 16,14-19-92-16,6-21-160 16,5-21-343-16</inkml:trace>
  <inkml:trace contextRef="#ctx0" brushRef="#br0" timeOffset="83078.03">11298 12540 330 0,'0'0'177'16,"0"0"-83"-16,0 0 27 15,0 0-16-15,0 0-26 16,0 0-24-16,-6-31 4 16,3 27-8-16,-1 3 12 15,-1-2-25-15,0 2-1 16,-3 1-11-16,-4 0-13 15,-3 0-4-15,-3 0-5 0,-3 5 15 16,-1 5 1-16,-3 7 5 16,1 5-7-16,0 8-1 15,3 9-3 1,4 6 3-16,4 6 6 0,4 7-1 16,5 3 1-16,4 2 8 15,0-3-18-15,10-7-8 16,14-10 1-16,10-11-3 15,7-12 0-15,9-11 3 16,4-9 2-16,4-6 0 16,0-19-5-16,-4-12 1 15,-2-4 2-15,-10-4-4 16,-8-3-2-16,-14-2 17 16,-10-3-6-16,-10-5 6 15,0 3-5-15,-13 1-2 0,-11 9-1 16,-6 8 6-16,-3 8-8 15,-4 8-2-15,3 7 5 16,-5 5-7-16,0 7-3 16,5 2 0-16,3 0-4 15,5 15-5-15,8 6-9 16,5 4-44-16,8 8-41 16,5 2-65-16,0 3-34 15,17 0-128-15,-1-3-280 16</inkml:trace>
  <inkml:trace contextRef="#ctx0" brushRef="#br0" timeOffset="83536.38">11917 12729 1157 0,'0'0'56'0,"0"0"16"0,0 0-42 15,0 0-30-15,0 0-126 16,0 0-251-16</inkml:trace>
  <inkml:trace contextRef="#ctx0" brushRef="#br0" timeOffset="84527.81">12439 12305 261 0,'0'0'134'15,"0"0"-20"-15,0 0 18 16,0 0-8-16,0 0-42 16,0 0 44-16,-7-32-41 15,0 32-5-15,-4 0-37 0,0 10-21 16,-6 10 13-16,-1 2 8 15,0-1-2-15,2-1 0 16,0 0 13-16,5-3-18 16,3-3-17-16,5-2-5 15,2-3-6-15,1-4-3 16,0 0-2-16,0-2-3 16,3 1 3-16,14-4-2 15,6 0 5-15,7 0 6 16,10 0 2-16,5 0 0 15,4 0-5-15,-1 5 0 16,1 3-2-16,-3 4 2 16,-7 3 2-16,-8 4-7 15,-7 3 10-15,-7 2-1 16,-10 7-1-16,-7 3 2 16,0 3 1-16,-16-1-4 15,-8-2-1-15,-4-6-2 16,-4-4-6-16,1-5 0 15,-5-8 0-15,3-4-1 0,-3-6-1 16,-1-1-30-16,3 0-17 16,1-4-38-16,3-14-59 15,2-7-86-15,7-4-163 16</inkml:trace>
  <inkml:trace contextRef="#ctx0" brushRef="#br0" timeOffset="84758.08">12378 12218 908 0,'0'0'228'0,"0"0"-90"15,57-75-42-15,-6 47-41 16,7 3-39-16,0 3-10 15,-7 8-3-15,-11 6-6 16,-10 8-69-16,-14 2-89 16,-11 18-120-16,-5 9-140 15</inkml:trace>
  <inkml:trace contextRef="#ctx0" brushRef="#br0" timeOffset="85384.16">11962 12709 167 0,'0'0'179'0,"0"0"-11"16,0 0-29-16,0 0-1 15,0 0-22-15,0 0-46 16,-28 15 23-16,23 2-2 16,4-3-9-16,1-6-12 15,0-2-2-15,0-4-16 16,0-2-27-16,3 0-2 16,9-8 22-16,3-7 5 15,-5-4-32-15,-1-1-13 16,-5 4-1-16,-4 3-2 15,0 6-2-15,0 5-2 0,0 2-40 16,0 0-71-16,-1 9-130 16,-8 12-116-16</inkml:trace>
  <inkml:trace contextRef="#ctx0" brushRef="#br0" timeOffset="87312.76">13422 12668 116 0,'0'0'146'0,"0"0"-62"15,0 0 35-15,0 0-23 16,0 0 6-16,-10-75 33 16,10 69-1-16,6 6-18 15,1 0-26-15,-2 13 10 0,-5 10 11 16,0 10-9-1,-5 8-27-15,-20 5-21 0,-11 0-34 16,-3-1-10-16,-1-5-5 16,0-6-3-16,12-8-2 15,8-7-8-15,8-9-41 16,12-7-72-16,2-3-67 16,23 0-21-16,8-18-140 15</inkml:trace>
  <inkml:trace contextRef="#ctx0" brushRef="#br0" timeOffset="87832.92">14022 12475 353 0,'0'0'187'0,"0"0"-27"16,0 0-7-16,0 0-12 15,0 0-47-15,0 0 3 16,-30-28-18-16,15 28-29 0,-3 8-5 15,-1 17-6 1,-1 10 14-16,4 7-4 0,7 8 0 16,6-3-21-16,3-7-10 15,11-8-5-15,17-12 2 16,11-11 2-16,10-9 1 16,4 0-1-16,3-12-3 15,-4-13-11-15,-6-6 2 16,-13-2-5-16,-12-3 1 15,-12 2 2-15,-9 1 2 16,-10 3 1-16,-19 4 1 16,-7 3 3-16,-2 4 7 15,2 7-9-15,1 4-7 16,5 6-1-16,4 2-3 16,2 3-7-16,9 14-49 15,6 4-39-15,9 5-155 16,0 1-171-16</inkml:trace>
  <inkml:trace contextRef="#ctx0" brushRef="#br0" timeOffset="87988.27">14499 12533 1128 0,'0'0'129'0,"0"0"-30"16,0 0-83-16,0 0-16 15,0 0-137-15,0 0-195 0,21-5-512 16</inkml:trace>
  <inkml:trace contextRef="#ctx0" brushRef="#br0" timeOffset="88523.9">14908 12261 345 0,'0'0'206'0,"0"0"-51"15,0 0-5-15,0 0-23 16,0-74-43-16,22 60-19 16,11 3-12-16,9 6-2 15,7 3-13-15,3 2-1 16,-4 5-7-16,-5 14-12 0,-10 6-6 15,-15 4-1 1,-11 5-3-16,-7 4 3 0,-8 5-8 16,-18 0-1-1,-3-1-1-15,-3-3 4 0,5-3 6 16,3-7 14-16,8-9 2 16,10-9-2-16,4-8 4 15,2-3 0-15,6 0 17 16,18-11 0-16,11-4-22 15,9-5-19-15,7 1-1 16,4 2-4-16,-1-2-16 16,-3 2-54-16,-5 0-82 15,-6 0-85-15,-3-1-194 16</inkml:trace>
  <inkml:trace contextRef="#ctx0" brushRef="#br0" timeOffset="88939.31">15962 12094 664 0,'0'0'173'16,"0"0"-1"-16,0 0-42 16,0 0-47-16,0 0-30 15,0 0-6-15,-59-35 1 16,37 35-8-16,-2 3-5 15,1 8-12-15,2 3-3 0,4 0-3 16,3 3-7-16,6 0 4 16,7 3-9-16,1 2 6 15,12 2-1-15,19-2 2 16,10 2 16-16,8 0 4 16,3-2-6-16,-4 0-8 15,-5-4-9-15,-10-1-2 16,-14-1-6-16,-7-2 0 15,-10 1 1-15,-2-1-2 16,-2-1 0-16,-19-4 0 16,-5-1 0-16,-6-4-17 15,-2-3-14-15,-4-1-13 16,-1 0-38-16,-2 0-49 16,2-15-52-16,3-9-107 15,3-10-305-15</inkml:trace>
  <inkml:trace contextRef="#ctx0" brushRef="#br0" timeOffset="89059.56">15985 11993 899 0,'0'0'174'0,"91"-60"-63"16,-45 40-89-16,0 7-22 16,-5 6-77-16,-7 5-257 15</inkml:trace>
  <inkml:trace contextRef="#ctx0" brushRef="#br0" timeOffset="91199.94">16756 12458 506 0,'0'0'135'16,"0"0"76"-16,-14 72-9 15,-15-36-60-15,-10 2-71 16,-7-2-46-16,-5-5-8 0,1-4-17 16,5-7-14-16,9-6-127 15,7-7-232-15</inkml:trace>
  <inkml:trace contextRef="#ctx0" brushRef="#br0" timeOffset="92013.24">17405 12237 299 0,'0'0'157'0,"0"0"-26"15,0 0 14-15,0 0 0 0,0 0-28 16,0 0-24-16,-48-60-14 16,35 60-34-16,-4 0-4 15,-5 5-10-15,-3 17-1 16,-1 9 16-16,2 7 9 16,6 5 1-16,8 0-15 15,7-2-20-15,3-10-8 16,13-7-1-16,17-11-10 15,9-9 1-15,10-4 5 16,6-2 2-16,3-17-7 16,-3-4-1-16,-9-4 0 15,-14-2 0-15,-12 1-1 16,-17-3 3-16,-3 0 4 16,-14 0 21-16,-15 3 1 15,-4 6-2-15,-3 5-12 0,3 5-11 16,0 7-5-16,5 5-2 15,3 0 0-15,2 12-13 16,13 7-54-16,8 7-68 16,2 1-124-16,12-2-190 15</inkml:trace>
  <inkml:trace contextRef="#ctx0" brushRef="#br0" timeOffset="92169.94">17887 12282 1139 0,'0'0'114'0,"0"0"-7"16,0 0-88-16,0 0-19 15,0 0-74-15,0 0-110 16,20-17-129-16,-12 24-275 16</inkml:trace>
  <inkml:trace contextRef="#ctx0" brushRef="#br0" timeOffset="92426.75">18196 11807 642 0,'0'0'307'0,"0"0"-89"15,0 0-55-15,0 0-89 16,28 97 80-16,-20-31-66 15,0 3-34-15,0-3-17 16,1 1-8-16,1-4-25 16,-1-2 1-16,0-7-5 15,4-12-18-15,2-12-64 16,6-11-74-16,0-13-150 16,-6-6-304-16</inkml:trace>
  <inkml:trace contextRef="#ctx0" brushRef="#br0" timeOffset="93032.8">18677 11979 432 0,'0'0'188'0,"0"0"-21"16,0 0-1-16,0 0-64 15,0 0-29-15,66-83-6 16,-23 73 15-16,8 5-8 16,0 5-15-16,1 0 5 15,-9 20-35-15,-10 5-15 16,-12 8-11-16,-15 5 3 15,-6 2-5-15,-9 2 1 16,-20 1 1-16,-5 0 0 0,-2-1 6 16,3-6 12-16,5-6 3 15,9-7-4-15,8-11 3 16,8-7-2-16,3-5-1 16,0 0 2-16,23 0 17 15,11-8 11-15,12-8-35 16,9-2-15-16,5-1 0 15,3-3-1-15,-2 1-39 16,-2-1-34-16,-3 2-44 16,-1-1-87-16,-4-2-111 15,-2 1-204-15</inkml:trace>
  <inkml:trace contextRef="#ctx0" brushRef="#br0" timeOffset="93413.25">19778 11812 687 0,'0'0'178'16,"0"0"0"-16,0 0-47 15,0 0-62-15,0 0-11 16,0 0 6-16,-84-35 13 16,58 35-14-16,-1 13-6 15,-2 4-17-15,3 4-8 0,2 1-10 16,6 3-7-16,6-2-1 15,9 2-4-15,3 2-2 16,15 2 0-16,15 0 2 16,10 2 15-16,7-5-13 15,0-3-5-15,-3-1-1 16,-6-1-2-16,-10-1-1 16,-11-1 0-16,-9 0-2 15,-8-2-1-15,0 1 3 16,-17-1-3-16,-9-3 2 15,-3-4-2-15,-6-3-4 16,-1-3-24-16,0-4-13 16,-2 0-15-16,-2 0-22 15,-1-18-90-15,1-10-105 16,0-9-313-16</inkml:trace>
  <inkml:trace contextRef="#ctx0" brushRef="#br0" timeOffset="93552.86">19668 11727 1016 0,'0'0'148'0,"81"-55"-51"15,-34 34-44-15,0 5-53 16,-5 7-17-16,-10 5-145 16,-10 4-246-16</inkml:trace>
  <inkml:trace contextRef="#ctx0" brushRef="#br0" timeOffset="95497.17">20431 12347 657 0,'0'0'162'15,"0"0"-38"-15,0 0 53 16,0 0-44-16,0 0-42 16,-53 86-48-16,18-55-20 15,-2 2-22-15,0-2-2 0,2-3 0 16,5-3-43-1,10-5-62-15,9-9-58 0,8-6-97 16,3-5-138-16</inkml:trace>
  <inkml:trace contextRef="#ctx0" brushRef="#br0" timeOffset="96054.75">21288 12032 475 0,'0'0'131'16,"0"0"2"-16,0 0 19 16,0 0-54-16,0 0-19 15,0 0 6-15,-51-38-23 16,30 38-22-16,-3 3-12 16,-7 19 6-16,-1 10 9 15,1 5 12-15,3 9 5 16,11 2-25-16,10-3-6 15,7-5-15-15,9-7 0 0,19-8-11 16,9-11 6-16,10-7 0 16,6-7 4-16,2 0-5 15,1-19-4-15,-8-6-1 16,-5-5-1-16,-12-2 0 16,-13-2 4-16,-11-1 2 15,-7-1 13-15,-11 2 7 16,-15 1 8-16,-4 7-6 15,-1 3-13-15,3 7-7 16,2 6-8-16,2 6-2 16,5 4-2-16,2 0-4 15,4 14-28-15,7 8-34 16,6 1-25-16,0 7-105 16,12-4-81-16,7-1-259 0</inkml:trace>
  <inkml:trace contextRef="#ctx0" brushRef="#br0" timeOffset="96295.72">22072 12150 1206 0,'0'0'218'0,"0"0"-44"0,0 0-83 16,0 0-59-16,0 0-13 16,0 0-15-16,27-35-8 15,-26 35-40-15,4 8-147 16,-2 6-123-16,-2-1-479 16</inkml:trace>
  <inkml:trace contextRef="#ctx0" brushRef="#br0" timeOffset="96786.62">22649 12010 552 0,'0'0'208'0,"0"0"-12"16,0 0-31-16,0 0-58 15,0 0-9-15,0 0-7 16,-7-21-41-16,-9 28-35 16,-9 12 14-16,-1 7 17 15,-3 5-4-15,2 7 6 16,5 3-20-16,7-1-1 0,9-1 0 15,6-7-4 1,11-6-8-16,26-11-2 0,15-6-1 16,12-9 9-1,2 0-18-15,-3-15-2 0,-13-6 2 16,-12-8-3-16,-16 0 1 16,-16-2-1-16,-6-1 2 15,-18-2 4-15,-16 0-5 16,-7 6-1-16,-2 6 0 15,6 4-5-15,6 9 3 16,2 6-1-16,6 3-47 16,6 0-53-16,2 10-84 15,8 4-128-15,2-1-191 16</inkml:trace>
  <inkml:trace contextRef="#ctx0" brushRef="#br0" timeOffset="97290.7">23702 11486 547 0,'0'0'159'0,"0"0"1"0,0 0 6 16,32-85-34-16,-32 74-48 16,0 4 4-16,0 0-4 15,-6 7-36-15,-14 0-17 16,-5 3-7-16,-8 23-1 16,-9 8 10-16,-7 12 8 15,-7 12 6-15,-1 8-3 16,4 10-7-1,6 7 2-15,12-2-14 0,15-4-8 16,17-6-4-16,3-12-6 16,22-13-7-16,17-10 1 15,13-14-1-15,8-14 3 16,2-8-3-16,-5 0 2 16,-11-18-2-16,-14-2 1 15,-13-5 3-15,-16 0-1 0,-3-4 5 16,-22 3-4-16,-14-2-2 15,-5 4-1-15,-2 6-1 16,8 3 0-16,5 8 0 16,4 4-1-16,10 3-23 15,3 0-67-15,10 3-64 16,3 8-127-16,0 0-128 16</inkml:trace>
  <inkml:trace contextRef="#ctx0" brushRef="#br0" timeOffset="97864.54">24062 11737 69 0,'0'0'450'0,"0"0"-284"15,0 0 29-15,0 0-49 16,0 0-76-16,0 0-8 15,40-66 0-15,-10 60-12 16,4 6-10-16,7 0 13 16,0 3-15-16,-2 15-1 15,-6 6-8-15,-11 8-22 16,-11 4 1-16,-11 5-5 16,-6 0 1-16,-20 2 3 15,-6-2 3-15,0-2 15 16,-1-5 6-16,5-3-4 15,4-7 6-15,6-8-18 16,8-3 14-16,7-7-14 16,3-3 2-16,0-3-12 0,12 0 14 15,14 0 5-15,12-6-2 16,10-6-21-16,5-1 1 16,9-1-2-16,2-3-16 15,0 0-41-15,-4-4-24 16,-7 0-59-16,-2-4-82 15,-6 0-108-15,2-1-308 16</inkml:trace>
  <inkml:trace contextRef="#ctx0" brushRef="#br0" timeOffset="98164.02">25100 11652 526 0,'0'0'334'0,"0"0"-130"0,0 0-31 15,0 0-57-15,0 0-63 16,0 0-5-16,-99-30-2 16,85 48-18-16,5 9-6 15,9 8 0-15,4 6 15 16,21 4 14-16,8 0 3 16,-1-3-15-16,-6-8-6 15,-6-4-15-15,-7-3-16 16,-8-6 8-16,-5-3-10 15,0-1-2-15,-9-7 2 16,-17-3-23-16,-5-4-24 0,-6-3-15 16,-6 0-24-16,-1-14-75 15,-2-13-78-15,0-10-173 16</inkml:trace>
  <inkml:trace contextRef="#ctx0" brushRef="#br0" timeOffset="98294.89">24981 11598 831 0,'0'0'331'16,"122"-61"-175"-16,-55 35 6 16,-6 7-87-16,-9 10-59 15,-11 2-16-15,-11 7-51 0,-14 0-117 16,-13 9-200 0</inkml:trace>
  <inkml:trace contextRef="#ctx0" brushRef="#br0" timeOffset="103247.85">22801 10285 428 0,'0'0'144'0,"0"0"8"16,0 0-2-16,0 0-29 15,0 0-35-15,0 0-19 0,0 0-21 16,-37-66-10-1,24 62-2-15,-5 4 1 0,-8 0-2 16,-9 6 2-16,-8 22-5 16,-4 13 7-16,-3 17 27 15,3 12-10-15,6 5-13 16,12-3-16-16,17-8-5 16,12-7-10-16,19-11-8 15,25-10 0-15,19-15 9 16,14-16 1-16,9-5 11 15,-2-19-11-15,-3-18-10 16,-14-8 7-16,-15-5-4 16,-19-3-2-16,-20 2-3 15,-13-2 18-15,-6-1 18 16,-24 5 2-16,-7 5-16 0,-5 9-13 16,-2 13-4-1,3 10-5-15,5 7 0 0,6 5-1 16,8 0-10-16,10 15-62 15,10 9-50-15,2 7-82 16,14 1-148-16,12 2-366 16</inkml:trace>
  <inkml:trace contextRef="#ctx0" brushRef="#br0" timeOffset="103406.6">23327 10442 948 0,'0'0'392'0,"0"0"-256"15,0 0-27-15,20-87-95 16,0 67-14-16,6 4-24 16,9 7-101-16,4 3-130 15,-2 4-168-15</inkml:trace>
  <inkml:trace contextRef="#ctx0" brushRef="#br0" timeOffset="103800.87">24019 10057 806 0,'0'0'190'16,"0"0"1"-16,0 0-26 0,0 0-62 16,0 0-10-16,0 0-38 15,-3-54-18-15,-20 54-24 16,-8 11-7-16,-8 8 2 15,0 5-3-15,3 6 11 16,10 1-8-16,11 0 1 16,15 2-1-16,1 3 0 15,32 3-1-15,13 3 14 16,5 6 22-16,-2 2-22 16,-3-3-10-16,-8-7 17 15,-8-5-22-15,-11-3 1 16,-7-7-5-16,-8-4-2 15,-4-3 0-15,0-7 0 16,-15-5 0-16,-12-6-8 0,-7 0-33 16,-6-6-19-16,-3-13-15 15,-2-6-40 1,2-6-85-16,1-8-87 0,2-9-236 16</inkml:trace>
  <inkml:trace contextRef="#ctx0" brushRef="#br0" timeOffset="103932.86">23840 10110 642 0,'0'0'415'16,"0"0"-283"-16,121-84-10 15,-71 62-87-15,4 3-27 0,-5 4-8 16,0 1-45-16,-5 3-96 16,-7-2-187-16,0-2-501 15</inkml:trace>
  <inkml:trace contextRef="#ctx0" brushRef="#br0" timeOffset="104180.88">24770 9679 309 0,'0'0'645'0,"64"146"-511"15,-19-46 49-15,-8 8-35 16,-10 5-60-16,-19 4-36 0,-8-2-12 15,-21-1 0 1,-21-7-19-16,-10-10-21 0,-6-13 1 16,-8-11-1-16,-9-16-9 15,-8-15-51-15,-10-16-91 16,-4-12-77-16,-7-9-129 16,-2-5-161-16</inkml:trace>
  <inkml:trace contextRef="#ctx0" brushRef="#br0" timeOffset="104609.67">22267 9777 706 0,'0'0'183'0,"-123"117"-4"0,60-26-26 15,-4 17 2-15,-2 17-23 16,3 10-43-16,10 1-33 16,18-1-11-16,25-10-28 15,13-14-15-15,29-10-2 16,32-15 0-16,25-16-1 16,29-23-52-16,30-22-57 15,19-25-136-15,7-33-184 16</inkml:trace>
  <inkml:trace contextRef="#ctx0" brushRef="#br0" timeOffset="105539.09">24758 8863 458 0,'0'0'191'15,"0"0"32"-15,0 0-36 0,0 0-127 16,0 0-8-16,-37 113 29 16,37-65-11-16,0-7-12 15,18-5-13-15,6-9-3 16,3-8-24-16,2-9 1 16,3-7-4-16,2-3 1 15,-1-5-1-15,0-15-5 16,-2-5-1-16,-3-5-5 15,-4-4 1-15,-4-5-4 16,-2-2 2-16,-8 2-3 16,-4 5 1-16,-6 8 1 15,0 11 1-15,0 7 0 0,0 8 14 16,0 6-13 0,0 22-1-16,0 13-3 15,0 7 16-15,0 4 3 0,0-2 6 16,3 0-11-16,0 3-2 15,-2-1-10-15,1-2-2 16,-2-11 0-16,0-8-2 16,0-10-18-16,1-9-40 15,1-7-48-15,2-5-72 16,2 0-41-16,1-18-127 16</inkml:trace>
  <inkml:trace contextRef="#ctx0" brushRef="#br0" timeOffset="105702.85">25434 9093 986 0,'0'0'117'16,"0"0"40"-16,0 0-96 16,0 0-53-16,0 0-8 15,0 0-79-15,3 26-283 16</inkml:trace>
  <inkml:trace contextRef="#ctx0" brushRef="#br0" timeOffset="110674.77">21440 13023 448 0,'0'0'133'15,"0"0"-19"-15,0 0-6 16,0 0-32-16,0 0-46 16,0 0-8-16,0 0-20 15,107 18 1-15,-55-18-3 16,12 0-108-16,9 0-90 0,11-1-432 16</inkml:trace>
  <inkml:trace contextRef="#ctx0" brushRef="#br0" timeOffset="110925.44">22502 13009 582 0,'0'0'158'16,"0"0"83"-16,97 0-62 0,-26-5-103 15,20 1-58-15,12-1-18 16,4 0-49-16,-8-2-385 16</inkml:trace>
  <inkml:trace contextRef="#ctx0" brushRef="#br0" timeOffset="114289.27">25140 14361 283 0,'0'0'203'0,"0"0"-85"15,0 0 17-15,0 0 14 16,0 0-71-16,0 0 4 0,0 0-19 16,-26-36-11-16,4 35-27 15,-3 1 16-15,-5 9 4 16,-6 17 12-16,-4 16 12 16,1 12 27-16,4 11-22 15,5 4-20-15,9 0-4 16,12-4-12-16,9-10-14 15,21-6-2-15,24-10-8 16,14-14 1-16,12-15 1 16,1-10-7-16,0-17 2 15,-6-18-5-15,-11-10-1 16,-15-5-3-16,-11-5 5 16,-19 1-6-16,-10-4 12 15,-12 3 15-15,-24 1-2 16,-7 7-11-16,-6 9-9 0,4 9-4 15,2 12-2-15,5 7 0 16,6 6-5-16,3 4-9 16,10 0-56-16,8 17-45 15,10 8-41-15,1 3-183 16,11 2-289-16</inkml:trace>
  <inkml:trace contextRef="#ctx0" brushRef="#br0" timeOffset="114432.15">25792 14532 1361 0,'0'0'66'15,"0"0"13"-15,0 0-36 16,0 0-43-16,0 0-68 16,0 0-222-16,34-56-355 15</inkml:trace>
  <inkml:trace contextRef="#ctx0" brushRef="#br0" timeOffset="114942.77">26529 14255 489 0,'0'0'177'0,"0"0"-45"16,0 0 56-16,0 0-49 16,0 0-62-16,-2-76-6 15,-11 67 21-15,-3 1-27 16,-8 5-21-16,-5 1-14 15,-2 2 3-15,-3 0-7 16,1 9-4-16,3 9-2 0,6 0-10 16,11 5 5-1,7 4-1-15,6 4-6 0,9 4 1 16,24 2 12 0,10-1 17-16,9 0-2 0,3-4-10 15,-7-1-3-15,-8-5-17 16,-13-3 2-16,-12-3-6 15,-10 2-4-15,-5-2 6 16,-2 0-4-16,-19 1 1 16,-6-6-1-16,-6-4-9 15,-5-4-25-15,-3-3-12 16,1-4-9-16,-3 0-19 16,1-14-96-16,3-8-101 15,2-6-172-15</inkml:trace>
  <inkml:trace contextRef="#ctx0" brushRef="#br0" timeOffset="115094.96">26405 14166 865 0,'0'0'206'16,"0"0"-142"-16,131-79-16 15,-72 65-48-15,-1 5-17 16,-3 4-154-16,-9 3-224 15</inkml:trace>
  <inkml:trace contextRef="#ctx0" brushRef="#br0" timeOffset="115380.02">27249 13655 905 0,'0'0'140'16,"0"74"-81"-16,8 13 144 15,7 26-34-15,7 12-87 16,2 6-38-16,0 0-18 16,-12-3-15-16,-12-10-11 15,-11-4 1-15,-32-3 5 16,-11-12-2-16,-16-10-6 15,-15-16 2-15,-13-20-10 0,-14-16-148 16,-12-21-137 0,-4-16-210-16</inkml:trace>
  <inkml:trace contextRef="#ctx0" brushRef="#br0" timeOffset="115853.07">24757 14011 372 0,'0'0'148'0,"0"0"-18"15,0 0 30-15,0 0-38 16,0 0-36-16,-104-47-46 15,50 91 7-15,-10 27 32 16,-7 23 23-16,3 17 35 16,7 9-31-16,10 2-23 15,18-1-39-15,20 0-17 16,13-7-15-16,9-13-5 16,25-16-7-16,20-19 0 15,19-20-5-15,22-19-53 16,20-25-41-16,25-11-137 15,14-36-99-15,12-23-383 16</inkml:trace>
  <inkml:trace contextRef="#ctx0" brushRef="#br0" timeOffset="117035.79">27313 12992 433 0,'0'0'135'0,"0"0"15"16,0 0 12-16,0 0-65 15,0 0-28-15,0 0-13 16,42-56 10-16,-13 54-12 0,3 2 4 16,4 0 0-16,-3 8-16 15,-4 11-6-15,-10 4-8 16,-12 7-13-16,-7 2-5 15,-1 6-2-15,-21-1-1 16,-3-1-1-16,0-4 2 16,1-2 19-16,7-8 8 15,4-3 2-15,6-8 2 16,4-5-4-16,3-3-4 16,0-3-9-16,0 0 11 15,1 0-3-15,21 0-2 16,7-3-8-16,11-6-11 15,2-1-7-15,0 1-2 16,-2 0-4-16,-1-1-35 16,-2-2-35-16,2-1-23 15,-3 1-62-15,1-5-126 0,-1 3-147 16</inkml:trace>
  <inkml:trace contextRef="#ctx0" brushRef="#br0" timeOffset="117440.24">28156 12958 256 0,'0'0'424'0,"0"0"-247"16,0 0 6-16,0 0-45 0,0 0-88 15,0 0-14-15,-79 46 59 16,54-9-18-16,1 3-5 15,9-3-10-15,7-4-31 16,8-5-8-16,0-5 0 16,14-6 0-16,8-7 6 15,7-5-5-15,2-5-1 16,3 0-10-16,-2-9-5 16,-4-8-2-16,-6 0-1 15,-11-5 1-15,-10 0 10 16,-1-4 5-16,-4 1-14 15,-15 1 1-15,-1 2-7 16,1 3-1-16,-2 4-4 16,4 2 4-16,1 3-1 0,-1 3 0 15,3 4 0 1,0 3-13-16,2 0-34 0,8 0-14 16,2 0-24-16,2 0-122 15,5 0-234-15</inkml:trace>
  <inkml:trace contextRef="#ctx0" brushRef="#br0" timeOffset="117570.36">28836 12995 101 0,'0'0'0'0</inkml:trace>
  <inkml:trace contextRef="#ctx0" brushRef="#br0" timeOffset="161806.88">9571 16549 230 0,'0'0'304'0,"0"0"-174"16,0 0-2-16,0 0 19 15,0 0-43-15,0 0-36 0,0 0-6 16,-30-12-6-16,18 12-1 16,-5 0-18-16,-5 5-3 15,-3 17-3-15,-5 14-2 16,-3 15-14-16,2 14 4 16,6 7 2-16,10 1 13 15,14-7 3-15,1-9-21 16,26-8-8-16,10-9 2 15,12-10-5-15,5-20-5 16,7-10 5-16,7-7-1 16,-3-26 4-16,-1-12 1 15,-14-10-3-15,-19-3 2 16,-15-5-3-16,-15-1 4 16,-22 2 9-16,-23 4 6 15,-10 7 7-15,-5 10 3 0,-1 10-18 16,6 10 5-16,1 8-1 15,3 10-13-15,7 3-7 16,9 6-2-16,11 17-1 16,11 10-18-16,13 4-64 15,5 5-25-15,24-1-105 16,11-4-76-16,4-11-309 16</inkml:trace>
  <inkml:trace contextRef="#ctx0" brushRef="#br0" timeOffset="161944.45">10168 16693 1254 0,'0'0'73'16,"0"0"-26"-16,0 0-47 15,0 0-122-15,0 0-252 16</inkml:trace>
  <inkml:trace contextRef="#ctx0" brushRef="#br0" timeOffset="162365.64">10701 16648 680 0,'0'0'244'15,"0"0"-52"-15,0 0-50 16,-49 88-51-16,43-45-10 16,5-3 3-16,1-4-25 15,10-5-28-15,17-12-22 16,9-9-2-16,6-9-5 0,3-1-2 15,-2-18 4-15,-6-11-2 16,-14-5 2-16,-12-2 2 16,-11-1-1-16,-11 2 11 15,-21 1 20-15,-7 3-7 16,-1 7 5-16,3 6-20 16,10 10-11-16,11 8-3 15,5 0-5-15,8 15-29 16,3 14-63-16,0 7-36 15,6 1-68-15,12-4-70 16,18-6-118-16</inkml:trace>
  <inkml:trace contextRef="#ctx0" brushRef="#br0" timeOffset="162682.17">11427 16581 1242 0,'0'0'80'0,"0"0"111"16,-60 87-104-16,60-51-66 16,0-4-9-16,22-3-3 15,10-8-8-15,4-9 0 16,7-9 0-16,-1-3-1 16,-7-13 9-16,-5-13-7 15,-11-3 1-15,-12 2-1 16,-7-6 2-16,-5 3 4 0,-20-1 10 15,-7 5 7 1,1 8-12-16,3 7-13 0,8 11-2 16,11 0-5-1,8 14-17-15,1 13-54 0,10 2-54 16,14 0-52-16,8-8-65 16,8-2-111-16</inkml:trace>
  <inkml:trace contextRef="#ctx0" brushRef="#br0" timeOffset="162990">12323 16570 819 0,'0'0'324'16,"0"0"-113"-16,-91 91-23 16,80-56-99-16,11-2-53 0,5-7-26 15,26-4-7-15,8-10-3 16,6-12 0-16,0 0 3 15,-3-15-3-15,-7-14-2 16,-12-3-2-16,-12-2-10 16,-11 0 11-16,-7 4 3 15,-24 2 0-15,-3 6 9 16,-2 6 13-16,6 11-13 16,8 5 2-16,11 0-11 15,8 12-8-15,3 8-7 16,14 2-50-16,17-2-52 15,9-4-86-15,8-5-57 16,19-8-179-16</inkml:trace>
  <inkml:trace contextRef="#ctx0" brushRef="#br0" timeOffset="163275.03">13140 16548 541 0,'0'0'351'15,"0"0"-28"-15,-49 73-46 16,37-35-146-16,11-1-50 15,1-3-42-15,23-4-26 16,16-9-8-16,9-8-4 16,7-13 2-16,-2 0-3 15,-6-20-1-15,-11-7-4 16,-11-7-17-16,-14 0 3 16,-11 4 12-16,-2 4 7 0,-20 6 1 15,-6 5 7-15,1 8 16 16,6 4-1-16,5 3-15 15,6 0-8-15,6 6-6 16,4 8-22-16,0-2-55 16,18-2-55-16,22-3-128 15,16-7-148-15</inkml:trace>
  <inkml:trace contextRef="#ctx0" brushRef="#br0" timeOffset="163559.14">14028 16561 440 0,'0'0'728'16,"0"0"-445"-16,-76 76-78 0,64-50-100 16,12-2-61-16,0-2-33 15,16-5-5-15,14-7-6 16,3-8-3-16,4-2 0 16,-2-5-22-16,-4-12-12 15,-10-6-13-15,-11 3 17 16,-7 1 12-16,-3 2 19 15,-7 4 2-15,-15 1 18 16,-4 6 19-16,0 0-7 16,7 1-6-16,7 5-23 15,9 0 0-15,3 0-1 16,5-2-63-16,21-4-64 16,9 0-201-16,13-2-75 0</inkml:trace>
  <inkml:trace contextRef="#ctx0" brushRef="#br0" timeOffset="163812.98">14553 16549 797 0,'0'0'262'0,"0"0"-67"15,0 0-36-15,0 0-73 16,0 0-70-16,15 77-10 16,6-71-4-16,-2-2-1 15,0-4 2-15,-5 0-1 16,-4-10-1-16,-7-4 0 15,-3 0 4-15,0 0 4 0,-10-2 47 16,-2 2 9-16,1 0-20 16,4 5-28-16,7 2-13 15,0 1-4-15,6 2-40 16,18 1-68-16,6 0-148 16,7-1-110-16,8 3-418 15</inkml:trace>
  <inkml:trace contextRef="#ctx0" brushRef="#br0" timeOffset="163913.45">15079 16520 613 0,'0'0'286'0,"0"0"-101"15,0 0-117-15,0 0-68 16,0 0-232-16</inkml:trace>
  <inkml:trace contextRef="#ctx0" brushRef="#br0" timeOffset="164464.6">15821 16590 63 0,'0'0'809'16,"0"0"-721"-16,0 0 130 15,0 0-25-15,0 0-57 16,0 0-61-16,0 0-29 16,0 0-24-16,0 0-20 15,0 0 1-15,1 0-1 16,5 0-1-16,6 3-2 16,0-1-1-16,4 1-42 15,4-3-28-15,1 0-82 16,4 0-106-16,2 0-266 15</inkml:trace>
  <inkml:trace contextRef="#ctx0" brushRef="#br0" timeOffset="164594.09">16232 16578 1146 0,'0'0'91'16,"0"0"30"-16,0 0-72 15,97-8-49-15,-35 0-47 16,12 0-196-16,10-2-395 15</inkml:trace>
  <inkml:trace contextRef="#ctx0" brushRef="#br0" timeOffset="164713.14">17112 16579 1190 0,'0'0'60'0,"0"0"56"0,0 0 30 15,0 0-146-15,111-31-98 16,-37 18-135-16,11 2-428 15</inkml:trace>
  <inkml:trace contextRef="#ctx0" brushRef="#br0" timeOffset="164816.72">17802 16584 1260 0,'0'0'58'16,"0"0"39"-16,0 0-97 0,0 0-38 15,0 0-473 1</inkml:trace>
  <inkml:trace contextRef="#ctx0" brushRef="#br0" timeOffset="176346.35">9399 15872 261 0,'0'0'59'16,"0"0"56"-16,0 0-51 0,0 0-14 15,0 0 3-15,0 0-20 16,0 0-2-16,84-59 12 15,-75 53-6-15,-2 3 8 16,-2-2-7-16,-2 1-8 16,-3 2-5-16,0-1 21 15,0-1 8-15,-3 0 6 16,-21-3-2-16,-15 5-24 16,-20 2-14-16,-15 0 7 15,-12 20 2-15,-13 18 10 16,-6 19-17-16,-10 25-3 15,-6 23 26-15,3 22 3 16,5 20 13-16,10 8-10 16,17 9-5-16,23 0-9 15,24-4-24-15,30-7-11 0,9-11-1 16,40-12-2 0,29-18-9-16,28-24-37 0,21-18-8 15,31-28-32-15,19-31-59 16,25-11-13-16,16-31-140 15,7-20-295-15</inkml:trace>
  <inkml:trace contextRef="#ctx0" brushRef="#br0" timeOffset="177238.8">17280 15577 288 0,'0'0'96'16,"0"0"27"-16,0 0 9 15,0 0-25-15,-35-77-43 16,67 64-11-16,21 9 5 16,31 4 13-16,28 18-9 15,25 26 48-15,15 20-32 16,3 17-23-16,-6 15-4 15,-16 15 9-15,-20 11-19 16,-31 7-6-16,-37 4-7 16,-36-9 3-16,-22-4-6 15,-54-8 6-15,-38-9-7 16,-21-7 1-16,-15-8 4 0,-7-6-11 16,1-7-3-16,-1-11-9 15,7-11-6-15,14-19 0 16,22-14-2-16,25-14-54 15,22-6-35-15,19-24-126 16,18-27-170-16</inkml:trace>
  <inkml:trace contextRef="#ctx0" brushRef="#br0" timeOffset="177378.75">18834 16459 838 0,'0'0'0'16,"-115"27"-25"-16,54-16-247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18:01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3124 621 0,'0'0'210'0,"0"0"-51"16,0 0-52-16,0 0-68 16,7 85 13-16,8-14 72 15,-3 13-50-15,-6 5 1 16,-3 6-1-16,-3 5-39 15,0-5-5-15,0-1-12 16,0-14-10-16,0-13-7 16,0-16-1-16,0-15-9 0,0-15-59 15,0-13-60-15,0-8-43 16,0-16 42-16,0-18-158 16,0-12-284-16</inkml:trace>
  <inkml:trace contextRef="#ctx0" brushRef="#br0" timeOffset="594.42">3357 3294 18 0,'0'0'33'0,"0"0"-24"16,0 0 5-16,0 0 40 15,0 0 69-15,0 0-17 16,-7-31 22-16,1 23-31 0,1 1-8 15,1-3 18 1,-1-2-8-16,1-2 3 0,-2 0-3 16,3-2-27-1,0-3 14-15,3 1-10 0,0-2-12 16,0 1-15-16,0 0 4 16,0 2-12-16,0 2 4 15,9-1-20-15,9 5-18 16,10 4-1-16,14 6-5 15,15 1 0-15,7 13 1 16,0 11-2-16,-7 8 10 16,-11 4-4-16,-15 7 16 15,-10 3 0-15,-17 6-3 16,-4 1-3-16,-13 2 22 16,-17-4-21-16,-4-5-7 15,-2-5-6-15,0-8-2 16,-7-5-4-16,1-6-2 15,-5-5-16-15,3-8-26 0,8-2-4 16,8-7-25-16,15 0-32 16,11-4-40-16,2-11-71 15,21-7-250-15</inkml:trace>
  <inkml:trace contextRef="#ctx0" brushRef="#br0" timeOffset="958.9">4483 2757 701 0,'0'0'221'0,"0"0"-30"16,0 0-21-16,0 0-103 15,0 0-35-15,-115 107 4 16,47-21 60-16,-10 20-10 16,2 9-27-16,6 6-18 15,15-4-1-15,16-9-6 16,21-7-28-16,18-14-6 0,9-9 0 15,30-15-6-15,19-20-20 16,14-16-25-16,14-23-38 16,1-4-140-16,-14-28-268 15</inkml:trace>
  <inkml:trace contextRef="#ctx0" brushRef="#br0" timeOffset="1658.68">4597 3213 501 0,'0'0'172'16,"0"0"6"-16,0 0 22 15,0 0-49-15,0 0-20 16,0 0-88-16,7 9-38 15,29 43 99-15,7 5-4 16,5 3-29-16,0-2-25 16,-2-2-19-16,-3-1 1 15,-1-3-21-15,-6-4-7 16,-5-6 2-16,-4-5-2 16,-9-12-30-16,0-6-24 15,-8-11-47-15,0-8-54 16,-5-6-21-16,1-22 11 0,-6-12-219 15</inkml:trace>
  <inkml:trace contextRef="#ctx0" brushRef="#br0" timeOffset="1927.79">5192 3096 339 0,'0'0'439'0,"0"0"-209"0,0 0-27 15,0 0-79 1,0 0-41-16,0 0-70 0,-91 102 67 16,50-32 12-16,-5 5-32 15,-6-1-24-15,0 1 1 16,0-1-21-16,3-2-15 16,8 0 2-16,8-6-6 15,10-10-7-15,9-13-47 16,14-9-72-16,0-15-109 15,9-12-87-15,15-7-256 16</inkml:trace>
  <inkml:trace contextRef="#ctx0" brushRef="#br0" timeOffset="2706.85">5238 3655 191 0,'0'0'153'0,"0"0"-30"0,0 0-24 16,0 0-27-16,0 0-20 15,0 0 6-15,-12-78 30 16,12 68-25-16,0 5 4 15,0 2 10-15,9 3-36 16,6 1-38-16,3 16 30 16,-2 5 25-16,-1 7 11 15,-1 0-11-15,-2 2-14 16,-2 1-6-16,-4-5-16 16,-3 0 8-16,3-7-16 15,-6-3-2-15,0-4 7 0,3-7-18 16,-3-1 2-16,0-3 1 15,0-2 1-15,0 0 16 16,0 0 26-16,0-9 8 16,0-8-39-16,0-6-15 15,0-2 1-15,0-3-2 16,0-5-1-16,2 1 1 16,6-3-2-16,3 5 2 15,1 5 0-15,1 2 0 16,-2 6 0-16,-4 6 0 15,0 2 0-15,-2 3-2 16,-2 6 1-16,3 0-5 16,0 0 1-16,3 6 0 15,0 11 5-15,-2 6 0 0,1 2 4 16,-1 2 3-16,-1 4 5 16,2-2-9-16,-1 1-3 15,3-2 0-15,1-3 0 16,1-4-2-16,3-3-41 15,4-4-57-15,7-6-7 16,2-8-41-16,6 0-109 16,0-9-129-16</inkml:trace>
  <inkml:trace contextRef="#ctx0" brushRef="#br0" timeOffset="2944.82">5823 3618 1001 0,'0'0'153'0,"0"0"-4"15,0 0-62-15,0 0-54 16,0 0-26-16,0 0 7 16,31 0 4-16,-7-2-10 15,-3 0-5-15,6-3-2 16,3-3-2-16,-1 2-20 15,-2-4-64-15,-3 0-45 16,-10 3-48-16,-4 1-56 16,-7 0-70-16</inkml:trace>
  <inkml:trace contextRef="#ctx0" brushRef="#br0" timeOffset="3185.67">5979 3464 582 0,'0'0'277'16,"0"0"-128"-16,0 0-64 15,0 0 17-15,0 0 3 16,-1 76-11-16,1-43-36 16,3 0-25-16,-2 3-17 15,2-2-15-15,-1-5 0 16,1-2-1-16,0-7-54 15,1-6-37-15,-1-6-26 0,0-5-73 16,0-3-78-16,3 0-32 16</inkml:trace>
  <inkml:trace contextRef="#ctx0" brushRef="#br0" timeOffset="3434.66">6196 3419 650 0,'0'0'190'0,"0"0"34"15,0 0-132-15,0 0-27 16,0 0 60-16,31 91-45 16,-23-48 4-16,-3-1-46 15,-2 5-24-15,2-2-11 16,-1-2-3-16,-1-2-11 15,0-5-120-15,-3-6-143 16,0-9-289-16</inkml:trace>
  <inkml:trace contextRef="#ctx0" brushRef="#br0" timeOffset="4759.87">6610 3502 362 0,'0'0'190'0,"0"0"-28"0,0 0 16 16,0 0 3-16,0 0-68 15,0 0-24-15,-6 0-9 16,6 0-19-16,8-2-24 16,10 0-10-16,9-1 8 15,4-1-26-15,7 1-3 16,-2 2-6-16,2-1-54 16,-2 2-111-16,-8 0-90 15,-12 0-211-15</inkml:trace>
  <inkml:trace contextRef="#ctx0" brushRef="#br0" timeOffset="4918.52">6703 3735 837 0,'0'0'274'0,"0"0"-248"16,0 0 40-16,0 0-35 15,113-22-27-15,-56 8-4 16,7 0-107-16,-9 0-74 15,-1 0-192-15</inkml:trace>
  <inkml:trace contextRef="#ctx0" brushRef="#br0" timeOffset="6000.29">7423 3555 508 0,'0'0'180'0,"0"0"3"15,0 0-34-15,0 0-84 16,0 0-45-16,0 0 1 0,15 20 29 15,1-11-18 1,4-4 8-16,2-2-14 0,7-3 3 16,0 0-16-16,3-14 0 15,-1-4-6-15,-1-5 4 16,-3-1-9-16,-4 2 1 16,-3-1 8-16,-5 2-8 15,-6 1 17-15,-6 3 8 16,-3 2 10-16,0 1 7 15,0 0 3-15,0 5-10 16,0 1 0-16,0 1-23 16,-3 2 5-16,1 2-6 15,1 3 1-15,1-1-5 16,0 1 2-16,-2 0-6 16,2 0-5-16,0 0-1 15,0 1-9-15,0 21 1 16,0 10 8-16,0 16 3 0,11 13 6 15,4 14 4-15,1 9 10 16,2 9-13-16,0 3-1 16,-5 3-6-16,-2-2 8 15,-8-2-1-15,-3-8-8 16,0-5 9-16,-6-10-11 16,-8-13 0-16,-11-10 2 15,0-14-2-15,-8-13 0 16,-3-9-9-16,0-13 5 15,-2-3 1-15,3-24-4 16,1-10-1-16,6-7-3 16,5-4-5-16,11-3-8 15,9-4-12-15,3-3-18 0,6-2-53 16,12-7-85-16,5-1-59 16,-1-3-236-16</inkml:trace>
  <inkml:trace contextRef="#ctx0" brushRef="#br0" timeOffset="6484.21">7580 3042 445 0,'0'0'148'0,"0"0"11"16,0 0 6-16,0 0 11 15,0 0-88-15,0 0-70 16,-15 20 2-16,15 2 31 16,0-6-24-16,0-3-6 15,6-6-4-15,7-4-11 16,-1-3 12-16,3 0 4 15,-4-2 17-15,-4-6-5 16,-4-1-1-16,-3 1 15 16,0 2-35-16,0 0-13 15,0-1-6-15,-4 4-134 16,-1 2-93-16,4 1-272 16</inkml:trace>
  <inkml:trace contextRef="#ctx0" brushRef="#br0" timeOffset="10514.58">8334 2863 3 0,'0'0'139'0,"0"0"-50"0,0 0 71 15,0 0-115-15,0 0-22 16,2-77 9-16,-1 57 9 15,1-4-3-15,-2-2 3 16,0-1 34-16,0-2-4 16,0-2 14-16,0 4 8 15,0 4 23-15,0 9-29 16,0 8-1-16,0 3-7 16,0 3-13-16,0 29-41 15,0 29-10-15,0 22 6 16,0 17 111-16,6 0-58 15,0 0-14-15,0-5-10 16,-4-6-18-16,-2-3-13 16,0-1-7-16,0-6-7 0,-8-9 0 15,2-12-5-15,1-15 0 16,4-11-16-16,1-15-54 16,0-14-48-16,12-4-106 15,10-29-21-15,2-13-313 16</inkml:trace>
  <inkml:trace contextRef="#ctx0" brushRef="#br0" timeOffset="10960.87">8613 3020 352 0,'0'0'208'15,"0"0"18"-15,0 0 1 16,0 0-55-16,0 0-27 0,0 0-78 16,-6 19-62-16,44 38 105 15,7 6-30-15,5-1-15 16,-1-3-14-16,-2-8-23 16,-7-1-4-16,-1-6-11 15,-10-5-8-15,-2-8-3 16,-7-6-4-16,-4-8-1 15,-5-8-55-15,-5-4-41 16,-3-5-83-16,-3-8-17 16,0-18-132-16,0-13-333 15</inkml:trace>
  <inkml:trace contextRef="#ctx0" brushRef="#br0" timeOffset="11191.37">9054 3005 847 0,'0'0'162'16,"0"0"-60"-16,0 0 46 15,-2 119 15-15,-13-61-49 16,-4 4-41-16,-8-1-34 16,3-6-12-16,3-3-16 15,0-5-9-15,2-8-2 16,5-6-3-16,4-7-52 15,3-8-96-15,5-8-98 16,2-10-131-16</inkml:trace>
  <inkml:trace contextRef="#ctx0" brushRef="#br0" timeOffset="11833.63">9259 3405 558 0,'0'0'116'16,"0"0"41"-16,0 0-27 0,0 0-24 16,0 0-17-16,0 0-3 15,-6-5-8-15,-1 5-18 16,-5 14-20-16,0 8-6 16,0 1 10-16,6 3 2 15,5-2-17-15,1-6-13 16,0-2 3-16,3-6-10 15,13-4-5-15,4-5 5 16,2-1-1-16,5 0 7 16,-2-14-8-16,-1-2 1 15,-5-2 0-15,-5 1-6 16,-11-2 4-16,-3 2 2 16,-5 0 8-16,-17 0 16 15,-5 2-17-15,-4 3-13 16,2 2-2-16,1 2-1 0,3 2-5 15,5 3-7-15,4 2-40 16,7 1-58-16,3 0-113 16,4 0-134-16,2-3-377 15</inkml:trace>
  <inkml:trace contextRef="#ctx0" brushRef="#br0" timeOffset="12297.34">9714 3268 817 0,'0'0'303'16,"0"0"-134"-16,0 0-35 16,0 0-84-16,0 0-29 15,115-17-8-15,-65 12-9 16,-3 3-4-16,-5-1-35 0,-5 3-106 15,-16 0-45-15,-11 0-184 16</inkml:trace>
  <inkml:trace contextRef="#ctx0" brushRef="#br0" timeOffset="12454.49">9849 3462 842 0,'0'0'253'16,"0"0"-214"-16,0 0 55 15,0 0-29-15,98-6-51 16,-58 1-14-16,-1 1-3 16,-9-1-130-16,-5 0-220 15</inkml:trace>
  <inkml:trace contextRef="#ctx0" brushRef="#br0" timeOffset="13350.64">10491 3260 43 0,'0'0'73'0,"0"0"-28"0,0 0-9 15,0 0-3-15,0 0-22 16,0 0-4-16,5-2-4 15,-4 0-3-15,2 2 3 16,-1-1-2-16,-1 1-1 16,1-1-17-16,-2 1-14 15,1 0 12-15,-1 0-46 16</inkml:trace>
  <inkml:trace contextRef="#ctx0" brushRef="#br0" timeOffset="13626.63">10491 3260 155 0</inkml:trace>
  <inkml:trace contextRef="#ctx0" brushRef="#br0" timeOffset="13858.97">10491 3260 155 0,'-21'-28'111'0,"21"23"-1"0,0-3 27 0,0 2-14 15,0-2-11-15,0 1 12 16,0 1 9-16,0 2-24 16,0 4 10-16,0 0-24 15,-1 0-19-15,-4 24-55 16,2 8-14-16,-1 8 31 16,4 0 7-16,0-4-16 15,0-4 1-15,15-7-15 16,4-5-3-16,2-4-6 15,6-5-3-15,3-5-1 16,4-5 1-16,1-1-3 16,-1 0-14-16,-5-7-47 0,-6-12-46 15,-4-9-47 1,-6-5-65-16,-9-3-174 0</inkml:trace>
  <inkml:trace contextRef="#ctx0" brushRef="#br0" timeOffset="13979.8">10585 3124 519 0,'0'0'343'16,"0"0"-241"-16,0 0-9 15,0 0-93-15,0 0-38 16,0 0-239-16,0 0 61 16</inkml:trace>
  <inkml:trace contextRef="#ctx0" brushRef="#br0" timeOffset="14165.63">11121 3427 730 0,'0'0'177'16,"0"0"-3"-16,0 0-55 16,-27 80-49-16,6-53-65 15,0 3-5-15,-4-2-12 16,7-6-84-16,-3-8-78 15,5-11-149-15</inkml:trace>
  <inkml:trace contextRef="#ctx0" brushRef="#br0" timeOffset="14697.8">11443 2752 757 0,'0'0'197'0,"0"0"-7"0,0 0-124 16,0 0-64-16,45 116 89 15,1-43 31-15,3 1-26 16,-1-2-40-16,-5-5-24 16,-1-8-3-16,-5-6-21 15,-4-7-7-15,-6-8-1 16,0-8-1-16,-8-11-32 15,-4-10-57-15,-2-9-72 16,-1 0-37-16,-4-24-12 16,-3-12-229-16</inkml:trace>
  <inkml:trace contextRef="#ctx0" brushRef="#br0" timeOffset="14914.76">11950 2827 577 0,'0'0'456'16,"0"0"-369"-16,0 0 40 16,-68 104 34-16,27-43-25 15,-5-1-57-15,-5 4-31 16,1-5-13-16,6-3-24 16,4-2-10-16,9-4-1 15,10-4-9-15,6-7-56 16,9-6-82-16,6-13-126 15,0-9-202-15</inkml:trace>
  <inkml:trace contextRef="#ctx0" brushRef="#br0" timeOffset="15351.1">12178 3188 163 0,'0'0'770'0,"0"0"-580"16,0 0-57-16,0 0-73 16,0 0-35-16,0 0 46 15,0 68-13-15,-1-40-5 16,-2-2-24-16,0 2-7 15,1-4-22-15,1-2 8 16,-1 0-8-16,2-3 0 0,0-2-44 16,0-3-88-16,0-3-44 15,0-5-58-15,5-6-145 16</inkml:trace>
  <inkml:trace contextRef="#ctx0" brushRef="#br0" timeOffset="15578.32">12532 3110 1093 0,'0'0'107'0,"0"0"-39"0,0 0-24 15,0 0-26-15,104-19-15 16,-65 19-6-16,-5 0-28 16,-10 0-153-16,-10 0-259 15</inkml:trace>
  <inkml:trace contextRef="#ctx0" brushRef="#br0" timeOffset="15733.4">12596 3348 918 0,'0'0'258'16,"0"0"-150"-16,0 0-9 0,0 0-68 16,94-15-25-16,-55 12-6 15,-2 1-66-15,-4 1-114 16,-9-5-246-16</inkml:trace>
  <inkml:trace contextRef="#ctx0" brushRef="#br0" timeOffset="16813.55">13328 3070 313 0,'0'0'187'0,"0"0"-34"15,0 0 28-15,0 0-36 16,0 0-23-16,0 0 3 16,0-58-21-16,-12 52-25 15,-5 6-11-15,-4 0-41 16,-5 9-8-16,-4 18-11 15,-1 10 9-15,0 1-4 16,4 0 6-16,8-5-10 16,9-5-8-16,10-7-1 15,0-3 0-15,10-7-4 16,16-3 4-16,7-8 0 16,2 0-4-16,2-8 2 15,-3-10-6-15,-5-4-1 16,-3-4-5-16,-6-3 4 15,-7 0 5-15,-6 0 5 0,-5 3 1 16,-2 3 7-16,0 11 14 16,0 5 11-16,0 5 12 15,0 2-8-15,0 0-32 16,0 5-5-16,0 11-12 16,9 9 12-16,9-1 5 15,3 0-5-15,6-2 0 16,4-2-26-16,5-3-25 15,5-1-80-15,3-7-61 16,-1-3-157-16,-1-6-473 16</inkml:trace>
  <inkml:trace contextRef="#ctx0" brushRef="#br0" timeOffset="16973.39">14068 3219 1132 0,'0'0'88'15,"0"0"52"-15,-62 75-40 16,36-42-92-16,-2 0-8 16,2-4-17-16,1-5-124 15,0-10-69-15,3-11-213 16</inkml:trace>
  <inkml:trace contextRef="#ctx0" brushRef="#br0" timeOffset="17455.87">14347 2671 730 0,'0'0'211'0,"0"0"-63"16,0 0 2-16,0 0 3 16,0 0-60-16,0 0-80 15,37 64 1-15,17 10 66 16,6 1-25-16,-1-3-24 16,-2-5-6-16,-2-3-5 15,-4-9-15-15,-8-6 2 0,-7-10-7 16,-9-10-6-16,-5-8-37 15,-7-13-45-15,-3-8-74 16,-3-4-26-16,-4-24 2 16,-3-9-190-16</inkml:trace>
  <inkml:trace contextRef="#ctx0" brushRef="#br0" timeOffset="17653.89">14954 2667 521 0,'0'0'547'0,"0"0"-388"0,0 0-66 16,-60 76 42-16,14-17-28 16,-10 12-32-16,-4 2-36 15,0 1-7-15,11-7-17 16,9-6-13-16,10-7-2 16,12-8-8-16,6-8-60 15,11-7-98-15,1-10-142 16,8-14-229-16</inkml:trace>
  <inkml:trace contextRef="#ctx0" brushRef="#br0" timeOffset="18227.53">15118 3087 352 0,'0'0'351'0,"0"0"-225"16,0 0 38-16,0 0-60 15,0 0-45-15,0 0-17 0,3-8-3 16,9 8-6 0,2 0-7-16,-1 1 9 0,3 6 5 15,-2 2-10-15,-1 1-10 16,-2 0-3-16,-4-1-7 16,0 0 6-16,-2-1-4 15,-3 1 3-15,-2-1 8 16,0 1 4-16,0-1-14 15,0 1 4-15,-8 4 2 16,-4-2-8-16,2 1-7 16,-1-2 1-16,1 0 4 15,4 0 3-15,3-3 3 16,0 1 0-16,1-2-9 16,2-1-4-16,0 2 5 15,0-2 0-15,0 0-4 16,6 0-2-16,5 1 2 0,2-4-2 15,2 1 2-15,6-3-2 16,1 0-1-16,5 0-14 16,2-4-31-16,6-10-49 15,7-4-70-15,4-10-76 16,-1-2-232-16</inkml:trace>
  <inkml:trace contextRef="#ctx0" brushRef="#br0" timeOffset="18409.04">15767 2938 1105 0,'0'0'229'0,"0"0"-125"0,0 0 6 16,0 0-95-16,0 0-3 16,100-21-12-16,-63 18-10 15,2 1-8-15,-3 1-121 16,-6-2-83-16,-11 3-227 15</inkml:trace>
  <inkml:trace contextRef="#ctx0" brushRef="#br0" timeOffset="18573.89">15895 3064 980 0,'0'0'116'0,"0"0"-17"16,0 0-44-16,0 0-45 0,0 0-10 15,99-14-19-15,-63 4-82 16,-2 0-155-16,-4-5-244 16</inkml:trace>
  <inkml:trace contextRef="#ctx0" brushRef="#br0" timeOffset="18995.66">16422 2419 991 0,'0'0'82'0,"0"0"-50"0,6 101 127 15,-3-39-59-15,3 7-33 16,-2-1-19-16,1-3-23 16,-4 3-14-16,-1-6-2 15,0-3-4-15,0-9-3 16,0-10-4-16,0-13-3 15,-3-13-38-15,0-9 6 16,2-5 4-16,-2-5 33 16,2-15 4-16,1-9-3 15,0-3 6-15,0 3-6 16,0 3 7-16,11 6 11 16,11 6-4-16,6 4 17 15,9 7 0-15,0 3 17 0,-3 1-6 16,-4 18 2-16,-9 3-8 15,-9 2-21-15,-10 6-10 16,-2 1 7-16,-10 2-7 16,-16-1-3-16,-10-4-3 15,-4-4-28-15,-4-4-56 16,-3-6-179-16,0-8-297 16</inkml:trace>
  <inkml:trace contextRef="#ctx0" brushRef="#br0" timeOffset="19170.91">17321 2956 1591 0,'0'0'33'15,"0"0"-28"-15,0 0-5 16,0 0-9-16,0 0-99 15,103-58-206-15,-51 49-338 16</inkml:trace>
  <inkml:trace contextRef="#ctx0" brushRef="#br0" timeOffset="19297.77">17857 2948 998 0,'0'0'238'0,"0"0"-211"0,0 0 108 16,0 0-135-16,0 0-50 15,0 0-179-15,92-41-241 16</inkml:trace>
  <inkml:trace contextRef="#ctx0" brushRef="#br0" timeOffset="19418.89">18265 2897 383 0,'0'0'745'0,"0"0"-682"15,0 0 12-15,0 0-61 16,0 0-14-16,84-29-300 15,-29 11-438-15</inkml:trace>
  <inkml:trace contextRef="#ctx0" brushRef="#br0" timeOffset="19512.18">18735 2850 906 0,'0'0'114'0,"0"0"-55"16,0 0-59-16,0 0-227 15</inkml:trace>
  <inkml:trace contextRef="#ctx0" brushRef="#br0" timeOffset="20151.32">19217 2443 299 0,'0'0'426'0,"0"0"-210"0,0 0-96 15,5 91-51-15,28-19 112 16,13 7-46-16,10-4-25 16,4-8-49-16,-2-3-19 15,-9-9-29-15,-4-7-10 16,-8-5-2-16,-7-11-2 16,-3-7-3-16,-9-9-57 15,-2-5-67-15,-2-11-83 16,-5 0-55-16,-5-15-60 15</inkml:trace>
  <inkml:trace contextRef="#ctx0" brushRef="#br0" timeOffset="20394.9">19724 2527 855 0,'0'0'242'16,"0"0"-139"-16,0 0 15 15,-95 128 11-15,58-62-50 16,-4 4-26-16,-1 3-25 16,1-3-18-16,3 1-4 15,6-6-6-15,3-3 1 16,4-9-3-16,11-3-35 16,4-10-91-16,10-5-89 0,0-11-112 15,6-13-203-15</inkml:trace>
  <inkml:trace contextRef="#ctx0" brushRef="#br0" timeOffset="20839.2">19970 2905 997 0,'0'0'76'0,"0"0"79"0,0 0 4 16,15 95-29-16,-9-65-57 15,-3-3-30-15,0-3-2 16,-1-5-27-16,1-6-6 16,-2-3 3-16,1-8-8 15,1-2-2-15,1 0-2 16,5-7 2-16,3-15 7 15,3-10-5-15,3-2-1 16,-2-4-2-16,-2 4 0 16,-2 5 0-16,-4 9 6 15,0 9 33-15,-5 7 10 16,-1 4-16-16,2 0-27 16,2 1-6-16,4 15 0 15,5 7 0-15,5 5 0 16,0-2 0-16,2 3-1 0,0-7-37 15,0-2-27-15,-1-6-28 16,-2-6-63-16,1-8-64 16,-5 0-82-16,0-8-241 15</inkml:trace>
  <inkml:trace contextRef="#ctx0" brushRef="#br0" timeOffset="20966.82">20436 2868 363 0,'0'0'862'0,"0"0"-802"0,0 0-16 16,0 0-31-16,0 0-9 16,101-36-4-16,-81 36-75 15,-7 0-110-15,-13 1-246 16</inkml:trace>
  <inkml:trace contextRef="#ctx0" brushRef="#br0" timeOffset="21124.74">20375 3052 638 0,'0'0'379'16,"0"0"-177"-16,0 0-9 16,0 0-74-16,0 0-52 15,0 0-39-15,36-2-23 16,4-6-5-16,6 1-27 0,6 2-110 16,3-2-109-16,8-3-275 15</inkml:trace>
  <inkml:trace contextRef="#ctx0" brushRef="#br0" timeOffset="21604.93">21465 2426 116 0,'0'0'705'0,"0"0"-593"0,0 0-44 15,0 0 13 1,0 89 68-16,-2-37-49 0,-11 2 26 16,-11 2-29-16,-4-4-34 15,-7 1-7-15,-2-3-26 16,-4-4-15-16,2-7 0 16,0-6-13-16,3-8-2 15,5-11 6-15,5-6-6 16,2-8 5-16,4 0-5 15,3-16 0-15,1-9-5 16,5-6 5-16,4-6-14 16,6 1-2-16,1-1-6 15,1 3 10-15,17 8 10 16,0 3-1-16,1 7 0 16,5 7 2-16,3 9 2 0,4 0 3 15,4 17-2-15,2 11 1 16,1 2 0-16,0 1-1 15,-4-2-2-15,0 0 0 16,1-3-12-16,-1-6-32 16,3-6-71-16,-1-6-31 15,1-8-49-15,-2-1-130 16,-4-20-259-16</inkml:trace>
  <inkml:trace contextRef="#ctx0" brushRef="#br0" timeOffset="21904.35">21898 1944 925 0,'0'0'128'16,"-3"83"-91"-16,3 6 130 15,22 20-35-15,0 15 15 16,-7 8-82-16,-13-8-18 16,-5-5-20-16,-30-10-12 15,-9-16 26-15,-4-7-25 16,1-17-13-16,2-12 6 16,6-16-9-16,2-15-12 15,7-12-45-15,4-14-73 0,4-2-132 16,7-32-216-16</inkml:trace>
  <inkml:trace contextRef="#ctx0" brushRef="#br0" timeOffset="22044.75">22284 2576 760 0,'0'0'0'0,"0"0"-232"16</inkml:trace>
  <inkml:trace contextRef="#ctx0" brushRef="#br0" timeOffset="113261.94">8915 3434 173 0,'0'0'83'0,"0"0"6"16,0 0-66-16,0 0 16 15,0 0-39-15,0 0 146 16,0 0-83-16,0 0 6 16,0 0 6-16,0 0-10 15,0 0-18-15,0 0 10 16,0 0-16-16,1 0-4 0,-1 0-7 16,0 0 7-16,0 0-14 15,0 0-6-15,0 0-2 16,0 0 0-16,2 0 8 15,1 0-1-15,3 0-4 16,1 0 6-16,3 0-5 16,1 0-1-16,-2 0-3 15,1 0-6-15,-2 0-2 16,-2 0-3-16,0 0-4 16,-3 0 4-16,4 0 1 15,-2 0-3-15,-1 0-2 16,1 0 0-16,-2 0 5 15,0 0 2-15,0 0-5 16,-2 0 9-16,3 0-7 0,-1 0 8 16,-1 0-1-16,4 0 1 15,-3 0-3-15,0 0 1 16,2 0-6 0,-1 0 0-16,2 0-3 0,0 0 3 15,-2 0-4-15,1 0 1 16,-2 2 0-16,0-2 1 15,0 1 1-15,0-1-2 16,1 0-1-16,-1 2 1 16,-1-2 0-16,2 0 10 15,-1 0-2-15,0 3 0 16,0-3 0-16,-1 0-2 16,-1 0-5-16,1 0 1 15,-1 0 8-15,-1 0-6 16,2 0-3-16,-2 0 1 0,2 0-1 15,0 0 1-15,-1 0-1 16,1 0 2-16,1 0-2 16,-3 3 6-16,3-3-7 15,-3 0 1-15,3 0 6 16,-3 0-4-16,3 0-1 16,-1 1-3-16,-1-1 4 15,1 0-1-15,-1 0-2 16,-1 0-1-16,2 0 0 15,-2 0 3-15,1 0-2 0,1 0 1 16,2 0-2 0,-4 0 0-16,1 0 1 0,-1 0 0 15,0 0 3-15,0 0-3 16,0 0-1-16,2 0-4 16,-1 0 4-16,-1 0 0 15,3 0 0-15,-1 0 0 16,2 0 1-16,-1 0 0 15,2 0-1-15,1 0 4 16,3 0-8-16,0 0 5 16,1 1-1-16,0-1 2 15,3 0-2-15,-2 0 5 16,1 0-9-16,0 0 5 0,0 0-1 16,-1 0 0-16,1 0 1 15,-1 0-1-15,0 0 0 16,1 2 0-16,-3-1 4 15,1-1-9-15,5 1 11 16,-1-1-11-16,2 2 9 16,1-1-6-16,-1-1 4 15,-1 0-2-15,1 0 1 16,1 0-1-16,2 0-2 16,5 0 2-16,1 0 0 15,1 0 0-15,-1-3 1 16,-1-1-1-16,-5-1 0 15,1 2 1-15,-4 0-1 16,-2 0 0-16,-3 0 0 0,1-2 1 16,-3 2-1-16,3-2 1 15,2 2-1-15,2-1 0 16,-1 0 2-16,6-2-1 16,-2 2-1-16,-2 0 0 15,0-1 0-15,0 2 0 16,-1-1 2-16,-2 1-2 15,-1 1-1-15,4-1 1 16,0 2 0-16,0 0 0 16,1-2 0-16,-1 0-1 15,0 3 3-15,4-2-4 16,-3 0 3-16,9-1-1 16,1-2 0-16,0 1 4 0,1 1-1 15,-1 1-3 1,2 0 0-16,-3-1 0 0,-2 3 0 15,-1-3 0-15,-2 3 1 16,1-2 0-16,0-1-1 16,-1 0 0-16,0 0 1 15,-1 0-1-15,-2 3 0 16,4-4 0-16,-3 3 0 16,1-2 0-16,2 2 0 15,-1-2 1-15,3 1 0 16,-1 2-1-16,3-1 0 15,-1-1-1-15,0 0 0 16,3-1 1-16,-4-2 0 16,5 5-1-16,-2-3 1 0,-1 0 0 15,-2 0-2-15,2 0 4 16,-3-2-4-16,3 3 3 16,0-2-2-16,0-1 1 15,1 2 0-15,-3-1 0 16,0 1 1-16,-3 1 0 15,1-1-2-15,0 0 3 16,3 1-3-16,6-2 2 16,4 1-1-16,3 2 0 15,2-2 0-15,1 0-1 16,3 1-1-16,1-1 2 0,-1 2 8 16,1-3-8-16,-6 1-1 15,-4 3-2-15,-2-3 6 16,-4 3-5-1,0-2 7-15,0 2-5 0,1-1 1 16,0 1-1-16,1-1 1 16,2 1 0-16,0 0-1 15,4 0-1-15,-2 0 1 16,2 0 0-16,-2 0-3 16,3-2 3-16,0 1 0 15,1-1-2-15,-3 0 2 16,2 2 1-16,0-3-1 15,4 1 0-15,0 1 2 16,-1-3-1-16,-3 1-1 0,-5 2 2 16,1-2-2-16,-1 0 0 15,0 3 0-15,0-2 2 16,-4 2-2-16,3-1 0 16,-5-1 2-16,-1 2 0 15,0 0 1-15,2-1-1 16,2 0 0-16,2 1 0 15,1-2-2-15,0 1 0 16,-1 1 3-16,0-2-3 16,1 0 1-16,0 0-1 15,2-1 0-15,0 2 0 16,0-2 0-16,-4 1 0 16,0 1 2-16,-2 1 2 0,2-3-3 15,1 2 2-15,0-2-2 16,-3 2-1-16,4 1 1 15,-1-3-2-15,2 3 2 16,3-3-1-16,-2-1 2 16,0 1-1-16,1 0-1 15,1 0 3-15,0 1-1 16,1-1 1-16,0 0-2 16,1 0-1-16,-1 0 0 15,3 1 0-15,1-1 7 16,-1 0-5-16,-2 0-1 15,-2 0 0-15,0 0 0 16,-2 0-1-16,1 1 0 16,1-3 3-16,1 3-2 0,0-3 0 15,2 2 0-15,-1 1 0 16,2-1-1-16,2 0 0 16,1 0-3-16,1 0 2 15,-2 0 1-15,-1 1 0 16,3-3 0-16,-1 3 1 15,4-3-3-15,2 2 4 16,0-1-1-16,-1 0-1 16,-2 2 0-16,-2-1 0 15,0 0 0-15,-2 0-2 16,0 0 2-16,-3 1 1 0,1 0 0 16,-1-1 1-1,-2 0 1-15,1 0-3 0,0 0 3 16,2-2 1-16,-1 2 0 15,2 0-4-15,-3-1 1 16,1 2 10-16,0-1-11 16,1 1 0-16,3 0 0 15,-7 0 1-15,1-1 0 16,-4 1 0-16,-2 1 1 16,-2-1-2-16,2 2 3 15,2 0-3-15,3 0-2 16,-4 0 2-16,0 0 2 15,-1 0-2-15,-1 0 1 16,0 0 1-16,0 0-2 0,-1 0-1 16,-3 0 1-1,4 0 1-15,-2 2 0 0,-1-1 1 16,3 1-2-16,-3-1 0 16,6 1 0-16,2-1 1 15,0 0 2-15,1-1-3 16,-6 0 2-16,1 2-2 15,-1-2 0-15,-1 2 1 16,0 1-1-16,2-1 0 16,0-1 1-16,-6 2-2 15,1 0 1-15,-3-1-1 16,2 0 1-16,1-1 0 16,2 2 1-16,2 0-1 0,-1-2 0 15,-1 0 0-15,1 0-1 16,-1 1 0-16,0-2 1 15,-3 1 3-15,-1 1-1 16,3-1-1-16,-4 1 0 16,-1-2 1-16,0 2-2 15,-3-1 2-15,1-1 0 16,-2 2-1-16,-1-2 2 16,-1 0 4-16,0 0 3 15,1 0 4-15,-1 0-10 16,3 0 1-16,0 0-2 15,-2 0-2-15,1 0 0 0,-1 0 0 16,-1-3-1-16,0 1 0 16,-5 0 5-16,0 1-5 15,-2 1 0-15,-3-2-4 16,-1 1 9-16,2 1-6 16,0 0 1-16,6 0 0 15,0 0 0-15,4 0 0 16,2 0 0-16,4 0 0 15,5 0 0-15,-1 0 0 16,0 0-1-16,-2 0 1 16,0 0 1-16,-3 0-1 15,-3 0 0-15,-2 0 0 16,-4 0-2-16,-2 0 2 16,-2 0 0-16,1 0 1 15,-3 0 0-15,0 0-1 0,1-2 0 16,-2 1-5-16,-1 0 5 15,2 1 4-15,1-1-3 16,3 1-1-16,1 0 0 16,1 0-1-16,5 0-1 15,1 0 2-15,4 0 0 16,3 0-1-16,2 0-1 16,0 2 1-16,0 2-4 15,-2-1 5-15,0 1 2 16,1 1-2-16,-4 0 0 15,-1-1 0-15,-8 0-1 16,1 0 2-16,-7-3-2 0,-1 1 2 16,0 1 0-16,-3-1-1 15,0 0 0-15,-1 1-2 16,1-1 2-16,-2 0 0 16,3 3-3-16,1-3-3 15,-2 3 4-15,3-1-3 16,4 0 5-16,1 1 0 15,2 0 0-15,-2-3-1 16,-1 3 4-16,-3-3-6 16,-4 1 3-16,-4-3 0 15,-2 0 2-15,0 0-2 16,0 0-2-16,0 0-1 16,0 0 3-16,0 0-2 15,0 0 0-15,0 0-2 16,0 0 8-16,0 0-2 0,0 0-1 15,0 0 0-15,0 0 2 16,0-2-1-16,-3-6-1 16,-2-1 0-16,-1-5 1 15,2 0-1-15,-2-3 3 16,0-2 2-16,5-3-1 16,-2-6 1-16,3-4 4 15,0-9-6-15,0-3-2 16,0-4 1-16,0-3 0 15,0 1-3-15,0 1 0 0,3 3-3 16,1-1 6 0,3 4-3-16,-1 2 1 0,0 1-1 15,0 3 8-15,3 3-3 16,-3 3-5-16,-1 6 0 16,-1 2-1-16,-1 6 1 15,0 4 0-15,-3 4 0 16,0 3 0-16,0 4-3 15,0 0 3-15,0 2-3 16,0 0-7-16,0 0 4 16,-6 0-5-16,-10 0 9 15,-7 0 2-15,-3 4 0 16,-9 2 0-16,-2-1 3 16,-3 2 0-16,-4 0-3 15,-5-1 0-15,-7 2 1 0,-8-2 0 16,-7 0 0-1,-2-1 0-15,-1-2-1 0,-8-3-5 16,-1 0 5-16,-3 2-1 16,-4-1-2-16,4 1 2 15,-2-1-2-15,2-1 1 16,-2 2 1-16,1-2-1 16,0 0 2-16,-2 0 1 15,-4 0-1-15,-5 0 0 16,3 0 0-16,-5-3-2 15,0-2-5-15,-5 0 5 16,2 1-1-16,3 1-1 0,4 1 0 16,5 1 4-16,7-1-3 15,0 2 3-15,1 0 3 16,1 0-3-16,-2 0 0 16,-4 0 1-16,-3 0-1 15,-3 0-2-15,-4 0-1 16,-2 2 1-16,-3 2-2 15,6 3-7-15,-1-1 6 16,4 1 0-16,1 1-6 16,2 0 6-16,0-2 5 15,-3 3 0-15,-1-3 0 16,1 1 0-16,-3-1-5 16,0 2 5-16,0 0 0 0,-3-4-1 15,-2 1 0 1,0-2-1-16,0 2 2 0,4 0 0 15,1-1 2-15,0 1-2 16,-1 1 0-16,-1 0-2 16,5 1-3-16,1-2 0 15,4 1-6-15,4 1 8 16,0-2 2-16,3 3 1 16,1-2-4-16,1-2 0 15,0-2 1-15,0 1-1 16,0 0 0-16,-5-1-4 15,1 1 4-15,-7-3-1 0,0 2-1 16,2 0 1-16,-4-1-6 16,-5 2 6-16,-5 0-13 15,-4 3 1-15,-1-1 5 16,-2 3 8-16,4 1-1 16,0 0 2-16,6 4-11 15,8-2 12-15,5 1-1 16,8-1-4-16,9 0-26 15,6 1 0-15,4 0 16 16,7 0 14-16,5-3 0 16,3 2-10-16,3-3-27 15,-2 1 0-15,-1 1 9 16,-6-3-17-16,-1 2-1 0,-2-2 17 16,2 2 21-1,1 0 10-15,8 0 1 0,4-2 0 16,6 1 0-16,9-3 0 15,4-1 1-15,3 1 0 16,-1 3-1-16,1-2 1 16,-2 2 0-16,-1-1-1 15,-6 1 1-15,-3 2 1 16,-6 1-2-16,-2 1 5 16,-1 1-2-16,0-2 5 15,1-1-5-15,4 0 4 16,0-2-1-16,0 1-2 15,5-3 7-15,-2 2-2 16,2-3-8-16,2 0 6 0,5-3 1 16,-1 1-2-16,0-3 5 15,1 2-6-15,-2-2-5 16,-2 3 0-16,0-3 5 16,-2 0-5-16,3 0 0 15,6 0 0-15,0 0 1 16,3 0-1-16,2 0 3 15,4 0-1-15,1 0 1 16,2 0 3-16,2-3 3 16,1 3-3-16,3 0 14 15,0 0 0-15,0 0 12 16,0 0-19-16,0 0-13 16,3 0-3-16,12 20 3 0,5 6 8 15,2 6 14-15,-2 10 17 16,1 1 14-16,-3 5-26 15,0 3-3-15,-4 0-3 16,-1 2-4-16,-4-5-12 16,-3-2 0-16,-3-10-5 15,-3-4 0-15,0-7 5 16,0-5-5-16,0-2-5 16,0-6-62-16,0-4-91 15,-5-8-40-15,-4-3-258 16</inkml:trace>
  <inkml:trace contextRef="#ctx0" brushRef="#br0" timeOffset="113536.6">9098 3033 1132 0,'0'0'45'16,"60"80"9"-16,4-8 126 15,33 6-55-15,24 9-18 16,19 2-56-16,3 11-23 16,-9-1 0-16,-11 0-24 0,-23-12-3 15,-18-19 1 1,-17-18-4-16,-20-17-7 16,-12-17-28-16,-15-16-34 15,-15-19-16-15,-3-29-16 0,-18-24-102 16,-24-26-84-16,-7-22-439 15</inkml:trace>
  <inkml:trace contextRef="#ctx0" brushRef="#br0" timeOffset="113734.79">9992 2945 417 0,'0'0'698'16,"0"0"-602"-16,0 0-67 0,85 107 141 15,-26-34-38 1,13 12-84-16,7 4 3 0,4-1-20 15,-6-2-14-15,-9-6-16 16,-9-12 1-16,-6-13-4 16,-12-21-22-16,-8-24-65 15,-10-10-137-15,-7-36-51 16,-11-30-187-16</inkml:trace>
  <inkml:trace contextRef="#ctx0" brushRef="#br0" timeOffset="113952.66">10811 2675 1149 0,'0'0'29'15,"71"102"111"-15,-8-20 44 0,14 15-55 16,17 10-63-16,5 3-38 16,1-1-5-16,-9-3-20 15,-14-6 0 1,-12-17-6-16,-16-20-14 0,-15-29-33 15,-9-34-43-15,-7-16-33 16,-7-41-37-16,-7-29-44 16,-4-23-148-16,0-16-172 15</inkml:trace>
  <inkml:trace contextRef="#ctx0" brushRef="#br0" timeOffset="114151.01">11704 2537 1132 0,'0'0'109'0,"75"87"-47"15,-5 3 102-15,13 15-18 0,11 7-66 16,0 5-11-16,-1-5-52 16,-2-4-4-16,-8-9-9 15,-7-7-1-15,-15-17-3 16,-11-24-30-16,-9-24-37 16,-11-27-41-16,-6-28-59 15,-9-34-18-15,-12-26-156 16,-3-25-170-16</inkml:trace>
  <inkml:trace contextRef="#ctx0" brushRef="#br0" timeOffset="114340.89">12714 2631 1184 0,'0'0'183'0,"0"0"-135"16,124 124 98-16,-44-17-10 0,11 12-44 16,6 9-43-16,2-6-22 15,-8-3-5-15,-13-2-10 16,-15-17-11-16,-12-19-2 15,-11-29-1-15,-12-30-31 16,-6-22-41-16,-5-29-7 16,-5-38-7-16,-3-29-128 15,-9-26-84-15,0-20-235 16</inkml:trace>
  <inkml:trace contextRef="#ctx0" brushRef="#br0" timeOffset="114523.59">13673 2660 947 0,'0'0'367'0,"0"0"-254"0,145 75-24 15,-57 8 23-15,10 13-56 16,8 7 4-16,0 0-32 16,-6-6-21-16,-17-8-3 15,-16-14-4 1,-22-17-7-16,-18-22-45 0,-12-20-43 16,-8-16-60-16,-7-40-15 15,0-24-184-15,-8-29-176 16</inkml:trace>
  <inkml:trace contextRef="#ctx0" brushRef="#br0" timeOffset="114700.04">14602 2657 1337 0,'0'0'55'0,"126"120"59"16,-32-27-19-16,17 12-23 0,19 7-15 16,7-1-29-16,-5-5-20 15,-16-7-7-15,-24-13-2 16,-24-18-8-16,-19-23-46 15,-18-29-37-15,-16-16-54 16,-15-33-12-16,-1-29-106 16,-26-19-142-16,-5-18-146 15</inkml:trace>
  <inkml:trace contextRef="#ctx0" brushRef="#br0" timeOffset="114872.8">15575 2780 318 0,'0'0'668'15,"0"0"-392"-15,0 0-132 0,97-13-72 16,-45 82 18-1,9 20 10-15,2 9-67 0,2 2-24 16,1-4-5-16,-1-6-4 16,-6-11 0-16,-7-16-17 15,-9-18-46 1,-6-24-55-16,-1-21-107 0,-4-21-75 16,-7-33-268-16</inkml:trace>
  <inkml:trace contextRef="#ctx0" brushRef="#br0" timeOffset="115069.73">16458 2624 1293 0,'0'0'185'0,"0"0"-142"15,119 70-26-15,-55 12 58 0,8 15-6 16,4 8-28-16,9 1-16 16,-3-5-16-16,-6-11-9 15,-10-10-2-15,-16-19 0 16,-11-15-26-16,-9-20-36 15,-6-22-36-15,-5-8-111 16,-11-37-35-16,-8-25-313 16</inkml:trace>
  <inkml:trace contextRef="#ctx0" brushRef="#br0" timeOffset="115253.49">17316 2486 1298 0,'0'0'126'0,"71"104"-125"0,-20-14 67 15,5 12 1-15,7 8 2 16,5 1-29-16,3-4-28 16,-3-7-10-1,-5-13-4-15,-11-17-31 0,-8-17-25 16,-3-20-35-16,-4-19-105 16,-2-14-88-16,-4-25-292 15</inkml:trace>
  <inkml:trace contextRef="#ctx0" brushRef="#br0" timeOffset="115419.02">18201 2866 1050 0,'0'0'114'0,"36"87"-83"0,-11-34 2 16,1-2-2-16,1-2 16 16,1-6-19-16,0-4-28 15,-4-13 0-15,-3-9-92 16,-6-14-56-16,-2-3-85 15,-2-24-170-15</inkml:trace>
  <inkml:trace contextRef="#ctx0" brushRef="#br0" timeOffset="115532.42">18661 2980 817 0,'0'0'433'0,"153"65"-393"16,-53-16 9-16,3 5-42 15,-6-2-1-15,-13 0-6 16,-24-5-93-16,-37-12-725 15</inkml:trace>
  <inkml:trace contextRef="#ctx0" brushRef="#br0" timeOffset="117744.55">19514 3794 688 0,'0'0'171'15,"0"0"22"-15,0 0-69 16,0 0 1-16,0 0-8 16,0 0-67-16,188-84-18 15,-12 61 58-15,43-1-15 16,39-1 1-16,15-1-3 15,7-1-27-15,-8 6-35 16,-32 3-8-16,-43 9 2 16,-51 6 0-16,-53 3-5 15,-48 0-27-15,-45 16-60 16,-59 12-104-16,-76 6 3 16,-64-3-406-16</inkml:trace>
  <inkml:trace contextRef="#ctx0" brushRef="#br0" timeOffset="117967.95">18955 4216 756 0,'0'0'94'0,"0"0"-26"15,0 0 1-15,115 31 171 16,62-57-18-16,63-15-63 16,54-15-57-16,33-9-31 15,11-10-9-15,-9 0-10 16,-34 5-19-16,-39 11-20 15,-54 11-9-15,-59 12-4 16,-57 11-21-16,-58 9-58 16,-45 11-38-16,-85 5-70 0,-66 0-381 15,-58 20-282-15</inkml:trace>
  <inkml:trace contextRef="#ctx0" brushRef="#br0" timeOffset="118145.83">19466 4076 532 0,'0'0'409'15,"0"0"-403"-15,181 30 164 16,32-58 89-16,63-19-83 16,52-13-91-16,25-5-2 15,-17 8-22-15,-49 10-35 16,-74 16-18-16,-84 16-8 16,-85 13-42-16,-68 2-89 15,-98 13-231-15,-74 14-261 0</inkml:trace>
  <inkml:trace contextRef="#ctx0" brushRef="#br0" timeOffset="118298.8">19457 4180 261 0,'0'0'549'0,"207"-27"-377"16,38-23 112-16,66-19-67 16,52-12-75-16,9 1-39 15,-33 7-48-15,-53 15-43 16,-73 15-12-16,-82 12-44 15,-89 15-89-15,-79 13-259 16</inkml:trace>
  <inkml:trace contextRef="#ctx0" brushRef="#br0" timeOffset="118449.73">19289 4106 951 0,'0'0'154'15,"0"0"-88"-15,0 0 1 16,268-49 133-16,28-24-66 15,60-5-50-15,20 4-41 16,-20 16-26-16,-53 18-17 16,-82 11-199-16,-97 12-621 15</inkml:trace>
  <inkml:trace contextRef="#ctx0" brushRef="#br0" timeOffset="125365.13">4943 8177 154 0,'0'0'108'0,"0"0"-18"15,0 0-48-15,-8-80-15 16,8 33 8-16,-4-12 23 0,1-10 3 16,0-6 19-1,0 0-13-15,1 6 41 0,1 17 25 16,-2 17-13-16,0 21-35 16,1 14 43-16,2 30-86 15,0 31-37-15,8 27 16 16,4 13 15-16,1 11-15 15,-4 9-18-15,-1 0-1 16,-4-1-4-16,-3-8-3 16,1-24-76-16,-1-21-32 15,1-25-47-15,-2-24-165 16,0-18-292-16</inkml:trace>
  <inkml:trace contextRef="#ctx0" brushRef="#br0" timeOffset="125656.02">4865 7370 897 0,'0'-74'191'0,"10"13"-80"16,28 8-31-16,18 17-46 15,18 19-15-15,11 17 2 16,4 12 6-16,-7 30 6 15,-15 13 37-15,-19 12-17 16,-24 6-16-16,-18 10 0 16,-6 1-13-16,-27 0-5 0,-12-5-17 15,-3-9-2 1,-5-9 0-16,-1-13-2 0,-4-7-53 16,-3-11-33-1,0-10-76-15,5-9-48 0,17-11-117 16,14-8-97-16</inkml:trace>
  <inkml:trace contextRef="#ctx0" brushRef="#br0" timeOffset="125915.96">6357 6724 1140 0,'0'0'152'0,"-99"83"-40"0,26 19 29 16,-18 34-40-16,-6 35-23 16,-4 26-11-16,10 4-19 15,15 1-14-15,22-10-15 16,27-15-18-16,27-24-1 16,18-21-1-16,42-28-5 15,29-32-33-15,23-32-42 16,18-31-31-16,-5-21-107 15,-19-36-327-15</inkml:trace>
  <inkml:trace contextRef="#ctx0" brushRef="#br0" timeOffset="126479.88">6346 7576 984 0,'0'0'233'16,"0"0"-171"-16,39 109 30 0,12-28 105 15,13 9-115 1,13-6-17-16,1 1-16 0,1-3-15 16,-6 2-17-16,-10-1-15 15,-6-8 0-15,-13-16-4 16,-11-11-20-16,-9-19-57 15,-11-17-30-15,-7-12-96 16,-6-24 0-16,0-24-95 16,-3-19-254-16</inkml:trace>
  <inkml:trace contextRef="#ctx0" brushRef="#br0" timeOffset="126637.86">7055 7645 323 0,'0'0'866'0,"0"0"-647"0,-114 57-49 15,28 22-73-15,-18 18-19 16,-4 14-23-16,11 4-16 16,14 0-36-16,17-7 1 15,17-11-4-15,19-15-5 16,22-13-27-16,8-17-48 16,27-19-95-16,20-25-168 15,12-8-296-15</inkml:trace>
  <inkml:trace contextRef="#ctx0" brushRef="#br0" timeOffset="127146.99">7007 8221 727 0,'0'0'223'16,"0"0"-17"-16,0 0-78 16,0 0-56-16,0 0 13 0,100 69 43 15,-82-12-40-15,-3-4-19 16,-5 0-10-16,1-5 0 15,-5-9-37-15,0-7-10 16,-2-12-4-16,2-11-5 16,-3-9-3-16,0 0 2 15,3-24 5-15,3-10-1 16,4-14-6-16,2-2-9 16,5 2 3-16,3 3 4 15,0 8 1-15,-2 8 1 16,-5 13 1-16,-5 8 4 15,-5 8 3-15,1 0-6 16,5 14 0-16,3 11 0 16,1 6 2-16,-1 3-1 15,2 2 1-15,-1-2-4 16,5-3-4-16,-2-6-36 0,-1-3-25 16,0-8-35-16,-4-5-44 15,0-9-124 1,-3 0-128-16</inkml:trace>
  <inkml:trace contextRef="#ctx0" brushRef="#br0" timeOffset="127418.21">7692 8349 1065 0,'0'0'201'16,"0"0"-74"-16,0 0-30 15,0 0-14-15,101-13-38 16,-56 5-9-16,-1 0-25 16,-2-1-10-16,-3 1-2 15,-6-2-35-15,-3 2-56 16,-6-3-90-16,-8-3-60 15,-10-1-137-15</inkml:trace>
  <inkml:trace contextRef="#ctx0" brushRef="#br0" timeOffset="127598.2">7953 8042 1048 0,'0'0'192'16,"0"0"-62"-16,-32 107 44 15,31-55-123-15,1 7-40 16,0 1-1-16,0-2-10 16,7-6-38-16,1-9-107 15,-4-8-111-15,-4-12-273 16</inkml:trace>
  <inkml:trace contextRef="#ctx0" brushRef="#br0" timeOffset="127908.98">8378 7902 611 0,'0'0'291'0,"0"0"-59"16,0 0-74-16,0 0-99 0,1 87 98 15,-1-26-63-15,0 7-9 16,0 2-42-16,-3 2-26 16,-3-4-10-16,0-6-7 15,-1-10-18-15,1-11-75 16,0-16-168-16,-3-19-377 15</inkml:trace>
  <inkml:trace contextRef="#ctx0" brushRef="#br0" timeOffset="128379.1">8770 7947 736 0,'0'0'234'16,"0"0"-98"-16,0 0-10 15,105-39-74-15,-56 28-34 16,4-1-10-16,0 4-8 0,-1 1-58 16,-15 2-149-16,-14 5-202 15</inkml:trace>
  <inkml:trace contextRef="#ctx0" brushRef="#br0" timeOffset="128572.71">8842 8279 1017 0,'0'0'227'0,"0"0"-117"15,0 0-25-15,0 0-57 16,91-51-16-16,-30 22-12 15,12-2-63-15,-3 4-63 16,2 4-171-16,-11 2-290 16</inkml:trace>
  <inkml:trace contextRef="#ctx0" brushRef="#br0" timeOffset="129174.27">9470 8026 328 0,'0'0'489'0,"0"0"-366"15,0 0 46 1,0 0-38-16,0 0-46 0,0 0-17 15,95 35-36-15,-59-35-8 16,4 0-12-16,3-12 1 16,-1-8 2-16,-2-6-6 15,-5-5-3-15,-7-8 0 16,-3-4-2-16,-8 0 7 16,-4 0 13-16,-7 5 18 15,-3 7 11-15,-3 4-5 16,0 10 5-16,0 9-13 15,0 6-6-15,0 2-13 16,0 12-21-16,0 30-5 16,0 22 5-16,0 23 2 15,3 18 9-15,11 18-2 0,5 6 9 16,3 3-7-16,-2-1-4 16,-1-10-5-16,-4-9 0 15,-6-12-2-15,-9-16 2 16,0-14-2-16,0-15 0 15,-19-18 0-15,-11-12 4 16,-9-18-2-16,-10-7-2 16,-7-16-10-16,-7-25 0 15,0-12-4-15,5-14-14 16,7-4-6-16,15-9 6 16,18-2 0-16,15-1-11 15,3-1-18-15,27 1-44 0,12-3-60 16,7-2-46-16,-1-2-179 15</inkml:trace>
  <inkml:trace contextRef="#ctx0" brushRef="#br0" timeOffset="129701.19">9829 7154 707 0,'0'0'239'15,"0"0"-22"-15,0 0-69 16,0 0-53-16,0 0-41 16,0 0-14-16,0 0-14 15,-52 19-10-15,52-18-12 16,0-1-3-16,0 0 2 16,0 0 1-16,0-3 13 15,0-5 4-15,0-1-13 16,-3 4 0-16,-8 0-8 15,-3 5-10-15,-3 0-69 16,-1 9-88-16,-2 11-85 16,0 6-232-16</inkml:trace>
  <inkml:trace contextRef="#ctx0" brushRef="#br0" timeOffset="136819.2">10552 6587 220 0,'0'0'149'16,"0"0"-6"-16,-5-87-10 16,3 57 30-16,1 2-28 15,1 3-27-15,0 11-17 0,0 8-18 16,0 8-7-16,0 46-32 15,8 42-27-15,11 43 98 16,-2 41 21-16,-6 20-33 16,-7 8-19-16,-4-1 12 15,0-19-42-15,0-17-11 16,0-14-9-16,0-9-15 16,0-24-5-16,0-16-3 15,0-18 2-15,0-22-2 16,0-15-1-16,0-15-23 15,0-15-39-15,0-12-30 16,0-5-32-16,9-22-92 16,5-21-174-16</inkml:trace>
  <inkml:trace contextRef="#ctx0" brushRef="#br0" timeOffset="137491.1">10939 7159 242 0,'0'0'126'0,"0"0"48"16,-31-100-27-16,23 69 23 16,4 9-17-16,-1 10-28 15,5 12-17-15,0 21-9 16,34 41-96-16,20 24 81 16,18 19 30-16,7 7-39 15,-2 3-16-15,-4-4-23 0,-7-4-19 16,-11-6-7-1,-10-7-7-15,-8-8-1 0,-8-16-2 16,-10-17-3-16,-7-19-44 16,-6-20-25-16,-6-14-78 15,0-16 10-15,0-23-23 16,-9-15-173-16,-9-8-108 16</inkml:trace>
  <inkml:trace contextRef="#ctx0" brushRef="#br0" timeOffset="137724.88">11595 7061 670 0,'0'0'214'0,"0"0"41"0,0 0-97 16,0 0-114-16,-66 135 57 15,25-37 21-15,-4 8-48 16,-6 5-11-16,3-2-15 15,2-5-29-15,6-4-2 16,9-5-17-16,5-6-3 16,10-4 2-16,15-13-81 15,1-22-102-15,14-25-264 16</inkml:trace>
  <inkml:trace contextRef="#ctx0" brushRef="#br0" timeOffset="138351.16">11735 7783 404 0,'0'0'168'15,"0"0"-7"-15,47-75 8 16,-30 66-26-16,0 9-36 15,4 3-55-15,-2 22 2 16,-1 9 30-16,-2 8 14 16,-4 4-33-16,-7-1 9 15,1-3-29-15,-3-4-15 16,-3-4-5-16,0-10-16 0,0-5-4 16,0-7-2-1,0-10 1-15,0-2-3 0,3-7 1 16,1-19 4-16,4-8-5 15,1-11-1-15,4-3-5 16,-1-1 2 0,3 3 1-16,0 2 2 0,1 10 1 15,-1 6 0-15,-3 12 21 16,-3 7 17-16,-3 8-13 16,3 1-18-16,6 7-4 15,0 16-1-15,9 9 4 16,-2 5-6-16,0 2 1 15,-2 3-1-15,4-3-2 16,-4 1-4-16,-3-5-38 16,1-4-19-16,-5-11-41 15,2-7-93-15,-1-13-46 16,-1 0-204-16</inkml:trace>
  <inkml:trace contextRef="#ctx0" brushRef="#br0" timeOffset="138495.51">12425 7704 731 0,'0'0'520'0,"0"0"-416"16,0 0-17-16,120-88-64 15,-69 71-20-15,3 7-3 16,-9 0-42-16,-11 8-95 16,-16 2-183-16,-18 0-476 0</inkml:trace>
  <inkml:trace contextRef="#ctx0" brushRef="#br0" timeOffset="138654.28">12533 7942 1068 0,'0'0'185'0,"0"0"-92"16,0 0 48-16,120-45-111 16,-71 20-20-16,-1 2-10 15,-6-2-53-15,-10 1-95 16,-2-1-114-16,-9-1-184 15</inkml:trace>
  <inkml:trace contextRef="#ctx0" brushRef="#br0" timeOffset="139262.79">13367 7340 285 0,'0'0'469'15,"0"0"-237"-15,0 0-4 16,0 0-43-16,0 0-47 16,0 0-70-16,-12 17-39 15,3 33 30-15,-1 9 2 16,2 4-18-16,5 0-9 15,3-7-18-15,0-6-8 16,14-7-3-16,10-7-5 16,7-9 1-16,11-7-2 15,4-13 0-15,3-5-26 16,-4-2-24-16,-5-13-23 16,-7-12-17-16,-6-9-73 15,-9-9-83-15,-5-9-148 16</inkml:trace>
  <inkml:trace contextRef="#ctx0" brushRef="#br0" timeOffset="139432.91">13349 7103 847 0,'0'0'397'15,"0"0"-320"-15,0 0 37 16,-34-75-103-16,52 70-11 15,15 5-131-15,5 0-175 16,3 8-398-16</inkml:trace>
  <inkml:trace contextRef="#ctx0" brushRef="#br0" timeOffset="139903.92">13640 6287 567 0,'0'0'158'15,"0"0"68"-15,0 0-24 16,0 0-71-16,0 0-121 15,70 113 71-15,5 15 45 16,16 23-15-16,-2 25-40 16,-15 9-4-16,-24 7-9 15,-34-4-38-15,-16-12-1 16,-33-15-4-16,-19-26-13 16,-7-19-2-16,-7-27 0 15,-1-23-3-15,-4-25-63 0,-3-29-61 16,-5-14-267-16</inkml:trace>
  <inkml:trace contextRef="#ctx0" brushRef="#br0" timeOffset="147647.95">14985 7444 247 0,'0'0'111'0,"0"0"-50"16,0 0-4-16,0 0-25 15,0 0-15-15,0 0-8 16,0 0-3-16,0 0 8 16,-33-29 31-16,32 28 56 15,-2-2 39-15,2 0 27 16,-1 2-27-16,1 0-29 0,-1-2 13 15,2 0-13-15,0 1-35 16,2-3-26-16,23-5-13 16,13 1-12-16,12-2-5 15,13 0-12 1,7 4-5-16,1 0-3 0,-2 1-4 16,-9 2-42-16,-17 1-56 15,-9 3-165-15,-19 0-144 16,-15 0-409-16</inkml:trace>
  <inkml:trace contextRef="#ctx0" brushRef="#br0" timeOffset="147869.46">15051 7661 948 0,'0'0'277'0,"0"0"-97"16,0 0-18-16,0 0-80 15,0 0-14-15,97-9-23 16,-31-3-24-16,0 6-20 16,-4 1-2-16,-8 5-11 15,-8 0-66-15,-6 0-56 16,-10 3-204-16,-8-1-294 16</inkml:trace>
  <inkml:trace contextRef="#ctx0" brushRef="#br0" timeOffset="148657.32">16436 6800 499 0,'0'0'247'0,"0"0"4"16,0 0-60-16,0 0-22 16,0 0-20-16,0 0-94 15,58-77-23-15,16 49 6 16,26 0-20-16,24-1-4 15,10-5-3-15,2 3-10 16,-8 1 0-16,-19 0-2 16,-18 6 0-16,-25 6-16 15,-28 6-13-15,-17 9-19 16,-16 3-18-16,-5 0-74 16,-3 15 17-16,-21 9 16 15,-7 7-57-15,-8 2-46 16,-6 3-42-16,-3-7-190 0</inkml:trace>
  <inkml:trace contextRef="#ctx0" brushRef="#br0" timeOffset="148869.98">17095 6673 525 0,'0'0'227'0,"0"0"-31"15,0 77-13-15,0-10 17 16,0 11-28-16,0 6-75 15,0 1-45-15,-2-3-13 16,-2-7-25-16,1-2-7 16,0-4-7-16,1-5 0 15,0-8-2-15,2-11-57 16,0-10-75-16,4-16-150 16,9-16-136-16</inkml:trace>
  <inkml:trace contextRef="#ctx0" brushRef="#br0" timeOffset="149437.15">17235 7424 687 0,'0'0'126'0,"0"0"50"15,0 0-30-15,0 0-39 0,0 0-23 16,0 0-24-1,92 47-15-15,-64-47-9 0,5-14-13 16,3-7 4-16,2-7-14 16,-4-6-8-16,-3-4-2 15,-4-4-1-15,-9-2-1 16,-9 1 2-16,-9 1 1 16,0 6 13-16,-3 10 25 15,-15 9 6-15,2 10-5 16,-7 7-11-16,1 6-11 15,1 19-11-15,0 9-4 16,9 1-2-16,5 1 2 16,7-5-1-16,0-5 2 15,4-4-7-15,13-8 0 16,9-7-1-16,7-7-3 16,5 0-7-16,3-10-19 0,0-13-5 15,1-7 5 1,-1-6 4-16,-7 1 6 0,-7-2 14 15,-12 3 6-15,-6 6 2 16,-9 8 15-16,0 8 18 16,0 7 13-16,0 5-12 15,0 0-14-15,-4 12-20 16,-2 13-2-16,0 10 0 16,3 1-2-16,3 1-1 15,0 2-3-15,4-3-38 16,14-5-4-16,6-5-48 15,6-6-53-15,8-10-54 16,4-10-70-16,6 0-69 0</inkml:trace>
  <inkml:trace contextRef="#ctx0" brushRef="#br0" timeOffset="149790.79">18378 7064 856 0,'0'0'353'0,"0"0"-133"16,0 0-87-16,-107-41-62 15,72 63-21-15,-4 11-31 0,5 9-9 16,2 3-9 0,11 0 1-16,8-2 0 15,13-4-2-15,0-3-4 0,9-10 3 16,13-6-6-16,4-13-14 16,3-7-5-16,3-7 10 15,-1-20-16-15,-3-9 0 16,-5-5 5-16,-7-5-3 15,-2-5 24-15,-11 1 6 16,-3 4 10-16,0 9 32 16,0 15 8-16,0 13-2 15,0 9-15-15,0 15-29 16,0 18-3-16,0 10-1 16,0 6 0-16,6-3-1 15,6-1-1-15,2-3-21 16,2-9-48-16,1-6-69 15,2-11-99-15,1-11-171 0</inkml:trace>
  <inkml:trace contextRef="#ctx0" brushRef="#br0" timeOffset="150488.23">18676 7014 994 0,'0'0'312'0,"0"0"-77"15,0 0-132-15,0 0-72 16,0 0 45-16,16 92-25 0,-13-52-17 16,0-1-11-1,-1-6-11-15,-1-6-9 16,1-9 1-16,1-9-3 0,1-6-1 16,5-3 0-16,3-7-3 15,4-15 0-15,4-9-8 16,0-5-2-16,0 0 4 15,-2-3 9-15,0 3-1 16,-6 5 2-16,-2 5 4 16,-3 11 9-16,-4 10 6 15,-3 5 3-15,2 0-23 16,-1 20 0-16,1 9 0 16,0 5 4-16,-2 2-3 15,3-2 3-15,1-4-4 16,6-6-2-16,2-9-1 15,5-8-4-15,4-7-21 16,4 0 10-16,5-21-6 0,3-8 2 16,0-7 8-1,-1-5-7-15,-3 1 19 0,-4-2-1 16,-6 6 1-16,-7 6 0 16,-6 5 4-16,-4 7 6 15,-2 2 14-15,0 5-2 16,-5 4 1-16,-8 5-10 15,-5 2-8-15,-3 3-3 16,3 18-5-16,0 6 3 16,9 6 1-16,9 3 2 15,0-1-2-15,21-3 2 16,10-7 10-16,8-8 0 16,2-3 5-16,-3-1-8 0,-8-6 1 15,-10 4-5 1,-10-5 0-16,-7-3-4 0,-3 0 0 15,0-3-4-15,0 0 3 16,-12 1-12-16,-4-1-38 16,-7 0-27-16,4 0-24 15,4-16-45-15,3-4-96 16,12-8-123-16,0-4-135 16</inkml:trace>
  <inkml:trace contextRef="#ctx0" brushRef="#br0" timeOffset="150630.56">19359 6912 581 0,'0'0'235'15,"0"0"18"-15,89-15-79 0,-66 21-48 16,-5 15-51-16,-6 8-27 16,-4 4-25-16,-5 5-14 15,-3-1-8-15,0-5-1 16,0-3-53-16,-14-8-75 16,-3-4-114-16,-4-7-267 15</inkml:trace>
  <inkml:trace contextRef="#ctx0" brushRef="#br0" timeOffset="150788.5">19484 6695 1350 0,'0'0'69'0,"0"0"58"16,0 0-107-16,0 0-20 15,0 0-8-15,0 0-200 16,-39-49-186-16,17 63-514 15</inkml:trace>
  <inkml:trace contextRef="#ctx0" brushRef="#br0" timeOffset="151337.03">20012 6244 447 0,'0'0'130'0,"-15"-102"5"16,8 78 19-16,-4 22 42 15,5 17-48-15,5 42-106 16,1 26 68-16,0 18 1 16,1 11-50-16,8 2-37 15,-1 1-11-15,-5 4-9 0,-3-4 0 16,0-9-4-1,0-13-17-15,0-24-85 0,-8-22-79 16,2-23-60 0,-1-16-191-16</inkml:trace>
  <inkml:trace contextRef="#ctx0" brushRef="#br0" timeOffset="151514.73">19948 6861 629 0,'0'0'146'0,"0"0"56"16,112-15-59-16,-72 30-43 16,-4 13-40-16,-5 7-14 15,-5 5-16-15,-9 4-21 16,-6-2-3-16,-8-3-6 16,-3-6-59-16,0-9-99 0,0-7-157 15,-9-10-269-15</inkml:trace>
  <inkml:trace contextRef="#ctx0" brushRef="#br0" timeOffset="151653.82">20229 6788 1014 0,'0'0'150'0,"0"0"-40"16,0 0-90-16,46-73-20 0,-21 71-25 15,5 2-95 1,0 3-132-16,-2 11-105 0</inkml:trace>
  <inkml:trace contextRef="#ctx0" brushRef="#br0" timeOffset="151934.41">20522 6861 660 0,'0'0'218'0,"0"0"-24"0,0 0-71 15,6 72-59-15,20-60-22 16,10-7-4-16,10-5 12 15,3 0-19-15,5-12-18 16,-7-10-4-16,-5-4-9 16,-11-1 3-16,-11 3 0 15,-10 0 4-15,-10 2 34 16,0 3 7-16,-7-1-8 16,-14 6-28-16,0 9-12 0,-3 5-2 15,0 3-1 1,2 16-34-16,1 7-59 0,2 3-25 15,5 1-29-15,5-3-111 16,9-4-117-16</inkml:trace>
  <inkml:trace contextRef="#ctx0" brushRef="#br0" timeOffset="152310.31">21026 6729 1060 0,'0'0'209'0,"0"0"-19"0,0 0-88 16,0 0-12-16,0 0-24 16,0 0-20-16,51 85-21 15,-42-70-10-15,-2-2-5 16,1-6-5-16,4-4-3 16,1-3-2-16,7-3 5 15,4-19-5-15,4-6 0 16,0-5-11-16,1-4 2 15,-2-2 5-15,-5 1 4 16,0 7 0-16,-7 8 1 16,0 10 1-16,-8 9 4 15,-1 4 11-15,1 1-12 16,-1 18-1-16,1 4 7 16,0 2-9-16,1 3 0 0,1-1-4 15,4 1 2-15,4-3-22 16,2-2-41-16,5-1-32 15,1-6-63-15,-2-5-173 16,-3-6-304-16</inkml:trace>
  <inkml:trace contextRef="#ctx0" brushRef="#br0" timeOffset="153090.5">23039 6660 680 0,'0'0'190'0,"0"0"69"16,0 0-190-16,-18 99 31 15,18-22 34-15,10 14-54 0,-2 2-29 16,-2 2-19-1,-6 2-11-15,0-7-15 0,0-6 5 16,-3-13-7-16,1-16-4 16,2-21 0-16,0-18-4 15,0-16-10-15,0-6-13 16,0-28 23-16,0-17-16 16,0-14 8-16,2-16-10 15,-2-12-5-15,0-19 12 16,0-11 5-16,0-4 10 15,10 7 2-15,9 18 0 16,8 18 28-16,12 23 16 16,12 22 3-16,5 20-28 15,8 19 4-15,-1 0-3 16,-3 25 6-16,-12 8 8 16,-13 9-7-16,-17 0-10 15,-15 5 4-15,-3 1-7 0,-28 0-4 16,-14-1-5-16,-10-4-5 15,-3-7-2-15,-2-4-3 16,2-6-48-16,3-6-48 16,8-9-46-16,11-8-165 15,13-3-223-15</inkml:trace>
  <inkml:trace contextRef="#ctx0" brushRef="#br0" timeOffset="153747.56">23792 6570 520 0,'0'0'180'16,"0"0"13"-16,0 0-40 16,0 0-32-16,0 0-45 15,0 0-8-15,7-70-13 0,23 70-5 16,12 0-9 0,10 11 13-16,5 14-9 0,-2 6-1 15,-9 1-26-15,-11 3 1 16,-15-2-12-16,-10 2-7 15,-10-5 0-15,0-3 0 16,-3-7 2-16,-10-9 1 16,-1-7 0-16,3-4-2 15,2-4 0-15,3-19-2 16,6-11 0-16,0-5-15 16,9-3-16-16,19-1 4 15,8 5 0-15,5 3 18 16,0 8 8-16,-8 10 2 15,-13 11 1-15,-7 6 4 0,-9 7 9 16,-1 15 20 0,0 0-18-16,4 0 2 0,3-7-2 15,5-5-15-15,9-4 0 16,10-6 2-16,9 0 7 16,-1-16-10-16,-3-5 2 15,-8-3-1-15,-12 0 0 16,-11 2 0-16,-8-2 0 15,0 1 8-15,-17 1-9 16,-8 4-2-16,0 7 2 16,1 7-19-16,0 4-34 15,4 0-44-15,1 10-51 16,4 3-10-16,0 0-67 16,6-2-81-16,5-6-176 15</inkml:trace>
  <inkml:trace contextRef="#ctx0" brushRef="#br0" timeOffset="154229.68">24818 5712 508 0,'0'0'284'16,"0"0"-28"-16,0 0-71 0,0 0-146 15,-39 106 50-15,27-24 17 16,6 8-32-16,2-1-35 16,-2 3-17-16,0-2-13 15,-3-3-4-15,-4-7-2 16,2-19-1-16,2-18-1 16,3-19-1-16,4-16 0 15,2-8 5-15,0-11 7 16,0-16 8-16,8-11-12 15,6-3-3-15,2-2-3 16,2 6 0-16,7 11-2 16,4 6 1-16,7 9 8 15,5 10-3-15,2 1 7 16,3 10 7-16,-4 15 9 16,-6 5 10-16,-10 4 1 15,-13-2-12-15,-10 2-9 16,-3-2-7-16,-13 3-1 0,-16-6-4 15,-7-1-3-15,-6-5-2 16,-4-6-2-16,1-3 0 16,-1-4-23-16,5-7-51 15,5-3-51-15,6-15-117 16,14-20-372-16</inkml:trace>
  <inkml:trace contextRef="#ctx0" brushRef="#br0" timeOffset="154371.64">25338 6341 1151 0,'0'0'224'0,"0"0"-47"0,0 0-105 15,0 0-60-15,0 0-12 16,0 0-81-16,-16-5-244 16,-9 13-226-16</inkml:trace>
  <inkml:trace contextRef="#ctx0" brushRef="#br0" timeOffset="160275.21">10585 10006 500 0,'0'0'202'15,"0"0"-29"-15,0 0-24 16,0 0-60-16,0 0 7 16,0 0-28-16,0 0-1 15,-30-37-2-15,14 30-7 16,-2 1-12-16,-6-2 0 15,-1 4-13-15,-5 1-10 16,-4 3-2-16,-4 0-8 16,-6 15-4-16,-4 15 2 0,-1 12-5 15,3 9 2 1,7 5 3-16,12-1-2 0,15-6-1 16,12-7-6-16,0-7-2 15,17-7-1-15,8-8 1 16,6-8 0-16,2-10-2 15,0-2 5-15,4-6-4 16,-6-18 2-16,1-5-2 16,-4-8-2-16,-1-6 3 15,-5-8 0-15,-1-2 5 16,-3 0-4-16,-6 2-1 16,-3 6 2-16,-4 7 0 15,-1 12-2-15,-4 9 2 16,0 7 11-16,0 10 6 0,1 0-14 15,5 20-5-15,5 21 0 16,5 17 1-16,-1 17 13 16,0 14 8-16,-6 18-4 15,-6 11 3-15,0 8-3 16,-3 7 15-16,0-5-14 16,0-8-11-16,0-9-4 15,0-14 2-15,0-18-6 16,0-21 1-16,0-16 1 15,0-18-2-15,0-15 1 16,0-9 0-16,5 0 6 0,2-11 22 16,3-14-7-1,5-9-10-15,5-3-8 16,3-4-4-16,7-2 0 16,2-3-36-16,5-7-37 0,0-3-45 15,3 0-78-15,-4 0-188 16,-6 6-432-16</inkml:trace>
  <inkml:trace contextRef="#ctx0" brushRef="#br0" timeOffset="160693.29">11136 10219 463 0,'0'0'575'0,"0"0"-474"0,0 0 50 16,0 0-26-16,23 78-48 15,-18-49-41-15,3 0-32 16,-4-1-8-16,1-5-1 15,-2-4-85-15,-2-7-72 16,-1-5-111-16,0-7-242 16</inkml:trace>
  <inkml:trace contextRef="#ctx0" brushRef="#br0" timeOffset="160835.81">11164 10065 1102 0,'0'0'92'0,"0"0"24"0,0 0-116 16,0 0-12-16,0 0-171 16,0 0-122-16,0 0-310 15</inkml:trace>
  <inkml:trace contextRef="#ctx0" brushRef="#br0" timeOffset="161449.35">11401 10357 518 0,'0'0'336'15,"0"0"-198"-15,0 0-24 16,0 0-46-16,0 0-8 16,0 0-14-16,54 4-3 15,-30-17-7-15,3-2-21 16,-1-4-8-16,0-3 11 16,-5-2-11-16,0-1-6 15,-5-2 4-15,-4-3-3 0,-1 3 3 16,-6-2-3-16,-3 2 10 15,-2 5 15-15,0 3 36 16,0 7 10-16,0 2-26 16,0 10-11-16,-2 0-4 15,2 3-21-15,0 28-11 16,0 18 2-16,2 18 9 16,11 15 21-16,5 15 7 15,2 4 0-15,0 2-26 16,1-4 5-16,-4-9-14 15,-4-6-4-15,-5-10 7 16,-5-5-4-16,-3-11-3 16,-2-15-5-16,-16-10 5 0,-6-10 4 15,-6-10-2 1,-7-8-2-16,0-5-4 0,-5-4 1 16,-1-20-12-1,4-7 2-15,8-7-3 0,7-4-11 16,13-4-2-16,10-5-8 15,1-6-17-15,12-9-44 16,15-7-86-16,0-7-111 16,-1-4-191-16</inkml:trace>
  <inkml:trace contextRef="#ctx0" brushRef="#br0" timeOffset="161950.91">11620 9747 313 0,'0'0'196'16,"0"0"-64"-16,0 0 51 15,0 0 1-15,0 0-75 16,0 0-43-16,0-7-19 16,0 12 7-16,0-3-12 15,0 0-3-15,0-2-21 0,0 0-4 16,0 0 5-1,0 0 16-15,0-3-11 0,0 0-14 16,0 3-10-16,0 0-69 16,-17 0-236-16</inkml:trace>
  <inkml:trace contextRef="#ctx0" brushRef="#br0" timeOffset="51876.24">12633 9416 638 0,'0'0'137'0,"-45"-80"-21"16,16 34-32-16,-7-3-15 15,-10 1-10-15,-9 0-8 16,-14 2 4-16,-10 3-18 16,-6 1-9-16,-17 4 41 15,-11 2-30-15,-15 4-13 16,-13 7-9-16,-16 3 0 16,-11 7-11-16,-17 9 0 15,-14 6 15-15,-16 0-17 16,-8 18 22-16,-5 10-23 15,-5 6 1-15,1 7-1 0,-7 12 11 16,4 9-3-16,9 17 10 16,7 18 0-16,13 16 1 15,14 13-7-15,11 14 5 16,16 5-11-16,19 13 5 16,19 7-9-16,21 13-3 15,21 9-2-15,22 11 0 16,20 7 0-16,25-1 8 15,18 5-6-15,25 1 4 16,38 2 1-16,25 0 1 16,36-3 0-16,28-3-4 15,36-3 6-15,34-9-10 16,28-7 0-16,33-11 1 0,27-22 17 16,32-16 7-16,25-19-16 15,22-22 7-15,22-21-7 16,19-19-2-16,13-18-4 15,8-23 1-15,-4-16-1 16,0-17-1-16,-11-30-4 16,-8-21 5-16,-12-23-3 15,-13-19 7-15,-17-21-7 16,-20-19 0-16,-22-24 0 16,-28-19 0-16,-31-15 0 15,-32-16 2-15,-38-8 5 16,-40-15 1-16,-39-11-7 0,-51-2 4 15,-49-5 4 1,-45 4 7-16,-83 2 3 0,-83 11 5 16,-95 15 0-16,-107 22-5 15,-119 25-19-15,-128 25-2 16,-126 28-2-16,-136 34-136 16,-143 29-155-16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21:50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7568 5170 525 0,'0'0'219'15,"0"0"1"-15,0 0-88 16,0 0-84-16,28 75 40 16,-13-16 35-16,-1 6-52 15,-3 2-27-15,-3 0-11 16,-4 0-21-16,1-5-4 16,-5-7-3-16,3-12-3 15,0-11-4-15,4-12-1 16,-2-13-83-16,1-7-68 15,1-3-10-15,1-23-16 16,-1-15-221-16</inkml:trace>
  <inkml:trace contextRef="#ctx0" brushRef="#br0" timeOffset="423.49">7769 4884 627 0,'0'0'121'15,"0"0"71"-15,-128-75-73 16,71 71-48-16,-10 4-9 16,-10 36-16-16,-11 23-25 15,-6 25 13-15,3 24 0 16,7 24 5-16,14 19 16 16,15 16-20-16,28 15 17 0,27-3-31 15,15-15-18 1,37-26 3-16,20-30-6 0,19-35 0 15,15-31 5-15,15-31-4 16,2-16 5-16,2-44 1 16,-11-27-4-16,-1-29 4 15,-10-23-3 1,-13-14 1-16,-19-10 2 0,-32 2-3 16,-33 13-2-16,-21 11 21 15,-46 20-9-15,-18 22 42 16,-9 26-3-16,0 24-33 15,2 20-20-15,5 14-5 16,5 2 3-16,15 27-55 16,17 10-48-16,19 9-111 15,20 2-132-15,5-5-414 0</inkml:trace>
  <inkml:trace contextRef="#ctx0" brushRef="#br0" timeOffset="1199.84">11901 5441 320 0,'0'0'207'15,"0"0"-17"-15,0 0 20 16,0 0-54-16,0 0-26 16,0 0 4-16,-25-39-37 0,29 26-31 15,20-1-34-15,13 2-18 16,12 2 6-16,5 10-11 15,-3 0-7-15,-8 13 0 16,-7 13-2-16,-14 7-1 16,-17 9 0-16,-5 5 1 15,-18 4 0-15,-12 1 0 16,-4-1 2-16,-2-4 2 16,6-8-4-16,6-8 0 15,9-8 2-15,5-10-1 16,9-9 2-16,1-4 1 15,0 0 5-15,17 0 9 16,22-16 15-16,18-11-2 16,10-3-29-16,13-6-2 15,2-2-6-15,1-3-13 0,-1-5-54 16,-5-3-90-16,-7-7-94 16,-12-4-160-16,-11 0-222 15</inkml:trace>
  <inkml:trace contextRef="#ctx0" brushRef="#br0" timeOffset="1550.54">12753 4992 645 0,'0'0'190'0,"-145"-45"-34"15,53 32-22-15,-18 12-66 16,-12 1-2-16,-15 28-13 16,-15 23-6-16,3 22 7 15,4 21 17-15,21 21 1 0,30 16-38 16,30 9-25-1,34 8 2-15,30 0-6 0,30-12-5 16,39-20 0-16,32-29-1 16,26-32 1-16,21-27 2 15,20-28 3-15,11-9-5 16,-4-43-3-16,-7-22 3 16,-17-24 0-16,-18-21-2 15,-19-16-1-15,-26-5-7 16,-34 0 2-16,-39 10-2 15,-28 13 0-15,-47 22 8 16,-24 23 0-16,-14 28-1 16,-6 26-7-16,-8 18-30 15,3 24-44-15,9 23-66 16,22 10-46-16,28 3-202 16</inkml:trace>
  <inkml:trace contextRef="#ctx0" brushRef="#br0" timeOffset="2297.73">17605 5286 825 0,'0'0'148'0,"0"0"-14"0,0 0-41 15,56-73-27-15,-11 71-30 16,9 2 0-16,1 5-14 15,-4 9 5-15,-13 6-18 16,-11 1 1-16,-15 5-7 16,-10 2-2-16,-2-1 7 15,-6 3 0-15,-18-3-2 16,-7 0 6-16,-8-5-8 16,-4-2 2-16,-2-3-4 15,4-6 1-15,10-4-3 16,12-4 1-16,14-3 11 15,5 0 66-15,0 0-46 0,12 0-1 16,24 0-23-16,15 0-4 16,7 0 17-16,-1 4 3 15,-12 10 1-15,-13 2 0 16,-11 1-10-16,-9 2-6 16,-9 4-3-16,-3 2 1 15,-9 2-6-15,-16 0 3 16,-6-2-4-16,-7 0 0 15,-5-8-3-15,-8-1-37 16,-4-8-18-16,-1-5-23 16,3-3-39-16,5-15-67 15,14-14-16-15,13-13-106 16,15-5-112-16</inkml:trace>
  <inkml:trace contextRef="#ctx0" brushRef="#br0" timeOffset="2699.81">18075 4870 478 0,'0'0'295'16,"0"0"-114"-16,-114-56-24 15,43 56-85-15,-13 36-11 16,-14 25-13-16,-14 24-14 16,-8 26 15-16,-1 23 15 0,8 22-13 15,21 15-9 1,28 10-17-16,32-5-11 0,32-11 4 15,22-20-12-15,47-32 4 16,30-28-5-16,26-30-4 16,20-31 2-16,5-24-3 15,2-17 1-15,2-38 2 16,-9-24 0-16,-11-21-3 16,-15-28-3-16,-23-19-23 15,-23-16 26-15,-31-11-7 16,-35 4 7-16,-23 11 2 15,-50 18-1-15,-31 22 5 16,-18 33 1-16,-11 28-7 16,2 26 1-16,5 29-1 15,14 4-15-15,22 33-23 0,23 14-65 16,33 8-123-16,27 2-143 16,19-2-471-16</inkml:trace>
  <inkml:trace contextRef="#ctx0" brushRef="#br0" timeOffset="3408.6">23100 5320 465 0,'0'0'188'0,"0"0"15"16,0 0-7-16,0 0-95 16,0 0-83-16,0 0-16 15,-8 26 20-15,22-2 18 16,5-4-8-16,6-4-2 16,7-8-4-16,3-5 8 15,7-3-17-15,6-8 0 16,-2-16-7-16,2-8-7 0,0-5 0 15,-5-3 0 1,-6 1 4-16,-8 6-1 0,-13 13 31 16,-7 10 44-16,-1 10-31 15,-2 22-43-15,1 19-2 16,2 13 14-16,-2 7 2 16,2 3-12-16,2 4-4 15,1-2-5-15,1-3-1 16,-1-8 0-16,0-11-10 15,-2-13-54-15,2-16-56 16,1-15-44-16,4-3 0 16,4-28 9-16,0-18-159 15,0-16-239-15</inkml:trace>
  <inkml:trace contextRef="#ctx0" brushRef="#br0" timeOffset="3768.46">23776 4680 586 0,'-85'-38'101'16,"-15"14"33"-16,-17 24-30 16,-19 22-23-16,-8 46 4 15,-5 34-24-15,-2 37 16 16,15 23 4-16,18 23 8 16,32 17-32-16,44 7-33 15,42-2-14-15,26-17-7 0,46-28-2 16,28-43-2-16,23-43 1 15,29-39 0-15,22-37 11 16,14-27-5-16,3-45-1 16,-10-27-4-16,-10-27 0 15,-17-27 5-15,-16-16-2 16,-18-10-1-16,-35-3 3 16,-33 11-6-16,-44 19 0 15,-25 23-4-15,-44 22 4 16,-19 25 0-16,-17 21-4 15,-18 21-27-15,-17 25-104 16,-15 15 62-16,-10 21-31 16,-3 21-176-16,-8 8-206 15</inkml:trace>
  <inkml:trace contextRef="#ctx0" brushRef="#br0" timeOffset="7580.64">7559 4827 3 0,'0'0'48'0,"0"0"1"16,0 0-13-16,0 0-21 16,0 0-15-16,0 0 6 0,-9 11-3 15,7-11 0 1,2 0 12-16,-1 3 11 0,-1-3 0 15,2 0 5-15,-1 0 13 16,1 0-13-16,0 0 7 16,0 0 9-16,0 0 0 15,0 0-13-15,0 0-8 16,0 0 0-16,0 0-11 16,0 0 22-16,0 0 6 15,0 0-7-15,0 0-4 16,0 0 22-16,-3 0 10 15,3 0 2-15,-1 0-4 16,-1 0-4-16,2 0-9 16,-1 0-10-16,1 0 5 15,0 0-4-15,-2 0 14 0,2 0-13 16,-1-11-9-16,-2 0-14 16,1-3 0-16,-2-2-2 15,-1-2 3-15,2-1-2 16,-3-3-11-16,0-3 2 15,0 0 6-15,0-1-8 16,2 3 6-16,-1 1-6 16,1-1-5-16,-2 2 3 15,6-1-1-15,-3 2 1 16,0 0-4-16,3 0 2 16,0-2-4-16,0 3 6 15,0-1-5-15,0-2 1 0,0 3 0 16,0-3 3-1,0-1 0-15,0-5-1 0,0-5-1 16,0 0 2-16,3-4 3 16,3-1-2-16,1-3-2 15,1-4 3-15,1-4 6 16,0 1-2-16,4-2-2 16,1 1 0-16,2-4-2 15,-1 1-5-15,6-6 3 16,1 0-1-16,5 3 0 15,4-1-4-15,5 5 5 16,6 0-4-16,1 1 1 16,0 1 0-16,5 3 0 15,0 0 5-15,4 2-3 16,3-3-1-16,2 2-1 0,-3-2 0 16,-2 3 1-16,0 0 0 15,-4 3 0-15,9 0 0 16,2 3 1-16,2 2-1 15,-1 2 1-15,0 4-1 16,-4 1 3-16,-2 2 0 16,-3 2-1-16,-2 2 0 15,0 2 0-15,-4 1-2 16,1 1 0-16,2-2 0 16,1 2-1-16,-1 1 3 15,4 3-1-15,0 5 0 16,0 3-2-16,4 4 0 15,5 0 0-15,-1 3 2 16,-1 0-2-16,1 0-2 0,1 0 2 16,2 0-1-16,2 0 0 15,-4 3 2-15,-3 3-1 16,-2 6 0-16,-6 0 3 16,-1 1-2-16,-7 3 0 15,-3 3 1-15,-4 1 0 16,-4 0-1-16,1 1-1 15,-6 2 0-15,1 0 9 16,3 3-4-16,-3 1 5 16,-1 0-2-16,0-1 8 15,0 6-1-15,3 1-7 16,4-1 1-16,2 5 3 16,4-4-5-16,4 1 4 15,-1-3 2-15,0 1 6 0,1 2-14 16,-1 0-1-16,0 2 10 15,-2-2-5-15,-1 2-4 16,1 3-1-16,0 0 2 16,-1 2-4-16,-1 2 2 15,-4 1-2-15,0 0 0 16,-7-4 4-16,0 4-5 16,0-3 1-16,-2 0 4 15,-3-2-2-15,1 0 1 0,-4-3 0 16,0-2-3-1,1 7-2-15,1 2 1 0,0 7 1 16,1 6-1-16,-1 3 1 16,0 4-2-16,0-2 0 15,-2 2 2-15,-1-3-2 16,0 0 0-16,1-4 0 16,-4-5-3-16,3-5 3 15,-3-10-2-15,-6-7 1 16,3-2 0-16,-5-6 1 15,-1 0 1-15,-1 2-1 16,-2 2-3-16,-3 0 1 16,0 0-4-16,0 0-12 15,0-4 0-15,0-4-7 16,0-2-14-16,-5-8-3 0,1 0-39 16,-5-4-57-16,-3-3-72 15,-7-5-150-15</inkml:trace>
  <inkml:trace contextRef="#ctx0" brushRef="#br0" timeOffset="8303.85">11233 4651 364 0,'0'0'301'0,"0"0"-189"16,0 0 72-16,0 0-58 16,0 0-37-16,0 0-26 15,-14-67-7-15,14 67 20 16,0-2-27-16,0 2-17 16,0 0-13-16,0 0-7 15,9 14-11-15,13 17 2 0,10 10 26 16,2 12 29-16,2 4-10 15,1 1-19-15,-1-5 3 16,-3-8-8-16,-5-6-9 16,-2-7-3-16,-4-8-2 15,-3-3-3-15,-4-7 8 16,-4-3-1-16,1-7-6 16,-5-1 8-16,-1-3 8 15,0 0 1-15,1 0-1 16,1-7 3-16,0-9-13 15,2-4-7-15,-3-6-4 16,1-3-2-16,-1-10-2 16,2-4-7-16,0-11-56 15,3 1-43-15,9-1-75 16,6 6-188-16,7 7-324 0</inkml:trace>
  <inkml:trace contextRef="#ctx0" brushRef="#br0" timeOffset="8400.61">12008 4529 862 0,'0'0'291'0,"0"0"-185"16,0 0-18-16,0 0-88 16,0 0-69-16,0 0-354 15</inkml:trace>
  <inkml:trace contextRef="#ctx0" brushRef="#br0" timeOffset="9739.67">8009 2070 231 0,'0'0'171'0,"0"0"-55"15,0 0 8-15,0 0 22 16,0 0-56-16,0 0-9 16,0-65-21-16,0 58 2 15,0 1-7-15,0-1 6 16,-4 0 4-16,-3-1-11 16,-2-1-17-16,-2-1 13 15,-4 1-22-15,-3 0 5 16,-4 1-12-16,-3 3 3 15,-5 5-12-15,-5 0-12 16,-2 10 4-16,-4 16-8 16,0 11 7-16,7 7-4 15,7 0 1-15,15 1-2 16,10-4 1-16,2-4-5 16,6-3 5-16,15-9-1 0,3-7 0 15,3-6 2-15,0-9 1 16,3-3-1-16,0 0 3 15,-1-18 0-15,3-6 7 16,-7-6-9-16,0-6 2 16,-5-1 9-16,-4-5-10 15,-4-4 4-15,-3 5-5 16,-6 3-1-16,-3 5 3 16,0 9 6-16,0 10 19 15,0 7-1-15,0 6-5 16,0 1-22-16,0 18 0 0,9 20-18 15,10 15 18 1,-2 13 2-16,2 6 1 0,-4 0-1 16,0 0 10-16,-6-4-2 15,-1 1-10-15,-1-1 1 16,-4-4-3-16,0-9 2 16,-2-12-4-16,1-12-51 15,-2-13-57-15,0-11-84 16,1-7-44-16,-1-7-20 15,6-20-338-15</inkml:trace>
  <inkml:trace contextRef="#ctx0" brushRef="#br0" timeOffset="9984.52">8397 2092 586 0,'0'0'441'16,"0"0"-315"-16,0 0-25 16,0 0-58-16,0 0 87 15,42 95-62-15,-28-57-18 16,-1-2-45-16,-1 1 6 16,-2-3-9-16,-1-3-2 15,-1-7-42-15,-1-2-96 16,2-11-85-16,-2-8-149 0,1-3-149 15</inkml:trace>
  <inkml:trace contextRef="#ctx0" brushRef="#br0" timeOffset="10524.64">8718 2102 470 0,'0'0'171'16,"0"0"-15"-16,0 0-5 15,0 0-40-15,0 0-15 16,0 0-21-16,0-13-23 16,0 8-23-16,0-2-14 15,15-2-3-15,0 1 12 16,9-1-5-16,4 2 4 16,2 2-11-16,-2 3 4 0,0 2-7 15,-8 0-9-15,-2 5 0 16,-9 13-2-16,-8 7-1 15,-1 3 5-15,0 7-4 16,-15-2 0 0,-4 1 0-16,1-2 2 0,0-6-1 15,6-8 3-15,6-7-3 16,5-6 4-16,1-4 11 16,0-1 20-16,0 0 12 15,7 0 1-15,16-6-10 16,8-8 8-16,9-3-30 15,2-3-12-15,-2-1-3 16,2 4-23-16,-3 0-88 16,-3 2-143-16,-5 0-225 15</inkml:trace>
  <inkml:trace contextRef="#ctx0" brushRef="#br0" timeOffset="17504.59">9884 1884 642 0,'0'0'150'0,"0"0"38"15,0 0-43-15,0 0-36 16,0 0-20-16,0 0-35 16,0 0-18-16,18-53-30 0,20 43-4 15,8 0 1-15,3 8-2 16,-7 2-1-16,-6 0 0 16,-13 17-4-16,-9 7-3 15,-11 7 2-15,-3 8 5 16,-6 9 1-16,-19 1 3 15,-7-1 2-15,-2-4-5 16,7-4 1-16,4-10 5 16,6-8 1-16,8-8 8 15,4-8 7-15,5-5 4 16,0-1 8-16,0 0-2 16,9-4-5-16,18-13-10 15,13-5-13-15,9-5-5 16,1 4-6-16,5 3-58 15,-1-4-87-15,-2 1-61 16,-3-5-157-16,0 0-252 0</inkml:trace>
  <inkml:trace contextRef="#ctx0" brushRef="#br0" timeOffset="17725.71">10837 1673 812 0,'0'0'150'0,"0"0"-36"0,-56 119 32 16,23-53-35-16,0-1-27 16,0 0-28-1,-3-2-32-15,2-2-6 0,3-3-16 16,1-3 2-16,5-7-8 16,5-5-2-16,7-8-42 15,7-10-75-15,6-9-51 16,0-14-95-16,4-2-174 15</inkml:trace>
  <inkml:trace contextRef="#ctx0" brushRef="#br0" timeOffset="18235.09">10936 1995 714 0,'0'0'89'0,"0"0"56"16,109-5-31-16,-67 5-32 15,-5 0-19-15,-9 11-20 16,-7-2-21-16,-9 4 7 16,-3 1-15-16,-8 2 2 15,-1 1 4-15,0 2-4 16,-7-2-6-16,-11 0-2 15,-3-2-2-15,-7-1-1 16,0 0-1-16,2-3-2 16,4-4 0-16,7-3-1 15,12-3 4-15,3-1 34 16,0 2-6-16,3 5-30 0,21 3 0 16,13 6-3-16,11 2 37 15,2 0 2-15,-5 0 1 16,-6 1-23-16,-12 0-8 15,-9-1-3-15,-9 4-6 16,-9 2 3-16,0 2-1 16,-17 2-2-16,-14-1 4 15,-9-7 0-15,-5 0-4 16,-4-8 0-16,-5-2-1 16,0-3-49-16,-4 2-41 15,4-1-60-15,-1 0-87 16,2 2-96-16,2-4-263 15</inkml:trace>
  <inkml:trace contextRef="#ctx0" brushRef="#br0" timeOffset="19367.43">6489 5525 632 0,'0'0'172'0,"-108"-58"5"0,45 20-15 16,-4-6-67-16,-9-12 3 16,-8-12-48-16,-7-8-33 15,-7-14-3-15,1-14 2 16,3-13-5-16,3-14 3 16,12-3 3-16,4-5 17 15,14-6-2-15,16 0-10 16,11-4 12-16,13-4-33 15,15 5-1-15,6 10 1 16,12 9 1-16,21 13-1 16,13 6-1-16,11 7 0 0,11 2 5 15,7 6-5 1,7 9-1-16,3 8-4 16,4 13 5-16,-3 14-4 0,-4 17 2 15,-8 24 2-15,-5 13-7 16,-5 40-2-16,5 30 9 15,-4 27 4-15,1 23 25 16,-11 12-1-16,-3 9 7 16,-6-2-12-16,-7-2-2 15,-3-5-15-15,-6-7-3 16,-6-8-1-16,-6-14-2 16,-2-13-1-16,-4-12-1 15,1-17-8-15,-2-16-52 16,4-15-41-16,-5-13-121 15,-1-10-60-15,-4-9-201 0</inkml:trace>
  <inkml:trace contextRef="#ctx0" brushRef="#br0" timeOffset="19679.91">6755 4445 613 0,'0'0'134'0,"0"0"64"0,0 0-56 16,0 0-42-16,0 0 5 15,0 0-92-15,-34-8-6 16,47 39-4-16,2 4 20 15,1-4-4-15,-2-5-10 16,2-4-5-16,-2-8 3 16,-4-3-6-16,-1-5-1 15,-1-3-53-15,-1-3-73 16,-1 0-76-16,-6-7-144 16</inkml:trace>
  <inkml:trace contextRef="#ctx0" brushRef="#br0" timeOffset="20271.82">4544 1801 653 0,'0'0'184'0,"0"0"69"16,0 0-75-16,0 0-131 15,0 0-44-15,29 77 66 16,2-9 5-16,5 3-33 16,-3-4-24-16,-2-2-13 15,3-6-2-15,-1-7-2 16,-1-10 0-16,-4-10-37 15,-3-11-93-15,-1-16-43 16,1-5-42-16,-5-24-55 16,-2-16-103-16</inkml:trace>
  <inkml:trace contextRef="#ctx0" brushRef="#br0" timeOffset="20455.58">5192 1775 839 0,'0'0'217'16,"0"0"-64"-16,0 0-96 15,0 113 102-15,0-37-31 16,-2 6-63-16,-10 1-38 16,2-2-18-16,4-11-6 15,3-6-1-15,3-11-2 16,0-9-13-16,0-10-71 16,3-13-81-16,12-16-123 15,-2-5-179-15</inkml:trace>
  <inkml:trace contextRef="#ctx0" brushRef="#br0" timeOffset="20896.36">5606 1869 708 0,'0'0'418'15,"0"0"-339"-15,0 0-6 16,0 0-45-16,102-11 36 15,-62 11-28-15,-4 2-10 16,-9 9-7-16,-3 2 4 0,-8 4-12 16,-7 4-2-1,-4 1-1-15,-5 2-1 0,0 0 1 16,-11 1-5-16,-8-5-2 16,-8 2 2-16,3-1-2 15,-3-5-2-15,5-3 3 16,7-7-2-16,12-5 0 15,3 1 0-15,0 1-2 16,25 2-4-16,11 4 6 16,13 5 22-16,3 0 33 15,-5 0-8-15,-10 3-24 16,-10-1-7-16,-6 1-4 16,-11 0-5-16,-8 2 2 15,-2-1 2-15,-6 2-4 16,-21-2 1-16,-9-3-6 15,-12 2-2-15,-7-5-38 0,-8-2-52 16,-11 0-85-16,-2-1-202 16,-3-4-417-16</inkml:trace>
  <inkml:trace contextRef="#ctx0" brushRef="#br0" timeOffset="22478.5">11601 6217 447 0,'0'0'100'0,"0"0"53"15,-42 90-6-15,17-49-38 16,-6 7-14-16,-5 1-41 16,-9 2 6-16,-3 0-13 15,-7 1-7-15,-6 2 1 16,-2 0 0-16,-5-1-4 16,-10-1-3-16,1-3-8 15,-1-1 0-15,-1 0 1 16,0 1 0-16,-5-4-13 15,3-3-5-15,0-3-7 16,-3-6 8-16,-1 0-6 16,-6-4-1-16,-4-4 1 0,-5-5 1 15,-4-3 2 1,-1-4 18-16,4-4-12 0,1-5 4 16,4-4-9-16,5 0 12 15,9-7 3-15,9-10-3 16,7-11-12-16,10-8 3 15,2-10-10-15,5-9 0 16,1-6 3-16,-1-2-2 16,3-1-2-16,0 1 2 15,4-2 0-15,-1 0-2 16,5-1 2-16,2 4 1 16,2-1 0-16,4 7 0 15,0 0-3-15,1 3 6 16,-1 5-5-16,1 2 0 15,3 5 0-15,-1 5-1 0,2 6 0 16,2 10 0-16,4 3 0 16,5 7-2-16,4 4-2 15,4 3 3-15,1 3-16 16,4 0-23-16,-2 0-35 16,0 9-75-16,1 9-34 15,2 4-19-15,0 1-89 16,0 0-10-16,0-1-149 15</inkml:trace>
  <inkml:trace contextRef="#ctx0" brushRef="#br0" timeOffset="22968.67">8425 6269 211 0,'0'0'58'16,"0"0"31"-16,0 0 2 16,0 0 5-16,-16-71-48 15,10 56-13-15,0 1 23 16,3 2-21-16,-1 6 16 16,4 0 7-16,-3 3 11 15,1 3 24-15,2 0-25 16,0 15-52-16,-1 16-17 15,-2 8 74-15,-2 5 0 16,-2 2 6-16,-5-2-40 16,3-3-22-16,0-4 0 15,0-6-12-15,6-9-7 16,2-5 0-16,1-6-6 16,0-5-98-16,0-6-8 0,0 0-29 15,6-4 12-15,4-18-30 16,-4-7-131-16</inkml:trace>
  <inkml:trace contextRef="#ctx0" brushRef="#br0" timeOffset="23143.67">8558 6029 508 0,'0'0'343'15,"0"0"-296"-15,0 0 90 0,82 7-67 16,-58 10-14-16,3 2-27 15,0 4-25-15,1 0-4 16,2 0-4-16,0-3-166 16,-2-10-201-16</inkml:trace>
  <inkml:trace contextRef="#ctx0" brushRef="#br0" timeOffset="24587.74">9174 7738 953 0,'0'0'167'16,"0"0"-136"-16,26 81 108 15,-4-32 7-15,0 3-62 16,2-2-41-16,0-2-25 16,0-5-12-16,-2-2-3 15,-2-5-4-15,1-6 1 16,-2-5-44-16,2-8-81 16,4-11-42-16,4-6 27 15,-1-5-147-15,2-20-135 0</inkml:trace>
  <inkml:trace contextRef="#ctx0" brushRef="#br0" timeOffset="24810">10001 7755 1027 0,'0'0'197'16,"0"0"-59"-16,0 0-8 15,-42 130-20-15,11-59-39 16,-2 5-46-16,0 7 17 15,3-4-26-15,5-4-15 16,7-11 3-16,6-12-4 16,10-13-3-16,2-14-53 15,0-10-65-15,20-15-125 16,4-2-15-16,10-24-193 0</inkml:trace>
  <inkml:trace contextRef="#ctx0" brushRef="#br0" timeOffset="25195.57">10244 7994 748 0,'0'0'239'0,"0"0"-92"0,0 0-15 15,0 0-42-15,0 0-11 16,91-55-9-16,-45 49-22 15,6 6-8-15,-4 0-11 16,-5 7-6-16,-12 11-9 16,-12 6-8-16,-11 9 1 15,-8 5-7-15,-1 7 10 16,-23 1 11-16,-3 1 0 16,0-3 15-16,5-9-11 15,8-8-17-15,8-11 19 16,6-8-16-16,3-7-6 15,33-1 14-15,19-5 13 16,14-19 15-16,4-4-34 16,-4-2-13-16,-15 5-2 15,-16 8-4-15,-15 6-52 16,-10 7-39-16,-13 4-28 0,0 0-78 16,-13 0-102-16,-14 0-324 15</inkml:trace>
  <inkml:trace contextRef="#ctx0" brushRef="#br0" timeOffset="27504.62">13035 6062 479 0,'0'0'65'0,"0"0"56"16,0 0 2-16,0 0-40 15,0 0-39-15,0 0-26 16,0 0-8-16,13 44 41 15,12-4 29-15,5 12 28 16,4 1-52-16,7 5-6 16,2 0 0-16,3 0-7 15,6 1-7-15,5-1-8 16,7 2-6-16,6 3-8 16,6-4-1-16,4 0 1 15,4-1-12-15,4-2 34 16,5 3 7-16,-1-4-32 0,4-4 2 15,1-4-3 1,4-7-4-16,-2-4 6 0,-7-3-12 16,-5-5-2-16,-7-6 2 15,-2-5 2-15,1-3-1 16,-5-7 1-16,2-5 1 16,1-2 5-16,1-2 9 15,5-15-6-15,2-7 2 16,6-6-10-16,1-7 2 15,4-4 5-15,3-4-7 16,-3-5-3-16,-5-1-5 16,-6-3 5-16,-9 1 0 0,-12 8 3 15,-13 8-3-15,-15 8 0 16,-11 7 1-16,-11 8 0 16,-7 4 0-16,-3 3-1 15,-4 5-1-15,0-1-3 16,0 3-17-16,0 0-35 15,0 0-45-15,0 0-93 16,0 0-72-16,-1-3-269 16</inkml:trace>
  <inkml:trace contextRef="#ctx0" brushRef="#br0" timeOffset="27742.18">16147 6619 628 0,'0'0'419'16,"0"0"-335"-16,0 0 10 16,81-51-35-16,-17 43 17 15,3 4-24-15,-12 4-31 16,-17 0-9-16,-21 5-7 16,-17 13-5-16,-10 5 0 15,-30 6 3-15,-18 2-3 16,-13-3-59-16,-10-2-83 15,-12-5-91-15,-9-9-364 16</inkml:trace>
  <inkml:trace contextRef="#ctx0" brushRef="#br0" timeOffset="28240.69">13510 7646 806 0,'0'0'158'16,"0"0"-33"-16,0 0 59 16,60 115-46-16,-30-63-22 0,1-1-47 15,-1-1-41-15,0-7-11 16,0-5-8-16,-4-8-7 16,0-8-4-16,-4-8 0 15,1-11-54-15,-3-3-95 16,3-11-50-16,-1-17-64 15,4-11-92-15</inkml:trace>
  <inkml:trace contextRef="#ctx0" brushRef="#br0" timeOffset="28433.92">14225 7671 738 0,'0'0'162'16,"0"0"34"-16,0 0-58 15,0 0 32-15,18 97-21 0,-42-38-61 16,-7 3-27-16,-2 3-13 15,0 3-14-15,3-2-27 16,5-3-5-16,4-6-3 16,6-8 1-16,12-10-59 15,3-12-48-15,9-6-98 16,16-16-149-16,2-5-121 16</inkml:trace>
  <inkml:trace contextRef="#ctx0" brushRef="#br0" timeOffset="28856.57">14453 7983 920 0,'0'0'57'0,"0"0"116"16,0 0-75-16,0 0-21 15,99-72-13-15,-58 63-28 16,6 7 1-16,0 2-3 16,-3 0-21-16,-6 14 10 15,-11 7-9-15,-11 4 1 16,-13 7-2-16,-3 7 11 16,-12 3 1-16,-17 6-2 15,-6 2-6-15,-3 2-2 16,5-6 0-16,6-8 2 0,12-9-5 15,12-7 2 1,3-14 8-16,25-8-10 0,22 0 15 16,11-22-3-16,6-5-15 15,-3-4-8-15,-9 5 0 16,-13 1-1-16,-12 5-13 16,-16 9-27-16,-11 4-27 15,0 7-29-15,-23 0-167 16,-13 0-196-16</inkml:trace>
  <inkml:trace contextRef="#ctx0" brushRef="#br0" timeOffset="30759.55">18406 5184 104 0,'0'0'349'0,"0"0"-246"15,0 0 4-15,0 0 2 0,0 0-22 16,0 0-20 0,-6 0-18-16,6 0-9 0,0 0-3 15,0 0-5-15,0 0-14 16,0 0-1-16,0 0-5 16,-2 0-3-16,2 0 0 15,0 0-3-15,0 0 0 16,0 0 1-16,0 0-7 15,0 0 2-15,0 1 2 16,0-1-4-16,0 0 0 16,0 0 2-16,0 0 4 15,-1 0-2-15,1 0 1 16,0 0-1-16,-2 0 13 16,2 0 5-16,0 0-2 15,0 0 5-15,0 0-8 0,0 0-6 16,0 0 9-16,0 0-13 15,0 0 0-15,0 0-5 16,0 0-1-16,0 0 2 16,0 0 1-16,0 0-5 15,0 0 2-15,0 0 2 16,0 0 2-16,0 0-3 16,0 0 6-16,0 0 5 15,0 0-1-15,0 0-1 16,0 0-1-16,0 0-2 15,0 0 5-15,0 0-5 16,0 0-7-16,0 0 9 16,0 0-4-16,0 0 3 0,0 0 2 15,0 0-1-15,0 0 7 16,0 0-4-16,0 0 0 16,0 0-5-16,0 0-8 15,0 0 1-15,0-1 6 16,0-6-5-16,0 1-1 15,0 0 0-15,0-6 0 16,0 0-1-16,0-1 1 16,6-4 0-16,0-2 0 15,1-2 0-15,3-1 0 16,-1-1 1-16,2-3 1 16,3-1 2-16,1-4-1 15,1 2-4-15,2-7 3 16,0 0 3-16,1-3-6 15,1 0 0-15,-2-3 0 0,1 1 5 16,-1 3-2-16,3-1-5 16,1 3 3-16,5 0-1 15,3 0 1-15,6 0 0 16,3 1 1-16,7 0-2 16,9 2 5-16,13 0-4 15,7 1 10-15,6 1-9 16,-2 3 0-16,1 1-1 15,5 2 3-15,-1 2-4 16,-2 3 0-16,-6 1 0 16,-6 6 4-16,-4 0 4 0,-2 5-1 15,1 0-2 1,-1 3-4-16,2 5 6 0,3 0-6 16,5 0 1-16,1 10 2 15,5 4 2-15,1 0-1 16,1 3 1-16,-2 3 0 15,0 0 5-15,-3 1-9 16,0-1 3-16,-2 0 3 16,2 0-4-16,2-1 1 15,1-1 6-15,4 0 0 16,1 2-7-16,1 0 6 16,2 5 6-16,0 2-8 15,-3 3 4-15,-3 4-2 0,-1 3 2 16,-4 4-3-1,-7 7-1-15,-2 3-2 0,-10 2 0 16,-11-3-4-16,-8-5 0 16,-9-4 0-16,-8-8-2 15,-5-6 1-15,-2-7 0 16,-6-5 0-16,-5-4-1 16,1-7 0-16,-4-1 1 15,1-1 0-15,-1-2-1 16,1 0-6-16,-2 0-35 15,3 0-32-15,5 0-29 16,6 0-72-16,2-6-106 16,-2-2-180-16</inkml:trace>
  <inkml:trace contextRef="#ctx0" brushRef="#br0" timeOffset="31044.81">22323 4739 494 0,'0'0'426'0,"0"0"-314"15,0 0 44-15,0 0-57 16,0 0-57-16,0 0 33 16,128 44 7-16,-57-14-5 0,-2 1-28 15,-6 0-21 1,-14-3-3-16,-16 1-12 0,-16-2-7 15,-17 0-6-15,0-3 0 16,-33 0 1-16,-14-5-1 16,-13-8-51-16,-7-9-67 15,-12-2-99-15,-7-23-125 16</inkml:trace>
  <inkml:trace contextRef="#ctx0" brushRef="#br0" timeOffset="31503.51">20882 2931 496 0,'0'0'107'0,"0"0"74"0,0 0-55 16,0 0-107-16,0 0-8 16,-3 129 117-16,9-59-57 15,-3 0 10-15,0-1-28 16,-2-7-24-16,1-1-19 16,-2-6-9-16,0-4 0 15,0-9-2-15,0-9-18 16,0-11-50-16,0-12-59 15,0-9-78-15,0-1-36 16,0-14-56-16</inkml:trace>
  <inkml:trace contextRef="#ctx0" brushRef="#br0" timeOffset="31718.45">20869 2945 593 0,'0'0'107'16,"0"0"68"-16,0 0-41 15,0 0-118-15,-89 69 3 16,61-23 9-16,-2 4-20 16,3 3-3-16,3 1-5 0,4 1-20 15,3 3-88 1,1-1-78-16,2 1-78 0</inkml:trace>
  <inkml:trace contextRef="#ctx0" brushRef="#br0" timeOffset="31883.58">20570 3831 625 0,'0'0'147'15,"0"0"70"-15,0 0-74 16,104 6-56-16,-55-6-58 15,4-3-21-15,1-1-8 0,-1 1-101 16,-4 1-209 0,-5 2-272-16</inkml:trace>
  <inkml:trace contextRef="#ctx0" brushRef="#br0" timeOffset="32882.85">22305 6293 528 0,'0'0'106'16,"0"0"-62"-16,0 0 71 0,-3 74 4 15,-11-27 11-15,-4 14-20 16,-7 13-47-16,-9 11 14 16,-9 11-1-16,-8 15-23 15,-9 1 16-15,-7 3-53 16,-3-4 9-16,-3-5-21 16,-5-8 10-16,-7-3-8 15,-12-8-5-15,-12-7 5 16,-17-12-6-16,-4-7 0 15,-3-8 3-15,-7-6 2 16,-3-7-4-16,4-7-1 16,0-2 4-16,8-6 0 0,9 0-4 15,4-7 8 1,5-3 1-16,5-6 8 0,5-6-3 16,9-3-3-16,6 0 6 15,4-16-4-15,1-9 1 16,1-9 3-16,3-8-13 15,1-15 5-15,1-12-9 16,1-12 1-16,0-14-2 16,6-10 2-16,6-8-1 15,7-2 0-15,9-2-3 16,6 12-7-16,8 10-3 16,6 18 8-16,4 15-11 15,3 11-10-15,-1 11-6 16,1 3-19-16,3 7-19 0,1 7-32 15,7 10-30-15,1 7-31 16,5 6-130-16,-1 0-257 16</inkml:trace>
  <inkml:trace contextRef="#ctx0" brushRef="#br0" timeOffset="33300.35">18525 6607 512 0,'0'0'182'0,"0"0"55"15,0 0-61-15,0 0-108 16,0 0 3-16,0 0-3 15,-95 95-12-15,63-59-13 16,1 0-31-16,0-5-5 16,2-4-2-16,6-10-4 15,9-7-1-15,6-8-52 16,8-2-21-16,0-15 0 16,19-13-106-16,6-2 14 15,9 1 70-15,4 3 72 0,5 6 23 16,-2 6 105-16,-5 8 20 15,-4 3-34-15,-9 3-14 16,1 0-55-16,0 12-15 16,6 2-6-16,9 5-1 15,4 0-117-15,3-2-142 16,-1-4-308-16</inkml:trace>
  <inkml:trace contextRef="#ctx0" brushRef="#br0" timeOffset="34705.32">20242 8537 460 0,'0'0'109'0,"0"0"46"0,0 0 13 16,0 0-7-16,0 0-34 16,0 0-83-16,24 44 74 15,10 11-4-15,0 2-17 16,-2-1-41-16,-3-4-20 15,-2-6-9-15,-7-2-17 16,1-7-7-16,-4-8-3 16,0-8 0-16,2-9-31 15,3-10-94-15,0-2-124 16,0-18-54-16,-1-14-182 16</inkml:trace>
  <inkml:trace contextRef="#ctx0" brushRef="#br0" timeOffset="34883.07">20902 8501 768 0,'0'0'264'16,"0"0"-79"-16,0 0-60 15,0 0 15-15,26 83-32 16,-26-24-39-16,-1 5-30 16,-14-1-17-16,-5 2-11 15,2-5-8-15,0-6-3 16,6-6 0-16,2-11-23 15,9-11-56-15,1-10-97 16,0-13-110-16,0-3-162 16</inkml:trace>
  <inkml:trace contextRef="#ctx0" brushRef="#br0" timeOffset="35241.11">21184 8676 317 0,'0'0'829'16,"0"0"-732"-16,0 0 65 16,0 0-62-16,-7 87-46 15,25-72-21-15,6-2-24 16,4-7-7-16,7-6 9 16,0-3-11-16,4-23 0 15,-2-9 0-15,-2-8-26 0,-3 2-14 16,-3-1 21-16,-5 10 19 15,-9 14 1-15,-4 11 24 16,-5 7 21-16,-3 26-21 16,-1 20 27-16,-2 13 7 15,0 8-18-15,0 1-4 16,-2 2-24-16,-2-2-2 16,2-1-8-16,1-10-3 15,-2-11-5-15,-3-13-32 16,3-13-56-16,0-15-47 15,3-5-140-15,0-22-114 16</inkml:trace>
  <inkml:trace contextRef="#ctx0" brushRef="#br0" timeOffset="36219.86">23370 4567 586 0,'0'0'122'0,"0"0"8"16,0 0-2-16,-76-92-11 15,59 48-24-15,2-10-23 16,6-10-12-16,-1-7 9 16,7-14 8-16,3-13-23 15,0-16-12-15,3-18-18 16,18-11-11-16,9-10 7 15,8 0-10-15,6 5-6 16,9 5 3-16,10 11-5 16,9 13 0-16,7 13-1 15,4 17-2-15,1 16 2 0,4 20-5 16,-3 23 0-16,-5 26 5 16,-2 18-3-16,-2 47-3 15,-4 32 7-15,-5 35 7 16,-11 18-4-16,-14 12 3 15,-21 7 25-15,-15 1-14 16,-6 0 15-16,-17-6-18 16,-14-11-12-16,-3-14 4 15,1-23-6-15,0-14 0 16,2-15-2-16,-3-16-34 16,-1-10-48-16,3-12-67 15,0-14-67-15,2-9-131 16,4-14-209-16</inkml:trace>
  <inkml:trace contextRef="#ctx0" brushRef="#br0" timeOffset="36713.8">24088 4405 514 0,'0'0'122'0,"0"0"-4"15,0 0 49-15,0 0-58 0,0 0-23 16,0 0-39-16,-11-16-22 16,9 21-7-16,-1 6 33 15,2-5-1-15,1 0 4 16,0-3-20-16,0-1-6 16,0-2 2-16,0 0-8 15,0 0-9-15,0 0-12 16,0 0 9-16,0 0-9 15,0 0-1-15,1 0 10 16,4 0-7-16,-1-5 3 16,1-1-1-16,-1 2-1 15,-3 0-2-15,1 1 8 16,-2 3 9-16,0 0 9 16,1 0-8-16,-1 0-10 15,0 0-9-15,2 14-1 16,0 4 24-16,-1-1 5 0,1-2-6 15,1-1-11-15,0-5-8 16,0-4 2-16,3 1-4 16,2-3 0-16,6-3-2 15,5 0 0-15,8-3 0 16,1-11-28-16,2 0-20 16,0-2-51-16,0-1-106 15,-8-3-60-15,-2-2-294 16</inkml:trace>
  <inkml:trace contextRef="#ctx0" brushRef="#br0" timeOffset="37469.83">24967 3042 479 0,'0'0'195'0,"0"0"41"15,0 0-107-15,0 0-90 16,12 93 160-16,0-35-81 16,0 3-27-16,0-2-35 15,3-2-42-15,-2-8 1 16,2-5-15-16,3-12-3 16,3-10-3-16,4-10-109 15,2-12-59-15,7 0-23 16,-1-22-123-16,-2-12-180 15</inkml:trace>
  <inkml:trace contextRef="#ctx0" brushRef="#br0" timeOffset="37689.6">25621 2998 1018 0,'0'0'185'0,"0"0"-130"15,-21 92 46-15,-3-19 54 16,-9 8-61-16,-1 3-36 15,-2 4-24-15,2 1-20 16,1 1-5-16,1-1-9 16,1-5 0-16,1-6-2 15,3-15-7-15,5-11-57 16,8-15-68-16,8-15-86 16,6-17-115-16,0-5-221 15</inkml:trace>
  <inkml:trace contextRef="#ctx0" brushRef="#br0" timeOffset="38065.66">25874 3416 1103 0,'0'0'52'15,"0"0"91"-15,0 0-27 16,0 84-46-16,0-61-33 15,12-4-26-15,2-5-4 16,6-7 0-16,4-7-7 16,9 0 5-16,6-21 5 0,4-11-9 15,3-7 0-15,-2-5-1 16,-6-2 1-16,-8 8 3 16,-10 11-2-16,-9 15 6 15,-6 12 21-15,-5 5-11 16,0 27-12-16,0 14 10 15,0 6 9-15,-9 9-3 16,-1 2-3-16,1 5-8 16,2 0-9-16,0-3-2 15,0-4-5-15,-5-3-50 16,-9-3-77-16,-4-6-122 16,-10-8-247-16</inkml:trace>
  <inkml:trace contextRef="#ctx0" brushRef="#br0" timeOffset="41831.87">23449 6558 153 0,'0'0'187'0,"0"0"-118"16,0 0 10-16,0 0 3 15,0 0-8-15,0 0 7 16,0 0 0-16,0 0-6 16,0 0-2-16,0 0-18 15,0 0-16-15,0 2-2 0,0-1-22 16,0 1 4-16,0 0 6 15,0 0-4-15,0 1-5 16,-2-2 3-16,1 2 0 16,1 1 4-16,-2-3-1 15,2 2 2-15,0-1 2 16,0 1-3-16,0-2-10 16,-1 1-4-16,1-2 0 15,0 2-1-15,0 1-2 16,0-3-1-16,0 0 1 15,0 2-3-15,0-1 1 16,0 0-1-16,0-1-2 0,0 0-1 16,0 0 2-16,0 0-2 15,0 0 3-15,0 0-2 16,0 0 2-16,0 0-1 16,0 0-2-16,0 0-3 15,0 0 3-15,0 0 0 16,0 0 1-16,0 0 0 15,0 0 0-15,0 0 1 16,0 0 1-16,0 0 3 16,0 0-3-16,0 2-1 15,0 1 0-15,0 0 4 16,0 5-4-16,0 1 2 16,0 1 6-16,0 4-9 0,0 1 2 15,0 4 7 1,3 4-10-16,3 5 1 0,1 2 2 15,1 4 11 1,1 3-2-16,4 4 0 0,-4 9 2 16,3 2-3-16,0 2-2 15,-3-4-4-15,2 1-2 16,-3-1 0-16,-3 3-2 16,-1 4 9-16,-2 4-6 15,-1 1 0-15,-1 1 4 16,0-1-5-16,0 1-5 15,0 0 4-15,0 8-4 16,-10 3 2-16,-4 9 0 16,1 9 18-16,2 0-15 0,4 6-1 15,6 3 3-15,1 0 4 16,0 2-6-16,7 1-3 16,5 1 13-16,0-3-11 15,3 0-1-15,-5 4-1 16,-2 8 1-16,-1 4 1 15,-7 3-2-15,0 4 1 16,0-3-1-16,-7-3 4 16,-10 3-2-16,-4-5-2 15,2-1 0-15,-4 0 0 16,-2 5 0-16,-2 4 0 16,-4 4 0-16,-2 0 0 15,-3-4 2-15,-7 0-2 16,-2-2 0-16,-7-1 0 15,-6 2 4-15,-5 6-3 0,-4 0-2 16,-5 2-5-16,-3-4 6 16,-5-8 0-16,-6-5 0 15,-5-1-1-15,-9-7 1 16,-6-4 0-16,-7 3 0 16,-6 3 1-16,-8-2 1 15,-5 0 6-15,-6-3-8 16,-5-3-5-16,-5-6-1 15,-10-1 6-15,-5-7 2 16,-4-3 1-16,-6-4-2 0,0-4 1 16,-3 2-2-1,0-2 0-15,0 2-8 0,-6-5 5 16,-2-1 1-16,-6-7 2 16,0-2 7-16,-2-2-7 15,-3-3-5-15,-1 1-1 16,-4-5 6-16,-1-3 5 15,-1-5 0-15,5-4-5 16,-2-3-4-16,5-6 3 16,-5-3-4-16,2-4 5 15,-4-2-1-15,1-7 1 16,2 0-8-16,0-3 4 16,1-4 3-16,-5-4 1 15,-1-2 0-15,2-2 8 16,0-2-8-16,4 0-5 0,0-4 5 15,4-11-1 1,-1-2 1-16,4-5 1 0,5-5 0 16,3-5 1-16,4-6-4 15,5-5 1-15,3-5-1 16,3-5 2-16,3-9 7 16,9-5-4-16,1-5-3 15,8-4-7-15,6-7 7 16,-2-4 0-16,4-4 4 15,5 1-2-15,-4 1-2 16,1-1 1-16,6 1 2 16,-3-4-3-16,5-4-7 15,7-1 6-15,-1-4 1 16,3-3-1-16,4-6 0 0,6-2 1 16,3-1 3-16,4 0 4 15,4 1-7-15,1-1 0 16,5-2 0-16,6 0-3 15,3-4 0-15,3-2 3 16,2-2 2-16,0 2-2 16,7 1-2-16,-1 2 2 15,5 2 2-15,3-1-2 16,3-3 0-16,4 0 0 16,5-2 7-16,4-3-7 15,2 5 0-15,4 1-2 16,-1 7 6-16,0 5-2 15,1 1-2-15,0 2-1 0,5 0 1 16,1 1-6-16,3 0 6 16,0-2 0-16,2 2 0 15,3 4 1-15,-1 0 0 16,3 6 1-16,-1 3-2 16,0-1 0-16,4 2 1 15,-4-1 1-15,2 4-2 16,0 0 0-16,0 3 0 15,1 0 0-15,0-1 3 16,-3 3-3-16,0 2 0 16,2 7-1-16,-2 4 1 15,3 3 3-15,-1 1 0 0,5 1 2 16,-5 5-4-16,6 2 4 16,-4 0-3-16,2 2-2 15,-1 1 2-15,0 2-2 16,4 2 0-16,-5 1 2 15,3 3 3-15,1 3-5 16,-1-1 2-16,3-2-2 16,1 0 0-16,1 3 1 15,-3 1-1-15,6 4 0 16,-4 1 0-16,2 4 1 16,1 4 0-16,1-3-1 15,2 5 0-15,2 0-1 16,2-1 2-16,0 2-1 0,3 2 1 15,0 2-2 1,-1 5 1-16,1 3 0 0,1 2 1 16,1 5-1-16,-1 1 0 15,1 3 0-15,-1 0 1 16,2 1 1-16,0 2-1 16,0-1-1-16,0 1-1 15,0 0 0-15,0 0-1 16,0 0 2-16,-1 0 0 15,1 0-2-15,0 0 2 16,0-2-1-16,0 2 2 16,0 0-1-16,0 0 0 0,0 0 0 15,0 0 0 1,0-1 1-16,0 1-1 0,0 0 0 16,0 0-1-16,0 0 2 15,-2 0-1-15,-5 0 0 16,-8 9-3-16,-5 16 1 15,-10 6 4-15,-8 5-2 16,5 0 1-16,0-4-1 16,8-3-4-16,7-5 4 15,6-7-14-15,8-6-34 16,2-2-39-16,2-5-43 16,0-4-35-16,3-2-58 15,10-17-3-15,-1-7-194 0</inkml:trace>
  <inkml:trace contextRef="#ctx0" brushRef="#br0" timeOffset="41999.81">8324 6492 896 0,'0'0'101'16,"0"0"74"-16,66 81-112 15,-36-47-36-15,7-3-16 16,2 4-11-16,6-3-7 15,4 1-88-15,-4-2-170 16</inkml:trace>
  <inkml:trace contextRef="#ctx0" brushRef="#br0" timeOffset="43405.8">14502 12518 710 0,'0'0'227'0,"0"0"-1"15,0 0-45-15,0 0-104 16,0 0-66-16,12 102 82 0,9-38-38 16,-3 7-12-1,-3 1-23-15,-6-2-5 0,-2-8 9 16,1-7-21-16,-2-12 2 15,1-10-10-15,5-11-7 16,1-11-79-16,5-11-84 16,0-5-16-16,2-24-61 15,-7-12-191-15</inkml:trace>
  <inkml:trace contextRef="#ctx0" brushRef="#br0" timeOffset="43549.92">15030 12351 397 0,'0'0'85'0,"0"0"-85"0,0 0-19 16,0 0-110-16</inkml:trace>
  <inkml:trace contextRef="#ctx0" brushRef="#br0" timeOffset="43834.77">15178 12350 804 0,'0'0'332'0,"0"0"-106"16,0 0-88-16,-11 112-1 0,-9-34-40 15,-9 16-43-15,-7 8-17 16,-4 4-18-16,-2-1-3 16,10-12-14-16,6-10 0 15,11-13-2-15,7-19 0 16,8-17-67-16,0-17-35 16,0-17-61-16,17-7-81 15,1-26-2-15,6-12-216 16</inkml:trace>
  <inkml:trace contextRef="#ctx0" brushRef="#br0" timeOffset="44346.16">15430 12607 239 0,'0'0'343'0,"0"0"-149"16,0 0 14-1,0 0-46-15,0 0-54 0,0 0-49 16,12 27 86-16,-5 15-32 15,2 1-65-15,5-4-13 16,-1-7-20-16,3-11-7 16,0-8-2-16,3-12-5 15,3-1 1-15,4-25 5 16,7-16-4-16,1-11-3 16,0-4 0-16,-4 6-2 15,-8 6 2-15,-5 12 0 16,-10 12 0-16,-2 15 0 15,-4 5 35-15,-1 26 2 16,0 21-18-16,0 17 29 16,0 13-6-16,-4 1-13 0,2 1-15 15,2-5-4-15,0-7-6 16,0-7-4-16,0-14 0 16,2-10-32-16,1-14-55 15,2-13-73-15,1-9-164 16,2-18-297-16</inkml:trace>
  <inkml:trace contextRef="#ctx0" brushRef="#br0" timeOffset="44461.43">16140 12645 1204 0,'0'0'333'0,"0"0"-315"0,0 0-18 15,0 0-48-15,0 0-314 16</inkml:trace>
  <inkml:trace contextRef="#ctx0" brushRef="#br0" timeOffset="50808.65">15958 6784 274 0,'0'0'120'0,"0"0"6"15,0 0-56-15,0 0-23 16,0 0-12-16,0 0 10 15,0 0 15-15,-5-5 7 16,5 3 9-16,-2 2 16 0,2-3-5 16,0 3-5-1,0 0-6-15,-2 0-3 0,2 0-11 16,0 0-3 0,-1 0-10-16,1 0-4 15,0 0-3-15,0 0-8 0,-2 0 1 16,2 0-5-16,-1 0-6 15,1 0 6-15,0 0-5 16,0 0-4-16,0 0-3 16,0 0-6-16,0-3-3 15,16-6-8-15,15-6 1 16,14-5-1-16,15-5-1 16,11-6 0-16,5-2 1 15,6 2 1-15,-4-1-1 16,-5 3 2-16,-9 3-3 15,-10 6 7-15,-14 3-6 16,-13 5 0-16,-9 7 1 0,-6 0 1 16,-6 3-2-16,-2 2 1 15,-2-2-2-15,-2 1 3 16,1 1 3-16,-1 0-3 16,0 0 0-16,0 0-2 15,0 0-1-15,0 0-1 16,0 0-1-16,0 0 1 15,0 0 1-15,0 0 1 16,0 0-1-16,0 0 0 16,0 0 1-16,0 0-1 15,0 0 1-15,0 0-1 16,0 0 3-16,0 0-2 16,0 0-2-16,0 0 2 0,0 0 0 15,0 0 0-15,0 0 2 16,0 1-3-16,0 18-4 15,0 17 4-15,-13 15 2 16,-9 10 1-16,-10 10-1 16,-7 1-1-16,-4 0-1 15,4 0-17-15,5-1-79 16,6-13-128-16,7-13-547 16</inkml:trace>
  <inkml:trace contextRef="#ctx0" brushRef="#br0" timeOffset="64671.98">17645 3009 822 0,'0'0'142'16,"0"0"23"-16,0 0-75 16,5 145-70-16,-10 22 182 15,-5 38-80-15,-5 25-58 16,-2 2-30-16,-8-21-7 0,-5-16-13 15,-1-19-1 1,2-26-8-16,9-27-5 0,11-32 0 16,4-39-27-16,5-33-57 15,-3-19-125-15,-12-39-148 16</inkml:trace>
  <inkml:trace contextRef="#ctx0" brushRef="#br0" timeOffset="104649.95">24933 9821 256 0,'0'0'131'15,"0"0"20"-15,-12-75-24 0,7 50 3 16,2 8 21-16,3 6-26 16,0 11 6-16,0 17-12 15,16 26-62-15,9 21 109 16,2 9-81-16,-2 4-14 16,-10-1-16-16,-5-1-31 15,-10-3-4-15,0-4-11 16,0-7-8-16,-5-13-1 15,3-12 0-15,2-14-46 16,0-17-66-16,3-5-87 16,10-22-118-16,-2-17-201 15</inkml:trace>
  <inkml:trace contextRef="#ctx0" brushRef="#br0" timeOffset="105558.66">26838 9893 273 0,'0'0'146'0,"0"0"-12"15,0 0 14-15,0 0 11 16,0 0-40-16,0 0 0 16,3-80-7-16,17 68-26 15,10 4-7-15,11 6-6 16,6 2-20-16,3 0-20 15,-4 12-14-15,-12 7-14 16,-10 6-4-16,-17 6 1 16,-7 10 1-16,-10 2-2 15,-25 6 2-15,-12 4 3 16,-8 3-5-16,-5 0 3 16,2-6 4-16,12-8-4 15,11-11 2-15,19-11 20 0,10-9 14 16,6-10-12-16,24-1-3 15,24-3 32-15,17-14-20 16,14-4-26-16,3-1-10 16,2-3-1-16,1 1-26 15,3 0-68-15,0-2-60 16,-9 0-219-16,-12-4-428 16</inkml:trace>
  <inkml:trace contextRef="#ctx0" brushRef="#br0" timeOffset="106356.94">29368 9557 651 0,'0'0'166'0,"0"0"56"16,0 0-103-16,0 0-29 15,108-75-9-15,-51 71-6 16,6 4-15-16,-5 0-27 16,-6 6-9-16,-9 9-17 15,-11 1 4-15,-13 4-6 16,-10 6-2-16,-9 0 3 15,0 4-2-15,-21-3 3 16,-7 2-6-16,-7-3 5 16,-3-2-4-16,-6-1-2 15,-2-3 2-15,4-4 2 16,12-7-3-16,11-4 0 0,13-4 14 16,6-1 25-1,11 2-23-15,25 2-9 0,20 1 30 16,15 2-3-16,6 6-3 15,-1 3-16-15,-11 1 1 16,-14 3-8-16,-14-3-1 16,-20 4 9-16,-17 2-2 15,-3 4-8-15,-36 3 4 16,-22-1-6-16,-15 0-2 16,-10-4-3-16,-3-6-3 15,1-5-33-15,6-7-44 16,13-7-38-16,16 0-156 15,19-12-243-15</inkml:trace>
  <inkml:trace contextRef="#ctx0" brushRef="#br0" timeOffset="107160.71">31539 9394 138 0,'0'0'189'0,"0"0"-40"16,-31-87 34-16,22 70-9 15,0 13-10-15,2 4-16 16,0 28-93-16,7 14 35 16,0 4-2-16,5-1-6 15,17-3-41-15,7-6-19 16,5-5-2-16,6-6-11 0,3-11 18 16,-1-7-22-1,-1-7-1-15,-3-2-1 16,-4-20 0-16,-1-7 0 15,-1-11-3-15,-2-7-8 0,-2-9-1 16,-7-6 1-16,-5 6 1 16,-8 12 4-16,-7 18 3 15,-1 16 4-15,0 10 18 16,0 33-21-16,0 19 11 16,0 15 10-16,2 9 18 15,6 0-14-15,2 5-13 16,0-1-7-16,-1-1 0 15,1-3-5-15,-2-10-1 16,-2-9-4-16,1-9-30 0,-4-13-39 16,-1-9-104-1,-2-10-139-15,0-10-283 0</inkml:trace>
  <inkml:trace contextRef="#ctx0" brushRef="#br0" timeOffset="108319.49">23107 12123 364 0,'0'0'191'15,"0"0"-10"-15,0 0 12 0,0 0-13 16,0 0-104-1,0 0 62-15,32 98-13 0,-26-34-36 16,-2 2-37 0,-3 0-21-16,-1-2-25 0,0-5-1 15,3-3-5-15,2-7-3 16,1-6-61-16,1-7-97 16,1-11-113-16,-7-6-272 15</inkml:trace>
  <inkml:trace contextRef="#ctx0" brushRef="#br0" timeOffset="109306.78">22949 14234 45 0,'0'0'31'0,"0"0"-10"16,0 0-5-16,0 0-16 16</inkml:trace>
  <inkml:trace contextRef="#ctx0" brushRef="#br0" timeOffset="109699.92">22937 14403 94 0,'0'0'232'0,"0"0"-59"0,0 0-22 16,0 0 9-16,0 0-7 16,0 0-35-16,-28-31-34 15,28 20-13-15,6 0-14 16,17-2-22-16,12 3 7 15,8 3 14-15,11 5 2 16,4 2-23-16,-1 3-11 16,-12 16 6-16,-14 5-28 15,-18 9 1-15,-13 4-3 16,-1 4 3-16,-25 4 0 16,-8 2-3-16,-9-2 8 0,-4-2-8 15,0-2 1 1,3-5-4-16,9-10 3 0,9-6 0 15,12-10 10-15,14-7 28 16,0-3-18-16,33-1 8 16,16-13 30-16,16-4-30 15,11 3-23-15,2 2-3 16,1 3-2-16,-7 7-36 16,-5 3-56-16,-9 0-102 15,-14 5-272-15</inkml:trace>
  <inkml:trace contextRef="#ctx0" brushRef="#br0" timeOffset="110410.81">23029 16211 565 0,'0'0'174'16,"0"0"6"-16,0 0-42 15,0 0-50-15,90-36-14 16,-38 33-12-16,4 3 11 0,-6 0-37 15,-11 0 4 1,-9 13-13-16,-9 3-6 0,-14 3-11 16,-7 4-1-16,0 0 4 15,-9-1-2-15,-10-2-2 16,-5-1-7-16,-3-2 3 16,-6-3-2-16,-2 0-3 15,0-6 0-15,2-1 2 16,10-3 0-16,9-3-2 15,7 1 1-15,7-2 0 16,16 0 0-16,21 0 10 16,19 0 21-16,6 0-7 15,4 8 1-15,-5 6-8 16,-7 3-1-16,-14 2-6 16,-13 5-3-16,-14 0-1 15,-13 6 1-15,-12 1-1 16,-22-1-2-16,-14 0-3 0,-10-6 1 15,-6-6-3-15,-6-2-1 16,4-5-30-16,4-5-39 16,6 0-87-16,10-2-164 15,1-4-391-15</inkml:trace>
  <inkml:trace contextRef="#ctx0" brushRef="#br0" timeOffset="111215.74">23073 17512 456 0,'0'0'291'16,"0"0"-114"-16,0 0 15 16,-27 94-67-16,27-55-27 15,15 0-31-15,6-7-27 16,6-4-9-16,4-6-13 15,2-5-4-15,0-5-12 16,1-7 7-16,-4-5-8 16,1 0 1-16,-3-17 5 15,-4-9-1-15,2-8-5 16,-6-5 2-16,0-4-3 16,-4 0 0-16,-4 3 2 0,-3 11 1 15,-4 9-3 1,-2 13 6-16,0 7 29 0,1 20-27 15,6 19 7-15,1 15 16 16,1 5 7-16,1 7 4 16,-2 4-10-16,-4-2-23 15,2 6 0-15,0-3-6 16,-1-4-3-16,3-4-13 16,0-10-49-16,1-14-60 15,1-15-165-15,-4-19-175 16</inkml:trace>
  <inkml:trace contextRef="#ctx0" brushRef="#br0" timeOffset="111335.09">23743 17998 979 0,'0'0'96'0,"0"0"-38"16,0 0-58-16,0 0-49 15,0 0-221-15,0 0-143 16</inkml:trace>
  <inkml:trace contextRef="#ctx0" brushRef="#br0" timeOffset="115855.86">24682 11987 375 0,'0'0'222'16,"0"0"-85"-16,0 0 7 16,-7-81-7-16,7 72-14 15,0 9-3-15,0 7-43 16,12 29-57-16,16 20 21 15,7 14 103-15,-1 2-75 0,0 1-20 16,-8 1-18-16,-3-1-23 16,-5-3-5-16,-4-1 2 15,-3-7-4-15,-2-11 3 16,-1-10-4-16,-2-15-27 16,1-10-53-16,1-13-72 15,1-3-80-15,-2-25-10 16,4-14-333-16</inkml:trace>
  <inkml:trace contextRef="#ctx0" brushRef="#br0" timeOffset="116080.57">25559 11935 376 0,'0'0'609'0,"0"0"-464"16,-36 116 62-16,8-49-54 15,-2 5-54-15,-3 4-47 16,1 2-18-16,0 1-14 16,2 6-16-16,4 3-1 15,2 0-5-15,2-3 2 16,3-13-28-16,5-16-40 16,6-11-97-16,7-16-55 15,1-16-149-15,3-13-462 16</inkml:trace>
  <inkml:trace contextRef="#ctx0" brushRef="#br0" timeOffset="116566.09">25692 12461 575 0,'0'0'288'0,"0"0"-162"16,0 0 39-16,104-30-45 16,-59 30-7-16,3 0-25 0,-6 10-14 15,-6 4-41-15,-8-1 1 16,-6 4-19 0,-10 2-2-16,-8-2 2 0,-4 7-3 15,-1-1-6-15,-20 2 2 16,-7 4-7-16,-8-4 0 15,-4 1 2-15,1-3 2 16,6-7-5-16,13-4 1 16,12-7-1-16,8-1-1 15,0 1 0-15,27 3 2 16,15 1 3-16,10 4 28 16,-2-2-3-16,-9 0-1 15,-11 3-11-15,-13 3-8 16,-14 4-8-16,-3 6 6 15,-17 2-3-15,-19 1-1 0,-9-4-2 16,-7-2 0 0,-5-7-1-16,-4-10-37 0,-5-6-30 15,1-1-28-15,-1-13-139 16,8-11-146-16,7-3-345 16</inkml:trace>
  <inkml:trace contextRef="#ctx0" brushRef="#br0" timeOffset="118385.8">27020 12092 541 0,'0'0'160'16,"0"0"35"-16,0 0-60 15,0 0-55-15,88-80-24 0,-45 79-7 16,3 1-12-16,-5 6-7 16,-7 14-24-1,-10 7 1-15,-14 3 12 0,-10 8-15 16,-13 2 17-16,-17 1 4 15,-5-2 4-15,3-5 3 16,2-5-1-16,4-9 3 16,11-7 12-16,5-7-4 15,9-4 3-15,1-2-10 16,0 0-3-16,23-8-2 16,13-7-18-16,13-3-9 15,6 0-3-15,4 0-1 16,-1 0-28-16,2-2-34 15,1-3-67-15,-3-5-71 16,-3-7-96-16,-3-8-204 0</inkml:trace>
  <inkml:trace contextRef="#ctx0" brushRef="#br0" timeOffset="118599.36">28066 11704 819 0,'0'0'268'16,"0"0"-182"-16,-31 101 84 15,4-26-40-15,-1 7-42 16,-3 4-37-16,-4-2-22 16,0 0 0-16,-1-1-27 15,0-2 1-15,2-6-3 16,4-5-4-16,5-9-18 16,8-13-39-16,5-11-58 15,9-18-61-15,3-19-82 16,0 0-186-16</inkml:trace>
  <inkml:trace contextRef="#ctx0" brushRef="#br0" timeOffset="119026.81">28179 12175 592 0,'0'0'372'16,"0"0"-258"-16,85-12 24 0,-45 12-71 15,2 0-20-15,-4 5-10 16,-9 3-14-16,-13 3-7 16,-13 3-9-16,-3 1-2 15,-7 4 13-15,-16-2-14 16,-7 2 9-16,-7-4-12 16,-3 1 2-16,0-2-5 15,0-1 5-15,12-3-3 16,14-5 7-16,12-2-6 15,2-2 23-15,30 4 2 16,19 5 50-16,14 2-18 16,5 5-19-16,-2 3-4 15,-9-2 3-15,-15 3-16 16,-16 3-10-16,-19 2-6 16,-7 9-2-16,-35 9-1 0,-19 1 2 15,-19 1-3-15,-10-8-1 16,-1-12-2-16,1-6-30 15,11-9-29-15,10-9-22 16,14-2-65-16,12-22-168 16,13-20-337-16</inkml:trace>
  <inkml:trace contextRef="#ctx0" brushRef="#br0" timeOffset="119665.17">30103 12138 237 0,'0'0'193'0,"0"0"-60"15,0 0 6-15,0 0-14 16,0 0-20-16,16-72 0 16,-16 65 0-16,-12 2-11 15,-7 5-1-15,-6 0-28 16,-8 19-14-16,-3 13-2 15,2 9 16-15,2 0-15 0,13-1-22 16,13-3-13-16,6-8-6 16,28-10-5-1,24-9-4-15,17-10 5 0,13 0-3 16,0-10 2-16,-7-16-4 16,-16-3 3-16,-20-5-1 15,-18-2-1-15,-17 0 2 16,-4 0 1-16,-19 1-2 15,-14 1 0-15,-7 3-4 16,4 9 2-16,6 9-20 16,9 9-36-16,12 4-91 15,9 8-163-15,0 9-224 16</inkml:trace>
  <inkml:trace contextRef="#ctx0" brushRef="#br0" timeOffset="120353.86">32356 11802 387 0,'0'0'205'15,"0"0"-50"-15,0 0-2 16,0 0-2-16,0 0-60 15,0 0-33-15,-35-45 2 16,21 39-4-16,-1 6-15 16,-7 0 3-16,-8 9-3 15,-4 21-7-15,-4 11 25 16,3 9-8-16,2 2-11 16,13-2 13-16,14-8-20 15,6-11-12-15,19-7-10 16,24-10 9-16,11-6 1 15,12-8 0-15,2 0-16 16,-3-10-4-16,-11-11-1 16,-12-4 0-16,-14 1 2 0,-13-1 9 15,-12-2-11-15,-3-1 5 16,-7-3-5-16,-16 0 0 16,-10 4-23-16,-5 7-33 15,-6 6-22-15,-11 9-58 16,-9 5-149-16,-9 0-287 15</inkml:trace>
  <inkml:trace contextRef="#ctx0" brushRef="#br0" timeOffset="121712.08">24990 14156 535 0,'0'0'159'0,"0"0"55"0,0 0-25 15,0 0-84-15,0 0 6 16,47 79 25-16,-29-28-31 15,-4-2-46-15,-5 2-21 16,-2-1-19-16,-1-3-11 16,0-5-4-16,0-8-3 15,1-6-1-15,4-8-13 16,2-12-50-16,5-8-63 16,2 0-14-16,5-19-24 15,0-12-95-15,0-8-171 16</inkml:trace>
  <inkml:trace contextRef="#ctx0" brushRef="#br0" timeOffset="121960.85">25812 13964 688 0,'0'0'290'0,"0"0"-57"0,0 0-112 16,0 0-40-16,-14 129 68 15,-14-42-57-15,-11 8-25 16,-6 4-15-16,-3-3-9 15,1-3-28-15,9-6-3 16,8-5-11-16,7-9-2 16,9-8-3-16,5-12-1 15,8-14-32-15,1-17-48 16,0-13-39-16,18-9-59 16,5-14 4-16,6-18-119 15,1-10-336-15</inkml:trace>
  <inkml:trace contextRef="#ctx0" brushRef="#br0" timeOffset="122373.98">26171 14458 307 0,'0'0'146'16,"0"0"-5"-16,0 0 26 0,0 0-46 16,0 0-9-16,88-28-1 15,-63 25-1-15,7 1-15 16,0 2-15-16,0 0-18 16,-4 8-10-16,-9 10-20 15,-11 6-20-15,-8 7-3 16,-3 4 12-16,-22 6-2 15,-10 0-1-15,-2-2 4 16,1-6-1-16,8-5-2 16,10-10-2-16,9-5-6 15,6-9-4-15,3-4 2 16,15 0 3-16,21 0 38 16,11-7-11-16,6-3-31 0,-3 1-4 15,-5 2-4-15,-9 2-17 16,-9 3-46-16,-12 2-30 15,-9 0-83-15,-6 0-129 16,-8 1-195-16</inkml:trace>
  <inkml:trace contextRef="#ctx0" brushRef="#br0" timeOffset="123262.7">28195 14275 175 0,'0'0'418'16,"0"0"-259"-16,0 0 38 15,0 0-47-15,0 0-42 0,0 0-30 16,-58-63-12 0,40 63 2-16,-2 14-14 0,0 18-18 15,2 6 21-15,4 4-8 16,7 0-20-16,7-4 4 15,0-5-18-15,16-9 5 16,20-10-12-16,16-8-5 16,13-6 8-16,6-3-3 15,-2-19-8-15,-13-6 0 16,-14-6 3-16,-15 0-3 16,-19-2 2-16,-8-1 2 15,-17 4 0-15,-25-1-4 16,-14 5-1-16,-13 7-20 15,-1 5-20-15,6 13-22 0,15 4-60 16,16 0-146-16,13 0-274 16</inkml:trace>
  <inkml:trace contextRef="#ctx0" brushRef="#br0" timeOffset="123740">29839 13929 670 0,'0'0'250'0,"0"0"-56"16,0 0-87-16,0 0-25 0,9 101 98 16,10-45-92-16,3 3-42 15,-2 3-12-15,1-3-33 16,-1-4 15-16,-3-5-16 16,1-11-11-16,-3-12-4 15,1-6-61-15,4-15-79 16,4-6-36-16,1-16-34 15,3-18-117-15,2-11-158 16</inkml:trace>
  <inkml:trace contextRef="#ctx0" brushRef="#br0" timeOffset="123934.59">30440 13980 638 0,'0'0'367'0,"0"0"-160"16,0 0-58-16,0 0-47 15,39 79 47-15,-45-13-71 16,-14 7-33-16,-2 4-4 15,1 3-23-15,0-5-17 16,2-3 6-16,2-4-7 16,3-6-17-16,1-9-37 15,4-12-32-15,3-13-86 16,6-11-87-16,0-14-169 16</inkml:trace>
  <inkml:trace contextRef="#ctx0" brushRef="#br0" timeOffset="124294.84">30799 14398 518 0,'0'0'425'16,"0"0"-279"-16,0 0 15 15,0 0-84-15,0 0-33 16,100-24-16-16,-64 24 17 15,-3 0-17-15,-9 10-14 16,-9 6-1-16,-8 4-13 16,-7 4 1-16,-5 5 7 15,-17 3-3-15,-5 0 17 0,-2 1 10 16,2-4-6-16,1-3 7 16,10-6 2-1,6-7-4-15,8-3 3 0,2-6-12 16,6-1-4-16,23-3 13 15,10 0-9-15,9 0-17 16,3-11-5-16,3-3-27 16,-5-4-65-16,-1-7-61 15,-9-7-185-15,-8-7-300 16</inkml:trace>
  <inkml:trace contextRef="#ctx0" brushRef="#br0" timeOffset="124920.11">32674 14015 496 0,'0'0'155'0,"0"0"-5"16,0 0 19-16,0 0-27 16,0 0-68-16,0 0 9 15,-12-24 22-15,6 24-11 16,-5 4-35-16,-3 19-37 15,-5 10 11-15,2 9 19 16,2-1-1-16,9 1-24 0,5-6 0 16,1-5-9-16,4-6-13 15,19-10 0-15,8-8-2 16,6-7 6-16,1-1-4 16,-3-20-1-16,-8-6-1 15,-6-5 0-15,-8-4-2 16,-7 0 3-16,-6 0-4 15,0-1 0-15,-14-1-11 16,-6 6-16-16,-5 3-5 16,-2 10-38-16,-3 7-40 15,-3 7-93-15,-4 5-28 16,-6 0-185-16</inkml:trace>
  <inkml:trace contextRef="#ctx0" brushRef="#br0" timeOffset="126027.94">26259 16391 94 0,'0'0'592'16,"0"0"-430"-16,0 0 38 15,0 0-74-15,0 0-25 16,0 0-27-16,-80 11-21 16,48 36 12-16,5 5 9 15,9-2-26-15,11-8-8 16,7-6-14-16,1-11-15 0,23-9 0 15,13-7-3 1,10-9-2-16,6 0 3 0,3-21-4 16,-3-10-5-1,-6-6 5-15,-12-1-4 0,-12-3 0 16,-16 0 4-16,-7 2 0 16,-13-2-3-16,-23 3 0 15,-12 1 2-15,-5 5-4 16,0 10-5-16,1 7 4 15,6 10-13-15,6 5-18 16,5 8-35-16,10 14-81 16,7 5-71-16,12-5-174 15</inkml:trace>
  <inkml:trace contextRef="#ctx0" brushRef="#br0" timeOffset="126694.01">28693 16286 556 0,'0'0'229'15,"0"0"-19"-15,0 0-41 16,0 0-65-16,0 0-28 15,-89 11-31-15,69 25 2 16,4 3 19-16,7-3-30 16,9-3 18-16,0-9-35 15,25-7-10-15,20-8 0 16,18-9 9-16,11 0-7 16,1-12-6-16,-8-12-2 15,-12-5 0-15,-16-3-2 16,-17-1 2-16,-14-1-3 15,-8 2 6-15,-15 1-1 16,-20 2-5-16,-5 5-2 0,3 7-1 16,9 8-21-16,11 9-11 15,11 5-58-15,6 16-116 16,5 12 31-16,19 0-101 16,11 0-181-16</inkml:trace>
  <inkml:trace contextRef="#ctx0" brushRef="#br0" timeOffset="127053.18">30993 16124 555 0,'0'0'540'0,"0"0"-462"15,0 0 37-15,0 0-68 16,0 0-6-16,0 0 1 16,-50 71-1-16,50-51-24 15,7-5-10-15,17-5 14 16,11-9-8-16,7-1 11 16,0-9-2-16,-2-14-10 15,-11-4 5-15,-14-4 4 16,-15 0 2-16,0-2 13 15,-29 0-22-15,-10-1-7 16,-2 3-2-16,4 3-5 16,10 8-16-16,16 12-55 0,11 8-72 15,16 0-177 1,25 17-155-16,7 11 35 0</inkml:trace>
  <inkml:trace contextRef="#ctx0" brushRef="#br0" timeOffset="127365.94">32548 15683 292 0,'0'0'728'16,"0"0"-636"-16,0 0 61 15,22 121 26-15,-19-53-46 16,1 9-59-16,5 0-20 16,0-2-24-16,-4-8-25 15,-2-12-5-15,0-9 0 16,0-12-18-16,-3-10-84 15,0-15-178-15,-33-9-350 16</inkml:trace>
  <inkml:trace contextRef="#ctx0" brushRef="#br0" timeOffset="128539.99">25658 17612 696 0,'0'0'271'15,"0"0"-121"-15,0 0-93 16,1 89 74-16,17-38-36 16,0 0-21-16,0 2-27 15,-7-3-17-15,0-1-10 16,-2-9-17-16,0-3-1 15,5-12-2-15,-2-6 0 0,4-5-47 16,-1-11-64 0,4-3-18-16,2 0-45 0,-1-15-77 15,2-12-235-15</inkml:trace>
  <inkml:trace contextRef="#ctx0" brushRef="#br0" timeOffset="128783.98">26457 17578 920 0,'0'0'225'0,"0"0"-85"15,-43 107 37-15,22-55-69 0,-1 6-36 16,-5 3-25-16,-4 2-13 16,-2 2-2-16,-3-2-7 15,-1 0-19-15,4 0 8 16,8-1-12-16,7-6-2 15,10-2-3-15,8-11-38 16,0-14-42-16,9-13-56 16,12-15-105-16,2-1-32 15,0-14-166-15</inkml:trace>
  <inkml:trace contextRef="#ctx0" brushRef="#br0" timeOffset="129153.15">26551 18020 657 0,'0'0'218'0,"0"0"-83"16,0 0-7-16,84-36-36 15,-43 33-32-15,0 3 15 16,-5 0-26-16,-9 0-32 15,-10 9 3-15,-8 7-3 16,-9 8 10-16,0 0-6 16,-7 5 9-16,-14 3-11 15,0 2-1-15,2 2-8 0,1-2 5 16,6-6 9 0,6-9-9-16,4-8 10 0,2-11-9 15,2 0-7-15,20 0 7 16,15-12 23-16,10-5-27 15,9-2-12-15,9-1-15 16,2-2-72-16,1 1-97 16,-8-1-145-16,-11-5-463 15</inkml:trace>
  <inkml:trace contextRef="#ctx0" brushRef="#br0" timeOffset="129731.85">28926 17759 665 0,'0'0'262'15,"0"0"-69"-15,0 0-31 16,0 0-65-16,-102 21 0 16,78 4-53-16,5 6-1 15,9-2-5-15,5-4-5 16,5-6-13-16,0-3-15 15,21-12-3-15,12-4 10 16,10 0-10-16,-1-20 1 0,-5-6 0 16,-8-5-1-16,-13-1-1 15,-13 6 9-15,-3 1-10 16,-11 8-3-16,-18 2-5 16,-10 5-13-16,-4 6-43 15,-3 4-90-15,7 0-75 16,7 0-115-16,12 0-158 15</inkml:trace>
  <inkml:trace contextRef="#ctx0" brushRef="#br0" timeOffset="130239.03">29955 17529 505 0,'0'0'227'0,"0"0"-46"16,0 0 24-16,0 0-134 16,0 0 70-16,76 77-32 15,-50-33-23-15,-1 0-34 0,-1-2-27 16,-3-4-23-16,0-2 7 16,-2-11-8-16,-3-5-1 15,2-10-47-15,1-9-91 16,4-1-30-16,4-16-32 15,1-15-116-15,2-11-240 16</inkml:trace>
  <inkml:trace contextRef="#ctx0" brushRef="#br0" timeOffset="130478.75">30626 17353 544 0,'0'0'530'15,"0"0"-449"-15,0 0 35 16,8 83 53-16,-8-17-35 0,0 10-43 15,-12 4-7 1,-9-1-45-16,-1-1-3 0,0-2-10 16,0-2-18-16,2-4-7 15,3-5 5-15,-1-14-6 16,6-10-18-16,3-14-38 16,8-11-29-16,1-16-40 15,5-2-99-15,18-25 3 16,7-10-222-16</inkml:trace>
  <inkml:trace contextRef="#ctx0" brushRef="#br0" timeOffset="130828.69">30962 17749 1217 0,'0'0'130'0,"0"0"35"0,0 0-82 16,0 0-50-16,0 0 22 15,14 80-36-15,-3-59 2 16,3-2-8-16,0-10-9 16,2-4-4-16,3-5 5 15,3 0-3-15,1-20 7 16,2-7-9-16,-1-6-2 16,-2-1-10-16,-4 2 5 15,-5 4 3-15,-2 7 4 16,-6 7 0-16,-2 10 1 15,-2 4 12-15,-1 4-13 16,3 26 6-16,1 9-6 16,-2 11 18-16,-1 1-14 0,-1 0 3 15,3-1-7-15,2-1-3 16,-1-6-6-16,2-6-36 16,2-8-57-16,-4-11-159 15,-2-12-256-15</inkml:trace>
  <inkml:trace contextRef="#ctx0" brushRef="#br0" timeOffset="131457.93">32322 17248 809 0,'0'0'304'0,"0"0"-197"16,0 0-1-16,6 73 76 15,8-28-70-15,2 3-59 16,-1-1-31-16,1-2 0 16,-2-3-22-16,-1-9 1 15,-1-7-1-15,3-9-5 16,5-7-58-16,5-10-63 16,8 0-79-16,7-22-118 15,2-11-373-15</inkml:trace>
  <inkml:trace contextRef="#ctx0" brushRef="#br0" timeOffset="131681.49">33048 17215 1034 0,'0'0'164'0,"0"0"-81"0,0 0 69 16,-17 132-20-16,-1-62-36 15,-5 8-29-15,-5 6-16 16,-2 2-10-16,0-2-29 15,2-3 6-15,6-6-13 16,2-8-1-16,2-9-8 16,5-17-16-16,0-9-51 15,7-14-14-15,3-12-79 16,3-6-62-16,0-7-1 16,12-18-239-16</inkml:trace>
  <inkml:trace contextRef="#ctx0" brushRef="#br0" timeOffset="132114.79">33222 17611 1163 0,'0'0'101'16,"0"0"-23"-16,0 0 72 0,0 0-55 15,28 80-39 1,-12-62-36-16,4-1 2 0,-4-8-11 16,3-4-8-16,0-5-2 15,1 0 0-15,3-7 1 16,-2-11 2-16,0-7-4 16,-2-7-9-16,-6-3 0 15,-4 2-8-15,-3 8 11 16,-3 9 5-16,-1 12 1 15,-1 4 6-15,-1 14-4 16,0 19 0-16,0 12 20 16,0 6 6-16,-3 2 5 15,-6 1-12-15,5-3-16 16,-1-2 3-16,-1-5-7 0,-1-4-2 16,-3-9-6-1,1-9-30-15,-1-6-31 0,-1-7-40 16,0-5-105-16,-1-4-58 15,-4 0-221-15</inkml:trace>
  <inkml:trace contextRef="#ctx0" brushRef="#br0" timeOffset="141227.63">24925 11330 25 0,'0'0'219'0,"0"0"-144"15,0 0 54-15,0 0-5 0,0 0-4 16,0 0-8-16,0 0-15 15,26-16-1-15,-26 13-25 16,0 3-5-16,0 0-32 16,-15 0-5-16,-8 0-13 15,-8 7-4-15,-13 5-3 16,-3-1 1-16,-2 0 0 16,-3-2 0-16,1-1 5 15,-4-4-1-15,-5 2-6 16,-1-2 3-16,0 1-9 15,7 0-1-15,11 0-1 16,4 2 7-16,11 2-6 0,7-1 9 16,2-2 5-16,3 2-10 15,3 1 6-15,1 1-8 16,-1 2 1-16,1 4-3 16,0-2 2-16,-3 3 2 15,3-1-3-15,-1 1 1 16,4 1 7-16,0 2-7 15,0 1 3-15,6 2 5 16,1 3-4-16,2 4 4 16,0 6-4-16,0 3 8 15,0 8 2-15,0 6 8 16,2 3-7-16,3 4 7 16,2 3-5-16,-1 0-1 0,-2 3-3 15,2 1-1-15,-1 3-8 16,-2 0 1-16,2 6 0 15,0 5 2-15,1 4-6 16,0 2 4-16,3 0-1 16,0 1 1-16,0-2-6 15,-1 0 6-15,0 1-6 16,0-4 0-16,-2 0 3 16,0-3-4-16,-2 0 2 15,2 0-2-15,0 2-1 16,0 3 3-16,2 0-3 15,-1-1 3-15,0 0-4 0,1-3 3 16,-2 0-4 0,0 0 1-16,1-2 1 0,-2-3 4 15,-2-1-4-15,-3 2 0 16,0 0 0-16,0-3 0 16,0 4 0-16,0 0 0 15,0 0 0-15,-2-5-4 16,-1-4 4-16,0-4 1 15,-1-3-1-15,3-1 2 16,-1-2-4-16,0 3 2 16,2-4-1-16,0-1 1 15,0-2 4-15,0 1-4 16,0-3 1-16,0 2 0 16,0-1-1-16,0-2-5 15,0 2 5-15,0-1 3 0,-1 5-3 16,-2 2-1-1,0-2-1-15,0-3 4 0,1-4 2 16,1 0-4-16,-2 2 1 16,0-1-2-16,0 1 3 15,0 0-1-15,2-3-1 16,-1-1 0-16,1 1 1 16,-1-2-2-16,2-1 3 15,0 1-4-15,0 1 4 16,0 1-2-16,0-3 2 15,0 1-1-15,0-2-1 16,0 1 2-16,0 3-1 16,2 3 1-16,-1-3-1 15,5 1 0-15,-3-1-1 0,1 0 2 16,2-4 0-16,-3 3 0 16,2 1-3-16,-4-4 2 15,3 4 2-15,1-1-2 16,-2-5-1-16,2 2 2 15,-1-7-2-15,-1 1 0 16,2-1 0-16,-2 0 2 16,0-1-2-16,1-1 2 15,-1 3-1-15,0 1-1 16,0-2 4-16,0 5-6 16,0-2 2-16,0 6 0 0,2 3 1 15,-1 5 4 1,0-1-5-16,1 3 1 0,-2-4-1 15,0 1 1-15,-2-2-1 16,2-2 0-16,-1-2 0 16,1-3 0-16,-2-3 0 15,1 1 0-15,1-5 6 16,1 0-6-16,-2-6 0 16,1-2-1-16,-2-3-2 15,1-5 3-15,-2 1 3 16,0-14-3-16,0-1 0 15,0-8 0-15,0 5 0 16,0-6 0-16,0 0-1 16,0 0 1-16,0 0 0 0,0 0 1 15,1 0-1-15,-1 0 7 16,0 0-2-16,0 0 2 16,0 0-2-16,2 0-3 15,-2 0-2-15,0 0 2 16,1 0-2-16,-1 0 1 15,2 0-1-15,-1 0 0 16,4 0 0-16,2 0-1 16,5 0 1-16,6 0 4 15,6 0-4-15,6 0 1 16,4 0-3-16,5 0-30 16,4 0-21-16,5-3-44 15,1-11-118-15,5-8-81 0,1-11-308 16</inkml:trace>
  <inkml:trace contextRef="#ctx0" brushRef="#br0" timeOffset="144591.71">32413 11401 526 0,'0'0'116'0,"0"0"39"16,0 0-63-16,0 0-6 16,0 0-21-16,0 0-35 15,48-22-12-15,7 19-1 16,18-1 4-16,18 1-7 15,9 3 12-15,0 0-10 16,-10 2-5-16,-16 12-7 16,-14 6 1-16,-12 6-4 15,-8 3 5-15,-10 3-5 16,-8-1 1-16,-7 1-1 16,-6 2 6-16,-6-2 10 0,-3 1 3 15,0 2-2 1,0 5-7-16,-3 2 10 0,-6 8-5 15,0 1 2-15,5 5 15 16,-1 0-24-16,-1 4 18 16,1-3-16-16,-2 2 0 15,0 2-3-15,1-2-7 16,-3 0 11-16,0 4-6 16,4 0 3-16,2 4-4 15,2 5-1-15,-4 1-1 16,-1-1 1-16,2-2-1 15,-5 0-2-15,3 2 1 16,0 0-1-16,0-1-1 16,0-1 10-16,2-4-5 0,-1-2-3 15,2-4 6-15,-1 2-3 16,-1-4 0-16,-2 0-1 16,0 1 4-16,-1 2-7 15,2 4 1-15,0-1 3 16,1 1-4-16,0 0-2 15,3-5 2-15,1 1-1 16,1-3 1-16,0-2-1 16,0 0 1-16,0-5 6 15,0-1-7-15,0-2 0 16,0-5 0-16,0 1-6 16,0-2 6-16,0 0 0 15,0-2 3-15,0-1-3 16,3-5 0-16,1 0 0 15,-1-1 5-15,-2-2-4 0,1 0-1 16,1 0 0-16,-2 0 1 16,1 3-2-16,1 0 2 15,-2-2-2-15,-1-1 3 16,2 0-4-16,-2 0-1 16,1-1 3-16,1-1 4 15,-1 0-4-15,1-2 1 16,0 1 0-16,2 1-1 15,-1-1 1-15,0 1-1 16,-2-1 0-16,2-1 1 0,-1 1 0 16,1-3-1-16,1 3-4 15,-2-3 4-15,1 1 1 16,-2 4 4-16,2-4-3 16,1 1-2-16,-2-1-5 15,1 2 5-15,-2-2 1 16,1-1 1-16,1 1-2 15,-1-2 0-15,-1 1 4 16,1-1-3-16,1 0-1 16,1-2 0-16,2 2 1 15,-2-3-1-15,2 0 0 16,2 1 1-16,1 0 1 16,4 3-1-16,-4-4-1 15,4 1 0-15,-2 0-4 16,-2 0 4-16,4 1 0 0,-5-1 5 15,-1-1-10-15,4 0 10 16,-4 1-10-16,1 0 6 16,-1-1-1-16,-1 1 5 15,1-1-3-15,-2 0-2 16,0-2 0-16,-4 0 1 16,4 1 0-16,-4-3-1 15,2 2 1-15,0-2-1 16,1 1 2-16,-2-2-1 15,1 3-1-15,3-2 0 16,-2 0 2-16,1-3-1 16,1 0-1-16,0-1 2 0,-2-1-2 15,1 2 0-15,-1-1 0 16,-1 1 0-16,2-2 0 16,-2-2 0-16,4 0 1 15,-6-3-1-15,2 0-3 16,-3 1 3-16,0 0 2 15,2-2-1-15,-1 1-2 16,1-2 0-16,0 2 1 16,-1 1 0-16,1-3 2 15,-2 2-2-15,0-1 0 16,3 2 4-16,0-3-4 16,0 5-4-16,1-1 4 15,-4 0 0-15,3 2 0 0,1-1-1 16,1 0 1-1,-1 3 0-15,-1-3 2 0,-1 3-2 16,-2 1 0-16,1-2 4 16,2 4-4-16,3-1-1 15,-4 2 1-15,1 2 0 16,0 0-1-16,-2 1 0 16,4-4-1-16,-2 2 4 15,0-2-3-15,0 0 3 16,-2 1-2-16,5 0 0 15,-2-1 1-15,-1-3-1 16,0-1 0-16,0 1-1 0,-1 1 1 16,3-1 0-16,-1 2-5 15,-1 1 9-15,3-2-6 16,-3 2 4-16,-2-4-4 16,1 5 1-16,-1-1 1 15,1 1 3-15,-1-1-2 16,2 2-1-16,-3 2-2 15,3 2 2-15,-1 0 2 16,-1 2-2-16,2 2 0 16,-1-3 1-16,2 2-1 15,-1-3 1-15,2 1-1 16,-1-2 0-16,2 1 0 16,-1-5 0-16,-1 3 0 0,2-4-3 15,-3-3 3-15,1 1 3 16,-1 1-3-16,1-1-3 15,-3-2 3-15,1-1 0 16,1 2 1-16,-3-3 0 16,3 1 0-16,-2 0-1 15,2 0 0-15,-2 2 0 16,2 2 0-16,-1-1 0 16,-2 3 0-16,1 3 0 15,1 4-3-15,1-1 3 16,-2 4 2-16,2-4-2 15,-1 3-2-15,-1-2 2 0,1 0-1 16,-2-2 2-16,0-2-2 16,0 1 2-16,0-2 3 15,0-2-4-15,0 1 0 16,0-2-5-16,0 1 5 16,-2 0 4-16,-4 3-4 15,0 0 0-15,2 1 0 16,-2 1-1-16,5 0 1 15,-1-1 0-15,1 5 0 16,1-3 0-16,-2 0 0 16,2 2 0-16,0 0 1 15,0-2-1-15,0 0-2 16,0 1 2-16,0-8 0 0,2-1 0 16,2-3 1-16,0-3-1 15,-1-2-2-15,0 2 2 16,-3-5 2-16,2 2-2 15,-2-2 0-15,0-2-1 16,1-2 1-16,-1 0 0 16,2 0 0-16,-2 0 0 15,1 0 0-15,-1 0 0 16,0 0 1-16,0 0 1 16,0 0 5-16,0 0 1 15,0 0-2-15,0 4 8 16,0-4-8-16,0 0 0 15,0 0-1-15,0 0-3 16,0 0 1-16,0 0 2 0,0 0 8 16,0 0-1-1,0 0-2-15,0 0-1 0,0 0-9 16,0 0 3-16,0 0 3 16,0 1-6-16,0 5 1 15,-12 5 0-15,-18 8 10 16,-14 0 20-16,-17 5 21 15,-17 3-14-15,-19 1-12 16,-6 0 5-16,-4-2-10 16,5-2-5-16,13-3-12 15,11-5 0-15,20-5-3 16,20-5-1-16,18-6-1 16,20 0-38-16,3-3-63 15,25-23-50-15,5-15-367 16</inkml:trace>
  <inkml:trace contextRef="#ctx0" brushRef="#br0" timeOffset="159242.71">17979 15325 445 0,'0'0'200'0,"0"0"-78"15,0 0 19-15,0 0-12 0,0 0-48 16,0 0-27-16,0 0 6 15,-70-73 13-15,49 62-9 16,-4 3-22-16,-6 4-5 16,-11 4-13-16,-9 0 4 15,-8 8-24-15,-10 17 18 16,-5 1-10-16,-6 13 0 16,-2 6 11-16,3 10-3 15,6 10-1-15,9 13-3 16,14 14 7-16,13 8-2 15,18 13 10-15,14 2-13 16,5-1 4-16,26-9-4 16,17-14-9-16,15-14-1 0,11-15-3 15,11-15 1-15,11-18-6 16,11-19 1-16,5-10 1 16,2-22 3-16,0-25 1 15,-5-17-2-15,-4-16-1 16,-1-21 2-16,-10-16-3 15,-16-11-2-15,-22-10 0 16,-31 5 6-16,-20 5-3 16,-30 5 5-16,-36 9 6 15,-19 17-5-15,-6 19 8 16,-1 21-17-16,6 21-3 16,6 21 1-16,2 15-4 15,11 10-20-15,12 30-31 16,15 18-24-16,16 16-58 0,13 9-152 15,10 3-168-15</inkml:trace>
  <inkml:trace contextRef="#ctx0" brushRef="#br0" timeOffset="159746.7">17693 15911 590 0,'0'0'172'0,"0"0"18"16,0 0-43-16,22-87-41 15,-1 67-29-15,4 3-13 0,7 7 7 16,-1 10-5-16,6 0-18 15,8 18-8-15,3 20 16 16,7 12 0-16,6 18-10 16,2 12 7-16,-3 9-19 15,-1 2 0 1,-7-4-12-16,-3-3-15 0,-5-11-3 16,-2-13-2-16,5-14-2 15,5-20-3-15,8-18-36 16,10-10-44-16,15-35-52 15,6-18-187-15,3-15-10 16</inkml:trace>
  <inkml:trace contextRef="#ctx0" brushRef="#br0" timeOffset="160411.07">19268 15830 269 0,'0'0'420'0,"0"0"-297"15,0 0 102-15,0 0-71 16,0 0-56-16,0 0 0 16,152-28 25-16,-12 1-40 15,44-4-6-15,23-5-16 16,9 2-15-16,-4 2-5 16,-17 3-7-16,-24 4-8 15,-25 4-14-15,-33 6-7 16,-37 3-4-16,-31 6-1 15,-28 6-1-15,-17 0-23 0,-8 11-34 16,-31 14 3 0,-19 10-43-16,-21 9-48 0,-20 5-152 15,-17 2-233-15</inkml:trace>
  <inkml:trace contextRef="#ctx0" brushRef="#br0" timeOffset="160606.74">19754 16283 648 0,'0'0'466'15,"0"0"-367"-15,0 0 55 16,207 34 76-16,-8-61-116 16,29-9-61-16,-1 0-25 15,-17-3-1-15,-29 5-26 16,-40 2-2-16,-38 9-1 0,-40 9-8 16,-38 11-19-16,-25 3-36 15,-30 2-24-15,-31 14-140 16,-25-3-409-16</inkml:trace>
  <inkml:trace contextRef="#ctx0" brushRef="#br0" timeOffset="166995.06">16858 16341 211 0,'0'0'149'0,"0"0"11"16,0 0-16-16,0 0-21 16,0 0-16-16,0 0-27 15,0 0-26-15,8 0-23 16,-8 0-6-16,0 0 6 16,0 0-11-16,0 0-10 15,0 0-4-15,-14 9-6 16,-10 6 5-16,-12 5-4 15,-8 0 4-15,-17 3-5 16,-13 1 25-16,-11 1 2 16,-14 1-8-16,-11 2 3 0,-18-2-7 15,-14 1-10-15,-19 1-2 16,-8-3 1-16,-8-1 0 16,-11 0-4-16,-9-3 0 15,-6 0 10-15,-6-3-2 16,-3-1 0-16,1 0-4 15,-6-7-2-15,1 0-1 16,-3-4-1-16,0-3 1 16,2 0 0-16,3-3-1 15,-3 0-1-15,5 0 1 16,1 0 1-16,2 0 1 16,6-6 1-16,6-3-3 15,3-2 0-15,3-5-1 0,3-2 1 16,3-2 2-16,2-4-2 15,7 0 2-15,2-3 1 16,3-5-1-16,4-2-2 16,0-2-1-16,2-1 1 15,-1-3 1-15,4-1 0 16,2-4 0-16,0-2 0 16,2-4 1-16,-3-2-4 15,0 0 1-15,1-3 1 16,2-7 2-16,2-5 3 15,8-5-4-15,0 1 2 16,8-3 0-16,4 3-3 16,4-4 4-16,2-3-1 15,12-4-2-15,5-4 13 0,11-8-11 16,5 0 7-16,9-3 2 16,8-9 2-16,14-1 4 15,11 2-18-15,9 4 3 16,4 9 1-16,8 9 1 15,1 3-4-15,12 5 1 16,5 3 0-16,5 6-2 16,4 3 0-16,5 9 6 15,2 6-4-15,0 8 0 16,0 7-2-16,5 6 21 16,5 9-6-16,1 6-6 15,-4 4-3-15,-1 8-1 0,-5 1-5 16,1 0 0-16,-1 0-6 15,1 3-5-15,-1 6 11 16,-1 8-3-16,0-2-1 16,0 4 4-16,0 4 1 15,-19 4 1-15,-5 0-2 16,-7 4-2-16,1-1 2 16,0-4 3-16,5 1-3 15,1-4 0-15,3-5-38 16,6-3-41-16,5-8-13 15,2-2-40-15,2-5-71 0,3 0-102 16</inkml:trace>
  <inkml:trace contextRef="#ctx0" brushRef="#br0" timeOffset="167164.45">6348 13930 82 0,'0'0'846'16,"0"0"-811"-16,0 0 99 15,0 0-75-15,0 0-23 16,91 41-23-16,-58-28-7 0,4-2-6 16,3-5-85-1,-1-6-191-15,-5 0-304 16</inkml:trace>
  <inkml:trace contextRef="#ctx0" brushRef="#br0" timeOffset="168046.91">1251 9745 709 0,'0'0'263'15,"0"0"-62"-15,0 0-26 0,0 0-44 16,0 0-57-16,0 0-40 16,21-63-27-16,43 32 1 15,18-3 5-15,15-2-7 16,8 1-2-16,3 0 0 15,-3 0-4-15,-11 7-4 16,-17 8-40-16,-23 6-57 16,-15 11-98-16,-20 3-20 15,-19 0-183-15</inkml:trace>
  <inkml:trace contextRef="#ctx0" brushRef="#br0" timeOffset="168236.05">1818 9721 821 0,'-30'80'198'0,"8"5"-57"15,5-4 0-15,14-8-65 16,3-3-31-16,3-6-38 16,18-3 0-16,3-9-7 15,3-8-20-15,0-6-98 16,-5-13-79-16,-7-13-201 15</inkml:trace>
  <inkml:trace contextRef="#ctx0" brushRef="#br0" timeOffset="168815.54">2037 10226 767 0,'0'0'165'0,"0"0"-79"16,0 0 32-16,0 0-33 16,0 0-23-16,87 25-20 15,-62-25-16-15,0-5-10 16,-2-12-5-16,2-9 2 16,-1-8-4-16,-2-5-5 15,-2-5 0-15,-7-2 0 16,-5 3 0-16,-8 2-3 15,0 7 6-15,-11 7 1 16,-5 13 57-16,1 5 5 16,0 8-20-16,3 1-11 0,-1 5-35 15,-1 17-4-15,5 7 6 16,0 2-5-16,6-2 2 16,3-5-2-16,0-4-1 15,5-8-1-15,11-4-2 16,1-5-1-16,2-3-4 15,3 0-3-15,-2-16-5 16,1-5 7-16,-2-2 4 16,-7-4 5-16,1 2-2 15,-8 5 2-15,-4 6 7 16,-1 8-1-16,0 1 11 16,0 5 19-16,0 0-13 0,0 0-20 15,0 0-3-15,0 15-11 16,0 9 4-16,0 4 7 15,8 2 0-15,2-4-1 16,2-3-26-16,5-4-30 16,2-5-12-16,5-4-65 15,1-10-11-15,11 0 37 16,1-14-59-16,5-10-57 16,1-8-56-16</inkml:trace>
  <inkml:trace contextRef="#ctx0" brushRef="#br0" timeOffset="169139.93">2798 9757 700 0,'0'0'278'0,"0"0"-78"16,0 0-103-16,-85 51-55 15,68-7-11-15,3 2-18 16,6 0-3-16,5-4-10 16,3-4 2-16,0-5 0 15,6-8-2-15,10-9 0 16,-2-8 0-16,5-8-23 15,-2 0-17-15,-1-22 40 16,1-11 5-16,-4-7 1 16,-6-9-4-16,-5-1-1 15,-2 2 6-15,-2-1-3 16,-13 13 3-16,-1 10-4 0,4 13 32 16,7 11-1-1,5 2-34-15,0 15-2 0,2 14-19 16,10 7 0-16,0 2-24 15,4-2-24-15,1-4-45 16,2-5-60-16,-1-5-65 16,0-9-68-16</inkml:trace>
  <inkml:trace contextRef="#ctx0" brushRef="#br0" timeOffset="169857.45">2981 9745 890 0,'0'0'214'16,"0"0"-84"-16,0 0-77 15,0 0 22-15,0 0 46 16,51 97-57-16,-36-67-18 16,-2 0-18-16,-2-7 1 15,-2-4-8-15,-2-7-17 16,-4-8-4-16,0-3 2 15,-3-1 1-15,2-3 1 16,-1-16 5-16,2-8-9 16,2-7 0-16,-1-3-12 15,3 0 9-15,-2 5 3 16,1 5 0-16,0 8 1 16,-6 11 4-16,0 5 11 0,0 3 3 15,3 0-19-15,2 8-3 16,5 9-4-16,2 5 7 15,1 2 3-15,4-4-1 16,-1-2 0-16,-4-4-2 16,4-5 0-16,-4-4 0 15,2-5-4-15,-1 0 2 16,8-3 0-16,-3-14 0 16,9-9-2-16,-2-4-4 15,3-3-7-15,-4-4 1 16,-4 2 1-16,-4 3 3 15,-7 3 10-15,-6 3 3 16,-3 6-2-16,0 0-1 16,0 7 7-16,-6 2 8 15,-6 6 5-15,2 4-9 0,-2 1-6 16,-3 0-5-16,3 11 0 16,-3 8-4-16,8 5 4 15,7 1-7-15,0-3 6 16,13 0 0-16,15 0 2 15,8-1 5-15,3-2 9 16,1-2 4-16,-3-1-6 16,-7-2-4-16,-6 0-5 15,-6-2-1-15,-9 1-3 16,-6-2 0-16,-3-1-4 0,0 1-10 16,-15 0-11-16,-9-1-26 15,-7-4-42-15,-5-3-107 16,3-3-61-16,3 0-172 15</inkml:trace>
  <inkml:trace contextRef="#ctx0" brushRef="#br0" timeOffset="170008.99">3742 9445 812 0,'0'0'121'0,"0"0"-7"16,0 0-44-16,60 80-37 15,-44-44-22-15,-7 1-11 0,-1 2-14 16,-8 1-118-16,0-3-186 16</inkml:trace>
  <inkml:trace contextRef="#ctx0" brushRef="#br0" timeOffset="170166.98">3681 9377 1014 0,'0'0'190'0,"0"0"-110"16,0 0-2-16,0 0-78 0,0 0-110 15,0 0-186-15,0-10-129 16</inkml:trace>
  <inkml:trace contextRef="#ctx0" brushRef="#br0" timeOffset="170590.75">4030 8828 808 0,'0'0'292'0,"0"0"-259"16,0 0-30-16,39 136 148 0,-17-64-59 15,5 6-20-15,-3 6-45 16,-3 3-14-16,-2 1-7 16,-7-5-3-16,-3-13-3 15,-5-18-2-15,-2-20-48 16,-2-16-46-16,0-16 0 16,0 0 4-16,0-25-18 15,0-12-61-15,0-9 94 16,0 2 8-16,0 1 65 15,4 2 4-15,10 7 100 16,8 8 10-16,8 7-8 16,4 11-15-16,4 8-17 15,0 0-19-15,-2 13-17 16,-2 10-4-16,-5 7-25 16,-7 4-5-16,-5 1-23 15,-10-1-91-15,-7-3-165 0,0-6-314 16</inkml:trace>
  <inkml:trace contextRef="#ctx0" brushRef="#br0" timeOffset="170743.18">4503 9176 908 0,'0'0'353'15,"0"0"-292"-15,0 0-28 16,0 0-33-16,33-72-113 15,-8 72-169-15,2 0-216 16</inkml:trace>
  <inkml:trace contextRef="#ctx0" brushRef="#br0" timeOffset="171029.9">4795 9235 847 0,'0'0'183'0,"0"0"-47"15,0 0-44-15,22 72-54 16,1-65-12-16,7-7 0 16,0 0 15-16,-5-9-10 15,-1-11-5-15,-11-2 0 0,-4 0 3 16,-6 1-3 0,-3 4 10-16,0 3-6 15,-13 1-7-15,-7 6-22 0,-5 2-1 16,-5 5-12-16,5 0-41 15,-2 10-48-15,7 17-40 16,4 4-38-16,7 6-87 16,6 1-111-16</inkml:trace>
  <inkml:trace contextRef="#ctx0" brushRef="#br0" timeOffset="171426.84">5192 9079 938 0,'0'0'299'0,"0"0"-241"15,0 0 53-15,0 0 10 16,52 76-54-16,-40-45-24 16,0 3-25-16,-3-3-4 15,-2-4-10-15,-2-8-4 16,-2-6 1-16,-3-12 2 15,3-1-1-15,1-11-1 16,2-16 10-16,2-11-11 16,-2-4-3-16,0-3 0 15,-1-1 3-15,-2 6 0 16,0 3 1-16,-1 14 1 16,-1 8 1-16,1 9 5 15,-2 6 4-15,6 6-12 0,2 14-7 16,2 9 7-16,2 0 6 15,-3-1-4-15,7-2-2 16,-2-1 0-16,5-4 0 16,8-7-26-16,4-7-43 15,11-7-37-15,7 0-75 16,2-18-84-16,-2-12-259 16</inkml:trace>
  <inkml:trace contextRef="#ctx0" brushRef="#br0" timeOffset="172123.18">2735 10943 509 0,'0'0'191'0,"0"0"7"15,9-82 6-15,-9 82-34 16,4 8-59-16,1 31-91 16,1 13 62-16,0 15 9 0,-3-4-52 15,2 1-9 1,-2 0-22-16,2-3 0 0,0-5-8 16,-2-6 1-16,0-8-1 15,0-8-3-15,-2-10-47 16,-1-9-46-16,0-9-82 15,0-6-4-15,0-13 26 16,-1-17-238-16</inkml:trace>
  <inkml:trace contextRef="#ctx0" brushRef="#br0" timeOffset="172504.91">2793 10799 1040 0,'0'0'220'0,"0"0"20"15,0 0-156-15,0 0-84 0,21 79 0 16,4-26 47-16,1 0-17 16,-2-8 3-16,3-6-17 15,-5-7-6-15,-2-10-5 16,-6-9-2-16,-5-8-2 16,-1-5-1-16,4-8 0 15,4-20 2-15,5-12 7 16,4-18-5-16,-1-5-4 15,-3-5-17-15,0 9 10 16,-2 16 2-16,-7 16 4 16,-6 16 1-16,-1 11 17 15,5 16-17-15,4 23 4 16,3 17 4-16,-3 9 16 0,2 8-16 16,-4-1-5-16,3 3-2 15,2-4-1-15,2-1-4 16,-1-5-44-16,3-9-35 15,1-10-68-15,-4-12-139 16,3-13-209-16</inkml:trace>
  <inkml:trace contextRef="#ctx0" brushRef="#br0" timeOffset="173094.07">3739 11076 1219 0,'0'0'228'0,"0"0"-38"0,0 0-116 16,-88-5-35-16,64 31-15 16,3 9-15-16,-1 6-1 15,8 3 2-15,4-4-7 16,7-3-2-16,3-12-1 16,0-9-1-16,5-12-5 15,14-4-7-15,5-20-26 16,4-16 15-16,2-11 5 15,-6 0-6-15,-3 0 8 16,-8 5 17-16,-4 6 6 16,-6 9 6-16,-3 8 31 15,0 12 13-15,0 4 8 16,0 3-23-16,0 0-24 16,0 9-17-16,0 13-10 15,3 7 7-15,5 4-1 0,3 0 3 16,3-8-11-16,2-7-14 15,4-6-27-15,2-11 3 16,5-1 3-16,3-19 25 16,1-17 6-16,2-15-10 15,-2-10-3-15,-4-12-8 16,-5-9-8-16,-8-7-7 16,-8-5 38-16,-6-2 14 15,0 0 46-15,-20 14 46 16,-5 17-25-16,6 24-6 15,5 21 3-15,4 20-8 16,7 14-40-16,3 37-16 16,0 26 0-16,3 18 0 0,18 4 0 15,1 6 0-15,5-2 0 16,-6-2-22-16,1-4-53 16,-4-9-15-16,-9-9-59 15,-9-11-132-15,0-17-177 16</inkml:trace>
  <inkml:trace contextRef="#ctx0" brushRef="#br0" timeOffset="173262.81">3997 11037 889 0,'0'0'725'0,"0"0"-686"15,12-79 7-15,22 43-37 16,12-1-9-16,2 2-4 15,3 4-50-15,-6 6-69 16,-10 5-219-16,-15 0-436 16</inkml:trace>
  <inkml:trace contextRef="#ctx0" brushRef="#br0" timeOffset="174092.25">4513 10860 470 0,'0'0'141'0,"0"0"21"0,0 0 5 15,0 0-37-15,0 0-26 16,12-72-28-16,12 67-17 16,10 5-5-16,8 0-16 15,4 19-6-15,-4 5-7 16,-9 3-6-16,-6 2-12 15,-11 0-6-15,-7 0 8 16,-9-7-6-16,0-2-2 16,0-5 1-16,0-6 2 15,-9-6-1-15,3-3 0 16,-6 0 6-16,2-15 1 16,-2-11-5-16,3-6-2 0,9-7-3 15,0-5 0-15,3 3-5 16,18-2 0-16,4 2 4 15,2 9-4-15,-3 7 5 16,1 11 9-16,-4 9 10 16,-2 5-13-16,-2 8-1 15,4 14-1-15,-3 6-4 16,-2 5-2-16,-5 0 1 16,-3 1-2-16,-5 0-46 15,-3-3-92-15,0-1-58 16,-3-7-187-16</inkml:trace>
  <inkml:trace contextRef="#ctx0" brushRef="#br0" timeOffset="174232.52">4952 10504 1001 0,'0'0'132'0,"0"0"-25"15,0 0-94-15,0 0-13 16,0 0-97-16,0 0-111 15,100 1-204-15</inkml:trace>
  <inkml:trace contextRef="#ctx0" brushRef="#br0" timeOffset="174491.1">5170 10561 822 0,'0'0'428'0,"0"0"-281"16,0 0-60-16,83 41-15 15,-25-5-3-15,5 2-14 16,4 1-35-16,0-2-14 16,-7-1 1-16,-11-7-7 15,-9-3-6-15,-13-8-45 16,-8-8-39-16,-5-9-108 15,-11-1-63-15,-3-9-252 16</inkml:trace>
  <inkml:trace contextRef="#ctx0" brushRef="#br0" timeOffset="174695.09">5689 10425 502 0,'0'0'758'0,"0"0"-651"16,0 0 68-16,-94 94-99 15,61-40-28-15,-3 2-10 16,5 0-20-16,-1-3-8 0,4-2-8 16,6-4-2-1,-1 0 0-15,5-7-4 0,5-8-50 16,1-8-64-16,9-11-190 16,3-13-362-16</inkml:trace>
  <inkml:trace contextRef="#ctx0" brushRef="#br0" timeOffset="174829.96">5772 10698 572 0,'0'0'912'16,"0"0"-843"-16,0 0 8 16,0 0-77-16,0 0-203 15,-125 20-827-15</inkml:trace>
  <inkml:trace contextRef="#ctx0" brushRef="#br0" timeOffset="186718.91">3266 12886 311 0,'0'0'71'0,"0"0"86"15,0 0-30-15,0 0-20 16,0 0-25-16,0 0-6 15,-4-73 0-15,-2 59-7 16,-2 1-1-16,-1-1-20 16,-4 1 10-16,-2 0-9 15,-4-1-18-15,-7 3 2 16,-5 6 0-16,-6 5-8 16,-5 13-16-16,-3 21-3 0,3 14 0 15,3 10 22 1,4 7-8-16,11 4 11 0,6 0-5 15,15-9-14-15,3-10-6 16,0-7 2 0,6-14-6-16,9-8-1 0,1-11 5 15,2-10-4-15,5 0 4 16,-1-17 13-16,8-14-1 16,-3-10-2-16,-2-9-12 15,0-9 1-15,-5-4-5 16,-2 0 3-16,-9 0-2 15,-6 6-1-15,0 6 0 16,-3 14 0-16,0 16 5 16,0 18-4-16,0 3-1 15,0 40 0-15,0 21-5 0,0 23 5 16,0 14 2-16,0 5 2 16,-2 1-1-16,-2-6 10 15,-2-4-10-15,3-11 13 16,-2-9-7-16,5-13-1 15,0-15-2-15,0-17-3 16,0-12-3-16,0-12-2 16,0-5 2-16,3 0 8 15,5-12-6-15,3-9-2 16,3-7-6-16,0-2-30 16,0-2-27-16,0-3-56 15,4-1-100-15,-8-3-86 0,3-4-244 16</inkml:trace>
  <inkml:trace contextRef="#ctx0" brushRef="#br0" timeOffset="186880.67">3542 13075 666 0,'0'0'163'15,"0"0"-24"-15,6 93-56 16,0-56-56-16,-3-2-23 15,-3 0-4-15,0-3-61 0,0-6-78 16,0-6-116-16</inkml:trace>
  <inkml:trace contextRef="#ctx0" brushRef="#br0" timeOffset="187027.2">3511 12891 905 0,'0'0'159'16,"0"0"-69"-16,0 0-90 16,0 0-17-16,0 0-166 15,0 0-132-15</inkml:trace>
  <inkml:trace contextRef="#ctx0" brushRef="#br0" timeOffset="187425.97">3711 13212 117 0,'0'0'528'0,"0"0"-456"0,0 0 73 16,0 0-59-16,0 0-43 15,88-30-21-15,-69 10 30 16,2-4-43-16,-5-2 4 15,-5-4-9-15,-1-2 4 0,-7-1 10 16,-3 2 10-16,0 8 9 16,0 7 22-16,0 8 23 15,0 6 18-15,0 2-29 16,0 21-67-16,0 18-4 16,11 10 14-16,-1 9 15 15,2-3 8-15,0-1-15 16,0-3-12-16,-3-1-9 15,-2-4 2-15,-2-5-3 16,-5-4 0-16,0-6-7 16,0-6-34-16,-11-2-53 15,-6-6-49-15,-3-5-22 16,-2-12-101-16,-2 0-171 16</inkml:trace>
  <inkml:trace contextRef="#ctx0" brushRef="#br0" timeOffset="187583.8">3741 12637 811 0,'0'0'51'0,"0"0"-51"15,0 0-98-15,0 0-428 16</inkml:trace>
  <inkml:trace contextRef="#ctx0" brushRef="#br0" timeOffset="188046.84">4100 12789 495 0,'0'0'212'16,"0"0"18"-16,0 0-48 15,0 0-43-15,0 0-49 16,0 0-12-16,27-46-44 16,22 25-22-16,18 6 21 15,14 4-7-15,2 8 8 16,-7 3-9-16,-16 1-16 16,-23 14-2-16,-19 8 3 15,-15 7-5-15,-3 5 17 16,-12 7 6-16,-19 3 3 15,0 2-21-15,-7 0-7 16,1-3-3-16,-2-1-2 16,2-4-19-16,6-3-48 0,5-5-75 15,11-4-68-15,11-10-124 16,4-10-187-16</inkml:trace>
  <inkml:trace contextRef="#ctx0" brushRef="#br0" timeOffset="188262.85">4870 12939 387 0,'0'0'608'0,"0"0"-470"15,0 0 55-15,0 0-6 16,-100 107-88-16,55-64-42 0,-1 0-23 16,4-1-28-1,3-3-5-15,5-6 2 0,10-5-3 16,3-7-31-16,12-8-49 15,5-7-88-15,4-6-82 16,4-2-121-16,20-20-114 16</inkml:trace>
  <inkml:trace contextRef="#ctx0" brushRef="#br0" timeOffset="188743.11">5344 12811 195 0,'0'0'116'0,"0"0"48"16,0 0-38-16,0 0-15 15,0 0 5-15,12-78-7 16,-12 64 4-16,0 2-30 15,0-1 13-15,0 2-9 16,0 4-8-16,0 2 3 16,-1 5-13-16,-10 0-27 15,-1 9-32-15,-9 20-9 16,-3 8 9-16,5 9 1 16,1 4 12-16,10-3-12 15,8-5-2-15,0-8-5 16,11-9-4-16,14-8 8 0,10-15-8 15,2-2 4-15,3-12-2 16,0-16 8-16,-5-7-7 16,-10-5-2-1,-8 1 6-15,-10 0-6 0,-7 2 6 16,-15 1 15-16,-18 2-6 16,-6 2 3-16,-2 9-19 15,5 6-1-15,3 7-1 16,5 10-46-16,3 0-51 15,8 7-175-15,9 10-234 16</inkml:trace>
  <inkml:trace contextRef="#ctx0" brushRef="#br0" timeOffset="196723.91">2962 14925 113 0,'0'0'75'16,"0"0"-52"-16,0 0-10 15,0 0 36-15,0 0-21 16,0 0-20-16,0 0 8 15,0 0-7-15,24-45 1 16,-17 40-8-16,-4 2-1 16,5 0 3-16,1-2-3 15,-1-1-1-15,3 3-6 16,-2 0-13-16,4-3-31 0,-2 1 15 16,-2 0 17-16,4 1 11 15,1-3 7-15,0-1 1 16,0-1 1-16,1 1 8 15,-2-2 2-15,-2 0 27 16,2 4-5-16,-1-2-3 16,0 2 18-16,-3-3 34 15,3 2 1-15,0 0 25 16,-3-1-19-16,0 1 5 16,1 0-3-16,-4 0-10 15,2 1-23-15,-5 3 4 16,-2 2-11-16,-1 1-16 0,0 0 1 15,0 0-4-15,0 0-6 16,-15 3 7-16,-16 16-9 16,-21 10-7-16,-14 8 3 15,-13 11 9-15,-12 9 5 16,-6 5 2-16,-3 2-6 16,-1-6-11-16,10-4 7 15,10-4-11-15,18-6-6 16,19-8-1-16,20-13-7 15,18-7-2-15,6-11-3 16,34-5 2-16,32-3 0 16,32-21 2-16,20-11 5 15,13-7-5-15,4 0 3 16,-6 1 5-16,-12 8-6 16,-19 12-3-16,-34 10-3 0,-28 11 1 15,-25 8-1 1,-11 28-5-16,-30 13 8 0,-28 16 10 15,-20 6 1-15,-16 3 23 16,0-2 1-16,3-3-11 16,3-2-9-16,14-6-4 15,8-10-6-15,12-9-2 16,20-17-3-16,16-8 1 16,13-13-1-16,5-4-2 15,9 0-5-15,30 0 5 16,24-17 2-16,22-7 8 15,15-4-8-15,4 0 5 0,-10 5-1 16,-16 7-1-16,-23 10-3 16,-24 6-4-16,-16 0 2 15,-15 5-6-15,0 16 3 16,-7 6 4-16,-11 2 0 16,-6 1-19-16,3-4-41 15,6-2-50-15,6-9-132 16,9-10-203-16</inkml:trace>
  <inkml:trace contextRef="#ctx0" brushRef="#br0" timeOffset="198471.99">2519 16280 306 0,'0'0'190'16,"0"0"-73"-16,0 0 3 16,0 0-1-16,0 0-31 15,0 0 1-15,-9-60-20 16,7 56-19-16,2-1-7 15,-1 3-8-15,1 1 3 0,0 1-15 16,0 0-6-16,0 0-2 16,0 0-5-16,0 0-6 15,0 0-2-15,0 0-2 16,0 0 0-16,0 0 0 16,0 0 4-16,4 7 0 15,10 4 5-15,11 4 6 16,5 7 2-16,12 5 13 15,1 3-13-15,5 5 20 16,-2 0-24-16,-7 0-1 16,-3 1-6-16,-8-4-1 15,-7-5-4-15,-6-7 3 16,-3-4-2-16,-8-6-1 0,-1-6 0 16,-3-1 2-16,0-3-1 15,0 0 10-15,0 0 26 16,0-3 14-16,-12-15-22 15,-6-9-23-15,-1-11-3 16,4-11-4-16,6-14-4 16,9-4 2-16,0-6 1 15,15 0-2-15,9 10 2 16,1 13-4-16,-5 13-44 16,-1 11-10-16,-1 15-46 15,-5 11-52-15,-2 6-85 16,-7 20-64-16,-4 10-222 15</inkml:trace>
  <inkml:trace contextRef="#ctx0" brushRef="#br0" timeOffset="198693.05">2728 16482 552 0,'0'0'372'0,"0"0"-304"16,0 0 16-16,52-91-40 15,-21 67-41-15,8 3-3 0,3 2-66 16,-1 2-204-16,-2 2-323 16</inkml:trace>
  <inkml:trace contextRef="#ctx0" brushRef="#br0" timeOffset="199303.53">3168 16476 423 0,'0'0'143'0,"0"0"-68"16,0 0 28-16,0 0-22 16,0 0-18-16,89-26-3 0,-71 9-29 15,-1-2-8 1,-4-3 3-16,-4-1-17 0,-3-1-1 16,1-2-5-16,-4 2 2 15,-3 2 7-15,0 1 17 16,0 4 12-16,-3 5-2 15,-7 4 4-15,4 4-7 16,0 4-1-16,4 0-10 16,2 14-22-16,0 21-3 15,5 16 0-15,17 13 14 16,1 4 26-16,5 1 20 16,-1-3-16-16,-3-4-27 15,-2-6-8-15,-7-4-2 16,-3-6-3-16,-5-5-4 15,-5-10 4-15,-2-5-4 16,0-9-1-16,0-4-17 0,-15-8-52 16,-9-5-15-16,-4-7-54 15,-11-18-141-15,-1-12-334 16</inkml:trace>
  <inkml:trace contextRef="#ctx0" brushRef="#br0" timeOffset="199469.24">3300 15976 978 0,'0'0'213'16,"0"0"-158"-16,0 0-55 0,0 0-9 15,0 0-276-15,0 0-570 16</inkml:trace>
  <inkml:trace contextRef="#ctx0" brushRef="#br0" timeOffset="202363.28">3979 15275 376 0,'0'0'132'16,"0"0"-37"-16,0 0 21 15,0 0-6-15,0 0-21 16,0 0 0-16,-46-71-25 16,25 64-4-16,-3 4-8 15,-4 3-23-15,3 5-5 16,-2 20-5-16,4 9-12 0,5 6-3 16,5 0 3-16,6-3 5 15,7-4-7 1,0-8-1-16,7-7-1 0,8-6-1 15,4-7-2-15,1-5 1 16,2 0 3-16,2-13 3 16,-5-8 1-16,1-4-1 15,-7-5-4-15,-1-2 5 16,-4-2-6-16,-7 0 22 16,-1 2 4-16,0 5-10 15,0 8-2-15,0 10 10 16,0 9 3-16,0 1-6 0,0 29-23 15,3 13-8 1,9 14 8-16,0 6 8 0,-6 2 20 16,6 0-12-16,-6-4-3 15,1-8-9-15,2-5-4 16,-3-17 1-16,0-8-4 16,3-10 3-16,0-10-80 15,0-3-55-15,0-2 3 16,0-17-31-16,3-8-133 15,-6-4-211-15</inkml:trace>
  <inkml:trace contextRef="#ctx0" brushRef="#br0" timeOffset="202551.86">4227 15354 413 0,'0'0'311'0,"0"0"-122"15,0 0-50-15,0 0-55 16,46 90-54-16,-43-66-16 16,0 0-10-16,-3-4-2 15,0-2-2-15,0-5-102 16,0-6-149-16,-5-7-312 16</inkml:trace>
  <inkml:trace contextRef="#ctx0" brushRef="#br0" timeOffset="202690.86">4203 15166 966 0,'0'0'156'0,"0"0"-66"0,0 0-58 16,0 0-32-16,0 0-77 16,0 0-158-16,110 75-297 15</inkml:trace>
  <inkml:trace contextRef="#ctx0" brushRef="#br0" timeOffset="203186.57">4601 15426 59 0,'0'0'770'0,"0"0"-707"16,0 0 73-16,0 0-42 15,0 0-40-15,0 0-23 16,97 42-3-16,-72-42-9 16,-2 0-9-16,2-14 3 15,2-8 0-15,0-6-6 16,-3-7-2-16,-5-5-2 16,-7-4 2-16,-6-1-4 15,-6 1 4-15,0 5 0 16,-6 7 14-16,-10 10 43 0,5 10 2 15,2 11 17-15,5 1-38 16,4 27-43-16,0 22 3 16,19 22-3-1,8 15 22-15,9 6 14 0,1 0 10 16,5-6-18-16,-5-8-14 16,-4-4-1-16,-9-8-8 15,-9-5-5-15,-5-8 2 16,-10-5 1-16,0-9-1 15,0-11-1-15,-21-12 1 16,-10-14-2-16,-11-2-5 16,-10-20-28-16,-6-16-18 15,-9-11-31-15,-2-5-68 0,7-3-58 16,9-3-123 0,13-7-243-16</inkml:trace>
  <inkml:trace contextRef="#ctx0" brushRef="#br0" timeOffset="203361.95">4758 14793 1127 0,'0'0'187'0,"0"0"-75"15,0 0-77-15,0 0-35 0,0 0-78 16,0 0-68-16,52 46-133 15,-25-16-448-15</inkml:trace>
  <inkml:trace contextRef="#ctx0" brushRef="#br0" timeOffset="203585.71">5208 14971 1046 0,'0'0'206'16,"0"0"-86"-16,0 0-43 0,57-74-37 15,-20 59-34 1,5 5-6-16,-5 8-21 0,-2 2-76 16,-7 9-55-16,-7 12-93 15,-14 5-159-15</inkml:trace>
  <inkml:trace contextRef="#ctx0" brushRef="#br0" timeOffset="203748.01">5390 15148 746 0,'0'0'347'0,"0"0"-148"16,0 0-2-16,0 0-131 16,0 0-54-16,0 0-9 15,108-89-1-15,-58 67-4 16,4 0-16-16,0 1-107 15,-2-2-48-15,-6-6-61 16,-7-2-203-16</inkml:trace>
  <inkml:trace contextRef="#ctx0" brushRef="#br0" timeOffset="204000.36">6027 14380 359 0,'0'0'541'15,"0"0"-324"-15,0 0-102 16,0 0-83-16,40 93 134 0,-23-32-49 16,4 6-44-1,-2 2-7-15,-1 2-37 0,0 4-4 16,-6 1-21 0,1-3-1-16,-7-9-1 0,-1-11-2 15,-5-15-5-15,0-14-55 16,0-11-15-16,0-12-79 15,0-1-31-15,-9-10-48 16,-6-18-262-16</inkml:trace>
  <inkml:trace contextRef="#ctx0" brushRef="#br0" timeOffset="204243.93">6058 14466 463 0,'0'0'154'0,"0"0"62"15,0 0 11-15,0 0-70 16,0 0-63-16,0 0-39 16,-104 31 5-16,67 8-11 15,-1 3-39-15,7 3-9 16,7 2-1-16,5 2-129 15,7 2-138-15,3 3-298 16</inkml:trace>
  <inkml:trace contextRef="#ctx0" brushRef="#br0" timeOffset="204671.76">6027 15402 313 0,'0'0'717'16,"0"0"-558"-16,0 0 63 15,0 0-90-15,0 0-69 16,98-36-9-16,-44 17-36 16,6-1-14-16,1 1-4 15,3-1-2-15,0 4-64 0,-1-1-127 16,-5 0-202-16</inkml:trace>
  <inkml:trace contextRef="#ctx0" brushRef="#br0" timeOffset="204829.8">7316 14629 956 0,'0'0'269'0,"0"0"-269"15,0 0-3-15,0 0-313 0</inkml:trace>
  <inkml:trace contextRef="#ctx0" brushRef="#br0" timeOffset="-143950.18">26973 5639 356 0,'0'0'140'0,"0"0"-5"0,0 0-27 16,0 0-19-16,0 0-17 16,0 0-10-16,0 0 10 15,-8-22-10-15,6 22 0 16,2 0-4-16,0 0-7 15,-1 0-7-15,1 0-4 16,0 0 8-16,0 0-9 16,0 0-10-16,-3 0-10 15,-2 12-19-15,-1 15 6 16,1 10 23-16,0 11 6 16,2-1-1-16,3 0-18 15,0-7 0-15,0-5-4 0,10-6-4 16,7-7-7-16,2-5-1 15,0-5-1-15,4-10-5 16,0-2-23-16,3 0-29 16,-3-14-50-16,0-8-61 15,-5-3-44-15,-6-3-137 16,-3-6-230-16</inkml:trace>
  <inkml:trace contextRef="#ctx0" brushRef="#br0" timeOffset="-143491.85">26985 5329 446 0,'0'0'151'0,"0"0"1"16,0 0-5-16,0 0-50 16,0 0-36-16,0 0-28 15,-43 37-15-15,43-37-1 16,0 0 18-16,0 0 63 16,0-11-1-16,0 2-29 15,0-3-12-15,-4 3-28 16,-1 4-19-16,4 2-9 15,1 3-19-15,0 0-95 16,11 0-120-16,19 7-208 0</inkml:trace>
  <inkml:trace contextRef="#ctx0" brushRef="#br0" timeOffset="-142963.64">27654 5850 542 0,'0'0'242'15,"0"0"-6"-15,0 0-64 16,0 0-18-16,0 0-47 15,0 0-46-15,58-27-27 16,58 20 16-16,63-3 53 16,48-4-28-16,34-1-3 15,13-2-50-15,-17 3-12 16,-29 4 16-16,-45 3-10 0,-51 2-11 16,-47 5-2-16,-42-3-6 15,-28 1 5-15,-15 2-2 16,0 0 6-16,0 0 0 15,0 0-6-15,-5 0 0 16,2 0-46-16,1 0-42 16,2 0-32-16,0-2-46 15,-2-2-125-15,-1-5-233 16</inkml:trace>
  <inkml:trace contextRef="#ctx0" brushRef="#br0" timeOffset="-142672.54">29633 5506 752 0,'0'0'215'0,"0"0"-2"16,0 0-60-16,0 0-55 15,0 0-37-15,0 0-36 16,63-25-4-16,-11 36 23 15,3 8-8-15,-9 4 8 16,-9 2-26-16,-19 7-10 16,-18 4-6-16,-13 7 1 15,-38 6 1-15,-16 3-8 0,-12-1-16 16,3-6-49 0,5-7-89-16,8-11-149 0,21-8-214 15</inkml:trace>
  <inkml:trace contextRef="#ctx0" brushRef="#br0" timeOffset="-141888.49">30562 5796 279 0,'0'0'262'0,"0"0"-121"0,0 0 7 16,0 0-38-16,0 0-45 15,0 0-35-15,-15 0 6 16,17 9-6-16,13-3 9 16,3-4-8-16,2-2 8 15,6 0-8-15,-1-11-3 16,3-9-4-16,2-4-5 16,-2-2-5-16,1-2 6 15,-10 1-10-15,-2 1 7 16,-8 2 12-16,-8 4 42 0,-1 2-18 15,0 5 7 1,-1 5-19-16,-5 4-8 0,1 4-7 16,-3 1-17-16,-3 25-9 15,3 20-1-15,1 24 1 16,7 24 21-16,0 15 18 16,1 10 8-16,13 1 5 15,2-6-25-15,-1-7-3 16,-7-8-7-16,-1-14-10 15,-7-8 0-15,0-13-5 16,-6-12 1-16,-6-15-2 16,-5-13-1-16,-2-12 0 15,-4-12-3-15,-9 0-14 16,-5-21-19-16,-3-16-23 0,-1-10-12 16,7-5-21-16,6-4-17 15,6-5-33-15,8 1-26 16,8-6-18-16,6-1-123 15,0-3-153-15</inkml:trace>
  <inkml:trace contextRef="#ctx0" brushRef="#br0" timeOffset="-141283.45">30905 5227 141 0,'0'0'109'0,"0"0"9"15,0 0 13-15,0 0 4 16,0 0-22-16,0-81 2 16,0 71-4-16,0 5-19 15,0 2 7-15,0 3-20 16,-4 0-1-16,-7 0-24 16,-2 13-36-16,-1 3 13 0,0 1 4 15,6-4-11-15,4-4-15 16,0-2-2-16,4-6-7 15,0-1 3-15,0 0 0 16,10-5 7-16,6-10 2 16,-1-2-9-16,0 0 1 15,-8 5-3-15,-4 5-1 16,-3 1-8-16,0 5-9 16,0 1-56-16,-7 1-114 15,-10 15-68-15,-2 3-91 16</inkml:trace>
  <inkml:trace contextRef="#ctx0" brushRef="#br0" timeOffset="-139924.64">26544 6459 350 0,'0'0'328'15,"0"0"-178"-15,0 0 6 16,0 0-5-16,0 0-47 16,0 0-48-16,-60 8-2 15,60-5-5-15,23 1-25 16,24 0 54-16,29 1 9 15,33-5-35-15,26 0-24 16,9 0 5-16,4-11-8 16,-11 1-13-16,-21 1-12 15,-26 1 0-15,-30 3 4 16,-29 2-3-16,-21 2-1 16,-10 1 0-16,-35 0 6 0,-34 0 4 15,-30 0 5-15,-18 0 6 16,-10 6 12-16,-2 4-9 15,7 0-10-15,9 4-8 16,14 1-2-16,23-1 0 16,26-4 0-16,23-3-3 15,19-4-1-15,10-3-2 16,41 0 2-16,26-13-1 16,32-11 3-16,26-5 4 15,3 0-6-15,-8 1 0 16,-21 4-1-16,-32 7 1 15,-29 6 0-15,-26 9 0 0,-14 2 0 16,-35 0 1-16,-24 2 11 16,-26 12-10-16,-14 1 13 15,1 1 8-15,14-3-9 16,23-4-14-16,28-3-2 16,21-4 2-16,12-2-1 15,14 0 1-15,26-14-3 16,24-1-7-16,8 0 5 15,-8 1-6-15,-19 5-13 16,-21 4 20-16,-20 5-2 16,-4 0 6-16,-9 0 0 15,-19 0-8-15,-2 2 3 16,0 4-3-16,12-3-18 0,11-1-10 16,7-2-4-16,3 0-17 15,22 0 13-15,7-2 6 16,0-4-5-16,-6 3 14 15,-13 1 29-15,-13 2 6 16,0 0 3-16,-15 0 52 16,-13 0-27-16,-5 0-22 15,5 4-5-15,8 0-7 16,10-1-25-16,10-1-100 16,4-2-246-16,20-6-423 0</inkml:trace>
  <inkml:trace contextRef="#ctx0" brushRef="#br0" timeOffset="-138245.41">26923 6440 363 0,'0'0'314'0,"0"0"-154"0,0 0 20 16,0 0-58-16,0 0-22 15,0 0-35-15,-36 0-7 16,55 0-11-16,18 0 3 15,14 0-9-15,9-1 1 16,4-8-12-16,-1 1-9 16,-8-1-5-16,-12 0-2 15,-15 4 7-15,-14 0-16 16,-14 3 3-16,-11 2 12 16,-35 0-1-16,-22 11 6 15,-22 6 6-15,-13 0 2 16,-1 0-10-16,8-1-3 15,16-7-6-15,23-2-7 16,24-4 2-16,21-3-9 16,12 0 7-16,18 0-7 15,27-13 0-15,22-1-1 16,17-1 0-16,4 0-4 0,-14 2-1 16,-22 5 3-16,-26 3 0 15,-22 5 3-15,-5 0 2 16,-38 0-1-16,-16 8 5 15,-12 1-2-15,2 1 9 16,15-3-12-16,20-2 1 16,15-3-2-16,14-2 1 15,1 0-2-15,16 0 1 16,18-5-2-16,14-9 2 16,4 2 2-16,-6 0-2 15,-14 5 0-15,-17 5 0 16,-14 2 1-16,-1 0 3 0,-10 0-2 15,-18 0 2-15,-4 8-3 16,5 0-1-16,11-3 0 16,7-2-4-16,9-2-1 15,0-1-12-15,18 0 2 16,10 0 8-16,10 0 2 16,-3-6 2-16,-5 1 1 15,-11 0-5-15,-8 3-21 16,-5 2-4-16,-5 0-41 15,5 0-40-15,6 0-106 16,15 0-188-16</inkml:trace>
  <inkml:trace contextRef="#ctx0" brushRef="#br0" timeOffset="-134705.71">26976 6454 536 0,'0'0'212'15,"0"0"-76"-15,0 0 1 16,-89 52-42-16,73-27-25 0,6 0-24 16,6-3-7-16,4 1-12 15,0-6-2-15,4-6-5 16,20-5 9-16,11-6-1 15,8 0 13-15,8-11 6 16,4-11-26-16,-3-7-9 16,-3-3-3-16,-10-4 3 15,-10 0-6-15,-10-3 9 16,-12 5 6-16,-7 5 16 16,0 5-10-16,-12 7 13 15,-12 5-15-15,-4 9-20 16,-6 3 0-16,-5 15 0 15,-3 16 2-15,0 9-6 16,5 5 5-16,9 4 2 16,9-3-6-16,12-2 1 15,7-4 2-15,0-8-3 16,13-8-2-16,10-7 2 0,6-8-2 16,7-9 0-16,6 0 6 15,2-17-4-15,-2-13-4 16,-2-7 2-16,-9-4-1 15,-6-5-5-15,-9 2 3 16,-10 1 3-16,-6 9 1 16,0 4 0-16,-20 7 7 15,-10 8 7-15,-8 10-15 16,-6 5 9-16,-6 9 1 16,-1 18-1-16,2 7-2 15,10 5-1-15,10 3 3 16,13 1-2-16,10-2-4 0,6-3 1 15,0-8 0-15,12-4-3 16,14-6 1-16,5-8-2 16,3-7 2-16,5-5-2 15,0-1 1-15,-2-23 0 16,-1-5-1-16,-6-7 0 16,-8-7-3-16,-9-2-4 15,-10 0 7-15,-3 3 1 16,0 6 6-16,-11 10-7 15,-9 9 11-15,-5 7 7 16,-8 10-13-16,-6 3 5 16,-3 23-1-16,0 6-8 15,1 9 13-15,7 0-7 0,7 3 7 16,12-3-10-16,7-2-3 16,8-7 0-16,0-7 0 15,14-5 0-15,9-7-1 16,4-7 0-16,5-6 2 15,-1 0 0-15,3-11-2 16,-1-14 0-16,-3-7-1 16,-6-6-2-16,-8-5 3 15,-10-1 0-15,-6 7 3 16,0 3 0-16,-6 10-1 16,-12 7 8-16,-4 6-2 15,-6 11 1-15,-5 0-5 0,-2 20-3 16,-1 10 0-16,4 7 2 15,6 2-3-15,10 3 0 16,10 0-1-16,6-3 1 16,0-3-1-16,21-8 2 15,10-8-2-15,7-5 0 16,5-11 0-16,2-4 1 16,-2-3-1-16,-2-18-5 15,-3-8 2-15,-8-5 3 16,-8-4 1-16,-11 4 0 15,-10 7 4-15,-1 9-1 16,-4 5 7-16,-16 10 8 16,-5 3-9-16,-5 0-6 15,-6 12 0-15,-1 5 3 16,4-2 2-16,8-1-8 0,10-4 0 16,9-5 0-16,6-3 0 15,0-2 0-15,18 0 0 16,9 0 0-16,4 0-6 15,-6-7-23-15,-8 2-13 16,-4 3-26-16,-8 2-21 16,-4 0-34-16,-1 5-79 15,0 4-62-15,-1 4-193 16</inkml:trace>
  <inkml:trace contextRef="#ctx0" brushRef="#br0" timeOffset="-133275.68">31454 6740 371 0,'0'0'135'0,"0"0"-21"0,0 0 14 16,0 0-29-16,0 0-17 15,0 0-25-15,0 0-11 16,-1-19-7-16,1 19-10 15,0 0 5-15,-2-1-3 16,2 1-1-16,-1 0-3 16,-1 0 6-16,1 0-11 15,-2 0 3-15,0 0-5 16,1 0 1-16,-1 0-10 16,1 0 4-16,-2-2-11 15,3 2-1-15,-1 0 4 0,1 0 0 16,-1 0-6-1,2 0 2-15,0 0-1 0,0 0 4 16,0 0-6-16,0 0 3 16,0 0-1-16,0 0 0 15,0 0-2-15,0 0 0 16,0 0 3-16,0 0-1 16,0 0 1-16,0 0 3 15,0 0 3-15,0 0 1 16,0 0 7-16,0 0-12 15,0 0 3-15,0 0-5 16,0 0-2-16,0 0 0 16,0 0-1-16,0 0-1 0,0 0 1 15,0 0 1-15,0 0 1 16,0 0-2-16,0 0-4 16,0 0-47-16,0 0-70 15,0 0-155-15,-3 0-455 16</inkml:trace>
  <inkml:trace contextRef="#ctx0" brushRef="#br0" timeOffset="-131126.08">31484 6788 176 0,'0'0'141'15,"0"0"-17"-15,0 0-11 0,0 0 20 16,0 0-34-16,0 0 7 15,9-26-11-15,-5 21-7 16,-1 2-21-16,-1-2-14 16,1 1-8-16,-3-1-10 15,1 3 3-15,-1-1 3 16,0 0 2-16,0 0 0 16,0 3-14-16,0-1-1 15,-3 1-5-15,-13 1-16 16,-4 15 2-16,-2 5 3 15,1 4 13-15,5 1-2 16,3-2-3-16,6-4-5 16,7-6 0-16,0-1-9 15,2-6-6-15,14-5 5 0,8-2-5 16,8 0 5 0,5-17 7-16,2-5-8 0,-2-2-3 15,-7-5 5-15,-3 1-3 16,-11-4-2-16,-10 0 13 15,-6 3 29-15,0 7-11 16,-2 3-5-16,-15 10 4 16,-6 6-17-16,-5 3-5 15,-3 7-9-15,-4 17-4 16,4 5 4-16,4 5 1 16,9 0 0-16,6-3 0 15,11-3 0-15,1-2-1 0,1-7 0 16,20-4 1-1,6-8-1-15,6-7 5 0,4 0-4 16,2-20-2-16,-5-7-5 16,-6-3 5-16,-11 4-2 15,-11 3 3-15,-6 6 3 16,-4 7 0-16,-22 8 4 16,-5 2-7-16,0 13-3 15,-4 15-3-15,8 6 5 16,9 5-51-16,10 2-58 15,8-6-106-15,10-8-262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28:25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7402 3013 198 0,'0'0'101'15,"0"0"-56"-15,0 0 18 0,0 0-21 16,0 0-19-16,0 0 12 16,0 0-4-16,-9-33 12 15,7 28 1-15,0 3-4 16,2 1 18-16,-1-1-6 16,-1-1-11-16,2 1-17 15,-3 2 20-15,3 0 2 16,0 0-5-16,0 0-3 15,-3 0-20-15,0 5-14 16,-2 12 13-16,-2 5 50 16,-2 2-19-16,0-4-3 15,0 0-11-15,3-3-2 16,-1-4-2-16,2-3 1 16,2-5-15-16,2-2-8 15,-1-1-4-15,2-2 1 0,0 0 0 16,0 0 3-16,0 0 6 15,0 0 2-15,0 0-1 16,0 0-1-16,0 0-7 16,0 0-3-16,2 0-4 15,17 0 0-15,9 0 2 16,8 0 2-16,2 0-3 16,2 0 0-16,0 0-1 15,-1 0 0-15,-5 9-1 16,-4 3 3-16,-6 0-4 15,-6 3-1-15,-6 5 3 16,-9 1 0-16,-3 2 2 0,0 5 11 16,-21 3 12-16,-9 0-6 15,-6-1-6-15,-4-4 5 16,-5-1 0-16,-3-6-12 16,-1-7-1-16,0-3-3 15,3-4-1-15,0-2-1 16,5-3-3-16,7 0-24 15,10 0-27-15,6 0-35 16,11-7-67-16,7-6-52 16,0-4-157-16,7-2-144 15</inkml:trace>
  <inkml:trace contextRef="#ctx0" brushRef="#br0" timeOffset="342.79">7391 2960 673 0,'0'0'288'0,"0"0"-150"16,0 0-44-16,0 0-39 16,74-97-30-16,-19 72-23 15,6 0-2-15,8 8-24 16,3 1-82-16,-4 5-111 15,-5 8-122-15</inkml:trace>
  <inkml:trace contextRef="#ctx0" brushRef="#br0" timeOffset="1030.54">8030 3118 271 0,'0'0'155'16,"0"0"-40"-16,0 0-12 15,0 0 2-15,0 0 17 16,0 0-39-16,-35-8-23 16,21 8 8-16,3 7-24 15,-3 8-9-15,0 7-6 16,1 4 9-16,4 6 5 16,4 0-18-16,5-1 9 0,0-1-22 15,2-8-5-15,16-4-3 16,6-6 4-1,4-9-3-15,5-3 3 0,8 0 1 16,0-17 5-16,-1-5-11 16,-5-5 4-16,-10-1-2 15,-9-1-1-15,-13 1 4 16,-3-1 4-16,0 4 18 16,-13 4 7-16,-5 3-11 15,-6 2-7-15,2 6-14 16,-1 4-5-16,1 3-2 15,1 3 1-15,3 0-10 0,2 15-16 16,7 5-49 0,4 3-39-16,5 1-4 0,0 1-43 15,21 0-72-15,3-3-24 16,4-5-140-16</inkml:trace>
  <inkml:trace contextRef="#ctx0" brushRef="#br0" timeOffset="1433.5">8587 3124 466 0,'0'0'185'0,"0"0"-15"0,0 0-37 16,0 0-35-16,0 0-50 15,0 0-29-15,-46 35 9 16,32-9 17-16,5 3 3 16,3-1-6-16,6-2-24 15,0-3-4-15,2-5-13 16,14-6 4-16,8-3 2 16,1-9 2-16,9 0 4 15,1-6-6-15,-2-13-2 16,-5-4 6-16,-9-1-5 15,-7 0-5-15,-10 0 15 16,-2-3-4-16,-6 3 23 16,-15 2-17-16,2 3-16 0,2 8 6 15,-1 4-8-15,5 3-7 16,2 4-35-16,-2 0-72 16,10 14-71-16,3 6-108 15,0 1-71-15</inkml:trace>
  <inkml:trace contextRef="#ctx0" brushRef="#br0" timeOffset="1762.51">9067 3134 762 0,'0'0'223'0,"0"0"-158"0,0 0 25 15,0 0-45-15,-24 96-27 16,24-70 5-16,0-2-5 16,5-3-10-16,9-9-4 15,3-6 3-15,4-6 4 16,0 0 14-16,3-7-4 16,-4-13 6-16,-3-3-12 15,-4-2 8-15,-7-2-12 16,-6 3-4-16,0 2-4 15,-4 3-3-15,-17 6-2 0,0 4-11 16,-6 7-27 0,0 2-28-16,-1 0-47 0,-2 4-143 15,0 5-186-15</inkml:trace>
  <inkml:trace contextRef="#ctx0" brushRef="#br0" timeOffset="4710.04">10566 2911 482 0,'0'0'181'16,"0"0"-1"-16,0 0-164 16,11 83 104-16,0-21 15 15,1 3-44-15,0-1-37 16,2-1-30-16,-1-2-15 16,2-6-8-16,0-6-1 15,1-8-38-15,-2-12-74 16,-1-12-140-16,-2-14-112 15</inkml:trace>
  <inkml:trace contextRef="#ctx0" brushRef="#br0" timeOffset="4917.04">11167 3217 793 0,'0'0'205'0,"0"0"7"15,0 0-55-15,-24 100-51 16,8-62-72-16,-2-1-24 16,0 1-9-16,0-4-1 0,3-3-49 15,0-6-95 1,-1-6-23-16,8-12-157 0,4-7-142 16</inkml:trace>
  <inkml:trace contextRef="#ctx0" brushRef="#br0" timeOffset="5487.65">12061 2782 585 0,'0'0'123'0,"0"0"65"15,0 0-44-15,0 0-36 0,0 0-70 16,0 0-13-16,-108 102 7 16,62-30 35-16,3 7 3 15,-3 4 7-15,10-2-28 16,13-14-21-16,19-12-18 15,4-18-4-15,18-14-2 16,16-10-1-16,5-13 1 16,2 0 4-16,-6-10 2 15,-13-7-6-15,-10 0 2 16,-12 1-1-16,0 1 15 16,-27 0 2-16,-10 2-22 15,-8 2-3-15,3 3-7 16,5 5-28-16,12 3-13 15,7 0-58-15,10 0-37 0,5 0-58 16,3 2-147 0,0-2-136-16</inkml:trace>
  <inkml:trace contextRef="#ctx0" brushRef="#br0" timeOffset="5770.55">12584 2380 809 0,'0'0'178'0,"12"72"-172"0,9 7 161 16,7 24-44-16,12 9-35 15,4 4-6-15,-7 6-61 16,-19 0-13-1,-15 1-7-15,-6-8 2 0,-27-5-2 16,-9-11-1-16,-11-17-6 16,-10-16-40-16,-10-21-64 15,-14-20-85-15,-13-17-269 16</inkml:trace>
  <inkml:trace contextRef="#ctx0" brushRef="#br0" timeOffset="6586.78">10612 2621 383 0,'0'0'179'0,"0"0"-22"15,0 0-34-15,0 0-20 16,0 0-53-16,-115 0 2 15,68 2-27-15,0 2 15 16,1 0-29-16,4 2-2 16,3 1-2-16,1 4-6 0,10 4-1 15,3 2 2 1,8 3-2-16,2 13 0 0,9 15 5 16,1 19 2-1,2 16 32-15,0 14 24 0,-3 10-9 16,-2 6 6-16,-3 3 2 15,-3 1-16-15,0-1-15 16,0-7-1-16,4-14-19 16,7-17-6-16,3-18-4 15,0-14 0-15,13-13 2 16,4-11-3-16,2-7-1 16,3-7-1-16,4-7-16 15,4-1-19-15,8-3-78 16,6-14-46-16,8-6-129 0,9-10-140 15</inkml:trace>
  <inkml:trace contextRef="#ctx0" brushRef="#br0" timeOffset="7428.86">12274 2443 466 0,'0'0'103'0,"0"0"22"16,0 0-2-16,0 0-87 16,0 0-25-16,88-77 7 15,-38 64 13-15,9 5 5 16,2 4-12-16,0 4 37 0,-9 0-17 16,-9 12-13-1,-10 12 13-15,-12 8-5 0,-7 12 11 16,-8 6 15-16,-2 6 23 15,-4 6-35-15,0 6-10 16,0 9-19-16,0 7-3 16,0 5 18-16,0 5-29 15,0-2 2-15,0 2-5 16,7-1 1-16,4-4 2 16,4 2 2-16,0-3-6 15,-1-5 5-15,-1-5-6 16,-3-12 14-16,-1-10-6 15,-2-13-6-15,-4-10 3 0,-1-10 9 16,-2-9 1-16,0-6 2 16,-22-3-2-16,-20-3 3 15,-21-2-19-15,-19 0-4 16,-19 0-26-16,-19 0-103 16,-15 0-183-16,-9 0-625 15</inkml:trace>
  <inkml:trace contextRef="#ctx0" brushRef="#br0" timeOffset="9881">6309 5821 621 0,'0'0'244'0,"0"0"-35"16,0 0-50-16,0 0-118 16,0 0-1-16,17 135 104 15,-9-57-118-15,-3 4 7 16,-5 2-14-16,1-1-13 15,2-3 0-15,5-7-6 16,5-13-43-16,7-10-129 16,2-21-101-16,2-17-273 15</inkml:trace>
  <inkml:trace contextRef="#ctx0" brushRef="#br0" timeOffset="10073.02">6888 6255 148 0,'0'0'992'16,"0"0"-838"-16,0 0 28 16,-41 75-75-16,6-24-64 15,-1 5-24-15,2-1-19 16,5-5 0-16,7-11-22 16,10-8-51-16,3-11-59 15,6-9-32-15,3-6-60 16,0-5-160-16</inkml:trace>
  <inkml:trace contextRef="#ctx0" brushRef="#br0" timeOffset="10691.91">7319 5997 642 0,'0'0'139'16,"0"0"20"-16,0 0-38 0,58-82-39 15,-16 77-45-15,2 5-24 16,-2 4-6-16,-6 23-2 16,-12 10-5-16,-8 7-2 15,-14 7 1-15,-2 4-3 16,-18 0 8-16,-9-1-2 15,-4-4 6-15,1-7 1 16,6-9 15-16,5-11 12 16,8-8 9-16,4-8 4 15,7-5-19-15,0-2-26 16,13 0-1-16,23-2-3 16,16-11 2-16,11-2-2 15,5-2-113-15,1 0-101 16,-2-2-310-16</inkml:trace>
  <inkml:trace contextRef="#ctx0" brushRef="#br0" timeOffset="10843.83">8208 6313 688 0,'0'0'269'16,"0"0"-65"-16,-69 89-62 16,38-51-81-16,-2-2-45 15,6-1-16-15,2-9-18 16,10-4-88-16,5-11-124 15,5-10-195-15</inkml:trace>
  <inkml:trace contextRef="#ctx0" brushRef="#br0" timeOffset="11562.07">8704 5828 829 0,'0'0'226'0,"0"0"-111"16,0 0-86-16,3 108 69 16,3-41-12-16,2 5-57 15,5-5-21-15,-1 1-2 16,3-3-12-16,2-4-11 16,0-10-104-16,-3-13-91 15,5-16-250-15</inkml:trace>
  <inkml:trace contextRef="#ctx0" brushRef="#br0" timeOffset="11752.95">9316 6145 1131 0,'0'0'90'0,"0"0"75"15,-49 101-77-15,31-55-56 16,3 0-30-16,3 1-2 15,0-7-35-15,3-6-89 16,3-9-49-16,3-9-60 16,3-13-138-16</inkml:trace>
  <inkml:trace contextRef="#ctx0" brushRef="#br0" timeOffset="12227.41">9896 5832 675 0,'0'0'154'16,"0"0"-50"-16,0 0 11 0,87-33-35 16,-50 33-24-16,-1 2-13 15,-5 18-12-15,-10 11-12 16,-10 8-8-16,-11 6 4 15,0 7 18-15,-14 1-8 16,-7-4 7-16,-4-4 14 16,4-6 4-16,2-5-10 15,6-10-6-15,5-10 0 16,5-8-5-16,3-6-5 16,0 0-15-16,1 0 10 15,26-8-17-15,15-9 0 16,10-5-2-16,8 0-15 15,1 1-68-15,0 0-88 0,-4 1-137 16,-7 0-238-16</inkml:trace>
  <inkml:trace contextRef="#ctx0" brushRef="#br0" timeOffset="12382.82">10636 6077 821 0,'0'0'219'15,"0"0"1"-15,-24 80-71 16,-4-39-44-16,-4 2-79 15,-3 5-17-15,8-1-9 16,0-2-17-16,2-9-121 16,-4-11-117-16,-2-13-284 15</inkml:trace>
  <inkml:trace contextRef="#ctx0" brushRef="#br0" timeOffset="12793.76">11446 5542 871 0,'0'0'200'15,"0"0"-7"-15,0 0-121 16,0 0-11-16,27 117 71 15,-17-55-84-15,2 5-23 16,-4 2-7-16,-1 3-12 16,-1-1-4-16,1-4-2 15,-1-9 0-15,-1-7-87 16,1-9-99-16,0-14-107 0,1-13-193 16</inkml:trace>
  <inkml:trace contextRef="#ctx0" brushRef="#br0" timeOffset="13066.84">12031 5953 381 0,'0'0'200'0,"0"0"57"0,0 0 9 15,21 76-63-15,-21-28-18 16,-23 6-88-16,-8 6-48 16,0 0-26-16,-1-2-23 15,4-4 0-15,11-15-30 16,6-13-91-16,6-15-120 16,5-11-174-16,2-16-402 15</inkml:trace>
  <inkml:trace contextRef="#ctx0" brushRef="#br0" timeOffset="13597.73">12754 5661 556 0,'0'0'153'15,"0"0"36"-15,0 0-57 16,0 0-49-16,0 0-29 16,0 0-24-16,-75-40-5 15,52 46-3-15,-3 10-4 16,4 4-3-16,5 2-4 15,10 2-6-15,7 3 3 16,3 2 31-16,27 2-1 16,13 1 28-16,11 2-1 0,-1 4-7 15,-6-4-11 1,-8-2-19-16,-11 0-17 0,-10-4-8 16,-9-1-3-16,-9-3-1 15,0-5-3 1,-18-2-33-16,-14-6-42 0,-8-6-74 15,-5-5-79-15,-5 0-188 16</inkml:trace>
  <inkml:trace contextRef="#ctx0" brushRef="#br0" timeOffset="13744.79">12580 5719 1027 0,'0'0'112'0,"91"-73"2"15,-33 47-84-15,3 4-30 0,0 12-1 16,-1 7-148-16,-5 3-221 16</inkml:trace>
  <inkml:trace contextRef="#ctx0" brushRef="#br0" timeOffset="13922.79">13396 5910 879 0,'0'0'115'16,"-39"82"48"-16,18-41-88 0,0-4-61 16,3-6-13-1,3-7-2-15,3-9-58 0,12-9-86 16,2-6 13-16,26 0 103 16,14-18-223-16</inkml:trace>
  <inkml:trace contextRef="#ctx0" brushRef="#br0" timeOffset="14504.53">14091 5453 381 0,'0'0'557'16,"0"0"-377"-16,0 0-107 16,0 89 76-16,7-21-8 15,6 2-80-15,3 4-27 0,1 0-26 16,4 1-7-16,-1-3-1 15,3-9-21-15,4-11-60 16,0-17-113-16,0-15-65 16,1-17-213-16</inkml:trace>
  <inkml:trace contextRef="#ctx0" brushRef="#br0" timeOffset="14664.98">14848 5836 784 0,'0'0'268'0,"0"0"-125"16,0 0 38-16,-25 84-78 0,2-40-78 16,0 3-17-1,-1-8-8-15,0-2-70 0,0-6-102 16,3-9-101-16,-1-10-147 16</inkml:trace>
  <inkml:trace contextRef="#ctx0" brushRef="#br0" timeOffset="15116.4">15305 5436 709 0,'0'0'317'0,"0"0"-123"15,0 0-53-15,0 0-116 16,0 0 34-16,19 73-9 16,-4-40-14-16,3-4 4 15,1-4-21-15,2-6-18 16,2-8-1-16,2-10 1 16,-1-1-1-16,0-12-2 15,1-17 1-15,0-6-14 16,1-7 3-16,-3-2 4 15,-4 3 6-15,-5 7 2 16,-5 13 6-16,-4 10 5 16,-4 11 48-16,4 1-40 15,2 27-10-15,1 14 1 16,-1 11 19-16,1 3-3 16,-1 6 1-16,-1-1-18 15,-2-1-3-15,0-2-3 0,-4-4-3 16,0-4-27-16,0-8-46 15,0-11-39-15,0-12-83 16,0-11-57-16,0-8-107 16,0-5-194-16</inkml:trace>
  <inkml:trace contextRef="#ctx0" brushRef="#br0" timeOffset="15825.72">16494 5607 474 0,'0'0'666'15,"0"0"-611"-15,0 0 72 16,0 0 1-16,0 0-64 16,0 0-59-16,101-19-5 15,-47 5-45-15,11-1-204 16,-1-6-316-16</inkml:trace>
  <inkml:trace contextRef="#ctx0" brushRef="#br0" timeOffset="15955.58">17287 5542 651 0,'0'0'745'16,"0"0"-745"-16,0 0 0 0,0 0 18 15,0 0-18 1,128-31-70-16,-52 14-273 0</inkml:trace>
  <inkml:trace contextRef="#ctx0" brushRef="#br0" timeOffset="16059.94">18009 5545 1189 0,'0'0'0'16,"0"0"0"-16,0 0 6 15,0 0-6-15,0 0-262 16</inkml:trace>
  <inkml:trace contextRef="#ctx0" brushRef="#br0" timeOffset="23666.81">7996 8526 406 0,'0'0'109'0,"0"0"26"0,0 0 2 16,0 0-4-16,0 0-18 16,0 0-5-16,0 0-11 15,0 0-8-15,-9-18-42 16,9 4-6-16,2-2-7 16,18 0-15-16,12 2-8 15,13 2-3-15,7 7 1 16,3 4-6-16,-7 1-5 15,-5 2-2-15,-13 19 2 16,-10 9 0-16,-12 8 0 16,-8 11 0-16,-10 5 7 15,-19 3-6-15,-6-2 4 16,-6-2-3-16,-1-3 2 16,-1-5 0-16,6-11 8 15,7-10 13-15,15-12 13 16,9-9 9-16,6-3-9 0,0 0 17 15,2 0-15-15,23-10-13 16,18-9-11-16,10-3-16 16,6 5 0-16,4 0-9 15,7 2-50-15,3 1-53 16,7-1-38-16,0 2-133 16,-9-3-225-16</inkml:trace>
  <inkml:trace contextRef="#ctx0" brushRef="#br0" timeOffset="23838.7">9006 8685 968 0,'0'0'203'0,"0"0"-65"15,0 0-24-15,-100 103-60 16,74-67-47-16,4-3-5 16,3 1-2-16,4-3-14 15,0-4-83-15,9-6-36 16,1-7-35-16,4-6-128 15,1-8-222-15</inkml:trace>
  <inkml:trace contextRef="#ctx0" brushRef="#br0" timeOffset="24274.72">9493 8207 680 0,'0'0'226'15,"0"0"-84"-15,0 0-8 16,0 0-50-16,0 0-49 16,0 0-5-16,51-51-6 15,-21 51-11-15,3 0 1 16,4 1 15-16,-1 15-10 15,-3 2 0-15,-5 5-7 16,-6 3-4-16,-8 1 3 16,-8 6-10-16,-6 0 2 0,0 6 12 15,-21 0-10-15,-11 6 9 16,-4-2 3-16,1-2 7 16,2-4-4-16,10-8-5 15,7-9 9-15,10-9 4 16,3-6-18-16,3-4-1 15,3-1-8-15,22 0 4 16,13-4 7-16,10-11-12 16,7-2-4-16,3-1-53 15,-1 0-79-15,-2-2-151 16,-4 2-240-16</inkml:trace>
  <inkml:trace contextRef="#ctx0" brushRef="#br0" timeOffset="24419.78">10263 8503 947 0,'0'0'207'16,"0"0"10"-16,-40 106-85 16,13-61-95-16,2 2-35 15,4-5-4-15,4-3-4 16,3-10-124-16,0-12-125 16,-1-14-276-16</inkml:trace>
  <inkml:trace contextRef="#ctx0" brushRef="#br0" timeOffset="25098.55">10919 8082 160 0,'0'0'430'0,"0"0"-242"0,0 0-15 16,0 0-45-1,0 0-33-15,0 0-32 0,-7-37-5 16,-6 37-5-16,-5 0-25 16,-5 0 1-16,-4 4 3 15,-1 8-4-15,1 5-10 16,2 2-7-16,7 2 7 16,3 1-10-16,9 3-1 15,6 4 3-15,6 1 4 16,27-1 8-16,16 1 22 15,14 0 2-15,4-2 0 16,0-3-15-16,-9 1-16 16,-15-1-11-16,-13 0-3 15,-16 3 0-15,-10-1 1 16,-4-3-4-16,-10 2 2 16,-20-8-12-16,-9-4-23 0,-9-5-9 15,-4-5-16-15,-4-4-43 16,-5 0-100-16,-2-10-86 15,2-11-252-15</inkml:trace>
  <inkml:trace contextRef="#ctx0" brushRef="#br0" timeOffset="25264.53">10788 8118 719 0,'0'0'345'0,"0"0"-167"15,82-106-33-15,-37 76-74 16,6 5-61-16,7 7-9 0,5 4-2 16,2 11-84-16,1 3-123 15,-9 0-215-15</inkml:trace>
  <inkml:trace contextRef="#ctx0" brushRef="#br0" timeOffset="25480.32">11677 8397 600 0,'0'0'442'0,"0"0"-299"0,-43 110 23 16,22-66-80-16,-1-1-74 15,2-2-9-15,2-5-6 16,-1-6-95-16,0-7-101 15,-4-8-118-15,2-13-237 16</inkml:trace>
  <inkml:trace contextRef="#ctx0" brushRef="#br0" timeOffset="26153.55">11852 8040 51 0,'0'0'167'0,"0"0"-55"0,16-75 33 15,-11 55-20-15,-2 8 25 16,-2 4 12-16,1 8 19 15,-1 0-76-15,5 15-79 16,1 14 18-16,4 5 44 16,8 3-34-16,2-2-3 15,5 0-26-15,2-5-1 16,6-5-15-16,-2-8 6 16,-1-9-1-16,0-8-12 15,-1-4 2-15,-3-21-4 16,0-4 3-16,-8-5-4 15,-2-3 2-15,-6-4 0 16,-5 2 6-16,-3 1-7 16,-1 3 2-16,-1 13-2 15,1 8 1-15,-1 10 11 0,1 4 26 16,5 18-37-16,2 19-1 16,3 14 12-16,1 7 12 15,1 7-7-15,-1-1-12 16,1 1-1-16,-2-5 0 15,3-11-4-15,-3-6 0 16,-4-11-17-16,-2-6-30 16,-1-11-28-16,1-8-63 15,0-7-38-15,3 0 3 16,1-9-18-16,4-12-168 16</inkml:trace>
  <inkml:trace contextRef="#ctx0" brushRef="#br0" timeOffset="26646.93">12496 7507 722 0,'0'0'121'0,"0"0"0"16,0 0-38-16,124-55-51 15,-68 55 7-15,0 0-15 16,-4 6 5-16,-6 19-2 16,-10 6-4-16,-8 5 13 15,-8 7 19-15,-4 0 4 16,-5 4 10-16,-1 2-16 15,-3 5 5-15,-1 6-29 16,-1 2 3-16,1 5-16 16,0 5-8-16,-2 3 2 15,1 2-9-15,-1-2 2 0,-1 0-3 16,-1-7 0 0,-1-3 0-16,1-7 3 15,-2-4-3-15,0-5 0 16,0-11 5-16,0-9-5 0,0-4 0 15,0-10-1-15,-8-4-1 16,-4-2-25-16,-7-5-34 16,-6-4-74-16,-8 0-57 15,-12 0-110-15,-12-9-271 16</inkml:trace>
  <inkml:trace contextRef="#ctx0" brushRef="#br0" timeOffset="27511.81">7865 8068 417 0,'0'0'124'15,"0"0"49"-15,0 0-5 16,0 0-64-16,-84-26-29 16,50 26-40-16,-8 0-10 15,-4 4-9-15,-5 13-11 0,0 1-3 16,8 3 9 0,3 1 3-16,9 5 0 0,5 4 15 15,8 10-11-15,5 10-4 16,10 11-6-1,3 14 8-15,0 9 22 0,10 4 4 16,5 1-16-16,0-1-13 16,-1-6 16-16,-7 0 18 15,-2-4-17-15,-4-4 1 16,-1-6-8-16,0-5 1 16,0-6-7-16,0-4-5 15,0-11-7-15,0-7-5 16,0-9 1-16,3-10-1 15,4-5-3-15,4-5 1 16,7-7-34-16,7 0-22 16,14-3-30-16,9-14-45 15,10-9-74-15,5-6-161 0</inkml:trace>
  <inkml:trace contextRef="#ctx0" brushRef="#br0" timeOffset="31660.96">15771 5067 255 0,'0'0'120'0,"0"0"-2"15,0 0-2-15,0 0-21 16,0 0 12-16,0 0-5 16,0 0 10-16,-53 0-41 15,53 0-18-15,0 0 1 16,0 0-6-16,0 0-16 15,1 0-11-15,11-7-14 16,5 0-2-16,-2 0-2 0,-1 0-3 16,0 2 3-1,-2 0 1-15,-3 2-1 0,-3 2 2 16,0-1 3-16,2 2-6 16,-1 0 3-16,2-1-3 15,3 1-1-15,5-2 2 16,4 2 2-16,6 0-4 15,6 0 6-15,1 0-4 16,4 0-1-16,-1 0-2 16,-1 5 3-16,-2 4-3 15,-6 5 1-15,-5 1 4 16,-4 3-2-16,-4 2-2 16,0 4 3-16,-6 6-1 15,-3 8 6-15,-3 9 7 0,-3 4 8 16,0 7 7-16,0 5-13 15,0 6 9-15,-4 1-15 16,0 6 14-16,0 7-6 16,1 3-3-16,0 2 3 15,1-4-15-15,2-6 10 16,0-6-9-16,0-5-2 16,0-10-4-16,0-7 0 15,3-11 4-15,0-6-2 16,-1-11-1-16,-1-8-1 15,-1-5-1-15,0-5 1 16,0-3 1-16,0-1-1 16,0 0 0-16,0 0-8 0,-13-3-23 15,-11-12-81-15,-9-3-65 16,-11-3-87-16,-16-5-236 16</inkml:trace>
  <inkml:trace contextRef="#ctx0" brushRef="#br0" timeOffset="33133.85">5797 5373 293 0,'0'0'92'0,"0"0"21"15,0 0 9-15,0 0-10 16,0 0-22-16,0 0-24 16,29-10-3-16,-29 10-1 15,0 0-3-15,-9 0-13 16,-12 0-4-16,-12 0-12 15,-6 3-6-15,-13 3 9 16,-6-3-11-16,-9 5-9 16,-3 4 1-16,9 0-11 15,5 2 15-15,9 3-17 16,8 3 18-16,7 9-18 16,10 15 8-16,10 16-8 15,3 15 13-15,6 17 15 16,3 6-5-16,0 5-1 0,0 5 4 15,0-4-4-15,0 3-7 16,0-3 6-16,0-8-12 16,0-11 0-16,0-10-6 15,-1-10 1-15,-1-11-5 16,-1-11 5-16,2-11-5 16,-1-9 1-16,2-10 1 15,0-6-2-15,0-4 1 16,0-3-4-16,0 0 5 15,0 0-3-15,12 0 2 16,14 0 1-16,8-3-2 16,12 0-9-16,-1 3-134 0,-5 0-161 15</inkml:trace>
  <inkml:trace contextRef="#ctx0" brushRef="#br0" timeOffset="40707.76">13601 8085 677 0,'0'0'219'0,"0"0"-17"16,0 0-69-16,0 0-30 15,0 0-38-15,0 0-29 16,106-39 14-16,-39 30-12 16,5 1-1-16,2 2-21 15,-8 3-10-15,-9 3-6 16,-12 0 4-16,-11 0-4 16,-13 0-41-16,-11 0-71 15,-7 0-64-15,-3 0-53 16,0 3-90-16,-15 0-66 15</inkml:trace>
  <inkml:trace contextRef="#ctx0" brushRef="#br0" timeOffset="41137.87">13677 7936 632 0,'0'0'121'15,"0"0"5"-15,0 0-20 16,0 0-41-16,0 0-1 16,-112 43-16-16,72-19-14 15,-1-1 6-15,3 4-17 16,8 1-3-16,8-2 0 0,10 0-5 15,12-2-15-15,0-3-2 16,21-2-1-16,19-1-31 16,15-7-50-16,12-4-88 15,7-7-160-15</inkml:trace>
  <inkml:trace contextRef="#ctx0" brushRef="#br0" timeOffset="41834.11">14836 7740 569 0,'0'0'224'16,"0"0"23"-16,0 0-165 16,0 0-73-16,-10 113 84 15,10-50-28-15,0 3-7 16,4-1-28-16,-1-1-6 16,0-7-10-16,-3-14-9 15,0-14 0-15,0-16 2 16,0-6 2-16,0-7 8 15,0-8 26-15,-4-21 52 16,-9-16-82-16,-4-11-12 16,-1-8 0-16,-3-3 2 15,2-5-3-15,4 2 1 16,9 3 0-16,6 6-1 16,11 14 0-16,18 7 1 15,10 12 1-15,3 11-2 0,3 13 0 16,-1 4 1-16,-2 7 1 15,-5 14 3-15,-7 4-2 16,-12 5-2-16,-9 2 2 16,-9 5 1-16,0 0-6 15,-10 0 3-15,-14 1-1 16,-6-5 1-16,-6 0-1 16,-1-5-47-16,-1-6-28 15,1-1-52-15,8-9-26 16,9-4-40-16,8-8-92 15,12 0-133-15</inkml:trace>
  <inkml:trace contextRef="#ctx0" brushRef="#br0" timeOffset="42115.7">15860 7407 919 0,'0'0'172'16,"0"0"-39"-16,-121 54 8 16,71-8-38-16,-2 9-16 15,9 4-17-15,3 5-20 0,16-4-22 16,11-2 3 0,10-5-21-16,3-9 0 0,9-7-10 15,17-7 1-15,10-6-1 16,10-9 0-16,5-6-26 15,3-9-58-15,1 0-51 16,-4-2-141-16,-8-16-178 16</inkml:trace>
  <inkml:trace contextRef="#ctx0" brushRef="#br0" timeOffset="42482.9">15912 7788 98 0,'0'0'582'0,"0"0"-446"15,0 0 11-15,0 0-80 16,0 0-17-16,0 0 13 16,91-48-23-16,-69 48-15 15,-3 0 11-15,-5 12-10 16,-6 2-5-16,-7 5-7 15,-1 3 15-15,-3 4 10 16,-14-1-10-16,-2-2-1 16,1-4-4-16,5-2-4 15,4-6 10-15,4-3-4 16,5-4-7-16,0-2-8 16,0-2-8-16,20 0 0 15,10 0 11-15,6-5-12 0,5-7-2 16,1-5-9-1,0-1-73-15,-1-2-81 0,-2-4-48 16,-6-6-161-16</inkml:trace>
  <inkml:trace contextRef="#ctx0" brushRef="#br0" timeOffset="42695.9">16475 7503 639 0,'0'0'336'0,"0"0"-245"0,0 0 80 15,60 82-31-15,-39-38-6 16,-3 8-59-16,-9-4-30 16,-7 2-21-16,-2 0-13 15,0-5-5-15,-14-3-5 16,-7-4-1-16,-1-6-15 16,-1-7-57-16,-4-4-67 15,2-8-103-15,1-8-175 16</inkml:trace>
  <inkml:trace contextRef="#ctx0" brushRef="#br0" timeOffset="42878.7">16959 7761 1170 0,'0'0'66'0,"0"0"19"15,0 0-35-15,110-23-50 16,-65 20 0-16,-6 0-54 16,-6 0-127-16,-16 3-228 15</inkml:trace>
  <inkml:trace contextRef="#ctx0" brushRef="#br0" timeOffset="43019.2">17132 7860 580 0,'0'0'310'0,"0"0"-146"0,0 0-27 16,0 0-104-16,0 0-33 16,85-27-3-16,-54 18-88 15,-1-1-83-15,-8-1-205 16</inkml:trace>
  <inkml:trace contextRef="#ctx0" brushRef="#br0" timeOffset="43726.88">17887 7437 667 0,'0'0'118'0,"0"0"63"16,0 0-59-16,0 0-32 16,95-57-40-16,-50 57-18 15,-3 0-12-15,-6 14-16 16,-8 7-2-16,-15 6-1 16,-13 5-2-16,-1 4 2 0,-25 0 0 15,-5 3 2-15,-5-4-1 16,5-3-2-16,2-5 1 15,6-4 10-15,8-7 21 16,6-9 5-16,6-3 8 16,3-1-5-16,0-3 8 15,0 0 2-15,18 0-26 16,10-5-2-16,11-7-6 16,7-1-10-16,12-3-6 15,7 1-14-15,4-5-47 16,3-3-106-16,4-6-36 15,-3-5-193-15,2-9-307 16</inkml:trace>
  <inkml:trace contextRef="#ctx0" brushRef="#br0" timeOffset="43942.76">19057 7112 642 0,'0'0'348'15,"0"0"-132"-15,0 0-121 16,0 0-64-16,-40 100 69 15,18-41-16-15,-7 8-22 16,1 2-20-16,0-2-13 16,3-1-6-16,2-7-19 15,8-6-3-15,5-7-1 16,2-12-5-16,7-5-35 0,1-11-63 16,0-9-80-16,0-9-48 15,4 0-83-15,11-19 34 16</inkml:trace>
  <inkml:trace contextRef="#ctx0" brushRef="#br0" timeOffset="44311.81">19145 7441 874 0,'0'0'217'0,"0"0"-88"15,0 0-76-15,0 0 17 16,0 0-31-16,0 0-21 0,66 65-5 15,-44-57-5-15,0-3-5 16,1-5 2-16,0 0-4 16,-4-2 1-16,4-15 0 15,-4-2-2-15,-1-4-7 16,-2-2 3-16,-4-2 4 16,-3-2 0-16,-6 6 4 15,-3 8 3-15,0 7 8 16,0 8 36-16,0 2-33 15,-2 22-15-15,-9 10-3 16,0 6 16-16,-1 0 8 16,2 1-10-16,1 0-4 15,3-1-9-15,3-4 0 16,1 1-2-16,-2-3-15 0,-2-5-64 16,-8 2-100-1,-8-6-58-15,-12-3-272 0</inkml:trace>
  <inkml:trace contextRef="#ctx0" brushRef="#br0" timeOffset="45084.09">14826 9637 620 0,'0'0'228'16,"0"0"-33"-16,0 0-174 15,12 89 59-15,4-32 7 16,4 1-46-16,-5-2-6 16,-1-3-3-16,-4-6-14 15,-4-4-1-15,-2-11-11 16,-3-9 3-16,-1-11-4 0,0-10-2 15,0-2 2-15,0-13 25 16,0-15 17-16,-8-12-45 16,-8-7 0-16,-4-12-2 15,-3-11 0-15,-1-8-10 16,3-2-4-16,9 3 9 16,8 7 5-16,4 12 3 15,19 13-2-15,13 12 2 16,7 16 1-16,7 11 0 15,0 6 10-15,2 9-2 16,-6 16 19-16,-5 6 1 16,-15 5-2-16,-10 8-8 15,-12 6-11-15,0 2 1 16,-12 0-12-16,-10-1 0 16,-4-7-1-16,0-8-7 0,0-7-45 15,4-7-47-15,7-6-55 16,3-7-64-16,9-8-146 15,3-1-188-15</inkml:trace>
  <inkml:trace contextRef="#ctx0" brushRef="#br0" timeOffset="45496.64">15737 9181 595 0,'0'0'162'0,"0"0"89"16,0 0-69-16,0 0-81 0,0 0-86 15,-61 115 36-15,39-33 27 16,-4 4-35 0,4 0-8-16,8-2-19 15,4-6-14-15,10-5-3 0,0-11 1 16,12-12-10-16,13-16-93 15,8-14-37-15,6-20-36 16,6 0-41-16,4-24-45 16,8-14-153-16</inkml:trace>
  <inkml:trace contextRef="#ctx0" brushRef="#br0" timeOffset="45793.77">16303 9411 396 0,'0'0'420'0,"0"0"-233"0,0 0-39 16,0 0-62-16,0 0-19 16,0 0-8-16,-74-50-41 15,60 56 2-15,3 12-3 16,5 6-14-16,6 5 13 16,0 2 20-16,15-2-8 15,12 4 2-15,4-3 12 16,-1-1 8-16,-3 0-25 15,-5-2-20-15,-7 0 0 16,-4-1-5-16,-7-4 1 16,-4 0-1-16,0-5-15 15,-13-5-31-15,-12-2-23 16,-5-7-48-16,-6-3-61 16,0-2-130-16,-3-19-342 15</inkml:trace>
  <inkml:trace contextRef="#ctx0" brushRef="#br0" timeOffset="45934.6">16198 9411 816 0,'0'0'85'0,"0"0"19"16,115-77-79-16,-66 56-25 16,2 2-36-16,-3 3-183 15,-5-2-153-15</inkml:trace>
  <inkml:trace contextRef="#ctx0" brushRef="#br0" timeOffset="46149.69">16734 8993 801 0,'0'0'124'0,"27"72"-7"15,1-13 51-15,8 10-63 16,0 6 7-16,-7 3-67 15,-9-2-36-15,-14-3 1 16,-6-4-8-16,0-9-2 16,-8-7-27-16,-10-11-100 15,-1-12-85-15,-4-10-221 16</inkml:trace>
  <inkml:trace contextRef="#ctx0" brushRef="#br0" timeOffset="46345.05">17405 9382 292 0,'0'0'924'16,"0"0"-900"-16,0 0 26 15,115-41-21-15,-69 33-27 16,-4 5-2-16,-9 3-93 0,-16 0-134 15,-14 3-219-15</inkml:trace>
  <inkml:trace contextRef="#ctx0" brushRef="#br0" timeOffset="46475.34">17567 9481 237 0,'0'0'438'0,"0"0"-262"16,0 0 33-16,0 0-79 15,0 0-19-15,0 0-69 16,106-36-42-16,-79 27-2 15,-3 1-96-15,-9 2-117 16,-5-2-260-16</inkml:trace>
  <inkml:trace contextRef="#ctx0" brushRef="#br0" timeOffset="46936.69">17961 8884 483 0,'0'0'284'16,"0"0"-35"-16,0 0-65 15,0 0-155-15,0 0 60 16,53 94 29-16,-30-46-46 15,4 4-30-15,-2-2-20 16,4-2-12-16,-1 0-10 16,-1-4 1-16,0-7-1 15,-5-9 0-15,2-14-65 16,1-11-78-16,2-3-26 0,2-19-88 16,-1-18-134-16</inkml:trace>
  <inkml:trace contextRef="#ctx0" brushRef="#br0" timeOffset="47155.98">18882 8753 1066 0,'0'0'30'0,"-11"73"102"16,-10-10-1-16,-6 9-14 0,-2 7-50 15,-3 9-6 1,1 2-34-16,3-1-3 15,2-2-18-15,5-9-5 16,5-15-1-16,4-8-4 0,5-11-14 16,4-17-61-1,3-12-78-15,0-14-41 0,3-1-48 16,13-16-32 0,6-10-228-16</inkml:trace>
  <inkml:trace contextRef="#ctx0" brushRef="#br0" timeOffset="47545.79">19046 9093 905 0,'0'0'302'0,"0"0"-143"16,0 0-86-16,0 0-40 15,0 0 35-15,0 0-26 16,65 93-18-16,-41-76-9 15,0-7-4-15,0-3-5 16,3-7-5-16,-2 0 3 16,2-10-4-16,-3-10 1 15,-2-5-1-15,-4-2-10 16,-5-4 3-16,-5 0 7 16,-6 4 0-16,-2 9 3 15,0 6 6-15,0 12 28 16,0 0-14-16,0 24-22 15,0 11-1-15,-3 5 4 0,1 4 1 16,-1 1 0 0,0 5-1-16,1-2-3 0,1 0 2 15,-4-7-6-15,-5 0-3 16,-5-7-59-16,-10 0-48 16,-10-2-156-16,-12-3-311 15</inkml:trace>
  <inkml:trace contextRef="#ctx0" brushRef="#br0" timeOffset="48362.92">15053 11455 731 0,'0'0'285'0,"0"0"-200"0,3 74 41 15,4-17-3-15,3 1-48 16,-1 0-24-16,-3-3-21 16,2-5-9-16,-3-6-12 15,0-4-3-15,-3-9-2 16,1-9 0-16,-3-10-1 15,0-9 0-15,0-3-2 16,0-12 18-16,0-17 1 16,0-13-19-16,-6-11 1 15,-6-10-2-15,0-18 0 16,0-8-1-16,6 0-11 16,3 7 3-16,3 14 9 15,5 15 0-15,15 15 1 16,7 16 3-16,5 13 2 15,3 9 2-15,7 0 3 16,3 17 9-16,-6 0 7 0,-8 3 5 16,-7 2-19-16,-12 3-6 15,-10 6-3-15,-2 1-3 16,-13 5 5-16,-18 2-6 16,-6 3-4-16,-5 0 2 15,0-5-22-15,2-4-25 16,5-6-11-16,10-9-46 15,11-7-51-15,10-8-38 16,4-3-138-16,0-9-175 16</inkml:trace>
  <inkml:trace contextRef="#ctx0" brushRef="#br0" timeOffset="48633.78">16194 10903 1004 0,'0'0'196'0,"0"0"-85"16,-66 75 4-16,27-10 2 15,-1 15-38-15,0 9-30 16,7 4 1-16,8 2-23 16,11 2-17-16,11-5-8 15,3-5-4-15,6-12 3 16,16-12-2-16,2-13-2 15,2-13-52-15,2-15-26 16,1-15-40-16,0-7-43 0,0-14 12 16,-3-16-69-1,-2-9-141-15</inkml:trace>
  <inkml:trace contextRef="#ctx0" brushRef="#br0" timeOffset="49009.36">16340 11297 641 0,'0'0'412'16,"0"0"-181"-16,0 0-41 16,0 0-158-16,0 0-17 15,0 0 60-15,25 70-30 0,-14-49-21 16,1-4-2-16,0-4-13 16,1-6-7-16,2-7-1 15,6 0-1-15,2-17 9 16,4-6-9-16,-1-7-9 15,-2-4-4-15,-4 0 6 16,-3 2 7-16,-5 6 0 16,-3 7 0-16,-5 7 7 15,-1 10 13-15,2 2-14 16,2 8-6-16,1 17-3 16,2 11 3-16,0 2 2 15,-1 3-2-15,2 1-1 16,-1-3-1-16,1-3-22 15,1-7-36-15,0-5-19 0,0-12-73 16,2-12-6-16,-1 0-19 16,0-20-45-16,3-13-68 15,4-7-220-15</inkml:trace>
  <inkml:trace contextRef="#ctx0" brushRef="#br0" timeOffset="49222.53">16943 10846 634 0,'0'0'312'0,"0"0"-111"16,0 0-77-16,0 0-89 0,64 100 105 15,-27-31-45 1,3 9-28-16,-3 2-35 0,-7 2-30 16,-18 2 3-16,-12 5-1 15,-13 0 0-15,-25-5-1 16,-6-4-3-16,-7-19-9 15,-6-20-111-15,1-22-239 16</inkml:trace>
  <inkml:trace contextRef="#ctx0" brushRef="#br0" timeOffset="49582.11">17636 11347 983 0,'0'0'84'0,"0"0"-1"0,0 0-7 16,102 9-28-16,-52-7-36 16,2-1-12-16,-2 1-48 15,-7 1-112-15,-15 1-156 16,-13 1-267-16</inkml:trace>
  <inkml:trace contextRef="#ctx0" brushRef="#br0" timeOffset="49731.03">17854 11490 349 0,'0'0'569'16,"0"0"-415"-16,0 0-1 16,0 0-64-16,0 0-57 15,0 0-7-15,100-29-20 0,-49 15-5 16,4 0-7-1,3-1-80-15,-2 0-58 0,-6-2-122 16,-7-2-171 0</inkml:trace>
  <inkml:trace contextRef="#ctx0" brushRef="#br0" timeOffset="49977.66">18488 10847 702 0,'0'0'224'0,"0"0"-10"16,0 0-91-16,0 0-111 16,56 76 126-16,-21-15-42 15,-2 5-18-15,-4 3-27 0,0-1-19 16,-6-5-28-16,1-2 1 16,-6-4-5-1,-1-7-6-15,-5-5-25 0,-3-11-54 16,1-10-79-16,4-16-68 15,2-8-144-15,3-26-161 16</inkml:trace>
  <inkml:trace contextRef="#ctx0" brushRef="#br0" timeOffset="50202.92">19395 10819 1060 0,'0'0'131'0,"0"0"-101"0,0 75 90 16,-6-12 12-16,-8 9-17 16,-2 6-32-16,-7 7-14 15,-2 0-30-15,-5 2-5 16,1 2-16-16,-1-5-10 16,0-6-8-16,3-11-2 15,3-14-33-15,-1-20-76 16,4-16-89-16,2-17-272 15</inkml:trace>
  <inkml:trace contextRef="#ctx0" brushRef="#br0" timeOffset="50993.62">19741 11060 340 0,'0'0'196'0,"0"0"-2"0,0 0 23 15,0 0-45-15,0 0-43 16,0 0-61-16,-15 1-43 15,15 35 51-15,0 3 7 16,0-1-32-16,10-3-16 16,6-8-11-16,1-3-8 15,4-8-5-15,1-7-4 16,5-7-3-16,-1-2-1 16,2-5-2-16,2-14 2 15,-5-5-2-15,-1-1-1 16,-6-4-7-16,-5-3-3 15,-4 4 2-15,-3 3 6 16,-2 8 2-16,-2 7 2 0,-2 7 0 16,0 3 8-16,1 3-10 15,5 24-4-15,2 12 4 16,1 11 11-16,3 4 8 16,-3 4-1-16,-2 2-4 15,4-2 0-15,-5 3-9 16,0-5-4-16,-3-6-2 15,0-8 0-15,-2-15-31 16,-1-10-54-16,2-10-97 16,-1-7-114-16,2-6-193 0</inkml:trace>
  <inkml:trace contextRef="#ctx0" brushRef="#br0" timeOffset="51120.71">20327 11371 656 0,'0'0'296'0,"0"0"-296"16,0 0-82-16,0 0-560 15</inkml:trace>
  <inkml:trace contextRef="#ctx0" brushRef="#br0" timeOffset="61491.83">17284 2288 421 0,'0'0'340'0,"0"0"-131"16,0 0 15-16,0 0-187 15,-94 179 34-15,25-26 120 16,-14 23-85-16,-11 5-21 16,-9 2-20-16,-1 4-19 15,2-8-13-15,10-9-5 16,10-11-11-16,15-25-12 16,11-23-1-16,16-20-4 15,10-27-10-15,9-23-57 16,9-18-37-16,3-17-16 0,-1-6-40 15,1-4-6-15,-4-18-132 16,1-9 8-16,1-4-28 16</inkml:trace>
  <inkml:trace contextRef="#ctx0" brushRef="#br0" timeOffset="61736.99">16135 3785 679 0,'0'0'227'15,"0"0"-26"-15,0 0-148 16,-13 135 80-16,-6-45 18 0,-5 10-33 16,-5 0-43-1,1-4-10-15,1-7-32 0,11-14-14 16,7-14-2 0,9-20-14-16,0-20-1 0,9-21-2 15,21-3 0-15,11-32-5 16,12-16 2-16,-1-10-39 15,-8-5-16-15,-15-6-83 16,-25-3-212-16,-10 1-440 16</inkml:trace>
  <inkml:trace contextRef="#ctx0" brushRef="#br0" timeOffset="62234.83">14769 2300 213 0,'36'-83'265'16,"-6"17"-175"-16,-9 24 127 15,-8 25-7-15,-10 26-1 16,-3 53-165-16,-3 32 36 16,-19 38 71-16,-10 16-56 15,-3 7-26-15,-4 8-34 16,2-13-8-16,5-4-18 16,3-15-4-16,4-18-4 15,3-17-2-15,1-20-20 16,6-22-41-16,2-20-54 0,1-23-103 15,0-11-1-15,2-24-39 16,1-19-43-16,3-8-113 16</inkml:trace>
  <inkml:trace contextRef="#ctx0" brushRef="#br0" timeOffset="62464.6">14489 3120 752 0,'0'0'299'16,"0"0"-186"-16,0 79-62 15,-8-6 127-15,-2 12-35 16,-6 8-71-16,-3 8 18 16,2-2-33-16,5-3-18 0,4-7-25 15,8-18-8-15,0-19-2 16,4-18-4-16,10-23 2 16,5-11-5-16,4-16-4 15,7-21-12-15,-5-8-25 16,-7-8-41-16,-18-1-50 15,-15-2-186-15,-47 4-406 16</inkml:trace>
  <inkml:trace contextRef="#ctx0" brushRef="#br0" timeOffset="63213.94">6130 2663 422 0,'0'0'148'0,"-30"-79"15"16,21 60 4-16,9 19-13 15,0 38-40-15,27 39-110 16,12 39 108-16,6 22 20 15,-1 15-24-15,-6 2-41 16,-7 2-22-16,-4 1-12 16,-5-7-9-16,-1-4-14 15,-3-9-2-15,-4-19-6 0,-3-22-1 16,-2-22-1 0,-4-27-36-16,-2-20-34 0,-3-17-69 15,0-11-52-15,-6-4 88 16,-9-17-139-16,-6-4-9 15,3-3-59-15</inkml:trace>
  <inkml:trace contextRef="#ctx0" brushRef="#br0" timeOffset="63449.99">6213 4055 191 0,'0'0'356'15,"0"0"-176"-15,0 0 42 0,0 0-81 16,0 0-113-16,-7 105 100 15,28-39-13-15,0-1-11 16,-3-4-29-16,3-4-37 16,-2-5-5-16,-4-4-7 15,3-12-13-15,-5-14-13 16,2-10 0-16,5-12-19 16,2 0-60-16,3-17-73 15,4-14-73-15,-1-3-141 16,2 0-294-16</inkml:trace>
  <inkml:trace contextRef="#ctx0" brushRef="#br0" timeOffset="63508.76">6607 4397 722 0,'0'0'147'0,"0"0"-123"0,0 0-24 15,0 0-285-15</inkml:trace>
  <inkml:trace contextRef="#ctx0" brushRef="#br0" timeOffset="65528.54">3964 14074 631 0,'0'0'197'0,"0"0"-52"16,-7 92-72-16,23-3 101 16,-1 17-71-16,3 2-20 15,-4 4-35-15,-3-2-35 16,0 3-6-16,-5 1-1 15,1-7-2-15,1-15-8 16,-2-25-5-16,-2-24-86 16,1-25-39-16,-1-18-64 15,-1-7-45-15,-2-31-138 16</inkml:trace>
  <inkml:trace contextRef="#ctx0" brushRef="#br0" timeOffset="65842.74">3879 14056 747 0,'-27'-75'144'0,"10"6"13"0,12 6-61 16,5 10 13-16,22 14-59 16,30 12-10-16,17 13-2 15,13 14 4-15,9 17 17 0,-10 26-28 16,-10 20 29-16,-21 12-20 15,-25 6-14-15,-25 7 10 16,-8 4-8-16,-36-4-8 16,-7-4-8-16,-7-11-10 15,4-14 0-15,7-12-2 16,3-8-11-16,4-11-23 16,0-8-29-16,7-10-29 15,9-10-54-15,12 0-8 16,12-16-64-16,12-15-134 15,25-8-126-15</inkml:trace>
  <inkml:trace contextRef="#ctx0" brushRef="#br0" timeOffset="66112.61">5336 13440 1082 0,'0'0'177'16,"0"0"-59"-16,-83 65-38 16,31 20-11-16,-8 43 6 15,-10 39-5-15,-5 27-7 16,1 9 4-16,14-13-26 16,18-17-11-16,26-21-16 15,16-19-7-15,25-21-5 16,26-21-2-16,13-31-2 15,8-26-47-15,7-28-73 16,-4-6-33-16,-14-26-170 16,-18-18-317-16</inkml:trace>
  <inkml:trace contextRef="#ctx0" brushRef="#br0" timeOffset="67292.92">5717 14036 320 0,'0'0'130'0,"0"0"-5"16,-27-95 18-16,21 75-5 16,2 8-15-16,4 12-12 15,7 20-29-15,26 26-79 16,21 21 97-16,11 13 44 16,10 5-61-16,-2-1-10 15,0 0-28-15,-8-5-22 16,-8-4-6-16,-6-5-4 15,-11-10-10-15,-4-7-1 16,-9-14-2-16,-9-12-13 16,-5-11-41-16,-2-13-33 0,-7-3-74 15,1-9 25-15,-1-19-2 16,-4-10-175-16,0-9-244 16</inkml:trace>
  <inkml:trace contextRef="#ctx0" brushRef="#br0" timeOffset="67506.85">6433 14039 826 0,'0'0'190'0,"-72"101"-46"0,29-20-5 16,-2 11-17-16,-10 3-43 15,3-3-20-15,0-9-25 16,7-7-14-16,6-6-12 15,6-5-8-15,9-7 0 16,10-8 0-16,14-9-55 16,0-12-112-16,28-15-79 15,6-14-119-15</inkml:trace>
  <inkml:trace contextRef="#ctx0" brushRef="#br0" timeOffset="68404.99">6527 14722 332 0,'0'0'104'0,"0"0"-19"15,0 0-17-15,0 0-30 0,1-82 15 16,10 65 11-16,2 3 27 16,1 6 5-16,2 8-13 15,2 0-39-15,3 3 12 16,1 14 21-16,0 7-6 16,-5 2-2-16,1 4-14 15,-8 1-5-15,-4-3-12 16,-3-1-14-16,-1-5-10 15,-2-2 8-15,0-5-11 16,0-5-1-16,0-2-3 16,0-4 2-16,0-3-3 15,0-1 11-15,0 0 20 16,-2-4 11-16,-2-12-30 16,-1-2-16-16,1-4-2 15,2-2 0-15,2-5-2 0,0-2 0 16,0-1 2-16,9-4 0 15,9-1 1-15,2 3-1 16,5 4 0-16,-3 2 0 16,-1 9 0-16,-1 7 0 15,-4 6-1-15,-4 6-3 16,6 0 1-16,-3 14-2 16,-2 9 5-16,1 10 0 15,-4 4 0-15,-4 1 3 16,-2 2 0-16,-1-3-2 15,0-2-1-15,2-4 0 16,1-6-2-16,6-2-1 0,1-7-33 16,2-4-52-16,6-7-62 15,3-5-59-15,6 0-53 16,0-9-65-16</inkml:trace>
  <inkml:trace contextRef="#ctx0" brushRef="#br0" timeOffset="68614.78">7265 14642 760 0,'0'0'379'0,"0"0"-259"16,0 0 23-16,0 0-89 16,0 0-41-16,103-46-8 15,-52 37-1-15,4-3 1 16,-3 5-5-16,-13 1-47 15,-8 3-76-15,-8 1-34 16,-7 0-78-16,-9 1-64 16,-7-3-129-16</inkml:trace>
  <inkml:trace contextRef="#ctx0" brushRef="#br0" timeOffset="68872.22">7499 14418 275 0,'0'0'429'0,"0"0"-177"16,0 0-85-16,0 0-120 15,0 0 81-15,15 87 3 16,-4-47-37-16,-4 2-42 16,1 0-29-16,-3-3-10 15,0-3-11-15,-2-7-1 16,0-4-1-16,-3-6-8 15,1-6-57-15,1-8-55 16,1-5-45-16,0 0-37 16,5-8-38-16,-1-15-212 15</inkml:trace>
  <inkml:trace contextRef="#ctx0" brushRef="#br0" timeOffset="69260.72">7796 14246 432 0,'0'0'245'15,"0"0"-26"-15,0 0-28 16,0 0-131-16,0 0-4 16,0 0 85-16,22 118-45 15,-19-68-25-15,-1 0-24 16,-1-2-28-16,1-2-12 15,-2-5-6-15,0-3 0 16,0-5-1-16,0-7-24 16,0-5-70-16,0-9-102 15,1-8-17-15,1-4-179 0</inkml:trace>
  <inkml:trace contextRef="#ctx0" brushRef="#br0" timeOffset="69498.97">8091 14393 875 0,'0'0'225'0,"0"0"-119"15,0 0-27-15,0 0-38 16,100-38-33-16,-59 33 0 15,-2 2-8-15,1 3-19 0,-9 0-59 16,-9 0-96-16,-11 0-125 16,-11 14-242-16</inkml:trace>
  <inkml:trace contextRef="#ctx0" brushRef="#br0" timeOffset="69647.74">8238 14534 649 0,'0'0'307'0,"0"0"-116"15,0 0 21-15,0 0-94 16,0 0-68-16,104-32-41 16,-68 22-9-16,0 4-20 15,1 0-109-15,-6 2-95 16,-7-2-267-16</inkml:trace>
  <inkml:trace contextRef="#ctx0" brushRef="#br0" timeOffset="71444.8">8806 14140 225 0,'0'0'88'0,"0"0"45"15,0 0-5-15,0 0-31 16,0 0-5-16,0 0 14 0,-30-44-16 15,26 38-21-15,-1-3 1 16,2 2-3-16,0-1-16 16,3-1-8-16,0 2-6 15,0-6-3-15,0 1-8 16,6-4-1-16,12-1-3 16,6-3 8-16,4 1-8 15,5-1-4-15,0 1 6 16,3 2-6-16,4 5-3 15,-3 3-5-15,-1 5-5 16,-3 4 2-16,-3 0-7 16,0 2 1-16,-4 7 1 15,-2 5-1-15,-2 1-1 16,-3 0 1-16,-3-1 2 16,-1 3-3-16,-2-4 1 0,-4 3 1 15,-3-2 2-15,-1 6 1 16,-4-2 2-16,-1 2 4 15,0 0 3-15,0 4 1 16,0-1-7-16,-3 1 2 16,-7 2-5-16,1-1 12 15,-6 0-14-15,1 2 11 16,0-1-7-16,-2-3-1 16,2 3-3-16,-1-4 2 15,0 3 0-15,1-3-2 16,0 3-1-16,-3 1 1 15,2-1 5-15,2 2 5 16,-2-2-9-16,6-2 6 16,-2 2-7-16,0 1 1 0,2 0-3 15,1-3 2-15,-2 1-1 16,4-3 5-16,0-1-4 16,0-4-2-16,3-2 3 15,-2-3-3-15,4 1-1 16,-5-2 1-16,3-3 0 15,3 0-1-15,-3-2 1 16,3-3 4-16,0 1-5 16,0-3 0-16,0 0 4 15,0 0-4-15,0 0 6 16,0 0 5-16,0 0 1 16,0 0-2-16,0 0 2 15,0 0 1-15,0-7-6 0,0-6-7 16,0-1 0-16,3-3 1 15,10-3-1-15,-2-1 0 16,1 0 0 0,4-1 1-16,-2 2 2 0,2 1-2 15,-4 2-1-15,4 4-1 16,-4 1 1-16,0 4-2 16,-3 4 2-16,0 2-1 15,1 2-3-15,1 0 2 16,1 9-2-16,7 5 2 15,-1 1 2-15,2-3 0 16,0 1 1-16,3-3-1 0,-5-6 1 16,1-3-1-16,-2-1 2 15,2 0 0-15,3-10-2 16,0-5-8-16,3-4-27 16,0-3-31-16,0-1-27 15,-4-3-63-15,-6-2-150 16,-9-8-397-16</inkml:trace>
  <inkml:trace contextRef="#ctx0" brushRef="#br0" timeOffset="72401.66">9723 13264 442 0,'0'0'117'0,"0"0"18"16,0 0 0-16,0 0-14 15,0 0-37-15,0 0-12 16,0 0-13-16,-39-51-18 16,35 87-6-16,2 17 22 15,2 25 36-15,0 28 16 16,16 37-21-16,4 24-20 16,-2 19-13-16,0 8-23 15,-3-9-3-15,-5-10 10 0,-2-12-5 16,1-9-23-16,-6-19 1 15,-3-19-1-15,0-27-8 16,0-34-3-16,1-24 0 16,2-22-17-16,5-11-81 15,6-29 6-15,6-20-101 16,1-19-299-16</inkml:trace>
  <inkml:trace contextRef="#ctx0" brushRef="#br0" timeOffset="73127.78">10113 13713 397 0,'0'0'176'16,"0"0"9"-16,0 0 10 15,0 0-50-15,0 0-122 16,61 83 110-16,1 1 25 16,10 8-32-16,-2-2-43 15,2-5-32-15,-1-3-10 0,-7-7-25 16,-6-8-6 0,-8-11-2-16,-10-11-6 0,-9-11-2 15,-11-14-1-15,-7-10-36 16,-4-10-28-16,-6 0-31 15,-3-20 27-15,0-11-124 16,0-10 12-16,-9-7-128 16,-6-8-178-16</inkml:trace>
  <inkml:trace contextRef="#ctx0" brushRef="#br0" timeOffset="73348.91">10800 13764 522 0,'0'0'246'0,"0"0"-30"0,0 0-34 16,0 0-102-16,0 0-21 16,-49 140 90-16,18-57-35 15,-10 3-37-15,-6 3-11 16,-4-3-26-16,-1-4-13 16,4-4-26-16,8-10 1 15,8-7-2-15,12-9-1 16,6-7-46-16,5-5-48 15,9-10-97-15,0-15-155 16,0-14-380-16</inkml:trace>
  <inkml:trace contextRef="#ctx0" brushRef="#br0" timeOffset="74044.89">10997 14397 230 0,'0'0'197'0,"0"0"-70"16,0 0-25-16,12-95-8 16,-2 73-26-16,1 2-8 15,2 5 11-15,-4 5-3 16,2 6-2-16,2 4-2 16,4 3-23-16,0 18 3 15,1 6 9-15,0 5 19 16,-2 1 0-16,0 0-20 15,-5-2-5-15,-2-3-3 16,-1-3-17-16,-5-6-7 16,0-7-11-16,3-4-5 15,-6-5-2-15,1-3-2 16,-1 0 3-16,2-1 5 16,-2-15 0-16,1-5-7 0,1-6-1 15,-1-3 0 1,4-1-3-16,1-2-6 0,1-1 5 15,5-2-3-15,2 4 6 16,0 2 0-16,1 3 1 16,2 7 0-16,-7 6 2 15,-2 7 11-15,0 7-3 16,0 0-10-16,1 9 1 16,3 15-1-16,-2 8 10 15,1 1 1-15,1 4 3 16,0-3-5-16,0 2-4 15,4-5-4-15,-1-3 0 16,3-3 0-16,-2-6-1 16,2-5-11-16,-2-5-27 0,-2-7-40 15,1-2-41-15,-2 0-47 16,2-12 8-16,-1-6-116 16,-2-7-192-16</inkml:trace>
  <inkml:trace contextRef="#ctx0" brushRef="#br0" timeOffset="74221.97">11701 14142 984 0,'0'0'185'16,"0"0"-72"-16,0 0-32 0,0 0-66 16,107-55-12-16,-66 51-3 15,-1 2-4-15,-6 2-60 16,-7 0-46-16,-9 10-113 15,-12 7-182-15</inkml:trace>
  <inkml:trace contextRef="#ctx0" brushRef="#br0" timeOffset="74382.1">11788 14352 703 0,'0'0'304'15,"0"0"-135"-15,0 0 5 16,0 0-68-16,0 0-76 0,0 0-17 15,80-12-13-15,-41 2-9 16,2 0-103-16,-2 0-59 16,2-3-111-16,-1-4-223 15</inkml:trace>
  <inkml:trace contextRef="#ctx0" brushRef="#br0" timeOffset="74671.89">12345 13747 180 0,'0'0'451'0,"0"0"-244"0,0 0-4 16,0 0-84 0,0 0-12-16,0 0 5 0,61 109 7 15,-53-59-52-15,-3-1-21 16,-1-4-12-16,1-3-14 15,0-3-13-15,-3-5-1 16,-2-6-6-16,0-5-8 16,0-9-26-16,0-6-51 15,0-4-82-15,0-4-21 16,0-4 17-16,3-18-112 16,0-5-36-16</inkml:trace>
  <inkml:trace contextRef="#ctx0" brushRef="#br0" timeOffset="74962.87">12536 12879 672 0,'0'0'224'0,"0"0"-54"0,0 0-7 16,0 0-114-16,69 101 64 16,-20 1 17-16,8 21-28 0,-1 13-33 15,-9 4-27 1,-20 13-17-16,-27 2-19 16,-18 4 1-16,-38 0-3 15,-21-18-4-15,-14-13 0 0,-11-21-3 16,-3-17-12-16,-4-20-99 15,-5-22-237-15</inkml:trace>
  <inkml:trace contextRef="#ctx0" brushRef="#br0" timeOffset="83623.8">8200 10151 655 0,'0'0'190'0,"0"0"-45"15,0 0 2-15,142-33-90 16,46-6 33-16,79-9 45 16,76-13-70-16,67-7 25 15,48-6 11-15,33 1-37 16,4 0-13-16,-19 9-28 16,-39 7 7-16,-52 14-17 15,-81 16-10-15,-85 11-6 16,-90 13 2-16,-79 3-44 15,-59 17-50-15,-85 14-3 0,-58 13-20 16,-51-1-177-16,-29-2-29 16,-22-7-334-16</inkml:trace>
  <inkml:trace contextRef="#ctx0" brushRef="#br0" timeOffset="83899.07">7434 10994 1064 0,'0'0'149'0,"119"-22"-79"0,50-22 113 16,71-21-71-16,58-15-35 16,41-11-37-16,14-4-8 15,2 0-3-15,-25 4-13 16,-29 10-16-16,-46 14-4 15,-52 17 1-15,-61 19-27 16,-62 14-10-16,-52 16-36 16,-35 1-62-16,-63 21-29 15,-51 16 26-15,-43 6-239 16,-42 8-64-16</inkml:trace>
  <inkml:trace contextRef="#ctx0" brushRef="#br0" timeOffset="84150.92">7902 10655 813 0,'178'-62'128'0,"21"-5"-52"16,7-3-4 0,-12 3-38-16,-30 6-34 0,-44 20-32 15,-58 14-130 1,-53 13-168-16</inkml:trace>
  <inkml:trace contextRef="#ctx0" brushRef="#br0" timeOffset="84388.03">6958 10698 717 0,'128'-41'157'16,"61"-9"3"-16,56-18 21 16,55-14-93-16,24-6-9 0,11-1-10 15,-10 5-48-15,-23 14-17 16,-37 9 2-16,-47 12-6 15,-49 14-34-15,-58 14-45 16,-54 12-11-16,-55 9-21 16,-31 0-122-16,-60 19 42 15,-46 5-259-15</inkml:trace>
  <inkml:trace contextRef="#ctx0" brushRef="#br0" timeOffset="84592.76">8199 10287 677 0,'171'-30'180'0,"58"-5"79"0,45-9-150 15,29-5-49-15,6-1-14 16,-2 2-28-16,-22 3-17 16,-32 9 0-16,-47 5-1 15,-54 12-45-15,-59 8-27 16,-57 8-44-16,-36 3-75 15,-72 0-85-15,-49 16-74 16</inkml:trace>
  <inkml:trace contextRef="#ctx0" brushRef="#br0" timeOffset="84836.95">7844 10336 94 0,'0'0'741'0,"0"0"-609"15,212-58-72-15,-14 15 99 16,60-6-54-16,39-5-38 16,25-3-15-16,2 1-9 15,-7 2-24-15,-27 8-19 16,-43 5 0-16,-50 12-2 16,-61 8-14-16,-60 8-42 15,-58 13-37-15,-51 0-42 16,-68 6-5-16,-59 17-108 15,-52 5-290-15</inkml:trace>
  <inkml:trace contextRef="#ctx0" brushRef="#br0" timeOffset="85237.66">8226 10115 109 0,'0'0'511'16,"0"0"-272"-16,116-47-188 15,45 5 84-15,57-3-6 16,50-6-50-16,34-5-12 15,13-1-22-15,-1 2-11 16,-24 5-19-16,-36 9-13 16,-55 10-2-16,-62 10-33 15,-56 12-34-15,-62 9 1 0,-43 5-67 16,-76 21 102-16,-58 10 12 16,-57 8-77-16,-46 4 62 15,-25 7 33-15,-17 2 1 16,0-2 11-16,19-1 37 15,36-7 21-15,52-13 16 16,68-15-10-16,60-11-19 16,60-8 2-16,44-17 24 15,77-21-69-15,69-15-11 16,58-9-1-16,47-2-1 16,26 0 9-16,2 7-9 15,-19 10-37-15,-39 16-19 16,-56 17-21-16,-66 14 2 15,-61 2-29-15,-63 27-61 16,-44 15-141-16,-66 4-57 16</inkml:trace>
  <inkml:trace contextRef="#ctx0" brushRef="#br0" timeOffset="87223.65">13234 13822 724 0,'0'0'254'0,"0"0"-58"15,0 0-61-15,0 0-35 16,0 0-51-16,0 0-21 16,112-61-13-16,-51 47-10 15,5 4-5-15,3 3-2 16,-4 4-57-16,-6 3-55 15,-18 0-116-15,-17 0-124 16</inkml:trace>
  <inkml:trace contextRef="#ctx0" brushRef="#br0" timeOffset="87397.17">13485 14062 128 0,'0'0'799'0,"0"0"-639"0,0 0-1 15,0 0-33-15,0 0-47 16,104-25-66-16,-56 18-13 16,9-2-32-16,7 4-115 15,3 0-19-15,0-2-304 16</inkml:trace>
  <inkml:trace contextRef="#ctx0" brushRef="#br0" timeOffset="88297.73">14234 13551 363 0,'0'0'172'16,"0"0"30"-16,0 0-12 16,0 0-69-16,0 0-35 15,26-74-18-15,10 56 0 0,13 2-9 16,4 6-6 0,1 7-2-16,-4 3-15 0,-11 0-17 15,-11 17-10-15,-10 6-5 16,-13 7-3-16,-5 4 3 15,-3 5 1-15,-21 5-2 16,-6 4 1-16,-7 8 4 16,-8 3 2-16,-1 0 12 15,0-6-1-15,7-12 4 16,13-12-5-16,13-10 2 16,7-13 1-16,6-4-5 15,0-2 9-15,3-2 15 16,22-13 0-16,14-10-18 15,9-3-19-15,9-3-2 16,5-2-3-16,5 3-1 16,1-2-18-16,-2 1-43 15,-1 2-19-15,-3 2-31 0,-4 1-85 16,-4 3-55-16,-6-5-112 16,-2-3-254-16</inkml:trace>
  <inkml:trace contextRef="#ctx0" brushRef="#br0" timeOffset="88558.29">15511 13132 489 0,'0'0'120'16,"0"0"15"-16,0 0 36 0,0 0-29 16,0 0-74-16,0 0 39 15,41 78 38-15,-69 6-2 16,-8 9-44-16,-6 6-36 15,-4 2-11-15,0 6-26 16,3-5-19-16,4-3-3 16,5-10-2-16,4-9-4 15,4-10-6-15,1-9-51 16,4-8-40-16,0-11-86 16,5-11-71-16,7-17-132 15,3-14-388-15</inkml:trace>
  <inkml:trace contextRef="#ctx0" brushRef="#br0" timeOffset="89263">15587 13558 161 0,'0'0'228'16,"0"0"-70"-16,0 0-5 16,0 0 18-16,0 0-3 15,0 0-55-15,-18-21-77 16,16 57 77-16,2 3-33 15,0 2-8-15,3-3-24 16,12 0-10-16,3-8-26 0,4-4-7 16,4-9 0-1,1-9-4-15,3-8 1 0,1 0 0 16,1-12-2 0,-2-14 0-16,-3-6-9 0,-1-7 6 15,-4-2-10-15,-4-1-1 16,-5-1 13-16,-4 2-5 15,-4 8 5-15,-1 9 2 16,-2 9 6-16,-2 9 7 16,1 6 12-16,4 6-19 15,1 23-4-15,1 14 21 16,2 8 15-16,-2 10 0 16,1 4-8-16,-2 3-6 15,1-5-10-15,-5-3-10 16,-2-7-3-16,0-7 0 0,0-5-2 15,0-12-11-15,-6-7-38 16,3-6-23-16,3-8-57 16,0-8-108-16,0-2-40 15,0-23-342-15</inkml:trace>
  <inkml:trace contextRef="#ctx0" brushRef="#br0" timeOffset="89380.11">16285 13694 980 0,'0'0'173'16,"0"0"-173"-16,0 0 0 0,-115 68-309 15</inkml:trace>
  <inkml:trace contextRef="#ctx0" brushRef="#br0" timeOffset="91003.24">6205 16610 814 0,'0'0'228'0,"0"0"-136"15,0 0-20-15,-6 131 51 16,23-64-59-16,3 2 8 16,-2 4-22-16,-2-1-28 15,-1-3-8-15,-4-8-13 16,0-9 1-16,-3-15-2 15,1-9-36-15,-2-15-79 16,-2-10-47-16,-5-3-8 16,0-17 46-16,0-19-227 15</inkml:trace>
  <inkml:trace contextRef="#ctx0" brushRef="#br0" timeOffset="91292.81">6172 16511 845 0,'0'0'151'16,"0"0"3"-16,7-78-41 16,27 67-51-16,13 8-22 15,11 3 18-15,8 0 17 16,-8 17-9-16,-11 5-32 16,-15 9-11-16,-17 5-11 15,-14 9 5-15,-1 3-5 16,-22 2 3-16,-14-2-11 15,-3-2-2-15,-1-10-2 16,-3-6-17-16,1-4-22 16,0-6-36-16,-1-5-69 15,7-6-22-15,11-9-44 0,14 0-70 16,11-17 9-16</inkml:trace>
  <inkml:trace contextRef="#ctx0" brushRef="#br0" timeOffset="91552.86">7377 15900 98 0,'0'0'900'0,"0"0"-681"0,0 0-47 16,0 0-74-16,-79 95-66 15,25-14 21-15,-9 30 14 16,-14 21 2-16,2 18-11 15,1 5-4-15,8-5-16 16,19-11-15-16,22-15-6 16,25-16-17-16,19-21-2 15,39-22 2-15,22-26-4 16,20-22-51-16,12-17-60 16,-9-5-67-16,-15-27-312 15</inkml:trace>
  <inkml:trace contextRef="#ctx0" brushRef="#br0" timeOffset="92067.91">7416 16588 487 0,'0'0'213'16,"0"0"12"-16,0 0-5 15,0 0-34-15,0 0-91 16,0 0-86-16,52 36 62 15,9 25 26-15,3-1-35 16,-1-2-33-16,-2-4-8 0,-7-4-15 16,-7-7-3-16,-6-3-3 15,-7-7 0-15,-7-8-32 16,-6-8-40-16,-9-10-73 16,-8-7-59-16,-4-15 31 15,0-16-133-15,-6-8-302 16</inkml:trace>
  <inkml:trace contextRef="#ctx0" brushRef="#br0" timeOffset="92292.91">7959 16484 413 0,'0'0'577'16,"0"0"-390"-16,0 0-38 15,0 0-84-15,-39 80 31 16,6-20 8-16,-6 12-45 15,-13 1-7-15,-2 0-9 16,4-3-27-16,5-2-11 16,9-5-4-16,9-7-1 15,14-6 0-15,13-12-70 16,2-13-67-16,30-10-175 16,8-15-70-16</inkml:trace>
  <inkml:trace contextRef="#ctx0" brushRef="#br0" timeOffset="92959.72">8171 16816 505 0,'0'0'182'16,"0"0"3"-16,0 0-18 16,0 0-58-16,0 0-59 15,0 0 44-15,74 6 14 16,-56 21 0-16,-3 1-26 16,-3-2-41-16,-5 0-14 15,-1-4-3-15,0-3-11 16,-3-5-5-16,-1-6-4 15,-2-3-4-15,0-5 2 16,0 0 2-16,0-7 2 0,0-13-1 16,0-3-5-1,0-7 1-15,1-1-2 0,8-3-5 16,6 0-6 0,5 2 10-16,2 4 2 0,0 6-1 15,-4 7 2-15,-3 10-1 16,-1 5 1-16,-1 0 1 15,0 7 2-15,5 13 0 16,0 5 6-16,0 5-5 16,0 0-1-16,-3 3-1 15,1-6-3-15,-1-2 0 16,1-4 0-16,-2-5-15 16,2-3-27-16,-2-8-29 15,-2-3-39-15,4-2-47 0,-4 0 0 16,1-9-111-16,-2-8-134 15</inkml:trace>
  <inkml:trace contextRef="#ctx0" brushRef="#br0" timeOffset="93154.18">8754 16816 901 0,'0'0'263'0,"0"0"-100"15,0 0-51-15,0 0-91 16,0 0-17-16,0 0 8 15,113-17-7-15,-68 9 2 16,-5 3-7-16,-6 1-4 16,-7-1-72-16,-5 2-54 0,-6-3-34 15,-7 0-67-15,-5-3-65 16,-4 0-219-16</inkml:trace>
  <inkml:trace contextRef="#ctx0" brushRef="#br0" timeOffset="93380.72">8985 16643 667 0,'0'0'184'0,"0"0"-9"16,0 0-71-16,0 0-68 15,0 0 57-15,-8 90 23 0,7-49-7 16,-1 1-41 0,2-3-36-16,0-3-20 0,0-7-10 15,0-5-2-15,6-5-3 16,2-9-36-16,-2 0-36 15,3-10-50-15,0 0 19 16,1-10 24-16,3-10-44 16,0-6-143-16,-1-4-110 15</inkml:trace>
  <inkml:trace contextRef="#ctx0" brushRef="#br0" timeOffset="93624.77">9210 16508 522 0,'0'0'246'0,"0"0"-41"16,0 0-8-16,0 0-98 0,0 0-45 16,0 0-30-16,57 12 82 15,-42 30 8-15,-3 4-44 16,-1 4-19-16,-2-2-24 16,-1-1-1-16,1-1-13 15,1-4-9-15,-2-8-4 16,-1-4-3-16,-2-6 3 15,2-7-50-15,1-5-45 16,-2-6-62-16,1-6-87 16,5 0 2-16,0-6-87 15</inkml:trace>
  <inkml:trace contextRef="#ctx0" brushRef="#br0" timeOffset="93778.71">9576 16757 515 0,'0'0'607'15,"0"0"-493"-15,0 0 17 16,0 0-80-16,0 0-46 16,113-58 3-16,-70 51-8 15,-1 2-53-15,-5 0-72 16,-7 2-98-16,-9 1-173 16</inkml:trace>
  <inkml:trace contextRef="#ctx0" brushRef="#br0" timeOffset="93957.24">9774 16886 1083 0,'0'0'122'15,"0"0"-24"-15,0 0 37 16,0 0-70-16,103-5-30 16,-65-4-26-16,-5-1-9 15,-6 3-54-15,-9 4-87 16,-6-4-88-16,-9 3-221 15</inkml:trace>
  <inkml:trace contextRef="#ctx0" brushRef="#br0" timeOffset="95316.47">10366 16375 617 0,'0'0'213'15,"0"0"-64"-15,0 0-58 16,0 0 42-16,-6 87-37 0,6-56-20 16,0-4-17-1,0-5-11-15,0-3-21 0,0-7 1 16,0-4-15-16,0-6 2 16,0-2-9-16,0 0-2 15,0 0 14-15,3-2 0 16,4-9-5-16,4-2-10 15,4 0 0-15,7-1-3 16,7 1 2-16,2 4 0 16,5 9 0-16,5 0-2 15,4 3 1-15,1 13 1 16,-4 6 0-16,-7 3 4 16,-13 5-3-16,-8 0 4 15,-13 1-3-15,-1 0 4 0,-9-4 0 16,-12-1 3-16,-6-1-2 15,-10-5 2-15,-3-3-8 16,-5-5 1-16,0-3-4 16,5-8 0-16,7-1-8 15,3 0-15-15,6 0-24 16,7-1-21-16,3-11-74 16,6-2-49-16,3-4-108 15,0-4-182-15</inkml:trace>
  <inkml:trace contextRef="#ctx0" brushRef="#br0" timeOffset="95528.78">10369 16399 968 0,'0'0'188'15,"0"0"-62"-15,37-87-33 16,13 56-56-16,11 0-26 16,13 6-9-16,3 2-2 15,-3 6-59-15,-5 3-81 16,-10 1-111-16,-10 3-151 16</inkml:trace>
  <inkml:trace contextRef="#ctx0" brushRef="#br0" timeOffset="95801.37">11341 15718 1079 0,'0'0'73'0,"0"148"152"15,0-38-44-15,0 15-79 16,0 9-19-16,0-4-35 0,0-6-18 15,2-7-17 1,1-11-10-16,0-12-1 16,-3-14-1-16,0-13-1 15,0-18-24-15,0-17-79 0,0-18-73 16,-3-14-221-16,-13-19-550 16</inkml:trace>
  <inkml:trace contextRef="#ctx0" brushRef="#br0" timeOffset="96318.14">11607 16082 666 0,'0'0'269'16,"0"0"-34"-16,0 0-115 15,0 0-2-15,61 112 26 16,-12-54-58-16,5 0-35 15,3-2-18-15,1-3-16 16,-6-2-8-16,-1-4 5 16,-9-8-12-16,-5-8-4 15,-7-6-5-15,-8-11-34 16,-4-4-39-16,-7-8-35 16,-5-2-77-16,-6-7 18 0,0-20-44 15,0-9-114-15</inkml:trace>
  <inkml:trace contextRef="#ctx0" brushRef="#br0" timeOffset="96514.39">12155 16102 615 0,'0'0'298'0,"0"0"-59"16,0 0-32-16,0 0-61 16,0 0-92-16,0 0 23 15,-72 138-1-15,23-58-15 16,-7 4-20-16,0-1-20 15,4-5-13-15,14-11-8 16,13-7-1-16,16-11-16 0,9-9-64 16,4-10-61-16,26-8-188 15,3-18-169-15</inkml:trace>
  <inkml:trace contextRef="#ctx0" brushRef="#br0" timeOffset="97171.18">12442 16480 372 0,'0'0'170'0,"0"0"3"15,0 0 6-15,0 0-14 16,0 0-29-16,0 0-54 15,87-31 50-15,-74 66-11 0,2 4-38 16,-4 0-19 0,-2-1-23-16,-2-4-3 0,-3-6-2 15,-1-8-15-15,0-6-16 16,-3-8-1-16,2-6-4 16,-2 0 1-16,0-3 5 15,3-19 0-15,0-7-6 16,3-4-11-16,3-4-4 15,4-4-4-15,5-1 3 16,2-3 4-16,2 3 11 16,0 4-1-16,-5 9 2 15,-2 7 0-15,-6 10 5 16,-3 7-2-16,1 5 2 16,2 0-5-16,0 18 0 0,6 9 0 15,1 8 3 1,-1 2 0-16,5-1 2 0,-1-2-3 15,-1-6-2-15,0-3 1 16,1-6-1-16,1-7-1 16,-3-6-21-16,3-6-33 15,1 0-7-15,1-5-28 16,0-12-81-16,4-5-5 16,-4-5-95-16,-1-2-159 15</inkml:trace>
  <inkml:trace contextRef="#ctx0" brushRef="#br0" timeOffset="97309.37">13182 16337 752 0,'0'0'177'0,"0"0"-42"0,0 0-61 15,0 0-48-15,0 0-21 16,107-47-5-16,-77 40-3 16,3 7-66-16,-5 0-115 15,-5 0-126-15</inkml:trace>
  <inkml:trace contextRef="#ctx0" brushRef="#br0" timeOffset="97513.11">13285 16476 1026 0,'0'0'100'0,"0"0"35"0,0 0-46 15,0 0 34-15,88 10-65 16,-43-19-42-16,-2-6-11 15,2 1-5-15,-5-5-18 16,-1-1-64-16,-8-1-75 16,-5-2-37-16,-2-5-120 15,-7-1-175-15</inkml:trace>
  <inkml:trace contextRef="#ctx0" brushRef="#br0" timeOffset="97730.35">13799 16025 803 0,'0'0'266'0,"0"0"-195"16,0 0 101-16,4 93-46 0,-1-49-27 15,1 5-40-15,2-1-31 16,3-2-14-16,0-1-13 16,-3-5 0-16,-2-5-1 15,-2-10-9-15,-2-10-36 16,0-4-56-16,0-11-71 15,0 0 22-15,0-11-33 16,0-13-298-16</inkml:trace>
  <inkml:trace contextRef="#ctx0" brushRef="#br0" timeOffset="97979.9">13907 15595 1095 0,'0'0'114'16,"28"84"-55"-16,10-15 95 15,8 13-55-15,0 11-47 16,-1 7-19-16,-14 3-10 16,-17 1-15-16,-14-2-2 15,-9-3-2-15,-33-6-6 16,-13-10 2-16,-13-17-38 15,-9-15-111-15,-6-22-167 16,-4-20-381-16</inkml:trace>
  <inkml:trace contextRef="#ctx0" brushRef="#br0" timeOffset="98428.18">14800 16046 732 0,'0'0'295'0,"0"0"-144"16,0 0-41 0,0 0-30-16,108-80-38 0,-59 69-37 15,1 6-3-15,-1 5-2 16,-6 0-78-16,-6 6-37 16,-13 14-105-16,-14 4-178 15</inkml:trace>
  <inkml:trace contextRef="#ctx0" brushRef="#br0" timeOffset="98621.66">15005 16252 831 0,'0'0'243'16,"0"0"-85"-16,0 0-54 16,0 0-25-16,0 0 23 0,80-9-76 15,-38 1-19-15,4-2-7 16,-1 0 0-16,1 0-47 15,-5-4-72-15,-5 2-49 16,-7-5-66-16,-8-7-90 16,-7-7-181-16</inkml:trace>
  <inkml:trace contextRef="#ctx0" brushRef="#br0" timeOffset="98850.81">15503 15640 475 0,'0'0'304'0,"0"0"-104"16,0 0-107-16,0 0 100 0,46 122-26 16,-26-61-47-16,0 3-51 15,2 4-14-15,0-1-30 16,2-4-20-16,-3-8 2 16,-2-10-7-16,-3-10 0 15,-4-11-11-15,0-9-39 16,5-15-49-16,3 0-61 15,5-19 13-15,4-17-79 16,5-10-179-16</inkml:trace>
  <inkml:trace contextRef="#ctx0" brushRef="#br0" timeOffset="99100.1">16383 15515 1055 0,'0'0'41'0,"0"0"77"16,-15 100 20-16,2-32-29 16,-7 11 0-16,-2 14-46 15,-2 10-5-15,-6 4-9 16,0 5-19-16,-5-6-6 16,1-7-11-16,1-9-10 15,3-11 0-15,5-20-3 16,9-16-47-16,12-17-62 15,4-18-163-15,4-8-330 16</inkml:trace>
  <inkml:trace contextRef="#ctx0" brushRef="#br0" timeOffset="99764.89">16508 16034 156 0,'0'0'194'0,"0"0"-71"15,30-107-1-15,-18 68 4 16,3 6-19-16,-3 5-5 15,-3 8 1-15,-3 8 17 16,-5 11 2-16,2 1-10 0,2 22-69 16,2 17 69-16,1 14-27 15,-1 8-37-15,1-3-6 16,1-3-1 0,4-9-29-16,2-14-1 0,0-10-10 15,-2-9 2-15,-1-10-2 16,5-3-2-16,-2-11 1 15,3-19-3-15,1-11-6 16,-4-9-9-16,0-4 7 16,-3 1-12-16,0 8 14 15,-2 15-2-15,-4 15 11 16,-1 11 0-16,-1 4 1 16,5 26 3-16,0 17-4 15,3 18 26-15,-2 5-9 0,-4 6 0 16,-3 1-14-16,-3 1 1 15,0-4-4-15,0-4 0 16,-13-10-3-16,-1-10-23 16,1-7-47-16,-2-9-86 15,4-13-169-15,3-15-264 16</inkml:trace>
  <inkml:trace contextRef="#ctx0" brushRef="#br0" timeOffset="105132.56">18971 13689 390 0,'0'0'111'15,"0"0"77"-15,0 0 20 0,0 0-41 16,0 0-129-16,19 82 117 16,-1 10-37-16,5 3-39 15,-3-2-27-15,-3-4-22 16,-1 0-15-16,-5-5-15 16,-2-11 5-16,-2-12-4 15,-2-16-1-15,-2-18-30 16,0-13-66-16,-3-14-37 15,0 0-23-15,0-24 40 16,0-12-173-16,0-7 66 16,-9-11-130-16</inkml:trace>
  <inkml:trace contextRef="#ctx0" brushRef="#br0" timeOffset="105403.03">19035 13568 528 0,'0'0'159'0,"0"-135"-17"15,21 77 44-15,12 12-66 16,10 17-28-16,11 17-7 16,7 12-25-16,2 19 2 15,-7 21 12-15,-12 13-32 16,-21 6-10-16,-18 7-10 16,-5 5-4-16,-31 3-8 15,-10-1-9-15,-6-6 5 16,2-8-6-16,3-9-1 15,2-14 0-15,6-7-20 16,2-12-35-16,8-10-31 16,6-7-42-16,8-7 23 0,9-19-146 15,1-11-84-15,11-13-59 16</inkml:trace>
  <inkml:trace contextRef="#ctx0" brushRef="#br0" timeOffset="105667.02">20239 12783 756 0,'0'0'258'0,"0"0"-104"16,-87 74-39-16,28 17 43 16,-16 34-36-16,-9 32-45 15,-4 26-17-15,8 16-4 16,19-9-13-16,24-14-20 15,27-22-13-15,13-34-2 16,41-25-4-16,20-22-4 16,15-27-4-16,12-22-4 15,6-22-55-15,-1-2-32 16,-8-26-72-16,-20-10-179 16,-23-8-308-16</inkml:trace>
  <inkml:trace contextRef="#ctx0" brushRef="#br0" timeOffset="106208.26">20568 13612 779 0,'0'0'262'16,"0"0"-140"-16,35 132 80 0,17-44-39 15,15 4-71 1,3-1-49-16,-1-5-17 0,-5-3 7 16,-6-7-29-16,-7-8-1 15,-9-10-1-15,-14-13-2 16,-7-13-26-16,-11-15-35 16,-5-12-28-16,-5-5-76 15,0-12 43-15,-3-15-91 16,-11-11-30-16,-3-12-54 15</inkml:trace>
  <inkml:trace contextRef="#ctx0" brushRef="#br0" timeOffset="106429.74">21174 13597 321 0,'0'0'489'0,"0"0"-295"16,0 0-44-16,-71 107 28 15,24-28-29-15,-14 9-57 16,-7 3-16-16,-4 0-27 16,3-4-24-16,6-5-9 15,10-5-13-15,12-12-3 16,13-7-5-16,9-10-42 16,11-9-67-16,8-9-185 15,0-16-215-15</inkml:trace>
  <inkml:trace contextRef="#ctx0" brushRef="#br0" timeOffset="107083.52">21286 14350 263 0,'0'0'121'15,"0"0"17"-15,0 0-23 16,2-84-13-16,12 63 10 16,0 0 17-16,2 6-14 15,-1 8-11-15,3 7-28 16,0 10-12-16,1 19 35 16,1 7-20-16,-4 3-20 15,-3 3 2-15,-4-6-24 16,-2 0-9-16,-3-5-10 15,-1-9-2-15,-1-3-5 16,0-9-6-16,0-8-4 0,-1-2 3 16,-1 0-1-16,2-11 11 15,-1-12-12-15,4-10 0 16,1-4-4-16,1-4 3 16,5-1-3-16,0 2-2 15,4 4 3-15,0 4 2 16,0 10-1-16,-4 8 0 15,-2 8 3-15,2 6-3 16,-1 3 1-16,2 19 3 16,2 10 9-16,1 6-7 15,-2 3 1-15,3 0-6 16,0-4-1-16,2-1-1 0,4-6-21 16,-4-7-40-16,1-6-29 15,-5-7-55-15,-1-8-90 16,-5-2-71-16,-2 0-62 15</inkml:trace>
  <inkml:trace contextRef="#ctx0" brushRef="#br0" timeOffset="107290.88">21964 14286 829 0,'0'0'418'15,"0"0"-181"-15,0 0-120 0,0 0-47 16,0 0-55-1,124-43 0-15,-73 39-6 0,1 1-8 16,-6-1-1-16,-7 1-3 16,-7-1-37-16,-12 0-37 15,-8 1-44-15,-4-3-79 16,-6 1 9-16,-2-2-116 16,0-5-202-16</inkml:trace>
  <inkml:trace contextRef="#ctx0" brushRef="#br0" timeOffset="107511.84">22270 14059 609 0,'0'0'377'0,"0"0"-234"0,0 0-20 16,0 0 47-16,0 116-64 16,0-67-40-16,0 2-11 15,2-4-25-15,4-3-23 16,-2-2-5-16,2-9 1 15,-1-6-6-15,1-9-15 16,-2-9-58-16,-1-4-86 16,6-5-100-16,0-7-127 15,7-16-193-15</inkml:trace>
  <inkml:trace contextRef="#ctx0" brushRef="#br0" timeOffset="107715.11">22640 14037 1107 0,'0'0'148'0,"0"0"-61"0,0 0 89 15,20 97-106-15,-7-54-29 16,-1 2-17-16,-2-2-12 16,-2-1-2-16,-4-2-9 15,-2-3-1-15,-2-3-16 16,0-4-50-16,0-5-110 15,-8-5-113-15,8-4-213 16</inkml:trace>
  <inkml:trace contextRef="#ctx0" brushRef="#br0" timeOffset="107982.82">23192 13938 653 0,'0'0'131'16,"0"0"-22"-16,0 0 39 15,0 0-73-15,0 0-41 16,0 0 15-16,52-53 16 16,-35 53-32-16,5 3-27 15,6 3-4-15,7 0-1 16,1-6-1-16,0 0-61 15,1 0-87-15,-5 0-141 0,-3 0-127 16</inkml:trace>
  <inkml:trace contextRef="#ctx0" brushRef="#br0" timeOffset="108242.17">23225 14279 824 0,'0'0'143'0,"0"0"6"15,0 0-7-15,0 0-45 16,90-7-70-16,-52-7-27 15,1-3-4-15,-6 0-158 16,-2-5-191-16,-4 2-297 16</inkml:trace>
  <inkml:trace contextRef="#ctx0" brushRef="#br0" timeOffset="109281.02">23826 13646 220 0,'0'0'331'16,"0"0"-173"-16,0 0 50 0,0 0-49 15,-25-85-54-15,32 58-34 16,22 4-3-16,15 0 2 16,13 2-21-16,8 9-6 15,6 9 12-15,-7 3-31 16,-10 7-3-16,-16 15-5 15,-12 5-15-15,-14 2 6 16,-12 5-1-16,0 0-5 16,-15 2 17-16,-12-1 1 15,-3-1 5-15,-1-4-18 16,-4-5 1-16,3-1 3 16,-1-5-10-16,4-2 3 15,9-6-2-15,4-5 2 16,8-2-3-16,6-3 2 15,2-1-2-15,5 0 2 16,26 0 3-16,17 0 5 16,13 0 11-16,8 0-3 0,0 5-3 15,-3 15 6-15,-9 8-10 16,-15-2 2-16,-17 6-7 16,-16-3 5-16,-9 5 5 15,-22 1 6-15,-19 0 9 16,-12-1-6-16,-4-8-10 15,-1-2 2-15,-2-11-4 16,2-4-7-16,3-5-5 16,4-4-2-16,5 0-18 15,4 0-69-15,-3-11-77 16,-8-6-106-16,-9-9-477 0</inkml:trace>
  <inkml:trace contextRef="#ctx0" brushRef="#br0" timeOffset="111466.8">24785 12775 403 0,'0'0'97'0,"0"0"5"0,0 0 30 16,0 0 5 0,0 0-23-16,0 0-78 0,-7 105 57 15,14 15 27-15,13 30 14 16,0 21-2-16,-4 13-39 15,-3 10-34-15,-4-2-11 16,-5-4 16-16,1-15-24 16,2-21-12-16,-1-17-9 15,0-31-5-15,3-29-14 16,3-29 0-16,-3-27 0 16,2-19-41-16,-1-12-35 15,-3-25 24-15,-1-13-49 16,-4-9-87-16,-2-11-98 15,0-10-290-15</inkml:trace>
  <inkml:trace contextRef="#ctx0" brushRef="#br0" timeOffset="112025.84">25244 13300 525 0,'0'0'179'0,"0"0"-9"15,0 0 0-15,63 135 29 16,-16-61-43-16,3 5-47 16,1 1-32-16,-3-4-23 15,-2-1-13-15,-1-5-27 16,-5-9-5-16,-4-10-7 15,-8-7-1-15,-7-13-2 16,-5-4 0-16,-7-13-36 16,-3-11-57-16,-6-3-71 15,0-5 11-15,0-20-163 16,-9-11-104-16</inkml:trace>
  <inkml:trace contextRef="#ctx0" brushRef="#br0" timeOffset="112287.51">25820 13273 721 0,'0'0'211'0,"0"0"-57"16,0 0-30-16,-67 116 29 15,33-38-30-15,-14 9-32 16,-7 2-23-16,-3 6-29 15,1-4-10-15,12-6-16 16,5-12-11-16,9-10-2 0,7-10 0 16,9-11-27-1,7-10-57-15,8-11-93 0,0-10-107 16,11-11-213-16</inkml:trace>
  <inkml:trace contextRef="#ctx0" brushRef="#br0" timeOffset="112946.01">25942 13856 338 0,'0'0'131'16,"0"0"9"-16,0 0 12 0,0 0 4 15,0 0-20-15,83-27-47 16,-65 57 1-16,-2 7 9 16,-3 3-13-16,0 2-13 15,-5-1-27-15,-2-3-11 16,-1-4-5-16,-4-5-16 16,1-9-14-16,-2-6 8 15,0-9-7-15,0-5 0 16,1 0 6-16,2-20-1 15,3-9-6-15,3-2 0 16,-1-6-4-16,2-4-7 16,3 1 7-16,1 0-2 15,4-3 5-15,0 4 1 16,4 2 0-16,-1 9 0 16,-4 8 1-16,-6 12 8 0,-2 8 1 15,-3 0-8-15,0 23 3 16,4 8 0-1,-3 6 5-15,0 1-5 16,-1-2-5-16,1-3 2 0,1-2-2 16,1-5 0-16,3-4 0 15,0-5 0-15,1-4-21 16,2-7-28-16,-1-6-33 16,0 0-52-16,-2 0 4 15,0-9-50-15,-3-7-124 16,-1-3-161-16</inkml:trace>
  <inkml:trace contextRef="#ctx0" brushRef="#br0" timeOffset="113136.23">26526 13741 693 0,'0'0'401'0,"0"0"-276"15,0 0 12-15,73-81-60 16,-34 67-56-16,2 1-17 15,3 3 3-15,-3 4-7 16,-3 3-44-16,-8 3-64 16,-10 0-54-16,-8 0-132 15,-8 7-128-15</inkml:trace>
  <inkml:trace contextRef="#ctx0" brushRef="#br0" timeOffset="113318.01">26648 13927 789 0,'0'0'267'16,"0"0"-130"-16,0 0 31 16,0 0-65-16,0 0-59 15,0 0-12-15,82-11-32 16,-42-1 0-16,2-1-67 16,3 2-119-16,0-3-62 15,2-2-209-15</inkml:trace>
  <inkml:trace contextRef="#ctx0" brushRef="#br0" timeOffset="113618.17">27252 13278 555 0,'0'0'251'0,"0"0"-100"16,0 0 21-16,0 0-24 16,44 103-9-16,-37-58-17 15,2 2-43-15,-2-3-25 0,-1-2-22 16,-2-3-17 0,-4-3-8-16,0-5-6 0,0-5-1 15,0-4-14-15,0-8-50 16,0-8-28-16,0-6-100 15,0 0-23-15,0-12-78 16,0-16-150-16</inkml:trace>
  <inkml:trace contextRef="#ctx0" brushRef="#br0" timeOffset="113935.33">27583 12518 918 0,'0'0'196'16,"0"0"-82"-16,71 100-4 16,-10-2 34-16,10 27-63 15,7 14-25-15,-9 4-19 16,-14 8-17-16,-21-3 3 15,-21 6-9-15,-13-6-9 16,-37-9-1-16,-27-8-4 16,-21-22 12-16,-19-11-6 15,-20-12-6-15,-16-15-3 16,-5-18-47-16,-13-14-85 16,-3-21-214-16,-4-17-853 15</inkml:trace>
  <inkml:trace contextRef="#ctx0" brushRef="#br0" timeOffset="115305.88">28680 13350 563 0,'0'0'340'0,"0"0"-121"15,0 0-42-15,0 0-21 0,0 0-83 16,0 0-29-16,116-48-16 16,-67 46-16-1,2-1-8-15,-2 3-4 0,-7 0-13 16,-6 0-69-16,-11 7-76 16,-16 3-100-16,-9 1-185 15</inkml:trace>
  <inkml:trace contextRef="#ctx0" brushRef="#br0" timeOffset="115494.01">28747 13612 638 0,'0'0'383'0,"0"0"-243"0,0 0 34 16,0 0-21-16,112-14-103 15,-44 6-39-15,16-2-8 16,5-2-3-16,4 0-59 15,-2 1-146-15,1-6-66 16,-2-3-204-16</inkml:trace>
  <inkml:trace contextRef="#ctx0" brushRef="#br0" timeOffset="115954.69">30170 13188 549 0,'0'0'201'0,"0"0"-22"0,0 0-20 15,0 0-55-15,0 0-26 16,0 0 0-16,-90-21-3 16,60 41-23-16,-4 11-12 15,0 9 6-15,2 13 2 16,10 8-11-16,15 3-12 15,7 1 3-15,10 0-8 16,28-5-10-16,9-10-6 16,11-12-2-16,8-19 0 15,4-19-2-15,3-10-6 16,-1-26-1-16,-2-8 0 16,0-6 2-16,-8-9 5 15,-7 0 0-15,-8-8 5 0,-17 2-4 16,-16-1 1-1,-14 6-1-15,-14 7 2 0,-20 10 14 16,-12 12 19-16,-4 9 1 16,-1 11-16-16,-1 9-7 15,4 2-5-15,4 7-8 16,6 13 0-16,10 7-2 16,6 4-2-16,11 3-48 15,10 2-44-15,1-2-50 16,10-4-193-16,17-7-413 15</inkml:trace>
  <inkml:trace contextRef="#ctx0" brushRef="#br0" timeOffset="116080.9">31214 13277 179 0,'0'0'899'16,"0"0"-899"-16,-86 20-306 15</inkml:trace>
  <inkml:trace contextRef="#ctx0" brushRef="#br0" timeOffset="128464.79">22571 11623 251 0,'0'0'86'0,"0"0"65"16,0 0-14-16,0 0-31 16,0 0-34-16,0 0-2 15,0 0 0-15,0 0-4 16,-11-31-15-16,2 23-10 15,-4-3-2-15,-4 0-3 16,-4 2-6-16,-6-1-9 16,-4 6 7-16,-6 4-5 15,-4 0-1-15,-5 15 11 16,4 15 6-16,-1 9-7 16,7 5-1-16,7 4-5 15,9-2-3-15,8-2-15 16,11-5 0-16,1-6-2 15,0-7-6-15,13-11 2 0,4-5-2 16,5-8 1 0,2-2 1-16,4-4-2 0,0-13 6 15,-2-3-5-15,-1-5 1 16,-4-1 1-16,-2-5-1 16,-5-3-2-16,-2-2 0 15,-2 3 3-15,-4 1 0 16,-3 6-2-16,-1 6 3 15,-2 7 0-15,0 6 9 16,0 7 5-16,0 2-11 0,0 25-7 16,0 17 0-1,0 14 4-15,-2 13 23 0,-4 8 7 16,-6 7-6-16,-1 5-9 16,-1-3-7-16,0 0 12 15,0-6-9-15,1-9-8 16,4-8-4-16,3-14-3 15,3-14 7-15,3-17-7 16,0-12 2-16,0-8-1 16,4-8 12-16,17-17 33 15,9-7-17-15,4-4-24 16,-1-3-3-16,0 0-2 16,-2 1-9-16,-3 1-32 15,-5 0-35-15,-1 2-32 16,1 3-63-16,-5 4-91 0,-2 5-160 15</inkml:trace>
  <inkml:trace contextRef="#ctx0" brushRef="#br0" timeOffset="128819.95">22888 11794 494 0,'0'0'232'0,"0"0"9"16,0 0-26-16,0 0-71 15,0 0-73-15,0 0 87 16,31 120-72-16,-31-64-34 16,0-1-25-16,0-5-16 15,0-4-8-15,0-4-3 16,-4-7 0-16,2-9-23 0,-1-7-49 16,3-8-55-1,0-8-117-15,0-3-38 0,11-2-110 16</inkml:trace>
  <inkml:trace contextRef="#ctx0" brushRef="#br0" timeOffset="129279.99">23153 11821 459 0,'0'0'309'15,"0"0"-127"-15,0 0-15 16,0 0-59-16,94-29-51 0,-53 31 43 16,0 14-24-16,-5 3-26 15,-5 3-6-15,-9 2-14 16,-9-2-11-16,-9 0-3 16,-4-1-5-16,0-1 0 15,-10-1-1-15,-11-4-6 16,-4-1-1-16,-2-3 1 15,-3-2-4-15,-3-2 1 16,5-3 0-16,7-1 2 16,8 0-3-16,10-3 1 15,3 3 0-15,22 5 0 16,18 4 2-16,14 10 34 16,4 3 12-16,-7 3-15 15,-10-3 3-15,-15-2-15 16,-16-1 2-16,-10 0-10 0,-6-3 3 15,-24 0 0-15,-11-1-8 16,-9-7-4-16,-6-3-3 16,-10-6-2-16,-10-2-51 15,-5 0-34-15,-11 0-74 16,-14-4-170-16,-13-8-356 16</inkml:trace>
  <inkml:trace contextRef="#ctx0" brushRef="#br0" timeOffset="130470.7">8089 12492 430 0,'0'0'164'0,"0"0"3"15,0 0-7-15,0 0-23 16,0 0-35-16,-42-90-11 16,18 73-10-16,-3 1-11 15,-3 6-5-15,-4 6-25 16,-3 4-4-16,-2 4-14 15,-4 22 3-15,2 8-5 0,1 7 2 16,5 0 2 0,10 1 6-16,12-9-22 0,10-4-7 15,3-8 5-15,10-7-6 16,10-8 0-16,7-6 5 16,4 0-2-16,0-17 0 15,-1-9-1-15,-3-4 3 16,-2-3 1-16,-3-2-5 15,-3-2 2-15,-3-1-1 16,-7 3-1-16,-5 4 0 16,-4 8-1-16,0 11 0 15,0 8 2-15,0 4-2 16,0 16-5-16,0 23-5 16,-3 17 6-16,2 16 4 15,-1 13 2-15,2 7-2 0,0 7 11 16,-1-2-9-16,1-7 14 15,0-10 5-15,0-13-16 16,0-13 5-16,0-18-3 16,0-18-3-16,0-10-3 15,1-6 2-15,2-2 3 16,5-2 9-16,5-19 2 16,2-7-16-16,6-3-1 15,4-2 0-15,4-4-48 16,-1-1-41-16,0-2-47 15,-2-1-165-15,4 1-200 16</inkml:trace>
  <inkml:trace contextRef="#ctx0" brushRef="#br0" timeOffset="130688.21">8497 12485 266 0,'0'0'805'0,"0"0"-744"15,0 0 100-15,2 103-60 16,4-57-61-16,3 7-12 16,-1-2-19-16,0-3-4 15,1-4-5-15,-2-10-15 16,-2-4-50-16,1-7-61 16,0-7-69-16,3-10-117 0,1-6-194 15</inkml:trace>
  <inkml:trace contextRef="#ctx0" brushRef="#br0" timeOffset="131060.93">8809 12551 592 0,'0'0'421'16,"0"0"-283"-16,0 0-9 0,94-22-61 15,-60 22-15-15,-4 11-38 16,-11 13-5-16,-11 5-3 16,-8 10-1-16,0 6 7 15,-15 4-9-15,-6-6 21 16,-1-1 15-16,5-8-5 15,1-8 0-15,10-9-2 16,3-12 4-16,3-2 6 16,0-3-6-16,9 0-19 15,19-5 7-15,7-5-3 16,3 1-20-16,-2 3-2 16,-2 6-10-16,-5 0-79 15,-7 8-106-15,-10 9-246 16</inkml:trace>
  <inkml:trace contextRef="#ctx0" brushRef="#br0" timeOffset="132183.84">10660 15475 448 0,'0'0'107'16,"0"0"22"-16,0 0 1 15,0 0-25-15,0 0-10 16,-28-78-25-16,8 67 2 16,-5 4-22-16,-2 6-6 15,-1 1-8-15,-2 5 6 16,0 20 10-16,3 8-9 0,0 7 12 16,4 2 2-1,4 0-10-15,6-8-12 0,9-5-13 16,4-8-13-16,0-7-5 15,6-6 0-15,10-6-2 16,9-2 1-16,-1-5-1 16,3-15 1-16,2-5-1 15,-6-4 1-15,-2-3-3 16,-6-4-1-16,-5-3 1 16,-7 3-2-16,-3 2-4 15,0 6 12-15,0 5-6 16,0 11 0-16,-3 5-1 15,2 7-3-15,1 8 1 16,0 23-8-16,0 10 11 16,0 15 2-16,4 4 1 15,1 6-1-15,3 6 11 0,-5-1-3 16,0 1-2-16,-3-5 0 16,0 0 18-16,0-8-7 15,0-12-13-15,1-13 2 16,3-17-6-16,-2-9-2 15,1-8 2-15,6 0 4 16,3-19 3-16,10-9-1 16,5-4-6-16,3-5-2 15,1 2-4-15,2 0-21 16,1 2-39-16,1-1-37 16,-4 2-102-16,-3-2-58 15,-2 0-243-15</inkml:trace>
  <inkml:trace contextRef="#ctx0" brushRef="#br0" timeOffset="132397.42">11100 15445 732 0,'0'0'195'16,"0"0"-11"-16,7 74 16 15,-4-37-64-15,-3 1-42 16,0 0-38-16,0-1-36 15,0-4-14-15,0-3-3 0,0-4-1 16,0-7-2 0,0-5-55-16,5-5-73 0,1-5-61 15,6-4-88-15,0 0-52 16</inkml:trace>
  <inkml:trace contextRef="#ctx0" brushRef="#br0" timeOffset="132737.84">11556 15427 0 0,'0'0'798'16,"0"0"-607"-16,0 0-37 16,0 0-66-16,0 0-27 15,0 0-39-15,-68 0 11 0,57 20-10 16,-1 3 5-16,5 1 9 15,7-3-21-15,0 0 19 16,7-3-25-16,13 2 21 16,5 0 15-16,2-1 10 15,-2 0-24-15,-4-2-1 16,-7 0-21-16,-5-2 1 16,-5-1-10-16,-4 0 0 15,0-4-1-15,0-2-29 16,-15-6-16-16,-6-2-42 15,-1 0-56-15,-5-5-44 16,0-15-120-16,-1-5-236 16</inkml:trace>
  <inkml:trace contextRef="#ctx0" brushRef="#br0" timeOffset="132856.93">11427 15383 875 0,'0'0'293'16,"0"0"-187"-16,77-81-60 15,-38 58-38-15,6 1-8 16,0 5-107-16,-1 1-251 16</inkml:trace>
  <inkml:trace contextRef="#ctx0" brushRef="#br0" timeOffset="132988.93">12195 15100 831 0,'0'0'31'0,"0"0"-31"16,0 0-131-16,0 0-338 16</inkml:trace>
  <inkml:trace contextRef="#ctx0" brushRef="#br0" timeOffset="147616.14">1927 5963 274 0,'0'0'285'15,"0"0"-96"-15,0 0 1 16,0 0-32-16,0 0-65 16,0 0-3-16,0 0 7 15,-105 7-12-15,43 24 6 16,-17 16-19-16,-14 15-22 15,-8 16-8-15,-8 14 11 16,-3 13-15-16,3 8 6 0,18-4 0 16,21-3 6-1,31-12-33-15,29-13-13 0,10-12-2 16,39-15-2-16,23-14 0 16,14-13 1-16,17-16-1 15,2-11 2-15,-2-4-2 16,-7-20-51-16,-7-6-39 15,-9-5-36-15,-10-3-72 16,-5-6-235-16,-16-4-628 16</inkml:trace>
  <inkml:trace contextRef="#ctx0" brushRef="#br0" timeOffset="148080.4">2100 6624 586 0,'0'0'300'16,"0"0"-69"-16,0 0-7 15,0 0-33-15,0 0-112 16,0 0-50-16,-9 28-15 15,9 22 59-15,3 5-12 16,1 1-19-16,-1-3-16 16,-1 0 2-16,4-5-22 15,1-4-4-15,-1-2 0 16,2-11-2-16,-1-9-38 16,0-11-43-16,1-8-57 0,4-3-23 15,6-24-31-15,7-11-82 16,8-9-358-16</inkml:trace>
  <inkml:trace contextRef="#ctx0" brushRef="#br0" timeOffset="148304.67">2591 6638 989 0,'0'0'326'0,"0"0"-123"16,0 0-35-16,0 0-85 15,0 0-50-15,0 0-21 16,41 0 5-16,1 0 18 0,12 0-21 16,-1 0-9-1,-3 0-5-15,-6 0 0 0,-9 0-71 16,-10 3-49-16,-10 6-82 16,-15 1-184-16,0 1-314 15</inkml:trace>
  <inkml:trace contextRef="#ctx0" brushRef="#br0" timeOffset="148436.82">2783 6868 107 0,'0'0'1046'15,"0"0"-945"-15,0 0 84 16,0 0-65-16,109-30-97 0,-60 16-14 16,-1 2-9-16,-5 0-147 15,-7-4-282-15</inkml:trace>
  <inkml:trace contextRef="#ctx0" brushRef="#br0" timeOffset="153214.82">19586 4759 340 0,'0'0'127'15,"0"0"2"-15,0 0-24 16,0 0 0-16,0 0-20 16,-38-73-9-16,35 65 4 15,0 1-23-15,2 4 19 16,-1 1-5-16,2 2 15 0,0 29-43 15,0 28-31-15,0 22 113 16,6 15-28-16,-3 1-18 16,-3-3-16-16,0-3-32 15,0-6-18-15,0-6-11 16,3-10 0-16,9-6-4 16,3-8-14-16,4-13-58 15,-2-7-24-15,-1-12-77 16,-2-11-79-16,-5-7-126 15,-1-3-149-15</inkml:trace>
  <inkml:trace contextRef="#ctx0" brushRef="#br0" timeOffset="153403.04">19970 5361 197 0,'0'0'780'0,"0"0"-592"15,0 0 5-15,0 0-22 16,-40 80-69-16,10-40-45 15,2 0-32-15,6-2-18 16,4-1-7-16,6-6-4 16,4-4-50-16,5-7-57 15,3-7-129-15,0-9-41 16,6-4-143-16</inkml:trace>
  <inkml:trace contextRef="#ctx0" brushRef="#br0" timeOffset="153964.28">20348 5090 178 0,'0'0'259'0,"0"0"-108"15,0 0 38-15,0 0-20 16,0 0-26-16,0 0-29 15,-9-61-8-15,9 49-9 16,10-2-22-16,13 3-24 16,6 2-18-16,7 5-7 15,6 4-10-15,0 0-9 16,-5 21-1-16,-7 7-6 16,-11 10 0-16,-16 5-4 15,-3 8-3-15,-12 2-11 16,-18-2 4-16,-4 1 7 15,-1-7 2-15,2-4 5 0,4-9 3 16,11-8 2-16,5-10 22 16,7-7-1-16,4-2 10 15,2-5 0-15,0 0-15 16,13 0-4-16,13 0-12 16,10-10-5-16,6-3-9 15,7 0-62-15,5-1-38 16,2 0-187-16,-2-2-203 15</inkml:trace>
  <inkml:trace contextRef="#ctx0" brushRef="#br0" timeOffset="154115.64">21138 5288 1037 0,'0'0'147'0,"0"0"75"0,-43 75-61 15,9-34-90-15,-2 5-48 16,-1 2-14-16,2-1-7 15,7-3-2-15,5-4-42 16,6-9-62-16,3-12-139 16,4-15-157-16</inkml:trace>
  <inkml:trace contextRef="#ctx0" brushRef="#br0" timeOffset="154858.73">21407 5050 324 0,'0'0'124'16,"0"0"-12"-16,-5-77-1 15,5 44-26-15,0 2 6 0,0 8 30 16,0 12 20-16,3 11 4 16,6 16-51-16,5 26-60 15,2 16 126-15,0 7-78 16,-5 4-34-16,1-3-21 16,-5-3-14-16,-1-3-10 15,-1-6-3-15,2-5 0 16,-1-7-21-16,2-7-47 15,1-11-29-15,5-8-119 16,0-12-59-16,4-4-122 16</inkml:trace>
  <inkml:trace contextRef="#ctx0" brushRef="#br0" timeOffset="155056.92">22057 5304 926 0,'0'0'130'15,"0"0"119"-15,0 0-55 16,-35 95-99-16,10-55-59 16,-2 2-19-16,4-3-14 15,4-5-6-15,3-4-34 16,0-7-61-16,-1-4-66 16,0-5-35-16,-1-10-70 15,1-4-93-15</inkml:trace>
  <inkml:trace contextRef="#ctx0" brushRef="#br0" timeOffset="155606.96">22370 5003 621 0,'0'0'271'0,"0"0"-56"0,0 0-76 16,0 0-8-16,0 0-55 16,85-63-28-16,-41 57 0 15,2 6-10-15,-3 0-17 16,-4 3-13-16,-9 16-3 16,-8 3 1-16,-13 8-4 15,-9 5 0-15,-3 6 0 16,-20 3-2-16,-8-1 3 15,-3-3 0-15,0-2-1 16,0-4 0-16,4-7 5 0,7-6-1 16,10-10 13-16,7-4-2 15,6-7 9-15,0 0-1 16,3 0 3-16,21-8-8 16,7-8-16-16,6 2-4 15,7-1-6-15,2 0-34 16,2 3-33-16,1 0-43 15,0 2-112-15,-7 3-83 16,-3-5-209-16</inkml:trace>
  <inkml:trace contextRef="#ctx0" brushRef="#br0" timeOffset="156238.22">23523 5224 1078 0,'0'0'97'16,"0"0"82"-16,0 0-39 16,-33 96-62-16,13-60-59 15,-3 0-14-15,4-3-5 16,-3 0-19-16,-2-4-78 15,-2-5-82-15,1-3-5 16,-2-8-86-16,2-13-168 0</inkml:trace>
  <inkml:trace contextRef="#ctx0" brushRef="#br0" timeOffset="156514.49">24169 4550 1013 0,'0'0'121'16,"0"0"-88"-16,0 75 115 0,0-12-12 15,0 10-63-15,0 2-40 16,0-2-21-16,0-3 0 15,0 2-10-15,0-5-4 16,0-3-11-16,-3-14-75 16,3-11-105-16,0-19-88 15,0-12-218-15</inkml:trace>
  <inkml:trace contextRef="#ctx0" brushRef="#br0" timeOffset="156729.24">24645 5029 1027 0,'0'0'118'0,"0"0"19"0,0 0 20 15,-5 80-79-15,-6-39-44 16,-1 3-20-16,-1-3-9 16,2-2 0-16,2-8-5 15,3-5-11-15,0-8-43 16,6-9-53-16,0-8-59 15,13-1-43-15,13-15-42 16,6-15-188-16</inkml:trace>
  <inkml:trace contextRef="#ctx0" brushRef="#br0" timeOffset="157054.48">25185 4651 615 0,'0'0'368'0,"0"0"-213"16,0 0 11-16,0 0-39 16,0 0-65-16,0 0-31 15,-91-38-14-15,58 70 6 16,3 8 1-16,6 5 0 16,11 2-6-16,13-3-2 15,3-2-10-15,30-7 10 16,7-3 10-16,4-6 5 15,-3-7-9-15,-8-1-15 16,-9-1-3-16,-11-1-4 16,-7-2 0-16,-6 0-6 15,0-2-12-15,-22-3-23 0,-9-2-27 16,-7-1-70-16,-4-2-110 16,-2-4-138-16,0-4-279 15</inkml:trace>
  <inkml:trace contextRef="#ctx0" brushRef="#br0" timeOffset="157208.12">25013 4746 1047 0,'0'0'166'16,"0"0"-95"-16,114-75-7 0,-69 63-49 15,-1 5-15-15,-2 7-81 16,-6 0-110-16,-8 7-183 15</inkml:trace>
  <inkml:trace contextRef="#ctx0" brushRef="#br0" timeOffset="157396.67">25534 5009 675 0,'0'0'576'15,"0"0"-491"-15,0 100 63 0,-8-59-90 16,-1 0-50 0,-5 1-8-16,-4-1-12 0,-5-7-128 15,-7-6-171-15,-2-12-457 16</inkml:trace>
  <inkml:trace contextRef="#ctx0" brushRef="#br0" timeOffset="158023.07">25807 4504 351 0,'0'0'214'0,"0"0"26"15,0 0 28-15,0 0-125 16,0 0-104-16,31 83 144 16,-17-4-59-16,-1 4-45 15,-1 2-26-15,0-6-25 16,-3-6-21-16,-3-1-1 0,3-9-5 15,-2-5-1 1,1-12-4-16,-1-12-48 0,4-14-28 16,-1-11-105-1,5-9-74-15,-2 0-54 0,4-17-181 16</inkml:trace>
  <inkml:trace contextRef="#ctx0" brushRef="#br0" timeOffset="158525.74">26571 5085 392 0,'0'0'231'0,"0"0"-3"15,0 0 7-15,0 0-54 16,0 0-59-16,0 0-47 16,13 36 41-16,-19-2-48 15,-13 7-24-15,-7-2-18 16,-2 0-15-16,1-5-10 15,5-4-1-15,1-7-3 16,6-6-40-16,5-6-21 0,3-8-38 16,7-3-52-1,0 0-4-15,2-14-133 0,16-12-124 16</inkml:trace>
  <inkml:trace contextRef="#ctx0" brushRef="#br0" timeOffset="158968.85">26845 4685 365 0,'0'0'447'0,"0"0"-235"15,0 0-15-15,0 0-96 16,0 0-66-16,0 72 73 0,3-27-56 15,10-2-24-15,4-4-5 16,7-6-3-16,6-8-9 16,1-6-4-16,0-9-7 15,1-10 0-15,2 0 2 16,1-12-2-16,1-14-4 16,-3-7-1-16,-1-9 0 15,-6-7 4-15,0-8-1 16,-7 0 1-16,-2 2 1 15,-5 11 2-15,-5 18 1 16,-1 12 3-16,-5 14 11 16,1 9-8-16,-2 27-3 0,0 18-6 15,0 11 21 1,0 6 1-16,0 2-5 0,0 2-3 16,-6-1-14-16,-3 1-2 15,0-5 1-15,1-8-48 16,1-13-64-16,4-15-145 15,3-19-189-15</inkml:trace>
  <inkml:trace contextRef="#ctx0" brushRef="#br0" timeOffset="161912.4">19587 4191 184 0,'0'0'278'15,"0"0"-141"-15,0 0 36 16,0 0-9-16,0 0-36 16,0 0-20-16,0 0-22 15,-20-23-31-15,-9 23-33 16,-11 0-8-16,-7 0-1 16,0 3 3-16,-3 3-10 15,0-3 2-15,-4-1-5 16,-3 3 5-16,2 0-5 15,4 2 3-15,2 4-1 0,7 5-2 16,2 4 3-16,7 9 8 16,4 12-8-16,4 17-3 15,5 16 24-15,8 19 1 16,6 17 13-16,6 8-10 16,0 5-1-16,1 0-10 15,8-6-1-15,-1-8 2 16,-2-8 0-16,-2-9-7 15,1-12 2-15,0-6-3 16,-2-13-2-16,2-8-4 16,-2-9 0-16,0-8-3 15,-1-12 0-15,-2-5-2 16,0-3-2-16,0-10 3 16,0-1 2-16,0-3 1 15,0-2 7-15,0 0 4 0,0 0-4 16,0 0-1-16,0 0 6 15,0 0-13-15,0 0 2 16,-2 0-6-16,-1 2 3 16,1-1-2-16,1 1 1 15,-1-2 0-15,1 0-1 16,1 0 1-16,0 0 3 16,0 0 1-16,0 0 1 15,0 0 2-15,0 0-1 16,0 0-3-16,0 0-1 15,0 0 3-15,0 0 2 16,0 0 3-16,0 0-7 0,0 0 3 16,0 0 3-16,0 0-4 15,0 0-1-15,0 0-2 16,0 0-1-16,0 0-1 16,0 0-3-16,0 0-1 15,0 7 0-15,0 4-4 16,0 6 3-16,0 3 2 15,3-2 2-15,2-1-1 16,-2 0-2-16,-2-2 2 16,2 2-3-16,-1 1 0 15,-1-1-5-15,1-2 1 16,-1 0 2-16,2-3-1 16,0-5 0-16,-2-3-5 15,-1-1 10-15,2-2 0 16,-2 1-1-16,0-2 1 0,1 0 0 15,-1 0 0-15,3 0 1 16,2 0-1-16,4 0-1 16,6 0 1-16,3 0-25 15,9 0-43-15,8 0-74 16,15 0-116-16,11-13-555 16</inkml:trace>
  <inkml:trace contextRef="#ctx0" brushRef="#br0" timeOffset="188089.03">27764 5196 64 0,'0'0'197'0,"0"0"-51"0,0 0-1 15,0 0-2-15,0 0 16 16,0 0-33-16,0 0-45 16,15-14-29-16,-15 26-15 15,0 10 44-15,-11 11 21 16,-14 4-3-16,-9 2-49 16,-9 2-25-16,-4-4-17 15,3-2-6-15,6-6-2 16,10-9-111-16,10-7-213 15,6-10-406-15</inkml:trace>
  <inkml:trace contextRef="#ctx0" brushRef="#br0" timeOffset="193972.9">28079 4431 338 0,'0'0'160'0,"0"0"-26"15,0 0 21-15,0 0-2 0,0 0-71 16,0 0-63-16,3 108 105 15,7-30-10-15,0 5-19 16,-1 4-8-16,-1-4-7 16,-1-6-29-16,-2-7-20 15,-4-2-10-15,-1-7-8 16,0-11-4-16,0-8-8 16,0-13-1-16,0-8 0 15,0-6-53-15,0-8-56 16,5-6-79-16,-1-1-69 15,1 0-167-15</inkml:trace>
  <inkml:trace contextRef="#ctx0" brushRef="#br0" timeOffset="194198.03">28524 5149 107 0,'0'0'722'16,"0"0"-490"-16,0 0 14 16,20 92-72-16,-20-56-64 15,-13 3-46-15,-7 0-47 16,2 1-12-16,-1-2-5 16,5-4-6-16,4-5-64 0,6-8-85 15,4-13-127 1,0-8-208-16</inkml:trace>
  <inkml:trace contextRef="#ctx0" brushRef="#br0" timeOffset="195344.81">28938 4556 123 0,'0'0'78'0,"0"0"29"0,0 0 18 16,0 0-19-16,0 0 48 15,0 0-7-15,-20-61 22 16,20 90-106-16,2 20 21 16,8 21 97-16,2 14-33 15,0 3-66-15,-3-2-23 16,-3-5-22-16,-1-5-19 16,-1-1-14-16,-3-3-4 15,2-9-1-15,0-6-7 0,4-14-67 16,-1-12-114-1,4-19-109-15,-3-11-271 16</inkml:trace>
  <inkml:trace contextRef="#ctx0" brushRef="#br0" timeOffset="195539.54">29445 5061 945 0,'0'0'206'16,"0"0"-31"-16,0 0 33 15,-54 102-103-15,23-58-34 16,-2 1-49-16,3-1-21 16,5-4-1-16,2-4-24 0,4-6-49 15,1-9-43 1,3-8-117-16,2-10-76 0,-1-3-226 16</inkml:trace>
  <inkml:trace contextRef="#ctx0" brushRef="#br0" timeOffset="197559.02">29889 4730 204 0,'0'0'148'15,"0"0"-7"-15,0 0-59 16,0 0 24-16,0 0-1 0,0 0-5 15,-10 0 8-15,10 0-13 16,0 0-16-16,0 0-4 16,0 0 1-16,0-1-5 15,0-6-4-15,0-2-16 16,0-4-33-16,0-1-3 16,13-4 3-16,5 4-8 15,6-3 0-15,6 1-1 16,3 5-1-16,3 2-5 15,1 7-1-15,-3 2-2 16,-3 5 0-16,-8 22-8 16,-8 13 4-16,-12 16 4 15,-3 9 1-15,-15 7-1 16,-15-3 1-16,-9-2-2 16,-3 0 6-16,-5-6-4 0,2-4-1 15,-1-5 2-15,10-13 8 16,11-11 1-16,11-12 7 15,8-7 7-15,6-9-11 16,0 0 2-16,12 0 19 16,23-13-5-16,12-6-7 15,7-4-19-15,1 3-4 16,3-1-5-16,5 1-60 16,5-3-40-16,1-1-124 15,-3-1-187-15</inkml:trace>
  <inkml:trace contextRef="#ctx0" brushRef="#br0" timeOffset="197733.12">30850 5063 1085 0,'0'0'206'0,"-91"90"2"16,40-42-99-16,1 1-41 15,11-5-60-15,7-4-6 16,10-8-2-16,6-3-49 15,5-10-52-15,4-7-119 16,1-10-136-16,0-2-422 16</inkml:trace>
  <inkml:trace contextRef="#ctx0" brushRef="#br0" timeOffset="199248.16">30061 5308 84 0,'0'0'159'0,"0"0"-13"15,0 0 9-15,0 0-6 16,0 0-13-16,0 0-15 16,0 0-29-16,-12-8 0 15,12 2-7-15,0 0-27 16,0-2 14-16,1-1-32 16,13-1 9-16,5 3 0 15,5 2-7-15,4 5-17 0,4 0-15 16,2 12 4-1,-3 11 1-15,-2 3 11 0,-5 3-8 16,-11 2-1-16,-8 3 9 16,-5 3 2-16,-11 3 1 15,-20 0 9-15,-15 3-12 16,-8-5-4-16,-7-4 6 16,-5-7-5-16,-4-7-8 15,-6-7-7-15,1-7-7 16,11-6-2-16,17 0-28 15,19-5-44-15,11-13-37 16,12-4-66-16,5-6-176 16,0-5-358-16</inkml:trace>
  <inkml:trace contextRef="#ctx0" brushRef="#br0" timeOffset="201756.18">31572 4414 402 0,'0'0'143'16,"0"0"4"-16,0 0 47 16,0 0-46-16,0 0-35 0,0 0-20 15,-30-14-61-15,-12 82 10 16,-11 29 73-16,-4 21-24 16,-1 12-10-16,4-1-37 15,17-13-27-15,15-25 21 16,19-24-8-16,3-20-30 15,23-19 14-15,16-16-8 16,12-12 5-16,4-12 13 16,2-22-12-16,-11-7 3 15,-15-5-4-15,-14-3-6 16,-17 1 0-16,-7 1-2 16,-28 4-3-16,-10 5 1 15,-4 13-2-15,4 11-7 16,6 8-8-16,9 6-22 0,10 0-18 15,9 16-35 1,11 2-62-16,0-1-39 0,26-2-19 16,14-8-64-16,3-7-108 15</inkml:trace>
  <inkml:trace contextRef="#ctx0" brushRef="#br0" timeOffset="202493.59">31787 4012 413 0,'0'0'243'16,"0"0"-79"-16,-82-41 1 16,74 33-15-16,8 0-14 15,0-2-76-15,32-2-33 16,15-4-22-16,26 4-1 15,15 3 0-15,8 5 4 16,-5 4 3-16,-14 3 23 16,-17 19 9-16,-18 11 14 15,-12 16-16-15,-14 11-4 16,-12 18 18-16,-4 14 5 0,-4 9-25 16,-15 12 8-16,-2 6-9 15,6 5-9-15,6 3-10 16,5-6-8-16,4-2 6 15,0-14-12-15,13-11 6 16,0-10-3-16,1-11-2 16,-2-12 0-16,-5-8 1 15,-1-11-3-15,-6-7 0 16,0-8 0-16,-6-5 4 16,-12 0-4-16,-7-5 4 15,-8-6 4-15,-7-3-4 16,-11-5-3-16,-4-3-2 0,-2 0-23 15,2-10-40 1,12-13-34-16,17-13-78 0,22-9-253 16</inkml:trace>
  <inkml:trace contextRef="#ctx0" brushRef="#br0" timeOffset="202638.88">32798 5300 1242 0,'0'0'43'0,"0"0"-39"16,0 0 25-16,0 0-29 16,0 0-147-16,0 0-318 15</inkml:trace>
  <inkml:trace contextRef="#ctx0" brushRef="#br0" timeOffset="211437.87">23759 11444 416 0,'0'0'125'0,"0"0"-16"15,0 0-3-15,0 0-3 16,1-77-37-16,-14 54-21 16,1 4-21-16,-6-3 6 15,-1 1-6-15,-2-1 3 16,-6 1-4-16,-1 3-2 15,-7-2-10-15,-3 1 2 0,-7 0-7 16,-1-1 27-16,-3 2 4 16,-4 0-17-1,-4 4-13-15,-9-6 0 0,-5 4 3 16,-2 1 11-16,2 0-6 16,1 2-2-16,-2 0 6 15,-1 6-11-15,-2-1 2 16,-1 3-7-16,3-1 2 15,2-1-1-15,1 1 1 16,1 1 3-16,5 1 7 16,1 1-4-16,2 3-2 15,0 0-1-15,-1 0-5 0,-2 5-2 16,-2 8-1-16,1 4 0 16,1 4 2-1,3 5-3-15,-2 6 1 0,1 4 0 16,-1 4-1-16,2 5 1 15,1 5 0-15,5 7 1 16,1 9-1-16,9 7 5 16,5 5 9-16,10-2 5 15,6 0-6-15,7 0-2 16,5 1 0-16,2 0-3 16,6-2 0-16,4-2-3 15,0-3 4-15,0 0-9 16,12 2 1-16,5-4-1 15,5-1 2-15,6 0 0 16,5-2 0-16,5 3 2 16,6-5-1-16,7-3-3 0,4-7 1 15,3-6 2-15,4-1-1 16,-3-5 1-16,2-3-3 16,-3-1 0-16,1-4 4 15,0-1-4-15,2-3 4 16,1-2-3-16,-1-1-2 15,-2-6-3-15,1-1 4 16,1-4-2-16,0-2 3 16,4-5-2-16,0-3 1 15,1-4 0-15,2-1 2 16,-2 0-1-16,-2 0-1 0,-1 0 2 16,1 0 2-1,-3-3-3-15,0-4 1 0,0-1-2 16,2-2 1-16,3 1-1 15,2-5 1-15,-1 0 4 16,2-2-5-16,-2-1-3 16,2-5 2-16,1 0 0 15,0-4 0-15,1-1 1 16,0-1 6-16,-3 0-4 16,1-2 7-16,1 0 2 15,-4-3-5-15,-2-4-1 16,-2-6 9-16,-5-1-9 15,-5-7-4-15,-5-3 7 0,-4-1-7 16,-3 0 9 0,-3 3-4-16,1 2 0 0,-4 2 2 15,-4-1-4-15,-5-1-3 16,-4 4 6-16,-7 0 4 16,-4 0-9-16,-6-1 3 15,-4-1-1-15,0-3-1 16,-13-4-3-16,-10-1 6 15,-6 2-5-15,-13 1 1 16,-6 4-2-16,-7 2 0 16,-5 3-2-16,-8-2 2 15,-13 4 2-15,-10 2-2 16,-10 10-2-16,-8 6-4 16,-9 11-5-16,-7 13-80 0,-16 0-150 15,-18 20-252-15</inkml:trace>
  <inkml:trace contextRef="#ctx0" brushRef="#br0" timeOffset="-204683.23">23458 1976 266 0,'0'0'158'15,"0"0"-34"-15,0 0 18 16,1-78-37-16,-1 64-1 0,0 4-10 16,-1 0-28-1,-14 6 8-15,-9 2-19 0,-12 2-14 16,-18 6-29-16,-22 21 11 16,-13 13 52-16,-14 14 10 15,-10 12-17-15,-1 9 4 16,4 7-4-16,7 4-13 15,15 4-14-15,22-2-16 16,26-6-10-16,25-9-6 16,15-13-9-16,35-9-1 15,28-10-2-15,30-14-3 16,24-13-25-16,18-11-33 16,13-3-11-16,-2-3-116 15,-13-14-149-15,-13-2-420 16</inkml:trace>
  <inkml:trace contextRef="#ctx0" brushRef="#br0" timeOffset="-204094.46">23722 2692 513 0,'0'0'233'16,"0"0"-58"-16,0 0-1 16,0 0-69-16,0 0-39 15,0 0 5-15,47-48-31 16,-21 45-17-16,4 3-2 16,-2 0-10-16,-3 10-4 15,-7 6-5-15,-8 4-4 16,-10 7 4-16,0 9-2 15,-19 2 7-15,-9 4 0 16,-6-2-3-16,-1-5 0 0,4-2 1 16,1-7 1-16,8-3 17 15,4-10 11 1,9-7 13-16,6-3-1 0,3-3-9 16,0 0 1-16,3 0-12 15,24 0-12-15,13-9-3 16,12-4-1-16,8-4-10 15,6 2-25-15,2 1-55 16,4 2-39-16,-2 4-120 16,-3-1-108-16,-4 2-150 15</inkml:trace>
  <inkml:trace contextRef="#ctx0" brushRef="#br0" timeOffset="-204012.21">24480 2873 601 0,'0'0'274'0,"0"0"-1"15,0 0-126-15,0 0-98 16,0 0-49-16,0 0-37 15,-11 32-119-15,-13-8-293 16</inkml:trace>
  <inkml:trace contextRef="#ctx0" brushRef="#br0" timeOffset="-201899.89">23815 7288 228 0,'0'0'221'15,"0"0"-104"-15,0 0 12 0,0 0-19 16,0 0-27 0,0 0-3-16,0 0-11 0,5-70-3 15,-5 59-15-15,-7 2-7 16,-7-2-3-16,-3 1-5 15,-6-1-7-15,-7 5 6 16,-4 2-10-16,-6 4 6 16,-4 0-1-16,-2 7-7 15,1 20-9-15,1 7 9 16,3 12-8-16,10 6 4 16,10 4-4-16,14-2 0 15,7-5-10-15,0-6-5 16,17-9-1-16,8-7 1 15,6-9 3-15,3-10-3 16,2-8 1-16,1 0-4 16,1-12 3-16,-3-12-11 0,-1-8-6 15,-6-1 9-15,-8-6 0 16,-5 0 2-16,-6-2 5 16,-4 0 1-16,-4 2 1 15,-1 6-1-15,0 7 1 16,0 6 4-16,0 8-4 15,0 8 3-15,0 4 5 16,3 8-5-16,2 28 5 16,0 15-4-16,-2 19 15 15,-3 13 6-15,0 9 0 16,0 1-11-16,-13 7-11 16,3-3 6-16,-2-8-10 15,4-4 26-15,4-10-7 0,4-14-3 16,0-11-4-16,0-18-7 15,0-16 7-15,6-10-9 16,4-6 4-16,5-8 4 16,6-16 20-16,4-11-18 15,1-5-6-15,1 1-7 16,0-2 0-16,-1 0-16 16,4 1-36-16,-2 1-22 15,-1-3-21-15,-3 5-58 16,-1 2-62-16,-3 0-72 15,0 6-90-15</inkml:trace>
  <inkml:trace contextRef="#ctx0" brushRef="#br0" timeOffset="-201646.74">24276 7431 417 0,'0'0'422'0,"0"0"-318"16,0 0 109-16,3 98-66 16,-3-48-20-16,0 3-57 15,0-3-18-15,0-4-38 0,-1-3-5 16,1-7-7 0,0-4-2-16,0-8-14 0,0-9-65 15,0-7-90 1,8-8-50-16,2 0-60 0,5-14-129 15</inkml:trace>
  <inkml:trace contextRef="#ctx0" brushRef="#br0" timeOffset="-201153.71">24548 7540 41 0,'0'0'698'0,"0"0"-516"0,0 0-37 16,0 0-41-16,0 0-38 16,45-71-25-16,-15 66 2 15,6 5 12-15,5 0-20 16,-1 2-3-16,-1 13-3 16,-6 1-10-16,-11 4-4 15,-7 2-4-15,-12 4-4 16,-3-1 0-16,0 0 2 15,-14 0 6-15,-9-4-10 16,-2-1 5-16,-4-2-2 16,-1-4 1-16,-2 0-3 15,0-4 4-15,2-3-5 16,7-2-5-16,8-2 9 16,9-3 22-16,4 0-5 15,2 0-2-15,15 0-17 0,24 0-4 16,16 0 3-1,9 0-5-15,0 0 2 0,-4 13 2 16,-8 4 7-16,-14 4-2 16,-15 3 5-16,-12-1-1 15,-11 5-4-15,0-3 11 16,-18 3-8-16,-10-6-6 16,-8-3-2-16,-3-2-4 15,0-7-1-15,1-6-37 16,2-4-69-16,0 0-66 15,5-3-271-15</inkml:trace>
  <inkml:trace contextRef="#ctx0" brushRef="#br0" timeOffset="-200970.37">25058 7796 1006 0,'0'0'38'0,"0"0"-38"15,0 0-373-15</inkml:trace>
  <inkml:trace contextRef="#ctx0" brushRef="#br0" timeOffset="-196828.22">30036 4117 703 0,'0'0'246'15,"0"0"-110"-15,0 0 9 16,-89 7-12-16,78-5-38 16,8-1-41-16,3-1-22 15,0 0-10-15,3 2-3 16,22-2-3-16,14 0 10 15,10 0 9-15,6 0-12 16,-1 0-2-16,-6 0-9 16,-11 0-3-16,-13 0-4 15,-12 0-2-15,-6 0 6 16,-6 0-6-16,-2 0 5 0,-29 5 1 16,-21 4 8-1,-19 1-2-15,-8-3 0 0,4-1 2 16,12-4-3-16,21-2 4 15,18 0-7-15,18 0-4 16,6-1 4-16,16-12 2 16,25-4-12-16,15-3-1 15,3 2-1-15,-11 7-29 16,-17 5-63-16,-18 6-39 16,-13-1-132-16,-15-4-322 15</inkml:trace>
  <inkml:trace contextRef="#ctx0" brushRef="#br0" timeOffset="-196135.8">28784 3776 80 0,'0'0'442'0,"0"0"-309"0,0 0-9 15,0 0 4-15,0 0-41 16,0 0-33-16,57-35-2 16,-54 33-2-16,-3 2-8 15,0 0-5-15,0 0-14 16,0 0 3-16,0 0-15 15,0 0 2-15,0 0-9 16,0 0 1-16,0 0-4 16,0 0 0-16,0 0 0 15,0 0-1-15,12 0 1 16,1-5 0-16,-1-2-1 16,-3 4 4-16,-6 3-2 15,-3 0 7-15,0 0 24 0,0 0 7 16,0 0-23-16,0 0-17 15,0 6 0-15,0 1-63 16,3 2-78-16,8-3-192 16</inkml:trace>
  <inkml:trace contextRef="#ctx0" brushRef="#br0" timeOffset="-189687.29">28982 5677 275 0,'0'0'184'0,"0"0"-177"15,0 0-7-15,0 0-160 16</inkml:trace>
  <inkml:trace contextRef="#ctx0" brushRef="#br0" timeOffset="-188596.38">25579 7616 1084 0,'0'0'130'16,"0"0"38"-16,0 0-72 15,0 0-60-15,128-70-19 16,-62 57-13-16,-1 2-4 16,-10 4-46-16,-11 4-79 15,-14 3-39-15,-14 0-119 16,-13 0-244-16</inkml:trace>
  <inkml:trace contextRef="#ctx0" brushRef="#br0" timeOffset="-188427.12">25691 7810 675 0,'0'0'349'0,"0"0"-210"16,0 0-20-16,0 0-26 15,0 0-9-15,0 0-33 16,110 36-49-16,-64-41-2 16,0 0-6-16,-2-2-106 15,-7-1-83-15,-7-3-145 16,-9-6-421-16</inkml:trace>
  <inkml:trace contextRef="#ctx0" brushRef="#br0" timeOffset="-187828.39">26711 6994 526 0,'0'0'131'0,"0"0"9"0,0 0 29 15,0 0-18-15,0 0-49 16,0 0-78 0,7 56 90-16,11 21 28 0,-1 3-50 15,0-2-31-15,-1-3-18 16,-2-3-10-16,-3-5-14 15,-4-8-8-15,1-4-3 16,-4-8-8-16,1-8-1 16,1-10 1-16,1-8-30 15,5-10-47-15,2-11-42 16,6 0-82-16,4-22-56 16,4-13-237-16</inkml:trace>
  <inkml:trace contextRef="#ctx0" brushRef="#br0" timeOffset="-187450.51">27989 6682 595 0,'0'0'121'15,"0"0"28"-15,0 0-9 16,0 0-36-16,0 0-6 16,0 0-42-16,61-32-45 15,-74 89 63-15,-10 27 45 16,-12 34-28-16,-14 23-17 0,-14 22-5 16,-10 7-3-1,-8-5-12-15,2-6-12 16,6-13-8-16,6-4-11 15,10-13-11-15,10-13-4 0,11-15-4 16,9-23-3-16,12-19 0 16,9-20-1-16,3-19-37 15,3-12-54-15,19-8-45 16,20-22 0-16,12-23-89 16,2-23-494-16</inkml:trace>
  <inkml:trace contextRef="#ctx0" brushRef="#br0" timeOffset="-186742.79">28847 7395 374 0,'0'0'198'0,"0"0"-60"16,0 0 24-16,0 0-9 16,0 0-39-16,0 0-36 15,-5-70-23-15,-13 70 13 16,-4 0-31-16,-6 3 16 16,-7 16 0-16,-6 9-7 15,-6 11 1-15,-5 8-5 16,2 6 1-16,2 5-13 15,5 5-5-15,7 2-4 0,11-1-4 16,9-4-4 0,13-3-3-16,3-6-3 0,6-8-2 15,15-5-2-15,6-8-3 16,3-10 0-16,1-10 0 16,3-10 0-16,-1 0 0 15,-1-9 0-15,-6-10 0 16,-7-1-6-16,-6-2 3 15,-9-2 5-15,-4 1-2 16,0-1 4-16,-12-2-3 16,-12 3 1-16,-4 4 2 15,0 4 9-15,0 2-8 16,2 7-5-16,4 3 2 16,2 3-1-16,3 0-1 0,1 0 0 15,3 12-3-15,3-1-7 16,5 4-28-16,4 1-21 15,1 0-15-15,0 1-17 16,6-3-92-16,13-2-28 16,2-3-133-16,4-6-335 15</inkml:trace>
  <inkml:trace contextRef="#ctx0" brushRef="#br0" timeOffset="-186547.85">29063 7856 1060 0,'0'0'57'16,"0"0"26"-16,0 0-32 16,0 0-51-16,0 0-29 15,0 0-177-15,-15-3-410 16</inkml:trace>
  <inkml:trace contextRef="#ctx0" brushRef="#br0" timeOffset="-179362.56">24126 9656 156 0,'0'0'106'16,"0"0"7"-16,0 0 20 15,0 0-31-15,0 0 12 0,0 0-3 16,20-82-27 0,-20 72 4-16,0-3-14 0,0 2-8 15,0 0-11-15,-10-3-3 16,-5 5-7-16,-2-5-3 16,-9 6-3-16,0 2-3 15,-7 6-6-15,-5 4-5 16,-1 23-10-16,-4 11 3 15,3 10 1-15,6 8-3 16,7 3 3-16,12-7-8 16,12-6-9-16,3-10 1 15,12-6-2-15,13-11-1 16,5-9 3-16,6-7 0 16,1-3-1-16,2-8 0 0,-1-12 2 15,-3-7-2-15,-2-5-1 16,-5-1 1-16,-7-4-2 15,-5-1 0-15,-7 0 2 16,-4 5 5-16,-2 8-3 16,0 10 4-16,-2 5 14 15,-1 10-5-15,0 0 4 16,0 22-21-16,0 22 0 16,0 18 0-16,0 16 3 15,-5 4 16-15,-2 9 3 16,0 0 4-16,1-2-10 15,1-5 0-15,4-3-8 16,1-9 9-16,0-11-14 16,0-10 7-16,1-15 3 15,5-19-11-15,0-9 0 0,2-8 2 16,7-8 2-16,1-15 2 16,8-12-4-16,1-6-2 15,1-1 0-15,-3-2-2 16,-3 3-22-16,-1 4-30 15,-4 0-21-15,0 2-21 16,-3 4-40-16,-4 3-85 16,-1 6-21-16,1 0-119 15</inkml:trace>
  <inkml:trace contextRef="#ctx0" brushRef="#br0" timeOffset="-178876.89">24894 9544 576 0,'0'0'313'0,"0"0"-129"0,0 0-53 15,19 73 87-15,-19-16-79 0,0 9-48 16,0 0-24 0,0-4-25-16,0-6-10 0,0-3-15 15,0-6-14 1,0-7 0-16,0-8-3 0,0-6-45 15,5-13-67-15,10-11-75 16,1-2-153-16,-1-22-198 16</inkml:trace>
  <inkml:trace contextRef="#ctx0" brushRef="#br0" timeOffset="-177484.38">25270 9724 198 0,'0'0'100'0,"0"0"-35"15,0 0 25-15,0 0-15 16,0 0-11-16,0 0 9 16,-9-35-29-16,8 28 19 15,1-1-6-15,0-1 16 16,0-3-5-16,0-1-11 15,0-3-12-15,16-3-5 16,5 1-5-16,7-2-16 16,2 3 5-16,-2 4 0 0,1 4 4 15,-4 3-10-15,0 4-8 16,2 2-7-16,1 0-1 16,-3 6 3-16,-2 10-4 15,-3 3-1-15,-8 3 0 16,-5 2 3-16,-3 4-2 15,-4 0 2-15,0-2 8 16,0-1 10-16,0 1 10 16,-10-1-2-16,0 1 6 15,-2 2-3-15,-3 0-10 16,-3 3-2-16,3 2 3 0,-1-2 7 16,1-1-5-16,4-2-14 15,-1-2 3-15,2-2-5 16,2-3-1-16,-2-3-3 15,3-1 0-15,-1-5-1 16,3 0 1-16,1-3-1 16,1-6 3-16,3-2-4 15,0-1 4-15,0 0-1 16,0 0 13-16,0 0 3 16,0-4-5-16,0-9-11 15,0-1-2-15,0-2-4 16,7-1 1-16,3-2-1 15,3 2 0-15,2 0-2 16,1 5 1-16,1-1 1 16,-2 9-2-16,3 4 1 0,-1 0 0 15,1 7 0-15,6 13 1 16,3 3 0-16,3-2 1 16,0 0 0-16,-1-4-1 15,1-5-1-15,-3-4 1 16,1-4 0-16,1-4-8 15,-2 0-46-15,4-8-14 16,3-13-42-16,1-4-66 16,2-4-42-16,0-4-140 15,-1-4-260-15</inkml:trace>
  <inkml:trace contextRef="#ctx0" brushRef="#br0" timeOffset="-177274.69">26192 9715 613 0,'0'0'232'16,"0"0"-117"-16,0 0-17 16,0 0-19-16,79-16-38 15,-41 14-25-15,3-1-7 16,-4 2-9-16,-2 1 0 15,-7 0-69-15,-9 0-120 16,-11 0-177-16</inkml:trace>
  <inkml:trace contextRef="#ctx0" brushRef="#br0" timeOffset="-177096.4">26265 9942 518 0,'0'0'464'16,"0"0"-347"-16,0 0 64 15,0 0-42-15,0 0-77 16,112-23-52-16,-70 10-6 16,-4 4-4-16,-4 4-66 15,-7 2-110-15,-7-1-118 16,-5-6-300-16</inkml:trace>
  <inkml:trace contextRef="#ctx0" brushRef="#br0" timeOffset="-176014.27">27285 9394 186 0,'0'0'112'0,"0"0"14"0,0 0-11 15,0 0-12-15,0 0-8 16,14-98 2-16,3 68 2 16,7 1-11-16,9-2-7 15,3 4-13-15,1 5-27 16,5 5-2-16,0 9-17 15,1 5-11-15,3 3 0 16,-2 9-10-16,-3 15 6 16,-5 7-6-16,-11 6 1 15,-10 8 5-15,-9 4-4 16,-6 2 5-16,0 2 3 16,-19-2 8-16,-5-2-2 15,-1-3-2-15,1-5 7 16,1-3-11-16,1-6 3 0,4-3-8 15,2-7 8-15,-1-1-6 16,5-6 2-16,1-4 2 16,2-1 7-16,3-3-7 15,2-3-4-15,3-2 0 16,-1-2-1-16,2 0 2 16,0 0-3-16,0 0 4 15,0 0-2-15,0 0 2 16,8-2-3-16,14-11-4 15,13-2 0-15,10-4 2 16,13-3 1-16,13 1-2 16,5-2 8-16,0 2 13 15,-9 4-16-15,-10 1-2 0,-9 5-6 16,-11 3 5-16,-7 2-6 16,-12 4 0-16,-7-1-6 15,-8 3-22-15,1 0-42 16,-3 0-57-16,4 0-70 15,1 0-81-15,4-6-143 16</inkml:trace>
  <inkml:trace contextRef="#ctx0" brushRef="#br0" timeOffset="-175664.76">29275 8669 677 0,'0'0'153'0,"-6"81"-34"0,-11 0 53 15,-12 24-55-15,-11 24 4 16,-8 21-18-16,-11 4-40 16,0-1-30-16,2-14-13 15,1-14-8-15,6-16 1 0,3-15-8 16,6-18 1-16,10-16-5 16,8-24-1-16,13-16-14 15,7-19-86-15,3-1-142 16,9-31-167-16</inkml:trace>
  <inkml:trace contextRef="#ctx0" brushRef="#br0" timeOffset="-174997.26">29859 9162 473 0,'0'0'127'0,"0"0"18"0,0 0 17 15,0 0-48-15,0 0-30 16,0 0-28-16,-31-36-18 16,13 36 6-16,-4 6-5 15,-6 13 18-15,-5 9-2 16,-3 11 10-16,-4 12-8 15,-3 11-2-15,1 6-14 16,1 2 5-16,3 3-13 16,10 4-1-16,6 1-12 15,9-3-3-15,12-5-8 16,1-10 1-16,11-11-2 16,14-13-5-16,8-9-3 15,0-13-2-15,3-9 2 16,-3-5 3-16,-6 0-3 0,-3-13 0 15,-9-6 0-15,-5-1 2 16,-4-1 2-16,-6 0-3 16,0 1 7-16,-7 1-1 15,-10 0-1-15,-7 2 10 16,-2 5-9-16,-4 1-6 16,-2 5 1-16,3 3-2 15,2 3 1-15,2 0 0 16,5 0-1-16,7 3-19 15,5 0-34-15,7 3-23 16,1-1-33-16,3 1-88 16,22-5-65-16,11-1-122 15</inkml:trace>
  <inkml:trace contextRef="#ctx0" brushRef="#br0" timeOffset="-174844.77">30138 9701 969 0,'0'0'25'0,"0"0"-25"15,0 0-123-15,0 0-537 16</inkml:trace>
  <inkml:trace contextRef="#ctx0" brushRef="#br0" timeOffset="-156638.45">18977 12462 375 0,'0'0'256'0,"0"0"-116"0,0 0-15 15,0 0-16-15,0 0-38 16,134 0 45-16,-20-4-29 15,41-13-27-15,35-10 26 16,21 1-39-16,-5 2-41 16,-24 4 4-16,-39 6-8 15,-43 4 2-15,-42 5-4 16,-32 0 0-16,-22 5-1 16,-4 0-3-16,-15 0 4 15,-6 0-3-15,0 3-20 16,6 1-67-16,5-2-42 15,0-1-65-15,2-1-101 16,3 0-124-16</inkml:trace>
  <inkml:trace contextRef="#ctx0" brushRef="#br0" timeOffset="-156190.74">20260 12218 191 0,'0'0'302'0,"0"0"-136"16,0 0 19-16,0 0-27 15,0 0-55-15,0 0-17 16,-31-36-13-16,31 31-12 16,10 3-32-16,20 0-15 15,13 2-2-15,14 0 2 16,5 7 1-16,-1 10 10 15,-4 4 0-15,-9 1-10 16,-16 2 10-16,-16 1-12 16,-16 3-2-16,-3 1 1 15,-24 1 7-15,-3 3-10 16,0-1-9-16,2 2 0 0,0 0-79 16,-8 0-190-1,-8-7-282-15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33:40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6094 2926 199 0,'0'0'96'0,"0"0"-13"15,0 0 58-15,0 0-63 16,0 0 13-16,0 0 7 15,0 0 7-15,0 0 5 0,12-26-29 16,-12 21-5-16,0-1-26 16,0 1 9-16,-1-2-10 15,-5 0-4-15,-5-4-10 16,-5 4-4-16,-3-3-6 16,-4 1 4-16,-7 3 6 15,-8 2-12-15,-6 1 3 16,-5 3-13-16,1 0-2 15,-2 16-2-15,-4 11 3 16,3 10-9-16,-1 8 3 16,6 5 2-16,7 11 1 15,11 4 0-15,8 2-5 16,8 1 8-16,9-3-7 16,3-11 0-16,5-9-4 15,14-11 0-15,9-10-1 0,4-9-2 16,5-8 2-1,5-7 5-15,1 0-1 0,-1-20-4 16,-1-7 0-16,-3-6 0 16,-5-7 0-16,-2-5 2 15,-4-4-6-15,-5-2 8 16,-5 1-1-16,-8 3-1 16,-5 5 1-16,-4 5-3 15,0 9 6-15,0 6 1 16,0 8 10-16,0 6 6 15,0 5-11-15,0 3-10 16,0 10-2-16,0 26-18 16,0 18 13-16,6 14 5 15,-3 11 20-15,-3 4-8 16,0 4 6-16,0 1-12 0,0 0 10 16,0-5-3-16,-3-5-8 15,3-8 0-15,-2-12-2 16,2-10-3-16,0-12 2 15,0-13-5-15,0-8-26 16,0-8-25-16,0-7-31 16,0 0 6-16,2-14-16 15,12-14-174-15,-1-4-94 16</inkml:trace>
  <inkml:trace contextRef="#ctx0" brushRef="#br0" timeOffset="408.41">6304 3381 643 0,'0'0'258'0,"0"0"-126"15,0 0 59-15,0 0-73 16,20 86-53-16,-13-62-35 16,1-1-17-16,-4 0-9 15,1-4-4-15,-2-2-1 16,-3-3-60-16,0-6-73 0,0-8-42 16,0 0-143-1,-2-7-164-15</inkml:trace>
  <inkml:trace contextRef="#ctx0" brushRef="#br0" timeOffset="548.92">6354 3188 1001 0,'0'0'191'0,"0"0"-35"0,0 0-85 16,0 0-71-16,0 0-63 15,0 0-116-15,22 21-21 16,-7 12-214-16</inkml:trace>
  <inkml:trace contextRef="#ctx0" brushRef="#br0" timeOffset="1106.86">6503 3555 317 0,'0'0'227'0,"0"0"-127"15,0 0 34-15,0 0 7 16,0 0-64-16,0 0-36 15,66-26-9-15,-53 11-8 16,-1 1-12-16,-2-2 0 16,1-1 3-16,-2-1-4 15,-3-1-3-15,-2-1-7 16,-4 4 3-16,0 2 20 16,0 1 30-16,0 4 6 15,-7 3 0-15,2 4 0 16,1 2-5-16,-2 0-21 15,1 5-29-15,4 18-2 0,1 12-1 16,0 11 5-16,7 12 15 16,8 2 7-1,5 8 1-15,-1-3-13 0,-1 2-6 16,1-6 3-16,-4-7-5 16,0-7-8-16,-7-5 5 15,-7-9-5-15,-1-5-1 16,0-11 0-16,-12-8 0 15,-9-9-10-15,-4 0-21 16,-5-17-36-16,-1-14-91 16,-5-8-69-16,3-8-143 15</inkml:trace>
  <inkml:trace contextRef="#ctx0" brushRef="#br0" timeOffset="1266.21">6543 3132 1133 0,'0'0'58'15,"0"0"4"-15,0 0-62 16,0 0-80-16,0 0-77 16,0 0-230-16</inkml:trace>
  <inkml:trace contextRef="#ctx0" brushRef="#br0" timeOffset="1536.38">7150 3271 842 0,'0'0'83'0,"0"0"-1"16,0 0-22-16,105-25-57 0,-68 16-3 16,-3 3-89-16,-7 2-139 15,-12 4-264 1</inkml:trace>
  <inkml:trace contextRef="#ctx0" brushRef="#br0" timeOffset="1687.33">7249 3471 931 0,'0'0'143'0,"0"0"-54"16,0 0-7-16,0 0-39 15,0 0-20-15,95 2-23 16,-59-2-138-16,0 0-183 15</inkml:trace>
  <inkml:trace contextRef="#ctx0" brushRef="#br0" timeOffset="2290.9">8348 2746 787 0,'0'0'247'0,"0"0"-202"16,-5 127 83-16,5-41-10 15,5 3-39-15,9-3-34 16,5-3-30-16,0-4 1 16,-2-8-15-16,-1-5 1 15,-4-11-4-15,-4-16-73 16,-1-13-16-16,-3-15-40 16,-2-11-173-16,-2-9-169 15</inkml:trace>
  <inkml:trace contextRef="#ctx0" brushRef="#br0" timeOffset="2565.01">8297 2704 657 0,'0'0'220'16,"-7"-114"-66"-16,8 71-19 15,25 9-30-15,11 17-53 16,14 14-28-16,10 3-8 15,3 30 34-15,0 12 25 0,-13 13-33 16,-20 9 1-16,-19 2-10 16,-12 4-6-16,-1 1-13 15,-23-3-2-15,-6-4-9 16,-1-8-2-16,-4-10-2 16,-2-6-18-16,-2-9-39 15,-4-6-32-15,3-8-107 16,5-9-15-16,13-8-164 15,19-8-217-15</inkml:trace>
  <inkml:trace contextRef="#ctx0" brushRef="#br0" timeOffset="2855.1">9954 1968 1034 0,'0'0'171'0,"0"0"1"16,-120 34-46-16,46 29-53 15,-14 31-10-15,-13 28-1 16,-5 30 4-16,5 8-4 16,19 4-27-16,25-10-22 15,32-17-5-15,25-17-5 16,16-14-2-16,27-20-1 15,20-19-11-15,14-21-56 16,7-27-63-16,3-19-88 16,-16-12-289-16</inkml:trace>
  <inkml:trace contextRef="#ctx0" brushRef="#br0" timeOffset="3437.75">9941 2508 427 0,'0'0'409'0,"0"0"-183"15,0 0-38-15,0 0-92 16,0 0-55-16,65 135 111 15,-15-55-75-15,8 0-33 16,-3 0-1-16,-4-4-29 16,-9-4-2-16,-8-7-11 15,-4-6 0-15,-6-12 1 16,-5-10-2-16,-4-13-31 16,-6-15-52-16,-2-9-72 15,-7-4-71-15,0-23-30 0,0-14-330 16</inkml:trace>
  <inkml:trace contextRef="#ctx0" brushRef="#br0" timeOffset="3639.38">10456 2520 711 0,'0'0'245'15,"0"0"-35"-15,0 0-104 16,-54 114 12-16,9-32 8 0,-13 12-44 15,-12 7-30-15,-6 0-13 16,7-9-11-16,11-11-26 16,18-8 0-1,13-10-2-15,16-17-9 0,11-7-80 16,11-15-141-16,22-18-236 16</inkml:trace>
  <inkml:trace contextRef="#ctx0" brushRef="#br0" timeOffset="4391.89">10603 3098 244 0,'0'0'225'16,"0"0"-104"-16,0 0 60 16,0 0-32-16,0 0-55 15,0 0 1-15,94-8-2 16,-68 38-1-16,-3 4 14 15,-2 3-18-15,-4-6-28 16,-4 1-33-16,-5-6-7 16,-2-4-6-16,-3-7-9 15,-2-5-3-15,1-6-1 16,-2-4 6-16,0 0-2 0,0 0 6 16,0-6-6-1,0-9-5-15,0-4 0 0,-2-4 0 16,2-1-5-16,0-3-1 15,0-2 2-15,0 1-9 16,5 3 12 0,6 3-9-16,0 5 10 0,-3 5 0 15,-1 7 0-15,-3 3-1 16,1 2-2-16,4 0 1 16,2 7 0-16,3 10 2 15,2 7 10-15,-4 5 4 16,-1 2 0-16,-1 0-6 15,-1-3-1-15,0-3-7 16,3-3-3-16,-3-6 3 0,0-2-1 16,3-8-39-1,0-3-32-15,7-3-105 0,4-2-8 16,4-13-13-16,-1-6-261 16</inkml:trace>
  <inkml:trace contextRef="#ctx0" brushRef="#br0" timeOffset="4623.62">11264 3121 1004 0,'0'0'211'16,"0"0"-55"-16,0 0-55 0,0 0-81 15,0 0 9-15,0 0-9 16,82 9-13-16,-51-5-6 15,-1-3-2-15,-2-1 0 16,-6 0-66-16,-5 0-91 16,-3 0-21-16,-5 0-53 15,-8-5-78-15,-1-4-91 16</inkml:trace>
  <inkml:trace contextRef="#ctx0" brushRef="#br0" timeOffset="4848.97">11437 3009 608 0,'0'0'165'0,"0"0"51"0,0 75-54 16,0-42-55-16,0 1-17 16,3-2-45-16,0-1-27 15,3-1-7-15,-3-5-10 16,2-3 0-16,0-8-1 15,-2-6-95-15,3-7-51 16,2-1-145-16,1-5-186 16</inkml:trace>
  <inkml:trace contextRef="#ctx0" brushRef="#br0" timeOffset="5065.39">11765 2922 1035 0,'0'0'156'0,"0"0"-52"16,0 0-71-16,0 0 64 15,24 95-31-15,-15-55-32 16,-2 1 1-16,1-1-15 16,1-3-17-16,-2-5-2 15,-2-4-1-15,-1-5-11 16,1-6-92-16,-2-6-142 15,0-8-180-15</inkml:trace>
  <inkml:trace contextRef="#ctx0" brushRef="#br0" timeOffset="5332.11">12198 2931 597 0,'0'0'540'0,"0"0"-461"16,0 0 36-16,89-24-44 0,-47 17-35 15,3 4-24-15,-5 0-12 16,-4 1-24-16,-11 2-122 15,-14 0-140-15,-11 5-356 16</inkml:trace>
  <inkml:trace contextRef="#ctx0" brushRef="#br0" timeOffset="5470.75">12262 3163 949 0,'0'0'64'16,"0"0"85"-16,0 0-16 15,100-14-63-15,-48 0-57 0,-1 0-13 16,-6 0-114-16,-11 1-135 16,-13 0-247-16</inkml:trace>
  <inkml:trace contextRef="#ctx0" brushRef="#br0" timeOffset="6348.82">12909 2960 681 0,'0'0'159'0,"0"0"-60"16,0 0-47-16,0 0 48 15,0 0-22-15,0 0-2 16,82 45-22-16,-50-41-9 16,2-4-18-16,-1 0-21 0,-2-6 1 15,-1-12 3-15,3-4-4 16,-3-4-2-16,-4-6-3 15,-3 0 3-15,-8 1-3 16,-4 2 3-16,-9 4 4 16,-2 8 12-16,0 6 46 15,0 6-13-15,0 2-11 16,-2 3-12-16,1 7-22 16,-1 28-8-16,2 20 0 15,0 22 1-15,11 12 22 16,11 6 12-16,2 4 13 15,0-6-27-15,3-8 1 16,-2-6-18-16,-4-6 0 16,-9-6-4-16,-9-7 0 0,-3-13 0 15,-9-15 1-15,-18-15-1 16,-10-12-4-16,-9-5-10 16,-4-7-9-16,-6-19-10 15,-2-9-15-15,3-9-4 16,8 1-15-16,12-3-52 15,12 0-41-15,10-1-26 16,8-3-112-16,5-6-200 16</inkml:trace>
  <inkml:trace contextRef="#ctx0" brushRef="#br0" timeOffset="6553.49">13233 2528 755 0,'0'0'115'16,"0"0"45"-16,0 0-121 16,0 0-39-16,0 0-1 15,0 0-110-15,10-2-33 16,5 18-88-16,-1-2-270 0</inkml:trace>
  <inkml:trace contextRef="#ctx0" brushRef="#br0" timeOffset="6878.93">13676 1951 854 0,'1'80'200'0,"5"18"1"0,5 8-6 15,5 10-82-15,2 2-55 16,4 0 0-16,-1-6-37 15,-1-9-15-15,-2-8 1 16,-8-12-7-16,0-13-2 16,-7-19-41-16,0-15-38 15,-1-14-97-15,-2-15-86 16,0-7-148-16</inkml:trace>
  <inkml:trace contextRef="#ctx0" brushRef="#br0" timeOffset="7503.99">14370 2276 402 0,'0'0'173'0,"0"0"24"15,0 0 12-15,0 0-33 16,0 0-62-16,0 0-98 16,33 65 107-16,16 11-5 15,4 5-37-15,4 0-37 16,-5-5-22-16,0-8-11 15,-3-3-8-15,-4-6-2 16,-3-6 6-16,-11-5-7 16,-8-15-50-16,-5-11-32 15,-9-13-106-15,-6-9-118 16,-3-7-182-16</inkml:trace>
  <inkml:trace contextRef="#ctx0" brushRef="#br0" timeOffset="7755.09">14952 2254 946 0,'0'0'176'0,"0"0"-29"15,0 0-13-15,-105 129-23 0,58-48-30 16,-6 10-25-16,-1 2-16 15,7-6-18-15,9-9-13 16,11-6-6-16,11-7-3 16,8-9-15-16,8-7-75 15,0-11-147-15,9-13-172 16,14-15-367-16</inkml:trace>
  <inkml:trace contextRef="#ctx0" brushRef="#br0" timeOffset="8381.9">15087 2806 276 0,'0'0'143'16,"0"0"33"-16,0 0 23 15,0 0-21-15,0 0-48 16,0 0-47-16,89-20 31 0,-73 47-1 15,-5 2-5 1,-2 2-48-16,-1-4-10 0,-3 1-12 16,-2-6-12-16,0-5-9 15,-3-6-12-15,0-4-2 16,0-4-1-16,0-3 3 16,2 0-4-16,-2-7-1 15,3-12-10-15,2-9-4 16,2-6 0-16,3 0-2 15,2-2-2-15,5 0 8 16,1 1 6-16,1 3 2 16,3 6 2-16,-5 5 0 15,-4 8 9-15,-5 6 13 16,-2 7-10-16,-2 0-4 16,4 5-7-16,3 17 10 15,2 3-3-15,1 3 1 16,0 1-5-16,1 1-2 0,0-2-1 15,1 0-1 1,2-8-2-16,1-1-30 0,2-8-22 16,-1-7-38-16,2-4-71 15,2 0-20-15,-5-18-80 16,2-7-171-16</inkml:trace>
  <inkml:trace contextRef="#ctx0" brushRef="#br0" timeOffset="8553">15780 2677 865 0,'0'0'291'0,"0"0"-197"15,0 0-15-15,0 0-69 16,0 0-9-16,101-36-1 16,-63 30-9-16,-1 5-85 15,-8 1-67-15,-11 0-132 16,-12 1-177-16</inkml:trace>
  <inkml:trace contextRef="#ctx0" brushRef="#br0" timeOffset="8703.62">15849 2859 1017 0,'0'0'67'0,"0"0"91"15,0 0-94-15,0 0-28 0,0 0 12 16,90-17-48-16,-50 5-32 15,2-2-113-15,-7 0-112 16,-2 0-154-16</inkml:trace>
  <inkml:trace contextRef="#ctx0" brushRef="#br0" timeOffset="9005.16">16413 2484 551 0,'0'0'338'0,"0"0"-205"0,0 0 41 16,0 0-66-16,0 0-28 15,0 0-45-15,6 8-13 16,-6 27 65-16,-6 7-38 16,-1 1-11-16,4-1-1 15,3-5-23-15,0-7-9 16,11-7-1-16,9-5-4 15,5-6 0-15,4-7 0 16,-1-5-2-16,0 0-26 16,-3-13-24-16,-2-9-37 15,-7-3-96-15,-2-6-51 16,-10-4-239-16</inkml:trace>
  <inkml:trace contextRef="#ctx0" brushRef="#br0" timeOffset="9158.76">16432 2372 796 0,'0'0'489'0,"0"0"-475"16,0 0 28-16,0 0-42 16,0 0-148-16,0 0-201 15,18-40-208-15</inkml:trace>
  <inkml:trace contextRef="#ctx0" brushRef="#br0" timeOffset="9514.86">16656 1615 223 0,'0'0'892'16,"0"0"-864"-16,21 97 6 0,4-6 144 16,11 19-44-1,12 11-42-15,2 0-48 0,-8 9-29 16,-16 5-11-1,-25 0 0-15,-8-2 1 0,-35-13-5 16,-10-14 0-16,-8-19 0 16,-5-19-5-16,-4-21 3 15,-4-18-51-15,-6-14-76 16,-6-15-138-16,-6-1-266 16</inkml:trace>
  <inkml:trace contextRef="#ctx0" brushRef="#br0" timeOffset="19365">10897 3811 421 0,'0'0'272'0,"0"0"-94"0,0 0 15 16,0 0-59-16,0 0-41 16,0 0-25-16,0 0-23 15,61-3 1-15,-3-3-17 16,14 1-3-16,7-1-18 15,3-1-4-15,-7 3-4 16,-10 1-24-16,-11 2-80 16,-18 1-79-16,-14 0-101 0,-17 0-163 15</inkml:trace>
  <inkml:trace contextRef="#ctx0" brushRef="#br0" timeOffset="19538.68">10982 4146 383 0,'0'0'511'0,"0"0"-425"15,0 0 52-15,0 0-26 16,0 0-35-16,118 32-44 16,-60-32-27-16,3-4-6 15,-5-3-131-15,-9 0-233 16</inkml:trace>
  <inkml:trace contextRef="#ctx0" brushRef="#br0" timeOffset="24868.95">10942 5193 430 0,'0'0'135'16,"0"0"-6"-16,0 0-35 15,0 0-5-15,0 0-15 16,0 0-18-16,0 0 12 16,-21-44-26-16,16 40 26 15,-2 0-32-15,-2-2 2 16,0 0 12-16,-6 2-18 15,-1 0-13-15,-5 4 10 16,-3 0-7-16,-3 5-13 16,-1 12 0-16,1 8 1 0,-3 12 2 15,8 7-6 1,4 10 1-16,7 4 1 0,10-2 1 16,1-6-5-1,4-6 1-15,19-15-4 0,5-8-1 16,6-11 1-16,5-10 1 15,3 0 2-15,7-17 1 16,0-14-4-16,2-8 8 16,-5-6-6-16,-8-2-1 15,-13 1 4-15,-16-3-4 16,-9-2 9-16,-7 4 3 16,-22 0 1-16,-8 7 8 15,-6 10-5-15,-2 9-11 16,0 10-1-16,5 7-5 15,6 4-1-15,4 0-4 0,11 20-7 16,11 9-55-16,8 2-69 16,15 3-62-16,19 0-75 15,11-5-116-15</inkml:trace>
  <inkml:trace contextRef="#ctx0" brushRef="#br0" timeOffset="25748.9">11294 5263 132 0,'0'0'186'15,"0"0"-115"-15,0 0 21 16,0 0-42-16,0 0-26 16,-9-78 11-16,9 59 13 0,1 2-6 15,7 3 14-15,-1 3 20 16,5 6 11-16,-1 5-7 15,1 5-49-15,4 21 9 16,-1 11 31-16,1 5 2 16,-2 3-6-16,-4-2-28 15,-2-4 0-15,-2-5-10 16,-3-4-11-16,0-9 2 16,-2-7-11-16,-1-7-3 15,3-5-1-15,-2-2-1 16,1 0 6-16,1-2 23 15,-2-12 12-15,2-8-44 16,2-2-1-16,6-5 0 16,0-2 0-16,3-1 0 15,2-1-5-15,2 2 0 16,3 1 5-16,-3 7 0 0,-2 3 2 16,-4 7 1-16,-3 5 1 15,-4 5-2-15,-1 3 7 16,1 0-9-16,-1 16-8 15,6 6 8-15,-2 4 2 16,1-1-2-16,1 0 3 16,1-2-3-16,2-5 0 15,7-2 0-15,2-7 0 16,6-4 0-16,4-5 0 16,2 0 2-16,2-5 0 15,-2-10-4-15,-4-6-6 16,0-1-7-16,-6-6-4 0,-4-2-6 15,-8-1-20-15,-2-2 15 16,-9 2 8-16,-1 1 22 16,0 3 0-16,-6 5 6 15,-3 3 10-15,-2 7 22 16,0 7-2-16,0 5-1 16,-4 0-23-16,0 22-10 15,-1 7 1-15,4 5-1 16,7 3 4-16,5 1-6 15,0 0-1-15,11-1-2 16,23-8-1-16,12-5-22 16,11-10-63-16,9-9-57 15,-1-5-130-15,-3-6-388 0</inkml:trace>
  <inkml:trace contextRef="#ctx0" brushRef="#br0" timeOffset="26520.98">13197 5252 299 0,'0'0'142'0,"0"0"24"16,0 0-8-16,0 0 1 15,0 0-61-15,79-36-42 16,-53 11-16-16,-1-1-6 16,-1-4 1-16,-2 2-3 15,-5-1 5-15,-4 4-5 16,-9 1-2-16,-4 5 5 16,0 1 11-16,-3 2-15 0,-10 4-2 15,-2 2-4 1,-3 5-13-16,-4 1-5 0,1 4-3 15,-6 0-2-15,2 0-2 16,-1 11 0-16,6 0 0 16,6 5 1-16,8 1-2 15,6 0 6-15,15 5-5 16,21 2 9-16,10-2 31 16,9 2 1-16,0-5-5 15,-4-1-15-15,-6 1-3 16,-12-2-9-16,-11 0-6 15,-13 4-2-15,-8-1 0 16,-1-1-1-16,-13 1 0 16,-12-3-4-16,-7-6-32 15,-2-5-24-15,0-6-55 0,1 0-36 16,2-6-44 0,2-20-93-16,8-12-178 0</inkml:trace>
  <inkml:trace contextRef="#ctx0" brushRef="#br0" timeOffset="26737.23">13536 4497 850 0,'0'0'247'16,"0"0"-43"-16,0 0-126 0,0 0-74 16,26 104 58-16,-3-37-4 15,-1 3-25-15,4 3-9 16,-1 0-24-1,-1-4-1-15,-6-5 1 0,-2-2-13 16,-8-6-88-16,-5-9-110 16,-3-16-139-16,0-16-277 15</inkml:trace>
  <inkml:trace contextRef="#ctx0" brushRef="#br0" timeOffset="26896.62">13649 5126 587 0,'0'0'501'16,"0"0"-398"-16,0 0-42 16,0 0-56-16,0 0-5 0,103-44 0 15,-66 43-21-15,2-1-61 16,-5 2-58-16,-6 0-180 16,-5 0-138-16</inkml:trace>
  <inkml:trace contextRef="#ctx0" brushRef="#br0" timeOffset="27528.63">13910 5136 493 0,'0'0'148'0,"0"0"-52"16,0 0 20-16,0 0-59 0,0 0 37 15,0 0-32-15,76 5-41 16,-45-21-10-16,2-5-6 15,0-2 1-15,-2-2-4 16,-4-2 1-16,-3-2-2 16,-7-1 3-16,-7-1-2 15,-9 3 3-15,-1 1 88 16,0 1 6-16,-7 6 2 16,-5 6-15-16,1 6-14 15,-2 8-37-15,0 0 5 16,-4 15-38-16,2 12 7 15,1 4-2-15,5 2 5 16,7 1 3-16,2-4-15 16,0-6 1-16,11-2-1 15,11-8 3-15,8-6-3 0,4-8 1 16,7 0-4 0,3-8-4-16,1-13-18 0,-2-4-3 15,-6-5-5-15,-5-3-2 16,-9-1 21-16,-7 1 12 15,-6 1 2-15,-6 5 5 16,-1 11 15-16,-3 8 16 16,2 8 3-16,-2 1-23 15,0 30-16-15,0 17 0 16,0 18 3-16,-3 10 11 16,-3 11 4-16,2 7-5 15,1-1-13-15,0-3 2 0,3-10-3 16,0-12 1-1,0-11-4-15,0-15-10 0,0-13-5 16,0-15-21-16,0-11-23 16,0-6-14-16,0-23 34 15,0-13-121-15,0-12-15 16,3-12-160-16,-3-14-192 16</inkml:trace>
  <inkml:trace contextRef="#ctx0" brushRef="#br0" timeOffset="27732.11">14452 4705 703 0,'0'0'213'16,"0"0"-9"-16,0 0-108 0,81-29-21 15,-40 51 11-15,-2 9 5 16,-9 8-19-16,-8 4-33 16,-13 7-11-16,-9 2-5 15,-8 1-22-15,-23 1 1 16,-11-1 1-16,-10-7-3 15,-6-5-83-15,-6-11-63 16,-4-13-105-16,0-13-215 16</inkml:trace>
  <inkml:trace contextRef="#ctx0" brushRef="#br0" timeOffset="28516.38">16055 4792 479 0,'0'0'159'0,"0"0"30"16,0 0-19-16,0 0-46 15,-88-58-47-15,60 58-12 16,-5 8-36-16,1 18-5 16,6 6 1-16,5 4 2 15,10-2-6-15,8-2 1 16,3-4-18-16,6-7 3 16,17-3-2-16,8-8-1 15,5-3 4-15,4-7-8 16,3 0 3-16,-4-11-3 15,-6-11 4-15,-5-8 2 16,-2-9-6-16,-7-4 3 16,-9-5 3-16,-7 1-5 15,-3 6 8-15,-4 4 1 16,-14 9 3-16,5 11 28 0,3 7-3 16,3 10-14-16,4 0-24 15,2 18-10-15,1 13 8 16,0 7 2-16,3 3-8 15,15 1-10-15,4-1-20 16,6-7-37-16,3-8-27 16,2-8 49-16,2-11-94 15,-4-7-29-15,-3 0-59 16,-5-17-68-16</inkml:trace>
  <inkml:trace contextRef="#ctx0" brushRef="#br0" timeOffset="29124.15">16432 4185 562 0,'0'0'268'15,"0"0"24"-15,0 0-134 16,0 0-117-16,0 0 16 16,-12 120 72-16,28-50-51 15,0 4-16-15,1-3-13 16,-1-4-21-16,-2-2 6 15,0-7-22-15,-4-5-3 16,2-12-8-16,-4-15-1 0,-2-12 0 16,-2-11 1-1,-1-3 0-15,6-17 5 0,0-16 2 16,3-9-2-16,1-3-6 16,1 1-3-16,-1 6-1 15,-1 9-2-15,-3 6 6 16,-2 10 3-16,-5 7-2 15,-1 6-1-15,1 0 0 16,2 16-24-16,4 10 24 16,4 5-2-16,1-1 2 15,7 3 0-15,1-5 2 16,4-3-1-16,5-8 0 16,1-5-1-16,5-10-1 15,4-2-2-15,0-11-11 16,-2-16-18-16,-4 0 1 15,-4-7 0-15,-6-1 3 0,-10 1 13 16,-7-1 13-16,-7 4 0 16,0 2 4-16,-18 4 1 15,0 7 8-15,-2 8 7 16,1 10 4-16,3 0-9 16,-1 7-3-16,5 17-8 15,3 7 3-15,8 1-5 16,1 3-1-16,3-1-3 15,18 1 4-15,9-6-8 16,8-2-39-16,12-10-21 16,8-11-80-16,5-6-44 15,1-6-40-15,-5-16-97 0,-7-8-88 16</inkml:trace>
  <inkml:trace contextRef="#ctx0" brushRef="#br0" timeOffset="29477.47">17527 4553 205 0,'0'0'541'0,"0"0"-240"16,0 0-48-16,12-82-64 15,-17 78-68-15,-12 4-54 16,-4 4-39-16,-3 17-19 16,0 7-1-16,3 2 12 15,8-1-15-15,4-1-4 16,9-2-1-16,0-2 0 16,12-7 0-16,9-6-2 0,3-11-16 15,1 0 4-15,0-6-6 16,-3-14 0-16,0-2 18 15,-5-5-3-15,-5-1 4 16,-1-1 1-16,-8-1 4 16,-3 3-2-16,0 2 6 15,0 8 13-15,0 9-3 16,0 7 11-16,0 1-25 16,0 1-4-16,0 19-11 15,0 6 10-15,0 0 0 16,1 1-1-16,16-2-31 15,8-5-12-15,11-4-34 16,10-9-82-16,9-7-43 16,5 0-115-16,-1-13-213 15</inkml:trace>
  <inkml:trace contextRef="#ctx0" brushRef="#br0" timeOffset="29938.59">18197 4398 769 0,'0'0'375'16,"0"0"-129"-16,0 0-55 15,0 0-109-15,0 0-40 16,-100-39-31-16,70 61-11 16,0 11 0-16,2 4 0 15,7 4 1-15,5-2-1 16,10-5 0-16,6-6 0 16,0-4-2-16,12-8 0 15,7-7-4-15,6-9-12 0,-2 0 3 16,4-11 0-16,1-13 8 15,-3-4-4 1,2-9-1-16,-3-5 3 0,-4-8-5 16,-1-6-1-16,-6-8 9 15,-1-9-1-15,-4-9 3 16,5-5 3-16,-4 0 1 16,-3 9-1-16,-5 11 1 15,-1 19 5-15,0 16 30 16,-7 16-7-16,-6 16 8 15,-2 7-13-15,1 34-23 16,2 20 3-16,5 20 14 16,7 6 7-16,0 6 5 15,4-2-12-15,14-10-17 16,0-8-1-16,6-9 1 16,-2-11-2-16,-1-10-11 0,0-15-40 15,1-15-12-15,4-13-63 16,2-3-104-16,6-28-202 15</inkml:trace>
  <inkml:trace contextRef="#ctx0" brushRef="#br0" timeOffset="30040.43">18720 4335 1102 0,'0'0'177'16,"0"0"-75"-16,0 0-102 0,0 0-15 15,0 0-382-15</inkml:trace>
  <inkml:trace contextRef="#ctx0" brushRef="#br0" timeOffset="39074.87">9168 7827 126 0,'0'0'74'0,"0"0"30"16,0 0 11-16,-23-90 17 16,18 71-10-16,-1 4-8 15,6 7 11-15,-3 3-15 16,1 5-4-16,2 14-41 15,0 27-48-15,0 18 96 16,5 15-6-16,3 8-26 16,-1 7-29-16,0 2-18 15,-4 1 0-15,-1-3-20 16,-2-10-11-16,1-9-2 16,2-12 0-16,0-9-1 15,0-11-28-15,0-14-33 16,-1-12-46-16,1-11-69 15,0-1-6-15,3-17 29 0,-3-15-196 16</inkml:trace>
  <inkml:trace contextRef="#ctx0" brushRef="#br0" timeOffset="39474.82">9121 7817 495 0,'0'0'142'0,"-18"-76"19"16,16 41-32-16,2 0-32 0,0 7-22 16,8 3-20-16,14 10 7 15,15 8-11-15,9 7-7 16,8 3 14-16,3 19 11 15,-3 9-7-15,-11 7-4 16,-13 7-13-16,-15 2-18 16,-14 4-6-16,-1 1-11 15,-9-4 0-15,-10-6-2 16,-5-8-7-16,-6-4-1 16,-6-6 1-16,-3-6-2 15,-4-4-10-15,3-8-26 16,12-5 6-16,7-1-21 0,9 0-8 15,12 0-32-15,0 0-40 16,9-12-74-16,21-4-95 16,10-5-139-16</inkml:trace>
  <inkml:trace contextRef="#ctx0" brushRef="#br0" timeOffset="39762.65">10756 7068 920 0,'0'0'224'0,"0"0"-17"16,0 0-62-16,-105 52-89 16,36 21-4-16,-16 29 12 15,-12 23 0-15,-7 20 3 16,1 11-22-16,7 0-12 15,18-7-5-15,27-12-21 16,36-15-2-16,15-18-5 16,28-18-1-16,27-18-6 15,14-21-55-15,11-17-51 16,3-28-58-16,-9-6-152 16,-16-33-286-16</inkml:trace>
  <inkml:trace contextRef="#ctx0" brushRef="#br0" timeOffset="40291.99">10797 7645 570 0,'0'0'227'15,"0"0"3"-15,0 0-77 16,0 0-137-16,18 99 150 0,18-33-20 15,7 1-64-15,8 1-38 16,1-2-18-16,2 1 1 16,-4-4-8-16,-6 2-16 15,-7-11-1-15,-7-11-4 16,-9-14-6-16,-5-10-51 16,-7-12-60-16,-3-7-132 15,-4-13 20-15,-2-24-175 16</inkml:trace>
  <inkml:trace contextRef="#ctx0" brushRef="#br0" timeOffset="40525.19">11404 7546 387 0,'0'0'574'0,"0"0"-387"16,-82 72-1-16,29-4-26 15,-16 14-53-15,-13 7-48 16,-9 1-13-16,10 2-8 16,8-3-31-16,20-7-3 15,18-10-4-15,20-13-11 16,15-14-59-16,2-11-109 16,23-13-241-16,14-15-387 15</inkml:trace>
  <inkml:trace contextRef="#ctx0" brushRef="#br0" timeOffset="41323.37">11376 8274 142 0,'0'0'175'15,"0"0"-38"-15,0 0-33 16,0 0-2-16,0 0-12 16,0-75-20-16,0 64-11 0,0 0 10 15,3-1 1-15,3 4-12 16,3 2 4-16,6 6-14 15,0 0-1 1,4 7-22-16,5 17 26 0,-3 8 6 16,-2 0 0-16,-3 1 0 15,-5 1-22-15,-3-3 5 16,-5-3-21-16,0-5 3 16,-3-4-8-16,0-6-6 15,0-4-3-15,0-6-2 16,0-3-2-16,0 0 2 15,0-3 12-15,0-13 1 16,0-9-15-16,0-5-2 16,0-3 0-16,0-3-6 15,0-3-9-15,5-3 10 0,7 3 6 16,6 1-1 0,-1 4 1-16,3 12 0 0,-6 5 1 15,-1 8 5-15,-5 9 2 16,-2 0-1-16,3 5-4 15,1 15 7-15,1 3 7 16,-1 8-4-16,3 2-2 16,-2 2-9-16,5 2-1 15,2-5-1-15,5-3 2 16,2-3-3-16,2-6 1 16,-2-9-20-16,-1-3-31 15,0-6-27-15,0-2-56 16,-2 0-31-16,2-12-42 15,-6-5-111-15,1-2-225 0</inkml:trace>
  <inkml:trace contextRef="#ctx0" brushRef="#br0" timeOffset="41538.49">12075 8143 662 0,'0'0'466'0,"0"0"-316"15,0 0-9-15,0 0-70 16,103-48-20-16,-47 37-16 16,-3 1-25-16,-3 1-9 0,-7 2-2 15,-6 2-6-15,-9 1-45 16,-8 1-35-16,-8 2-54 16,-6-1-24-16,-6 2-64 15,0-4-83-15</inkml:trace>
  <inkml:trace contextRef="#ctx0" brushRef="#br0" timeOffset="41740.12">12356 7925 822 0,'0'0'245'16,"0"0"-82"-16,0 0-12 15,0 0-15-15,-22 110-52 16,19-67-41-16,3 3-17 0,0 3-22 15,0-3 0-15,0-5-4 16,0-10-29-16,4-5-53 16,6-10-133-16,-2-5-142 15,-1-11-306-15</inkml:trace>
  <inkml:trace contextRef="#ctx0" brushRef="#br0" timeOffset="42305.43">12666 8056 174 0,'0'0'118'0,"0"0"-40"16,0 0-41-16,0 0-5 16,0 0-10-16,0 0 18 15,-3-10-16-15,2 6 11 16,-2 1 7-16,0-4 22 16,1 4 33-16,1-3-16 15,-1 1 11-15,2-1-10 0,0 0-4 16,0-4-4-1,0 3 3-15,6-5-17 0,15 0 3 16,3 1-1-16,7 2-12 16,5 3-23-16,-2 4-8 15,-2 2-6-15,-4 2-6 16,-4 13 4-16,-8 5-8 16,-7 5 1-16,-7 5 0 15,-2 6 3-15,-11 6 5 16,-12 2 9-16,-4 1 3 15,-2-3-3-15,7-6 1 16,1-9-2-16,9-6-8 16,5-10 12-16,7-3-6 15,0-7-5-15,11-1-5 16,18 0 30-16,10-13-14 0,3-5-18 16,2 0-6-16,-2-1-19 15,1-1-76-15,-6 1-67 16,-7-3-266-16</inkml:trace>
  <inkml:trace contextRef="#ctx0" brushRef="#br0" timeOffset="43083.41">13548 7945 522 0,'0'0'263'0,"0"0"-22"16,0 0-81-16,0 0-32 0,0 0-40 15,0 0-30-15,44-59-27 16,-8 52-5-16,6 5-13 16,4-1-6-16,-2 1-5 15,0 2-2-15,-4 0-37 16,-1 0-73-16,-9 0-9 15,-8 0-92-15,-14 3-148 16,-8 4-288-16</inkml:trace>
  <inkml:trace contextRef="#ctx0" brushRef="#br0" timeOffset="43277.1">13697 8107 948 0,'0'0'142'16,"0"0"40"-16,0 0-75 0,0 0-50 16,0 0-10-16,0 0-33 15,112-25-14-15,-69 14-4 16,8 1-84-16,4-2-24 16,-2-1-109-16,-6 0-217 15</inkml:trace>
  <inkml:trace contextRef="#ctx0" brushRef="#br0" timeOffset="43866.54">14246 8006 555 0,'0'0'177'0,"0"0"12"16,0 0-42-16,0 0-51 15,0 0-24-15,102 25-28 16,-66-25-8-16,0-5-19 16,-1-9-4-16,-3-3-12 15,-3-4-1-15,-2-3 3 0,-4-3-3 16,0-1 3-1,-5-3 2-15,-2-2-3 0,-2 1 0 16,-5 2-2-16,-2 3 5 16,-4 5 10-16,-2 6 16 15,-1 5 7-15,0 7 11 16,0 3-14-16,0 1-5 16,0 3-23-16,-1 21-1 15,-4 10-1-15,0 13 12 16,5 14 21-16,0 10-8 15,0 10 6-15,5 8 3 16,7 1-9-16,3-2-14 16,-3-6-8-16,-1-8-1 15,-4-5-6-15,-3-6-1 16,-4-7 2-16,0-12-1 0,0-10 0 16,-13-10 2-1,-3-10-5-15,-4-7 2 0,-2-6-10 16,-2-1-5-16,-6-4-5 15,-5-18-15-15,-1-13 3 16,-2-5-14-16,2-9-24 16,4-2-38-16,6-3-66 15,6-4-48-15,6-2-198 16</inkml:trace>
  <inkml:trace contextRef="#ctx0" brushRef="#br0" timeOffset="44142.48">14617 7286 883 0,'0'0'307'15,"0"0"-193"-15,0 0 6 0,0 0-105 16,0 0-15-16,0 0-208 16,-6 16-199-16</inkml:trace>
  <inkml:trace contextRef="#ctx0" brushRef="#br0" timeOffset="44534.48">15010 6916 488 0,'0'0'143'15,"0"0"40"-15,0 0 54 16,0 0-179-16,0 148 118 15,0-35-12-15,0 12-29 16,0 5-52-16,0 0-17 16,-5-3-19-16,5-6-28 15,0-9-14-15,0-6-3 16,9-12-2-16,4-17-5 16,5-16-49-16,2-27-55 15,3-27-135-15,-2-8-187 0</inkml:trace>
  <inkml:trace contextRef="#ctx0" brushRef="#br0" timeOffset="45095.64">15587 7134 44 0,'0'0'828'0,"0"0"-604"16,-8 86-93-16,40-10 67 16,15 11-57-16,10-1-68 15,4-2-35-15,-1-9-13 16,-1-5-9-16,-5-7-5 16,-5-4-7-16,-8-7-3 15,-10-10-1-15,-9-11-23 16,-6-16-39-16,-8-11-32 15,-5-4-94-15,-3-19 72 0,0-18-53 16,0-13-83-16,-12-9-162 16</inkml:trace>
  <inkml:trace contextRef="#ctx0" brushRef="#br0" timeOffset="45324.31">16125 7170 844 0,'0'0'182'0,"0"0"-15"16,-81 134-10-16,44-55-25 16,1 8-37-16,-1 3-39 15,6-2-13-15,2-4-13 16,9-6-25-16,9-3-3 16,5-6-2-16,6-5 0 15,0-9-31-15,9-8-37 0,12-13-77 16,4-10-100-16,2-16-95 15,5-8-238-15</inkml:trace>
  <inkml:trace contextRef="#ctx0" brushRef="#br0" timeOffset="45799">16329 7810 181 0,'0'0'529'16,"0"0"-367"-16,0 0 42 0,0 0-78 16,0 0-12-16,90-64-20 15,-78 86-6-15,0 6 1 16,-5 5-23-16,-1-1-6 16,-1-1-21-16,-1-6-18 15,0-2-3-15,-2-7-13 16,-1-7-2-16,-1-4 1 15,0-5-3-15,2 0-1 16,1-3 7-16,2-17-5 16,2-8-2-16,3-6-4 15,2-1-11-15,0-2-6 16,3 2 3-16,-3 2 6 16,1 3 8-16,-2 8 2 0,-2 6 4 15,0 5-2-15,-2 9 3 16,1 2 1-16,2 2-2 15,4 18 0-15,1 9 12 16,1 2-3-16,-1 4-9 16,0-2-1-16,-2 0 2 15,1-5-3-15,-1-4-1 16,-1-6-11-16,0-3-38 16,-4-8-29-16,-1-6-60 15,3-1-77-15,-2-7 30 16,-2-18-149-16</inkml:trace>
  <inkml:trace contextRef="#ctx0" brushRef="#br0" timeOffset="45972.6">16861 7632 53 0,'0'0'1139'0,"0"0"-992"16,0 0-3-16,0 0-86 15,134-65-24-15,-75 56-19 16,-2 0-15-16,-5 3-2 15,-6 5-25-15,-13 1-65 16,-9 0-84-16,-13 11-35 16,-11 6-140-16,0 0-170 15</inkml:trace>
  <inkml:trace contextRef="#ctx0" brushRef="#br0" timeOffset="46135.85">17078 7788 486 0,'0'0'387'0,"0"0"-154"16,0 0-25-16,0 0-64 15,0 0-74-15,0 0-26 16,-10 23-12-16,43-37-23 16,1 0-9-16,8 0-29 15,7 2-51-15,11-4-86 16,11-3-21-16,2-1-53 16,2-5-447-16</inkml:trace>
  <inkml:trace contextRef="#ctx0" brushRef="#br0" timeOffset="46432.97">17722 7481 103 0,'0'0'622'0,"0"0"-512"16,0 0 49-16,0 0-83 16,0 0 12-16,0 0-9 15,-3-35-29-15,5 53 12 16,-1 10 58-16,1 9-31 15,3 4-22-15,1 2-16 16,5-2-22-16,4-5-14 16,5-4 2-16,1-5-15 15,4-10 4-15,0-8-5 16,2-7-1-16,0-2-4 16,0-6-28-16,-2-13-28 15,-2-5-35-15,-4-4-62 0,-7-3-34 16,-3-7-81-16,-8-8-205 15</inkml:trace>
  <inkml:trace contextRef="#ctx0" brushRef="#br0" timeOffset="46583.07">17809 7193 1103 0,'0'0'77'0,"0"0"-30"0,0 0-1 16,0 0-46-16,0 0-86 15,0 0-111-15,7-15-252 16</inkml:trace>
  <inkml:trace contextRef="#ctx0" brushRef="#br0" timeOffset="46923.97">18060 6385 933 0,'0'0'142'0,"0"0"-62"0,6 137 74 15,30-25 11-15,22 18-47 16,6 20-60-16,-9-2-13 15,-19 0-15-15,-23-13-13 16,-13-13 7-16,-6-12-10 16,-19-16-8-16,-7-13-4 15,-5-19-1-15,-3-15 2 16,-2-16-3-16,1-12-18 16,8-15-45-16,6-4-9 15,9-15-67-15,3-21-183 16,11-18-357-16</inkml:trace>
  <inkml:trace contextRef="#ctx0" brushRef="#br0" timeOffset="47044.87">18928 7163 717 0,'0'0'0'0</inkml:trace>
  <inkml:trace contextRef="#ctx0" brushRef="#br0" timeOffset="51726.72">10655 10726 933 0,'0'0'139'0,"-6"98"-51"16,6-19 43-16,0 7-42 16,2 3-43-16,4-2-28 15,2 1-12-15,-4-3-3 16,2-5-3-16,-2-6-1 15,2-15-52-15,-1-15-53 16,-2-17-27-16,-2-21-105 0,-1-6-160 16</inkml:trace>
  <inkml:trace contextRef="#ctx0" brushRef="#br0" timeOffset="52033.45">10618 10671 556 0,'0'-72'170'16,"9"15"-19"-16,21 19 12 16,16 21-94-16,8 17-18 15,10 5 8-15,9 25-3 16,-3 9 13-16,-10 6 11 16,-17 6-9-16,-20 5-32 15,-20 2-8-15,-3 4-5 16,-20-2-5-16,-11-1-9 0,-8-10-7 15,-6-3 0 1,-2-10-1-16,2-7-8 0,-1-6-8 16,4-7-32-16,6-5-28 15,9-9-56-15,9-2-3 16,12-1-13-16,6-19-123 16,2-8-74-16</inkml:trace>
  <inkml:trace contextRef="#ctx0" brushRef="#br0" timeOffset="52296.89">11782 10115 712 0,'0'0'320'0,"0"0"-117"15,0 0-44-15,-81 42-64 16,36 25-9-16,-10 35-7 15,-9 28-11-15,0 21-8 16,0 15-16-16,10-8-11 16,18-8-12-16,20-16-9 15,16-21-9-15,30-19-3 16,29-16 0-16,22-25-15 16,11-27-78-16,7-26-46 15,-7-11-159-15,-11-36-362 16</inkml:trace>
  <inkml:trace contextRef="#ctx0" brushRef="#br0" timeOffset="52755.36">11716 10687 733 0,'0'0'242'15,"0"0"-31"-15,0 0-79 16,0 0-47-16,82 110 60 16,-23-36-69-16,4 2-18 0,-2-5-41 15,-7-1-2 1,-5-7-11-16,-4-7-2 0,-8-8-1 15,-5-10-1-15,-10-12-15 16,-8-10-45-16,-7-12-39 16,-7-4-94-16,0-7 21 15,0-21-158-15,-7-11-179 16</inkml:trace>
  <inkml:trace contextRef="#ctx0" brushRef="#br0" timeOffset="52982.14">12384 10514 1046 0,'0'0'184'0,"0"0"-14"0,-61 114-29 16,12-32-43-16,-5 11-17 16,-16 7-25-16,-2 2-19 15,4-6-26-15,8-10-5 16,12-10-1-16,17-11-5 15,13-14-6-15,17-12-65 16,1-10-57-16,30-11-156 16,13-14-72-16,6-4-32 15</inkml:trace>
  <inkml:trace contextRef="#ctx0" brushRef="#br0" timeOffset="53599.26">12516 11078 377 0,'0'0'181'15,"0"0"-15"-15,0 0 41 16,0 0-58-16,0 0-47 15,0 0-19-15,88 3 50 16,-74 37-36-16,-2 3-29 16,-3 3-16-16,0-4-12 15,-3-5-7-15,0-4 18 16,-4-11-42-16,1-10-5 16,-3-7 5-16,1-5-9 15,1 0 6-15,1-14 5 16,4-12-6-16,0-6-5 15,3-4 0-15,1-2-5 0,4 3 4 16,0 1 0-16,5 6 1 16,-1 6 0-16,-5 7 0 15,-1 7 0-15,-4 8 0 16,-2 0 0-16,5 5-1 16,0 18 1-16,0 2 0 15,4 5 0-15,1 1 0 16,1-3 0-16,1 0-4 15,1-3-37-15,-1-6-34 16,0-3-30-16,-2-8-131 16,-6-6-58-16,-3-2-170 15</inkml:trace>
  <inkml:trace contextRef="#ctx0" brushRef="#br0" timeOffset="53793.11">13085 11134 1171 0,'0'0'181'16,"0"0"-34"-16,0 0-100 16,115-46-33-16,-55 34-6 15,-4 1-7-15,-5 3-1 16,-8 2-11-16,-13 2-41 0,-9-3-52 16,-8 2-12-1,-6-2-37-15,-4-3-58 0,-3 0-116 16</inkml:trace>
  <inkml:trace contextRef="#ctx0" brushRef="#br0" timeOffset="53970.41">13369 10977 989 0,'0'0'95'16,"-9"76"54"-16,9-32-61 15,0 1-55-15,4-2-21 16,9-5-7-16,0-4-5 15,-3-9-4-15,2-10-85 16,-2-9-73-16,2-6-140 0,-1-5-173 16</inkml:trace>
  <inkml:trace contextRef="#ctx0" brushRef="#br0" timeOffset="54427.35">13637 10849 1087 0,'0'0'76'0,"0"0"23"15,0 0-54-15,103-10 9 16,-69 14 12-16,-2 8-28 16,-7 4-5-16,-7-1-2 15,-8 2-2-15,-5 0-3 16,-5 1-10-16,0-1 2 0,-15 0-8 15,-6 0-5-15,-4-3-5 16,-1 1 1-16,1-3 3 16,4 0-1-16,6-5-3 15,9 0 0-15,6-3 0 16,0 1-4-16,15 1 4 16,18-1 6-16,10 3 11 15,2-2 21-15,1 7-7 16,-7-2-2-16,-9 2-8 15,-11 2-4-15,-11 0-12 16,-8 5-2-16,-2 0 0 16,-23 1 0-16,-8-1 0 15,-6-3-3-15,-1 0-1 0,3-2-15 16,1-2-24 0,1-2-22-16,6-3-25 0,-1-6-99 15,4-2-101-15,4-3-237 16</inkml:trace>
  <inkml:trace contextRef="#ctx0" brushRef="#br0" timeOffset="54616.28">14257 10972 1037 0,'0'0'332'0,"0"0"-243"15,0 0-10-15,0 0-76 0,104-29-3 16,-54 22 0-16,-8 2-34 16,-12 2-100-16,-14 3-36 15,-13 0-218-15</inkml:trace>
  <inkml:trace contextRef="#ctx0" brushRef="#br0" timeOffset="54774.27">14299 11204 1165 0,'0'0'148'0,"0"0"-86"16,0 0 7-1,100 0-24-15,-38-15-40 0,-7-3-5 16,-11-2-154-16,-14-4-112 16,-15 0-391-16</inkml:trace>
  <inkml:trace contextRef="#ctx0" brushRef="#br0" timeOffset="55559.23">14939 11029 734 0,'0'0'239'0,"0"0"-124"16,0 0-45-16,0 0 7 16,0 0-18-16,0 0-1 15,0 0-16-15,107 18-12 0,-72-18 10 16,-2-14-23 0,-2-4-11-16,-3-5 0 0,-4-4-1 15,-4-2-5-15,-6-4 5 16,-4 2-5-16,-7 1 4 15,-3 2 0-15,0 8 1 16,0 6 26 0,-8 8 9-16,2 6-2 0,1 4-21 15,5 30-10-15,0 22-3 16,8 22 27-16,17 12 14 16,7 9 2-16,2 2-25 15,0 1 0-15,-5-1-16 16,-7 0-3-16,-8-6 0 15,-10-14-2-15,-4-14 0 16,0-19-2-16,-17-13 2 16,-8-12-2-16,-9-12-13 15,-6-11-1-15,-2 0-8 0,-6-23-5 16,5-13-11 0,2-8-5-16,7-11-26 0,7-11-22 15,8-4-94-15,7-6-6 16,5-3-167-16,2-3-295 15</inkml:trace>
  <inkml:trace contextRef="#ctx0" brushRef="#br0" timeOffset="55740.6">15124 10474 866 0,'0'0'14'0,"0"0"38"0,0 0-18 16,0 0-34-16,0 0-56 16,0 0-83-16,40-10-77 15,-26 22-339-15</inkml:trace>
  <inkml:trace contextRef="#ctx0" brushRef="#br0" timeOffset="55988.49">15582 9948 479 0,'0'0'615'0,"2"105"-549"16,6-23 152-16,3 14-56 15,7 9-71-15,1 6-34 16,4 1-35-16,-3-2-15 15,-3-4-5-15,-7-6-2 16,-7-10-11-16,-3-18-42 16,0-21-41-16,0-22-153 15,-13-23-197-15</inkml:trace>
  <inkml:trace contextRef="#ctx0" brushRef="#br0" timeOffset="56603.98">16241 10093 327 0,'0'0'379'16,"0"0"-169"-16,0 0 52 16,0 0-85-16,0 0-122 15,0 0 86-15,88 97-44 16,-26-22-40-16,2 0-8 16,1 0-28-16,-3 0 12 15,-7-4-28-15,-9-8-1 16,-7-10-4-16,-7-6-5 15,-6-10-53-15,-10-9-38 16,-5-10-34-16,-7-11-137 16,-4-7-27-16,0-9-37 0</inkml:trace>
  <inkml:trace contextRef="#ctx0" brushRef="#br0" timeOffset="56814.99">16953 10031 1079 0,'0'0'128'0,"-97"81"82"15,42-19-62-15,2 8-59 0,3 10-22 16,6 4-44 0,7 1-5-16,8 2-17 15,7-7 0-15,9-5-1 16,9-8-30-16,4-8-71 15,0-14-110-15,13-16-249 16</inkml:trace>
  <inkml:trace contextRef="#ctx0" brushRef="#br0" timeOffset="57331.58">17212 10539 261 0,'0'0'110'0,"0"0"77"16,74-100-3-16,-57 81-4 15,-6 10-16-15,2 9-11 16,1 8-72-16,2 26 62 15,1 11-28-15,-3 6-22 16,-2 0-7-16,-4-2-35 16,1-4-12-16,-5-7-9 15,-1-8-13-15,0-10-6 16,-3-9-4-16,3-11-6 16,2 0-1-16,6-25 13 15,6-13-8-15,4-11-5 0,0-6-6 16,-2-3-7-1,2 5 3-15,-3 7 9 0,-3 9 1 16,-4 13 2-16,-3 12 1 16,-3 10-1-16,1 2 5 15,3 19-7-15,7 15 0 16,6 6 10-16,3 5-9 16,1-4 1-16,3-5-1 15,0-7-1-15,0-7-17 16,-4-8-57-16,-3-7-41 15,-4-7-29-15,-1 0-112 16,-8-17-73-16,-6-10-263 16</inkml:trace>
  <inkml:trace contextRef="#ctx0" brushRef="#br0" timeOffset="57466.29">17911 10423 1083 0,'0'0'116'15,"0"0"17"-15,0 0-91 16,83-57-41-16,-44 48-1 15,-3 2-18-15,-6 1-110 16,-10 5-122-16,-14 1-361 16</inkml:trace>
  <inkml:trace contextRef="#ctx0" brushRef="#br0" timeOffset="57637.12">17973 10657 188 0,'0'0'979'0,"0"0"-947"15,0 0 90-15,0 0-81 16,113-31-24-16,-58 12-17 16,-5-1-23-16,-5 1-108 15,-10 0-67-15,-6 2-166 16,-7 2-158-16</inkml:trace>
  <inkml:trace contextRef="#ctx0" brushRef="#br0" timeOffset="58079.12">18555 10171 674 0,'0'0'161'0,"0"0"38"0,0 0-5 16,0 0-48-16,0 0-32 15,0 0-78-15,0 32 42 16,0 19-10-16,0 3-15 16,9 4-19-16,3-5-10 15,7-5-14-15,2-8-9 16,3-13 1-16,1-12-2 16,-1-9 0-16,0-6-11 15,1-7-20-15,-1-19-26 16,-3-6-21-16,-4-5-48 15,-3-5-96-15,-6-3-73 16,-8-5-229-16</inkml:trace>
  <inkml:trace contextRef="#ctx0" brushRef="#br0" timeOffset="58232.39">18667 9994 1115 0,'0'0'107'0,"0"0"41"16,0 0-67-16,0 0-67 15,0 0-14-15,0 0-82 16,-3-38-45-16,21 38-32 16,-2 0-107-16,-2 2-152 15</inkml:trace>
  <inkml:trace contextRef="#ctx0" brushRef="#br0" timeOffset="58538.27">19159 9286 969 0,'0'0'100'16,"0"0"-36"-16,19 113 86 15,17-18-15-15,16 18-16 16,8 12-54-16,-6 2-27 15,-13 1 0-15,-21-6-16 16,-20 0 9-16,-12-6-21 16,-24-13-5-16,-10-11 0 15,-3-20-3-15,-4-21-4 16,1-17 1-16,1-13-33 0,-1-11-41 16,-4-10-76-16,-7 0-194 15,-7-15-447-15</inkml:trace>
  <inkml:trace contextRef="#ctx0" brushRef="#br0" timeOffset="63186.05">11158 15117 701 0,'0'0'262'15,"0"0"-203"-15,-4 127 99 16,22-48-41-16,4 5-25 15,-1-1-46-15,0-2-25 16,-2 2-14-16,-2-5-4 16,-3-6-1-16,-3-11-2 15,-2-18-48-15,0-20-70 16,-5-16-47-16,-2-7-135 16,-2-18 25-16,0-14-92 15</inkml:trace>
  <inkml:trace contextRef="#ctx0" brushRef="#br0" timeOffset="63448.26">11068 15258 442 0,'0'0'137'0,"-46"-123"20"16,37 66 14-16,9 1-36 16,0 6-29-16,27 8-43 15,17 12-18-15,14 13 0 16,12 17-3-16,7 0 21 15,-3 29-14-15,-12 11-1 0,-16 12-10 16,-20 7-4-16,-20 4-8 16,-6 5 5-1,-17 0-9-15,-14-5-4 0,-8-5-15 16,0-7-2 0,-1-10-1-16,6-9 0 0,3-9-22 15,5-5-40-15,5-12-35 16,5-6-69-16,5 0-13 15,8-24-101-15,3-9-121 16</inkml:trace>
  <inkml:trace contextRef="#ctx0" brushRef="#br0" timeOffset="63725.31">12396 14350 763 0,'0'0'294'0,"-98"87"-144"16,27-5 41-16,-12 29-31 15,-5 36-56-15,0 21-24 16,7 19-27-16,10-1-8 16,20-21-15-16,30-19-17 15,21-20-8-15,21-19-4 16,36-15 0-16,23-21-2 15,25-28-16-15,11-29-60 0,5-15-63 16,-12-40-188 0,-24-18-372-16</inkml:trace>
  <inkml:trace contextRef="#ctx0" brushRef="#br0" timeOffset="64259.42">12596 14849 454 0,'0'0'494'0,"0"0"-267"0,0 0-159 16,31 109 112-16,14-33-35 16,10-1-62-16,2 0-45 15,-3-1-17-15,-4-5-15 16,-3-2-3-16,-1-10 0 15,-6-7-3-15,-6-12-1 16,-7-8-41-16,-8-12-54 16,-8-9-66-16,-8-9-78 15,-3 0-61-15,0-19-30 16</inkml:trace>
  <inkml:trace contextRef="#ctx0" brushRef="#br0" timeOffset="64473.38">13151 14861 592 0,'0'0'435'0,"0"0"-271"16,-105 98 28-16,50-23-27 16,-4 11-58-16,-6 1-44 15,3 1-20-15,2-6-21 16,8-5-14-16,10-7-8 15,12-6 0-15,14-9-13 16,15-10-64-16,1-9-74 16,16-14-223-16,15-13-421 0</inkml:trace>
  <inkml:trace contextRef="#ctx0" brushRef="#br0" timeOffset="65174.95">13336 15383 622 0,'0'0'155'0,"0"0"37"0,0 0-77 16,89 30 0-16,-65 1-12 15,-3 0-30-15,-7-2-4 16,-7 0-2-16,-3-5-31 16,-4-4-7-16,0-6-6 15,0-4-11-15,0-7-4 16,0-2-6-16,0-1 5 15,0 0 4-15,0-15-6 16,-1-6-2-16,-2-6-3 16,3-2 0-16,0-1-2 15,0-5 2-15,10 2 0 16,5-2 1-16,5 4-1 0,0 5 1 16,-1 8 0-16,-3 9-1 15,-4 9 7-15,1 0-1 16,4 17 3-16,-1 14 5 15,-4 5 9-15,3 3-7 16,-5 0-4-16,2-5 1 16,5-3-13-16,-1-2-2 15,3-8 2-15,1-4-1 16,-1-6-22-16,1-4-33 16,0-6-24-16,-3-1-44 15,4 0-64-15,-6-4-36 16,0-8-177-16</inkml:trace>
  <inkml:trace contextRef="#ctx0" brushRef="#br0" timeOffset="65410.87">13989 15411 559 0,'0'0'555'15,"0"0"-445"-15,0 0 0 16,0 0-38-16,97-39-22 16,-53 30-33-16,-1 1-2 0,-3 0-12 15,-4 1-3-15,-5 0-68 16,-6 1-52 0,-5 1-47-16,-10 1-106 0,-7-1-8 15</inkml:trace>
  <inkml:trace contextRef="#ctx0" brushRef="#br0" timeOffset="65619.08">14268 15194 582 0,'0'0'310'16,"0"0"-147"-16,-18 85-1 15,11-39-45-15,1 3-44 16,0 1-26-16,0-6-27 0,4-3-11 15,0-7-5 1,2-10-4-16,0-9-13 0,0-9-108 16,0-6-49-16,0 0-150 15,5-12-43-15</inkml:trace>
  <inkml:trace contextRef="#ctx0" brushRef="#br0" timeOffset="65835.92">14523 15121 991 0,'0'0'205'0,"0"0"-121"15,0 0 51-15,0 98-60 0,6-55-28 16,0 3-20-16,0 1-9 16,-1-2-2-1,-1-4-16-15,-2-4 0 0,-2-6-1 16,0-6-48-16,0-7-140 15,0-8-76-15,0-10-198 16</inkml:trace>
  <inkml:trace contextRef="#ctx0" brushRef="#br0" timeOffset="65981.89">14580 15389 862 0,'0'0'292'15,"0"0"-119"-15,55-101-48 16,-21 65-85-16,6 4-28 15,1 5-12-15,-2 4-2 0,-6 6-58 16,-5 4-76-16,-7 5-64 16,-8 5-168-16</inkml:trace>
  <inkml:trace contextRef="#ctx0" brushRef="#br0" timeOffset="66150.27">14702 15386 1001 0,'0'0'218'16,"0"0"-63"-16,24 79-28 15,12-57-85-15,5 0-26 0,-2-3-13 16,-6-2-3-16,-6-3-99 16,-6-7-158-16,-11-6-275 15</inkml:trace>
  <inkml:trace contextRef="#ctx0" brushRef="#br0" timeOffset="66770.12">15260 15288 370 0,'0'0'325'16,"0"0"-59"-16,0 0-28 15,0 0-74-15,0 0-69 0,0 0-34 16,72-26-15 0,-26 16-31-16,0 2-10 0,6 2-5 15,0 1-17-15,-4 5-68 16,-9 0-136-16,-9 0-136 16,-14 0-307-16</inkml:trace>
  <inkml:trace contextRef="#ctx0" brushRef="#br0" timeOffset="66950.96">15504 15444 1003 0,'0'0'148'0,"0"0"-7"16,0 0-43-16,0 0-36 0,96-11-45 15,-42 0-17-15,4 0-31 16,1-2-90-16,-5-2-159 15,-6 4-250-15</inkml:trace>
  <inkml:trace contextRef="#ctx0" brushRef="#br0" timeOffset="67441.28">15991 15387 506 0,'0'0'166'0,"0"0"2"0,0 0-21 16,0 0-49-16,0 0-1 15,0 0-34-15,48 42 18 16,-10-42-24-16,6-12 17 16,6-10-49-16,5-10-23 15,-1-2 7-15,-2-7-7 16,-6 1 3-16,-7-1-4 15,-9 4 0-15,-8 0-1 16,-6 2 1-16,-7 5 15 16,-8 6 20-16,-1 5 12 15,0 6-19-15,-4 9-4 16,-7 4-2-16,-2 9-17 16,-1 25 0-16,2 19-6 0,3 22 17 15,5 16 6-15,4 10 3 16,0 3-3-16,12-10-3 15,7-7 4-15,5-5-10 16,-2-9-9-16,-2-7-3 16,-2-6-1-16,-9-14-1 15,-8-13 1-15,-1-11-1 16,-1-9-2-16,-17-8-7 16,-3-5-26-16,-7 0-10 15,-2-8-9-15,-5-13-28 16,-4-6-39-16,0-11-105 15,-3-8-77-15,-3-7-253 16</inkml:trace>
  <inkml:trace contextRef="#ctx0" brushRef="#br0" timeOffset="67635.92">16417 14672 501 0,'0'0'663'15,"0"0"-629"-15,0 0 13 0,0 0-47 16,0 0-16-16,0 0-263 16</inkml:trace>
  <inkml:trace contextRef="#ctx0" brushRef="#br0" timeOffset="67993.64">16778 14175 629 0,'0'0'236'0,"0"0"-17"16,0 83-93-16,0 0 97 16,0 13-84-16,-1 7-21 15,-1 4-28-15,2 6-46 16,0 2-8-16,0-3-29 15,0-8-5-15,8-13-2 16,4-18 0-16,1-20-19 16,5-17-81-16,4-19-61 15,-2-17-199-15,-8-6-316 16</inkml:trace>
  <inkml:trace contextRef="#ctx0" brushRef="#br0" timeOffset="68551.37">17666 14362 3 0,'0'0'610'0,"0"0"-331"0,0 0-39 16,0 0-141-16,21 104 110 15,27-30-67-15,10 2-68 16,6-1-19-16,-1 2-33 15,-7-4 0-15,-5-1-16 16,-9-6-5-16,-12-8 6 16,-8-16-7-16,-7-13-18 15,-8-13-49-15,-5-11-19 16,-2-5-21-16,0-5-11 16,-4-21-33-16,-12-11-74 15,0-16-48-15,-4-5-134 16</inkml:trace>
  <inkml:trace contextRef="#ctx0" brushRef="#br0" timeOffset="68752.62">18112 14396 804 0,'0'0'263'0,"0"0"-69"16,0 0-64-16,0 0 4 15,-49 113-36-15,16-52-17 16,-3 9-28-16,-2 1-18 15,9-2-20-15,3 0-14 16,12-2 2-16,6 0-3 16,8-6-29-16,0-10-57 15,2-8-58-15,15-13-169 16,5-15-173-16</inkml:trace>
  <inkml:trace contextRef="#ctx0" brushRef="#br0" timeOffset="69349.62">18382 14922 242 0,'0'0'86'0,"0"0"-1"0,0 0-26 15,0 0 18-15,3-89 25 16,6 71-7-16,1 0 50 16,3 11 5-16,0 4-31 15,3 3-12-15,-1 13-19 16,3 13 36-16,-5 9-30 15,2 1-39-15,-6 0-6 16,-3-4-20-16,0-9-7 16,-3-3-2-16,1-11-11 15,-2-6-4-15,-1-3-3 0,1 0 2 16,1 0-2 0,3-17-2-16,2-10-5 0,3-6-9 15,1-1-4-15,0 0-2 16,3 2 7-16,-1 3 6 15,3 3 7-15,1 4 1 16,-3 7 3-16,0 4 13 16,-3 4 7-16,-3 6-6 15,3 1-8-15,-2 5-5 16,1 15-3-16,5 1 11 16,1 8-8-16,2-2-4 15,0 2 1-15,-2-2-3 16,-2-4 1-16,-2 0-27 15,-1-4-34-15,-5-5-19 16,1-4-46-16,-3-5-105 0,-2-5-47 16,-3 0-120-1</inkml:trace>
  <inkml:trace contextRef="#ctx0" brushRef="#br0" timeOffset="69493.56">18982 14783 921 0,'0'0'230'15,"0"0"-126"-15,98-58-38 16,-53 44-48-16,1 4-18 16,-6 5-24-16,-6 4-109 0,-8 1-74 15,-10 0-148-15</inkml:trace>
  <inkml:trace contextRef="#ctx0" brushRef="#br0" timeOffset="69651.03">19195 14926 145 0,'0'0'813'16,"0"0"-677"-16,0 0 24 16,0 0-105-16,0 0 8 15,0 0-37-15,83 2-26 16,-47-11-20-16,0-1-110 16,-2-3-143-16,-4-3-243 15</inkml:trace>
  <inkml:trace contextRef="#ctx0" brushRef="#br0" timeOffset="69908.45">19666 14548 1035 0,'0'0'149'16,"0"0"40"-16,0 0-98 15,0 0-52-15,0 0 44 16,2 104-33-16,2-58-4 15,8-1-16-15,6-5-10 16,4-1-13-16,3-8-3 16,1-5-3-16,-1-9-1 15,1-11-1-15,1-6-34 0,-1-2-21 16,0-19-23-16,-4-5-83 16,-4-2-72-16,-9-2-143 15</inkml:trace>
  <inkml:trace contextRef="#ctx0" brushRef="#br0" timeOffset="70059.09">19739 14436 925 0,'0'0'141'0,"0"0"-122"15,0 0-19-15,0 0-38 16,0 0-189-16,0 0-479 0</inkml:trace>
  <inkml:trace contextRef="#ctx0" brushRef="#br0" timeOffset="70417.42">19953 13456 618 0,'0'0'324'0,"0"0"-191"16,32 92 6-16,8 6 29 15,19 30-18-15,12 23-48 16,1 11-45-16,-15-6-38 15,-24-6-14-15,-29-10 13 16,-8-9 12-16,-34-4-10 16,-11-13-5-16,-5-15-8 15,-1-20 0-15,3-25-4 16,4-19-3-16,8-14-5 16,6-14-43-16,5-7-27 15,10-21-43-15,4-21-174 16,9-20-168-16</inkml:trace>
  <inkml:trace contextRef="#ctx0" brushRef="#br0" timeOffset="70559.72">20904 14218 1020 0,'0'0'101'0,"0"0"-101"15,-91 4-256-15</inkml:trace>
  <inkml:trace contextRef="#ctx0" brushRef="#br0" timeOffset="75067.74">21832 1567 350 0,'0'0'410'15,"0"0"-228"-15,0 0-13 0,0 0-60 16,0 0-2-16,-47-78-30 16,30 76-29-16,-8 2-28 15,-8 0-18-15,-12 25 8 16,-10 19-10-16,-10 24 7 15,-6 22 3-15,2 20 24 16,10 13 3-16,11 6-3 16,19-7-18-16,22-7-10 15,7-11-5-15,39-15 2 16,17-19-3-16,16-20 1 16,16-25 0-16,6-25 12 15,3-5-4-15,5-35 4 16,-4-21-6-16,-6-15-5 15,-9-13 0-15,-14-8 9 16,-17-2 3-16,-23-3 23 16,-22 0-6-16,-7-4 2 0,-34 3-11 15,-18 8 3-15,-8 13-23 16,-2 19 1-16,2 19-3 16,8 20-28-16,7 20-15 15,7 9-51-15,8 37-55 16,8 16-113-16,6 16-33 15,6 5-193-15</inkml:trace>
  <inkml:trace contextRef="#ctx0" brushRef="#br0" timeOffset="75371.96">21818 2128 767 0,'0'0'134'16,"0"0"50"-16,0 0-86 15,88 3-36-15,-52 23 4 0,2 10-17 16,-1 1 23-1,1 2-30-15,-5-1-25 0,-3 0-11 16,-2-3-6-16,0-1 0 16,4-7-94-16,1-7-113 15,-3-12-183-15</inkml:trace>
  <inkml:trace contextRef="#ctx0" brushRef="#br0" timeOffset="75574.67">22594 2019 942 0,'0'0'137'0,"0"0"-87"0,0 0 23 15,104-39-47-15,-59 35-26 16,1 1-11-16,-4 3-125 15,-10 0-129-15,-13 0-283 16</inkml:trace>
  <inkml:trace contextRef="#ctx0" brushRef="#br0" timeOffset="75718.78">22657 2263 81 0,'0'0'667'16,"0"0"-640"-16,0 0 57 0,0 0 34 15,106 5-101-15,-51-13-17 16,1-3-216-16,-5-3-310 16</inkml:trace>
  <inkml:trace contextRef="#ctx0" brushRef="#br0" timeOffset="87792.92">10854 14362 50 0,'0'0'69'0,"0"0"-35"16,0 0-32-16,0 0-2 15,0 0-6-15,0 0-76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35:27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7854 3489 216 0,'0'0'143'16,"0"0"5"-16,0 0 9 16,0 0 38-16,0 0-56 15,0 0-77-15,0 0-10 0,-1 96 100 16,16-4-59 0,-2 8 3-16,-7 8-39 0,-3-6-25 15,-3-7-18-15,0-9-4 16,0-16-9-16,0-15-1 15,0-10 0-15,0-16-38 16,0-12-97-16,0-12-98 16,0-5-144-16,0-12-150 15</inkml:trace>
  <inkml:trace contextRef="#ctx0" brushRef="#br0" timeOffset="359.6">7827 3491 586 0,'0'0'161'16,"0"-95"-28"-16,3 54-30 16,17 10-27-16,2 8-47 15,5 10 10-15,3 11 3 16,6 2-7-16,-3 28-2 15,-1 16 66-15,-11 8 2 16,-15 9-27-16,-6 5 2 16,-7 3-29-16,-20 1-35 15,0-7 0-15,1-6-11 16,0-10 0-16,-1-7-1 16,-3-9-4-16,5-7 4 15,-2-9-34-15,8-5-19 16,5-9-27-16,8-1-29 15,6-5-72-15,12-16-106 0,18-11-119 16</inkml:trace>
  <inkml:trace contextRef="#ctx0" brushRef="#br0" timeOffset="626.61">9068 2942 963 0,'0'0'211'0,"0"0"13"16,0 0-95-16,-83 33-84 0,26 40-29 15,-16 34 32-15,-21 32 18 16,-12 29 8-16,-7 15-23 16,10 2-15-16,21-11-18 15,28-24-10-15,30-22-5 16,24-24-3-16,11-23 0 15,39-20-7-15,22-22-36 16,21-24-56-16,12-15-35 16,-5-23-144-16,-16-25-268 15</inkml:trace>
  <inkml:trace contextRef="#ctx0" brushRef="#br0" timeOffset="1173.01">8900 3720 326 0,'0'0'318'16,"0"0"-112"-16,0 0-3 0,0 0-151 15,19 76 36-15,14-14 70 16,9 5-27-16,4 1-57 15,2-2-37-15,-2-2-11 16,2-5-16-16,1-6-1 16,-3-6-6-16,-4-8-3 15,-6-14-5-15,-8-10-45 16,-6-9-65-16,-6-6-93 16,-6-8-24-16,-6-21-181 15</inkml:trace>
  <inkml:trace contextRef="#ctx0" brushRef="#br0" timeOffset="1408.44">9544 3602 1067 0,'0'0'183'0,"0"0"-12"15,-116 105-32-15,43-24-50 16,-12 13 2-16,1 5-37 15,2-4-19-15,10-3-15 16,14-7-19-16,14-10-1 16,14-12-1-16,19-9-21 15,11-11-80-15,6-13-72 16,24-13-180-16,9-17-318 16</inkml:trace>
  <inkml:trace contextRef="#ctx0" brushRef="#br0" timeOffset="2233.67">9532 4271 210 0,'0'0'118'15,"0"0"26"-15,0 0-42 16,0 0-10-16,0 0-19 16,-10-83 19-16,10 58 4 15,4-1-13-15,8 2-6 0,3 3-11 16,2 5-6-16,0 8-11 15,2 8-14-15,1 0-7 16,4 16-15-16,1 10 16 16,-3 7 23-16,-2 4 5 15,-2-4-16-15,-7 1-10 16,-5-2-16-16,-2-5 4 16,0-3-11-16,-2-8-8 15,-1-3 2-15,-1-8 3 16,0-3-5-16,0-2 2 15,0 0 1-15,0-6 7 16,0-12-1-16,0-6-9 16,0-5-2-16,3-2 2 15,5-1-2-15,1-3-4 16,4 1 4-16,2 3 0 0,0 1 2 16,5 5 0-1,-4 6 0-15,-4 5 2 0,-2 6 3 16,-5 3 1-16,-2 5 0 15,-2 0-3-15,4 10-2 16,-1 14 0-16,4 10 11 16,-1 5 10-16,2-1-7 15,0-1-7-15,3-1 1 16,1-2-9-16,5-5-1 16,2-3 0-16,4-5 1 15,2-6-5-15,3-6-40 16,-1-7-28-16,5-2-78 0,-2 0-66 15,-4-15-79 1,0-7-156-16</inkml:trace>
  <inkml:trace contextRef="#ctx0" brushRef="#br0" timeOffset="2481.05">10272 4134 645 0,'0'0'429'0,"0"0"-279"16,0 0-8-1,0 0-68-15,0 0-38 0,0 0 6 16,60 0 9-16,-22-7-32 16,3 0-12-16,2-1-7 15,-1-1-4-15,-6 1-41 16,-2 0-81-16,-7-1-74 15,-12 1-61-15,-5-3-156 16</inkml:trace>
  <inkml:trace contextRef="#ctx0" brushRef="#br0" timeOffset="2680.52">10475 3920 488 0,'0'0'530'0,"0"0"-414"15,-24 73 89-15,15-31-59 16,2 2-80-16,-2 1-23 16,6 1-31-16,0-4-9 15,3-1-6-15,0-5 1 16,0-6-76-16,6-7-114 16,9-15-137-16,-2-8-362 15</inkml:trace>
  <inkml:trace contextRef="#ctx0" brushRef="#br0" timeOffset="3605">10797 4042 216 0,'0'0'146'15,"0"0"10"-15,0 0-32 0,0 0-18 16,0 0 21-16,0 0-12 15,-7-24-4-15,7 16-31 16,0-2 5-16,13 3-9 16,8 2-32-16,3 5-17 15,7 0-4-15,2 0-13 16,-3 18 5-16,-5 7-11 16,-10 6-1-16,-7 5-2 15,-8 3 3-15,0-1-2 16,-18-1 1-16,-5-3-3 15,-1-3 0-15,1-3 6 16,0-3-6-16,7-9 2 16,4-6 0-16,6-5 7 0,6-3 33 15,0-2 2-15,0 0-12 16,18 0-7-16,13-7-7 16,11-7-14-16,10-3-4 15,5 0-10-15,2-2-40 16,4 1-80-16,-5-3-110 15,-7-2-144-15</inkml:trace>
  <inkml:trace contextRef="#ctx0" brushRef="#br0" timeOffset="3780.88">11446 3931 991 0,'0'0'256'0,"0"0"-121"15,0 0-40-15,0 0-76 16,80-25-15-16,-42 24-4 16,-1-1 0-16,-2 2-56 15,-7 0-103-15,-12 0-108 16,-11 6-327-16</inkml:trace>
  <inkml:trace contextRef="#ctx0" brushRef="#br0" timeOffset="3935.48">11449 4178 1027 0,'0'0'145'0,"0"0"22"15,0 0-52-15,0 0-86 0,85-4-8 16,-36-7-21-16,2-2-65 16,-5 0-162-16,-7-4-131 15,-11-1-367-15</inkml:trace>
  <inkml:trace contextRef="#ctx0" brushRef="#br0" timeOffset="4701.04">12013 3970 448 0,'0'0'183'15,"0"0"-9"-15,0 0 22 16,0 0-54-16,0 0-60 16,0 0-20-16,109 40-14 15,-68-40-22-15,3-4 6 16,0-11-19-16,-5-4-4 16,-6-3-2-16,-8-2-3 0,-5 0 4 15,-5-5-4-15,-8 2 5 16,-2 1-1-16,-5 3 4 15,0 5 18-15,0 5 20 16,-2 4-9-16,-4 6-10 16,3 3-12-16,-3 0-7 15,0 17-12-15,-1 23-2 16,5 24 2-16,2 17 8 16,0 13 30-16,17 2 4 15,6 0-8-15,2-8-18 16,0-4-4-16,-3-9-9 15,-4-4-1-15,-8-7 0 16,-8-10 0-16,-2-12-1 16,0-13-1-16,-9-15 0 15,-10-11-15-15,-8-3 0 0,-4-17-12 16,-7-16-15 0,-1-8-13-16,1-7-16 0,3-9-79 15,9-4-68-15,9-9-127 16,5-6-271-16</inkml:trace>
  <inkml:trace contextRef="#ctx0" brushRef="#br0" timeOffset="4868.84">12320 3492 680 0,'0'0'425'15,"0"0"-397"-15,0 0 15 16,0 0-43-16,0 0-162 16,0 0-290-16</inkml:trace>
  <inkml:trace contextRef="#ctx0" brushRef="#br0" timeOffset="5260.01">12648 3173 585 0,'0'0'254'15,"0"0"-66"-15,0 0-52 0,0 81-114 16,0 0 168 0,0 18-22-16,-3 10-83 0,-3 8-25 15,2 3-2 1,2-1-32-16,2-9-18 0,0-13-7 15,8-14-1-15,7-19-9 16,0-21-46-16,4-21-63 16,-1-18-150-16,-6-4-128 15,-5-26-503-15</inkml:trace>
  <inkml:trace contextRef="#ctx0" brushRef="#br0" timeOffset="7478.25">13005 3507 32 0,'0'0'510'15,"0"0"-256"-15,0 0-15 16,0 0-152-16,0 0-44 16,58 131 140-16,-10-61-65 15,-2-4-36-15,0-6-46 16,-6-5-12-16,-4-3-16 16,-3-4-5-16,-9-7-2 0,-2-9-2 15,-6-13-16-15,-5-8-49 16,1-10-84-16,-2-1-51 15,-1-15-39-15,0-18-136 16</inkml:trace>
  <inkml:trace contextRef="#ctx0" brushRef="#br0" timeOffset="7678.48">13409 3542 1037 0,'0'0'161'0,"0"0"-17"15,-60 126 2-15,30-48-45 16,-4 6-60-16,1-1-14 0,-1-4-22 16,4-4-5-16,6-5 0 15,3-12-9 1,9-9-40-16,7-11-82 0,5-11-111 16,1-15-134-16,20-12-330 15</inkml:trace>
  <inkml:trace contextRef="#ctx0" brushRef="#br0" timeOffset="8181.86">13656 3788 104 0,'0'0'661'0,"0"0"-473"0,0 0 19 16,0 0-83-16,0 0-79 15,0 0-26-15,32 53 96 16,-20-9-35-16,-2-3-27 16,-2 0-17-16,-2-4-15 15,-2-4-7-15,-1-8 0 16,0-8-13-16,-3-8 3 15,3-5-4-15,-3-4 1 16,3 0 2-16,0-14 0 16,3-14-3-16,0-8-9 0,2 0-6 15,0-1-5 1,1 5 12-16,0 3 7 0,0 5 1 16,-3 6 2-16,-1 8 1 15,-2 6 9-15,0 4 9 16,1 0-21-16,5 11-5 15,1 12 5-15,3 6 7 16,1 4-3-16,0 0-4 16,2 2 1-16,1-5-1 15,0 0-4-15,-1-7-10 16,1-2-41-16,-3-8-66 16,4-9-86-16,-2-4-38 15,-3-6-159-15</inkml:trace>
  <inkml:trace contextRef="#ctx0" brushRef="#br0" timeOffset="8335.78">14125 3800 1121 0,'0'0'129'0,"0"0"0"16,0 0-89-16,0 0-28 15,88-23-12-15,-54 23-26 16,-1 0-81-16,-6 0-70 15,-11 7-164-15</inkml:trace>
  <inkml:trace contextRef="#ctx0" brushRef="#br0" timeOffset="8511.94">14198 3991 461 0,'0'0'464'0,"0"0"-337"15,0 0 33-15,0 0-63 16,0 0-41-16,0 0-31 15,104-33-21-15,-53 18-4 16,4 2-73-16,-4-1-61 16,-5 1-85-16,-5-1-133 15,-7 0-157-15</inkml:trace>
  <inkml:trace contextRef="#ctx0" brushRef="#br0" timeOffset="8768.54">14815 3635 688 0,'0'0'211'0,"0"0"-11"16,0 0-66-16,0 0-70 15,0 0-39-15,0 0 33 16,0 92 33-16,-4-48-15 16,4-4-34-16,0-2-3 15,0-7-26-15,9-6-11 16,9-6-1-16,4-6 2 15,-1-5 0-15,4-8-3 16,2 0 0-16,0-6-21 16,0-12-40-16,-4-6-83 15,-4-1-54-15,-6-6-115 16,-9-5-196-16</inkml:trace>
  <inkml:trace contextRef="#ctx0" brushRef="#br0" timeOffset="8917.62">14854 3495 1099 0,'0'0'64'0,"0"0"39"15,0 0-52-15,0 0-51 16,0 0-29-16,0 0-114 16,-21-22-155-16,33 29 10 0</inkml:trace>
  <inkml:trace contextRef="#ctx0" brushRef="#br0" timeOffset="9227.91">15045 2925 1021 0,'0'0'134'0,"0"0"-126"0,17 127 142 16,19-38-1-16,16 8-32 16,6 3-55-16,-2 7-44 15,-15 3-3-15,-22 5-12 16,-19 0 2-16,-8-1 0 16,-32-10-4-16,-9-14-1 15,-8-12 0-15,-4-22 0 16,-2-17-32-16,4-19-69 15,-2-15-128-15,-2-5-198 16</inkml:trace>
  <inkml:trace contextRef="#ctx0" brushRef="#br0" timeOffset="9995.36">15746 3559 855 0,'0'0'247'0,"0"0"-36"16,0 0-47-16,0 0-74 15,0 0-63-15,0 0-22 16,82-25-5-16,-22 18-2 15,1 6-28-15,0 1-67 16,-4 0-109-16,-16 4-83 16,-18 6-283-16</inkml:trace>
  <inkml:trace contextRef="#ctx0" brushRef="#br0" timeOffset="10174.11">15906 3906 968 0,'0'0'266'16,"0"0"-165"-16,0 0 44 16,0 0-100-16,85-19-42 15,-27 7-3-15,6 3-39 16,5-2-58-16,3 2-101 16,-6-6-112-16,-8-2-219 15</inkml:trace>
  <inkml:trace contextRef="#ctx0" brushRef="#br0" timeOffset="10898.1">17206 2900 516 0,'0'0'61'0,"0"0"68"16,-52-90-6-16,48 64-24 16,4 2-17-16,0 2-21 15,0-2-12-15,19 4-9 16,12 3-17-16,11 5-9 15,10 12 0-15,6 0-10 16,2 24 8-16,0 11 7 16,-6 10-5-16,-2 8 17 15,-9 6 25-15,-10 6-26 16,-14 6 6-16,-8 1 5 16,-11 2-2-16,0 5-14 15,-17 6-1-15,-8 1 3 0,-5 1 17 16,0 0-20-16,1-6-10 15,0-3-7-15,7-7-4 16,2-10-3-16,6-14 0 16,6-9-9-16,5-10-73 15,2-9-104-15,1-9-82 16,0-5-161-16</inkml:trace>
  <inkml:trace contextRef="#ctx0" brushRef="#br0" timeOffset="11349.5">17544 4459 188 0,'0'0'614'0,"0"0"-446"16,0 0 1-16,0 0-68 16,0 0-44-16,0 0-22 15,-7 2-20-15,7-2-13 16,0 0 6-16,0-2 6 16,7-8-6-16,0 0-3 15,-4 3 6-15,-1 2 15 16,-2 2-5-16,0 1-21 15,0 2-6-15,0 0-151 16,0 0-202-16</inkml:trace>
  <inkml:trace contextRef="#ctx0" brushRef="#br0" timeOffset="12770.96">22204 2614 693 0,'0'0'191'16,"0"0"5"-16,0 0-155 15,-11 130-6-15,9-36 82 16,2 2-31-16,0 1-21 16,0-4-31-16,0-4-22 15,0-6-11-15,0-8 2 16,0-12-3-16,3-13-2 15,0-20-68-15,0-10-58 0,1-17-34 16,0-3-62 0,-1-24 121-16,-2-14-119 0,-1-12-1 15</inkml:trace>
  <inkml:trace contextRef="#ctx0" brushRef="#br0" timeOffset="13011.47">22141 2476 610 0,'0'0'208'16,"-3"-104"-28"-16,3 78-16 16,21 14-88-16,17 12-43 0,16 11-24 15,6 24 31 1,-2 11 30-16,-13 9 10 0,-12 6-33 16,-19 3-4-16,-14 5-17 15,-3 3-9-15,-28-3-3 16,-6-5-13-16,-3-10 6 15,2-7-7-15,1-7-8 16,2-8-42-16,6-6-60 16,5-9-70-16,13-9-39 15,11-8-92-15,0-4-147 16</inkml:trace>
  <inkml:trace contextRef="#ctx0" brushRef="#br0" timeOffset="13271.69">23402 2063 238 0,'0'0'820'16,"0"0"-635"-16,0 0-9 16,-119 38-101-16,57 30-1 15,-10 31-17-15,-6 32 18 16,7 18-16-16,14 12-23 15,23-6-24-15,22-16-10 16,12-17 1-16,38-18-3 16,21-23-9-16,21-17-14 0,16-24-51 15,10-23-34-15,0-17-132 16,-17-14-228-16</inkml:trace>
  <inkml:trace contextRef="#ctx0" brushRef="#br0" timeOffset="13800.47">23537 2646 673 0,'0'0'407'15,"0"0"-367"-15,43 87 24 16,2-15 117-16,10 7-39 15,3-1-64-15,0-7-37 16,-1-8-21-16,-8-7-12 16,-1-6-6-16,-9-10-1 15,-8-7-1-15,-7-12-26 16,-8-11-61-16,-5-10-93 16,-5-2-11-16,-5-27-25 15,-1-11-178-15</inkml:trace>
  <inkml:trace contextRef="#ctx0" brushRef="#br0" timeOffset="13999.85">24047 2684 981 0,'0'0'190'16,"0"0"-67"-16,-82 96 8 16,40-21-4-16,-3 8-61 15,-1 2-40-15,6-8-13 16,7-4-13-16,11-8 3 15,5-6-3-15,13-8-8 16,4-8-78-16,3-14-153 16,18-10-141-16</inkml:trace>
  <inkml:trace contextRef="#ctx0" brushRef="#br0" timeOffset="14449.99">24193 3091 624 0,'0'0'237'0,"0"0"-51"16,0 0-43-16,0 0-61 15,0 0-22-15,0 0 5 0,85 33 31 16,-74-2-4-16,-2 2-35 15,-1-2-17-15,-3-1 3 16,-2-4-24 0,-2-5-1-16,1-8-15 0,-1-6 2 15,1-4-5-15,2-3 0 16,4 0 1-16,1-15 0 16,4-9-2-16,0-5 0 15,1-3-17-15,-2 5 15 16,0 0 1-16,-2 6 4 15,1 5-1-15,-4 6 11 16,-2 5-2-16,1 5-3 16,0 0-7-16,5 0-6 15,3 15 0-15,4 6 1 0,0 5 3 16,3-1-4 0,-1-1-44-16,4-4-33 0,-1-5-81 15,1-8-79-15,-2-7-140 16,-5 0-304-16</inkml:trace>
  <inkml:trace contextRef="#ctx0" brushRef="#br0" timeOffset="14658.36">24724 3106 1230 0,'0'0'146'15,"0"0"5"-15,0 0-96 0,0 0-41 16,0 0-7-16,121-8-5 15,-78 6 0-15,-4-1-2 16,-6-1-19-16,-6-1-52 16,-5 0-71-16,-5-3-20 15,-7 0-57-15,-6-5-117 16,-4-4-284-16</inkml:trace>
  <inkml:trace contextRef="#ctx0" brushRef="#br0" timeOffset="14830.88">25021 2888 903 0,'0'0'94'0,"0"0"-22"16,0 0 58-16,-8 104-9 0,8-57-52 15,0 3-23-15,0-2-18 16,0-5-18-16,8-4-7 16,-2-7-3-16,4-9-30 15,-1-9-87-15,3-11-39 16,5-3-105-16,-1-14-116 15</inkml:trace>
  <inkml:trace contextRef="#ctx0" brushRef="#br0" timeOffset="15025.51">25370 2752 182 0,'0'0'1017'0,"0"0"-937"0,0 0-16 16,0 0 60-16,24 110-18 15,-23-55-37-15,-1 3-15 16,0 1-39-16,0-4-7 16,0-3-4-16,-5-5-4 15,-3-4-69-15,0-8-136 16,1-9-223-16</inkml:trace>
  <inkml:trace contextRef="#ctx0" brushRef="#br0" timeOffset="15525.07">25944 2856 306 0,'0'0'859'15,"0"0"-768"-15,0 0 5 0,0 0-58 16,0 0-28 0,79-18-9-16,-34 18-1 0,-3 0-50 15,-5 0-109-15,-12 0-140 16,-10 6-318-16</inkml:trace>
  <inkml:trace contextRef="#ctx0" brushRef="#br0" timeOffset="15705.76">25987 3067 1153 0,'0'0'127'0,"0"0"43"16,0 0-91-16,0 0-50 16,0 0-25-16,85-12-4 15,-33 2-7-15,3 2-63 16,4-1-31-16,-2 1-138 15,-7-3-150-15</inkml:trace>
  <inkml:trace contextRef="#ctx0" brushRef="#br0" timeOffset="16207.62">26499 2942 154 0,'0'0'745'15,"0"0"-708"-15,0 0 100 16,0 0-22-16,0 0-41 0,0 0-6 16,66 46-3-16,-36-46-28 15,2 0-17-15,1-5-9 16,0-11 1-16,-3-5-8 16,0-3-2-16,-5-3-1 15,-3 0 0-15,-5-2 0 16,-5 0 3-16,-8 4-1 15,-2 3 33-15,-2 5 14 16,0 4-8-16,0 7-8 16,0 5-12-16,0 1-5 15,0 7-17-15,-3 29-14 16,3 20 14-16,0 24 4 16,0 13-2-16,10 7 15 15,11 4-6-15,6 1 1 16,0-2 6-16,-6-1-11 0,0-5-7 15,-12-10-1 1,-8-16 1-16,-1-16 2 0,-6-18-2 16,-14-14-1-16,-5-13 0 15,-3-10-21-15,-2 0-12 16,0-12-19-16,2-15-11 16,6-9-9-16,5-5-34 15,4-8-30-15,7-8-21 16,4-4-115-16,2-6-191 15</inkml:trace>
  <inkml:trace contextRef="#ctx0" brushRef="#br0" timeOffset="16402.05">26738 2360 1043 0,'0'0'80'0,"0"0"-39"15,0 0-1-15,0 0-40 16,0 0-139-16,0 0-386 16</inkml:trace>
  <inkml:trace contextRef="#ctx0" brushRef="#br0" timeOffset="16746.68">27329 2062 495 0,'0'0'247'0,"0"0"-20"0,0 0-14 16,0 0-97-16,0 0-115 15,16 134 111-15,-16-17 23 16,0 5-53-16,1 4-22 16,2 2-18-16,6-7-17 15,1-9-20-15,1-11-3 16,-2-17-4-16,0-20 0 15,-2-19-59-15,5-20-47 16,2-18-146-16,-1-7-91 16,-2-18-248-16</inkml:trace>
  <inkml:trace contextRef="#ctx0" brushRef="#br0" timeOffset="17333.55">27819 2288 453 0,'0'0'314'0,"0"0"-52"15,0 0-111-15,0 0-142 0,55 132 138 16,-7-47-12-1,4 2-52-15,-1-5-26 0,0-7-35 16,-3-6-5-16,-2-4-12 16,-6-7-5-16,-9-12-1 15,-5-10-4-15,-10-17-24 16,-6-9-65-16,-3-10-67 16,-3-4-4-16,-4-23 46 15,0-14-176-15,0-10-71 16</inkml:trace>
  <inkml:trace contextRef="#ctx0" brushRef="#br0" timeOffset="17527.96">28316 2252 494 0,'0'0'499'0,"0"0"-316"16,0 0-92-16,-55 79-9 15,22-4 31-15,-6 15-23 16,-4 2-31-16,2 2-26 15,9-7-16-15,8-7-12 16,8-5-5-16,7-7 0 16,4-7-7-16,3-8-59 15,2-10-62-15,2-12-100 16,16-15-190-16</inkml:trace>
  <inkml:trace contextRef="#ctx0" brushRef="#br0" timeOffset="17985.59">28645 2609 381 0,'0'0'741'0,"0"0"-688"16,0 0 82-16,36 75 5 15,-25-38-50-15,-1 2-36 0,-3-3-12 16,0-2-13 0,-3-5-3-16,1-8-8 0,-2-7-18 15,-2-8 5-15,3-4-5 16,-1-2-1-16,3-5 0 16,3-18 1-16,5-9 0 15,1-8-4-15,1 0 4 16,-1-3 0-16,0 4 0 15,-2 7 1-15,-2 7 1 16,-1 9 24-16,-4 8 11 16,-3 7-6-16,2 1-24 15,2 3-7-15,6 19-13 16,6 9 13-16,3 6 0 16,0 2 0-16,0 0 0 15,1-3 0-15,1-2-22 16,-3-5-37-16,-1-9-25 15,-1-8-76-15,-3-7-89 16,-1-5-86-16,-5-7-179 16</inkml:trace>
  <inkml:trace contextRef="#ctx0" brushRef="#br0" timeOffset="18138.91">29148 2718 860 0,'0'0'397'16,"0"0"-262"-16,0 0-24 15,0 0-94-15,90-38-11 16,-53 35-6-16,5 3-16 0,-7 0-59 16,-6 0-107-16,-13 8-97 15,-14 8-260-15</inkml:trace>
  <inkml:trace contextRef="#ctx0" brushRef="#br0" timeOffset="18292.81">29224 2892 758 0,'0'0'212'15,"0"0"12"-15,0 0-54 16,0 0-86-16,0 0-65 16,0 0-14-16,31 8-5 15,20-11-25-15,19-5-13 16,7-1-121-16,1-3-66 16,-6-6-191-16</inkml:trace>
  <inkml:trace contextRef="#ctx0" brushRef="#br0" timeOffset="18518.48">29803 2562 98 0,'0'0'620'16,"0"0"-411"-16,0 0-60 16,0 0-71-16,0 0-20 15,0 0 47-15,1 98-41 16,-1-66-21-16,0-3-13 15,11-3-20-15,8-4-4 16,1-5 1-16,4-4-7 16,-1-7-14-16,4-6-74 0,0 0-43 15,-3-16-168-15,-8-7-440 16</inkml:trace>
  <inkml:trace contextRef="#ctx0" brushRef="#br0" timeOffset="18676">29803 2392 1037 0,'0'0'132'15,"0"0"-65"-15,0 0-60 16,0 0-7-16,0 0-121 16,0 0-156-16,88-23-250 15</inkml:trace>
  <inkml:trace contextRef="#ctx0" brushRef="#br0" timeOffset="18966.83">30089 2067 594 0,'0'0'391'0,"23"121"-210"16,8-24 67-16,9 18-94 0,5 7-71 16,-9 2-40-1,-17-8-1-15,-19-9-11 0,0-11-13 16,-18-16-10-16,-8-21-7 16,-1-21-1-16,-2-20 0 15,1-13-62-15,0-5-30 16,1-20-158-16,0-15-319 15</inkml:trace>
  <inkml:trace contextRef="#ctx0" brushRef="#br0" timeOffset="19199.8">30612 2582 207 0,'0'0'898'16,"0"0"-835"-16,0 0 121 15,0 0-59-15,84-18-85 16,-19 9-13-16,1 2-20 16,-7 3-7-16,-4 2-19 15,-7 2-74-15,-11 0-132 16,-12 0-205-16</inkml:trace>
  <inkml:trace contextRef="#ctx0" brushRef="#br0" timeOffset="19364.87">30794 2759 1247 0,'0'0'48'0,"0"0"29"15,0 0 45-15,0 0-80 16,98 5-12-16,-36-5-30 15,4-9-3-15,-2-3-135 16,-4-4-133-16,-14-2-317 16</inkml:trace>
  <inkml:trace contextRef="#ctx0" brushRef="#br0" timeOffset="20423.5">32002 2531 239 0,'0'0'178'0,"0"0"-40"15,0 0 6-15,0 0-22 16,0 0 20-16,-13-78-23 16,6 67-18-16,-2 3 5 15,-3 0-23-15,-7 8 1 16,-9 0-49-16,-11 19-16 15,-9 20-1-15,-3 11 6 16,4 3 7-16,6-5-3 16,11-3-10-16,11-6-17 15,12-8 0-15,7-7 0 16,0-9 0-16,9-8-1 16,14-7-3-16,10 0 3 15,2-20-2-15,2-9 2 16,-3-4-10-16,-3-1 4 15,-2-3 0-15,-10-3 5 0,-4 1-2 16,-7 6 3-16,-7 11 4 16,-1 9 3-16,0 12 13 15,0 2-20-15,0 35-1 16,0 24-9-16,2 22 10 16,2 15 4-16,1 5 12 15,-4 0 1-15,2-7 13 16,-2-10-25-16,-1-11 5 15,0-15-4-15,0-17-6 16,0-14 1-16,2-12-1 16,1-10 2-16,-2-5-2 15,2-1-2-15,3 0-24 16,4-14-21-16,4-15-67 16,4-8-153-16,0-9-240 0</inkml:trace>
  <inkml:trace contextRef="#ctx0" brushRef="#br0" timeOffset="20622">32285 2766 1128 0,'0'0'94'0,"0"0"-63"15,0 0 59-15,0 0 20 16,4 100-84-16,-4-66-16 0,0-3-8 15,0 0-2-15,-8-5-82 16,0-2-116-16,-3-11-218 16</inkml:trace>
  <inkml:trace contextRef="#ctx0" brushRef="#br0" timeOffset="20767.8">32316 2602 1060 0,'0'0'176'0,"0"0"-138"16,0 0-9-16,0 0-29 0,0 0-133 15,0 0-219-15,99 49-412 16</inkml:trace>
  <inkml:trace contextRef="#ctx0" brushRef="#br0" timeOffset="21212.19">32561 2934 496 0,'0'0'133'0,"0"0"21"15,0 0-6-15,0 0-59 0,101 0-45 16,-75-13-23-1,-3-3 26-15,0-6-21 0,-2 1 5 16,-4-5 13 0,-3-1-9-16,-2 2 13 0,-5 0 3 15,-4-1 9-15,-3 5-1 16,0 5-5-16,0 7-7 16,0 4-16-16,0 5-4 15,-4 12-27-15,-3 27-6 16,1 21 6-16,3 16 2 15,3 8 33-15,0 1 8 16,0-3-12-16,0-9-1 16,6-6-15-16,1-8-2 15,-4-6-8-15,-3-9-4 0,0-10-1 16,0-9 0-16,-6-11-1 16,-4-8-24-16,-4-6-19 15,-7-2-10-15,-4-20-25 16,-3-18-81-16,-4-13-114 15,1-13-303-15</inkml:trace>
  <inkml:trace contextRef="#ctx0" brushRef="#br0" timeOffset="21369.51">32831 2387 70 0,'0'0'1183'0,"0"0"-1086"0,0 0 33 15,0 0-117-15,0 0-13 16,0 0-194-16,-45-7-313 16</inkml:trace>
  <inkml:trace contextRef="#ctx0" brushRef="#br0" timeOffset="117480.76">9032 5900 113 0,'0'0'139'0,"0"0"-93"0,-83 34 32 15,71-26-13-15,6-5-5 16,3-3-3-16,2 0 38 16,-1 0 41-16,1 0 0 15,1-13-32-15,-2-8-47 16,2-4 2-16,0-7-28 16,0-3 2-16,12-5-14 15,11-1-1-15,8-6-8 16,8-1 6-16,10 3 10 15,6 6 1-15,11 14 2 16,5 16 6-16,10 9-10 16,8 13 8-16,8 23-3 15,0 7 10-15,3 6-20 16,-6 1-3-16,-10 2-10 0,-5 1 0 16,-9 3 0-16,4-5 3 15,0-4 14-15,1-8 3 16,0-12-23-16,6-6 10 15,-2-8-11-15,4-9-3 16,2-4 3-16,-1 0 0 16,1-17-3-16,0-14 5 15,6-12-5-15,7-13 1 16,2-7-1-16,2-4 1 16,3 1-1-16,-3 4 1 15,7 5 4-15,-3 5-3 16,-2 12 0-16,-10 7-2 15,-5 13-2-15,-11 10 1 0,-3 10-2 16,-5 0-1-16,-4 22 2 16,-8 5 2-16,-6 7 0 15,-6 0 0-15,-1 4 0 16,-6-4 3-16,-2-3-2 16,-1-4-1-16,1-7 1 15,-1-6 2-15,4-7 0 16,5-7 0-16,4 0 5 15,11-24-4-15,7-10-1 16,13-9 0-16,11-3-3 16,5 2 0-16,5 1 0 15,1 11-2-15,-1 9 0 16,0 8 2-16,-7 14 4 16,-7 1 3-16,-11 5-4 0,-10 15 5 15,-10 2-6 1,-8 3 2-16,-11 3-3 0,-4 1-1 15,-3-1 3-15,1-6-3 16,4-3 2-16,5-8 0 16,12-8 0-16,8-3 0 15,7-4 2-15,9-20-2 16,2-7-4-16,4-6 1 16,3-1 1-16,1-1 1 15,-1 5-1-15,-4 1 1 16,-4 5-1-16,-7 7 1 15,-5 5 0-15,-10 6-2 16,-12 3 0-16,-6 1 1 0,-4-1 1 16,-2 1 3-16,2-5-4 15,3-1 2-15,3-5-2 16,1-2 3-16,0-3-3 16,-5 0-1-16,-7 0-1 15,-7 4-1-15,-12 2-8 16,-5 0-48-16,-4 0-46 15,2-7-92-15,-1-1-155 16,2-9-466-16</inkml:trace>
  <inkml:trace contextRef="#ctx0" brushRef="#br0" timeOffset="124281.28">8690 8054 55 0,'0'0'87'0,"0"0"18"15,0 0-2 1,0 0 0-16,0 0-10 0,0 0-10 16,0 0-12-16,31-22 4 15,-26 19 1-15,-1 0 6 16,-1 2-13-16,0-1-16 15,0 2-10-15,-3-1-2 16,1 1-7-16,-1 0 1 16,0 0 2-16,0 0-4 15,0 0 2-15,0 0-5 16,0 0-3-16,0 0-4 16,0 0-4-16,0 0-2 15,0 0-6-15,0 0-3 16,0 0 0-16,0 0-1 15,0 0-1-15,-6 0-2 0,-2 1 2 16,-3 4-2-16,0-1-2 16,-3 4 1-16,-6 3-2 15,-5 5 0-15,-11 7-1 16,-13 9 2-16,-12 7-1 16,-13 7-1-16,-12 4 3 15,-12 4 9-15,-2 3 6 16,0 2 0-16,7-1-2 15,13-3 4-15,11-5-7 16,17-5-11-16,15-9 3 16,14-9-3-16,17-6-2 15,6-7-6-15,15-4 3 16,19-4 3-16,17-5 5 0,18-1-2 16,13-2 3-16,12-13 15 15,10 0-6 1,-2 0 3-16,-4 5-17 0,3 3 0 15,-2 3-1-15,-5 4 27 16,-11 0-27-16,-23 0 1 16,-24 8-1-16,-17 9-2 15,-19 5 0-15,-5 7 2 16,-36 7 2-16,-20 8 0 16,-21 7 3-16,-12 4-1 15,-11 4-2-15,-3 3 2 16,-6 4 10-16,5 7 0 0,6 4 3 15,5 2-16 1,14-1 5-16,13-8-5 0,10-5 1 16,14-2 3-16,10-2 0 15,13-8-5-15,8-6 0 16,13-9-2-16,3-12-1 16,16-6 2-16,20-7 0 15,27-10 1-15,20-3 22 16,22-11-1-16,17-14-15 15,6-1 2-15,3-3-8 16,-7 3-3-16,-13 3-4 16,-10 9-7-16,-16 2-38 15,-15 7-49-15,-20 5-52 16,-17 0-128-16,-17 0-205 0</inkml:trace>
  <inkml:trace contextRef="#ctx0" brushRef="#br0" timeOffset="127068.91">7393 10511 296 0,'0'0'187'0,"0"0"-55"16,0 0 20-16,0 0-19 16,0 0-19-16,0 0-10 15,-44-76-30-15,44 71-13 16,0 2-16-16,0-2-12 16,3 3-23-16,22 2 0 15,17 0-9-15,10 24 11 16,6 12-2-16,2 10 3 15,-2 10 4-15,-8-1 6 16,-8 2 2-16,-9 1-7 16,-6 2 3-16,-8-4-2 0,-4-4-2 15,-7-10-2-15,1-9-4 16,-6-11-6-16,-3-10 6 16,1-8-1-16,-1-4 8 15,0-1 42-15,-4-22 22 16,-14-17-48-16,-3-10-25 15,3-9-8-15,5-7-1 16,10 2 0-16,3-1 0 16,1 1 2-16,17 8-2 15,2 8-5-15,-1 12-6 16,-3 12-21-16,-2 12-27 16,-1 9-16-16,-4 3-71 15,-6 8-99-15,-3 14-19 0,0 9-75 16</inkml:trace>
  <inkml:trace contextRef="#ctx0" brushRef="#br0" timeOffset="127272.12">7544 10888 1040 0,'0'0'175'0,"0"0"17"16,0 0-68-16,0 0-84 0,92-91-40 15,-35 54 5 1,12 0-5-16,-1 4-7 0,4 5-17 16,1 3-110-16,-7 5-55 15,-10 4-100-15,-14 5-178 16</inkml:trace>
  <inkml:trace contextRef="#ctx0" brushRef="#br0" timeOffset="127623.91">8238 10391 699 0,'0'0'185'0,"0"0"-111"16,11 75 52-16,0-22-15 0,4 6-37 15,-5-2-16 1,-1-3-23-16,0-3-32 0,-1-2 3 15,-4-2-6-15,2-3-1 16,-1-13-16-16,-1-7-102 16,2-15-34-16,-3-9-88 15,-2-5-2-15,-1-20 8 16,0-7 23-16,0-6 212 16,0-1 58-16,0-4 228 15,0 1 15-15,2-1-59 16,13 1-105-16,7 1-75 15,7 0-45-15,2 7-17 16,3 4-7-16,-4 5-104 16,-8 8-138-16,-6 3-161 0</inkml:trace>
  <inkml:trace contextRef="#ctx0" brushRef="#br0" timeOffset="127790.88">8439 10643 871 0,'0'0'162'16,"0"0"3"-16,0 0-49 16,63 78-63-16,-21-61-35 15,8 1-11-15,8-5-6 16,5 0-1-16,1-5-82 0,-3-5-134 16,-7-3-280-16</inkml:trace>
  <inkml:trace contextRef="#ctx0" brushRef="#br0" timeOffset="128527.64">9641 8770 785 0,'0'0'222'15,"0"0"-35"-15,0 0-138 16,6 105 34-16,14-27 38 16,-1 5-50-16,2 4-34 15,-9 8-17-15,-1 3-6 16,-6 0-13-16,-2-9 1 15,-3-14-2-15,0-18-3 16,0-19-11-16,3-15-78 16,-3-20-84-16,0-6 14 15,0-30-14-15,-6-16-200 16,-13-16-83-16</inkml:trace>
  <inkml:trace contextRef="#ctx0" brushRef="#br0" timeOffset="128782.09">9492 8770 649 0,'0'0'222'16,"-12"-101"-15"-16,19 64-90 16,29 8-16-16,17 11-43 15,15 10 3-15,13 8-38 16,-1 9 29-16,-14 18 2 16,-12 7-23-16,-20 9 2 15,-19 7-14-15,-15 7 5 16,0 3-5-16,-23-3-17 15,-8-4 4-15,-2-5-6 16,-7-7 0-16,0-8 0 16,-2-8-32-16,-1-7-15 15,5-5-43-15,12-9-45 0,12-4-34 16,14-9-38-16,11-21-292 16</inkml:trace>
  <inkml:trace contextRef="#ctx0" brushRef="#br0" timeOffset="129047.98">10845 8032 1048 0,'0'0'197'0,"0"0"10"0,-86 58-109 15,24 26-34 1,-11 31 23-16,-9 29-11 0,3 21-22 15,8 7-8-15,11-3-27 16,18-12-9-16,18-12 6 16,18-19-13-16,6-17-2 15,35-20-1-15,17-25-6 16,12-25-71-16,8-28-62 16,-1-17-68-16,-17-38-256 15</inkml:trace>
  <inkml:trace contextRef="#ctx0" brushRef="#br0" timeOffset="129565.01">10742 8850 704 0,'0'0'324'16,"0"0"-190"-16,0 0-79 0,58 90 151 15,-13-36-80 1,4 0-50-16,3-1-23 0,1 0-28 16,-4-1-9-16,-3 0-11 15,-4 0-5-15,-6-9 0 16,-7-4-3-16,-8-12-50 16,-7-10-49-16,-5-13-109 15,-8-4-63-15,-1-17-82 16</inkml:trace>
  <inkml:trace contextRef="#ctx0" brushRef="#br0" timeOffset="129789.09">11272 8880 897 0,'0'0'257'0,"0"0"-36"0,0 0-72 15,-87 70-85-15,44-10 20 16,-9 12-36-16,-8 3 1 15,6 8-19-15,3-4-30 16,11-4 11-16,12-8-11 16,11-13-13-16,16-8-27 15,1-14-72-15,21-13-115 16,16-13-151-16,11-6-328 16</inkml:trace>
  <inkml:trace contextRef="#ctx0" brushRef="#br0" timeOffset="130321.83">11401 9228 474 0,'0'0'167'0,"0"0"29"16,0 0-2-16,0 0-70 15,0 0-49-15,79-54-34 16,-67 79 73-16,2 8-8 0,-4 8-30 16,-1 0-20-1,-2 3-3-15,-2-5-12 0,0-8-26 16,-4-9-3-16,1-11-10 15,-2-5 1-15,0-6-3 16,1 0 5-16,1-14-2 16,3-14-3-16,0-12-4 15,2-6-20-15,1 0 4 16,2 2 12-16,2 3 6 16,-1 9 2-16,0 5 0 15,-3 9 2-15,-2 6 12 16,-3 8 5-16,0 4-2 15,0 0-16-15,6 14 3 16,0 14-4-16,3 4 5 0,0 4-5 16,-2 3 2-1,3 4-1-15,1-7 3 0,1-1-4 16,-2-7-2-16,2-8-23 16,2-6-43-16,-1-9-35 15,2-5-83-15,0 0 4 16,-2-17-170-16</inkml:trace>
  <inkml:trace contextRef="#ctx0" brushRef="#br0" timeOffset="130519.06">11904 9260 956 0,'0'0'417'0,"0"0"-259"15,0 0-46-15,0 0-89 0,0 0-17 16,0 0 1-16,122-19-6 15,-73 15-1-15,-4-1 0 16,-3 3-9-16,-5-4-42 16,-7 0-30-16,-2-6-91 15,-11-3-62-15,-4-2-205 16</inkml:trace>
  <inkml:trace contextRef="#ctx0" brushRef="#br0" timeOffset="130691.89">12183 9097 1062 0,'0'0'186'16,"0"0"-55"-16,-42 87 22 0,36-50-113 15,6 5-21-15,0 2-17 16,0-4-4-16,0-4-28 16,0-5-131-16,0-9-154 15,0-11-770-15</inkml:trace>
  <inkml:trace contextRef="#ctx0" brushRef="#br0" timeOffset="131253.25">12414 9140 554 0,'0'0'186'0,"0"0"31"16,0 0-86-16,0 0-31 16,0 0-21-16,100-47-6 15,-67 47-15-15,0 0-10 16,-5 0-31-16,-7 11-10 15,-9 8-2-15,-5 3-1 16,-7 7 2-16,0 4 1 16,-19 7 0-16,-6 3 1 15,-1 1-3-15,5-5 11 16,0-6 2-16,9-11-7 16,4-10 11-16,6-7-7 15,2-3-1-15,0-2 7 16,13 0-8-16,14 0-3 0,15-11 14 15,7-7-20-15,2-6-4 16,0-5-11-16,-2-6-85 16,-4-2-142-16,-11-7-211 15</inkml:trace>
  <inkml:trace contextRef="#ctx0" brushRef="#br0" timeOffset="131436.53">13063 8952 548 0,'0'0'947'16,"0"0"-896"-16,0 0 37 0,0 0-64 15,91-13-24-15,-42 7 2 16,-7 4-8-16,-2 1-49 16,-12 1-90-16,-10 0-129 15,-15 0-237-15</inkml:trace>
  <inkml:trace contextRef="#ctx0" brushRef="#br0" timeOffset="131584.97">13039 9203 1128 0,'0'0'140'0,"0"0"-88"16,0 0 29-16,0 0-23 15,106-10-19-15,-51-9-39 16,-3-1-73-16,-13-5-206 15,-9-2-566-15</inkml:trace>
  <inkml:trace contextRef="#ctx0" brushRef="#br0" timeOffset="132437.38">13761 9089 200 0,'0'0'497'0,"0"0"-389"0,0 0 36 15,0 0-39-15,0 0-36 16,0 0-10-16,106 29-26 15,-72-36-10-15,2-10-8 0,-3-7-11 16,-3-3 0 0,-5-2 0-16,-4-4-1 0,-6-1 4 15,-5 1-5-15,-7 0 6 16,-3 4-4-16,0 3 13 16,0 8 8-16,-3 4 43 15,-6 8-2-15,5 3 4 16,2 3-11-16,-1 0-30 15,3 22-23-15,0 18-5 16,0 21 7-16,2 17 21 16,14 11 30-16,4 17-12 15,3 6-14-15,4 0-7 16,0-2-9-16,4-1-6 16,-5-9-8-16,-8-9-1 15,-5-13-1-15,-13-18 0 16,0-14-1-16,-9-14 0 15,-13-16 0-15,-8-10-3 0,-6-6-10 16,-1-5 0-16,1-17-19 16,0-7-4-16,2-8 8 15,1-6-7-15,11-5-28 16,3-4-14-16,6-5-53 16,6-4-40-16,4-2-26 15,-1-2-111-15,1-5-110 16</inkml:trace>
  <inkml:trace contextRef="#ctx0" brushRef="#br0" timeOffset="132658.21">14049 8347 1032 0,'0'0'141'0,"0"0"-44"15,0 0-58-15,0 0-39 16,0 0-141-16,0 0-309 16</inkml:trace>
  <inkml:trace contextRef="#ctx0" brushRef="#br0" timeOffset="133720.93">14654 7735 400 0,'0'0'165'0,"0"0"-19"16,0 0 55-16,0 0-75 15,0 0-68-15,0 0-27 16,-16 65 3-16,16 18 89 15,3 43 9-15,10 33-8 16,-1 22-28-16,0 8-5 16,0-11-22-16,-1-13-11 0,0-18-25 15,-3-11-5-15,-5-14-5 16,2-16-19-16,-2-22-1 16,1-27-3-16,3-26 0 15,4-27-81-15,5-7-46 16,4-31 6-16,-4-21-189 15,-9-15-420-15</inkml:trace>
  <inkml:trace contextRef="#ctx0" brushRef="#br0" timeOffset="138206.1">16544 8952 379 0,'0'0'108'0,"0"0"39"16,0 0-13-16,8-92-4 16,5 71-26-16,-2 6 14 15,1 9-18-15,2 6-5 16,7 8-43-16,0 21 25 16,3 7 17-16,-2 5-28 0,-5 1-21 15,-2-1-6-15,-5-3-10 16,0-9-11-16,-5-4-4 15,-4-9-7-15,1-8-5 16,-2-5-3-16,0-3 2 16,1 0 2-16,1-13 12 15,1-14-10-15,2-9-2 16,1-7-6-16,5 0 0 16,4-2-7-16,5 2 8 15,2 6 2-15,-2 11 0 16,-3 7-1-16,-6 11 1 15,-2 8 10-15,3 7-10 16,0 17 2-16,4 8 14 16,-2 8 3-16,0 0-6 0,-3 4-10 15,1-4-2-15,1-5-1 16,1-6-2-16,0-4-23 16,5-9-37-16,-2-7-35 15,1-7-40-15,-1-2-100 16,-3-2-41-16,-2-15-208 15</inkml:trace>
  <inkml:trace contextRef="#ctx0" brushRef="#br0" timeOffset="138391.1">17238 8933 1163 0,'0'0'173'0,"0"0"-12"15,0 0-94-15,97-40-46 0,-41 27 0 16,7 0-18-16,-5 3 0 15,-7 1-3-15,-12 4-5 16,-11 1-39-16,-10 1-51 16,-3 0-54-16,-8-2-32 15,-5-2-111-15,-2-5-265 16</inkml:trace>
  <inkml:trace contextRef="#ctx0" brushRef="#br0" timeOffset="138588.85">17581 8668 1008 0,'0'0'65'0,"0"0"113"16,-6 92-37-1,6-45-57-15,0 1-26 0,0 0-25 16,3-4-22-16,1-2-7 16,1-9 2-16,2-4-6 15,-2-10-23-15,1-7-83 16,1-9-92-16,2-3-81 15,1-3-147-15</inkml:trace>
  <inkml:trace contextRef="#ctx0" brushRef="#br0" timeOffset="138797.91">17927 8724 1107 0,'0'0'137'0,"0"0"-71"15,0 0 109-15,18 101-109 16,-11-59-16-16,1 1-30 16,-2-4-15-16,-5-4-5 15,1-2-1-15,-2-7-6 16,0-4-71-16,0-5-104 16,0-10-104-16,0-7-226 15</inkml:trace>
  <inkml:trace contextRef="#ctx0" brushRef="#br0" timeOffset="139016.87">18164 8615 1096 0,'0'0'73'0,"0"0"12"15,0 0-29-15,115-23-28 16,-69 17-26-16,0 2-2 16,-3 1-31-16,-5 3-92 15,-7 0-104-15,-14 0-181 16</inkml:trace>
  <inkml:trace contextRef="#ctx0" brushRef="#br0" timeOffset="139182.82">18255 8903 1136 0,'0'0'92'16,"0"0"64"-16,0 0-70 15,0 0 7-15,87 3-53 16,-41-16-40-16,-1-2-3 16,-1 1-113-16,-6-3-173 15,-12 1-354-15</inkml:trace>
  <inkml:trace contextRef="#ctx0" brushRef="#br0" timeOffset="140088.79">19062 7962 424 0,'0'0'185'0,"0"0"79"15,0 0-111-15,-9 83-77 16,9-4 104-16,4 16-48 0,1 6-46 16,-2-2-38-16,-1-4-25 15,-2-2-15-15,0-5-6 16,1-12-4-16,2-12-31 16,0-21-105-16,4-13-81 15,-4-20-93-15,-1-10-170 16</inkml:trace>
  <inkml:trace contextRef="#ctx0" brushRef="#br0" timeOffset="140244.98">19089 8640 426 0,'0'0'535'0,"7"-107"-304"16,16 55-19-16,6 1-96 16,12 2-64-16,11 4-40 0,6 5-2 15,2 6-10-15,-5 7-9 16,-9 7-34-16,-10 9-53 15,-12 8-58-15,-9 3-33 16,-11 0-122-16,-4 10-176 16</inkml:trace>
  <inkml:trace contextRef="#ctx0" brushRef="#br0" timeOffset="140419.78">19296 8485 817 0,'0'0'239'15,"11"100"-40"-15,25-49-21 0,14-4-62 16,10-3-72 0,7-3-37-16,3-4 0 0,6-6-7 15,0-4-3 1,-1-9-62-16,-16-9-205 0,-20-9-438 16</inkml:trace>
  <inkml:trace contextRef="#ctx0" brushRef="#br0" timeOffset="149057.93">15090 8392 267 0,'0'0'61'16,"0"0"-12"-16,0 0 28 15,0 0 42-15,0 0 27 16,-3-72 36-16,3 72-22 16,0 0-16-16,14 29-70 0,18 17 77 15,8 23-25 1,8 7-49-16,6 8-2 0,3 2-11 15,1-8-34-15,0-5-13 16,0-3-9-16,-1-6-5 16,-6-6 0-16,-7-10-3 15,-8-9-17-15,-11-15-37 16,-8-11-38-16,-7-9-34 16,-7-4-119-16,-3-17 10 15,0-16-232-15</inkml:trace>
  <inkml:trace contextRef="#ctx0" brushRef="#br0" timeOffset="149292.23">15757 8322 513 0,'0'0'553'15,"0"0"-405"-15,0 0-4 16,-105 106-22-16,47-20-24 15,-16 15-15-15,-13 10-22 16,-5 6-13-16,-1-4-20 16,7-9-13-16,11-4-9 15,15-11-6-15,20-11-5 16,19-11-70-16,21-18-76 16,0-23-200-16,31-26-352 15</inkml:trace>
  <inkml:trace contextRef="#ctx0" brushRef="#br0" timeOffset="149980.07">19915 7410 589 0,'0'0'120'16,"0"0"57"-16,0 0-17 15,35 85-70-15,9 16 75 0,13 31-28 16,4 12-35-16,2 16-14 16,-12 5-19-16,-16-4-45 15,-21-1 6-15,-14-15-20 16,-24-14 2-16,-21-14-6 16,-12-18-4-16,-7-13-4 15,-9-20 0-15,0-18-29 16,-1-17-47-16,6-18-20 15,6-13-95-15,7-10-86 16,11-24-195-16</inkml:trace>
  <inkml:trace contextRef="#ctx0" brushRef="#br0" timeOffset="150700.22">20746 8497 864 0,'0'0'251'16,"0"0"-62"-16,0 0-82 15,36 82 44-15,4-26-58 0,12 2-17 16,1-2-42-16,3-3-12 16,1-3-13-16,-7-5-5 15,-5-7-4-15,-5-7-5 16,-8-7-10-16,-11-11-60 16,-5-8-43-16,-8-5-88 15,-5-6-28-15,-3-23-141 16,0-7-317-16</inkml:trace>
  <inkml:trace contextRef="#ctx0" brushRef="#br0" timeOffset="150888.2">21235 8582 440 0,'0'0'690'0,"0"0"-533"15,-113 104 39-15,58-51-96 0,-3 0-50 16,2 3-20-16,7-3-30 15,9-7 0-15,7-6-6 16,3-6-53-16,5-7-44 16,-1-6-121-16,-1-8-60 15,-1-5-222-15</inkml:trace>
  <inkml:trace contextRef="#ctx0" brushRef="#br0" timeOffset="151802.95">12393 11763 721 0,'0'0'298'0,"0"0"-167"15,3 97 26-15,0-15-16 16,0 8-66-16,-2 4-21 0,-1-2-19 15,3-2-17 1,0-6-12-16,0-4-2 16,2-9-4-16,1-9-8 15,0-11-7-15,1-14-29 0,-1-15-109 16,-4-19-54-16,-2-3-57 16,0-28-23-16,0-15-234 15</inkml:trace>
  <inkml:trace contextRef="#ctx0" brushRef="#br0" timeOffset="152064.76">12398 11758 794 0,'0'0'170'16,"0"0"16"-16,61-77-80 0,-17 77-40 15,7 5 5-15,0 28 29 16,-3 11-20-16,-17 12-20 15,-14 12-10-15,-17 9-25 16,0 5-7-16,-30 2-7 16,-8-4-8-16,-4-10 3 15,-2-11-6-15,2-9 0 16,5-14-18-16,4-10-28 16,4-10-33-16,7-11-64 15,6-5-96-15,7-14-148 16</inkml:trace>
  <inkml:trace contextRef="#ctx0" brushRef="#br0" timeOffset="152348.89">13497 11136 1187 0,'0'0'96'0,"-101"87"107"16,38-7-92-16,-7 34-43 16,-8 29 7-16,2 27-11 15,-1 18-11-15,9-5-26 16,18-11-12-16,17-19-7 16,21-20-3-16,12-21-5 15,25-21-4-15,33-25 4 0,23-30-56 16,19-29-41-16,6-9-74 15,-9-37-181-15,-12-16-332 16</inkml:trace>
  <inkml:trace contextRef="#ctx0" brushRef="#br0" timeOffset="152821.38">13297 11880 658 0,'0'0'290'0,"0"0"-49"0,0 0-97 15,0 0 20-15,102 109-49 16,-28-43-52-16,9 0-5 16,1-3-33-16,-3-3-16 15,-14-5-6-15,-11-1 2 16,-11-6-10-16,-11-10-12 16,-12-9-52-16,-8-12-43 15,-9-13-103-15,-5-4-82 16,0-21-105-16</inkml:trace>
  <inkml:trace contextRef="#ctx0" brushRef="#br0" timeOffset="153031.54">13988 11847 1121 0,'0'0'151'15,"-84"93"57"-15,26-19-98 16,-3 13-45-16,-2 3-13 15,2-1-30-15,12-5-5 16,12-10-17-16,10-11 0 16,13-7-1-16,13-12-42 15,1-8-43-15,19-11-113 16,20-14-127-16,6-11-183 16</inkml:trace>
  <inkml:trace contextRef="#ctx0" brushRef="#br0" timeOffset="153556.07">14144 12296 376 0,'0'0'305'0,"0"0"-64"0,0 0-37 16,0 0-83-16,0 0-38 15,0 0 50-15,70 12-31 16,-61 22-18-16,-6 7-36 16,0-3 1-16,-3-4-23 15,2-7-2-15,-2-8-14 16,1-9-6-16,1-9-4 15,1-1 3-15,-2-7-2 16,5-18 0-16,3-9-1 16,0-3-17-16,6-4 8 15,3 2 1-15,3-1 4 16,0 5 3-16,0 5-2 16,-5 10 3-16,-6 6 4 15,-1 11 10-15,1 3-4 16,3 17-7-16,-1 14 7 0,1 7-1 15,-1 6 1-15,-1 2-5 16,0-3-4-16,0-3 0 16,-1-8-1-16,-1-5-10 15,0-9-37-15,0-6-39 16,1-7-35-16,0-5-111 16,-1 0-68-16,1-14-216 15</inkml:trace>
  <inkml:trace contextRef="#ctx0" brushRef="#br0" timeOffset="153737.37">14681 12320 1361 0,'0'0'79'0,"0"0"40"0,0 0-115 16,91-17 21-16,-44 11-23 15,-1 2-1-15,-6 0-2 16,-3-2-26-16,-7 1-41 15,-6-2-52-15,-6-3-63 16,-8-1-81-16,-4-2-249 16</inkml:trace>
  <inkml:trace contextRef="#ctx0" brushRef="#br0" timeOffset="153910">14942 12185 589 0,'0'0'603'0,"0"0"-524"0,-40 95 89 16,35-56-121-16,2-2-32 16,3 4-15-16,0-5-4 15,0-5-66-15,2-6-96 16,4-10-116-16,0-10-341 16</inkml:trace>
  <inkml:trace contextRef="#ctx0" brushRef="#br0" timeOffset="154452.23">15182 11991 656 0,'0'0'307'0,"0"0"-78"15,0 0-98-15,12 82 34 0,0-26-55 16,3 2-42-16,3-2-21 16,-2 0-9-16,-1-5-31 15,2-4-6-15,-2-10 2 16,-3-7-3-16,3-10-25 16,-2-9-49-16,2-11-69 15,-2 0-83-15,2-17-38 16,-3-10-231-16</inkml:trace>
  <inkml:trace contextRef="#ctx0" brushRef="#br0" timeOffset="154602.34">15526 12170 706 0,'0'0'479'0,"0"0"-358"16,0 0 8-16,83-36-73 15,-34 28-44-15,1 2-8 0,-3 0-4 16,-5 4-68-1,-7 0-81-15,-12 2-104 0,-10 0-237 16</inkml:trace>
  <inkml:trace contextRef="#ctx0" brushRef="#br0" timeOffset="154759.03">15718 12380 1012 0,'0'0'99'16,"0"0"65"-16,0 0-65 15,0 0-27-15,114-41-61 16,-70 21-11-16,-4 0-55 0,0 0-157 16,-8 1-57-16,-13-3-251 15</inkml:trace>
  <inkml:trace contextRef="#ctx0" brushRef="#br0" timeOffset="155185.16">16523 11500 364 0,'0'0'552'15,"-16"148"-386"-15,8-59 21 16,3 4-51-16,5-2-71 0,0-4-29 16,0-3-25-16,1-8-8 15,9-7-3 1,-2-10-16-16,-5-16-101 0,0-16-70 16,-3-17-92-16,0-10-88 15</inkml:trace>
  <inkml:trace contextRef="#ctx0" brushRef="#br0" timeOffset="155362.88">16519 12076 750 0,'0'0'339'15,"15"-96"-116"-15,11 42-19 16,12 3-101-16,5-1-34 0,6 6-36 16,6 5-22-1,1 6-6-15,-1 5-5 0,-3 6 0 16,-4 9-43-1,-12 9-30-15,-7 6-56 0,-10 6-92 16,-12 19-93-16,-7 6-190 16</inkml:trace>
  <inkml:trace contextRef="#ctx0" brushRef="#br0" timeOffset="155639.13">16651 12064 1003 0,'0'0'139'0,"0"0"20"0,0 0-7 15,119 73-46-15,-72-38-38 16,2 2-42-16,-2-5-18 15,-4-4-8-15,-7-4-1 16,-7-7-19-16,-3-7-41 16,-5-8-62-16,0-2-76 15,-1-12-49-15,0-19-144 16</inkml:trace>
  <inkml:trace contextRef="#ctx0" brushRef="#br0" timeOffset="155929.18">17666 10930 575 0,'0'0'286'0,"0"0"-218"16,0 0 74-16,0 0-86 15,43 84 78-15,-36 24 3 16,-7 30 14-16,0 27-37 15,0 15-61-15,-4 6-1 16,-2-4-8-16,2-18-30 16,-1-13-12-16,1-25 6 15,1-22-6-15,0-26-2 0,0-28-2 16,-3-28-40-16,4-22-39 16,2-25-39-16,-1-22-303 15,-7-17-396-15</inkml:trace>
  <inkml:trace contextRef="#ctx0" brushRef="#br0" timeOffset="156500.92">18416 11434 667 0,'0'0'299'0,"0"0"-41"16,0 0-135-16,78 85 59 15,-20-8-55-15,12 8-33 16,8-2-27-16,0-6-22 16,-3-5-15-16,-9-6-11 0,-11-4-15 15,-12-7 2 1,-9-8-6-16,-9-10-2 0,-9-11-42 15,-7-9-48-15,-6-10-21 16,-3-7-25-16,0 0-48 16,-2-26-14-16,-13-16-344 15</inkml:trace>
  <inkml:trace contextRef="#ctx0" brushRef="#br0" timeOffset="156738.72">19141 11305 1008 0,'0'0'145'0,"0"0"8"0,-65 122 30 15,33-32-73-15,-4 8 0 16,1 9-37-16,0-1-10 16,4-6-35-16,6-6-17 15,4-9-4-15,7-8-6 16,8-14-2-16,6-13-26 15,0-10-72-15,15-11-40 16,14-17-141-16,3-12-135 16</inkml:trace>
  <inkml:trace contextRef="#ctx0" brushRef="#br0" timeOffset="157218.2">19438 11872 862 0,'0'0'177'0,"0"0"-19"15,0 0 42-15,30 80-50 16,-22-36-60-16,-1 2 6 15,-4-3-52-15,-2-2-9 16,2-9-19-16,-3-8-8 0,2-9-6 16,-1-8-2-16,2-5-1 15,3-2-9-15,4-13-1 16,1-13 10-16,4-10-20 16,0-3 5-16,1-5 5 15,1 1-10-15,0 0 20 16,0 6-2-16,-2 8 3 15,-3 9 4-15,-5 10 11 16,2 10 12-16,0 0-18 16,3 13-5-16,1 16 14 15,1 10-5-15,-4 8 10 16,-2 1-19-16,-1-2-3 16,-4-3-2-16,0-7-1 15,-1-7-36-15,-2-9-22 16,0-8-52-16,4-7-78 0,0-5-154 15,4-3-147-15</inkml:trace>
  <inkml:trace contextRef="#ctx0" brushRef="#br0" timeOffset="157422.81">20184 11826 785 0,'0'0'727'0,"0"0"-680"16,0 0 38-16,0 0-82 16,98-32 1-16,-44 29-4 15,-9 2-12-15,-8 1-80 16,-12 0-77-16,-8 0-78 16,-13 0-249-16</inkml:trace>
  <inkml:trace contextRef="#ctx0" brushRef="#br0" timeOffset="157601.22">20287 12072 1273 0,'0'0'104'0,"0"0"-20"16,0 0 33-16,101-21-80 15,-52 2-33-15,-1 1-4 0,-8 2-19 16,-5 2-130-16,-13 0-131 15,-18 4-170-15</inkml:trace>
  <inkml:trace contextRef="#ctx0" brushRef="#br0" timeOffset="158150.13">21205 11546 385 0,'0'0'469'0,"0"0"-236"16,0 0-69-16,0 0-100 16,-5 105 56-16,5-46-18 15,1-1-44-15,17-3-10 16,9-6-15-16,7-5-23 15,6-13-1-15,3-8-9 0,-1-13 0 16,0-10-30 0,-3 0-47-16,-6-25-48 0,-7-9-99 15,-9-6-83-15,-8-3-248 16</inkml:trace>
  <inkml:trace contextRef="#ctx0" brushRef="#br0" timeOffset="158291.49">21268 11369 1097 0,'0'0'45'0,"0"0"-2"16,0 0-43-16,0 0-69 16,0 0-268-16</inkml:trace>
  <inkml:trace contextRef="#ctx0" brushRef="#br0" timeOffset="158753.51">21662 10406 597 0,'0'0'128'16,"0"0"47"-16,0 0-55 16,42 128 31-16,11-5-1 15,19 30-14-15,13 19-17 16,1 17-26-16,-11 1-40 16,-23-1-12-16,-24-5-9 15,-28-10-26-15,-6-23 0 16,-37-21-1-16,-18-23-4 0,-15-27 2 15,-12-25-3-15,-3-22-21 16,8-25-54-16,2-8-79 16,3-22-190-16,0-14-432 15</inkml:trace>
  <inkml:trace contextRef="#ctx0" brushRef="#br0" timeOffset="174854.02">24714 8869 126 0,'0'0'126'0,"0"-106"13"16,0 53 22-16,1 6 9 15,4 13 10-15,-2 14-14 16,-3 17-26-16,7 10-2 16,3 40-115-16,3 20 71 0,1 22-4 15,-6 12-28-15,-5 3-1 16,-3 7-9-16,0 6-8 15,-6-6-9-15,-2-6-8 16,4-9-4-16,4-21-11 16,0-15-4-16,3-20-5 15,10-16 2-15,4-15 0 16,2-9-1-16,5-2 0 16,9-20 3-16,8-12-3 15,6-7-4-15,9-5-3 16,7-4-36-16,3-2-61 15,1-1-31-15,-3-7-133 16,-12 1-330-16</inkml:trace>
  <inkml:trace contextRef="#ctx0" brushRef="#br0" timeOffset="175337.8">25622 8632 898 0,'0'0'302'0,"0"0"-92"15,0 0-75-15,0 0-75 16,139-94-20-16,-41 73-20 0,11 1-16 16,-2 6-2-16,-6 4-4 15,-17 7-17-15,-13 3-37 16,-18 0-52-16,-18 0-96 16,-16 12-59-16,-18 1-133 15,-1 0-197-15</inkml:trace>
  <inkml:trace contextRef="#ctx0" brushRef="#br0" timeOffset="175537.13">26149 8674 796 0,'0'0'247'0,"-35"154"-57"16,22-62 19-16,1 7-94 15,11-5-56-15,1 1-28 16,4-4-23-16,9-7-5 16,1-6-3-16,1-14 0 15,-5-11-31-15,0-14-45 16,-4-15-86-16,-3-14-132 16,2-10-231-16</inkml:trace>
  <inkml:trace contextRef="#ctx0" brushRef="#br0" timeOffset="175769.48">27056 8686 1086 0,'0'0'50'15,"-39"129"113"-15,28-41 4 16,9 4-92-16,2 5-42 15,7 1-22-15,6 2-11 16,0-4-7-16,-8-7-55 16,-5-18-107-16,0-17-35 15,0-23-113-15,-5-22-184 16</inkml:trace>
  <inkml:trace contextRef="#ctx0" brushRef="#br0" timeOffset="176068.97">26990 8639 546 0,'0'0'389'16,"-6"-132"-315"-16,18 78 65 16,25 12-68-16,11 14-25 15,10 17-15-15,12 11 8 16,6 9 11-16,0 22 6 15,-3 13-14-15,-16 7-12 0,-20 10 3 16,-22 6-13-16,-15 1-2 16,-16 4-13-16,-30-4 2 15,-11-5-5-15,-6-5-1 16,-1-11-1-16,-2-10-23 16,4-9-50-16,4-10-115 15,-2-11-73-15,5-7-190 16</inkml:trace>
  <inkml:trace contextRef="#ctx0" brushRef="#br0" timeOffset="176350.83">28255 7953 974 0,'29'79'43'0,"12"40"126"16,3 24 0-16,-3 19-51 15,-18 2-61-15,-19 1-10 16,-8-1-11-16,-37 2-17 16,-19-2 7-16,-17-5-24 15,-11-12 3-15,-6-21-5 16,-2-22-22-16,4-27-53 15,-7-30-127-15,-4-28-132 0,-8-19-687 16</inkml:trace>
  <inkml:trace contextRef="#ctx0" brushRef="#br0" timeOffset="176917.14">25121 7708 512 0,'0'0'184'16,"0"0"20"-16,-88 36-73 16,30 39-4-16,-14 34-4 15,-7 38-22-15,-8 30-12 16,-4 19-26-16,0 10-18 15,8-3-22-15,8-4-11 16,17-4-11-16,18-7 9 16,24-10-9-16,16-23-1 15,12-27-1-15,38-29-5 16,28-31-50-16,22-34-31 16,23-32-126-16,9-16-142 0</inkml:trace>
  <inkml:trace contextRef="#ctx0" brushRef="#br0" timeOffset="186660.57">12402 13525 568 0,'0'0'157'16,"-16"-78"-96"-16,16 40 42 15,0 10 2-15,4 10-20 16,14 13-37-16,7 5 14 16,10 26-17-16,7 20 17 15,2 18 50-15,1 6-21 16,-5 3-29-16,0 3-12 16,-2-1-6-16,-2-4-15 15,-2-5-12-15,-3-16-7 16,2-11 4-16,3-13-8 0,3-12 4 15,4-12-5 1,12-2-5-16,3-26 5 0,3-17-1 16,4-17-4-16,-1-16 0 15,10-10-4-15,8-6 3 16,15 1 1-16,9 2-1 16,4 4 3-16,1 7-2 15,-4 14 0-15,-4 15 2 16,0 17-2-16,-1 18 6 15,-4 14-3-15,-4 5-3 16,-9 26 0-16,-11 9 0 16,-8 10 0-16,-6 8 0 15,-9 1 0-15,-2 0 1 16,-4-1 5-16,4-6 1 16,1-6-6-16,5-8 1 0,8-12 4 15,6-10-6-15,4-14 1 16,8-2 5-16,5-22-4 15,8-14 0-15,6-10 2 16,7-3-4-16,4-4-2 16,2 7 1-16,-1 5-1 15,-3 12-1-15,-6 12 3 16,-11 15 1-16,-8 2 0 16,-11 19 0-16,-12 11 5 15,-9 9 0-15,-8 4 0 16,-4 4 6-16,-3-3-3 15,0-2-3-15,4-6-3 16,5-9 2-16,9-10-5 16,12-13 0-16,9-4 2 0,17-21-2 15,13-17 1-15,10-12 0 16,8-1-1-16,3-2 2 16,-2 6 0-16,-1 8-2 15,3 9 11-15,-8 16 20 16,-4 9-4-16,-8 5-13 15,-13 13 6-15,-13 15-15 16,-10 8 0-16,-14 6-4 16,-14 3 1-16,-7 0-2 15,-5-1 3-15,1-7 0 16,3-6-2-16,11-8 0 16,10-13-1-16,11-10 6 15,12 0-4-15,9-11-2 0,12-6 4 16,4 3 3-16,5 3-7 15,0 2 0-15,-5 6-2 16,-8 3-4-16,-10 0 6 16,-11 0-1-16,-14 3 1 15,-7 0-1-15,-4-3 2 16,0 0 1-16,4-14-1 16,5-14 1-16,4-11 1 15,1-8-3-15,-4-7 5 16,-2-3-5-16,-6 1-1 15,-6 0 0-15,-4 5 2 16,-12 6-2-16,-11 6 1 0,-7 11-1 16,-7 11-13-1,-5 9-45-15,-7 8-20 0,-29 9-65 16,-26 21-108-16,-29 10-204 16</inkml:trace>
  <inkml:trace contextRef="#ctx0" brushRef="#br0" timeOffset="187750.29">17057 14811 382 0,'0'0'156'0,"0"0"-43"16,0 0 7-16,0 0 6 16,0 0-39-16,-44-74-29 15,20 63 3-15,-5 3 5 16,-11 3-14-16,-8 5-12 0,-10 0 6 15,-5 20 7-15,-1 18-16 16,3 20 6-16,6 18-3 16,6 7-4-1,10 0 0-15,15-8-2 0,17-14-19 16,7-10-5-16,12-14-8 16,18-10 0-16,4-15-2 15,6-10 2-15,-1-2-1 16,0-20 1-16,-1-13 2 15,-3-7-1-15,-4-10 1 16,2-6-3-16,-5-8 3 16,-3-1-4-16,-5-4 2 15,-8 9-3-15,-8 14 3 16,-4 15 0-16,0 17 1 16,0 14-2-16,0 6 6 0,0 36-7 15,0 26 1-15,0 18 5 16,2 19 23-16,-1 10-1 15,-1 8-2-15,0 2-9 16,-4-7 7-16,-2-14-14 16,3-18-3-16,3-19 3 15,0-19 3-15,0-18-6 16,7-18-1-16,-2-10-5 16,5-2 1-16,8-24 26 15,9-10 7-15,12-8-24 16,3-6-11-16,2-4 0 15,3 1-25-15,-4 0-51 0,-4 4-45 16,-3 1-52 0,-5 3-170-16,-6 6-274 0</inkml:trace>
  <inkml:trace contextRef="#ctx0" brushRef="#br0" timeOffset="188037.01">17575 15022 292 0,'0'0'417'16,"0"0"-175"-16,3 73-43 15,-2-39-72-15,-1-1-50 16,0 2-35-16,0 0-32 16,0-5-9-16,0-1-2 15,0-5-24-15,0-7-103 16,0-8-84-16,-1-8-226 16</inkml:trace>
  <inkml:trace contextRef="#ctx0" brushRef="#br0" timeOffset="188181.96">17563 14816 931 0,'0'0'209'15,"0"0"-116"-15,0 0-43 16,0 0-50-16,0 0-28 16,0 0-72-16,33 20-127 15,-17 11-201-15</inkml:trace>
  <inkml:trace contextRef="#ctx0" brushRef="#br0" timeOffset="188748">18193 14651 686 0,'0'0'288'16,"0"0"-198"-16,4 90 102 0,2-22-66 16,0 10-51-16,0 4-33 15,0 3-26-15,0 1-14 16,1-5-2-16,-2-8-1 15,-4-17-58-15,2-19-80 16,0-24-32-16,0-13-73 16,3-11-108-16</inkml:trace>
  <inkml:trace contextRef="#ctx0" brushRef="#br0" timeOffset="188917.04">18279 15112 561 0,'0'0'543'0,"0"-95"-313"16,16 39-36-16,16-3-98 0,12 3-41 15,18 4-32-15,6 8-13 16,1 6-10-16,-7 10-7 16,-14 8-29-16,-9 8-22 15,-12 12-42-15,-12 0-104 16,-9 13-56-16,-6 11-69 16,0 6-305-16</inkml:trace>
  <inkml:trace contextRef="#ctx0" brushRef="#br0" timeOffset="189146.79">18444 14971 628 0,'0'0'311'0,"0"0"-95"15,0 0-51-15,0 0-63 16,90 44 34-16,-41-2-89 15,3-2-12-15,2 0-10 16,-5-5-23-16,0-6-2 16,-2-6-19-16,-3-10-85 15,-2-13-181-15,1 0-324 16</inkml:trace>
  <inkml:trace contextRef="#ctx0" brushRef="#br0" timeOffset="194525.46">9515 7625 136 0,'0'0'217'15,"0"0"-78"-15,0 0 54 0,0 0-83 16,0 0-17-16,0 0-13 16,0 0-10-16,0-97-15 15,4 64-12-15,9-6-10 16,5 0-4-16,8-3-3 16,8 6 0-16,5 2-4 15,1 4-4-15,12 8 3 16,6 5 0-16,9 10 7 15,7 7-4-15,3 7-13 16,0 22 8-16,-2 5 8 16,-6 5 0-16,2-2 9 15,-11 1-17-15,-6-9-7 0,-5-7-2 16,-6-5-4 0,-4-8-3-16,-5-9 0 0,1 0 1 15,-1-7 1-15,3-20 3 16,6-9-6-16,2-6 2 15,4-4-2-15,5-1 0 16,0 0-2-16,4 2-4 16,-3 8 4-16,-3 7 1 15,-8 10 1-15,-7 10 1 16,-3 10 4-16,-3 0 4 16,-2 10 0-16,-5 10 1 15,1 3 3-15,-4 3-1 16,-4 1-9-16,-3 0 1 0,0-2 4 15,1-2-8 1,-3-5 1-16,2-5-1 0,-3-3-1 16,0-6 0-16,0-4 1 15,0 0 0-15,2-7 6 16,1-13-5-16,3-5 3 16,0-4-2-16,2-2 4 15,1-2-6-15,5-3-2 16,7-2-1-16,3 2 1 15,7 3 1-15,3 8 1 16,2 11 0-16,4 6 7 16,3 8-9-16,3 0 1 15,1 16-1-15,-3 5 4 16,-3 2-1-16,-1 0-1 0,-2-1-1 16,0-1 0-16,1-2-1 15,-1 1 3-15,0-6-2 16,2-1 0-16,1-4 0 15,1-7 2-15,4-2 1 16,3 0-2-16,4-2 1 16,0-13-1-16,5-5 3 15,1-6-4-15,4-1 0 16,6-3 0-16,2 0-1 16,-2 3-1-16,-5 6-1 15,-5 10 2-15,3 8 0 16,-6 3-2-16,-1 6-1 15,-10 18 3-15,-5 1 0 0,-11 3 0 16,-7-1-1 0,-3-5 1-16,-6 0 1 0,-4-5 1 15,0-5 1-15,-1-3-3 16,4-8 2-16,2-1-1 16,12-12 3-16,7-18 0 15,9-11-2-15,9-10-2 16,6-2 1-16,10 2-1 15,2 4 2-15,5 7-3 16,-1 11 1-16,-8 5 0 16,-2 8 0-16,-6 6 0 15,-9 5 0-15,-7 3 0 16,-11 2 0-16,-11 0-2 16,-8 0 2-16,-7 2-1 0,-2 2 0 15,4-1 1-15,7-3 4 16,8 0-4-16,14-6 3 15,7-8 1-15,7-3-3 16,2 5-1-16,0 3 1 16,-3 6-1-16,-1 3 0 15,-1 0 0-15,-2 8 0 16,-3 6 2-16,-5 3-5 16,-6 0 1-16,-4 1 1 15,-1-3 0-15,3-2-1 16,9-3 2-16,10-2 0 15,9-2-2-15,12-2 1 16,5 0 2-16,5 3-1 0,2-3 1 16,2 2 0-1,-1-2-1-15,-4-2 0 0,-3-2 0 16,-3 0 6-16,-3 0-5 16,0 0-1-16,-1 0-2 15,-4-4-2-15,1-5 2 16,1 1-2-16,-3 0 1 15,0 6 3-15,-7 2 0 16,-3 0 0-16,-5 4 1 16,-3 7-1-16,-3-1 0 15,-4 1 0-15,-2 2 0 16,-7-1 0-16,0-3 0 0,0-2-1 16,2-2-2-16,3-2-3 15,3-2-1-15,3 0 4 16,-1 2 3-16,-2 0 2 15,-3-1-2-15,-5 2 0 16,-4-4-1-16,1 0 0 16,0 0 0-16,-2-11 2 15,5-9-3-15,5-7 2 16,5-4-1-16,4-3-3 16,1-2 1-16,1 0 3 15,-1 1 0-15,-2 0 1 16,-2 2 0-16,-5 2 3 15,0 5 0-15,-6-1 3 0,-5 7-7 16,-5 1-7-16,-7 7-20 16,-12 5-44-16,-7 7-39 15,-3 7-138-15,-15 19-164 16</inkml:trace>
  <inkml:trace contextRef="#ctx0" brushRef="#br0" timeOffset="209788.05">16920 5894 332 0,'0'0'148'16,"0"0"-19"-16,0 0 29 16,0 0-27-16,13-83-20 15,-13 68-35-15,0 1-10 16,0 0-10-16,-9 1 1 16,-4 1-6-16,-2 1-26 0,-9 0 2 15,-6 2 0 1,-5 4 1-16,-7 5 2 0,-6 0-5 15,-4 22-4-15,-2 12-5 16,-1 11 13-16,6 9-10 16,7 8-4-16,13 1 8 15,13-5-9-15,12-7-3 16,4-4-8-16,6-7 0 16,18-8 0-16,5-10-3 15,6-10 2-15,2-7 2 16,1-5-4-16,3-10 4 15,-2-14 1-15,-3-8-1 16,-3-4 0-16,-6-3-2 16,-5-7-2-16,-7-4 1 15,-3-4 2-15,-8 1 0 16,-2 5-1-16,-2 9 0 0,0 12 1 16,0 10 20-16,0 8 0 15,0 6-7-15,0 3-7 16,0 10-9-16,0 24-7 15,1 16 7-15,4 18 3 16,-2 10 8-16,-3 5 11 16,0 6-7-16,-2 0-6 15,-8 0 20-15,-4-4-16 16,5-5-3-16,3-12-2 16,2-9-1-16,1-13-5 15,3-12 1-15,0-9-1 16,0-13-1-16,0-7 1 15,0-5-1-15,3 0 4 0,10-14 24 16,13-13-1 0,11-10-16-16,11-8-12 0,7-8 0 15,6-5-18-15,-2-5-51 16,1-3-60-16,0-1-74 16,-5 1-226-16</inkml:trace>
  <inkml:trace contextRef="#ctx0" brushRef="#br0" timeOffset="210511.9">17660 5805 198 0,'0'0'466'0,"0"0"-248"16,0 0-76-16,0 0-57 15,0 129 42-15,0-66-48 16,0 2-24-16,0-6-25 0,-2 1-10 15,-2-3-8-15,0 0-10 16,-2-6-2-16,1-8-75 16,1-9-79-16,0-12-151 15,3-15-230-15</inkml:trace>
  <inkml:trace contextRef="#ctx0" brushRef="#br0" timeOffset="210696.22">17669 6227 997 0,'0'0'197'16,"52"-90"10"-16,-10 40-94 16,7 1-66-16,-1 3-33 15,-2 4-14-15,-4 9 0 0,-5 8-1 16,-4 8-22-16,-11 11-38 16,-5 4-50-16,-10 2-42 15,-7 7-92-15,0 14-102 16</inkml:trace>
  <inkml:trace contextRef="#ctx0" brushRef="#br0" timeOffset="210900.97">17781 6162 519 0,'0'0'666'16,"0"0"-574"-16,0 0 127 0,0 0-107 15,56 95-53-15,-24-70-33 16,3 2-19-16,3-3-6 16,-1-2-1-16,-2-5-83 15,-7-4-101-15,-7-7-200 16,-8-6-605-16</inkml:trace>
  <inkml:trace contextRef="#ctx0" brushRef="#br0" timeOffset="212419.07">18328 6348 356 0,'0'0'259'0,"0"0"-111"16,0 0 30-16,0 0-55 15,0 0-57-15,94 39-24 16,-64-39-8-16,1-9-8 16,1-11 4-16,0-4-9 15,-2-3-6-15,-3-5-3 16,-2-2-1-16,-5-2 8 16,-5 2 4-16,-6 1 7 0,-6 1 12 15,-3 5 6-15,0 5-1 16,-3 7 1-16,-6 7-17 15,3 3 7-15,-1 5-15 16,2 9-7-16,3 23-15 16,1 21 14-16,1 17 15 15,0 15 13-15,3 14 14 16,10-2-15-16,-1-4-8 16,0-6-10-16,-2-9-10 15,-3-7-9-15,-6-6-4 16,-1-12 0-16,0-10 1 15,-6-16 2-15,-15-14-4 16,-4-13 0-16,-6-1-7 0,-5-27-19 16,-5-11-19-16,-2-11-38 15,4-7-32-15,8-3-17 16,9-2-83-16,11-2-46 16,11-1-152-16</inkml:trace>
  <inkml:trace contextRef="#ctx0" brushRef="#br0" timeOffset="212791.45">18765 5663 155 0,'0'0'364'0,"0"0"-160"16,0 0 35-16,0 0-114 15,0 0-30-15,0 0 14 0,-9 61-22 16,9-47-28-1,0-3-23-15,0-7-20 0,3-4 5 16,9 0-3-16,1-7 14 16,-2-7-7-16,-5 1-6 15,-6 4 3-15,0 3-3 16,-14 6-19-16,-11 0-14 16,-9 3-107-16,-8 6-301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39:04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10905 4377 540 0,'0'0'116'0,"0"0"97"16,0 0-61-16,0 0-34 0,0 0-9 15,0 0-5 1,0 0-55-16,-14-20-27 0,-80 71 18 16,-34 14 11-16,-17 12 9 15,-10 11-7-15,4 6-10 16,11-2-5 0,15-7-13-16,23-11 3 0,26-15-16 15,33-11-9-15,34-13-3 16,16-10-9-16,51-12-2 15,38-13 11-15,39-3 2 16,26-25 6-16,24-8-7 16,2 1 4-16,-13 3-2 15,-18 9-3-15,-32 10-3 16,-43 12 2-16,-35 1 1 16,-39 25 0-16,-20 22 0 15,-59 21 23-15,-37 20 17 0,-40 12 0 16,-21 5-6-16,-6 4-1 15,7-2-11-15,17 2-16 16,20-5 9-16,24-9-6 16,29-15-4-16,31-19-2 15,32-20-3-15,16-11 0 16,46-15 0-16,41-15 3 16,39-2 4-16,31-32 1 15,21-10-3-15,-4-4-2 16,-13 6-3-16,-22 7-3 15,-33 13-53-15,-37 10-35 0,-32 12-37 16,-37 9-59 0,-14 26-98-16,-47 13-71 0,-27 10-320 15</inkml:trace>
  <inkml:trace contextRef="#ctx0" brushRef="#br0" timeOffset="896.66">9611 7040 163 0,'0'0'485'0,"0"0"-308"16,0 0-19-16,0 0-54 16,0 0-14-16,0 0-30 15,-41-61-17-15,39 61-11 16,2 0-17-16,0 0-5 0,-1 0 0 16,1 0 24-1,0 0 14-15,-2 0-12 0,2 0-8 16,0 0-9-16,0 0 4 15,0 0-4-15,0 0 3 16,0 0 3-16,0-1-2 16,0 0 9-16,0-2-9 15,0 3-15-15,0 0-2 16,8 10-6-16,25 24-5 16,14 18 5-16,13 12 16 15,2 9 10-15,-2 2 14 16,-3-3-19-16,-9 1-10 15,-4-8-8-15,-9-8-1 16,-9-10-1-16,-6-14 0 16,-8-10 0-16,-8-10 0 0,-2-9 0 15,-2-4-1-15,0 0 5 16,-9-20 8-16,-9-11-11 16,-3-14-2-16,0-14 0 15,2-10 0-15,7-10-2 16,7-10 2-16,5-6-1 15,6 2-1-15,15 12-14 16,2 14-16-16,0 21-17 16,-3 16-6-16,-4 11-21 15,-4 14-64-15,-6 5-110 16,-6 9-155-16,0 16-76 16</inkml:trace>
  <inkml:trace contextRef="#ctx0" brushRef="#br0" timeOffset="1071.93">9686 7347 1014 0,'0'0'198'15,"0"0"17"-15,0 0-110 16,0 0-91-16,140-94-14 16,-54 54 0-16,7 1-14 15,-1 5-51-15,-9 6-152 16,-15 5-77-16,-18 8-184 15</inkml:trace>
  <inkml:trace contextRef="#ctx0" brushRef="#br0" timeOffset="1273.84">10467 6892 888 0,'0'0'154'16,"-10"111"6"-16,10-35-18 15,0 5-44-15,9-3-51 16,3 3-38-16,3-3-7 16,0-5-2-16,-2-10-62 15,-4-17-89-15,-1-17-66 16,-4-22-131-16,-1-7-286 16</inkml:trace>
  <inkml:trace contextRef="#ctx0" brushRef="#br0" timeOffset="1416.73">10548 7353 765 0,'0'0'364'15,"3"-110"-116"-15,12 57-98 16,15 0-88-16,4 6-46 16,4 7-16-16,-3 8-3 15,-1 9-34-15,-4 6-65 16,-7 9-90-16,-7 5-64 16,-10 3-189-16</inkml:trace>
  <inkml:trace contextRef="#ctx0" brushRef="#br0" timeOffset="1573.46">10654 7215 29 0,'0'0'1023'0,"-5"73"-831"15,19-37 17-15,17-3-116 16,14 0-34-16,7-1-33 16,12-4-21-16,11-5-5 15,4-9-16-15,-4-11-53 16,-8-3-246-16,-14-20-244 15</inkml:trace>
  <inkml:trace contextRef="#ctx0" brushRef="#br0" timeOffset="2936.7">12081 5492 270 0,'0'0'143'16,"0"0"-1"-16,0 0 17 16,0 0-17-16,0 0-26 15,0 0-1-15,-20-81-22 16,1 74-9-16,-6 6 0 15,-6 1-26-15,-8 9-9 16,-6 23-14-16,-4 10 6 0,3 10-8 16,7 1-6-1,12-1 2-15,11-5-7 16,10-10-8-16,6-6-11 0,3-7 4 16,19-10-7-16,2-8 0 15,7-6 1-15,2-6 2 16,-1-16-1-16,0-7 0 15,-3-9 1-15,-4-1-3 16,-4-6-2-16,-3 1 2 16,-9 5 1-16,0 8 1 15,-6 11-1-15,-3 10-1 16,1 10 2-16,1 12-2 16,4 28-6-16,3 20 6 15,4 17 6-15,-4 9 16 0,0 9 5 16,0 2 19-16,-3-5-22 15,0-6-11-15,0-12 1 16,-3-14-8-16,0-11-2 16,4-20-4-16,-4-15-1 15,-3-7 1-15,3-7-1 16,-3-4-6-16,3-21-16 16,0-8-47-16,2-10-36 15,2-1-57-15,5-3-156 16,6-1-205-16</inkml:trace>
  <inkml:trace contextRef="#ctx0" brushRef="#br0" timeOffset="5202.56">12423 5646 213 0,'0'0'106'0,"0"0"18"0,0 0-47 15,0 0 4-15,0 0 21 16,0 0 35-16,0 0-13 15,0 0-42-15,28-7 46 16,-22 43 14-16,2 6-12 16,-1 4-48-16,-1-1-36 15,0 3-20-15,0-1-21 16,0-1-3-16,-2-5-2 16,1-7-21-16,-2-8-87 15,-1-9-126-15,-2-12-111 16,0-5-209-16</inkml:trace>
  <inkml:trace contextRef="#ctx0" brushRef="#br0" timeOffset="5344.93">12500 5929 824 0,'0'0'281'0,"-3"-73"-9"0,11 35-94 16,17 2-94-16,11 0-54 16,5 3-19-16,3 5-9 15,-5 4-4-15,-3 7-6 16,-9 7-47-16,-8 5-36 15,-10 5-72-15,-6 0-70 16,-3 0-136-16</inkml:trace>
  <inkml:trace contextRef="#ctx0" brushRef="#br0" timeOffset="5512.62">12627 5762 159 0,'0'0'947'0,"0"0"-871"15,0 0 73-15,35 79-68 16,1-54-74-16,5 0 9 16,1-4-16-16,-3-4-42 15,-8-4-139-15,-7-6-125 16,-5-6-272-16</inkml:trace>
  <inkml:trace contextRef="#ctx0" brushRef="#br0" timeOffset="5921.66">13027 5825 1118 0,'0'0'107'0,"0"0"35"0,0 0-63 16,0 0-43-16,0 0 1 16,0 0-30-16,109 32 2 15,-79-32-9-15,-2-12-5 16,-1-11 4-16,-3-3-31 15,0-2-14-15,-4-2 20 16,-3-4-3-16,-5 3 26 16,-8-2 3-16,-4 3 0 15,0 8 39-15,-3 8 17 16,-8 8 11-16,2 6-21 16,-1 14-23-16,4 24-14 15,6 15 5-15,0 12 17 16,0 18 17-16,14 3-25 0,5-1-2 15,1-2-12-15,-1-10-8 16,-5-6 0-16,-6-7 1 16,-6-9 0-16,-2-11-4 15,-3-14-9-15,-16-10-39 16,-5-13-23-16,-4-3-17 16,-7-11-106-16,-2-22-147 15,-9-15-423-15</inkml:trace>
  <inkml:trace contextRef="#ctx0" brushRef="#br0" timeOffset="6075.93">13136 5386 824 0,'0'0'472'0,"0"0"-456"15,0 0-10-15,0 0-6 16,0 0-126-16,0 0-402 15</inkml:trace>
  <inkml:trace contextRef="#ctx0" brushRef="#br0" timeOffset="6600.58">13904 5375 558 0,'0'0'511'0,"0"0"-335"15,0 0-67-15,0 0 92 16,113 92-108-16,-56-50-22 0,4 3-44 16,2-4-17-16,-1-2-2 15,-5-2-8-15,-6-6 0 16,-11-6-31-16,-12-6-62 15,-9-5-64-15,-13-7-111 16,-6-7-226-16</inkml:trace>
  <inkml:trace contextRef="#ctx0" brushRef="#br0" timeOffset="6778.7">14389 5431 1004 0,'0'0'269'15,"0"0"-107"-15,-88 27 5 0,44 9-90 16,-8 12-19-16,-6 10-46 16,-3 5-10-16,3 3-2 15,10-7 0-15,11-6-41 16,20-11-54-16,16-14-96 16,1-19-218-16</inkml:trace>
  <inkml:trace contextRef="#ctx0" brushRef="#br0" timeOffset="7671.59">15245 5324 427 0,'0'0'194'16,"0"0"28"-16,0 0-32 16,-24-91-59-16,6 74-27 0,-3 0 3 15,-4 5-17 1,-5 7-28-16,-2 5-19 0,-6 9-14 16,-2 25-13-1,-6 15-1-15,1 11-5 0,5 3 10 16,10-4-4-16,16-4-5 15,14-12-11-15,0-11 0 16,24-11-1-16,9-8-2 16,4-13 3-16,2 0-6 15,0-14 0-15,-3-13-4 16,-4-7 6-16,-3-5 2 16,-4-2 2-16,-5-3 3 15,-6 1 1-15,-6 1-4 16,-7 6 0-16,-1 12 8 15,0 8 6-15,0 15-1 16,0 3-9-16,0 37-4 16,0 20-3-16,0 24 3 0,0 20 14 15,0 12 8-15,0 14 2 16,3 4 19-16,2-5-22 16,2-4 0-1,1-20-9-15,-2-12 2 0,1-25-1 16,-1-25-6-16,-2-21 1 15,1-21-6-15,1-7 7 16,0-24 29-16,7-15-31 16,2-10-5-16,5-5-2 15,-2-3-5-15,4 0-59 16,0 2-30-16,0-4-42 16,3 3-71-16,-4 3-161 0,1 7-235 15</inkml:trace>
  <inkml:trace contextRef="#ctx0" brushRef="#br0" timeOffset="7955.18">15703 5395 880 0,'0'0'198'0,"0"0"-69"15,0 0 36-15,15 75-61 16,-9-42-50-16,1-2-33 16,-2-1-17-16,2-5-1 15,-2-5-3-15,-2-5-65 16,-3-5-102-16,0-7-108 15,0-3-282-15</inkml:trace>
  <inkml:trace contextRef="#ctx0" brushRef="#br0" timeOffset="8103.5">15757 5249 979 0,'0'0'277'15,"0"0"-98"-15,0 0-87 0,-26-74-58 16,26 70-34-16,8 4-53 15,13 2-136-15,1 16-100 16,0 4-359-16</inkml:trace>
  <inkml:trace contextRef="#ctx0" brushRef="#br0" timeOffset="8381.54">16097 5184 230 0,'0'0'407'0,"0"0"-300"16,0 0 111-16,3 104-42 15,-3-58-37-15,0 5-33 16,0-2-21-16,0 1-34 15,0-3-7-15,0-4-25 16,1 0-18-16,1-3-1 16,0-7-8-16,1-8-96 15,-1-11-111-15,1-11-191 16</inkml:trace>
  <inkml:trace contextRef="#ctx0" brushRef="#br0" timeOffset="8576.73">16167 5498 1068 0,'0'0'236'16,"15"-75"-6"-16,12 34-126 16,7 0-50-16,6 0-43 15,5 7-1-15,-3 5-10 16,-4 5-6-16,-5 10-12 16,-9 6-42-16,-4 8-41 15,-8 0-73-15,-5 17-78 16,-7 4-93-16,0 4-244 15</inkml:trace>
  <inkml:trace contextRef="#ctx0" brushRef="#br0" timeOffset="8819.67">16182 5520 5 0,'0'0'670'0,"0"0"-452"16,0 0 37-16,0 0-108 16,0 0-29-16,110 3 6 15,-67 22-36-15,6 3-22 16,-2-1-25-16,-1-3-16 0,-3-2-20 16,-7-5-5-16,0-6-8 15,-5-9-55-15,-1-2-68 16,0-8-191-16,-5-12-435 15</inkml:trace>
  <inkml:trace contextRef="#ctx0" brushRef="#br0" timeOffset="8924.48">16902 5538 908 0,'0'0'462'0,"0"0"-354"16,0 0-42-16,0 0-66 15,0 0-169-15,-89-1-711 16</inkml:trace>
  <inkml:trace contextRef="#ctx0" brushRef="#br0" timeOffset="21412.64">17112 4874 279 0,'0'0'180'16,"0"0"-43"-16,0 0-15 15,0 0 12-15,3-74-54 16,-3 54-14-16,-1-3 2 16,-12-4-4-16,-4 0-18 0,-7 0-11 15,-6-1-27-15,-5 0 6 16,-7-2-6-16,-6-3-4 15,-4-1-1-15,-6-6-3 16,-2-2 3 0,-2-2-3-16,-7-3 1 0,-3-1 0 15,-4-2 0-15,-2-3-1 16,0-3 0-16,-1 0 4 16,-2-3-3-16,0-2 3 15,1 0-4-15,2 4 0 16,-2 2 1-16,-2 0 0 15,0-2 5-15,-3 3-6 16,1 1 0-16,1 3-1 16,2 5 0-16,4-1 1 15,-1 3 1-15,2-4 0 16,0 2 1-16,0-2 0 16,1 0-2-16,-2 2 0 0,5 1 0 15,-1 1 0-15,1 3 3 16,-1 1-3-16,-3 1 5 15,1 1-4-15,4 6 0 16,-1-1-2-16,4 3 2 16,-5 4-2-16,-2 2-1 15,-1 1 2-15,-2 0 2 16,-2 5 0-16,-2-2-2 16,-2 2-1-16,-1 3 1 0,-1 0 0 15,-4 3 1 1,-4 2 0-16,-3 1 0 0,-4 2 0 15,0 3 0-15,-1 0-2 16,-5 3 2-16,-4 0-2 16,-2 0 2-16,-2 0-2 15,-1 0 2-15,1 3-2 16,-2 6 2-16,-3 2-1 16,-1 3 1-16,0-2-1 15,2 5 0-15,1 0 1 16,-3 5-1-16,0-1 0 15,-1 3 0-15,-2 3 0 16,-1 4 0-16,-1 4 0 16,3 2 1-16,6 3-1 0,1 1 0 15,4 2 0-15,-1 6 0 16,1 0-1-16,-1 3 1 16,1 4-2-16,4 5 2 15,1 4 0-15,3 5 1 16,1 6 0-16,4 8-1 15,7 4-1-15,2 6 0 16,7 0 1-16,1 3 0 16,1 2 0-16,2 5 0 15,5 3 0-15,0 4-2 16,0 2 2-16,7 7 0 16,4 10 0-16,5 3 0 0,12 7 1 15,4 4-1-15,8-1 4 16,5 1-4-16,9 0-5 15,6 6 5-15,11 6 4 16,3-1-4-16,0 4-1 16,3 0-5-16,14-3 8 15,6 3-4-15,9-2 1 16,2 7 0-16,11-1 0 16,3 2 1-16,7-3 0 15,10-4 1-15,7-3-1 16,4-2 0-16,10-2 0 15,5-1 1-15,5-2-1 16,7-5 1-16,4-10 2 16,11-3-1-16,7-6 4 15,12-8-4-15,4-5-2 0,5 0 0 16,5-7 9-16,4-3-7 16,0-6 3-16,10-8-4 15,4-4 3-15,5-7-1 16,8-3-2-16,-1-9 1 15,1-3 1-15,3-4-2 16,4-4 8-16,5-4 6 16,6-3 1-16,3-8-14 15,-2-7 1-15,-2-6 2 16,0-5-3-16,-2-6 4 16,0-3-6-16,-3-5-2 15,-6-6 2-15,-4 0 0 16,-7 0 2-16,1 0 2 0,-6-10-3 15,2-5-1-15,-1-3-1 16,-3-7 1-16,-5-3-1 16,-1-6 2-16,-3-4 0 15,2-4 0-15,1-3 3 16,-1-3-4-16,-1-2-3 16,-4-4 3-16,-3-3 0 15,-10-2 0-15,-3 0 2 16,-1-2-1-16,-6-2 6 15,-1 0 1-15,-6-3 1 16,-4-6-8-16,-5-3 4 16,-5 0 1-16,-7-3-6 15,-5 6 4-15,-7-6 4 0,-7 3-1 16,-4-4-3-16,-5 1-1 16,-6-2 4-16,-6-2-7 15,-9-3 0-15,-7 0 2 16,-9-1-2-16,-5-2 0 15,-3-4 3-15,-4 1 1 16,-5 0-4-16,-5 2 2 16,-4 2-1-16,-7-3 0 15,-1 1-1-15,-4-1 4 16,3-3-2-16,-1 2-2 16,2-1 2-16,1-1-2 15,1-2 0-15,-2 4 2 16,1 2-2-16,1 3 0 0,-1 4 0 15,0 4 1 1,0 1 1-16,-2 4-2 0,1 3 3 16,-4 0 0-16,3 2-2 15,-2 1 0-15,-2 1-1 16,-1 3 0-16,-2 0 1 16,0 2-1-16,0 1 1 15,-10 0-1-15,-6 3 0 16,-3 2 3-16,-2 5-3 15,-4 1 0-15,-5 2 0 16,-3 0 1-16,-4 4 0 0,0-1 6 16,-2 3-7-1,0 1-3-15,-1-1 3 16,-1 3 2-16,1 2-2 0,-1-2 1 16,-1 3 3-16,1 1-4 15,1 2-3-15,3 1 3 16,2 1 0-16,1 5-1 15,1 0 1-15,0 4 0 16,-2 1 0-16,2 1 1 16,0 2 0-16,3 1-1 15,2 1-3-15,1-1 3 16,5 2 6-16,-2 2-6 16,3-1 0-16,3-1 0 15,2-2 0-15,2-1 0 16,2-1 1-16,5-3 0 0,-1-2 1 15,1 2-1-15,-3 0-1 16,1 5 3-16,-1 4-3 16,-3 1 0-16,0 4 0 15,-4 3 0-15,1 4-1 16,-3 0-25-16,1 0-103 16,1 0-74-16,1 0-312 15</inkml:trace>
  <inkml:trace contextRef="#ctx0" brushRef="#br0" timeOffset="22203.95">18743 5688 151 0,'0'0'479'0,"0"0"-333"16,0 0 67-16,0 0-64 16,0 0-23-16,0 0-26 15,0 0-9-15,30 2-38 16,80-5 1-16,70-18 26 0,71-13-21 16,64-5-12-1,32-4-7-15,17 4-3 0,-1 2-5 16,-13 4 12-16,-23 4-23 15,-24 2 9-15,-36 3-9 16,-43 2 3-16,-44 5-24 16,-50 3-1-16,-48 6 1 15,-41 2 1-15,-27 3-1 16,-12 3-3-16,-2-3-10 16,-10 1-23-16,-12-1-12 15,0-1-5-15,4-4-26 16,5 0-16-16,7-3-49 15,4-1-151-15,1-3-145 0</inkml:trace>
  <inkml:trace contextRef="#ctx0" brushRef="#br0" timeOffset="22456.99">22464 4964 839 0,'0'0'110'16,"0"0"7"-16,129 14 57 16,-62 11-17-16,-2 6-42 15,-12 2-46-15,-18 1-28 0,-20-1 4 16,-15 0-30-16,-9 3-8 16,-35-1-4-16,-16 1-3 15,-16-5-5-15,-18-4-41 16,-20-6-75-16,-26-8-199 15,-27-13-375-15</inkml:trace>
  <inkml:trace contextRef="#ctx0" brushRef="#br0" timeOffset="23315.83">19415 4486 355 0,'0'0'132'16,"0"0"-17"-16,0 0 17 0,0 0 27 15,0 0-30-15,0 0 16 16,0-20-61-16,0 54-58 15,11 11 103-15,0 3-32 16,2 4-37-16,-1-2-19 16,-3-4-17-16,-1 0-11 15,-3-8-9-15,0-3-2 16,-2-11-2-16,0-9-10 16,0-5-53-16,0-6-56 15,-3-4-75-15,0-2-51 16,0-18-158-16</inkml:trace>
  <inkml:trace contextRef="#ctx0" brushRef="#br0" timeOffset="23508.84">19636 4177 1227 0,'0'0'214'16,"0"0"-47"-16,0 0-78 15,0 0-49-15,0 0-30 16,0 0-10-16,-44-20-61 16,44 51-30-16,5 11-89 15,1 3-174-15,0 3-227 16</inkml:trace>
  <inkml:trace contextRef="#ctx0" brushRef="#br0" timeOffset="23710.59">20054 4584 1114 0,'0'0'125'16,"0"0"85"-16,-33 75-112 16,15-36-64-16,2 2-25 15,4 2-9-15,1-4-6 16,1-2-80-16,1-1-117 15,-3-5-59-15,-1-3-190 16</inkml:trace>
  <inkml:trace contextRef="#ctx0" brushRef="#br0" timeOffset="24231.77">20411 4729 518 0,'0'0'142'0,"0"0"106"0,0 0-82 15,0 0-42-15,0 0-29 16,88 34-23-16,-59-34-6 15,10 0-37-15,4-17-8 16,5-5-8-16,-3-6-5 16,-3-3-6-16,-5-4 1 15,-6-3-2-15,-8-1 1 16,-7 0-2-16,-9 0 7 16,-7 3-1-16,0 5 28 15,-12 9 2-15,-4 7-5 16,4 12 1-16,3 3-5 15,-1 32-23-15,5 22-2 16,5 23 1-16,0 20 16 16,2 12 25-16,15 1-17 15,-1-1-16-15,1-9-5 0,-5-7-3 16,-2-7-1-16,-6-8-1 16,-4-13-2-16,-2-9 1 15,-20-15-2-15,-5-13-27 16,-4-11-25-16,-4-14-5 15,-6-3-22-15,-3-19-80 16,-2-20-92-16,1-19-224 16</inkml:trace>
  <inkml:trace contextRef="#ctx0" brushRef="#br0" timeOffset="24391.07">20594 4168 1135 0,'0'0'18'0,"0"0"26"16,0 0-24-16,0 0-20 15,0 0-70-15,0 0-129 16,103-31-215-16</inkml:trace>
  <inkml:trace contextRef="#ctx0" brushRef="#br0" timeOffset="24663.12">21331 3774 1034 0,'0'0'32'0,"32"172"132"16,3-47 20-16,14 14-75 15,2 7-27-15,-8-1-46 16,-22 5-23-16,-21-8 7 16,-18-7-11-16,-31-15-7 15,-15-27-2-15,-15-14-1 16,-12-25-26-16,-15-18-82 16,-14-17-156-16,-18-19-197 0</inkml:trace>
  <inkml:trace contextRef="#ctx0" brushRef="#br0" timeOffset="25065.57">18878 4134 186 0,'0'0'413'16,"0"0"-248"-16,0 0 43 15,0 0-84-15,0 0-74 16,-86 145 76-16,55-40 6 16,-1 12-32-16,3 13-31 15,9 5-22-15,14 1-18 16,6-2-19-16,24-15-9 16,24-13-1-16,19-18-17 15,24-31-46-15,18-30-61 0,23-27-136 16,10-38-184-16</inkml:trace>
  <inkml:trace contextRef="#ctx0" brushRef="#br0" timeOffset="25548.96">21620 2747 729 0,'0'0'360'0,"0"0"-312"16,-28 121 133-16,16-50-48 16,3 3-78-16,7-6-31 15,2 0-16-15,0-8-7 16,0-3-1-16,0-6-30 16,0-6-141-16,0-11-97 15,-5-13-233-15</inkml:trace>
  <inkml:trace contextRef="#ctx0" brushRef="#br0" timeOffset="25751.08">21526 3241 1090 0,'0'0'275'0,"0"0"-95"0,0 0-104 15,0 0-49-15,96-53-23 16,-49 48-1-16,5 2-3 15,4 2-6-15,0 0-26 16,0-1-48-16,-7-3-76 16,-9 0-61-16,-6-5-129 15,-8-8-136-15</inkml:trace>
  <inkml:trace contextRef="#ctx0" brushRef="#br0" timeOffset="26117.78">22144 2707 894 0,'0'0'65'0,"0"95"163"15,-2-34-44-15,2 1-55 16,0-4-65-16,0-4-29 16,4-11-10-16,1-6-6 15,-1-13-4-15,1-10-10 16,-2-9-1-16,2-5 0 15,3 0-3-15,4-22 3 16,8-12 8-16,-2-11-11 16,2-10-1-16,-3-4-5 15,-4 5-8-15,-4 12 7 16,-4 16 6-16,-2 16 4 0,-2 10 8 16,2 6-12-16,3 22-12 15,0 8 12-15,3 6 7 16,3 0-1-16,2 0-5 15,9-1 3-15,7-7-4 16,6-8-1-16,6-2-36 16,7-4-44-16,3-6-151 15,-8-4-230-15</inkml:trace>
  <inkml:trace contextRef="#ctx0" brushRef="#br0" timeOffset="26929.04">19205 6986 50 0,'0'0'220'15,"0"0"-31"-15,0 0-30 16,0 0-16-16,0 0-34 16,0 0 16-16,8 49 11 15,-2-31-22-15,4-4-17 16,5-4-28-16,6-8-18 15,7-2-7-15,11-1-14 0,6-20-9 16,5-8-4 0,1-7-16-16,-6-6-1 15,-5-2 2-15,-4-6-2 0,-13-1-1 16,-7 0 1-16,-15 5 1 16,-1 9 2-16,-4 12-1 15,-12 10 13-15,0 8 26 16,2 7-4-16,-1 4-16 15,1 20-11-15,5 8-4 16,6 8 3-16,3 0-7 16,0-1-1-16,8 2-1 15,11-7-1-15,6-3-7 16,5-6-32-16,6-6-30 16,1-8-44-16,1-11-129 15,0 0-95-15,-6-15-140 16</inkml:trace>
  <inkml:trace contextRef="#ctx0" brushRef="#br0" timeOffset="27515.93">19953 6604 207 0,'0'0'756'16,"0"0"-548"-16,0 0 22 16,0 0-119-16,0 0-77 15,0 0 47-15,41 83-23 16,-32-41 3-16,-1-2-21 15,-1-6-15-15,-1-5-10 16,-2-12-13-16,1-8-2 0,-2-6 0 16,2-3-2-1,6-12-4-15,1-15 6 0,3-9-9 16,2-1-13-16,-4-2 13 16,2 0 7-16,-3 6 1 15,-2 4 2-15,-4 10 5 16,-1 10 14-16,-4 6 10 15,1 3-14-15,2 7-16 16,2 15-4-16,6 6 4 16,2 4 1-16,3 3 0 15,3-5-2-15,2-3-19 16,4-7-20-16,2-9 1 0,2-11-14 16,0-4 6-1,-1-22 4-15,3-10 2 0,1-9-20 16,-2-8-18-16,0-3 22 15,-1-8 41-15,-6-6 7 16,-6-6 9-16,-11-6 50 16,-7 3 47-16,0 1-6 15,-13 10-30-15,-7 19-21 16,-2 20-9-16,4 29 9 16,5 11-12-16,2 34-28 15,4 20-2-15,7 18 2 16,0 4 3-16,19 7-2 15,3-2-1-15,0-5 0 16,0-5-1-16,-1-7-32 16,-8-8-34-16,-3-13-29 0,-8-18-49 15,-2-14-71 1,0-19-117-16,-9-3-116 0</inkml:trace>
  <inkml:trace contextRef="#ctx0" brushRef="#br0" timeOffset="27666.49">20521 6643 105 0,'0'0'896'0,"-3"-72"-761"16,6 40 15-16,24 4-55 16,5 3-66-16,9 3-21 15,2 8-8-15,-1 4-40 16,1 6-84-16,0 4-77 16,1 0 26-16,0 0-143 0</inkml:trace>
  <inkml:trace contextRef="#ctx0" brushRef="#br0" timeOffset="28339.41">20888 6457 302 0,'0'0'216'16,"0"0"-44"-16,0 0-1 15,0 0-19-15,0 0-17 16,88-75-32-16,-52 70 9 0,3 5-3 15,5 0-40 1,-4 12-8-16,0 12 7 0,-5 5-18 16,-10 1-6-16,-7 1-6 15,-9 0-18-15,-6-4-4 16,-3-7-6-16,0-6-8 16,0-11-1-16,0-3 6 15,0-3-4-15,1-21-3 16,11-10-2-16,9-5-6 15,2 0-3-15,4 3 9 16,0 8 2-16,-7 11 0 16,-3 6 2-16,-2 11 13 15,-5 0-11-15,2 7-3 16,0 10 7-16,0 0-3 0,3 0-5 16,1 0 0-1,5-9-3-15,4-5 2 0,2-3-9 16,0-6-12-16,-2-13-9 15,-2-9 6-15,-5 0 10 16,-5-3 8-16,-1 3 7 16,-7 4 0-16,-2 6 1 15,-2 6 7-15,-1 8 14 16,2 4-2-16,2 22-20 16,4 21-1-16,3 22 1 15,3 14 11-15,1 10 2 16,-3 7 1-16,-5 2-5 15,-7 0-8-15,0 1 0 16,-6-6-2-16,-19-10 1 16,-6-13 0-16,-10-14 0 0,-4-17-2 15,-2-13-5-15,2-13-8 16,3-13 4-16,8-13-6 16,7-24-4-16,12-19-10 15,9-13 1-15,6-12-1 16,9-3-39-16,11 0-62 15,-4 2-208-15,-10 2-448 16</inkml:trace>
  <inkml:trace contextRef="#ctx0" brushRef="#br0" timeOffset="28855.59">20349 7933 260 0,'0'0'582'16,"0"0"-382"-16,0 0-25 0,57 80 50 16,-35-32-107-16,1 3-48 15,-7 2-33-15,-1-3-18 16,-6-3-12-16,0-6-7 15,-3-11 0-15,-6-7-52 16,0-11-91-16,0-12-192 16,-7 0-248-16</inkml:trace>
  <inkml:trace contextRef="#ctx0" brushRef="#br0" timeOffset="29003.26">20472 7804 757 0,'0'0'474'0,"0"0"-322"0,0 0-35 16,0 0-104 0,0 0-13-16,0 0-94 0,35-14-116 15,7 51-247-15</inkml:trace>
  <inkml:trace contextRef="#ctx0" brushRef="#br0" timeOffset="29487.8">20798 7992 424 0,'0'0'330'15,"0"0"-92"-15,0 0-31 0,87-43-50 16,-59 50-33-16,0 16-46 15,-1 9-3-15,-6 4-23 16,-3 2-7-16,-6 1-11 16,0-5-6-16,-6-5-13 15,-2-8-3-15,-2-11-6 16,-1-5-3-16,1-5-2 16,1-7 4-16,3-18 7 15,1-10-11-15,4-6 2 16,-1-6-3-16,0-1-10 15,3-2-9-15,1 2 1 16,3 4 9-16,1 5 9 0,2 10 0 16,0 9-1-1,2 13 1-15,1 7 6 0,-2 10-5 16,3 18 9-16,-2 8 1 16,-1 4-4-16,-6-1 3 15,1-3-9-15,1 1-1 16,2-6 0-16,3-4-7 15,8-7-56-15,4-9-57 16,7-8-80-16,-2-3-244 16</inkml:trace>
  <inkml:trace contextRef="#ctx0" brushRef="#br0" timeOffset="30425.52">24653 5059 200 0,'0'0'143'16,"0"0"20"-16,3-88-25 0,-3 53-14 16,0-1 26-16,0 1-36 15,-11-2-23-15,-4 4-6 16,0 4 4-16,-6 9-19 16,-2 12-5-16,-6 8-17 15,-5 30-33-15,-5 26-10 16,-1 34 5-16,0 25 7 15,7 21 22-15,12 9-18 16,12-2-2-16,9-11-11 16,13-20-3-16,26-23-1 15,15-28 6-15,17-27 10 16,13-29-8-16,10-19 5 16,4-35-3-16,-2-21-7 15,-11-15-4-15,-15-13-1 0,-18-14 4 16,-20-8 8-16,-22-5 18 15,-12 0-6-15,-44 3 0 16,-21 9 1-16,-17 14-6 16,0 21-16-16,9 29-3 15,18 28-2-15,20 21-2 16,19 15-38-16,18 35-63 16,0 28-17-16,24 14-69 15,4 9-141-15,0 0-278 16</inkml:trace>
  <inkml:trace contextRef="#ctx0" brushRef="#br0" timeOffset="30747.75">24790 5429 351 0,'0'0'242'16,"0"-71"-70"-16,7 42 11 15,11 5-30-15,9 15-13 0,10 9 1 16,3 18-43 0,7 24-21-16,5 14-14 0,3 6-18 15,5 1 14-15,4-2-19 16,0-6-29-16,-3-11-10 15,-3-12-1-15,-1-18-24 16,-2-14-71-16,-1-14-64 16,-6-28-197-16,-8-18-228 15</inkml:trace>
  <inkml:trace contextRef="#ctx0" brushRef="#br0" timeOffset="31515.66">25015 3791 508 0,'0'0'143'16,"0"0"-18"-16,0 0 0 15,0 0-54-15,100-61-19 16,-45 61-25-16,0 4 6 15,-4 18 6-15,-14 10-22 16,-16 8 1-16,-20 10 9 16,-1 5 8-16,-31 5 20 15,-12 2 0-15,-2-3-18 16,1-7 15-16,8-11 4 16,9-10 3-16,12-11-11 0,9-10-7 15,6-7-9-15,3-3 15 16,28-13 11-16,19-13 10 15,15-7-43-15,17-3-22 16,9 3-3-16,5 8-3 16,1 8-81-16,-6 11-71 15,-11 6-157-15,-16 3-387 16</inkml:trace>
  <inkml:trace contextRef="#ctx0" brushRef="#br0" timeOffset="31842.9">26863 5303 764 0,'0'0'740'0,"0"0"-652"0,0 0-2 16,0 0-86-16,0 0-35 15,0 0-338-15</inkml:trace>
  <inkml:trace contextRef="#ctx0" brushRef="#br0" timeOffset="61450.66">3201 12482 460 0,'0'0'239'0,"0"0"-8"16,0 0-124-16,0 0-82 15,-6 138 108-15,17-53-30 16,-3 11-12-16,-2 3-3 16,-6 1-28-16,3-7-23 15,-3-2-20-15,3-7-10 16,0-14-4-16,3-11-3 16,-2-16-3-16,2-14-47 15,-1-19-101-15,-2-10-46 16,-2-13-29-16,-1-23-176 15</inkml:trace>
  <inkml:trace contextRef="#ctx0" brushRef="#br0" timeOffset="61721.8">3090 12547 726 0,'0'0'252'0,"-13"-99"-66"15,13 65-25-15,28 12-100 16,17 13-24-16,11 9 2 15,10 8-31-15,-2 20 34 16,-7 11-10-16,-15 9-19 0,-17 8 21 16,-14 4-20-1,-11 8-2-15,-3 1 4 0,-21-4-15 16,-9-6-1 0,-6-11 0-16,-7-7-8 0,-8-9-22 15,-1-5-45-15,-2-7-43 16,4-8-24-16,8-8 7 15,15-4-45-15,22-13-81 16,8-18-112-16</inkml:trace>
  <inkml:trace contextRef="#ctx0" brushRef="#br0" timeOffset="61994.97">4494 11701 996 0,'0'0'158'15,"-69"77"-40"-15,9 11 62 16,-17 29-61-16,-4 26-35 16,-2 19-19-16,7 3-9 15,15-1-19-15,16-15-12 16,18-12-18-16,21-20-5 15,6-19-2-15,34-18 0 0,17-21-26 16,18-23-48 0,14-25-33-16,1-11-162 0,-13-27-486 15</inkml:trace>
  <inkml:trace contextRef="#ctx0" brushRef="#br0" timeOffset="62576.94">4588 12462 476 0,'0'0'159'0,"0"0"65"16,0 0-11-16,0 0-51 15,0 0-64-15,0 0-92 16,44 46 73-16,16 27 43 16,1 9-51-16,2 3-37 15,-8 0-9-15,-4-7-8 16,-5-6-10-16,-4-9-6 16,-8-10-1-16,-4-14-5 0,-6-12-44 15,-9-16-64 1,-2-11-77-16,-10-9-62 0,-3-26-86 15</inkml:trace>
  <inkml:trace contextRef="#ctx0" brushRef="#br0" timeOffset="62808.64">5134 12332 357 0,'0'0'738'0,"0"0"-600"15,-55 82-2-15,22-9 11 16,-8 20-62-16,-8 12-26 16,-6 7-11-16,-2 1-24 0,2-9-14 15,12-10-10 1,9-11 0-16,11-14-1 0,16-15-26 16,7-13-65-16,13-17-92 15,17-17-157-15,7-7-349 16</inkml:trace>
  <inkml:trace contextRef="#ctx0" brushRef="#br0" timeOffset="63425.02">5272 12956 432 0,'0'0'186'0,"0"0"20"15,0 0-17-15,0 0-96 16,0 0-55-16,0 0 47 0,64 30 13 16,-47 10 1-16,1 2-12 15,-6 0-29-15,-2-2-24 16,-4-6-16-16,-1-10 3 16,-2-6-15-16,-3-10-4 15,1-6 1-15,-1-2-1 16,0 0 10-16,0-18 11 15,0-11-14-15,0-9-8 16,-1-4-2-16,1-4-1 16,0 0-1-16,0 1 0 15,7 1 3-15,6 7 0 16,-2 10 0-16,-2 10 3 16,-3 8 0-16,-2 9 5 15,4 0-2-15,2 9-6 16,8 19 0-16,3 7 7 0,-3 6 8 15,-2 1 0 1,-2 4-10-16,-1-4-4 0,-1 0 1 16,0-3-2-16,1-5-2 15,1-7-18-15,4-6-31 16,1-8-15-16,2-9-13 16,3-4-125-16,3-7-35 15,-2-15-251-15</inkml:trace>
  <inkml:trace contextRef="#ctx0" brushRef="#br0" timeOffset="63641.74">5937 13009 1076 0,'0'0'203'16,"0"0"-46"-16,0 0-59 15,0 0-87-15,0 0 5 16,94-12 18-16,-44 7-17 15,8-3 9-15,-3 0-24 16,-6 1-2-16,-8-1-24 16,-7 1-65-16,-7-2-87 15,-8 3-39-15,-11-2-125 16,-8-1-339-16</inkml:trace>
  <inkml:trace contextRef="#ctx0" brushRef="#br0" timeOffset="63852.57">6191 12782 870 0,'0'0'226'0,"0"0"-63"16,-9 96 27-16,6-49-103 16,-4 1-18-16,5 2-48 15,2-1-15-15,0-5-6 16,0-3-3-16,0-5-28 15,2-11-78-15,8-9-176 16,-7-9-354-16</inkml:trace>
  <inkml:trace contextRef="#ctx0" brushRef="#br0" timeOffset="65687.64">6533 12922 151 0,'0'0'172'0,"0"0"-49"16,0 0 5-16,-6-83-33 16,6 62-27-16,1 2 39 15,5 4-32-15,3 8-19 16,0 7-14-16,8 0-21 0,2 17 6 16,8 13 35-1,-2 5-12-15,-1 4-2 0,-6 2-18 16,-2 0 5-16,-5-7-4 15,-5-2-4-15,-2-8-7 16,-2-5-6-16,-1-9-1 16,2-5-5-16,-3-3-4 15,0-2 8-15,1 0 7 16,-1-10 35-16,0-13-16 16,2-4-37-16,1-5 3 15,8-4-2-15,2-3-2 16,3-3-5-16,4 4 5 15,-1 4 3-15,-1 9-3 16,-4 8-6-16,-3 11 6 16,0 6 0-16,5 0-6 15,1 22 2-15,2 4 4 0,2 4 5 16,-5 3 3-16,-1-3 0 16,-1-1 1-16,-5-3-6 15,-2-2 2-15,-6-4-1 16,1-6-3-16,-2-4-1 15,0-5 3-15,0-3 0 16,0-2 0-16,0 0 8 16,0-12 12-16,-2-8-15 15,-3-4-8-15,2-4 0 16,3-3 0-16,0-4-3 16,0-2-3-16,10-3-1 15,5 2 0-15,4 1 3 16,5 7 4-16,-1 11-1 0,-1 9 1 15,3 10-2 1,-4 0 1-16,-1 22 1 0,-1 5 1 16,-2 8 10-16,-1-1-10 15,-1-1 3-15,4-4-4 16,3-2 0-16,5-5-1 16,12-8-31-16,10-11-95 15,7-3-51-15,3-17-113 16,-2-16-442-16</inkml:trace>
  <inkml:trace contextRef="#ctx0" brushRef="#br0" timeOffset="66387.17">7689 12729 174 0,'0'0'464'15,"0"0"-311"-15,0 0 66 16,0 0-71-16,0 0 14 16,0 0-30-16,-67-73-39 0,67 68-24 15,3-3-43 1,19-1-14-16,15 0-10 0,11-3-2 15,4 4-2-15,5 4-41 16,0 4-70-16,-5 0-86 16,-18 0-142-16,-12 14-250 15</inkml:trace>
  <inkml:trace contextRef="#ctx0" brushRef="#br0" timeOffset="66558.7">7802 12968 947 0,'0'0'131'16,"0"0"23"-16,0 0 4 0,0 0-80 15,0 0-64-15,80-37-5 16,-23 16-9-16,7 0-47 16,5 3-36-16,-5 2-129 15,-10 6-75-15,-14 4-223 16</inkml:trace>
  <inkml:trace contextRef="#ctx0" brushRef="#br0" timeOffset="67018.02">8372 12805 701 0,'0'0'188'0,"0"0"-61"0,0 0-14 15,0 0-61-15,0 0 12 16,0 0-5-16,88 20-19 16,-48-20-3-16,6-11-12 15,-2-7-10-15,-2-6-7 16,-4-5-7-16,-7-2 6 16,-6-4-6-16,-5 3 1 15,-5-1 6-15,-9 4-3 16,-6 2 20-16,0 7 27 15,0 5-6-15,-3 6-4 16,-4 9-5-16,1 0-13 0,1 24-24 16,4 26 3-1,1 23 0-15,0 17 25 0,14 8 4 16,8 5 5-16,3-7-10 16,2-4-14-16,-2-5-9 15,-3-12-3-15,-5-9 2 16,-8-10-3-16,-2-11 0 15,-7-12-1-15,0-11-1 16,0-10-26-16,-15-9-10 16,-7-3-15-16,-9-11-31 15,-8-19-59-15,-8-16-97 16,-6-17-174-16</inkml:trace>
  <inkml:trace contextRef="#ctx0" brushRef="#br0" timeOffset="67194.11">8691 12092 1094 0,'0'0'71'16,"0"0"-55"-16,0 0 23 15,0 0-39-15,0 0-168 16,0 0-210-16</inkml:trace>
  <inkml:trace contextRef="#ctx0" brushRef="#br0" timeOffset="68026.62">9242 11453 454 0,'0'0'153'16,"0"0"24"-16,0 0 52 15,0 0-82-15,0 0-120 16,-3 160 122-16,6-16-5 16,7 20-36-16,-6 5-29 15,-1-2-22-15,-1-7-11 16,-1-3 3-16,1-9-7 15,2-8-22-15,1-16-7 16,4-23-6-16,0-26-3 16,0-20-4-16,1-26-18 15,-4-15-79-15,3-14-19 16,-1-5-17-16,-4-27-92 0,-3-20-314 16</inkml:trace>
  <inkml:trace contextRef="#ctx0" brushRef="#br0" timeOffset="68756.42">9649 12143 427 0,'0'0'120'0,"0"0"44"16,0 0 36-16,0 0 31 15,0 0-178-15,0 0 92 16,117 115 2-16,-57-46-59 16,0-3-33-16,-8-1-13 15,-6-2-18-15,-7-3-11 16,-6-2-9-16,-5-7-2 15,-4-9-2-15,-2-14-3 0,-7-13-43 16,-1-13-27 0,-7-2-47-16,-1-18-26 0,-6-20-83 15,0-12-180-15</inkml:trace>
  <inkml:trace contextRef="#ctx0" brushRef="#br0" timeOffset="68981.94">10196 11996 844 0,'0'0'245'0,"0"0"-80"15,0 0-22-15,-61 97-9 16,28-30-37-16,-1 10-31 0,-6 5-13 16,-1-4-20-1,5 2-24-15,5-3-5 0,9-2-3 16,8-3-1-1,10-8-11-15,4-13-60 0,9-13-39 16,12-17-106-16,6-15-88 16,1-6-162-16</inkml:trace>
  <inkml:trace contextRef="#ctx0" brushRef="#br0" timeOffset="69457.83">10298 12478 712 0,'0'0'187'0,"0"0"33"15,0 0-66-15,0 0-31 16,0 0-43-16,86-67-39 16,-70 89 25-16,-4 6 2 15,-1 3 1-15,-8 2-16 16,1-1-20-16,1-1-14 15,-4-4-4-15,-1-5-2 16,2-8-11-16,-2-8 0 16,0-3-2-16,0-3 3 15,0-1-3-15,1-18 7 16,4-8-7-16,-1-6-20 16,8-2-10-16,-2-2 7 0,6 1-4 15,3 2 14 1,2 2 9-16,-2 9 3 0,-1 9 1 15,-6 9 1 1,0 5 0-16,-2 4-2 0,1 19 1 16,5 8 0-16,-1 2 5 15,3 4-4-15,1-3 0 16,1 0-1-16,4-3 0 16,-2-4-2-16,0-3-26 15,-1-9-46-15,-1-6-19 16,-1-9-93-16,-3 0-56 15,1-15-165-15</inkml:trace>
  <inkml:trace contextRef="#ctx0" brushRef="#br0" timeOffset="69605.75">11052 12383 902 0,'0'0'382'15,"0"0"-267"-15,0 0-20 16,0 0-84-16,112-57-10 15,-75 51-2-15,-5 5-92 16,-9 1-106-16,-10 0-160 16,-10 10-370-16</inkml:trace>
  <inkml:trace contextRef="#ctx0" brushRef="#br0" timeOffset="69754.03">11164 12576 465 0,'0'0'621'16,"0"0"-478"-16,0 0 44 15,0 0-109-15,0 0-49 16,0 0-11-16,92-6-18 16,-59 0-14-16,0-4-133 15,-6 3-135-15,-9-4-268 16</inkml:trace>
  <inkml:trace contextRef="#ctx0" brushRef="#br0" timeOffset="70318.96">11813 12224 597 0,'0'0'151'16,"0"0"145"-16,0 0-134 15,0 0-39-15,0 0 0 16,0 0-87-16,-36-3-11 15,27 46 45-15,6 3-16 0,3 3-24 16,0 0 8 0,9-4-22-16,15-4-4 0,10-6-6 15,7-7-6-15,6-9 0 16,3-5-2-16,-3-11-4 16,-3-3-33-16,-7 0-24 15,-10-17-30-15,-5-11-75 16,-7-2-100-16,-9-11-226 15</inkml:trace>
  <inkml:trace contextRef="#ctx0" brushRef="#br0" timeOffset="70465.74">11841 12044 780 0,'0'0'94'16,"0"0"-2"-16,0 0-92 15,0 0-224-15,0 0-139 16</inkml:trace>
  <inkml:trace contextRef="#ctx0" brushRef="#br0" timeOffset="70861.13">12155 11249 692 0,'0'0'202'0,"0"0"-42"16,8 79-81-16,45 23 78 16,29 28-40-16,16 26-17 15,-1 11-36-15,-22 1-29 16,-28-3 1-16,-30-15-11 16,-17-7-16-16,-12-15 3 15,-27-19-4-15,-12-13 0 16,-13-16 0-16,-10-16-7 0,-6-11-1 15,-3-17-17-15,3-12-52 16,-4-8-81-16,-1-13-130 16,-6-3-153-16</inkml:trace>
  <inkml:trace contextRef="#ctx0" brushRef="#br0" timeOffset="71960.56">13683 12303 855 0,'0'0'191'0,"0"0"-5"0,0 0-1 15,0 0-27-15,0 0-90 16,0 0-41-16,64-21 14 16,74 12 30-16,68-4-15 15,77-10-13-15,64-5 16 16,46-2-37-16,26 1-15 15,-4 1 14-15,-28 6-13 16,-30 2 2-16,-59 2 0 16,-65 2-10-16,-63 4-3 15,-69 3 3-15,-50 6 1 16,-33 0 1-16,-18 2-1 16,-9 1 0-16,-14-1-1 15,-2-1-13-15,4 1-48 16,9-2-53-16,5-1-32 15,0-3-65-15,-1-4-259 0</inkml:trace>
  <inkml:trace contextRef="#ctx0" brushRef="#br0" timeOffset="72243.88">17377 11758 905 0,'0'0'177'0,"0"0"-19"15,82-26-18-15,-1 26-11 16,21 0-54-16,7 16-14 16,-12 11-8-16,-22 5-31 15,-29 4-12-15,-31 5-7 16,-15 8-3-16,-50 1 0 15,-35 2-3-15,-31-2-35 16,-23-6-21-16,-20-3-63 16,-16-10-131-16,-17-5-221 15</inkml:trace>
  <inkml:trace contextRef="#ctx0" brushRef="#br0" timeOffset="72888.78">14444 11289 642 0,'0'0'189'0,"0"0"89"16,0 0-188-16,0 0 38 15,30 114 8-15,-14-59-48 16,2 4-40-16,-4-5-21 15,0-2-16-15,-1-6-5 16,0-10-2-16,-3-5-4 0,-2-10-15 16,-1-10-64-16,-4-8-94 15,-3-3-117-15,0-13-60 16</inkml:trace>
  <inkml:trace contextRef="#ctx0" brushRef="#br0" timeOffset="73037.59">14547 11174 1202 0,'0'0'135'0,"0"0"34"15,0 0-112-15,0 0-57 16,0 0-50-16,0 0-86 16,74 61-168-16,-27-27-366 0</inkml:trace>
  <inkml:trace contextRef="#ctx0" brushRef="#br0" timeOffset="73222.83">15108 11596 686 0,'0'0'533'16,"0"0"-405"-16,0 0 56 16,-84 85-141-16,67-56-36 15,0 1-7-15,-2 1-14 16,0-1-69-16,-4-2-40 15,-1-4-38-15,0-5-22 16,4-11-145-16,15-8-167 16</inkml:trace>
  <inkml:trace contextRef="#ctx0" brushRef="#br0" timeOffset="73664.25">15443 11589 1220 0,'0'0'134'0,"0"0"0"16,0 0-67-16,0 0-43 15,0 0 15-15,0 0-24 16,106 72 13-16,-61-69-28 16,-3-3 4-16,-3 0-2 15,-4-10-2-15,-9-12-1 0,-2-9-2 16,-2-5-14-16,-7-6 10 15,-2-1 6-15,-8-4 0 16,-5 3-4-16,0 5 10 16,-6 8-1-16,-7 13 6 15,3 10 7-15,3 8 19 16,1 21-31-16,2 26 6 16,4 28-11-16,0 20 34 15,7 13-2-15,13 4 7 16,3-3-12-16,3-5-20 15,-1-6-6-15,-7-13 2 16,-8-14-2-16,-10-18-1 16,0-14 0-16,-14-14-3 15,-13-14-22-15,-8-11-16 0,-5-2-22 16,-8-27-30-16,-1-15-69 16,0-13-132-16,5-10-262 15</inkml:trace>
  <inkml:trace contextRef="#ctx0" brushRef="#br0" timeOffset="73815.73">15745 11229 1004 0,'0'0'18'16,"0"0"6"-16,0 0-24 0,0 0-8 15,0 0-113 1,0 0-141-16,64-15-393 0</inkml:trace>
  <inkml:trace contextRef="#ctx0" brushRef="#br0" timeOffset="74076.91">16370 10747 984 0,'0'0'200'0,"30"118"-174"16,4-23 131-16,12 12-37 0,5 5-72 15,-11 3-18-15,-19 8-25 16,-21-1 2-16,-7-2-6 16,-32-6-1-16,-15-15-2 15,-10-19-32-15,-11-18-69 16,-16-20-39-16,-13-19-110 15,-10-17-291-15</inkml:trace>
  <inkml:trace contextRef="#ctx0" brushRef="#br0" timeOffset="74444.36">13919 11088 744 0,'0'0'194'0,"-107"123"-14"16,52-23-35-16,2 23 17 15,10 10-40-15,9 5-67 16,16 1-16 0,18-14-32-16,25-15-4 0,38-17-3 15,26-22-24-15,28-25-91 16,16-27-85-16,17-19-161 15</inkml:trace>
  <inkml:trace contextRef="#ctx0" brushRef="#br0" timeOffset="74984.62">16534 10060 678 0,'0'0'218'16,"0"0"2"-16,0 0-150 16,3 100 93-16,6-38-60 15,1 6-50-15,2 0-39 0,-3 1-9 16,-1-6-2-16,-3-7-3 15,-2-9-29-15,-3-11-69 16,0-10-90-16,0-12-116 16,0-12-271-16</inkml:trace>
  <inkml:trace contextRef="#ctx0" brushRef="#br0" timeOffset="75186.59">16520 10423 979 0,'0'0'195'0,"0"0"21"16,0 0-124-16,0 0-48 0,0 0-41 16,0 0 8-16,90-6-7 15,-54 12-1-15,2 1-6 16,-2-2-25-16,2-5-86 16,-4 0-49-16,-4 0-37 15,-4-13-75-15,-6-11-106 16</inkml:trace>
  <inkml:trace contextRef="#ctx0" brushRef="#br0" timeOffset="75553.08">16938 10106 567 0,'0'0'217'16,"0"0"-34"-16,0 0 22 15,31 110-61-15,-19-65-38 0,2-1-16 16,-1-3-36-16,-1-4-23 15,-2-6-12-15,0-10-4 16,-3-7-8-16,-3-10-6 16,1-4-1-16,1-3 1 15,3-17 5-15,6-10-3 16,-3-4-3-16,2-2-1 16,-2 3-5-16,-2 8 1 15,-3 9 5-15,-1 6 0 16,-3 10-4-16,1 0 3 15,-1 14-8-15,2 11 9 16,2 0 5-16,1 0-5 16,1 3 0-16,4 2 0 0,0 0 0 15,7-1-3-15,4-5-43 16,7-3-29-16,5-4-58 16,-2 0-41-16,-1-3-95 15,-6-1-256-15</inkml:trace>
  <inkml:trace contextRef="#ctx0" brushRef="#br0" timeOffset="76361.74">13867 13709 503 0,'0'0'148'16,"0"0"12"-16,0 0-24 16,0 0-38-16,0 0-21 15,0 0-10-15,81 50-17 16,-49-63-16-16,4-15 3 16,1-6-13-16,4-4-7 15,-1-5-8-15,-8-2 0 16,-6 2-9-16,-13 3 1 15,-10 3 1-15,-3 7 2 0,-6 6 3 16,-13 9 30 0,1 8 32-16,2 7-18 0,-1 1-14 15,4 22-18-15,4 10-8 16,4 7-4-16,5 2-2 16,0-1-4-16,5-1 1 15,10-5-2-15,4-6 0 16,5-4-19-16,0-9-39 15,2-7-71-15,0-9-22 16,-2 0-50-16,-2-9-107 16,-2-13-90-16</inkml:trace>
  <inkml:trace contextRef="#ctx0" brushRef="#br0" timeOffset="76924.74">14458 13369 787 0,'0'0'278'15,"0"0"-150"-15,0 0-6 16,0 0 21-16,31 89-57 16,-19-54-27-16,-3-2-21 15,-2-1-18-15,2-8-5 16,-5-8-6-16,-1-7-5 16,2-7-4-16,1-2-1 15,3-6 1-15,3-18 6 16,3-11-6-16,3-4-2 15,2-7-14-15,0 5 6 16,1 3 9-16,-5 5 1 0,-1 11 1 16,-7 11 1-1,-2 9 11-15,-1 2-7 16,3 16-3-16,1 11-3 0,4 7 0 16,4 0 2-16,5 1-2 15,6-3 0 1,4-7 0-16,1-6-1 0,-2-11-2 15,0-8-14-15,1-8 3 16,-1-23 6-16,-1-13-4 16,1-10-5-16,-1-8-11 15,-3-7-4-15,-5-7 4 16,-7-6 1-16,-10-3 21 16,-5 1 6-16,-12 6 7 15,-17 14 10-15,-2 19 5 16,3 26 17-16,4 19-6 0,7 28-17 15,6 25-16-15,6 21 4 16,5 8 5-16,0 5-2 16,5 3-5-16,11-4-2 15,2-2 0-15,1-9-3 16,-1-8-41-16,-3-12-69 16,-6-11-92-16,-5-15-61 15,-4-17-172-15</inkml:trace>
  <inkml:trace contextRef="#ctx0" brushRef="#br0" timeOffset="77061.67">14968 13328 403 0,'0'0'503'16,"0"0"-418"-16,36-77-25 16,11 58-45-16,7 9-15 15,-2 7-72-15,-6 3-162 16,-8 0-279-16</inkml:trace>
  <inkml:trace contextRef="#ctx0" brushRef="#br0" timeOffset="77736">15322 13294 232 0,'0'0'355'0,"0"0"-200"15,0 0 29-15,0 0-52 16,0 0-35-16,0 0-4 16,63-40-5-16,-35 44 7 15,1 13-10-15,-1 5-16 16,-2 0-26-16,-5 2 1 16,-4-4-14-16,-8-2-14 15,-3-3-11-15,-3-7-2 16,-3-4 0-16,0-3-3 15,0-1 0-15,0 0 5 16,2-12-5-16,2-8-5 16,5-2-3-16,3-1-5 15,4 5 13-15,3 4 0 0,0 4-2 16,2 3 2-16,-2 4 0 16,2 3 0-16,3 0-1 15,3 0-1-15,1 3 0 16,2-1 1-16,-1-2-8 15,1 0-23-15,2-2 5 16,-1-13 7-16,2-7 1 16,-3-2-2-16,-4 0 6 15,-6-2 9-15,-5 2 5 16,-8 6 1-16,-2 6 7 16,-4 7 20-16,1 5 7 15,4 12-34-15,3 25 1 16,4 18 6-16,7 16 8 0,-1 10 10 15,2 3 2 1,-5 0-13-16,-7 2-8 0,-7 0-6 16,-2-2 2-16,-6-6-2 15,-21-10 0-15,-11-13 0 16,-9-13 1-16,-4-8-1 16,5-13 2-16,0-14-2 15,5-7 4-15,3-19-3 16,8-20-1-16,11-7-18 15,15-7 5-15,4-3-2 16,26-7-15-16,5 2-56 16,0-1-122-16,-8 3-188 0</inkml:trace>
  <inkml:trace contextRef="#ctx0" brushRef="#br0" timeOffset="78204.97">16971 13087 859 0,'0'0'163'0,"0"0"-62"16,3 80 23-16,3-39-54 16,-1 2-46-16,0-3-16 15,-3-2-8-15,-2-4-39 16,0-6-94-16,0-8-143 15,0-12-304-15</inkml:trace>
  <inkml:trace contextRef="#ctx0" brushRef="#br0" timeOffset="78349.47">16998 12937 961 0,'0'0'175'0,"0"0"-37"16,-30-73-66-16,30 73-60 15,0 0-12-15,10 16-116 16,10 14-31-16,3 7-298 16</inkml:trace>
  <inkml:trace contextRef="#ctx0" brushRef="#br0" timeOffset="78765.85">17291 13037 311 0,'0'0'768'0,"0"0"-702"0,0 0 149 16,42 73-70-16,-24-41-75 16,-4-3-24-16,-4-2-21 15,0-4-9-15,-4-8-4 16,-3-5-11-16,-1-5 4 15,-1-5-5-15,1 0 1 16,-1-14 10-16,4-15-10 16,2-7-1-16,4-6-1 15,1-7-8-15,6-3-1 16,1 9 2-16,-1 7 8 16,-2 11 1-16,-1 13 0 15,-2 9 9-15,1 3 1 16,4 12-8-16,-2 14 7 15,2 10-5-15,2 4-3 0,-1 1-2 16,6 2-1-16,4-5-3 16,3-5-44-16,6-4-46 15,2-11-108-15,2-8-150 16,-6-10-429-16</inkml:trace>
  <inkml:trace contextRef="#ctx0" brushRef="#br0" timeOffset="79512.37">19790 11338 587 0,'0'0'161'0,"0"0"74"0,-55-90-70 15,26 80-58-15,1 10-28 16,-2 10-13-16,-1 31-43 16,0 28 2-16,1 23 23 15,2 16 2-15,6 10-16 16,11 0-14-16,11-9-4 15,6-16-16-15,34-23-4 16,18-26 4-16,17-25 0 16,10-19 0-16,2-22 1 15,-7-27 0-15,-15-16 3 16,-20-10 0-16,-18-12-1 16,-15-5 0-16,-12-8 1 0,-2-2 12 15,-27 7 5-15,-18 8-5 16,-11 15-7-16,-5 18-6 15,5 14-3-15,14 19-2 16,12 21-12-16,16 12-37 16,10 27-76-16,6 14-59 15,0 10-67-15,3 7-172 16</inkml:trace>
  <inkml:trace contextRef="#ctx0" brushRef="#br0" timeOffset="79789.5">19915 11805 687 0,'0'0'207'0,"0"0"17"15,0 0-65-15,0 0-84 16,107 7 9-16,-69 30 3 16,2 5-25-16,-1 2-34 15,3 0-18-15,-3-5-4 16,-1-3-6-16,4-10-6 16,0-10-67-16,1-10-141 0,-4-6-153 15</inkml:trace>
  <inkml:trace contextRef="#ctx0" brushRef="#br0" timeOffset="81133.95">20212 10555 326 0,'0'0'91'15,"0"0"14"-15,0 0-44 16,0 0-10-16,0 0-25 15,0 0 13-15,46-40-11 16,-25 67 72-16,1 9-1 16,-2 4-20-16,-1 4 1 15,-3 1-7-15,-5-1-11 16,-5-5-15-16,-1-5-13 16,-2-8-1-16,-2-8-9 15,2-6-7-15,-2-9-1 16,-1-3-4-16,2 0 10 15,2-10 40-15,2-12-39 16,4-7-21-16,0-4-2 16,-1-4 2-16,-2 0 0 0,2-1-2 15,3 4-1 1,0 0 1-16,1 3-1 0,-1 6 2 16,2 7-2-16,-5 9-1 15,1 9 1-15,3 2-2 16,0 21 0-16,0 11 3 15,-1 2 1-15,-2 3 7 16,-2-5 3-16,1 2 3 16,-2-5-8-16,-2-2 5 15,-2-5-7-15,-2-6 2 16,-1-6 0-16,0-6-3 16,0-3 5-16,0-3-6 0,0 0 4 15,0 0 15 1,0-10 20-16,0-11-26 0,0-2-15 15,3-7 3-15,4-2-3 16,3-4 0-16,2-3-1 16,5 1-2-16,2 4-2 15,3 5-2-15,0 10 1 16,-1 8 4-16,-5 11-3 16,-1 1 1-16,0 22-1 15,0 7 5-15,0 3 1 16,0 1 1-16,0 0-4 15,3-2 1-15,0-3 1 16,9-7-14-16,5-8-40 16,10-7-34-16,6-7-42 15,1 0-46-15,1-10-95 0,-3-13-241 16</inkml:trace>
  <inkml:trace contextRef="#ctx0" brushRef="#br0" timeOffset="81550.55">21743 11838 1355 0,'0'0'70'16,"0"0"32"-16,0 0-102 15,0 0-6-15,0 0-337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40:58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6619 5564 6 0,'0'0'618'0,"0"0"-461"15,0 0 76-15,0 0-43 16,0 0-82-16,0 0-80 16,0 0 101-16,15 118-52 15,-9-53-25-15,-3 4-11 16,-3 1-12-16,0 2-4 16,0-6-15-16,0-11-10 15,5-13 0-15,-1-14-13 16,2-14-71-16,0-11-46 15,-2-3-100-15,1-20-43 0,-4-17-171 16</inkml:trace>
  <inkml:trace contextRef="#ctx0" brushRef="#br0" timeOffset="548.99">6794 5154 338 0,'0'0'91'16,"0"0"-28"-16,0 0-2 0,0 0-21 16,0 0 20-16,0 0 8 15,-29-33 5-15,19 30 7 16,-3-1 17-16,-4 1-24 15,-7 1-1-15,-7 2-17 16,-9 0 11-16,-11 10-2 16,-12 21-7-16,-13 18-9 15,-7 18-13-15,-1 20 15 16,4 22-5-16,8 18-5 16,15 22 6-16,20 13-15 15,22 11-10-15,15-4 1 16,19-14-6-16,25-24-11 15,14-27-2-15,15-31-6 16,15-31-5-16,18-29 8 16,12-19 11-16,7-45-5 0,0-28 4 15,-5-23-10-15,-10-21-15 16,-16-19 10-16,-15-16-10 16,-18-7 5-16,-28 1 6 15,-30 14 4-15,-16 24 1 16,-39 24 2-16,-16 27-1 15,-8 27 13-15,-7 24-3 16,-5 20-11-16,1 5-1 16,11 33-4-16,15 12-34 15,19 10-52-15,26 0-134 16,13-1-206-16</inkml:trace>
  <inkml:trace contextRef="#ctx0" brushRef="#br0" timeOffset="1307.63">10250 5656 396 0,'0'0'501'16,"0"0"-337"-16,0 0-13 15,0 0-59-15,0 0-23 16,116-27-21-16,-65 27-28 15,-5 5-12-15,-10 18-4 16,-14 8-2-16,-19 11 2 0,-3 10 4 16,-31 11-7-16,-12 7 3 15,-4 3 10-15,1-4-8 16,6-6 8-16,7-15 20 16,11-13 10-16,11-16-10 15,11-12-15-15,2-7-3 16,27 0 9-16,18-26 27 15,20-11-23-15,12-8-19 16,12-4-4-16,-2-6-6 16,-4 1-15-16,-7 1-76 15,-5 3-38-15,-10 6-139 16,-11-1-136-16,-16 1-380 16</inkml:trace>
  <inkml:trace contextRef="#ctx0" brushRef="#br0" timeOffset="1706.88">10703 5227 622 0,'-119'15'119'16,"-14"17"64"-16,-9 14-60 15,1 12-33-15,1 14-5 16,7 13 10-16,12 14 3 15,24 17-16-15,27 15-29 16,34 8-15-16,35 3-20 16,12-7-5-16,43-15-12 0,28-20 1 15,27-22-2-15,25-35-10 16,25-32 10-16,31-20 6 16,15-49-3-16,7-28-3 15,-5-23-14-15,-19-21-19 16,-20-23 11-16,-30-6-17 15,-39-2 15-15,-46 9 24 16,-46 18 2-16,-29 19 5 16,-54 23-4-16,-23 25 8 15,-21 30-11-15,-10 29-1 16,1 8 1-16,13 34-8 16,19 7-83-16,26 5-100 0,32-5-208 15</inkml:trace>
  <inkml:trace contextRef="#ctx0" brushRef="#br0" timeOffset="2555.8">15267 5349 727 0,'0'0'172'15,"0"0"-24"-15,0 0-2 0,0 0-49 16,0 0-44-1,90-61-2-15,-31 61-18 0,6 17 20 16,-1 9-21-16,-9 4-16 16,-15-1-1-16,-14 2-11 15,-20 1-3-15,-6-1 13 16,-11-2-4-16,-20 0 5 16,-5-6-11-16,-6-4 5 15,2-3-4-15,4-7-4 16,6-3-1-16,11-4 9 15,12-2 1-15,7 0 13 16,0 0-4-16,20 0-15 16,27-2 3-16,20-1 19 15,12 3 0-15,0 0-4 16,-12 12-7-16,-21 10-7 16,-16 6-1-16,-20 5 1 15,-10 5-6-15,-10 5 9 0,-26 1 0 16,-10-1-8-16,-14-1-3 15,-7-9 0-15,-6-3-12 16,0-7-35-16,-3-8-37 16,0-5-6-16,1-9-76 15,8-1-113-15,11-12-85 16,18-21-74-16</inkml:trace>
  <inkml:trace contextRef="#ctx0" brushRef="#br0" timeOffset="2939.48">15796 4720 1087 0,'-93'-4'63'16,"-12"6"12"-16,-6 38 82 15,-9 27-50-15,1 30-42 16,4 31-9-16,2 29-12 15,19 22 8-15,24 19-5 16,39 2-11-16,31-6-9 16,58-21-25-16,39-24-2 15,31-38-4-15,21-33 4 16,21-39-5-16,12-39 4 0,0-33-20 16,-11-45-13-16,-23-28-22 15,-24-27 12 1,-23-23 35-16,-23-14 9 0,-29-11-3 15,-34 4 7-15,-21 12 1 16,-52 20-5-16,-27 24-8 16,-22 31-2-16,-13 28-22 15,-6 25-43-15,-10 24-14 16,-7 13-64-16,-1 16-68 16,-5 15-188-16</inkml:trace>
  <inkml:trace contextRef="#ctx0" brushRef="#br0" timeOffset="4261.66">7353 5339 262 0,'0'0'90'0,"0"0"-2"15,0 0-20-15,0 0 3 0,0 0 8 16,0 0 15-16,-21 31 9 16,21-31 5-16,0 2 3 15,-4-2-13-15,4 0-7 16,0-4 0-16,0-15-46 15,0-6-5-15,0-11-7 16,7-9-2-16,13-10-4 16,11-7 1-16,12-10-13 15,14-7 17-15,11-7-4 16,14-4-15-16,14 4 9 16,16 4-2-16,22 8 4 15,17 9-18-15,17 14-4 16,13 13 2-16,5 19-1 15,0 19-3-15,-8 7 8 16,-5 29 15-16,-15 10 8 0,-13 7-4 16,-17 5-10-1,-28 1-8-15,-21 3-2 0,-22-9-4 16,-20-7 5-16,-13-12-2 16,-9-11-6-16,-8-10 2 15,-4-7-2-15,0-6-16 16,-3 0-25-16,0 0-3 15,0 0-17-15,0-8-48 16,0 3-96-16,0 3-96 16,0 2-140-16</inkml:trace>
  <inkml:trace contextRef="#ctx0" brushRef="#br0" timeOffset="4715.85">9702 5045 176 0,'0'0'342'15,"0"0"-247"-15,0 0 93 16,0 0-4-16,0 0-69 16,0 0-82-16,12 14 92 15,20 22 6-15,-1 1-29 16,3-2-33-16,-1-6-28 15,-3-5-15-15,0-12 8 16,-6-6-10-16,-5-6-16 16,-4 0 10-16,1-14-5 15,-5-7-3-15,-5-7-5 0,-5-1-5 16,-1-8-22 0,-4-2-47-16,-23-5-65 0,-10-3-159 15,-20 2-209-15</inkml:trace>
  <inkml:trace contextRef="#ctx0" brushRef="#br0" timeOffset="5547.76">6031 5300 684 0,'0'0'112'16,"0"0"104"-16,-132-79-88 16,72 42-12-16,-10-2-7 15,-6-8-37-15,-11-8-1 16,-7-13-12-16,2-15-28 16,4-13-18-16,6-15-12 15,12-17-1-15,3-15 0 16,16-16-2-16,18-15 2 15,26-8-12-15,14 3-5 16,44 14 13-16,25 16 3 16,21 23 0-16,22 17 1 15,10 25 0-15,5 27-1 16,-3 33-2-16,-9 30-2 16,-13 53 1-16,-12 38 4 0,-19 27 8 15,-18 18 19-15,-19 13-14 16,-14 5 2-16,-15-3-11 15,-9-6-1-15,-3-20-1 16,0-16 4-16,0-13-6 16,0-18-4-16,3-16-33 15,5-15-70-15,-4-20-144 16,-3-16-145-16</inkml:trace>
  <inkml:trace contextRef="#ctx0" brushRef="#br0" timeOffset="5927.99">6254 4611 949 0,'0'0'167'0,"0"0"-67"15,0 0-54-15,-5 89 25 16,8-51-24-16,8-4-19 15,7-9-16-15,-3-8-2 16,4-10-10-16,2-7 3 16,0-2-1-16,4-18-2 15,-4-2-65-15,0-1-91 16,-12 1-149-16,-8-3-520 16</inkml:trace>
  <inkml:trace contextRef="#ctx0" brushRef="#br0" timeOffset="7711.67">11677 5476 68 0,'0'0'330'15,"0"0"-239"-15,0 0 50 16,0 0 1-16,0 0-4 16,0 0-31-16,-83 24-10 15,80-24-9-15,1 0 8 16,1 0-23-16,-1-11-7 16,-1-3-11-16,3-6-21 15,0-2 1-15,0-7-15 16,12-6-3-16,12-5 1 15,16-8-6-15,20-3 1 0,26-5-2 16,16 0-1 0,19-1-7-16,16 4-1 0,12 6 5 15,11 11 9-15,5 15 5 16,-1 20-3-16,-3 4 1 16,-5 27 6-16,-7 7-9 15,-6 3 1-15,-13 3 4 16,-17 0-3-16,-16-1 0 15,-20 1-5-15,-17-11-4 16,-17-6-1-16,-11-7-3 16,-13-6-5-16,-4-6 0 15,-6-2-6-15,-3-5-29 16,0 0-22-16,-2 0 0 16,1-12-35-16,1-8-48 0,1-4-103 15,-4-1-88-15,-3-5-151 16</inkml:trace>
  <inkml:trace contextRef="#ctx0" brushRef="#br0" timeOffset="7926.37">14003 5013 623 0,'0'0'170'0,"0"0"-83"16,89 4 57-16,-7 16 17 0,18 6 3 15,4 3-49 1,-13 0-38-16,-17-1-29 0,-27 2-25 15,-26-2-11 1,-21 3-11-16,-21 5 1 0,-46 3-2 16,-28 0-56-16,-23-1-85 15,-16-2-37-15,-14-3-173 16,-12-3-512-16</inkml:trace>
  <inkml:trace contextRef="#ctx0" brushRef="#br0" timeOffset="8482.49">11899 5945 6 0,'0'0'422'0,"0"0"-332"16,-12-73 54-16,12 63 8 15,0 8-35-15,3 2-34 16,14 21-56-16,14 25 35 16,15 19 27-16,12 15 0 15,20 5 72-15,22 4-54 16,21-1-37-16,24-6-10 15,11-10-42-15,10-14 0 16,0-14-13-16,-4-10 9 16,-9-15-1-16,-6-12-12 15,-18-7 0-15,-14-12 0 16,-21-15 1-16,-22-5-2 0,-20 2 0 16,-19 1-21-16,-14 1-11 15,-14 0-28-15,-5-2-48 16,0-5-87-16,-18-3-177 15</inkml:trace>
  <inkml:trace contextRef="#ctx0" brushRef="#br0" timeOffset="9394.32">11774 5859 689 0,'0'0'236'16,"0"0"-122"-16,33 100 97 15,-9-45-59-15,-2 1-57 16,2-3-38-16,-3-5-24 16,-2-4-17-16,-4-5-8 15,1-5-5-15,-5-6-4 16,-3-8 1-16,-2-6-47 0,-1-4-34 15,-2-7-73 1,0-3-37-16,0-3 7 0,-1-19-143 16,-2-9-280-16</inkml:trace>
  <inkml:trace contextRef="#ctx0" brushRef="#br0" timeOffset="9636.89">11887 5808 658 0,'0'0'178'0,"0"0"20"0,0 0-68 15,0 0 2-15,0 0-23 16,0 0-55-16,26-67-31 16,25 75 31-16,11 13-11 15,10 0-23-15,2 1-16 16,1 0-4-16,-4-1-4 15,-8-5-87-15,-8-2-164 16,-10-9-268-16</inkml:trace>
  <inkml:trace contextRef="#ctx0" brushRef="#br0" timeOffset="11326.74">15266 4908 435 0,'0'0'121'0,"0"0"53"16,0 0 3-16,-84-81-39 15,56 47-20-15,-3-5-31 16,-4-5-2-16,-3-6 9 16,-7-6-48-16,-3-7 11 15,-3-12-18-15,5-12-9 16,1-10-13-16,8-15-7 16,7-16-7-16,11-15-1 15,16-17-2-15,6-6 1 0,42-2-1 16,25 2-2-16,22 7-3 15,17 10 4-15,8 11-15 16,-1 13 4-16,-1 21-4 16,-4 24-9-16,-9 22 12 15,-8 24 9-15,-14 28 0 16,-14 12 0-16,-8 53 1 16,-9 35 3-16,-7 34 7 15,-4 22 21-15,-9 8 3 16,-8 2-4-16,-7-7-11 15,-6-8 2-15,-6-7-12 0,-2-13-3 16,0-7-1 0,0-15-4-16,-12-14 0 0,0-10-8 15,-1-14-31-15,1-16-47 16,0-12-59-16,0-13-75 16,-1-10-106-16,-1-10-139 15</inkml:trace>
  <inkml:trace contextRef="#ctx0" brushRef="#br0" timeOffset="11596.97">15906 4110 519 0,'0'0'109'0,"0"0"65"15,0 0 16-15,0 0-56 16,0 0-116-16,0 0 36 15,-46 79 13-15,41-47 8 16,5-3-30-16,0-8-26 16,0-8-4-16,2-6-11 15,9-7 2-15,9 0-2 16,5-9 2-16,2-7 0 16,-3 2-6-16,-9 6-25 15,-5 8-83-15,-10 0-160 16,-1 11-388-16</inkml:trace>
  <inkml:trace contextRef="#ctx0" brushRef="#br0" timeOffset="12817.79">15299 6673 176 0,'0'0'324'0,"0"0"-164"16,0 0 33-16,0 0-37 15,0 0-74-15,0 0-59 16,0 37 8-16,-6 16 33 0,-6 18-1 16,1 12-6-1,-6 11 23-15,-6 8 3 0,-8 6-58 16,-11 9 6-16,-14 9-13 16,-13 6-3-1,-12 4 21-15,-9 7-19 0,-2 5 2 16,1 7-2-16,-7 9-13 15,-4 2 5-15,-5 0-3 16,-2-1-6-16,-4-2 0 16,-2 0-3-16,-6 1 3 15,-7-1 1-15,-10 1-1 16,-5-7 0-16,-12-1 3 16,-9-7-2-16,-3-2 0 15,-10-4-1-15,-4-9-4 16,-7-4 4-16,-4-13 0 15,-8-9 1-15,0-11 2 16,0-15 0-16,-6-11-3 0,1-12-3 16,-4-15 1-1,-3-9 4-15,2-15 0 0,5-10 1 16,1-10-3-16,6-4-3 16,5-22 3-16,5-13-1 15,3-13 1-15,11-10 0 16,8-11-3-16,8-11 1 15,15-11-4-15,4-11 0 16,11-11 6-16,7-11 0 16,8-4 1-16,5-5-1 15,7-1 3-15,5-3-3 16,7-4 0-16,4-1-3 0,7-2 2 16,1 0-1-16,-1 6 4 15,2 3-4-15,6 7 2 16,1 1 0-16,5 3 0 15,3 2 1-15,6 2 4 16,4 1-5-16,9 6 3 16,5 9-3-16,6 6 0 15,5 12 0-15,4 7 0 16,1 6-4-16,3 8 4 16,0 6 0-16,1 9 0 15,0 7 0-15,2 8 1 16,0 9-1-16,2 7 1 15,2 9-1-15,5 6 0 0,3 5-1 16,2 3 0 0,1 0-4-16,0 0-39 0,0 0-37 15,0 0-38-15,0 6 10 16,0-2-31-16,0-1-56 16,0-3-85-16,0 0-166 15</inkml:trace>
  <inkml:trace contextRef="#ctx0" brushRef="#br0" timeOffset="13307.68">6817 7324 377 0,'0'0'142'0,"0"0"-5"16,0 0-15-16,0 0-1 15,0 0 12-15,0 0-18 16,-23 8-9-16,2 31 1 16,-6 15 1-16,-7 5-27 15,-4 2-31-15,1-3-24 16,10-9-11-16,5-10-9 15,10-9-6-15,5-10-2 16,5-9-27-16,2-9-43 16,0-2-63-16,10-10 18 15,4-16 25-15,4-10-83 16,-5-10-126-16,-1-8-133 0</inkml:trace>
  <inkml:trace contextRef="#ctx0" brushRef="#br0" timeOffset="13471.5">6895 7134 810 0,'0'0'140'16,"0"0"67"-16,106 51-35 16,-66-12-60-16,9 2-25 15,1 0-56-15,5-2-14 16,0-4-1-16,-7-4-16 16,-8-5 0-16,-10-6-45 15,-10-10-141-15,-10-10-124 16,-10-3-390-16</inkml:trace>
  <inkml:trace contextRef="#ctx0" brushRef="#br0" timeOffset="15092.58">15874 4035 113 0,'0'0'179'0,"0"0"-63"16,0 0 4-16,0 0-24 16,0 0 26-16,0 0-16 15,-38-40-11-15,34 37-9 16,2 2-37-16,0-1 21 15,1 1-19-15,-1 0 3 16,2-2-11-16,0 3 1 16,0 0 3-16,-1 0-15 0,1 0-2 15,-2 0-10 1,2 0-2-16,-1 0-5 0,1 0 0 16,-2 0 0-16,1 0 0 15,-1 4-4-15,1 9-5 16,1 11 1-16,0 10 8 15,0 10 1-15,1 6 13 16,10 2 8-16,4 0-3 16,-3-3-6-16,-1-3-6 15,0-3-2-15,-2-4-2 16,1-6-9-16,-1-3-1 16,0-6 1-16,-1-7-3 15,-1-5-4-15,-4-7 0 16,0-4 5-16,-1-1-3 15,4 0 0-15,3-3 14 0,8-15 4 16,7-8-12 0,5-5-4-16,2-2-2 0,2-4-1 15,1-1-1-15,0 1-1 16,1 3-10-16,-4 1-35 16,2 1-48-16,0 7-59 15,-1 4-198-15,0 3-379 16</inkml:trace>
  <inkml:trace contextRef="#ctx0" brushRef="#br0" timeOffset="21352.63">16804 3006 781 0,'0'0'84'0,"0"0"-9"16,-11-82-11-16,40 46-26 0,21-2 16 15,24-2-11-15,23 2-8 16,17 9 10-16,15 7-16 16,2 10-6-16,0 12-6 15,-6 3 15 1,-11 25-8-16,-14 16 3 0,-14 10-9 15,-10 10-5-15,-12 12-5 16,-16 10 8-16,-12 13 3 16,-17 13 15-16,-13 14 45 15,-6 16-52-15,-12 11-18 16,-24 10 20-16,-16 3-10 16,-15 6 4-16,-15 9-11 15,-16 11 5-15,-16 9-7 16,-11 9 12-16,-8 5-13 0,-2-5 6 15,6 4-6-15,11-4 1 16,14-2-4-16,19-9 4 16,22-16-9-16,29-13-1 15,30-20-1-15,11-15 1 16,42-18-1-16,27-24 1 16,21-24-1-16,24-25-1 15,15-24-1-15,20-20 3 16,15-19 2-16,6-28-1 15,11-23-1-15,0-12 7 16,1-11-7-16,-10-6 0 16,-13-1-4-16,-15-4 4 0,-25-5 1 15,-18-1 0-15,-28 0 1 16,-20 0 4-16,-26-2-4 16,-20 6 2-16,-14 8-3 15,-20 9 1-15,-22 16-2 16,-14 10 0-16,-16 13 0 15,-13 11-3-15,-13 12 3 16,-10 10-2-16,-8 10 2 16,-3 7 3-16,0 5-2 15,-4 24-1-15,2 14 0 16,6 11 5-16,5 13-5 16,10 14-3-16,9 15 0 15,11 12 1-15,12 9 4 0,13 7-2 16,13 4 2-1,14 6 7-15,12 3-9 0,14 2 2 16,2 10-1-16,21 10 6 16,18 5 9-16,11 4-3 15,12-1 5-15,9 1-10 16,10 0 0-16,5 8 3 16,8 2-4-16,2 3 3 15,1-2-3-15,-8-11-3 16,-7-4-1-16,-10-5-1 15,-12-4-1-15,-14-7 3 16,-18-8-1-16,-18-9 1 16,-10-13-3-16,-31-2 3 15,-32-14-3-15,-31-8 3 16,-33-11 0-16,-32-11 0 0,-30-9-1 16,-34-10-3-16,-31-7-9 15,-43-6-23-15,-45-6-81 16,-49-12-85-16,-65-11-426 15</inkml:trace>
  <inkml:trace contextRef="#ctx0" brushRef="#br0" timeOffset="76470.88">18862 3433 384 0,'0'0'640'0,"0"0"-473"16,0 0-26-16,0 0-50 16,94-37-48-16,-4 21-3 15,22-2-8-15,17 0-26 16,-1 1 5-16,-8 4-11 16,-20 4-5-16,-22 0-3 15,-17 2-80-15,-15 0-55 16,-18-3-87-16,-19-2-150 0</inkml:trace>
  <inkml:trace contextRef="#ctx0" brushRef="#br0" timeOffset="76640.64">19642 3350 655 0,'0'0'154'0,"-27"109"-6"15,17-43-31-15,-2 5-45 16,3 7-32-16,0-2-34 15,1-2-5-15,-5 1-1 16,0-4-134-16,-8-7-152 16,-6-7-225-16</inkml:trace>
  <inkml:trace contextRef="#ctx0" brushRef="#br0" timeOffset="76823.25">19162 4280 1147 0,'0'0'189'0,"0"0"12"16,0 0-102-16,0 0-49 16,0 0-44-16,93-28-2 15,-40 17-4-15,10-3-4 16,4 2-56-16,0 2-78 16,-9-3-141-16,1 3-241 15</inkml:trace>
  <inkml:trace contextRef="#ctx0" brushRef="#br0" timeOffset="78458.58">19781 4091 445 0,'0'0'159'0,"0"0"-61"0,0 0-5 16,0 0 70-16,0 0-47 15,0 0-32-15,43 35-3 16,-25-35-16-16,2 0-25 16,2 0 0-16,2-13-15 15,-1-7-10-15,0-5-7 16,-1-8-1-16,1-6-7 15,-1-4 5-15,-4-4-5 16,-3-1-5-16,-8 3-2 16,-7 6-1-16,0 7 8 15,0 12 0-15,-7 6 6 16,-3 11 15-16,-1 3 13 16,-1 5-27-16,-1 19-6 15,2 4 0-15,5 3-1 16,5-3 4-16,1-3 3 15,0-2-3-15,6-5-2 16,7-5-1-16,3-7-1 0,4-6 0 16,5 0 2-16,4-9-2 15,1-13-1-15,1-5-16 16,-3-4-1-16,-1 2 17 16,-6 1 1-16,-9 5 2 15,-8 4 5-15,-2 6 22 16,-2 8 24-16,0 4 2 15,0 1-20-15,0 0-25 16,0 5-10-16,-3 16-7 16,-5 9 5-16,4 3 1 0,2 1 2 15,2 3-1-15,0-7 0 16,6 1 0-16,9-8-4 16,6-5 4-16,3-7-3 15,3-7 1-15,4-4-12 16,3-1 5-16,1-18-4 15,1-6-8-15,-3-6 1 16,-2-3 9-16,-6-8-4 16,-6-1 9-16,-7-1 6 15,-8 0 0-15,-4 6 0 16,0 4 11-16,-8 12 18 16,-6 7 4-16,1 6-3 15,1 9-7-15,-4 0-13 16,1 17-10-16,-3 12 0 15,4 5 2-15,3 3 1 0,8-2-2 16,3-3-1-16,0-3-1 16,17-6 1-16,10-6 4 15,8-7-4-15,6-9-2 16,5-1-17-16,-1-4-9 16,1-17 0-16,-5-5-1 15,-8-5 4-15,-8-1 20 16,-4-2 5-16,-9 3 2 15,-3 0 1-15,-6 6 29 16,-3 3 0-16,0 6 6 16,0 3-17-16,0 6 12 15,0 3-7-15,-1 4-5 0,-4 0-21 16,-3 4 0 0,2 18-6-16,-4 6 0 0,1 7 6 15,6 1 0-15,3 1 3 16,0-3-6-16,3-5 1 15,18-5 2-15,7-8-1 16,10-9 1-16,9-7-8 16,4 0-8-16,3-17-18 15,-2-9 0-15,-6-6-4 16,-6-3 10-16,-10-6 11 16,-10 3 17-16,-7 2 0 15,-7 11 3-15,-6 7 16 16,0 9 38-16,0 6-14 0,0 3-13 15,-8 0-25-15,-5 19-4 16,1 8-1-16,0 5 7 16,6 1-7-1,6-2 0-15,0-2-3 0,2-2 2 16,19-7-18-16,8-6-39 16,12-9-14-16,14-5-40 15,9-8-54-15,10-17 72 16,0-9-7-16,-9-7-75 15,-12-1 28-15,-21 3 148 16,-16 3 5-16,-11 10 242 16,-5 6 18-16,0 8-21 0,-1 7-125 15,-9 5-52 1,-1 0-41-16,-5 13-26 0,-1 16-6 16,-1 10 2-16,3 6 4 15,9-2 0-15,4-3 0 16,2-5-3-16,5-7 2 15,13-9 1-15,5-10-5 16,3-9-3-16,4-2-1 16,3-24-4-16,0-16-6 15,0-11-7-15,0-9-5 16,-5-7 4-16,-4-6 3 16,-12-7 12-16,-4-6 12 15,-8-3 0-15,0 8 2 16,0 20 1-16,-11 17 11 15,2 22 26-15,3 19 4 0,-4 5-17 16,-3 29-27-16,-4 18-9 16,-3 15 5-16,4 13 4 15,5 8 1-15,5 10-1 16,5 5-1-16,1 0-54 16,9-12-90-16,19-21-157 15,11-27-235-15</inkml:trace>
  <inkml:trace contextRef="#ctx0" brushRef="#br0" timeOffset="79271.33">22142 3557 255 0,'0'0'386'0,"0"0"-121"16,0 0-48-16,0 0-124 16,0 0-72-16,0 0 46 15,-1 77 45-15,11-45-39 16,1-2-22-16,-1-9-20 16,2-4-12-16,1-8-8 15,7-7-5-15,5-2-2 0,6-4 5 16,4-17-7-16,1-11 0 15,-2-7 5 1,-4-4-7-16,-7 5 0 0,-9 7 7 16,-4 14-3-16,-5 7 3 15,-5 7 58-15,0 3-25 16,0 0-38-16,1 2-2 16,2 15-8-16,2 8 8 15,1 5-1-15,4 4 1 16,5-1-8-16,7-2-37 15,7-5-39-15,7-7-39 16,8-9-75-16,4-9-26 16,4-1-156-16</inkml:trace>
  <inkml:trace contextRef="#ctx0" brushRef="#br0" timeOffset="79620.16">23037 3459 666 0,'0'0'440'0,"0"0"-224"16,0 0 7-16,0 0-118 15,0 0-47-15,0 0-32 16,-67-10-25-16,48 44 4 16,3 5 14-16,6 5-9 15,6-1-4-15,4-2-1 16,0-6-5-16,17-7 5 16,13-14-5-16,6-9-1 15,6-5-1-15,6-11-19 16,-2-20-10-16,-3-4 5 15,-9-5 13-15,-10 2 13 16,-12 6 1-16,-7 7 25 0,-4 5 25 16,-1 11-6-16,0 6 13 15,0 2-33-15,0 1-25 16,2 0-8-16,4 15-1 16,3 8 6-16,1 2-2 15,3 0-28-15,-1-1-32 16,4-5-29-16,-2-2-29 15,0-9-134-15,-1-8-95 16,-2 0-269-16</inkml:trace>
  <inkml:trace contextRef="#ctx0" brushRef="#br0" timeOffset="79776.59">23368 3392 1272 0,'0'0'33'0,"0"0"71"16,0 0-63-16,0 0-41 15,-47-73-10-15,45 70-98 16,-1 3-91-16,-3 0-103 16,3 0-227-16</inkml:trace>
  <inkml:trace contextRef="#ctx0" brushRef="#br0" timeOffset="80237.86">23829 2713 937 0,'0'0'113'0,"0"0"58"15,0 0-66-15,0 0-105 16,-37 73-5-16,21 4 5 16,-1 8 29-16,-1 7 32 15,-1-2-11-15,1-1-29 16,0-7 0-16,4-11-19 15,3-10-2-15,5-14 0 16,4-18 0-16,2-12 0 0,0-13 0 16,0-4 0-16,0-10 1 15,13-18 10-15,4-8-2 16,1-7 7-16,0-3 20 16,4 0-11-16,5 5 0 15,6 7-7-15,7 9-13 16,6 11 6-16,1 9 0 15,2 5 1-15,-3 3 3 16,-9 16 10-16,-7 1 17 16,-13-1-20-16,-9 4-2 15,-8 1-5-15,0 4-4 16,-23 1-6-16,-10 0 3 16,-10-2-8-16,-4-3-17 15,-2-4-54-15,1-2-33 16,2-1-44-16,4-2-157 0,12-9-308 15</inkml:trace>
  <inkml:trace contextRef="#ctx0" brushRef="#br0" timeOffset="80843.64">24273 3480 881 0,'0'0'143'0,"0"0"-126"16,0 0 27-16,0 0 63 0,0 0-25 15,104 63-22-15,-64-60-18 16,3-3-5-16,0 0 3 16,5-20-20-16,1-13-1 15,7-11-12-15,2-13-4 16,1-11 1-16,1-12-1 15,-5-13-2-15,-8-13-1 16,-7-8-3-16,-14-2-2 16,-11 5 4-16,-11 13 1 15,-4 19 2-15,-5 23 4 16,-10 20 21-16,-4 22 31 16,-7 14-22-16,-5 30-27 15,-6 32-9-15,-5 30 0 16,2 24 0-16,4 19 3 15,11 3 1-15,17-2-1 0,8-20-1 16,21-18-2-16,19-17 0 16,8-21 0-16,6-22-4 15,1-21-4-15,1-17-8 16,-1-23-11-16,1-21-7 16,-10-12-4-16,-7-9-10 15,-11-5 37-15,-8 1 11 16,-11 10 3-16,-5 15 42 15,-2 21 28-15,-2 16-10 16,0 7-7-16,0 16-56 16,-8 16-8-16,-4 11 8 15,3 5 0-15,6-1 0 16,3-3 0-16,12-4-2 16,21-3 2-16,9-11-41 0,5-5-43 15,-2-6-82-15,-13-8-134 16,-18-7-332-16</inkml:trace>
  <inkml:trace contextRef="#ctx0" brushRef="#br0" timeOffset="81458.78">21974 4712 730 0,'0'0'223'16,"0"0"-33"-16,-106-19-71 16,65 28-7-16,1 26-51 15,4 16-25-15,4 11-5 0,11 1-7 16,7-5 4-16,14-3-19 15,0-6 3-15,23-9-7 16,14-9-5-16,14-12 2 16,10-11-1-16,11-8-2 15,2-3-8-15,-4-21-44 16,-7-11-76-16,-8-10-41 16,-10-12-41-16,-11-10-153 15,-12-17-170-15</inkml:trace>
  <inkml:trace contextRef="#ctx0" brushRef="#br0" timeOffset="81858.86">22278 4284 732 0,'0'0'252'0,"0"0"-67"0,0 0-124 16,-33 94 28-16,33-24 59 16,0 7-39-16,4 8-33 15,10 3 8-15,2-3-23 16,2-4-25-16,-1-11 5 15,0-12-28-15,-1-13-5 16,-2-12-5-16,0-13-1 16,-4-15-2-16,7-5 0 15,3-16 3-15,2-17 1 16,1-10-1-16,-2-10-3 16,-4-6 0-16,-3-2-1 15,-1 8 1-15,-3 10-1 16,-3 14 5-16,-2 17-2 15,-4 7-2-15,2 5-1 0,0 3-1 16,5 19-8-16,4 11 10 16,-2 8 1-16,3-1-1 15,-1 3-3-15,1-4 0 16,1-1 2-16,1-2-49 16,3-7-31-16,4-7-21 15,4-7-35-15,5-11-49 16,2-4-32-16,1-5-162 15,1-18-313-15</inkml:trace>
  <inkml:trace contextRef="#ctx0" brushRef="#br0" timeOffset="82308.5">22970 4836 1076 0,'0'0'259'0,"0"0"-2"0,0 0-113 16,0 0-50-16,0 0-46 15,0 0-33-15,-73 28-1 16,55 0 5-16,3-4-10 15,8-3-7-15,4-5-2 16,3-7-2-16,0-5-1 16,7-4-27-16,15 0-8 15,7-19 11-15,2-5-9 16,-4-1-6-16,-4 4 22 16,-9 5 20-16,-5 8 0 15,-6 5 29-15,-3 3 9 0,0 0-17 16,0 0-21-16,2 5-2 15,1 7 1-15,4 5 1 16,2-6 0-16,5-3 0 16,5-5 0-16,8-3-4 15,6 0-15-15,4-14-4 16,1-11 1-16,-2-1 7 16,-6-5 3-16,-10 1 11 15,-4 9 1-15,-7 8 0 16,-6 5 22-16,0 8-2 15,1 0-18-15,1 0-2 16,4 14-5-16,0 5 4 0,1 2-23 16,-4 3-49-1,-4-2-65-15,-2-5-116 0,0-2-113 16,-3-10-475-16</inkml:trace>
  <inkml:trace contextRef="#ctx0" brushRef="#br0" timeOffset="82449.75">23379 4570 577 0,'0'0'783'15,"0"0"-731"-15,0 0 34 16,0 0-69-16,0 0-17 16,0 0-125-16,1-61-175 0,17 75-167 15</inkml:trace>
  <inkml:trace contextRef="#ctx0" brushRef="#br0" timeOffset="82871.32">23680 4574 1003 0,'0'0'72'0,"0"0"34"16,0 0 68-16,0 0-36 15,52 100-47-15,-44-64-51 0,-1 0-4 16,-2-7-9-16,0-7-19 16,-2-9 1-16,-1-6-5 15,-1-5-4-15,4-2 0 16,4-2 3-16,6-18 18 16,3-8-21-16,6-6 2 15,-1-1-5-15,1 1 6 16,-1 5-3-16,-2 5 0 15,-1 7 2-15,-4 10-2 16,-3 2 0-16,-1 5 9 16,2 0-1-16,2 12-6 15,4 12 6-15,3 2-1 16,-1 6 7-16,5 0-4 0,1-4-6 16,2-3-2-1,0-6-4-15,3-8-1 0,0-5-62 16,3-6-56-16,2 0-183 15,0-21-323-15</inkml:trace>
  <inkml:trace contextRef="#ctx0" brushRef="#br0" timeOffset="82961.57">24717 4543 1115 0,'0'0'164'15,"0"0"-130"-15,0 0-34 16,0 0-177-16</inkml:trace>
  <inkml:trace contextRef="#ctx0" brushRef="#br0" timeOffset="90883.19">19961 9285 627 0,'0'0'183'0,"0"0"8"0,0 0-97 16,0 107-57-16,0-23 46 15,2 11-13-15,7-1-38 16,3 1 14-16,-2-8-28 16,-2-6-12-16,-2-8-3 15,-3-10-3-15,0-15 0 16,-2-17-32-16,1-18-109 15,-1-13-57-15,-1-19-61 16,0-23-87-16,0-16-55 16</inkml:trace>
  <inkml:trace contextRef="#ctx0" brushRef="#br0" timeOffset="91479.63">19924 9489 76 0,'-16'-116'419'0,"1"4"-191"0,12 8-83 15,3 25 52-15,4 16-77 16,20 17-39-16,5 16-26 15,9 16-36-15,15 14-6 16,9 3-8-16,7 26 8 16,-1 14 9-16,-8 8-1 15,-17 7-3-15,-16 7 1 16,-18 10-6-16,-9 9 9 16,-7-1-3-16,-22-1-7 15,-8-7 0-15,-9-9-11 0,-4-8 5 16,-5-12-6-1,0-13 0-15,-1-18 0 0,2-15 0 16,7-2-4-16,12-27-9 16,12-8 6-16,16-1 4 15,7 1 1-15,6 6 2 16,19 7 0-16,6 15 1 16,4 9 1-16,4 6-2 15,-2 28 3-15,2 12 16 16,-2 7 11-16,2 3 14 15,4-3-20-15,3-4-6 16,2-5 30-16,1-9-30 16,0-10-11-16,5-13-6 15,1-12 4-15,2 0-5 16,0-27-23-16,-5-9-18 16,-9-8-8-16,-9-10-3 15,-11-2 6-15,-10-1 22 0,-8 5 22 16,-5 15 2-16,0 13 36 15,-3 12 38-15,-7 11-14 16,-1 1-10-16,-3 20-37 16,0 12-11-16,3 9 2 15,3 1-3-15,7 0-1 16,1-1 0-16,0-5 0 16,21-9-12-16,14-7-32 15,11-12-24-15,12-8-37 16,9-11-91-16,6-20-81 15,1-6-154-15</inkml:trace>
  <inkml:trace contextRef="#ctx0" brushRef="#br0" timeOffset="91842.34">21344 9581 538 0,'0'0'365'15,"0"0"-91"-15,-15-87-33 16,-12 84-110-16,-6 3-67 16,-5 24-38-16,1 18-17 15,4 8-6-15,4 6-2 16,13-4-1-16,9-2 1 15,7-12-1-15,7-9-1 16,17-14 1-16,6-11 0 16,1-4 0-16,3-27 1 0,-7-20-1 15,0-14-4 1,-5-15-13-16,-4-15 2 16,-4-22 7-16,-7-16-10 0,-1-12-17 15,-6-3 10-15,0 15 1 16,0 21 16-16,-9 33 8 15,3 34 36-15,0 33 36 16,-3 23-14-16,-4 45-51 16,-1 30 1-16,-2 21 29 15,5 8 1-15,11 9-3 16,0-1-29-16,20 0-6 16,23-8-2-16,9-16-30 15,8-23-78-15,-8-34-130 16,-12-33-271-16</inkml:trace>
  <inkml:trace contextRef="#ctx0" brushRef="#br0" timeOffset="92679.66">21751 9508 949 0,'0'0'249'16,"0"0"-44"-16,0 0-112 16,0 0-42-16,17 94 28 15,4-52-27-15,4-4-14 16,5-4 8-16,5-7-24 15,3-15-12-15,4-10-9 16,1-2 0-16,2-24-1 0,-1-13 0 16,-5-10-6-16,-3-9-11 15,-9-2 3 1,-6 2 10-16,-8 8 4 0,-8 11 7 16,-4 13 13-16,-1 17 12 15,0 7 17-15,0 9-37 16,0 22-9-16,0 11-3 15,0 2 13-15,7-1-10 16,7-7 4-16,7-6-5 16,6-10-2-16,5-14-2 15,6-6-1-15,2-5-16 16,5-24-1-16,-6-11-19 16,-5-7 11-16,-4 1 12 15,-8 3 15-15,-8 11 2 16,-7 15 7-16,-4 10 19 15,1 7-8-15,2 12-19 0,4 15 0 16,3 7 0-16,-3 4 0 16,-1-1 0-16,2-3-3 15,-5-3-46-15,-2-4-64 16,-4-7-98-16,0-11-197 16</inkml:trace>
  <inkml:trace contextRef="#ctx0" brushRef="#br0" timeOffset="92835.63">22703 9107 1180 0,'0'0'57'0,"0"0"16"16,0 0-52-16,0 0-21 16,0 0-132-16,0 0-48 15,36 86-235-15</inkml:trace>
  <inkml:trace contextRef="#ctx0" brushRef="#br0" timeOffset="93091.85">22921 9397 3 0,'0'0'31'16,"0"0"-8"-16,0 0 0 16,0 0-23-16,0 0-11 15,0 0-1-15,-2-71-16 16</inkml:trace>
  <inkml:trace contextRef="#ctx0" brushRef="#br0" timeOffset="93924.67">22806 9215 357 0,'0'0'152'0,"0"0"33"16,0 0 12-16,0 0-26 15,0 0-47-15,0 0-57 16,-99 49 0-16,71 4 28 16,4 5-2-16,6 3-28 15,10-6-15-15,8-9-29 16,0-5 1-16,28-12-19 0,13-12 6 15,14-12-7-15,8-5 0 16,7-15-2-16,-1-18-7 16,-3-11-39-16,-6-4 4 15,-13-5-15-15,-16 0 38 16,-11 9 19-16,-14 8 36 16,-6 16 39-16,0 12 5 15,0 8 5-15,0 3-48 16,0 19-36-16,0 12-1 15,0 7 0-15,3-2 0 16,4-3-3-16,4-7-1 16,2-5-38-16,-2-9-55 15,2-7-39-15,-4-8-143 16,0 0-117-16</inkml:trace>
  <inkml:trace contextRef="#ctx0" brushRef="#br0" timeOffset="94052.01">23291 9182 41 0,'0'0'1099'16,"0"0"-1059"-16,0 0 72 16,0 0-103-16,0 0-9 15,0 0-92-15,27-45-121 16,-4 46-194-16</inkml:trace>
  <inkml:trace contextRef="#ctx0" brushRef="#br0" timeOffset="94467.71">23704 8447 145 0,'0'0'922'16,"0"0"-806"-16,0 0-38 16,1 104-9-16,4-11 56 15,1 12-24-15,0 6-64 16,1-1-19-16,-1-4-9 15,-1-3-9-15,-2-13 3 16,0-15-3-16,0-25 0 16,0-25 4-16,1-22-2 15,5-11-2-15,5-29 9 16,3-18-8-16,2-7 0 0,-2 3-1 16,-1 5 2-16,-1 11 1 15,5 11 1-15,3 13 1 16,6 14 26-16,10 5-4 15,1 10-3-15,1 17 10 16,-6 9 4-16,-14 5-6 16,-16 5-7-16,-5 9-9 15,-30 1 7-15,-15 0-14 16,-12-8-9-16,-1-11-2 16,0-11-36-16,1-9-61 15,3-8-54-15,-1-6-155 16,3-3-263-16</inkml:trace>
  <inkml:trace contextRef="#ctx0" brushRef="#br0" timeOffset="95098.62">24366 9397 970 0,'0'0'26'16,"0"0"71"0,0 0-8-16,134 11-7 15,-75-13-40-15,-4-19-19 0,-2-11 5 16,-2-14 28-16,3-9-9 16,-1-7-21-16,-2-7-5 15,-2-6-4-15,-1-10 5 16,-6-15-11-16,-3-10-1 15,-9-9-5 1,-10 3-4-16,-10 11 1 0,-10 21 3 16,0 23 8-16,-20 21 16 15,-10 22 11-15,-10 18 0 16,-6 27-29-16,-5 37-5 16,3 29 7-16,5 21 4 15,15 16 18-15,13 6-18 16,13-5-5-16,2-10-6 15,31-13-4-15,14-16-4 0,10-23 2 16,7-23 0-16,-1-29-3 16,-2-17 2-16,1-40-11 15,-3-19 4-15,-5-8-2 16,-6-2-2-16,-8 4 6 16,-12 2 6-16,-9 12 2 15,-13 12 1-15,-4 16 18 16,0 12 17-16,-16 11 5 15,-8 8-19-15,-6 23-21 16,2 13 7-16,4 8 8 16,6 3-8-16,11-1-1 15,7-3-4-15,0-7-4 16,22-3 0-16,12-12-1 0,11-14-15 16,4-15-59-16,3 0-61 15,-1-25-86-15,1-5-299 16</inkml:trace>
  <inkml:trace contextRef="#ctx0" brushRef="#br0" timeOffset="95191.67">25932 9099 1013 0,'0'0'32'0,"0"0"-32"16,-97-14-468-16</inkml:trace>
  <inkml:trace contextRef="#ctx0" brushRef="#br0" timeOffset="148015.82">14359 14643 556 0,'0'0'212'0,"0"0"-6"0,0 0-25 16,0 0-88-16,0 0-20 15,-6 111 56-15,14-31-54 16,-2 8-33-16,1 2-27 16,-1-1 1-16,1-10-14 15,2-8-1-15,3-14-1 16,-1-18 0-16,1-17-42 15,2-17-77-15,3-5-87 16,-1-30-10-16,-2-18-198 16</inkml:trace>
  <inkml:trace contextRef="#ctx0" brushRef="#br0" timeOffset="148432">14630 14209 116 0,'0'0'590'16,"-126"-58"-414"-16,47 50-34 16,-11 8-59-16,-2 14-12 15,-8 30-23-15,-4 25-4 16,-1 25-4-16,0 25 11 16,6 28 13-16,16 25 4 15,24 19-9-15,23 3-13 16,35-10-19-16,14-27-15 15,39-31-4-15,24-31-5 16,23-33 0-16,19-30 4 16,19-32 7-16,12-15-1 0,1-40-8 15,-6-23 2-15,-12-29-7 16,-16-27-2-16,-20-25-4 16,-26-24 2-16,-26-13 0 15,-32 3 0-15,-17 13 4 16,-44 28 0-16,-28 24 0 15,-19 31 0-15,-15 27 8 16,-11 30-6-16,-2 29-2 16,5 11 0-16,12 29-40 15,20 23-17-15,25 15-59 16,21 9-143-16,19 2-183 16</inkml:trace>
  <inkml:trace contextRef="#ctx0" brushRef="#br0" timeOffset="149578.13">20197 14579 342 0,'0'0'160'0,"0"0"-42"16,0 0-7-16,0 0 18 16,0 0-49-16,-21-73-5 15,44 50-9-15,11-1 18 16,6 6-30-16,5 4 10 15,4 7-18-15,2 7-21 16,-6 0-10-16,-8 19-7 0,-13 8-5 16,-15 7 1-16,-9 7-2 15,-11 7 1 1,-20 6 3-16,-8 1 5 0,-7 1 10 16,0-2 9-16,3-4 8 15,8-6-12-15,11-13-7 16,11-12 1-16,10-13 5 15,3-6-8-15,15-13 7 16,22-16 18-16,15-8-11 16,18-8-23-16,11 4-3 15,13 2 1-15,0 3-6 16,-4 2-33-16,-9 2-57 0,-10 1-95 16,-9-1-119-16,-10-2-219 15</inkml:trace>
  <inkml:trace contextRef="#ctx0" brushRef="#br0" timeOffset="149970.01">21240 13924 642 0,'0'0'153'15,"-100"-107"-40"-15,37 66-3 16,-16 9-31-16,-21 21-34 15,-25 11-17-15,-17 24 6 0,-17 29 4 16,-7 23 8 0,2 27 7-16,4 25 30 0,17 23-15 15,24 20-18-15,35 16-18 16,35 11-1-16,42-10-16 16,20-16-12-16,51-29-2 15,31-40-1-15,29-31 3 16,24-35-1-16,16-33 2 15,14-14 1-15,2-43 0 16,-11-27 3-16,-11-21-8 16,-22-28-2-16,-23-23-1 15,-30-4 0-15,-41-1-9 0,-42 13-8 16,-34 19 1 0,-53 14-3-16,-26 24-27 0,-23 25-48 15,-16 28-58-15,-12 21-72 16,-15 13-145-16</inkml:trace>
  <inkml:trace contextRef="#ctx0" brushRef="#br0" timeOffset="151105.78">14805 14275 212 0,'0'0'84'15,"0"0"12"-15,0 0 21 16,0 0-23-16,0 0 2 16,0 0 0-16,-21 2-9 15,15-11-30-15,0-6-1 16,-1-6 4-16,1-4-3 16,1-9-4-16,-1-5-4 0,3-6-11 15,2-7-2-15,1-4-11 16,0-11-1-16,0-15-9 15,7-4 0-15,25-3 7 16,17 0 3-16,19 7 24 16,16 0-20-16,11 0-3 15,13 1-17-15,7 5-4 16,9 1 9-16,10 4 1 16,5 5-3-16,13 4-4 15,4 5 1-15,7 7-2 16,-2 9 8-16,-10 10-11 15,-5 9 4-15,-4 9-4 16,1 7 10-16,7 6-6 0,2 0-8 16,-4 17 10-1,-3 11 0-15,-9 7 5 0,-8 4-2 16,3 5 0-16,5 8 7 16,4 6-3-16,6 7 9 15,-1 10-19-15,-5 0 2 16,-7 5-5-16,-12 0 0 15,-12 2 6-15,-14-6-2 16,-10-4 16-16,-12-4-11 16,-10-8 2-16,-8-4-7 15,-12-7-3-15,-10-11-4 16,-8-12-1-16,-11-11-2 16,-5-5 0-16,-2-7-17 15,-6-3-56-15,-1 0-35 0,-4 0-35 16,-20-13-255-16,-9-2-519 15</inkml:trace>
  <inkml:trace contextRef="#ctx0" brushRef="#br0" timeOffset="151467.45">19319 13874 486 0,'0'0'230'15,"0"0"4"-15,0 0-36 16,0 0-77-16,0 0-34 15,0 0 41-15,25 77-72 16,-12-36-14-16,7-3-1 16,7-6-10-16,2-7-17 15,6-11-8-15,3-14 4 0,4 0-9 16,3-15-1 0,-2-12 0-16,-4-2-14 0,-12 3-62 15,-15 2-96-15,-12 2-226 16</inkml:trace>
  <inkml:trace contextRef="#ctx0" brushRef="#br0" timeOffset="152399.01">19660 15601 422 0,'0'0'106'0,"0"0"9"16,0 0 25-16,0 0-34 16,0 0-71-16,0 0 14 15,-15 73 47-15,3-16-34 16,-6 14-6-16,-8 11 25 15,-7 10-11-15,-8 7-21 0,-9 0-6 16,-8 0-4 0,-8-3-26-16,-4-3-1 0,-8-8-9 15,-10-3-2-15,-12-4 1 16,-14 1-2-16,-9 1 5 16,-1 1 8-16,1 0 11 15,-6-3-16-15,-5-4 5 16,0-5-9-16,-6-10-3 15,-4-6-2-15,-3-10 2 16,-4-5 0-16,0-8-1 16,4-12 4-16,2-10-4 15,5-8 3-15,4-9 3 16,5-21-6-16,4-6 0 16,3-7 0-16,0-10 0 0,-2-6 1 15,4-11-1-15,-1-5 2 16,4-8-2-16,4 4 0 15,3-1 0-15,6 1-4 16,11 0 3-16,7 1-2 16,7-1 3-16,7 2 0 15,8 0 1-15,9 2-1 16,9 8 0-16,8 8 0 16,11 13 0-16,6 10 1 15,8 8 0-15,6 9 0 16,6 12-1-16,3 5-1 15,0 2-30-15,2 2-126 16,13 15 26-16,4 4-69 0,0 0-177 16,-1 2-60-1</inkml:trace>
  <inkml:trace contextRef="#ctx0" brushRef="#br0" timeOffset="152868.87">14923 16012 220 0,'0'0'125'16,"0"0"3"-16,0 0-4 16,-27-71-2-16,20 67 12 15,-2 4-6-15,-3 15-23 0,-3 21-28 16,-2 10 21-1,1 5 9-15,2 1-26 0,-2-5-33 16,3-2-26-16,-2-3-3 16,4-6-18-16,4-6-1 15,0-4 4-15,4-11-4 16,1-7-35-16,2-8-44 16,0 0-16-16,0-11 42 15,0-15-65-15,0-7-17 16,-1-2-54-16,-1-2-40 15,2-1-15-15,0-1 67 16</inkml:trace>
  <inkml:trace contextRef="#ctx0" brushRef="#br0" timeOffset="153026.88">14760 15988 135 0,'0'0'154'0,"43"-80"27"0,-18 52-14 16,3 11 25-16,5 11 4 16,7 6-51-16,5 9-5 15,4 19-27-15,3 5-44 16,-1 6-26-16,-5-3-25 15,-4 2-12-15,-6-5-6 16,-10-4-1-16,-5-7-26 16,-7-5-89-16,-6-8-126 15,-3-9-307-15</inkml:trace>
  <inkml:trace contextRef="#ctx0" brushRef="#br0" timeOffset="153139.76">15554 15836 840 0,'0'0'211'0,"0"0"-178"0,0 0-33 16,0 0-357-16</inkml:trace>
  <inkml:trace contextRef="#ctx0" brushRef="#br0" timeOffset="159719.07">13412 15091 134 0,'0'0'225'16,"0"0"-121"-16,0 0-4 15,0 0 6-15,0 0-14 16,0 0-15-16,0 0-18 16,0 0-7-16,-8-7 3 15,7 7-21-15,1 0-5 16,-3 0 3-16,3 0-11 16,0-1 11-16,0 1-8 15,-1 0 2-15,1 0 2 16,-2 0 5-16,2 0-4 0,0 0 0 15,0 0 7-15,0 0-2 16,0 0-3-16,-1 0-3 16,-1 0-5-16,1 0-4 15,-4 0-6-15,-3 0-5 16,-5 0-4-16,-2 0 3 16,-4 0 0-16,-2 0-1 15,-5 1 5-15,-5 1-1 16,-7 0 1-16,-7 3 3 15,-6-1-3-15,-5 0-6 16,-6 2 5-16,-6-1-6 16,-10 3 14-16,-13-2-5 0,-18 5-1 15,-15-2-6 1,-13 3-5-16,-6 0 7 0,-9 0 7 16,-6 0-2-16,-3 3 0 15,-7-1-6-15,0-1 7 16,10-4 7-16,10-2-1 15,20-4-5-15,19-3-1 16,20 0-2-16,18 0-6 16,16 0-1-16,13 0-5 15,14 0 0-15,10 0-2 16,6 0 0-16,5 0-6 16,-2 0-26-16,3 0-41 15,3 0-29-15,-2 0-92 16,-1 0-113-16,-5 0-226 15</inkml:trace>
  <inkml:trace contextRef="#ctx0" brushRef="#br0" timeOffset="160479.76">10678 15011 184 0,'0'0'76'0,"0"0"-4"16,0 0 41-16,0 0-20 15,0 0-42-15,0 0 5 16,46-13 21-16,-44 12-3 15,-2 1 3-15,0-2 9 16,0 2-13-16,0 0-5 16,0 0-30-16,0 0 4 0,0 0-17 15,-12 0-4-15,-6 10-1 16,-12 10-6-16,-7 4 18 16,-10 9-8-16,-2 5 9 15,-6 5 9-15,-3 4 7 16,-2-2-3-16,-1-1 3 15,3-5-3-15,10-5-22 16,8-6-12-16,14-6 8 16,12-10-10-16,9-5-6 15,5-4-1-15,6-3 0 16,25 0-1-16,15 0 4 16,11 0-3-16,6 0-3 15,4 0-20-15,3 6-60 16,-1 5-184-16,-9-2-232 15</inkml:trace>
  <inkml:trace contextRef="#ctx0" brushRef="#br0" timeOffset="161727.37">9004 14988 243 0,'0'0'194'16,"0"0"-75"-16,0 0 29 15,0 0-12-15,0 0-27 0,0 0-29 16,-10-52 0-16,2 46-13 16,1 2-3-16,-5 0-4 15,-3 0-22-15,2 2 9 16,-5-1-21-16,-3 3-7 16,1 0 7-16,-5 0-1 15,-5 0-16-15,-1 6 12 16,-2 3-5-16,-2 1 6 15,-3 2-4-15,-1 3-4 16,-1 2-7-16,-3 2 10 16,2 5-5-16,1 2-8 15,5 3 6-15,3 7-7 0,4 6-1 16,4 4 4-16,1 7-3 16,7 2 3-16,6 2-3 15,4 3 3-15,6-2-3 16,0 3 1-16,6-5-4 15,17-1 0-15,13-6-1 16,9-6 1-16,12-10 0 16,11-9 0-16,5-11-3 15,8-13 3-15,0 0 4 16,4-22-1-16,-2-15-2 16,-8-10 2-16,-2-12-2 15,-9-10 0-15,-6-7 2 16,-10-10-3-16,-12-9 0 0,-14-3 3 15,-14 0 4 1,-8 6-2-16,-11 8-2 0,-17 13 4 16,-13 11 2-16,-9 16 32 15,-8 18-33-15,-8 13-7 16,-6 10-2-16,-8 3-3 16,-1 16 2-16,2 18-12 15,5 14-50-15,14 12-83 16,14 0-164-16,14-1-326 15</inkml:trace>
  <inkml:trace contextRef="#ctx0" brushRef="#br0" timeOffset="163490.13">9584 14691 479 0,'0'0'86'15,"0"0"36"-15,0 0 13 16,0 0-5-16,27-80-62 15,-22 56-4-15,-1-2-14 16,-4-2-8-16,0-2-7 0,-3-1-3 16,-19-2-3-1,-6 2-1-15,-14-2 0 0,-15-1-14 16,-13 0 2-16,-12-3-8 16,-12 2-6-16,-9 1 0 15,-10 4-1-15,-8 9-2 16,-9 10-1-16,2 9 1 15,0 2 2-15,4 13 1 16,3 14 1-16,9 10 1 16,14 9 19-16,14 7-10 15,14 8-7-15,12 6 4 16,7 11-1-16,6 7 7 16,1 12-6-16,5 9 0 15,3 5 5-15,6 2-6 16,5 2 9-16,8-4-5 0,0-5 2 15,3-1-3 1,2-7-9-16,6-5-1 0,6-4 1 16,0-4 2-16,2 5-3 15,17-1 2-15,5 1-1 16,10-2 1-16,8-7-1 16,10-3 0-16,9-2-2 15,8-10 0-15,11-6 0 16,14-11 4-16,8-9-4 15,8-10-1-15,4-10 0 16,-2-11-1-16,1-9 1 16,-2 0 2-16,-3-22-2 0,-6-15 2 15,-4-17 2 1,-6-15 1-16,2-12 2 0,2-11 14 16,-2-17-1-16,-3-13-6 15,-9-8 6-15,-12-10-8 16,-12-5 6-16,-11-1-8 15,-9-6-2-15,-11 2-1 16,-13 0-2-16,-13 9 10 16,-1 16-10-16,-17 17 0 15,-18 19 3-15,-13 15 2 16,-15 14-9-16,-17 9 2 16,-14 13-3-16,-3 13-4 15,-6 11-5-15,3 14-47 16,5 0-32-16,7 23-47 15,13 9-169-15,20-1-257 0</inkml:trace>
  <inkml:trace contextRef="#ctx0" brushRef="#br0" timeOffset="164505.97">21567 14800 548 0,'0'0'68'16,"0"0"112"-16,0 0-13 15,0 0-55-15,0 0-42 16,107-13 14-16,12 2 21 15,45-5 18-15,44-4-27 16,26-2-58-16,4-3-3 16,-6 4 1-16,-20 3-7 15,-32 2-5-15,-34 4-19 0,-36 1-5 16,-40 3-2-16,-29 2-2 16,-26 1-3-16,-15 2-34 15,0-3-6-15,-3-2-53 16,-6-3-176-16,7-4 227 15,2-1-226-15,9-2-633 16</inkml:trace>
  <inkml:trace contextRef="#ctx0" brushRef="#br0" timeOffset="165055.38">23870 14526 428 0,'0'0'172'0,"0"0"-28"16,0 0 27-16,0 0-53 16,0 0-19-16,0 0-38 15,-45-19 7-15,45 12-8 16,16-3-40-16,20-1 3 16,15 4-11-16,16 4 7 15,15 3 6-15,4 0-5 16,-5 16 54-16,-19 2-23 15,-26 4-32-15,-28 7-4 0,-13 8-10 16,-34 6 24 0,-13 7-12-16,-7 0-17 0,3-1-1 15,15-6 0-15,12-5-74 16,19-11-191-16,10-11-277 16</inkml:trace>
  <inkml:trace contextRef="#ctx0" brushRef="#br0" timeOffset="165670.03">25449 14318 372 0,'0'0'580'0,"0"0"-456"15,0 0 26-15,90-41-45 16,-35 41-31-16,0 6-38 0,-3 12-9 15,-12 5 1-15,-10 3 0 16,-16 4-5-16,-14 4-22 16,-5 3 6-16,-29 1 1 15,-14-1-3-15,-7-5 2 16,-5-3-6-16,2-4-1 16,7-8 3-16,9-6-3 15,13-6 1-15,11-3 0 16,13-2 2-16,5 0 26 15,33 0 17-15,27 0-28 16,29 0 17-16,20 0 1 16,5 7-4-16,-6 7-2 0,-20 3-9 15,-23 2-2 1,-25 0-10-16,-22 9 4 0,-18 8-2 16,-26 7 7-16,-29 9 7 15,-16-5-12-15,-14-3-10 16,-5-8 2-16,-4-5-4 15,2-10-2-15,4-7-34 16,7-9-29-16,13-5-22 16,6-4-35-16,19-23-54 15,16-13-153-15,18-13-137 16</inkml:trace>
  <inkml:trace contextRef="#ctx0" brushRef="#br0" timeOffset="166080.06">26459 13693 884 0,'-51'-76'199'0,"-15"13"-126"16,-22 17-23-16,-20 15 6 16,-18 20-7-16,-17 11-27 15,-9 39 7-15,-6 41 7 16,-3 41 8-16,9 44 12 15,19 34-2-15,33 18 5 16,46 18-18-16,48-3 2 16,36-7-13-16,60-14-5 15,44-30 3-15,31-37-25 0,26-41 0 16,14-45-1-16,2-50-1 16,3-29-1-16,0-55 2 15,-4-31 0-15,-6-33 0 16,-19-32 5-16,-21-34 7 15,-26-17-14-15,-39-7 0 16,-40 8 2-16,-50 25 9 16,-32 26-4-16,-56 34 28 15,-41 42-19-15,-36 37-6 16,-38 41-10-16,-40 22-15 16,-30 53-62-16,-35 22-98 15,-33 15-501-15</inkml:trace>
  <inkml:trace contextRef="#ctx0" brushRef="#br0" timeOffset="202071.81">9487 14401 232 0,'0'0'89'0,"0"0"29"16,0 0-36-16,0 0 14 15,0 0-5-15,0 0-12 16,0 0 3-16,-2 4-14 15,2-4-18-15,0 0-9 16,0 0-8-16,0 0 2 16,0 0-3-16,0 0-2 15,0 0-1-15,0 0-4 0,0 0-3 16,0 0-2 0,2 0-8-16,4-5-9 0,2-1 2 15,3-2 0-15,0-1-2 16,3-2 5-16,7-1-6 15,5-2 7-15,7-4-4 16,11 0 3-16,6-2-6 16,10-2 2-16,6-1-4 15,2-1 5-15,7-1-9 16,1-2 5-16,12-2-1 16,3-1 1-16,6-3 7 15,10-2-8-15,12-3 3 16,7-5-2-16,8 0-1 15,8-5-1-15,1 1 0 0,3 1 1 16,-3 2 1-16,-3 4-1 16,2 1 0-16,3-2 2 15,3 0 4-15,7 0-6 16,4-5 2-16,-1 3 1 16,-1 1 2-16,-5 0-4 15,-3 1-1-15,-1 1 4 16,-1-1-1-16,6 2-1 15,0-1 0-15,4-2-1 16,4 0 0-16,-1-3 2 16,4 1-2-16,3-3-1 15,3-1 8-15,6 0-7 16,3-1-1-16,-4-2-2 0,-1 0-1 16,-4 1 4-1,-3 4-1-15,1 3 7 0,6-1-7 16,2 4-1-16,-2 1-1 15,0 2-1-15,-9-1 6 16,-4 4-3-16,1-1 2 16,0 1 0-16,6 0-2 15,-1 0-2-15,3 4 0 16,-4-2 1-16,-2 3 1 16,1 0 4-16,-3-2 3 15,6 0-7-15,6 1 0 16,-2-1-2-16,6-2 2 15,-3-1 7-15,3-1-4 16,2-2 2-16,7-3 9 0,10-4-14 16,4-2 11-16,0-3-6 15,-2 3 2-15,-5-3 7 16,-8 2-3-16,-2 2-7 16,-5 6-4-16,-12 5 2 15,-9 6-1-15,-16 6 2 16,-15 6-4-16,-14 3 3 15,-12 3 1-15,-8 4-3 16,-11-1-3-16,-6 3 0 16,-6 1-7-16,-4-3 6 15,-1 2-7-15,-4 1 4 16,-1-1 5-16,0 1 2 16,2-2 0-16,4-1 0 0,10 1 4 15,6-4-4-15,5-2 0 16,14-2 0-16,5-2 2 15,10-3 4-15,5-1-6 16,3-1-2-16,0-2 0 16,-2 3 0-16,-10 2 2 15,-14 0-6-15,-19 5-13 16,-19 2-80-16,-18 1-28 16,-14 2-75-16,-17-1-214 15</inkml:trace>
  <inkml:trace contextRef="#ctx0" brushRef="#br0" timeOffset="203949.85">25533 13620 357 0,'0'0'144'0,"0"0"-14"0,0 0-30 16,0 0-18-16,0 0 15 16,0 0-23-16,-24-11-5 15,21 7-18-15,0-1-10 16,-2 0 6-16,2-6-11 15,-3 3-14-15,-1-4 12 16,1-4 5-16,-3-3-20 16,0-2 0-16,-3-8-5 15,0 0 4-15,-4-7-8 16,-1-3 0-16,-2 0-2 16,-2-3 9-16,-2-3-14 0,1-3 12 15,-3-3 9-15,1-1-12 16,0-5-2-16,0-1 3 15,0 0-2-15,1-1-1 16,-1 1-9-16,3-1 10 16,0-5-4-16,0 1-4 15,3 1-3-15,0 2 8 16,3 4 1-16,-1 3-8 16,2 1 0-16,1-1 2 15,1 2 2-15,3 0-4 16,-1 2-1-16,4 2 3 15,0 3-1-15,0 0-2 0,-3 1 0 16,0 2 0-16,-2 2 1 16,-2 1 0-16,0 1 1 15,-2 6-2 1,0 0-1-16,-1 6 1 0,0 0 5 16,0 4-3-16,3 2-2 15,-1 1 1-15,4 1-7 16,1 3 12-16,0 2-11 15,2-2 9-15,2 3-4 16,0 0 2-16,2 1-2 16,0 3-5-16,2 0 5 15,-1 1 0-15,2 0 1 16,-1 0-1-16,1 2-1 0,-3-3 1 16,3 4 0-1,0-4-1-15,0 2 0 0,0 0 1 16,0 1 3-16,0 0-3 15,0 0-5-15,0 1 4 16,0 2 1-16,0-2-2 16,-1 3-4-16,1 0-1 15,-2 0-18-15,2 0-16 16,0 0-48-16,0 0-53 16,0 0-55-16,0 0-153 15,12 0-59-15</inkml:trace>
  <inkml:trace contextRef="#ctx0" brushRef="#br0" timeOffset="204907.96">25103 11182 105 0,'0'0'112'0,"0"0"-6"16,0 0 7-16,0 0 17 15,0 0 5-15,3 80-43 16,-2-70 8-16,1-2-30 16,-1-3-6-16,-1-3-23 15,0-2 11-15,2 0 16 16,0 0 15-16,2-18 31 16,5-15-23-16,1-14-63 15,6-17 4-15,4-12-11 16,7-18 0-16,3-14-18 15,6-18 2-15,2-15-3 0,1 0-1 16,-2 7 3-16,-4 19-3 16,-7 32 2-16,-10 29-2 15,-9 24 22-15,-4 24 36 16,-1 15-19-16,-1 39-38 16,2 25 4-16,0 26 9 15,3 18-5-15,0 10-7 16,0 11 1-16,-1-2-3 15,-2-12-2-15,0-14-29 16,0-18-16-16,1-20-4 16,3-17-38-16,-1-19-101 15,-1-20-148-15,-2-16-312 0</inkml:trace>
  <inkml:trace contextRef="#ctx0" brushRef="#br0" timeOffset="205096.19">25346 10911 959 0,'0'0'212'15,"0"0"-114"-15,0 0-42 16,0 0-46-16,0 0-10 16,130-64-12-16,-66 47-71 15,6-3-54-15,-3-5-88 0,-4-8-185 16</inkml:trace>
  <inkml:trace contextRef="#ctx0" brushRef="#br0" timeOffset="205568.81">26083 9854 718 0,'0'0'201'0,"0"0"-68"16,-48 99-9-16,35-7-4 15,5 22 1-15,4 19-38 16,-1 11-38-16,2 5-27 16,-4-4-17-16,1-22 3 15,1-19 1-15,2-29-5 16,0-27 3-16,3-21-2 16,0-22-2-16,0-5 2 0,0-32 13 15,2-18-10-15,4-18-3 16,0-5 1-16,4 0 3 15,4 4-5-15,7 15 1 16,5 13 1-16,3 15-2 16,2 17 15-16,3 9-9 15,5 9-1-15,3 20-4 16,-2 8 22-16,-5 6 11 16,-12 4-9-16,-11 5-11 15,-12 2-4-15,0 1-8 16,-28-3-1-16,-9-4 6 0,-5-6-7 15,-1-8 0-15,1-6-30 16,2-4-16-16,4-8-23 16,6-5-29-1,12-8-88-15,11-3-25 0,7-5-95 16,16-20-273-16</inkml:trace>
  <inkml:trace contextRef="#ctx0" brushRef="#br0" timeOffset="205895.84">26715 10635 780 0,'0'0'228'16,"0"0"-49"-16,0 0-88 0,0 0-52 15,-89 4-4-15,75 17-25 16,11 9 1-16,3 3 0 15,11 4 1-15,20 2 23 16,7-2 24-16,6 0-5 16,-4-4-6-16,-2-3-6 15,-10-6 3-15,-12-2-4 16,-13-3-17-16,-3 2-14 16,-16-3 5-16,-17-1-4 15,-7-3-11-15,-6-4-1 16,1-3-15-16,2-2-34 15,6-1-9-15,5-4-23 0,10 0-61 16,11-4-72 0,11-11-109-16,3-7-224 0</inkml:trace>
  <inkml:trace contextRef="#ctx0" brushRef="#br0" timeOffset="206170.17">27221 10676 1003 0,'0'0'136'16,"0"0"25"-16,0 0-24 0,-54 104-73 15,48-57-19 1,6-1-31-16,6-2 12 0,29-13-12 16,12-11-7-16,7-13 19 15,4-7-13-15,-3-8-13 16,-4-19 17-16,-9-4-17 15,-12-5 4-15,-11-1 2 16,-14 1-6-16,-5 0-10 16,-26 0-15-16,-22 4-63 15,-17 4-114-15,-8 3-86 16,-1 8-196-16</inkml:trace>
  <inkml:trace contextRef="#ctx0" brushRef="#br0" timeOffset="207027.93">27809 10590 364 0,'0'0'337'16,"0"0"-168"-16,0 0 1 0,0 0-66 16,0 0-34-16,97-39-16 15,-50 63 19-15,0 2-12 16,-1 7-14-16,-7 1-15 15,-9 4-16-15,-10 0-10 16,-11 0-3-16,-7-3 3 16,-2-6-2-16,-5-8-2 15,-10-8 1-15,-4-11 4 16,1-2 1-16,2-15-2 16,-1-19-2-16,2-11 7 15,5-11-10-15,10-7 1 16,0-4 3-16,22-3-5 0,20-1 0 15,12 7-1 1,12 7-40-16,2 11-74 0,-1 10-104 16,-9 5-101-16,-11 5-183 15</inkml:trace>
  <inkml:trace contextRef="#ctx0" brushRef="#br0" timeOffset="207272.01">28703 9696 463 0,'0'0'494'0,"0"76"-423"0,0 1 78 16,0 13-47-16,5 7-31 16,9 2-30-16,-1 7-32 15,-4 5-9-15,-5-7-11 16,-4-9-95-16,0-22-52 15,0-23 70-15,-4-23-18 16,-1-24-52-16,1-3-66 16,2-27-252-16</inkml:trace>
  <inkml:trace contextRef="#ctx0" brushRef="#br0" timeOffset="207501.85">28736 10278 473 0,'0'0'193'0,"0"0"-38"16,0 0-24-16,109-35-41 15,-60 46-11-15,5 13-10 16,-1 6 10-16,-7 6-42 16,-10 4 8-16,-14 4-5 15,-13 0-19-15,-9-2 21 16,-5-1-19-16,-21-2-3 16,-7-5-15-16,-5-5-1 15,-2-5-4-15,1-7-37 16,-1-7-56-16,4-7-38 15,3-3-23-15,9-1-106 16,11-20-80-16</inkml:trace>
  <inkml:trace contextRef="#ctx0" brushRef="#br0" timeOffset="207669.48">29299 10297 879 0,'0'0'160'0,"0"0"8"15,0 0-64-15,41 84-72 16,-32-42-16-16,-4 5-16 16,-4-2-17-16,-1-2-90 15,0-7-37-15,-9-6-144 16,-8-11-307-16</inkml:trace>
  <inkml:trace contextRef="#ctx0" brushRef="#br0" timeOffset="207815.96">29330 10193 960 0,'0'0'188'0,"0"0"-111"15,0 0-55-15,0 0-22 16,0 0-160-16,0 0-118 16,38 23-300-16</inkml:trace>
  <inkml:trace contextRef="#ctx0" brushRef="#br0" timeOffset="208238.93">29548 10319 958 0,'0'0'197'0,"0"0"-16"15,0 0-48-15,0 0-40 16,0 0-1-16,76 77-39 15,-67-38-10-15,-1-1-13 16,-1-6-6-16,-3-5-12 16,2-8-6-16,-1-9-4 15,-1-8-1-15,5-2-1 16,3-8-1-16,7-18 0 16,3-10 0-16,1-13-19 15,0-2 5-15,-1-3 0 16,0 5 7-16,1 12 4 15,-4 13 5-15,-5 10-1 16,-7 9 9-16,-3 5 19 0,-2 0-28 16,1 19 0-16,0 10 0 15,4 10 3-15,2 6-3 16,8-1-6-16,5 0-28 16,8-7-36-16,6-7-19 15,9-13-54-15,8-12-44 16,4-5-21-16,2-8-84 15,-3-17-124-15</inkml:trace>
  <inkml:trace contextRef="#ctx0" brushRef="#br0" timeOffset="208681.31">30449 10343 49 0,'0'0'626'15,"0"0"-327"-15,42-86-34 16,-42 70-68-16,0 7-39 0,-17 9-64 16,-13 0-64-16,-6 16-22 15,-5 14 10-15,4 13-6 16,4 5-7-16,10 3-4 15,14-2-1-15,9-10 0 16,2-8-4-16,22-12-2 16,5-9-11-16,6-10 8 15,-2 0-2-15,-4-17 0 16,-3-10-11-16,-6-4 12 16,-7-5 5-16,-7-2 5 15,-6 5 4-15,0 4 0 16,0 12 12-16,0 12 3 15,-3 5 0-15,-3 32-19 16,-2 24-7-16,-1 25 3 0,5 14 2 16,1 12 2-16,0 4 0 15,-3 3 2-15,-7-2-3 16,-6-8 1-16,-9-11 0 16,-8-11 0-16,-8-12-2 15,-10-17 2-15,-1-15 1 16,-2-21-1-16,5-17-1 15,6-7-4-15,8-32 1 16,12-18-4-16,18-10-12 16,8-6 5-16,27-2 7 15,16 0 5-15,8 3-16 16,-2-2-90-16,-10 2-142 16,-15 2-203-16</inkml:trace>
  <inkml:trace contextRef="#ctx0" brushRef="#br0" timeOffset="209334.74">27556 11998 507 0,'0'0'114'0,"0"0"62"16,0 0-55-16,-92-65-5 16,62 62-54-16,0 3-28 15,1 0-14-15,3 12 0 16,9 8-10-16,14 5 1 16,3 6 4-16,26 2 10 0,22 1 54 15,11-5 13 1,7-5 2-16,-2-2-13 0,-9-6-31 15,-10-2-14 1,-16 0-1-16,-13-4-11 0,-13 4-15 16,-3 8-9-16,-22 4 0 15,-14 3-2-15,-9 2 1 16,-1-3-50-16,-3-4-8 16,1-7-52-16,-1-8-91 15,5-9-39-15,7-5-230 16</inkml:trace>
  <inkml:trace contextRef="#ctx0" brushRef="#br0" timeOffset="209556.81">27883 11519 755 0,'0'0'300'15,"0"0"-120"-15,0 0-124 16,6 135 83-16,5-59-79 15,2 6-27-15,0 2-22 16,0 3-8-16,-2 2-3 16,-6-1-42-16,-5-1-21 15,0-7-95-15,-5-12-20 16,-12-19-181-16,-2-18-146 16</inkml:trace>
  <inkml:trace contextRef="#ctx0" brushRef="#br0" timeOffset="209721.83">27834 12213 899 0,'0'0'228'15,"0"0"-108"-15,0 0-11 16,0 0-86-16,0 0-10 16,100-59-13-16,-58 59-50 15,1 0-67-15,3 8-137 16,5 1-186-16</inkml:trace>
  <inkml:trace contextRef="#ctx0" brushRef="#br0" timeOffset="210307.32">28648 11983 860 0,'0'0'226'0,"0"0"-49"15,0 0-8-15,-89-47-70 16,64 61-60-16,-2 12-12 15,0 6 14-15,3 1-10 16,6-6-5-16,5-1-15 16,7-8-8-16,4-4-3 15,2-9 0-15,0-5-3 16,18 0-9-16,7-14 1 16,7-13-6-16,3-7-1 15,1-5-8-15,-1-5 15 16,-5 1 11-16,-10 7-2 0,-8 9 4 15,-4 13 5 1,-6 10 26-16,0 4-1 0,0 6-32 16,2 18-1-16,4 6 1 15,5 4 3-15,8-1 1 16,6-2-8-16,3-6 2 16,3-6-16-16,4-11-11 15,4-8-9-15,4-4 17 16,3-25-13-16,-2-11-4 15,2-13-21-15,-5-13 6 16,-5-10 1-16,-8-7 14 16,-11-10 38-16,-13-2 3 15,-6 5 24-15,0 15 15 16,-12 20 0-16,-3 24 33 16,4 22-10-16,-2 9-19 0,0 26-34 15,2 26-12 1,4 20 8-16,2 10 5 0,5 4 0 15,0 1-7-15,0-1-5 16,0-3-1-16,0-1-19 16,-4-11-54-16,-7-14-79 15,1-18-49-15,0-17-101 16,4-15-160-16</inkml:trace>
  <inkml:trace contextRef="#ctx0" brushRef="#br0" timeOffset="210430.25">29153 11936 401 0,'0'0'608'16,"0"0"-516"-16,80-47 11 16,-39 35-51-16,5 4-52 15,0 8-3-15,-3 0-148 16,-9 0-220-16</inkml:trace>
  <inkml:trace contextRef="#ctx0" brushRef="#br0" timeOffset="211000.21">29370 12093 791 0,'0'0'250'0,"0"0"-165"15,0 0 37 1,0 0-51-16,0 0-11 0,105 1-38 16,-62-17-6-16,2-7-16 15,-2-4-1-15,-1-3 1 16,-6-2 0-16,-5-4 0 15,-4 3-3-15,-9-1 5 16,-3 4-2-16,-8 4 12 16,-5 4 32-16,-2 5 20 15,0 6-8-15,0 8-16 16,0 3-2-16,-2 0-34 16,-4 14 2-16,0 9-11 15,4 7 5-15,2-1 0 16,0-2 0-16,13-3 1 0,7-7-2 15,7-7 1-15,6-8 0 16,3-2 0 0,4 0-2-16,0-16-9 0,-2-4 6 15,-4-2-4-15,-7 3 2 16,-6 0 4-16,-8 4 2 16,-5 3 1-16,-7 2 0 15,-1 1 3-15,0 1 9 16,-6 8-9-16,-7 0-3 15,-1 0-3-15,4 14 1 16,7 9-3-16,3 7 5 16,9 6 14-16,19 0 1 15,3 2 13-15,1-2 2 0,-8-4-3 16,-8-6-8 0,-7-5-6-16,-6-3-8 0,-3-4-4 15,0-3-1-15,-7-4 0 16,-8-3-33-16,-5-4-64 15,5 0-103-15,1-24-337 16</inkml:trace>
  <inkml:trace contextRef="#ctx0" brushRef="#br0" timeOffset="211118.92">30440 11853 366 0,'0'0'702'16,"0"0"-676"-16,0 0-18 15,0 0-8-15,0 0-281 0</inkml:trace>
  <inkml:trace contextRef="#ctx0" brushRef="#br0" timeOffset="-156750.24">8054 2305 16 0,'0'0'266'0,"0"0"-152"16,0 0 25-16,0 0 5 15,0 0-10-15,0 0-30 16,0 0-101-16,0 0 70 16,-16 121 10-16,23-33-41 15,-1 3-27-15,3-2-4 16,-5-2-6-16,1-9-3 16,-2-6-4-16,-3-11-1 15,3-16-53-15,2-19-28 16,1-15-52-16,4-11-128 15,-1-15-113-15</inkml:trace>
  <inkml:trace contextRef="#ctx0" brushRef="#br0" timeOffset="-155928.78">8069 2366 283 0,'0'0'66'0,"0"0"19"15,0 0-32-15,-28-85-1 16,22 56 36-16,-3-4-12 0,6-2 8 16,3 2 1-1,0-2 2-15,0 3-22 0,13 2-13 16,4 2-22-16,10 3-1 15,4 2-16-15,5 6-8 16,5 7 0-16,6 10-5 16,0 0-1-16,7 19-2 15,-3 12 3-15,-5 7 4 16,-10 5 4-16,-14 4 9 16,-13 3 19-16,-9 3 10 15,-4 0-9-15,-22-2 1 16,-5 2-12-16,-3-3-11 15,-2-3-2-15,-1-6 1 16,-1-9-13-16,1-9 7 16,1-10 2-16,-1-9-2 15,1-4 1-15,5 0-6 0,8-9 2 16,7-8-5-16,7-7-1 16,6 0-3-16,3-3-24 15,9 4 8-15,13 4 2 16,5 5 10-16,3 9 5 15,0 5-1-15,1 0-5 16,3 19 1-16,-1 14 2 16,-1 6 1-16,-3 4 5 15,1 5 0-15,-1-7 2 16,0 0-1-16,1-7 5 16,0-7-2-16,3-9 5 15,1-5-3-15,2-10-2 16,2-3-2-16,3-2 3 0,1-18-2 15,4-8-1-15,-4-9 1 16,-6-2-3-16,-8-7-5 16,-9 1-4-16,-13 0 9 15,-6 6 0-15,0 3 1 16,-7 10 6-16,-9 6 30 16,2 7 7-16,-1 5-5 15,5 8-8-15,-3 0-29 16,0 17-2-16,1 11-6 15,1 10-1-15,6 2 6 16,5 4 0-16,0-2-1 16,6-6-2-16,16-5-44 0,7-5-34 15,7-8-21-15,11-9-39 16,8-9 0-16,4-7-103 16,2-19-259-16</inkml:trace>
  <inkml:trace contextRef="#ctx0" brushRef="#br0" timeOffset="-155707.43">9424 2338 888 0,'0'0'223'0,"0"0"-33"15,0 0-40-15,0 0-71 16,-102-4-55-16,63 42-9 16,-2 9 7-16,5 7 0 15,6 3 1-15,16-2-17 0,10-6 0 16,4-6-5-16,6-7-1 15,25-9-1-15,16-8-5 16,14-14-30-16,16-5-54 16,2-9-87-16,-6-23-140 15,-10-11-340-15</inkml:trace>
  <inkml:trace contextRef="#ctx0" brushRef="#br0" timeOffset="-153878.56">9771 2400 379 0,'0'0'150'0,"0"0"84"16,0 0-50-16,0 0-34 15,0 0-109-15,0 0-36 16,-18 72 66-16,18-27-2 15,2-1-18-15,9-4-4 16,0-11-11-16,0-5-18 16,0-7-7-16,-2-6-3 15,2-4-3-15,-1-7-4 16,5 0 4-16,3-9 2 16,0-16-2-16,4-6-3 15,-4-8-2-15,-3-2-7 0,-2 0 7 16,-7 5 4-1,-3 10 0-15,-1 8 14 0,-2 12 28 16,0 3 1-16,0 3-25 16,0 7-22-16,0 14-15 15,3 12 14-15,3 4 1 16,6-2 0-16,0-4 0 16,2-3 0-16,3-5-1 15,4-8 1-15,1-4 4 16,2-8-4-16,5-3-5 15,-1-3 5-15,3-17-13 16,-2-5-9-16,-4-4-10 0,-4-7 5 16,-6-1 7-1,-5 0 5-15,-9 1 15 0,-1 7 4 16,0 7 7-16,-8 4 28 16,-3 7 14-16,2 4-10 15,-1 4-6-15,5 3-5 16,-1 0-19-16,-3 3-13 15,2 13-13-15,0 4 13 16,2 2 0-16,5-5 0 16,0-1-2-16,2-4-1 15,11-4 2-15,3-5-21 16,7-3-6-16,-1 0 0 16,2-6-13-16,4-9-10 15,1-3-20-15,-4 1 20 16,-3-2 43-16,-8 4 8 0,-8 3 1 15,-2 4 9-15,-4 2 69 16,0 4 8-16,0 1-35 16,0 1-20-16,0 0-13 15,0 0-19-15,0 5-9 16,-4 13-4-16,1 5 13 16,1 5 0-16,2 0 0 15,0 0-3-15,2-3 2 16,14-1 1-16,1-7-15 15,5-5 6-15,3-8-14 16,4-4 1-16,5-6 3 16,0-15-10-16,1-6-15 15,-4-3 21-15,-9-2-7 0,-7 2 20 16,-4 3 7-16,-10 1 2 16,-1 2 2-16,0 3 16 15,0 3 33-15,-4 2-12 16,-4 5 8-16,1 5-5 15,2 5-11-15,1 1-7 16,-2 0-20-16,0 2-3 16,-3 14-9-16,0 1 8 15,4 3 1-15,4-2-2 16,1-1 0-16,0-3 0 16,4-1-5-16,13-6-28 15,1-4-27-15,4-3 7 0,5 0-8 16,1-13-18-1,2-2-20-15,-3-4 47 0,-3 4 36 16,-6-1 18-16,-8 4 4 16,-4 1 44-16,-3 4 60 15,-3 3 9-15,0 3-7 16,0 1-52-16,0 0-36 16,0 0-22-16,0 4-10 15,-4 12 2-15,-4 7 7 16,4 2 1-16,1 1 0 15,3 3-3-15,0-2-2 16,6 0-21-16,13-4-1 0,11-7-5 16,3-7 9-16,4-9-18 15,-1 0 27-15,5-17 1 16,-2-11 4-16,-3-2 7 16,-3-1-1-16,-8-1 3 15,-5-1 0-15,-11 2 13 16,-6-1 32-16,-3 3 17 15,0 4-21-15,-3 6-10 16,-8 7-9-16,-2 3-6 16,1 9-12-16,-3 0-4 15,0 6-5-15,0 14-4 16,2 5 2-16,4 3 6 16,3 1-1-16,3 0 2 15,3-2-5-15,0 2-31 16,13-6-36-16,14-3-59 0,16-10-52 15,14-10-72-15,10 0 45 16</inkml:trace>
  <inkml:trace contextRef="#ctx0" brushRef="#br0" timeOffset="-153181.64">11537 2166 581 0,'0'0'128'0,"0"0"92"16,0 0-35-16,0 0-110 15,0 0-57-15,0 0 26 16,0 0 44-16,-6 81 6 16,4-51-13-16,1-5-41 15,-1 0-14-15,2-7-9 16,0-5-14-16,0-7 0 15,0-3-3-15,0-3 0 16,0 0-3-16,11-19 3 16,5-8 0-16,4-6-11 15,4-8-11-15,-2-1 5 16,-1 0 7-16,-2 5 10 16,-4 5 1-16,-1 8 1 15,-7 8 37-15,-2 8-1 0,-4 6-9 16,2 2-22-16,1 10-7 15,5 14-7-15,4 7 3 16,1 3 5-16,1 2-1 16,5-5 0-16,0 0-13 15,0-9-32-15,4-8-5 16,1-11-8-16,2-3 31 16,3-17 25-16,1-16 0 15,3-12-9-15,-2-5-16 16,-1-7 12-16,-4-7-3 15,-3-8 11-15,-8-8 7 16,-1-5 3-16,-7 1 27 0,-4 4-4 16,-4 12 23-1,0 15-21-15,-3 14 18 0,-8 17 3 16,0 16-15-16,-1 7-11 16,-6 36-23-16,-2 21-10 15,1 17 10-15,8 8 2 16,11 4 0-16,0 2-1 15,10 0-1-15,10-8 1 16,0-8-1-16,5-9-4 16,1-13-10-16,2-15-49 15,-1-12-30-15,1-14-10 16,0-10-69-16,-2-5-55 16,-4-21-290-16</inkml:trace>
  <inkml:trace contextRef="#ctx0" brushRef="#br0" timeOffset="-153009.59">12017 1927 1059 0,'0'0'150'0,"0"0"-72"16,0 0 94-16,0 0-100 15,0 0-72-15,70-77-7 16,2 57-45-16,7 0-85 15,3 1-99-15,1 0-201 0</inkml:trace>
  <inkml:trace contextRef="#ctx0" brushRef="#br0" timeOffset="-152891.85">12954 1702 1002 0,'0'0'95'0,"0"0"-44"16,0 0-51-16,0 0-184 15</inkml:trace>
  <inkml:trace contextRef="#ctx0" brushRef="#br0" timeOffset="-150261.56">10566 3355 331 0,'0'0'255'16,"0"0"-119"-16,0 0 24 15,0 0-27-15,0 0-28 16,-91-51-28-16,69 46-14 0,-8 2-13 15,-4 3-9-15,-8 0-12 16,-4 16-6-16,-1 5 7 16,6 1-21-16,9-3 0 15,13-2-3-15,10-5-6 16,9 1-9-16,9 1 8 16,22-5 1-16,17 3 1 15,9-4 4-15,5 0 10 16,-2-2 12-16,-8-3 8 15,-7 4-20-15,-15-1-4 16,-11 3 9-16,-13 5-20 16,-6 3 3-16,0 4 4 15,-11 4-1-15,-9-1-3 16,-7 2-3-16,3-5-2 16,-3-4-25-16,2-6-48 0,2-8-33 15,3-3-48-15,0-6-40 16,1-16-78-16,5-13-149 15</inkml:trace>
  <inkml:trace contextRef="#ctx0" brushRef="#br0" timeOffset="-150058.61">10663 2948 806 0,'0'0'208'0,"0"0"-7"16,0 0-138-16,0 0-57 0,31 108 64 15,-13-51-30-15,0-1-13 16,0 1-21-16,1 1-6 16,-5-1 0-16,-4-6-45 15,-4-4-97-15,-3-5-37 16,-3-11-160-16,0-9-131 16</inkml:trace>
  <inkml:trace contextRef="#ctx0" brushRef="#br0" timeOffset="-149857.27">10688 3400 370 0,'0'0'769'0,"0"0"-650"0,0 0 18 16,0 0-87-16,0 0-44 15,0 0-6-15,52-19-4 16,-16 19-11-16,6-1-74 15,7-2-34-15,5-2-13 16,2-3-49-16,-3-6-91 16,-7-1-72-16</inkml:trace>
  <inkml:trace contextRef="#ctx0" brushRef="#br0" timeOffset="-149310.73">11218 3192 722 0,'0'0'256'16,"0"0"-37"-16,0 0-45 0,0 0-64 15,-87-14-53-15,65 31-35 16,0 7-7-16,3 3-7 16,3 2 0-16,7 0-5 15,5-6-2-15,4-2 0 16,0-7-1-16,9-4-2 16,11-5-7-16,2-5-1 15,4-2 0-15,3-16-4 16,-2-5-3-16,-2-2 7 15,-7 1 3-15,-3 5 7 16,-6 5 7-16,-5 8-5 16,-2 4 29-16,-1 2-9 15,2 0-22-15,3 2-7 16,3 11 1-16,6 2 0 0,1-3 6 16,5-2-4-16,3-2-3 15,2-8 0-15,2 0-1 16,0-8 8-16,2-13 0 15,-2-10-5-15,1-11 3 16,-4-8 0-16,-1-12-22 16,-8-10 8-16,-7-8-6 15,-9-6 22-15,0-2 1 16,-7 8 2-16,-11 15 15 16,-6 17 12-16,8 22 18 15,2 20-6-15,2 6-9 16,5 29-33-16,-1 17-12 15,5 17 12-15,3 6 1 16,0 3-1-16,8 2-1 0,5 1 1 16,-1-2 0-16,0-4-36 15,-2-7-52-15,-2-7-59 16,-3-13-58-16,-4-14-106 16,-1-15-192-16</inkml:trace>
  <inkml:trace contextRef="#ctx0" brushRef="#br0" timeOffset="-149154.62">11543 3159 1130 0,'0'0'43'0,"0"0"10"0,0 0-31 16,0 0-19-16,110-65-3 16,-69 58-44-16,2 1-104 15,-4 5-153-15,-7 1-201 16</inkml:trace>
  <inkml:trace contextRef="#ctx0" brushRef="#br0" timeOffset="-148514.25">11829 3260 607 0,'0'0'202'0,"0"0"-52"16,0 0 8-16,0 0-89 0,0 0-38 15,0 0 3 1,51 11 9-16,-18-31-17 0,2-4-23 15,-3-3 3-15,-2-4-5 16,-6-1-1-16,-5 1 0 16,-3-2 0-16,-8 5 0 15,-7 4 1-15,-1 4 15 16,0 6 28-16,0 4 42 16,0 3-3-16,-3 4-28 15,-1 1-15-15,1 2-19 16,-4 0-17-16,1 10-4 15,0 9-5-15,1 4 5 16,3-1-1-16,2 2-1 16,0-3 1-16,5-2 0 15,10-5 0-15,4-6-5 16,5-3 3-16,1-5-5 0,4 0 0 16,1-10-2-16,2-12-10 15,1-2-8-15,-3-2 1 16,-3-1-13-16,-9 3 15 15,-5 0 13-15,-5 2 8 16,-7 5 4-16,-1 2 2 16,0 1 9-16,-1 3 11 15,-8 1-4-15,-3 4-2 16,1 3-13-16,1 3-3 16,1 0-5-16,3 0 0 15,3 9 5-15,3 2-6 16,0 3 0-16,15 3 6 15,14 5 0-15,5-2 11 16,4 4 21-16,0-2 2 0,-5-2 1 16,-7-4-16-16,-6 1-5 15,-8-5-6-15,-6-1-5 16,-6-3 0-16,0 0 1 16,0-4-3-16,-15-1 3 15,-8-3-4-15,0 0-26 16,-3-6-55-16,5-17-201 15,8-8-422-15</inkml:trace>
  <inkml:trace contextRef="#ctx0" brushRef="#br0" timeOffset="-148398.72">12835 2857 825 0,'0'0'383'15,"0"0"-357"-15,0 0-26 16,0 0-365-16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45:55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4959 2595 315 0,'0'0'135'0,"0"0"82"15,0 0-74-15,0 0-1 16,0 0-51-16,0 0-3 16,0 0-22-16,-7-60-26 15,-10 48 1-15,-4 1-2 16,-7 0-7-16,-5 6-3 15,-6 5-10-15,-5 0-1 16,-4 14-3-16,-7 15 4 16,-2 5-13-16,5 3 1 15,7-3 6-15,15-4-1 16,11-3-5-16,11-2-2 0,8-1-5 16,5 0-2-1,25 0-2-15,13-4 4 0,14-3 3 16,7-3-3-16,10-1 1 15,0-1-1-15,-7-1 7 16,-6 1-5-16,-12-1 1 16,-13 2-1-16,-8 0-2 15,-13 1-1-15,-14 8 1 16,-1 5 6-16,-19 4-2 16,-15 3 6-16,-14 0 5 15,-6-2-14-15,-7-1-1 16,-4-7 1-16,-1 0-2 15,2-5-27-15,6-6-31 16,7-3 2-16,11-7-27 0,13-3-22 16,15-6-55-16,12-21-115 15,3-9-358-15</inkml:trace>
  <inkml:trace contextRef="#ctx0" brushRef="#br0" timeOffset="191.87">5223 2288 1039 0,'0'0'171'15,"0"0"-120"-15,0 0-50 0,0 121 40 16,9-49-8 0,4 6-17-16,-2 7-4 0,2 0-10 15,-2 1-2-15,-2 1-83 16,1-2-133-16,-7-9-173 15,-3-14 69-15</inkml:trace>
  <inkml:trace contextRef="#ctx0" brushRef="#br0" timeOffset="395.88">5183 2988 989 0,'0'0'188'0,"0"0"-120"16,0 0-1-16,0 0-60 16,39-74-7-16,3 69-71 15,7 5-54-15,6 0-104 16,3 0-133-16,0 0-117 16</inkml:trace>
  <inkml:trace contextRef="#ctx0" brushRef="#br0" timeOffset="976.97">5818 2723 653 0,'0'0'286'15,"0"0"-80"-15,0 0-39 0,-82-19-61 16,54 29-33-16,0 18-54 16,-4 7 10-16,1 4-3 15,9 1-11-15,2-4 13 16,11-6-19-16,6-8-5 15,3-8-4-15,0-8 0 16,6-6-5-16,17 0 5 16,5-22 2-16,11-12 1 15,2-5-3-15,-2-5 3 16,-6 4-1-16,-8 7-1 16,-11 7-1-16,-4 10 11 15,-7 10 22-15,-3 4 19 16,0 2-28-16,0 0-24 0,0 19-21 15,6 4 19-15,3 9 0 16,9-2-14-16,4-1-13 16,8-8-9-16,6-7 0 15,6-14-4-15,7 0 11 16,3-23 17-16,1-14-17 16,2-10 1-16,-3-10-16 15,-4-14-7-15,-7-10-5 16,-14-6 13-16,-13-4 36 15,-14 3 9-15,0 13 42 16,-21 14 50-16,1 20 9 16,1 17-17-16,10 15-21 15,1 9-30-15,1 20-33 16,1 25-12-16,2 19 11 16,4 7 2-16,0 7-2 0,0 7-2 15,4 2 1-15,5-1-43 16,1-6-19-16,-2-17-59 15,-2-14-23-15,-3-16-27 16,-1-15-41-16,-2-16-70 16,0-2-152-16</inkml:trace>
  <inkml:trace contextRef="#ctx0" brushRef="#br0" timeOffset="1152">6395 2573 577 0,'0'0'78'15,"0"0"65"-15,93-8-16 0,-60 19-40 16,-2 10-37-16,-3 5-25 16,-5 4-16-16,-8 4-9 15,-3 0-17-15,-5-3-121 16,-7-4-148-16,0-8-232 16</inkml:trace>
  <inkml:trace contextRef="#ctx0" brushRef="#br0" timeOffset="1288.85">6640 2486 1095 0,'0'0'77'0,"0"0"-40"16,0 0-2-16,0 0-35 0,0 0-86 16,86-70-143-1,-53 75-124-15</inkml:trace>
  <inkml:trace contextRef="#ctx0" brushRef="#br0" timeOffset="1551.83">6928 2595 901 0,'0'0'77'0,"0"0"64"16,-18 76-38-16,18-53-62 15,1-1-27-15,16-6 0 0,4-8-3 16,3-5 8-16,1-3 1 15,-1-5 35-15,-2-14-24 16,-7-3 5-16,-3 0-2 16,-10-2 16-16,-2 2 0 15,-5-4-8-15,-16-1-16 16,-5-4-26-16,-6-1-4 16,-1 3-20-16,2 6-78 15,1 12-156-15,2 11-182 16</inkml:trace>
  <inkml:trace contextRef="#ctx0" brushRef="#br0" timeOffset="2152.8">7207 2539 300 0,'0'0'263'0,"0"0"-82"0,0 0 31 16,0 0-97-16,0 0-59 16,87 15 50-16,-67 18 52 15,-2 1-58-15,-4 0-49 16,-2-2-15-16,-1-5-15 16,-3-3-9-16,-2-12-9 15,-3-5-1-15,0-5 1 16,3-2-2-16,3-10 0 15,6-18-1-15,9-13 0 16,-2-9-13-16,3-4 1 16,-4 0-5-16,0 5 11 15,-5 13 6-15,-5 12 12 16,-5 11 35-16,-3 9 11 0,-3 4-13 16,3 0-19-1,-1 0-26-15,5 18-3 0,3 10 2 16,2 11 1-16,6 0 0 15,0 0-1-15,0-1-8 16,4-8-39-16,2-6-23 16,3-8-11-16,1-10-73 15,5-6 7-15,1-6-47 16,-1-17-93-16,0-7-116 16</inkml:trace>
  <inkml:trace contextRef="#ctx0" brushRef="#br0" timeOffset="3019.76">7960 2467 567 0,'0'0'344'0,"0"0"-46"0,0 0-68 15,0 0-45-15,-6-75-81 16,2 72-34-16,-2 3-18 16,-6 5-31-16,1 17-20 15,-3 9 0-15,0 6-2 16,5 2-2-16,6-1 3 16,3-7-2-16,0-6 1 15,0-8-12-15,12-11-30 16,6-6-11-16,3-2 16 15,7-19 4-15,2-11-6 16,0-4 5-16,-6 1 30 16,-7 5 5-16,-6 2 7 15,-5 10 44-15,-3 6 14 0,-3 6 10 16,0 3-8 0,0 3-24-16,0 0-35 0,0 0-8 15,0 11-12 1,0 11-4-16,0 6 15 0,3 2-7 15,12-4-12-15,3-4-11 16,10-7-11-16,5-10-18 16,4-5 14-16,5-9-12 15,0-19-18-15,-1-8-26 16,-5-3-2-16,-7 1 35 16,-7 4 69-16,-13 5 3 15,-6 2 81-15,-3 8 51 0,0 4-23 16,-3 4-19-1,-6 5-13-15,-1 2-18 0,-2 4-22 16,-3 0-22-16,4 2-14 16,-2 13-4-16,1 6-1 15,3 3 0-15,4-3 0 16,5 1-1-16,0-4-6 16,2-5-23-16,16-7-32 15,10-6 3-15,7 0-7 16,5-14-3-16,-1-9-7 15,-5-3-26-15,-4 2 50 16,-6 2 53-16,-9 2 27 16,-4 4 65-16,-6 4 13 15,-2 2-10-15,-3 6-10 16,0 1-6-16,0 3-35 0,0 0-30 16,0 0-14-1,0 14-15-15,0 8 7 0,0 4 7 16,0 1-1-16,0-1-22 15,11-3-22-15,6-6-3 16,7-8-16-16,7-9-9 16,5-2-1-16,2-20 0 15,-2-4-27-15,-7-3 44 16,-6 2 57-16,-9 1 1 16,-6 4 96-16,-4 7 40 15,-4 3-39-15,2 7-6 16,-2 5-42-16,1 0-34 15,1 0-15-15,4 15-16 16,3 7 6-16,0 4-11 0,-2-2-31 16,1-2-28-16,-1-3-78 15,-1-7-148-15,-1-7-249 16</inkml:trace>
  <inkml:trace contextRef="#ctx0" brushRef="#br0" timeOffset="3149.96">8916 2025 1138 0,'0'0'16'0,"0"0"26"0,0 0-42 16,0 0-45-16,0 0-234 16,0 0-159-16</inkml:trace>
  <inkml:trace contextRef="#ctx0" brushRef="#br0" timeOffset="3388.33">9247 1593 1353 0,'0'0'73'15,"0"0"8"-15,0 0-64 0,-13 120 10 16,26-45 27-16,8 6-17 15,2 1-20-15,-3-2-6 16,-6 0-11-16,-6-6-1 16,-8-4-42-16,0-11-51 15,-5-15-105-15,-9-16-50 16,1-22-126-16</inkml:trace>
  <inkml:trace contextRef="#ctx0" brushRef="#br0" timeOffset="4010.37">9256 2264 1112 0,'0'0'172'0,"0"0"46"15,0 0-96-15,0 0-67 16,0 0-52-16,0 0-1 0,112-73-1 16,-37 49-1-16,4-1-1 15,-6 2-2-15,-13 3 2 16,-21 5 0-16,-17 5 1 15,-13 6 8-15,-6 4 76 16,-3 0 23-16,0 0-57 16,0 0-22-16,0 12-23 15,0 8-5-15,0 7 2 16,0 3 1-16,0-1-1 16,4-2-2-16,16-4-3 15,3-7 3-15,9-10-7 16,4-6-17-16,5 0-2 15,1-13-10-15,-3-12-22 16,-8-6 10-16,-7-1 23 0,-12-1 21 16,-5 5 4-16,-7 8 6 15,0 7 27-15,0 10 8 16,0 3-3-16,0 1-36 16,0 28-2-16,0 21-8 15,0 21 7-15,8 21 2 16,4 20 8-16,0 6 0 15,-2 2 1-15,-8-6 6 16,-2-15-16-16,-6-14 7 16,-17-12-5-16,-2-18-1 15,-3-18 2-15,-2-13-2 16,0-12 1-16,1-11 2 16,-3-1-4-16,3-10 1 0,1-10 0 15,4-2-1-15,5-1 2 16,5-4 0-16,3-3 1 15,3-8-3-15,8-5 3 16,0-11-3-16,19-14-4 16,22-10-26-16,14-13-41 15,9-16-68-15,8-4-136 16,2 5-298-16</inkml:trace>
  <inkml:trace contextRef="#ctx0" brushRef="#br0" timeOffset="4109.88">10552 2078 1209 0,'0'0'55'0,"0"0"-31"16,0 0-24-16,0 0-198 15</inkml:trace>
  <inkml:trace contextRef="#ctx0" brushRef="#br0" timeOffset="9080.9">8163 4956 301 0,'0'0'106'0,"0"0"-41"16,0 0 18-16,0 0 17 15,0 0-34-15,0 0 1 16,0 0 0-16,15-45 7 16,-15 42-8-16,0-1-1 0,0 3-8 15,0 1-18 1,0-1 7-16,0 1-12 0,0 0-4 15,0-2 2-15,0 0 3 16,0-2 2-16,0-1-4 16,-3 0-10-16,-6-1-5 15,-3-1-8-15,-6 1 6 16,-4-2-6-16,-1 1 4 16,-4 4-9-16,-1 3-5 15,-2 0-3-15,-1 0-2 16,-5 16 3-16,-1 2 2 15,3 4 0-15,-2 3 1 16,0 0 0-16,8 1 3 16,-1 0-3-16,4 1 0 15,4 0 4-15,5-2-4 16,5-2-1-16,1-2 0 16,7-3-2-16,0 1 2 0,3-5 0 15,0 1 1-15,0-2-1 16,0-2 0-16,12-1 0 15,4-1 0-15,3-3 7 16,3-2-2-16,3 1-5 16,2-3 3-16,1 1 1 15,5 0 5-15,3-2 1 16,3 1-4-16,5-1 4 16,0 2 4-16,0 1-13 15,-3 2 9-15,-7 3-9 16,0-1 1-16,-4 2-2 15,-5 3 0-15,1 1 0 16,-6 4 0-16,0-1 1 16,-2-1 2-16,-6 2 5 0,0-1-1 15,-5 0 4-15,-4-1-6 16,-3 4 1-16,0 2 3 16,0 0 6-16,-7 2 9 15,-10 0 1-15,-4-1-2 16,-4 1-3-16,-5-4-8 15,-7 2 6-15,-9-2 1 16,-3-4-2-16,-4-1-7 16,-2-4-2-16,3-3-2 15,1 0-6-15,-1-4 4 16,4-1-2-16,3-3-2 16,1 0 2-16,5 0-2 15,3 0 0-15,9-1-21 0,5-4-38 16,10 1-16-16,6 2-43 15,6-5-144-15,0 0-204 16</inkml:trace>
  <inkml:trace contextRef="#ctx0" brushRef="#br0" timeOffset="16772.84">11925 3330 186 0,'0'0'180'0,"0"0"-90"15,0 0-4-15,0 0 6 16,0 0-15-16,0 0-1 16,-6-62-29-16,6 52-3 15,7 0-2-15,5 3 5 16,3 3-8-16,3 2-26 15,3 2-4-15,4 0-3 0,2 13 3 16,4 5 2-16,1-2 17 16,-1 4 7-16,2 2-21 15,-2 2-3-15,-4 3 11 16,-6-1 6-16,-8 3 6 16,-5-3-8-16,-5 2-3 15,-3-2 3-15,0-2-9 16,0-2-7-16,0-3 1 15,0-7 7-15,0-4-4 16,-2-4 6-16,-1-4 2 16,2 0 12-16,-1 0 7 15,-1 0 10-15,-1-3-3 16,-4-11-23-16,0-5-5 0,2-7-12 16,-2-8-4-1,6-3-4-15,2-6-2 16,0-2 2-16,0-3 1 0,13 3-1 15,6 4-1-15,-1 7 1 16,1 7 0-16,-1 7-1 16,-4 8 1-16,0 7-1 15,1 5 1-15,5 2-9 16,5 21-1-16,-1 15 10 16,1 7 0-16,-2 5 3 15,-7-2 2-15,-3 0-4 16,-3-2 2-16,-3-4-3 15,2-4 0-15,-2-7-3 16,-1-6-5-16,2-9-41 0,2-9-65 16,1-7-19-16,5-3 14 15,5-21-18-15,4-11-85 16,4-8-118-16</inkml:trace>
  <inkml:trace contextRef="#ctx0" brushRef="#br0" timeOffset="17175.09">12857 2884 723 0,'0'0'223'0,"-103"-52"-66"15,34 38-45-15,-12 9-62 16,-15 5-19 0,-17 17-10-16,-10 23 1 0,-6 19 1 15,-1 16 5 1,7 14 17-16,18 17-8 0,21 16-9 15,32 19-4-15,34 6 0 16,18-1-12-16,46-14 3 16,33-24-10-16,32-29-4 15,26-30 10-15,27-31-3 16,12-18-8-16,3-34-4 16,-15-25 4-16,-15-22 4 15,-19-16 0-15,-9-23 0 16,-14-12 0-16,-22-8-4 15,-18-8 0-15,-25 3 1 0,-24 3 1 16,-18 13 7-16,-12 21 9 16,-27 23 3-16,-11 24 10 15,-12 22-31-15,-12 25-2 16,-11 14-6-16,-6 27-49 16,4 21-41-16,11 14-99 15,19 2-103-15,14-2-317 16</inkml:trace>
  <inkml:trace contextRef="#ctx0" brushRef="#br0" timeOffset="17827.16">13929 3246 551 0,'0'0'130'16,"0"0"37"-16,0 0-11 15,0 0-61-15,0 0-51 0,0 0-15 16,-97-47-18-16,71 47-5 16,-1 11-5-16,-2 9-1 15,6 2 1-15,11 1 6 16,12 1-7-16,0-2-3 15,28 0 3-15,9-1 44 16,5-4 46-16,1-2 12 16,-4-1-26-16,-9-2-27 15,-6-1-31-15,-12-2-12 16,-5 3-6-16,-4-2-3 16,-3-3-3-16,0-3-13 15,0-4-42-15,-10 0-17 16,-4-7-45-16,-2-22-42 15,2-14-228-15,4-15-141 0</inkml:trace>
  <inkml:trace contextRef="#ctx0" brushRef="#br0" timeOffset="18007.7">14071 2592 865 0,'0'0'236'0,"0"0"-41"15,0 0-36-15,0 0-147 16,0 0-11-16,51 140 50 15,-32-59-30-15,2 11 0 16,-4 1-19-16,-3 5-2 16,-5-3-1-16,-3-6-99 15,-4-11-124-15,-2-16-62 0,0-18-277 16</inkml:trace>
  <inkml:trace contextRef="#ctx0" brushRef="#br0" timeOffset="18672.03">14149 3297 870 0,'0'0'385'15,"0"0"-338"-15,0 0-3 16,0 0-34-16,130-81-10 16,-47 60-4-16,11-3-59 15,0 1-62-15,-7-2-75 16,-16 0-27-16,-19 3-7 0,-19 1 193 15,-20 4 41-15,-11 2 245 16,-2 5 105-16,-2 0-118 16,-8 2-36-16,-3 7-88 15,-5 1-47-15,-3 4-26 16,-3 16-16-16,0 7-10 16,3 4-9-16,6 2 6 15,5-4-6-15,6-5-2 16,4-6-3-16,0-6-8 15,16-9-27-15,9-3-3 16,5-4 28-16,1-18 3 16,-2-2 2-16,-10-3 10 15,-3 5 5-15,-8 3 1 0,-2 6 21 16,-4 8 4-16,0 3-15 16,-2 2-16-16,3 0-10 15,5 5-5 1,2 7 5-16,10 1-1 0,5-2-20 15,8-5-8-15,9-6 4 16,2-8-9-16,3-21 28 16,0-13-4-16,-3-13 4 15,-5-13 8-15,-4-9-1 16,-14-8-2-16,-11-9 11 16,-10 0 7-16,-13 3 51 15,-20 12 33-15,-3 18-52 16,2 25-12-16,7 20-1 15,7 16 3-15,4 19-29 0,5 34-12 16,6 23 11 0,5 13 1-16,10 6 0 0,18 0 0 15,1 0-2-15,-2-3 2 16,-3-3-45-16,-8-11-61 16,-5-11-108-16,-10-22-134 15,-1-22-180-15</inkml:trace>
  <inkml:trace contextRef="#ctx0" brushRef="#br0" timeOffset="18798.45">15175 2980 1094 0,'0'0'23'0,"0"0"-23"16,0 0-11-16,103-17-63 15,-62 17-227-15,-6 0-308 16</inkml:trace>
  <inkml:trace contextRef="#ctx0" brushRef="#br0" timeOffset="19387.18">15372 3142 930 0,'0'0'191'16,"0"0"-119"-16,0 0 78 15,0 0-89-15,0 0-31 16,0 0-29-16,44-22 28 0,-8-4-13 15,5-1-12 1,2-1-4-16,-3 1 1 0,-2-1 2 16,-9 3 3-16,-8 3-5 15,-9 2 4-15,-6 5 6 16,-5 4 46-16,-1 3 5 16,0 5-18-16,0 1-7 15,0 2-16-15,0 0-14 16,0 0-7-16,0 3-13 15,0 13 5-15,0 4 8 16,0 1-2-16,8-1-7 16,7-5-7-16,7-5-9 15,8-9 12-15,6-1 13 16,4-3-2-16,3-16 7 16,5-5-10-16,0-3 3 0,-2-3-5 15,-7 2-4-15,-11 2 5 16,-11 5 6-16,-8 3 2 15,-9-1 9-15,0 2-11 16,-11 3 2-16,-1 5-2 16,2 3-6-16,3 4 3 15,4 2 3-15,3 11-6 16,0 19-4-16,8 11 8 16,16 9 2-16,12 2 12 15,-2-6 17-15,-4-3-13 16,-7-6-16-16,-9-5 9 15,-8-6-6-15,-6-6-1 0,0-5-2 16,-10-9 0-16,-17-1-13 16,-10-5-20-16,-14 0-60 15,-13 0-112-15,-8-15-163 16,-10-9-328-16</inkml:trace>
  <inkml:trace contextRef="#ctx0" brushRef="#br0" timeOffset="22943.48">7025 6394 256 0,'0'0'171'0,"0"0"-64"16,0 0-11-16,0 0-29 16,0 0-50-16,0 0-17 15,0 0-33-15,4 0-69 16,-2 0-42-16,-2 0-157 15</inkml:trace>
  <inkml:trace contextRef="#ctx0" brushRef="#br0" timeOffset="23353.85">6855 6244 236 0,'0'0'361'0,"0"0"-233"15,0 0 25-15,0 0-15 16,0 0-17-16,0 0-97 0,-18 15-13 16,18 43 33-1,3 7 66-15,-3-2-21 0,0-5-16 16,0-8-40-16,0-6 1 16,0-7-24-16,0-6-7 15,0-9-1-15,0-5-2 16,7-5-7-16,1-4-87 15,1-4-73-15,10-4-20 16,-2 0-50-16,2-13-115 16</inkml:trace>
  <inkml:trace contextRef="#ctx0" brushRef="#br0" timeOffset="23652.82">7044 6471 521 0,'0'0'324'0,"0"0"-124"16,0 0-67-16,0 0-77 15,0 0-47-15,0 0 105 16,68 75-25-16,-37-48-27 15,0-2-27-15,1-2-22 16,-6 1-8-16,-2-6-3 16,-3-2-1-16,-4-4-1 15,-3-1-67-15,0-3-79 16,-1-3-67-16,-5-4-115 0,-4-1-216 16</inkml:trace>
  <inkml:trace contextRef="#ctx0" brushRef="#br0" timeOffset="23865.02">7338 6493 525 0,'0'0'411'16,"0"0"-229"-16,0 0-52 15,0 0-48-15,0 0-30 0,-104 75 5 16,76-45-37-1,2 0-16-15,5-2-4 0,5-2-7 16,10-4-113-16,6-3-40 16,0-7-170-16,0-9-277 15</inkml:trace>
  <inkml:trace contextRef="#ctx0" brushRef="#br0" timeOffset="24818.99">7529 6461 163 0,'0'0'152'16,"0"0"-79"-16,0 0 37 15,0 0-33-15,0 0-32 16,0 0 24-16,-4-50-22 15,4 39 17-15,0 2-7 0,0 0-22 16,4 1 0 0,4 1 1-16,0 3-3 0,1 2 1 15,5 2-17-15,4 0-6 16,1 6-4-16,-1 13-3 16,1 4 2-16,-5 1 7 15,2-1 13-15,-5-3 16 16,-4 0 0-16,0-1-3 15,-2-5-3-15,-2-2-9 16,-3-4-1-16,0-1 0 16,0-4-7-16,0-2-4 15,0-1 7-15,0 0-1 16,0 0 9-16,0 0 12 16,0 0 1-16,0 0 4 15,0-4-14-15,0-9-17 16,0-2-14-16,0-2-2 15,0-2 0-15,0 1-3 0,0-2 1 16,0 0 2 0,0-1-3-16,11-1 3 0,-2 1-2 15,5 1 0-15,-3 6 2 16,4 2 0-16,-5-1 0 16,3 6-3-16,-2 3 0 15,1 4 1-15,0 0-6 16,-2 0 5-16,-2 2 1 15,4 12 2-15,-3 6 0 16,0 1 2-16,1 1-1 16,-1-1 0-16,0-2 3 15,1-2-2-15,2-4-1 16,-1-3-2-16,10-3 0 0,1-6 0 16,9-1-18-1,8 0-47-15,5-17-65 0,0-11-56 16,-2-12-120-16,-9-12-365 15</inkml:trace>
  <inkml:trace contextRef="#ctx0" brushRef="#br0" timeOffset="25573.91">6657 4660 658 0,'0'0'192'15,"0"0"-4"-15,0 0-18 16,0 0-29-16,0 0-49 16,0 0-44-16,11-9-29 15,43 4-15-15,36-1 27 16,39-9 40-16,31-1-26 15,19-4 29-15,3-4-48 16,-16 2-4-16,-28 3-8 0,-32 2-3 16,-31 2-8-1,-30 7 4-15,-23 2-7 0,-13 6 8 16,-9-3-3-16,0 3 4 16,0 0-5-16,0 0-4 15,0 0-11-15,0 0-43 16,0 0-50-16,0-2-45 15,0-3-122-15,0-2-188 16</inkml:trace>
  <inkml:trace contextRef="#ctx0" brushRef="#br0" timeOffset="25967.99">7896 4260 539 0,'0'0'530'16,"0"0"-363"-16,0 0 15 16,0 0-95-16,0 0-68 0,0 0-18 15,109-5 22 1,-36 17 17-16,-1 3-14 0,-10-1-9 16,-17 3-11-16,-15 0-2 15,-20 8-4-15,-10 6 3 16,-21 8-6-16,-26 6 3 15,-16 3-35-15,-6-6-137 16,-8-2-371-16</inkml:trace>
  <inkml:trace contextRef="#ctx0" brushRef="#br0" timeOffset="33017.03">9586 4891 242 0,'0'0'110'0,"0"0"6"15,0 0-23-15,0 0-4 0,0 0-13 16,0 0-2-16,0 0-6 16,0 0 12-16,-13-48-23 15,10 46-11-15,-2-1 8 16,1-1-7-16,-4 3-11 15,-1-1-4-15,-3 2-11 16,-5 0-8-16,-2 0-4 16,-1 0 3-16,-1 2 22 15,0 3-10-15,-3 4-2 16,2 4-3-16,-5 4 0 16,6 5-2-16,-5 7 0 15,4 10 4-15,3 9-2 16,2 15 4-16,3 11 12 15,0 9-5-15,2 4 6 16,5 2-13-16,5 0-10 0,2 0-2 16,0-1 6-16,15-3-2 15,15-9-1-15,7-9-7 16,15-13-4-16,9-16 0 16,10-14-1-16,2-16 0 15,9-8-2-15,0-11 2 16,-3-20 1-16,-5-12-1 15,-8-10-1-15,-8-6 3 16,-7-7 0-16,-9-5-2 16,-9-4-1-16,-10-7 3 15,-9-1-1-15,-14 1-1 16,0 3 1-16,-8 8 0 0,-17 5 1 16,-6 8-2-16,-8 9 9 15,-3 7 12-15,-6 9-4 16,-1 8-10-16,0 8-4 15,-2 7-4-15,-1 7-1 16,6 3-2-16,1 3 1 16,9 19-9-16,8 6-47 15,11 8-36-15,11 9-54 16,6 5-125-16,2 1-155 16</inkml:trace>
  <inkml:trace contextRef="#ctx0" brushRef="#br0" timeOffset="33560.87">9763 5626 168 0,'0'0'152'15,"0"0"-27"-15,0 0-12 16,0 0-36-16,0 0 5 16,-38-76 7-16,35 60 17 15,3 0-12-15,0 1-18 16,0-1 4-16,0 3-22 16,1-2-1-16,14 2-3 15,3 3-12-15,6 3-11 16,9 7-4-16,1 0-5 0,5 24-4 15,0 12 13 1,-2 12-1-16,2 6 9 0,-1 1 9 16,0 1 8-16,1-3-34 15,-2-4-1-15,1-6-8 16,3-6-7-16,1-10-4 16,5-14-4-16,8-13-2 15,7-12-57-15,3-25-85 16,-5-8-250-16</inkml:trace>
  <inkml:trace contextRef="#ctx0" brushRef="#br0" timeOffset="36972.87">9432 6611 326 0,'0'0'109'0,"0"0"-9"16,0 0-32-16,0 0 0 16,0-79-18-16,11 60 7 15,1 2 0-15,0 4-13 16,1 2 2-16,2 9 7 15,0 2-38-15,7 0 9 16,-1 14 7-16,6 10 10 16,-3 4 16-16,-2 1-6 15,-1 1-15-15,-6-1-4 16,-5-4-4-16,-2-3 12 0,-4-2-11 16,-2-4 7-16,1-7-15 15,-3 0-1-15,0-4-11 16,0-3 0-16,0-2 2 15,0 0 6-15,0 0 23 16,0-3 7-16,0-10-16 16,0-4-24-16,0-6-7 15,0-3 0-15,0 0-4 16,6-3 3-16,7-2-3 16,2 3-12-16,3 1 14 15,1 4-5-15,-2 8 2 16,-5 5-2-16,0 8 6 15,-3 2 0-15,0 0-5 0,1 2 3 16,4 15 1-16,-3 5 2 16,-2 3-4-16,-1 1 8 15,0 1-4-15,-1-1 0 16,0-1 0-16,1-1 0 16,1-1 0-16,1-5 0 15,4-2-25-15,2-5-59 16,-1-4-14-16,4-5 2 15,0-2-33-15,-2 0-48 16,-1-7-107-16,-4-9-133 16</inkml:trace>
  <inkml:trace contextRef="#ctx0" brushRef="#br0" timeOffset="37212.35">10069 6509 655 0,'0'0'328'0,"0"0"-205"16,0 0-63-16,0 0 43 15,0 0-15-15,69 83-45 16,-42-58-11-16,-2-4-15 16,-1 1-15-16,-3-3-2 15,-3-7 0-15,-3-1-29 16,1-5-76-16,-2-4-41 0,-1-2-62 15,-6 0-102-15,-1-11-307 16</inkml:trace>
  <inkml:trace contextRef="#ctx0" brushRef="#br0" timeOffset="37391.08">10329 6536 281 0,'0'0'495'0,"0"0"-304"15,0 0-35-15,0 0-66 16,-99 66-50-16,76-39-22 16,4 0-18-16,3-1-2 0,7-4-15 15,5-3-61 1,4-4-71-16,0-6-90 0,0-6-93 16</inkml:trace>
  <inkml:trace contextRef="#ctx0" brushRef="#br0" timeOffset="37933.41">10378 6503 343 0,'0'0'264'16,"0"0"-91"-16,0 0-63 16,0 0-17-16,0 0 11 15,0 0-6-15,64 75-24 16,-56-54-13-16,-1-1-18 16,0-4-17-16,-2-5-10 15,-2-4-1-15,0-4-11 16,-3-2 1-16,3-1-1 15,-1 0 0-15,2-8 13 16,2-10-1-16,0-6-15 0,0-4-1 16,0-2-1-1,3 3-2-15,3-3 3 0,0 2-14 16,2 1 2 0,3 4 11-16,-2 4 0 15,-5 6 0-15,-1 5 1 0,-3 4 2 16,0 4 6-16,-1 0-6 15,2 17-2-15,1 7 19 16,0 2 15-16,0 3 1 16,-2-3-19-16,3-3-4 15,1 1-7-15,2-5-4 16,3-3-1-16,6-3 0 16,9-5 0-16,7-5-23 15,11-3-60-15,4 0-73 16,0-8-103-16,-7-14-276 0</inkml:trace>
  <inkml:trace contextRef="#ctx0" brushRef="#br0" timeOffset="39837.96">11128 5257 515 0,'0'0'188'16,"0"0"31"-16,0 0-36 15,0 0-47-15,0 0-22 16,0 0-35-16,-12-19-50 16,45 14-23-16,13 2-3 15,11 2-3-15,-3 1 0 0,-2 0-1 16,-6 0-29-16,-7 8-42 15,-6 2-56-15,-6 2-61 16,-8-4-148-16</inkml:trace>
  <inkml:trace contextRef="#ctx0" brushRef="#br0" timeOffset="40039.17">11252 5547 362 0,'0'0'616'0,"0"0"-543"0,0 0 38 16,0 0-17-1,0 0-44-15,133-36-29 0,-60 14-16 16,12 0-5-16,16-1-37 16,13-1-135-16,1-4-156 15</inkml:trace>
  <inkml:trace contextRef="#ctx0" brushRef="#br0" timeOffset="40983.96">13685 4593 261 0,'0'0'109'0,"0"0"35"15,0 0-9-15,0 0-22 16,0 0 13-16,0 0-47 16,9-50 4-16,-18 43-18 15,-4 0-19-15,-4 2-9 16,-5-2-1-16,-5 1-5 15,-6 1 5-15,-4-1-6 0,-4 3 7 16,-6 3-12-16,-1 0-4 16,-1 0-3-1,-3 7-4-15,-2 7 1 0,3 2 7 16,0 3 4-16,4 2-5 16,6 6-4-16,7 4-10 15,7 5 5-15,8 1-8 16,10-1-3-16,6-3 0 15,3-3 0-15,0-4 2 16,16-1-3-16,7-3 0 16,8-1 1-16,9-3 0 15,7-1 3-15,6-1 1 16,2-3 2-16,0 0-6 16,-2 3 6-16,-1 1-3 0,-3 3 0 15,-2 3 7-15,-4 4-6 16,-5 2 7-16,-6 2-5 15,-7 4 3-15,-7 0-4 16,-9 2 2-16,-9-2 2 16,0-1 5-16,-18-2-1 15,-12-3 9-15,-10-1 0 16,-12-5-7-16,-11-3 3 16,-13-2 7-16,-9-6-12 15,-8-4-4-15,1-3-3 16,2-3-7-16,6-2-3 0,8 0-31 15,10-7-30 1,15-10-30-16,16-5-45 0,13-7-165 16,12-9-253-16</inkml:trace>
  <inkml:trace contextRef="#ctx0" brushRef="#br0" timeOffset="41622.07">12800 4299 440 0,'0'0'108'0,"0"0"65"15,0 0 22-15,0 0-36 16,0 0-47-16,0 0-56 0,8-25-25 16,53 21-11-1,25-2 38-15,28-1-4 0,14-3-13 16,14-2 1-16,0 1-20 16,-17-1-19-1,-18 2-2-15,-28 1 3 0,-20 5-2 16,-21 0-2-16,-18 2 0 15,-13 2-11-15,-4 0-32 16,-2 0-32-16,-1 0-34 16,0 0-46-16,0 0-72 15,0 0-30-15,0 0-262 16</inkml:trace>
  <inkml:trace contextRef="#ctx0" brushRef="#br0" timeOffset="41997.22">13822 4051 483 0,'0'0'98'0,"0"0"33"15,0 0 16-15,0 0-14 16,0 0-68-16,0 0-31 16,16-39-11-16,22 39-6 0,9 0 13 15,6 4 17-15,0 11-4 16,-5 4 13-16,-3 1 7 16,-9-2 1-16,-12 0-21 15,-10 0-14-15,-9 4-9 16,-5-1-15-16,-3 3 6 15,-19 2-3-15,-7 3-4 16,-1-3-4-16,-2 4-59 16,-9 0-123-16,-8-1-99 15,-12-1-231-15</inkml:trace>
  <inkml:trace contextRef="#ctx0" brushRef="#br0" timeOffset="42864.93">12633 6060 225 0,'0'0'207'15,"0"0"-86"-15,0 0 49 16,-15-72 4-16,14 68-31 16,-1 4-38-16,2 4-47 15,0 22-44-15,0 10 31 16,0 7 15-16,3 5-14 16,0 2-22-16,-3 0-8 15,0 0-10-15,0-5-3 16,0-7-3-16,0-8-1 15,0-6-69-15,0-7-41 16,0-9-56-16,0-8-116 0,5 0-165 16</inkml:trace>
  <inkml:trace contextRef="#ctx0" brushRef="#br0" timeOffset="43105.87">12757 6154 666 0,'0'0'252'0,"0"0"-105"0,0 0-69 15,0 0-1-15,0 0 39 16,71 75-51-16,-46-49 8 16,2-1-30-16,1-1-22 15,-1-4-14-15,-1 0-6 16,-2-6-1-16,-4 0-2 15,-2-4-78-15,-1-1-64 16,-5-5-50-16,-4-3-79 16,-3-1-130-16</inkml:trace>
  <inkml:trace contextRef="#ctx0" brushRef="#br0" timeOffset="43326.87">13076 6198 475 0,'0'0'176'0,"0"0"57"16,0 0-59-16,0 0-72 15,0 0-36-15,-102 53-4 16,77-26-17-16,2 2-29 16,5-5-13-16,3 0-3 15,3-4-3-15,6-3-27 16,3-6-61-16,3-3-43 15,0-8-104-15,8 0-64 16</inkml:trace>
  <inkml:trace contextRef="#ctx0" brushRef="#br0" timeOffset="43974.78">13278 6142 179 0,'0'0'108'16,"0"0"-5"-16,0 0 8 15,0 0-18-15,0 0 8 0,31-72-29 16,-19 58-10-1,1 3 6-15,4 4-16 0,-4 5 6 16,5 2-11-16,-1 3-1 16,2 15 2-16,0 7-4 15,-4 4 2-15,1 0 6 16,-5-1-29-16,-3-1 8 16,-1-2-18-16,-4-5 2 15,0-3-7-15,0-5-7 16,-3-4 9-16,0-7-9 15,1-1 0-15,-1 0 1 16,2 0 0-16,1-10 14 16,0-12-15-16,3-2 0 15,3-5-1-15,1-2-1 0,4 0-7 16,2-1 4 0,5 3 1-16,-3 2 3 0,1 4 0 15,-1 4 1-15,-3 5 0 16,-3 7 1-16,0 5 8 15,-3 2-5-15,1 2-2 16,1 15 3-16,-1 4 8 16,1 3 0-16,-1 1 1 15,-1 1 3-15,2-3-6 16,2-2 5-16,0-4-4 16,4 0 2-16,-1-5-9 15,2-2-2-15,4-4-4 16,-1-5 1-16,5-1-2 15,0 0-34-15,3-12-60 16,-2-5-55-16,-4-3-74 0,-3-4-179 16</inkml:trace>
  <inkml:trace contextRef="#ctx0" brushRef="#br0" timeOffset="44081.11">14143 5953 667 0,'0'0'190'0,"0"0"-26"15,0 0-132-15,0 0-32 16,0 0-305-16</inkml:trace>
  <inkml:trace contextRef="#ctx0" brushRef="#br0" timeOffset="79032.24">9452 9859 765 0,'0'0'226'0,"0"0"-87"15,0 0-93-15,0 119 48 16,0-52-32-16,7 6-30 15,-1 2-17-15,-4-3-2 16,-2 1-7-16,0-6-2 16,0-6-2-16,0-10-2 15,0-13-2-15,0-15-67 16,0-16-50-16,0-7-79 16,0-15-38-16,0-24-135 15</inkml:trace>
  <inkml:trace contextRef="#ctx0" brushRef="#br0" timeOffset="79445.08">9435 9785 446 0,'0'0'296'16,"0"0"-85"-16,0 0-85 16,0 0-86-16,0 0 88 15,77 112-47-15,-54-62 4 16,-2 0-24-16,-4-7-20 15,-1-4-5-15,-4-8-9 16,0-9-6-16,-3-7-5 16,-2-8-11-16,-1-7-4 0,3-2 3 15,3-21 5-15,3-16 10 16,0-11-18-16,3-10 1 16,-2-9-2-16,2-1-17 15,7 5 7-15,-2 15 9 16,-5 15 1-16,-6 18 1 15,-5 16 1-15,2 1-2 16,2 29 3-16,2 15 9 16,-1 13 2-16,-3 4 4 15,1 6-14-15,-5 1-4 16,1-2 3-16,-2 1-3 16,1-6-5-16,0-10-49 0,0-8-20 15,4-12-57 1,-1-13-76-16,2-11-71 15,0-7-102-15</inkml:trace>
  <inkml:trace contextRef="#ctx0" brushRef="#br0" timeOffset="79761.97">10191 9994 938 0,'0'0'146'16,"-25"75"-9"-16,22-29-27 0,3-4-36 15,5-6-44 1,18-7-18-16,6-11-9 0,5-12-2 16,2-6 0-1,6-9 2-15,1-21 0 0,-3-6 8 16,-8-6-7-16,-12 0 1 16,-15 2-2-16,-5 0 4 15,-25 1-4-15,-16 5 1 16,-3 8-1-16,2 11-3 15,9 12-3-15,12 3 2 16,6 17-17-16,5 12-25 16,7 4-29-16,3 4-26 15,0-3-26-15,0-2-67 16,10-6-62-16,2-11-114 16</inkml:trace>
  <inkml:trace contextRef="#ctx0" brushRef="#br0" timeOffset="80241.19">10632 9311 983 0,'0'0'201'0,"0"0"-89"15,0 95-74-15,11-23 59 16,6 9-54-16,2 4-6 15,-1 6-18-15,-1-2-17 0,-7-5 0 16,2-11-1-16,-6-16 1 16,0-14-2-16,-3-17-2 15,2-15-19-15,-2-11-8 16,-2-5-9-16,-1-22 33 16,0-11-6-16,0-6 9 15,-3 0 2-15,-6 1 2 16,9 7 8-16,0 7 25 15,3 7-2-15,19 7-4 16,13 6 0-16,11 9-6 16,6 0 6-16,3 13-7 15,-6 12 13-15,-11 5-17 16,-15 1 5-16,-12 3-5 16,-11 4-4-16,-3 1-3 0,-22 1-2 15,-8-6-7 1,-6-4-2-16,-2-7-13 15,0-6-21-15,1-4-34 0,0-7-5 16,7-3-37-16,9-3-79 16,9-4-56-16,15-20-148 15</inkml:trace>
  <inkml:trace contextRef="#ctx0" brushRef="#br0" timeOffset="80389.32">11204 9818 701 0,'0'0'110'16,"0"0"116"-16,0 0-144 0,42 101-57 16,-36-60-16-16,-6-1-9 15,0-2-34-15,0-2-112 16,-2-9-172-16</inkml:trace>
  <inkml:trace contextRef="#ctx0" brushRef="#br0" timeOffset="80532.8">11246 9640 871 0,'0'0'139'0,"0"0"-81"16,0 0-58-16,0 0-21 0,0 0-295 15</inkml:trace>
  <inkml:trace contextRef="#ctx0" brushRef="#br0" timeOffset="81209.33">11385 9942 502 0,'0'0'176'15,"0"0"88"-15,0 0-111 16,107 43-61-16,-68-43-27 16,1-5-27-16,6-19-8 15,-1-13-9-15,1-6-15 16,-2-8 1-16,-5-11-2 15,-2-10 4-15,-9-9-7 16,-4-7 3-16,-9-11-5 16,-8 0 0-16,-5 7-3 15,-2 9 4-15,0 19-1 16,-3 15 8-16,-11 15 49 16,-5 10 4-16,0 16-4 0,-2 8-4 15,-5 17-40 1,0 27-7-16,-1 19 3 0,3 24 23 15,10 13 5-15,11 7-6 16,3-3-10-16,22-8-10 16,22-14-2-16,13-12-8 15,5-17-1-15,1-16 0 16,-3-16 0-16,-7-16-16 16,-5-5-11-16,-6-20-6 15,-8-15 1-15,-6-9 13 16,-8-7 7-16,-7-4 6 15,-7 1 6-15,-6 4 4 16,0 11-2-16,-1 10 8 16,-8 12 13-16,-1 12 2 15,-4 5 0-15,-2 21-17 0,-1 16-7 16,2 9 3-16,6 3 4 16,9 0-6-16,0-2 0 15,5-3-2-15,14-5-2 16,4-4-25-16,4-7-40 15,1-8-56-15,-3-6-169 16,-4-8-267-16</inkml:trace>
  <inkml:trace contextRef="#ctx0" brushRef="#br0" timeOffset="82686.37">12863 10016 536 0,'0'0'158'0,"0"0"26"16,0 0-35-16,0 0-53 16,0 0-12-16,0 0-18 15,18-48 9-15,22 5-34 16,42-21 17-16,51-28-13 16,52-18-14-16,40-20 7 15,20-9-30-15,3 7 0 16,-13 9 10-16,-22 13-2 15,-28 20-10-15,-43 15 4 16,-48 17-1-16,-37 19 1 16,-35 12 10-16,-19 12-3 15,-3 6-5-15,-3 7-12 0,-15 2-4 16,1 0-10-16,3 11-20 16,6 7-40-16,7 3-55 15,1 1-91-15,0-3-116 16,0-5-254-16</inkml:trace>
  <inkml:trace contextRef="#ctx0" brushRef="#br0" timeOffset="82972.2">14712 8659 714 0,'0'0'107'0,"0"0"8"0,19-92 23 16,37 65-96-16,20 7-24 16,13 11 12-16,4 9-5 15,-11 15 25-15,-12 16 8 16,-23 15-22-16,-24 5-15 16,-18 5 0-16,-5 5-12 15,-22 1-2-15,-11 2-3 16,-5-2-4-16,3-6-31 15,-4-3-93-15,0-14-103 0,0-9-264 16</inkml:trace>
  <inkml:trace contextRef="#ctx0" brushRef="#br0" timeOffset="84051.02">15733 8345 172 0,'0'0'88'0,"0"0"2"15,0 0 1-15,0 0-13 16,0 0-10-16,0 0 5 16,-12-54-8-16,7 48 14 0,4 0 14 15,-4 1-18-15,1 5 1 16,3-2-7-16,-1 2-9 15,2 0-23-15,0 19-26 16,0 11 10-16,0 7 37 16,9 5 0-16,3-1-8 15,1-3-25-15,7-3-14 16,0-9-1-16,2-4-9 16,1-8 1-16,3-6 1 15,-1-8-2-15,2 0 2 16,0-12 0-16,-3-12 1 15,0-4-2-15,-2-5-2 16,-2-3-6-16,-1-3-5 16,-2-1 3-16,-4 0 3 0,0 1 5 15,-7 0 0 1,-3 6 1-16,0 3 6 0,-3 7-6 16,0 9 2-16,0 6 5 15,0 5 10-15,0 3-5 16,0 0-13-16,0 8-7 15,0 15 7-15,0 6 1 16,0 1 6-16,6 6 0 16,5 1-6-16,5 2 5 15,1-2-6-15,3-5 2 16,5-7-1-16,1-6-2 16,3-12-1-16,4-7-1 15,3-1-3-15,3-24 5 16,-2-6 1-16,-1-8-3 15,-3-7 3-15,-6-5 0 0,-7-6-4 16,-11-5 3-16,-9 4 1 16,0 2 0-16,-22 9-6 15,-2 12-14-15,3 11-25 16,5 13-16-16,7 9-9 16,4 2-29-16,5 16-162 15,0 9 12-15,0 6-83 16</inkml:trace>
  <inkml:trace contextRef="#ctx0" brushRef="#br0" timeOffset="84653.26">16695 7433 601 0,'0'0'179'0,"0"0"76"15,0 0-216-15,6 107 103 16,0-33-12-16,1 8-32 15,1 3-37-15,-1-1-21 16,-1 1-15-16,-3 2-18 16,-3-3-1-16,0-6-4 15,0-14 0-15,0-20-2 16,0-19 0-16,0-12 0 16,0-13-1-16,0 0 1 15,0-10 9-15,0-15-9 16,4-8 3-16,-1-8-7 15,2-4 3-15,-1-2-7 0,3 0 2 16,2 6-10 0,2 5 8-16,0 7 2 0,2 8 3 15,-1 5 2-15,2 7-1 16,-1 1 0-16,2 8 1 16,1 0-1-16,1 5 0 15,2 14 1-15,-1 6 1 16,-6 4 2-16,0 5 0 15,0-1-2-15,-3 5-2 16,2-4 2-16,-1-1-2 16,-1-5-28-16,0-5-38 15,2-4-34-15,3-9-18 16,4-5-20-16,5-5-49 16,2-2-54-16,5-19-61 15</inkml:trace>
  <inkml:trace contextRef="#ctx0" brushRef="#br0" timeOffset="85236.01">17404 7925 740 0,'0'0'207'0,"0"0"15"16,0 0-65-16,0 0-60 16,0 0-35-16,-90 24-13 15,72 6 0-15,2 4-25 16,7 2-10-16,3-3-9 15,6 0-3-15,0-7-2 16,1-7-1-16,16-11-1 0,6-8-31 16,4-7 3-16,3-19 3 15,0-9-3-15,-5-2 6 16,-5 0 22-16,-7 3 2 16,-5 6 13-16,-5 7 29 15,-3 9 1-15,0 6-15 16,0 6-1-16,0 0-27 15,0 11-1-15,0 10 1 16,3 3-1-16,8 1 1 16,4-3-6-16,6-7-14 15,6-5-10-15,3-10-3 16,3 0 5-16,4-14 3 16,-1-14 17-16,0-6-17 15,-2-7 17-15,-3-8-6 0,-1-7 6 16,-4-7 8-16,-6-7 5 15,-6-7-4-15,-11-2 5 16,-3 3 13-16,-2 7 0 16,-17 17 5-16,0 18-14 15,3 15 25-15,0 19-6 16,3 10-21-16,1 30-5 16,3 13-3-16,4 10 1 15,5 6-1-15,0 3 3 16,3 0-3-16,6-1-1 15,2-3-4-15,-2-8-46 16,0-13-62-16,1-8-48 16,-4-13-80-16,0-8-168 0</inkml:trace>
  <inkml:trace contextRef="#ctx0" brushRef="#br0" timeOffset="85377.31">17823 7903 455 0,'0'0'0'0,"0"0"-5"0,95-11-152 16</inkml:trace>
  <inkml:trace contextRef="#ctx0" brushRef="#br0" timeOffset="85675.37">18373 7795 378 0,'0'0'235'15,"0"0"-80"-15,0 0 5 16,0 0-60-16,0 0-28 16,-99-18-14-16,77 31-16 15,7 7-12-15,5 3 1 16,10 4 7-16,0 0 20 0,13 2-1 15,9-5 17 1,1-2-24-16,1-5-10 0,-6 0-14 16,-3-1-17-16,-8-2-4 15,-3-1-5-15,-4-2 0 16,-1-3-5-16,-21-3-18 16,-10-4-41-16,-8-1-86 15,-6-6-124-15,-5-20-321 16</inkml:trace>
  <inkml:trace contextRef="#ctx0" brushRef="#br0" timeOffset="86963.13">18847 7870 281 0,'0'0'189'0,"0"0"-37"15,0 0 35-15,0 0-21 16,0 0-37-16,0 0-24 15,-86-60-37-15,67 80-12 16,2 3-4-16,4 2 17 16,5-1-25-16,7-3-23 15,1-2-11-15,3-5-3 16,14-5-2-16,9-2-2 16,3-7 0-16,6 0 0 15,-2-2-2-15,-1-14 4 16,-2-5-3-16,-3-5-2 0,-3-3 5 15,-4-2-3 1,-3-2-1-16,-5 4 5 0,-6 5 4 16,0 7 22-16,-6 8 2 15,0 9-8-15,0 0 0 16,0 10-26-16,0 14-6 16,0 7 6-16,0-1 0 15,6 0 2-15,8-5-1 16,6-4-1-16,6-5 0 15,2-10-2-15,3-6 2 16,4 0-2-16,-1-13 0 16,0-10-5-16,-1-2-1 0,-3-6 2 15,0-3 2-15,-8 0 4 16,-5 1 1-16,-7 9-1 16,-7 9 2-16,-3 9 0 15,0 6-2-15,0 20-6 16,-1 19-2-16,-11 22 8 15,0 8 3-15,0 12 7 16,-1 8-3-16,5 2-6 16,5 1-2-16,3-10 1 15,0-11-2-15,11-15-1 16,5-11-10-16,-3-15 1 16,-5-12-11-16,-3-12-4 15,-1-6-9-15,-1-3 36 0,0-20-9 16,0-8 0-1,-2-4-6-15,-1-6 4 0,0-5 9 16,-6-7-18-16,-10-6 1 16,-2-8 0-16,2-3-7 15,3 1 1-15,9 1 11 16,4 1 9-16,0 3 3 16,7-2 2-16,14 6 0 15,5-1 6-15,4 8-2 16,5 8-2-16,1 7 1 15,3 12-3-15,1 9 10 16,3 13 2-16,-1 4 5 0,-3 7 19 16,-5 11-2-1,-10 5-6-15,-11 5 1 0,-13 7-6 16,-1 3-10-16,-29 3-6 16,-7 1-4-16,-3-3 0 15,1-3-3-15,5-7-20 16,2-3-34-16,8-4-56 15,8-6-53-15,9-9-75 16,7-7-148-16,0 0-209 16</inkml:trace>
  <inkml:trace contextRef="#ctx0" brushRef="#br0" timeOffset="87177.03">20024 7559 689 0,'0'0'142'0,"0"107"56"16,0-35-61-16,0 10-68 16,0 4-10-16,-2 7-49 15,-2 3 0-15,3-9-10 16,-2-6-44-16,-2-16-46 16,1-21-5-16,1-18-21 15,0-18-89-15,3-8-24 16,0-28-125-16</inkml:trace>
  <inkml:trace contextRef="#ctx0" brushRef="#br0" timeOffset="87461.76">20018 7391 216 0,'0'0'634'16,"0"0"-479"-16,0 0-44 15,87-46-25-15,-31 55 2 16,6 18-4-16,-7 9 2 16,-13 5-20-16,-16 4-35 15,-14 0-11-15,-12 0-10 16,-9-2 2-16,-19 0-2 16,-9-7-8-16,-7-2 1 15,-3-8-3-15,-3-4 0 16,-3-6-5-16,-1-5-48 15,0-11-74-15,2 0-127 16,7-8-209-16</inkml:trace>
  <inkml:trace contextRef="#ctx0" brushRef="#br0" timeOffset="87616.3">20496 7508 827 0,'0'0'63'16,"0"0"32"-16,0 0-95 16,0 0-15-16,0 0-207 15,-14 71-300-15</inkml:trace>
  <inkml:trace contextRef="#ctx0" brushRef="#br0" timeOffset="90865.09">12945 10157 307 0,'0'0'132'0,"0"0"-1"16,0 0-15-16,0 0 16 0,0 0-2 15,0 0-34-15,0 0-4 16,-34-14-19-16,34 14-18 16,0 0-5-16,15 6-3 15,23 7 45-15,28 4-18 16,35 2-38-16,37-2 10 15,39-3 21-15,27-3-40 16,17-7-13-16,15 0 0 16,4-4 2-16,-3 0 20 15,-10-4-33-15,-36-4 0 16,-42 3-3-16,-50 0 3 16,-44 1-3-16,-33 4 1 15,-22 0-2-15,-6 0 3 16,-22-3 0-16,-5-1-1 15,0-1-1-15,9-2-6 16,8 0-36-16,5 1-29 16,7-1-31-16,-1 0-98 0,-2 0-108 15,1-1-249-15</inkml:trace>
  <inkml:trace contextRef="#ctx0" brushRef="#br0" timeOffset="91227.59">15075 9989 549 0,'0'0'267'0,"0"0"-65"16,0 0-5-16,0 0-51 15,0 0-40-15,0 0-65 16,7-6-25-16,55 20 28 16,19 3-4-16,6 0-9 15,0 5 3-15,-14 2-10 16,-21 5-11-16,-22 0-4 16,-18 5-6-16,-12 9-1 15,-33 6-2-15,-18 8 2 16,-8 3-2-16,-7-5-12 0,0-7-42 15,2-10-36 1,6-15-87-16,9-16-117 0,13-7-265 16</inkml:trace>
  <inkml:trace contextRef="#ctx0" brushRef="#br0" timeOffset="91735.63">16420 9803 369 0,'0'0'165'0,"0"0"24"16,0 0 30-16,0 0-44 16,0 0-52-16,0 0-83 15,8 44 94-15,-5 16-43 16,-2 1-37-16,-1-1-32 16,0-1-12-16,0-2-3 15,0-5-5-15,-3-5-1 16,-1-8-1-16,2-10-10 15,1-10-50-15,1-9-79 16,0-10-55-16,0-1 11 16,0-24-65-16,0-8-148 15</inkml:trace>
  <inkml:trace contextRef="#ctx0" brushRef="#br0" timeOffset="92157.14">16432 9714 449 0,'0'0'257'15,"0"0"-45"-15,0-80 1 16,0 77-70-16,0 3-19 16,4 28-90-16,13 17 36 15,5 11 9-15,7 5-29 16,-2-4 3-16,0-3-14 16,-2-6-21-16,-1-9-7 15,-3-8 1-15,-5-10-4 16,0-8-8-16,-2-10 3 15,2-3-2-15,-1-11 2 16,5-15 4-16,-1-10-7 0,-1-10 0 16,1-8-4-1,-1-5-7-15,2-2 3 0,-6 7 3 16,-2 13 3-16,-4 13 2 16,-5 16 0-16,0 12-1 15,0 2 0-15,4 30-10 16,2 11 7-16,2 10 4 15,2 5 1-15,1 1 0 16,2-1-1-16,2-2-4 16,3-1 3-16,4-4-15 15,2-6-42-15,1-10-13 16,0-8-29-16,2-12-100 16,2-12-9-16,-1-3-126 0,5-10-201 15</inkml:trace>
  <inkml:trace contextRef="#ctx0" brushRef="#br0" timeOffset="92795.41">17476 9978 587 0,'0'0'246'0,"0"0"-42"16,0 0-49-16,0 0-30 15,0 0-4-15,0 0-30 16,-16-56-22-16,-1 56-29 15,-6 10-25-15,-7 16 14 0,-3 8-2 16,3 2 4-16,5 4 0 16,7-2-11-16,9-4-9 15,9-6-7-15,0-3-1 16,3-11-1-16,15-2-2 16,3-9 0-16,3-3-4 15,4-4-1-15,0-18-16 16,1-6-3-16,-4-5-6 15,-3-4 3-15,-2-4 2 16,-4 0 15-16,-2 0 10 16,-3 2 2-16,-3 6-1 15,-2 6 9-15,-1 7 15 0,-2 8 5 16,-3 7 12-16,0 5-14 16,0 8-28-16,0 14 0 15,0 11 0-15,1 4 7 16,11-3-7-16,3 2-1 15,6-5 1-15,2-6-1 16,3-6 0-16,-2-11-19 16,1-7-13-16,-1-1 1 15,0-11 13-15,-3-14 2 16,0-6-6-16,-2-1 1 16,-7-4 17-16,-4 0 5 15,-4 4 3-15,-4 3 6 16,0 12 24-16,0 5 2 15,0 7-1-15,0 5-13 16,0 0-21-16,4 14-12 0,7 11 10 16,1 3 2-16,4 0 0 15,-1 0 0-15,3-3-16 16,0-6-27-16,-3-2-14 16,0-5-34-16,-5-9-98 15,-4-3-88-15,-1 0-156 16</inkml:trace>
  <inkml:trace contextRef="#ctx0" brushRef="#br0" timeOffset="92963.32">17906 9585 324 0,'0'0'814'0,"0"0"-799"0,0 0 21 16,0 0-36-16,0 0-46 15,0 0-133-15,52-54-216 16</inkml:trace>
  <inkml:trace contextRef="#ctx0" brushRef="#br0" timeOffset="93635.6">18193 9925 213 0,'0'0'91'0,"0"0"7"16,0 0 31-16,0 0-35 16,0 0 25-16,0 0-4 15,25 58-6-15,-12-54-49 16,4-4-8-16,8 0-2 15,5 0-22-15,6-17-13 16,4-8-7-16,6-9-6 16,3-5 3-16,-2-9-3 15,0-7 0-15,-3-7 5 16,-7-8 29-16,-6-6 0 16,-5-10 4-16,-7-7-1 15,-6-3-19-15,-1 9 6 16,-6 11 10-16,-1 15 6 0,-5 14 5 15,0 13-9 1,-3 9-7-16,-13 13 4 0,-1 8-16 16,-4 4 8-16,-4 24-23 15,-2 19-1-15,3 18 15 16,5 19 2-16,9 15 4 16,10 6 1-16,0 3 11 15,16-6-18-15,12-12-14 16,3-9 1-16,2-14-5 15,-2-13-1-15,-1-16-1 16,2-12-1-16,-3-14-32 16,4-8-22-16,3-5-12 15,-2-20-47-15,-1-7-134 16,-5-3-189-16</inkml:trace>
  <inkml:trace contextRef="#ctx0" brushRef="#br0" timeOffset="93739.22">19198 9636 760 0,'0'0'161'16,"0"0"-156"-16,0 0-5 15,0 0-155-15</inkml:trace>
  <inkml:trace contextRef="#ctx0" brushRef="#br0" timeOffset="105115.27">12842 10272 292 0,'0'0'169'15,"0"0"-84"-15,0 0 33 16,0 0-29-16,0 0-23 16,0 0-17-16,0 0-6 0,-6-4-3 15,6 4-1 1,-1 0 24-16,1 4-7 0,-2 4-11 15,-1 2-15-15,1 1-1 16,1 2-3-16,-2 3-6 16,3 2-7-16,0 3 3 15,0 4 0-15,0 3 0 16,0 2 0-16,0 2 3 16,3 6 1-16,5-1 8 15,-2 4-1-15,3 2 11 16,-1 6-7-16,1 3-6 15,-1 3-3-15,1-1-5 16,1-1 2-16,-2-2-10 16,-2 0-3-16,0 0-1 0,1-3-2 15,-1 4 6 1,0-1-1-16,2-1-7 0,0-2 9 16,1 5-7-16,-1 3 6 15,7 3 3-15,1 5 20 16,5 1-32-16,6 1 14 15,3-2-4-15,7 1-2 16,2-2 0-16,7 2-5 16,0-2 2-16,2 0-2 15,4-7-1-15,2-3 3 16,4-3 0-16,6-3-3 16,6-5 1-16,5-5-1 15,4-3 1-15,7-4 0 0,5-5-3 16,3-7 4-1,5-6-4-15,9-3 6 0,2-4-4 16,8-5-1-16,4 0-1 16,0 0-4-16,4 0 4 15,-4-7 0-15,-3 0 0 16,-10 0 1-16,-18 2 0 16,-19 0-1-16,-23 5 2 15,-25 0 2-15,-13 0-3 16,-7 0-2-16,-4-2 1 15,-2-4-6-15,-19-8-14 16,-2-4-51-16,0-8-23 16,4-2-142-16,5 1-225 15,4 3-370-15</inkml:trace>
  <inkml:trace contextRef="#ctx0" brushRef="#br0" timeOffset="105827.07">15136 12173 459 0,'0'0'141'0,"0"0"70"15,0 0-40-15,0 0-42 16,0 0-18-16,0 0-13 15,-67-42-19-15,64 40-1 16,0-1-7-16,2 3-21 16,-1 0-3-16,2 0-5 15,0 0-13-15,0 0-8 16,0 0-3-16,0 0-10 16,0 0-3-16,15 11-5 0,21 4 7 15,15 4 14-15,18 0-3 16,12 0-4-16,7-4-9 15,6-1-1-15,-1-1-3 16,-10 1 0-16,-17 1-1 16,-19 2-3-16,-20 2 2 15,-19 4 0-15,-8 10 1 16,-25 7 3-16,-25 6-1 16,-20 4 6-16,-3-2-7 15,-1-1-1-15,9-5-9 16,14-4-72-16,7-6-65 15,5-8-206-15,2-11-504 16</inkml:trace>
  <inkml:trace contextRef="#ctx0" brushRef="#br0" timeOffset="111335.28">16508 12480 236 0,'0'0'127'0,"0"0"15"0,0 0-16 16,0 0-5-16,0 0-26 15,0 0-6-15,0 0-8 16,-16 21-2-16,16-21 3 16,0-7 49-16,2-20 18 15,15-18-105-15,9-14-11 16,5-16-20-16,5-12 0 16,4-9-10-16,6-13 1 15,-1-7 0-15,0-1-1 16,-6 9-1-16,-14 26-2 15,-11 29 1-15,-7 30 7 16,-7 23 19-16,4 37-7 16,4 27-17-16,5 24 5 15,5 11 3-15,1-1-7 0,-3 5-3 16,-6-1 0 0,-4-3-1-16,-3-10 0 0,-3-15-22 15,0-16-21-15,0-16-24 16,0-15-46-16,0-10-71 15,-3-11-79-15,-6-6-77 16</inkml:trace>
  <inkml:trace contextRef="#ctx0" brushRef="#br0" timeOffset="111545.01">16671 12204 862 0,'0'0'194'0,"0"0"-53"0,0 0-74 16,0 0-31-16,136-78-19 15,-72 56-11-15,4 0-6 16,1-1-22-16,-3-1-42 16,-5-3-36-16,-6-2-104 15,-7-8-91-15,-9-7-135 16</inkml:trace>
  <inkml:trace contextRef="#ctx0" brushRef="#br0" timeOffset="111777.31">17463 11260 695 0,'0'0'205'0,"0"84"-102"16,3 25 68-16,7 27-44 15,4 23-12-15,-1 14-34 16,-5-1-43-16,-2-1-25 15,-5-4 8-15,-1-8-18 16,0-16-3-16,0-15 0 16,0-30-27-16,-1-28-66 15,-4-27-48-15,2-28-57 16,0-15-177-16,0-29-256 16</inkml:trace>
  <inkml:trace contextRef="#ctx0" brushRef="#br0" timeOffset="112020.95">17531 12059 738 0,'0'0'310'16,"0"0"-186"-16,93-54-2 16,-44 54-4-16,5 0-45 15,-6 14-19-15,-11 12 3 16,-13 4-24-16,-15 5-10 15,-9 5-19-15,-8 1 8 16,-20 1-11-16,-11-4-1 16,-2-6 0-16,-4-5-15 15,-1-7-56-15,2-7-86 0,3-7-55 16,2-6-73 0,7-3-108-16</inkml:trace>
  <inkml:trace contextRef="#ctx0" brushRef="#br0" timeOffset="112273.81">17904 11364 921 0,'0'80'76'15,"7"33"104"-15,0 23-29 16,3 22-52-16,1 9-62 0,-1 2-14 15,-3-2-14-15,-5-7-9 16,-2-15 0-16,0-14 0 16,-13-23-6-16,-1-26-50 15,3-31-25-15,3-27-45 16,2-24-63-16,3-9-87 16,1-31-381-16</inkml:trace>
  <inkml:trace contextRef="#ctx0" brushRef="#br0" timeOffset="112560.39">17984 11950 535 0,'0'0'362'0,"30"-99"-215"16,-1 67-20-16,10 14-33 15,3 18-30-15,1 3-25 16,2 27 6-16,-5 11 27 15,-7 2-12-15,-9 5-14 16,-17 0-14-16,-7 0-10 16,-9-3-10-16,-21-2 0 15,-7-6-9-15,-9-3-2 16,-2-9 1-16,-4-7-2 16,1-6-10-16,8-9-54 15,4-3-91-15,9-6-138 16,11-20-348-16</inkml:trace>
  <inkml:trace contextRef="#ctx0" brushRef="#br0" timeOffset="112697.65">18604 11891 729 0,'0'0'405'15,"0"0"-385"-15,0 0-20 16,0 0-39-16,0 0-506 15</inkml:trace>
  <inkml:trace contextRef="#ctx0" brushRef="#br0" timeOffset="124830.42">22633 7212 18 0,'0'0'119'0,"0"0"-59"0,0 0-7 15,0 0 10-15,0 0-16 16,0 0 19-16,0 0-17 16,0-10-24-16,0 7-1 15,0 0 8-15,0 2-5 16,0-2 3-16,0 1-5 15,0 2 17-15,0-2-13 16,0 2 3-16,0-1 4 16,0 1-1-16,0-2 4 15,0 2 7-15,0-2 8 16,0 2-4-16,0 0-9 16,0-1-3-16,0 0-4 0,-2-2-8 15,0 0-2-15,-1 2-1 16,1 0-1-16,1-1 0 15,-1 2-11-15,2-1 6 16,-1-1-6-16,-1 2-6 16,0-2 10-16,1 2 5 15,-1-1-2-15,1-1 0 16,-2 2-6-16,0 0 1 16,-2-2 9-16,0 1-3 15,0-2-8-15,-1 2 3 16,2-1-4-16,-2 1-3 15,-2 0-2-15,2 1-1 16,-1 0 2-16,-2 0-2 0,-1 0 0 16,0 0 0-16,0 0-2 15,-2 0 1-15,3 0-1 16,0 1 0-16,-1 3 1 16,2 0 1-16,-1 1 4 15,2 2-3-15,0-2 4 16,-1 4-1-16,2-3 0 15,0 3-4-15,1-1-4 16,0 2 2-16,0 2 2 16,2 1-1-16,-1 0 3 15,1 1 0-15,1 0 1 16,2 2 1-16,0-3 0 16,0 0-3-16,0 2-3 15,0-4 3-15,0 1-3 16,0-3 4-16,0-1-3 15,0 0 1-15,0 1-1 0,0 1 2 16,3 0-1-16,3-1 0 16,0 3-3-16,4 0 0 15,1 1 1-15,0-1 9 16,3 0-6-16,-2 1 1 16,5-2 1-16,-4 0-3 15,3 0 2-15,1-2-2 16,-1-1 6-16,1-1-5 15,1-2-4-15,1 0 0 16,-1-3 5-16,0-1-6 16,0-1-1-16,0 0 1 0,1 0 5 15,1 0-3 1,0-8-1-16,4-1 1 0,-4-4 2 16,0 1 3-16,0 0-1 15,-5-3 1-15,1 1-1 16,-4-3 2-16,1 0 3 15,-4 0 1-15,-1-2-5 16,-2-1 13-16,-3 0-10 16,-1-2 0-16,-2 2 6 15,0-2-8-15,0 1 3 0,0 0-9 16,-5-1 1 0,-3 0 3-16,-1 2-3 0,-2 0-2 15,-3 4 3-15,-1-1 0 16,-1 1 1-16,-2 1-4 15,1 2 3-15,-2 4-2 16,0 3 4-16,-1 0-1 16,-2 3 3-16,-2 3-7 15,-3 0-1-15,3 0-1 16,-1 4-1-16,3 3 2 16,6 2 0-16,3-3-5 15,7 6-46-15,5 1-40 16,1 4-39-16,7 3-80 15,17-2-97-15,6-3-227 16</inkml:trace>
  <inkml:trace contextRef="#ctx0" brushRef="#br0" timeOffset="125391.84">23204 7286 378 0,'0'0'225'15,"0"0"-11"-15,0 0-29 0,0 0-66 16,0 0-47-16,0 0-22 16,-31-4 1-16,28 7-2 15,3-2-20-15,0 1 0 16,0-2-9-16,0 0-3 16,3 0 3-16,4 0 22 15,2-3 0-15,-3-5-20 16,-4 1-5-16,-2-1 8 15,0 0 0-15,0 0 3 16,-11 2-15-16,-5 2-8 16,-1 1-5-16,1 3-5 15,4 0-36-15,6 0-79 16,4 5-179-16,2-3-272 16</inkml:trace>
  <inkml:trace contextRef="#ctx0" brushRef="#br0" timeOffset="126158.48">23564 6745 554 0,'0'0'243'16,"0"0"7"-16,0 0-78 15,0 0-12-15,0 0-60 16,0 0-24-16,-22-22-36 16,42 12-24-16,16-1-12 15,16-5-2-15,15 0-2 16,8 0 2-16,6 0 1 15,-4 2-3-15,-10 4 1 0,-15 3 1 16,-17 4-1 0,-15 3 0-16,-9 0 6 0,-7 3-1 15,0 18-2-15,-4 11 26 16,0 12 14-16,-4 9 10 16,-9 7-16-16,-3 6-3 15,-3 4-15-15,-1 5-6 16,-3 0-7-16,1-1-4 15,4-10-3-15,0-3 0 16,3-13-2-16,2-8-1 16,5-13-26-16,2-11-28 15,3-7-12-15,0-5-26 16,2-4-12-16,-1 0-76 16,1 0-23-16,-2-9-232 0,3-6-262 15</inkml:trace>
  <inkml:trace contextRef="#ctx0" brushRef="#br0" timeOffset="126426.17">23908 7095 901 0,'0'0'252'0,"0"0"-37"16,0 0-67-16,0 0-99 15,0 0-35-15,114-58-5 16,-68 46-9-16,0 0-6 16,0 1-79-16,-5 1-137 15,-9 2-170-15,-8 3-396 16</inkml:trace>
  <inkml:trace contextRef="#ctx0" brushRef="#br0" timeOffset="126556.16">24321 6987 844 0,'0'0'191'16,"0"0"-63"-16,0 0-58 0,0 0-70 16,0 0 0-16,0 0-105 15,65-12-131-15,-64 12-255 16</inkml:trace>
  <inkml:trace contextRef="#ctx0" brushRef="#br0" timeOffset="133219.72">22700 9090 359 0,'0'0'161'16,"0"0"-28"-16,0 0 1 16,0 0-37-16,0 0-12 15,0 0-10-15,0 0 1 16,-5-34-8-16,0 31-3 15,2-1-1-15,-2 1-13 16,-1 0-3-16,0 0-1 0,0 2-16 16,-4 1-2-16,-2-3-10 15,-1 3 1-15,-3 0 0 16,-3 0-4-16,-2 0 12 16,-3 10-8-16,0 4-1 15,-1 6 2-15,3 7-1 16,4 9-5-16,3 3 8 15,8 9-5-15,7 3-3 16,0 1-5-16,7-3-6 16,17-3-1-16,4-10 0 15,7-8-1-15,6-8-2 16,2-10 1-16,8-10 1 16,0 0 5-16,1-19-7 15,-3-8 2-15,-7-6-2 0,-8-10 0 16,-8-1 0-16,-12-7 0 15,-11-2 1-15,-3 4 0 16,-11 3 2-16,-12 4 8 16,-11 6 23-16,-3 5-6 15,-5 5-6-15,-4 7-10 16,1 6 3-16,2 6-9 16,2 5-5-16,4 2-1 15,4 0-1-15,6 19-21 16,10 6-44-16,11 6-19 15,6 3-37-15,7 4-46 16,19-6-129-16,3 1-286 16</inkml:trace>
  <inkml:trace contextRef="#ctx0" brushRef="#br0" timeOffset="133442.75">23225 9232 798 0,'0'0'603'0,"0"0"-460"16,0 0-31-16,0 0-76 16,0 0-30-16,0 0-6 15,15-75-52-15,1 72-62 16,5 0-178-16,3-1-240 15</inkml:trace>
  <inkml:trace contextRef="#ctx0" brushRef="#br0" timeOffset="134411.28">23717 8932 311 0,'0'0'157'0,"0"0"0"16,0 0-24-16,0 0-23 0,0 0-30 15,0 0-7-15,-29-69-19 16,29 54 1-16,17 2-15 15,6-3-4-15,5 1 1 16,2-1 6-16,7 2 14 16,3 5-8-16,6 1-4 15,-1 7-9-15,-4 1-28 16,-4 2-3-16,-7 14-3 16,-8 4 0-16,-4 2-2 15,-9 4 0-15,-4 1 2 16,-5 1-2-16,0 0 1 15,0 1 5-15,-5 3 10 16,-8 1-1-16,-5 1 6 16,-2 0-1-16,-1 0 1 0,-1-1 3 15,-2 1 2 1,3 1-8-16,-3 3-5 0,1-2-2 16,0 0 4-16,4-5-4 15,1-3-8-15,3-6 10 16,3 0-8-16,3-3 4 15,0-5-5-15,0 1-3 16,3-3 1-16,2-2-2 16,1-2 0-16,1-7 0 15,2 2 2-15,-1-3 1 16,1 0 0-16,0 0-2 16,0 0 10-16,0 0 2 0,0-7-1 15,0-8-11-15,0 0 0 16,1-4-1-16,8-1 0 15,3-2 1-15,0 2-1 16,3 1 0-16,1-1 0 16,2 2 0-16,0 2 0 15,0 5 0-15,-1 5 0 16,0 6 2-16,-1 0 2 16,0 14-3-16,1 5 0 15,2 2-1-15,1-2 1 16,3 1 2-16,1-4-3 15,3-4 5-15,-2-4-4 16,2-5-1-16,-2-3 0 16,2 0 0-16,-3 0-10 15,3-9-26-15,-2-5-27 0,3 0-28 16,-1-1-83-16,0-2-72 16,3 4-118-16,-2-4-157 15</inkml:trace>
  <inkml:trace contextRef="#ctx0" brushRef="#br0" timeOffset="134492.18">24530 9281 528 0,'0'0'150'16,"0"0"42"-16,0 0-64 16,0 0-88-16,0 0-40 15,0 0-147-15,3-17-378 16</inkml:trace>
  <inkml:trace contextRef="#ctx0" brushRef="#br0" timeOffset="138451">22900 11585 285 0,'0'0'135'0,"0"0"-39"0,0 0 4 15,0 0-4-15,0 0-31 16,0 0 24-16,0 0-16 16,-21-46-4-16,14 41-10 15,1 1 0-15,0 0-10 16,0 1 6-16,-1 1-20 16,-3 2-11-16,-3 0-2 15,-3 13-5-15,-3 13 7 16,0 7 13-16,5 9 12 15,6 5 0-15,6 3-13 16,2-2-4-16,3-3-7 16,18-9-10-16,10-6-8 15,10-8 5-15,8-12 2 0,3-7-6 16,2-3 0 0,-5-5-6-16,-1-13 0 0,-6-5 0 15,-11-6-1-15,-6-1 0 16,-13-6-1-16,-10-1 4 15,-2 1-4-15,-14 0 4 16,-14 2 4-16,-6 4 13 16,-4 7-2-16,0 2-1 15,3 8-8-15,2 8-5 16,5 5-3-16,5 0-2 16,4 1-2-16,5 15-9 15,6 6-42-15,8-1-17 0,0 4-54 16,5 1-89-1,12-2-80-15,5-4-222 0</inkml:trace>
  <inkml:trace contextRef="#ctx0" brushRef="#br0" timeOffset="138632.29">23516 11696 1018 0,'0'0'207'0,"0"0"-55"16,0 0-67-16,0 0-62 16,0 0-23-16,0 0-11 0,33-28-99 15,-21 29-66-15,-1 9-37 16,1-3-148-16</inkml:trace>
  <inkml:trace contextRef="#ctx0" brushRef="#br0" timeOffset="138959.74">24230 11087 708 0,'0'0'195'0,"0"0"-64"0,20 110 65 16,-11-38-60-16,4 14-2 16,-1 3-51-16,-4 0-29 15,-2-4-13-15,-5-10-26 16,-1-5-6-16,0-10-5 16,0-8-4-16,0-13 0 15,-3-14-5-15,-1-12-31 16,2-8-42-16,2-5-70 15,0-2-29-15,0-20-110 16,0-13-335-16</inkml:trace>
  <inkml:trace contextRef="#ctx0" brushRef="#br0" timeOffset="139386.04">24262 11143 342 0,'0'0'184'0,"0"0"-11"15,0 0 38-15,0 0-55 16,0 0-71-16,0 0 0 15,-74 16 4-15,32 5-28 16,-3 5-38-16,-1-2-12 16,5 3-11-16,8 1-16 0,3 1-111 15,5 1-170 1,1 1-522-16</inkml:trace>
  <inkml:trace contextRef="#ctx0" brushRef="#br0" timeOffset="139905.6">24011 12100 638 0,'0'0'155'0,"0"0"36"16,0 0-18-16,105 7-52 16,-34-7-40-16,7 0-39 15,-1 0-33-15,-5 0-3 16,-6-6-6-16,-13 1-83 0,-14-3-132 16,-14 0-213-1</inkml:trace>
  <inkml:trace contextRef="#ctx0" brushRef="#br0" timeOffset="146206.2">25409 6324 301 0,'0'0'136'0,"0"0"-17"15,0 0 27-15,0 0-2 16,0 0-30-16,0 0-16 0,0 0-28 16,0 0-24-16,47-17-22 15,6 10 4-15,29 2-1 16,21-1 13-16,16-1 2 16,9 2-34-16,-4-1-2 15,-5 3-1-15,-4 3 18 16,-6 0-1-16,-12 0-6 15,-10 7 5-15,-14 6-4 16,-12 1 9-16,-14 1-14 16,-8 1 1-16,-7 1-2 15,-5 5-8-15,-1 3 25 16,4 6-16-16,2 5-6 16,0 5-2-16,3 7 3 15,-1 8 2-15,1 9 2 16,0 6 3-16,-2 9-3 0,-3 9-2 15,-1 8 5-15,-2 4-10 16,-4 6 6-16,-1 2-5 16,-1 8 7-16,-6 3 0 15,0 1-5-15,-3 4 3 16,-1 9-2-16,2 2-1 16,-1 1 2-16,1 6 1 15,-4-7-1-15,-3 2-3 16,-3-1-1-16,-1 1-2 15,-2 8 7-15,0 2-4 16,0 6 0-16,0 6 1 16,0-5-6-16,0-3 4 15,0 0 1-15,0-3 2 16,0 3-3-16,0 0 4 0,7 0 3 16,2-2-9-16,0-5 5 15,1-1 1-15,1-6-4 16,-4 3 0-16,2-2-3 15,-3 0-1-15,-3 1 1 16,0-7-1-16,-2-4 2 16,-1-4-2-16,0-4 0 15,0-6 0-15,0-1 0 16,0-2 1-16,0-5-2 16,5-6 1-16,1-5 2 15,1-11-6-15,1-5 7 16,1-8-3-16,0-9-1 0,1-9 0 15,-2-8-1-15,-1-6 1 16,2-8 0-16,-2-6 1 16,-2-6-1-16,-1-5 0 15,-1-6 0-15,-3-6 0 16,0-1 0-16,-13-2 0 16,-29 0-11-16,-26-16-22 15,-28-9 0-15,-28-9-35 16,-25-7-39-16,-21-7-28 15,-15-5-92-15,-12-8-68 16,-7-4-163-16</inkml:trace>
  <inkml:trace contextRef="#ctx0" brushRef="#br0" timeOffset="148216.25">16429 7003 292 0,'0'0'148'0,"0"0"-22"16,0 0-17-16,0 0-51 15,0 0 10-15,-98-9 23 16,59 9-16-16,-6 0-16 16,0 0-20-16,-4-2-4 15,-1-4-4-15,2 2-5 16,0 0-2-16,8 4 0 15,3 0-4-15,1 8-6 16,2 9 8-16,1 5-2 16,2 6 3-16,-1-2-4 15,4 5 6-15,0 0-2 16,2 2 1-16,1 0-9 0,-1 6 2 16,1 1-2-16,3 5 5 15,1 2-11-15,1 3 10 16,3 3-3-16,2-2-2 15,0 3 5-15,4 0-3 16,5 5 0-16,2 2 6 16,2 3-7-16,2 4-3 15,0 5-1-15,0 7 7 16,0 3-8-16,0 2 1 16,6-4 0-16,0 0 4 15,0-3-3-15,-1-3-3 16,-1 1 1-16,-1-2 13 0,-2-1-12 15,1 1-1-15,1 1 7 16,2 1-10-16,-1 4 1 16,4 2 0-16,2 8-3 15,2 4 2-15,4 0 0 16,1-1 2-16,3 0-4 16,0 2-1-16,-1 4-2 15,1-3 0-15,-5 1 7 16,1 0-9-16,-5 0 1 15,-1 10 6-15,-4 3-2 16,-3 2-4-16,-2 2 4 16,-1 0-2-16,0-1-3 0,0-2 2 15,0 1 2-15,0-1-2 16,0-1 0 0,0 6-1-16,0 1 0 0,2 0 5 15,2 1-4 1,4-3-2-16,-1-4-1 15,1 2 1-15,1-4 0 0,-2-3 1 16,5 0 0-16,-1 4 0 16,-2 2-2-16,2 0 2 15,0 1-2-15,-2-5 2 16,0-1-1-16,-2-1 0 16,-1-2 2-16,-3-1-2 15,0-5 0-15,-3 2 0 16,0 6 0-16,0-2 0 15,0 0 0-15,0-2 2 0,0-6-2 16,0-2-1-16,0-4 1 16,0-4 0-16,0-7 0 15,0-6 0-15,0-4 1 16,0-8-1-16,7-3-1 16,-2-7 1-16,1-7 0 15,2-6 2-15,-2-5-3 16,1-3 1-16,-1-7-1 15,0-3 1-15,-3-7 0 16,0-6 0-16,-3-3 2 16,1-4-1-16,-1 1 1 0,0-1-1 15,0 0 0 1,3 0 1-16,5 0 1 0,5 0-2 16,14-11-1-16,18-3-1 15,23-3 0-15,20-2-10 16,23 0-46-16,18-1-36 15,15-2-44-15,17-3-151 16,12-1-248-16</inkml:trace>
  <inkml:trace contextRef="#ctx0" brushRef="#br0" timeOffset="164721.16">20755 1705 369 0,'0'0'180'16,"0"0"-35"-16,0 0 0 15,0 0-16-15,0 0-1 16,-35-78-50-16,19 64-2 16,1-1-12-16,-6 4 1 15,-5 5-3-15,-7 4-29 16,-12 2-2-16,-6 15-9 15,-11 23-3-15,-8 22 5 16,3 19 0-16,2 17 1 16,12 20 17-16,14 10-12 0,21 9-14 15,18-3-7 1,22-7-6-16,37-14 3 0,22-21-5 16,23-20 1-16,18-23 0 15,10-27 3-15,3-20 3 16,-7-23-8-16,-9-33-1 15,-13-24 1-15,-9-29 1 16,-13-24 1-16,-22-14 0 16,-24-9 3-16,-34 6 13 15,-18 12 5-15,-44 17 4 16,-22 18 11-16,-11 25-19 16,-8 25 7-16,-2 26-22 0,6 21-3 15,4 6-1 1,14 26-12-16,15 21-48 0,17 15-42 15,26 13-27-15,17 8-111 16,2 0-122-16,27-1-402 16</inkml:trace>
  <inkml:trace contextRef="#ctx0" brushRef="#br0" timeOffset="165162.1">20780 2316 625 0,'0'0'81'0,"0"0"90"16,0 0-10-16,-16-89-70 15,27 61-23-15,12 6 15 16,7 5-7-16,3 8-10 0,3 9-26 16,2 1-18-1,6 31 0-15,0 21 24 0,4 17-6 16,0 12 8-16,-3 4 5 15,2-2 2-15,-3-8-20 16,-3-4-13-16,-3-7-16 16,-3-12-4-16,0-14-1 15,-1-11-2-15,1-15-6 16,3-13-27-16,4-7-29 16,4-27-47-16,-1-11-112 15,-3-7-182-15</inkml:trace>
  <inkml:trace contextRef="#ctx0" brushRef="#br0" timeOffset="165279.82">22033 2542 788 0,'0'0'735'15,"0"0"-680"-15,0 0 32 16,0 0-87-16,0 0-9 16,0 0-197-16,0-12-518 15</inkml:trace>
  <inkml:trace contextRef="#ctx0" brushRef="#br0" timeOffset="170710.12">19415 15098 330 0,'0'0'163'0,"0"0"-24"15,0 0 16-15,0 0-51 16,0 0-8-16,0 0-8 16,0 0-12-16,0-70-17 15,-1 62 0-15,-9 0-6 16,-2 0 1-16,-8 1-5 16,-5 3-24-16,-5 1-7 15,-6 3-12-15,0 0 2 16,-4 5 1-16,-1 11-3 0,0 2 3 15,1 4-4-15,0 2-2 16,4 1 1-16,5 1 2 16,4 1 1-16,10-4-4 15,8 1 0-15,9-3-2 16,5 2 3-16,20-1-3 16,12 0 7-16,10-2 2 15,11 1 8-15,6-1 24 16,6 0-11-16,5-1-17 15,-5 4 7-15,-7-1-11 16,-13 0 0-16,-17 1-9 16,-14-1 5-16,-16 0-2 15,-3 1 21-15,-16 1 3 0,-21-3 5 16,-15-2-4 0,-11-3-12-16,-7-4-8 0,-2-3-9 15,4-1-2-15,8-4-8 16,6-2-51-16,2 1-41 15,7 2-63-15,6-3-190 16,3 2-389-16</inkml:trace>
  <inkml:trace contextRef="#ctx0" brushRef="#br0" timeOffset="171524.99">19029 16175 553 0,'0'0'89'0,"0"0"65"16,0 0-17-16,-112 6-44 16,70-6-39-16,-4 0 3 15,0 0-31-15,0 0-3 16,-1 0-1-16,0 0 5 16,2 10-18-16,0 10 8 15,10 4 9-15,6 11-8 16,7 14 10-16,8 14 19 15,7 14 13-15,1 9-11 16,3 9 7-16,-1 3-19 16,-2 5-8-16,1-5-2 15,0 0-5-15,2-2 0 0,3-10-13 16,0-6-1 0,0-19-6-16,0-15 2 0,0-12-2 15,0-12-2-15,2-9 1 16,1-7 0-16,-1-6 0 15,-1 0-1-15,1 0 4 16,2 0 1-16,12 0 7 16,9 0-2-16,13 0 14 15,15 0-21-15,13-2-3 16,12-1-7-16,10-1-81 16,0-7-102-16,-9-8-241 15</inkml:trace>
  <inkml:trace contextRef="#ctx0" brushRef="#br0" timeOffset="172337.9">19286 16697 162 0,'0'0'120'0,"0"0"19"16,0 0-31-16,0 0-6 15,0 0 0-15,0 0-25 16,0-22 16-16,0 20-17 15,-6-1 2-15,0-1-14 16,0 1-11-16,-4 2 0 16,0 1-9-16,-2 0-19 15,-2 14 9-15,0 14-18 0,2 6 14 16,5 7 11 0,7 2-5-16,0-3-5 0,3-4-4 15,16-10-3-15,8-9-14 16,7-10 0-16,8-7 4 15,6-2 6-15,-2-20-6 16,-4-10-11-16,-16-2 5 16,-13-2 5-16,-13-1 10 15,0 1-1-15,-29 3 7 16,-7 2-13-16,-3 7-12 16,4 8-4-16,9 9 0 15,9 7-3-15,8 0-26 16,5 8-51-16,4 14-56 15,4 6-93-15,15 0-108 0,5 1-350 16</inkml:trace>
  <inkml:trace contextRef="#ctx0" brushRef="#br0" timeOffset="172645.95">19873 16802 677 0,'0'0'112'16,"0"0"52"-16,0 0-41 15,0 0-46-15,0 0-18 16,0 0 13-16,-16 9 9 15,16-17 24-15,0-4-39 16,0 2-19-16,0 0-23 16,-3 2-16-16,0 3-8 15,2 2-10-15,-1 3-63 16,2 0-94-16,0 0-127 16,2 0-187-16</inkml:trace>
  <inkml:trace contextRef="#ctx0" brushRef="#br0" timeOffset="173070.05">20151 16461 704 0,'0'0'147'0,"0"0"9"15,0 0-78-15,0 0-41 16,122-86-26-16,-64 72 18 15,-3 9-16-15,-8 5 1 16,-13 5-1-16,-9 19 13 16,-11 10 31-16,-8 8 38 15,-6 8-10-15,0 1-23 16,0 4-41-16,0 1-7 16,0-2-14-16,0 0 0 15,3-3-18-15,3-4-82 16,1-7-74-16,-2-8-102 15,-5-10-237-15</inkml:trace>
  <inkml:trace contextRef="#ctx0" brushRef="#br0" timeOffset="173228.16">20373 16881 300 0,'0'0'769'0,"0"0"-707"15,0 0-10-15,91-70-28 16,-40 55-24-16,1 2-26 16,-3 2-121-16,-6-1-245 0</inkml:trace>
  <inkml:trace contextRef="#ctx0" brushRef="#br0" timeOffset="173935.2">22224 16556 264 0,'0'0'318'0,"0"0"-112"15,0 0-42-15,0 0-41 16,0 0-35-16,-88 48-29 16,81-18-3-16,4-3 0 15,3-6-13-15,3-6-2 0,19-8-6 16,11-7-2-1,9 0 11-15,5-14-12 0,-3-8-4 16,-7-2-6-16,-12-2-11 16,-13 3 8-16,-12 1 0 15,0 0 9-15,-18 1-14 16,-10 2-14-16,1 5 0 16,6 8-18-16,5 6-34 15,8 0-82-15,8 7-209 16,0 10-257-16</inkml:trace>
  <inkml:trace contextRef="#ctx0" brushRef="#br0" timeOffset="174061.71">22709 16576 1190 0,'0'0'112'16,"0"0"24"-16,0 0-120 15,0 0-16-15,0 0-89 16,0 0-197-16,94-32-468 15</inkml:trace>
  <inkml:trace contextRef="#ctx0" brushRef="#br0" timeOffset="174553.08">23085 16302 609 0,'0'0'202'0,"0"0"-5"16,83-31-63-16,-35 29-68 0,-2 2-22 15,-3 1-10-15,-13 15-25 16,-12 8-8-16,-13 7-1 16,-5 11 6-16,-14 4-5 15,-19 4 2-15,-5-1 0 16,-4-1 19-16,3-4 21 15,6-8-8-15,11-12 4 16,11-8 0-16,8-10 12 16,3-4-27-16,13-2 1 15,22 0 20-15,15-8 2 16,6-5-39-16,4 0-8 16,2 1-15-16,1-1-87 15,-5-5-205-15,-6-6-394 16</inkml:trace>
  <inkml:trace contextRef="#ctx0" brushRef="#br0" timeOffset="175215.7">25315 16361 413 0,'0'0'132'16,"0"0"59"-16,0 0-1 15,0 0-50-15,0 0-42 16,0 0-10-16,0 0-31 16,-93-3 0-16,65 39 8 15,1 6 4-15,6-2-14 16,9-4-31-16,11-3 4 15,1-10-6-15,15-10-15 16,22-8 0-16,11-5-5 16,5-7 13-16,-2-18-10 15,-9-1-2-15,-15-2 2 0,-15 1-3 16,-12-1 3 0,-2 4 14-16,-24-2 13 0,-9 6-29 15,-2 3-2-15,4 5-1 16,3 7-2-16,8 5-23 15,7 0-40-15,6 4-91 16,9 12-169-16,0 6-228 16</inkml:trace>
  <inkml:trace contextRef="#ctx0" brushRef="#br0" timeOffset="175366.12">25655 16428 1160 0,'0'0'52'0,"0"0"37"16,0 0-89-16,0 0-4 16,0 0-129-16,0 0-184 15,61-24-342-15</inkml:trace>
  <inkml:trace contextRef="#ctx0" brushRef="#br0" timeOffset="175666.48">25972 16016 312 0,'0'0'481'0,"0"0"-302"16,0 0-69-16,0 0 19 15,42 91 9-15,-31-33-39 16,-1-1-1-16,1 4-35 16,-1 0-23-16,0-3-32 15,-4-4-2-15,0-7-2 16,2-10-4-16,1-13-17 16,0-10-55-16,1-11-110 0,5-3-98 15,-3-13-161 1</inkml:trace>
  <inkml:trace contextRef="#ctx0" brushRef="#br0" timeOffset="176339.43">26226 15725 684 0,'0'0'248'0,"0"0"-92"16,0 0-58-16,0 0-42 15,0 0-40-15,118-66-11 16,-55 63-2-16,2 3 0 16,-1 3 10-16,-5 17-7 15,-13 8 2-15,-11 6 2 16,-11 11 26-16,-10 10 9 16,-10 12 10-16,-4 13 10 15,0 7-14-15,0 0-13 16,-3-2-8-16,3-5-14 15,0-3-6-15,0-4-4 16,17-5-3-16,2-7 1 16,3-6-4-16,1-9 5 0,-5-8-4 15,-3-9 0-15,-6-4-1 16,-6-6-1-16,-3-5 1 16,0-1 0-16,-8-1 3 15,-16-3 5-15,-7-3-8 16,-6-4-2-16,-8-2-2 15,-6 0-52-15,-10-2-83 16,-9-13-140-16,-6-7-274 16</inkml:trace>
  <inkml:trace contextRef="#ctx0" brushRef="#br0" timeOffset="179392.27">18858 2227 25 0,'0'0'89'16,"0"0"-44"-16,0 0-32 16,0 0-10-16,0 0-2 15,85-40 1-15,-72 34 1 16,0 1 20-16,-3-1 6 15,0 0 23-15,-3 2-5 16,-1-1-7-16,2 1 36 16,-2-1-30-16,3-1 7 15,-5 4 13-15,-1-3-7 0,0 1 9 16,-1 1 21-16,-2-2 7 16,0 0-12-16,0 2-7 15,0-1-11-15,0 1-6 16,0-4-4-16,0 3-14 15,-5-2 21-15,-5-1-36 16,-7 2-9-16,-3 0-1 16,-5 3-7-16,-4 0-7 15,-7 2-3-15,-1 0 2 16,-2 2 7-16,0 8 0 16,-3 4 11-16,-1 4-10 15,-1 3 3-15,2 3-6 16,4 1 16-16,7 1-12 15,9-4-5-15,5 2 0 16,8-5-5-16,6-1 0 0,3-1-1 16,0-1 0-16,0-2 4 15,11-1-4-15,7-1 2 16,2-2 2-16,10 1 20 16,9 1-5-16,9-4 3 15,4 4-5-15,9 0-12 16,2 2 10-16,4 5 6 15,-5 1-12-15,-5 7-6 16,-3 2 0-16,-8-1 2 16,-9 2-1-16,-8-2 1 15,-10 0-4-15,-7-2 7 16,-4-2 3-16,-7-1 2 16,-1 0 1-16,0-1 11 0,-16 0 4 15,-11 0-2-15,-11 0-11 16,-12-4 4-16,-10-2-9 15,-6-5-7-15,-2-2-4 16,1-3 0-16,1-1-2 16,5 0-15-16,8-3-40 15,9 2-23-15,11-1-16 16,11 2-74-16,10-2-193 16,12-3-205-16</inkml:trace>
  <inkml:trace contextRef="#ctx0" brushRef="#br0" timeOffset="180378.14">22260 2230 528 0,'0'0'272'16,"0"0"-45"-16,0 0-59 15,0 0-15-15,0 0-38 16,0 0-42-16,19-20-26 16,16 9-24-16,9 3-7 15,10-1 0-15,7 4-15 16,8 0 0-16,1 4-1 15,-1 1 0-15,-7 0-23 16,-14 0-52-16,-18 1-77 16,-17 9-74-16,-13 4-127 15,-1 0-88-15</inkml:trace>
  <inkml:trace contextRef="#ctx0" brushRef="#br0" timeOffset="180570.14">22276 2556 752 0,'0'0'186'0,"0"0"-42"15,0 0-1-15,94 3 19 16,-19-20-40-16,15 0-74 16,4 2-39-16,-3 6-3 15,-11 3-6-15,-13 6-20 16,-18 0-103-16,-14 10-97 0,-18 3-134 15,-9-1-435-15</inkml:trace>
  <inkml:trace contextRef="#ctx0" brushRef="#br0" timeOffset="181777.22">24596 1939 309 0,'0'0'133'0,"0"0"-10"16,0 0 24-16,0 0 29 15,0 0-89-15,0 0 14 16,-5-45-28-16,-1 39-9 16,-1-1-13-16,-3 3 7 15,-3-4-31-15,-4 1-1 16,-1 0 6-16,-8 4-5 15,-4-1-20-15,-2 3 5 16,-4 1-11-16,3 0 3 0,-1 0 12 16,3 8 1-16,1 4-3 15,-1 2 0-15,1 3-6 16,0 3 12-16,4 1-6 16,7 3-7-16,7-3-4 15,3 0-6-15,9-1 5 16,0-1-2-16,0 0 5 15,0-1-2-15,12-1-2 16,0-3 0-16,6 0 0 16,0-2 4-16,6 2 9 15,4-3 5-15,3 0-5 16,7 2 4-16,6-1-7 16,6 4 9-16,5-1-3 0,0 1-4 15,-2 1-4-15,-5 1-7 16,-5 2-2-16,-7 3 3 15,-6-1 4-15,-6 4-5 16,-7-2-2-16,-4 0 2 16,-6 3 4-16,-2-7 5 15,-5 3-8-15,0-1 13 16,-2-6-4-16,-14 4 4 16,-5-1 0-16,-9-1 0 15,-6-2-3-15,-10-3 7 16,-4-3-10-16,-1-3 4 15,-6-3-5-15,3-4 6 0,1 0-15 16,5 0-3 0,6 0 0-16,8 0 0 0,4 0-33 15,9 0-10-15,6 0-16 16,9 0-15-16,6 0-36 16,0 0-137-16,17-1-242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CBE5-DA16-466D-9D5A-5D100CC67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1296E-E43C-41B5-81A9-DDC1E0C5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0DE4B-A6F4-4D4E-8462-E497129D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AD9F7-5CEB-4253-B97C-B0C63144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7943-F733-439B-980F-C7D1356A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B269-D052-4A95-8B6C-F6DF00A7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AF98A-3DF4-489E-A264-BB6631103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644B-6C59-4136-9538-ED0C66A3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884D-661D-465E-A082-1970DAA7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9F03-8549-4F70-AA68-54516B8A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1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E202B-E3C0-4735-8114-09D0894C4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F7BE4-A657-40E1-A6B5-5A949D42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3CF6-8A8C-4AA7-B63F-25CC4D9A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C476-D670-4E4E-BF68-30135E3F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4E8A-341D-4687-9E15-F597FEA8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C578-A687-49B8-9AC3-5161D7C2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7E5A-925D-44BB-BCF7-7B1C5512B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A91A-1AD7-48B0-82A5-0B43BD83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56FE-7E66-4ACB-BD2E-E73B38B8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5BDE-1799-4E6B-B55F-B05EAD47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4FB6-2EF9-49C4-9925-5B72625A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4525-CC5C-41FD-88E4-E33C9C86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C58D-FE9C-46AD-8E1B-0CFFC897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6D41-8230-4329-AB2A-06D2CEB8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1660-C83A-4986-8E94-88051A10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0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BD5-AB42-47CC-96C5-C65928C7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0F9B-06D1-4BAA-88E4-C2ADAD562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7D88C-70F8-4051-9E37-5E55D7F9B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E727D-3243-496B-B43B-EB760732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07492-1DAB-499B-B7FA-F143E294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E2594-6F41-4815-8CCC-F2A66066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99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0BEC-8754-43B1-B7DF-D51FDD57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09BB-9D7A-474E-A131-19A4F11A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46120-F8EC-43C8-BB8E-AF04FD6D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B3DDD-574D-46FA-906C-29529444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B4853-B9BA-42E3-9F17-D714582B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E4D46-D178-41C7-A727-6F7C139B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448E4-4324-476A-815F-A3C164FC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CC329-D9EB-4057-9FC3-9F1501E1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8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ED78-ADD3-46AF-85E0-D997E176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44CFD-01B1-44C1-8790-B303FAEF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00E4-A26A-4F98-93FE-8E774F5E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CB0EF-61DB-4936-A2FD-4BC62F7C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9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4FC6B-81D0-4099-A11B-07B628E7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807E1-F1AE-42F9-8587-B20BD82B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488E-B574-4A44-911B-1267500B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9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0E40-46A7-438F-A972-4F0EF70B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363C-7432-41AF-A603-AD930EB3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5B06D-1E00-457E-9B1C-DC55EB171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FCFBC-2941-43DF-8C49-7572974B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DE616-3727-4787-B599-6A74A10E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A1A4-FF0B-426A-B599-DA6B667D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6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3D32-0DD8-4DE0-9D9B-197828DF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BA13-E5E0-4948-B210-833471420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D6A20-223D-4390-B94A-597384BF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92E0E-3BF8-4EE8-82CA-D704E0AF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DCF51-20C5-4010-9012-39332928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11421-76CC-42EB-800E-751955E3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03968-C1AD-459F-853E-0888199B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C192C-434D-4ECB-BF54-B5C84656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122A-2743-4C5F-BFE1-2DBA3B029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A9E5-B6FE-4F14-B624-AE85507FFCD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C1E8-74F8-420A-9E67-22A6EF1C8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1915-BA7F-49A7-8C90-88697C2ED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204A-EF77-4F88-AAFA-5BD84D26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3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7B54-1EAB-44E0-98FE-1E55E77D6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Markov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FE1FA-133F-480B-852A-2E3C1548C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Tanveer Ahmed</a:t>
            </a:r>
          </a:p>
        </p:txBody>
      </p:sp>
    </p:spTree>
    <p:extLst>
      <p:ext uri="{BB962C8B-B14F-4D97-AF65-F5344CB8AC3E}">
        <p14:creationId xmlns:p14="http://schemas.microsoft.com/office/powerpoint/2010/main" val="415283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839A-478B-4837-BB83-AFCE7FE3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597F-EBC6-4560-9D69-09D68851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E38760-0AEC-46ED-A6AB-0282A7D77650}"/>
                  </a:ext>
                </a:extLst>
              </p14:cNvPr>
              <p14:cNvContentPartPr/>
              <p14:nvPr/>
            </p14:nvContentPartPr>
            <p14:xfrm>
              <a:off x="1604160" y="525240"/>
              <a:ext cx="8331480" cy="576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E38760-0AEC-46ED-A6AB-0282A7D776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4800" y="515880"/>
                <a:ext cx="8350200" cy="57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39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F188-71C9-416B-96FD-6673FCB5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AFC0-40BD-4B63-9061-2B7B3100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0BAAE9-7A45-4127-9D47-CA237EBBC92F}"/>
                  </a:ext>
                </a:extLst>
              </p14:cNvPr>
              <p14:cNvContentPartPr/>
              <p14:nvPr/>
            </p14:nvContentPartPr>
            <p14:xfrm>
              <a:off x="2289960" y="728280"/>
              <a:ext cx="7039080" cy="410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0BAAE9-7A45-4127-9D47-CA237EBBC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0600" y="718920"/>
                <a:ext cx="7057800" cy="41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46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9774-2712-4236-80FA-7E247622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0E6E-4BEE-4A64-A219-07DA3DDC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D327D8-8BAF-4381-A6A6-F6B7FB2E7F11}"/>
                  </a:ext>
                </a:extLst>
              </p14:cNvPr>
              <p14:cNvContentPartPr/>
              <p14:nvPr/>
            </p14:nvContentPartPr>
            <p14:xfrm>
              <a:off x="565200" y="546480"/>
              <a:ext cx="10350000" cy="562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D327D8-8BAF-4381-A6A6-F6B7FB2E7F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537120"/>
                <a:ext cx="10368720" cy="56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19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1586-AC80-482C-B5E2-93CD4560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1B0D-0DF4-47D2-9FDB-0806126F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45F7DA-D942-4427-8354-554B3F4F6DF3}"/>
                  </a:ext>
                </a:extLst>
              </p14:cNvPr>
              <p14:cNvContentPartPr/>
              <p14:nvPr/>
            </p14:nvContentPartPr>
            <p14:xfrm>
              <a:off x="2570760" y="1031040"/>
              <a:ext cx="7810560" cy="535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45F7DA-D942-4427-8354-554B3F4F6D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1400" y="1021680"/>
                <a:ext cx="7829280" cy="53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7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DCCB-D39D-4FB6-B6A3-41DF972A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0C2E-18F0-4CCB-8A4C-4E6917E6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49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6AAC-82FB-4882-96D5-99E285A9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31F7-515B-4D69-80B2-43BBBE26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8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615D-EFD8-4236-8D7A-95461616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FD55-C297-447A-91EC-5EA482C5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D1F3B8-06AF-4B89-A51F-4B1D8188EB56}"/>
                  </a:ext>
                </a:extLst>
              </p14:cNvPr>
              <p14:cNvContentPartPr/>
              <p14:nvPr/>
            </p14:nvContentPartPr>
            <p14:xfrm>
              <a:off x="1440000" y="887040"/>
              <a:ext cx="9863640" cy="516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D1F3B8-06AF-4B89-A51F-4B1D8188EB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640" y="877680"/>
                <a:ext cx="9882360" cy="51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968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1EF4-F5F8-4C32-AC39-9982EA84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F598-570C-4B1C-8A45-061CA58E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C543FC-1589-435B-9FA4-FD73BC29EF92}"/>
                  </a:ext>
                </a:extLst>
              </p14:cNvPr>
              <p14:cNvContentPartPr/>
              <p14:nvPr/>
            </p14:nvContentPartPr>
            <p14:xfrm>
              <a:off x="1193040" y="699840"/>
              <a:ext cx="7929000" cy="426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C543FC-1589-435B-9FA4-FD73BC29EF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3680" y="690480"/>
                <a:ext cx="7947720" cy="42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84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469C-6D9F-4030-874F-142E8AC9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291B-FF87-4A18-96C8-B9585518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DABC39-87A3-4C8A-B4D7-29FBA0B3AEFE}"/>
                  </a:ext>
                </a:extLst>
              </p14:cNvPr>
              <p14:cNvContentPartPr/>
              <p14:nvPr/>
            </p14:nvContentPartPr>
            <p14:xfrm>
              <a:off x="450360" y="602280"/>
              <a:ext cx="11660760" cy="625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DABC39-87A3-4C8A-B4D7-29FBA0B3AE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000" y="592920"/>
                <a:ext cx="11679480" cy="627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08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ACEB-084C-4E9E-880E-5F934E2A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4267-5D06-4C7D-816B-4918B1FB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6E6EE5-0EE4-4E9C-8F4C-B30BE4B69841}"/>
                  </a:ext>
                </a:extLst>
              </p14:cNvPr>
              <p14:cNvContentPartPr/>
              <p14:nvPr/>
            </p14:nvContentPartPr>
            <p14:xfrm>
              <a:off x="340920" y="668880"/>
              <a:ext cx="11466720" cy="557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6E6EE5-0EE4-4E9C-8F4C-B30BE4B698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560" y="659520"/>
                <a:ext cx="11485440" cy="55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90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A008-ABF0-4DE7-B25A-96AEFEBB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9808-F889-47CD-9A51-C34A6AC4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842A0C-CD5A-436D-A135-57EAB68C3DBB}"/>
                  </a:ext>
                </a:extLst>
              </p14:cNvPr>
              <p14:cNvContentPartPr/>
              <p14:nvPr/>
            </p14:nvContentPartPr>
            <p14:xfrm>
              <a:off x="1967760" y="525240"/>
              <a:ext cx="6285600" cy="526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842A0C-CD5A-436D-A135-57EAB68C3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8400" y="515880"/>
                <a:ext cx="6304320" cy="52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85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6F13-0E91-4874-8D23-05FC1BD6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1DC2-F4E0-46C5-8981-1EAA0E17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C1A14D-B51C-4ADD-9989-FEF1A0117299}"/>
                  </a:ext>
                </a:extLst>
              </p14:cNvPr>
              <p14:cNvContentPartPr/>
              <p14:nvPr/>
            </p14:nvContentPartPr>
            <p14:xfrm>
              <a:off x="2645640" y="742320"/>
              <a:ext cx="9173880" cy="499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C1A14D-B51C-4ADD-9989-FEF1A01172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6280" y="732960"/>
                <a:ext cx="9192600" cy="50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3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98C8-995C-48E5-9A67-5F11A195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E687-38CC-4D7E-84A2-3FB9D229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E6607E-7932-418F-8288-B78FCF8CAB8E}"/>
                  </a:ext>
                </a:extLst>
              </p14:cNvPr>
              <p14:cNvContentPartPr/>
              <p14:nvPr/>
            </p14:nvContentPartPr>
            <p14:xfrm>
              <a:off x="1088640" y="941040"/>
              <a:ext cx="8582400" cy="413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E6607E-7932-418F-8288-B78FCF8CAB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280" y="931680"/>
                <a:ext cx="8601120" cy="41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57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08DE-6608-4B83-BE5A-59E4A80E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317F-A096-48F6-B18C-D69B875B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0F275E-F5A5-4407-8E1C-75F33A29156F}"/>
                  </a:ext>
                </a:extLst>
              </p14:cNvPr>
              <p14:cNvContentPartPr/>
              <p14:nvPr/>
            </p14:nvContentPartPr>
            <p14:xfrm>
              <a:off x="1807920" y="513000"/>
              <a:ext cx="9169200" cy="578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0F275E-F5A5-4407-8E1C-75F33A2915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8560" y="503640"/>
                <a:ext cx="9187920" cy="58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83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Markov 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</dc:title>
  <dc:creator>Tanveer Ahmed</dc:creator>
  <cp:lastModifiedBy>Tanveer Ahmed</cp:lastModifiedBy>
  <cp:revision>1</cp:revision>
  <dcterms:created xsi:type="dcterms:W3CDTF">2021-12-01T05:09:55Z</dcterms:created>
  <dcterms:modified xsi:type="dcterms:W3CDTF">2021-12-01T06:02:00Z</dcterms:modified>
</cp:coreProperties>
</file>