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F70F9-4FC7-473F-B051-9006FCD0E714}" v="1" dt="2021-09-04T03:34:59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ed" userId="c20aecf3-b1d0-4f36-ab14-6c5f325ab901" providerId="ADAL" clId="{4D9F70F9-4FC7-473F-B051-9006FCD0E714}"/>
    <pc:docChg chg="undo custSel addSld delSld modSld sldOrd">
      <pc:chgData name="Tanveer Ahmed" userId="c20aecf3-b1d0-4f36-ab14-6c5f325ab901" providerId="ADAL" clId="{4D9F70F9-4FC7-473F-B051-9006FCD0E714}" dt="2021-09-04T05:03:57.925" v="113" actId="478"/>
      <pc:docMkLst>
        <pc:docMk/>
      </pc:docMkLst>
      <pc:sldChg chg="addSp modSp mod">
        <pc:chgData name="Tanveer Ahmed" userId="c20aecf3-b1d0-4f36-ab14-6c5f325ab901" providerId="ADAL" clId="{4D9F70F9-4FC7-473F-B051-9006FCD0E714}" dt="2021-09-03T02:04:52.158" v="91" actId="26606"/>
        <pc:sldMkLst>
          <pc:docMk/>
          <pc:sldMk cId="2942453205" sldId="257"/>
        </pc:sldMkLst>
        <pc:spChg chg="add">
          <ac:chgData name="Tanveer Ahmed" userId="c20aecf3-b1d0-4f36-ab14-6c5f325ab901" providerId="ADAL" clId="{4D9F70F9-4FC7-473F-B051-9006FCD0E714}" dt="2021-09-03T02:04:52.158" v="91" actId="26606"/>
          <ac:spMkLst>
            <pc:docMk/>
            <pc:sldMk cId="2942453205" sldId="257"/>
            <ac:spMk id="9" creationId="{A4AC5506-6312-4701-8D3C-40187889A947}"/>
          </ac:spMkLst>
        </pc:spChg>
        <pc:picChg chg="mod">
          <ac:chgData name="Tanveer Ahmed" userId="c20aecf3-b1d0-4f36-ab14-6c5f325ab901" providerId="ADAL" clId="{4D9F70F9-4FC7-473F-B051-9006FCD0E714}" dt="2021-09-03T02:04:52.158" v="91" actId="26606"/>
          <ac:picMkLst>
            <pc:docMk/>
            <pc:sldMk cId="2942453205" sldId="257"/>
            <ac:picMk id="4" creationId="{2F366402-4246-436C-B2F7-AD5B78262AF9}"/>
          </ac:picMkLst>
        </pc:picChg>
      </pc:sldChg>
      <pc:sldChg chg="addSp delSp modSp mod setBg">
        <pc:chgData name="Tanveer Ahmed" userId="c20aecf3-b1d0-4f36-ab14-6c5f325ab901" providerId="ADAL" clId="{4D9F70F9-4FC7-473F-B051-9006FCD0E714}" dt="2021-09-04T05:03:51.606" v="111" actId="478"/>
        <pc:sldMkLst>
          <pc:docMk/>
          <pc:sldMk cId="1657567028" sldId="258"/>
        </pc:sldMkLst>
        <pc:spChg chg="mod">
          <ac:chgData name="Tanveer Ahmed" userId="c20aecf3-b1d0-4f36-ab14-6c5f325ab901" providerId="ADAL" clId="{4D9F70F9-4FC7-473F-B051-9006FCD0E714}" dt="2021-09-03T02:04:55.445" v="92" actId="26606"/>
          <ac:spMkLst>
            <pc:docMk/>
            <pc:sldMk cId="1657567028" sldId="258"/>
            <ac:spMk id="2" creationId="{1A9FEEDB-7589-4225-8F01-EE8C8B7959CA}"/>
          </ac:spMkLst>
        </pc:spChg>
        <pc:spChg chg="mod">
          <ac:chgData name="Tanveer Ahmed" userId="c20aecf3-b1d0-4f36-ab14-6c5f325ab901" providerId="ADAL" clId="{4D9F70F9-4FC7-473F-B051-9006FCD0E714}" dt="2021-09-03T02:04:55.445" v="92" actId="26606"/>
          <ac:spMkLst>
            <pc:docMk/>
            <pc:sldMk cId="1657567028" sldId="258"/>
            <ac:spMk id="3" creationId="{B5C6AC27-1AAB-46EF-A5B1-EEEA5A524FE8}"/>
          </ac:spMkLst>
        </pc:spChg>
        <pc:spChg chg="add">
          <ac:chgData name="Tanveer Ahmed" userId="c20aecf3-b1d0-4f36-ab14-6c5f325ab901" providerId="ADAL" clId="{4D9F70F9-4FC7-473F-B051-9006FCD0E714}" dt="2021-09-03T02:04:55.445" v="92" actId="26606"/>
          <ac:spMkLst>
            <pc:docMk/>
            <pc:sldMk cId="1657567028" sldId="258"/>
            <ac:spMk id="8" creationId="{907EF6B7-1338-4443-8C46-6A318D952DFD}"/>
          </ac:spMkLst>
        </pc:spChg>
        <pc:spChg chg="add">
          <ac:chgData name="Tanveer Ahmed" userId="c20aecf3-b1d0-4f36-ab14-6c5f325ab901" providerId="ADAL" clId="{4D9F70F9-4FC7-473F-B051-9006FCD0E714}" dt="2021-09-03T02:04:55.445" v="92" actId="26606"/>
          <ac:spMkLst>
            <pc:docMk/>
            <pc:sldMk cId="1657567028" sldId="258"/>
            <ac:spMk id="10" creationId="{DAAE4CDD-124C-4DCF-9584-B6033B545DD5}"/>
          </ac:spMkLst>
        </pc:spChg>
        <pc:spChg chg="add">
          <ac:chgData name="Tanveer Ahmed" userId="c20aecf3-b1d0-4f36-ab14-6c5f325ab901" providerId="ADAL" clId="{4D9F70F9-4FC7-473F-B051-9006FCD0E714}" dt="2021-09-03T02:04:55.445" v="92" actId="26606"/>
          <ac:spMkLst>
            <pc:docMk/>
            <pc:sldMk cId="1657567028" sldId="258"/>
            <ac:spMk id="12" creationId="{081E4A58-353D-44AE-B2FC-2A74E2E400F7}"/>
          </ac:spMkLst>
        </pc:spChg>
        <pc:inkChg chg="add del">
          <ac:chgData name="Tanveer Ahmed" userId="c20aecf3-b1d0-4f36-ab14-6c5f325ab901" providerId="ADAL" clId="{4D9F70F9-4FC7-473F-B051-9006FCD0E714}" dt="2021-09-04T05:03:51.606" v="111" actId="478"/>
          <ac:inkMkLst>
            <pc:docMk/>
            <pc:sldMk cId="1657567028" sldId="258"/>
            <ac:inkMk id="4" creationId="{F9DB9AE8-4CE5-43C3-9C57-5C80919C4FC4}"/>
          </ac:inkMkLst>
        </pc:inkChg>
      </pc:sldChg>
      <pc:sldChg chg="addSp delSp modSp del mod setBg">
        <pc:chgData name="Tanveer Ahmed" userId="c20aecf3-b1d0-4f36-ab14-6c5f325ab901" providerId="ADAL" clId="{4D9F70F9-4FC7-473F-B051-9006FCD0E714}" dt="2021-09-04T01:56:13.842" v="96" actId="47"/>
        <pc:sldMkLst>
          <pc:docMk/>
          <pc:sldMk cId="2043068447" sldId="259"/>
        </pc:sldMkLst>
        <pc:spChg chg="mod">
          <ac:chgData name="Tanveer Ahmed" userId="c20aecf3-b1d0-4f36-ab14-6c5f325ab901" providerId="ADAL" clId="{4D9F70F9-4FC7-473F-B051-9006FCD0E714}" dt="2021-09-03T02:05:01.109" v="95" actId="26606"/>
          <ac:spMkLst>
            <pc:docMk/>
            <pc:sldMk cId="2043068447" sldId="259"/>
            <ac:spMk id="2" creationId="{871D7035-DE8D-4640-83A7-19FAD70E99FE}"/>
          </ac:spMkLst>
        </pc:spChg>
        <pc:spChg chg="mod">
          <ac:chgData name="Tanveer Ahmed" userId="c20aecf3-b1d0-4f36-ab14-6c5f325ab901" providerId="ADAL" clId="{4D9F70F9-4FC7-473F-B051-9006FCD0E714}" dt="2021-09-03T02:05:01.109" v="95" actId="26606"/>
          <ac:spMkLst>
            <pc:docMk/>
            <pc:sldMk cId="2043068447" sldId="259"/>
            <ac:spMk id="3" creationId="{0AF95831-237C-40EA-8F38-6B1256D2CDCA}"/>
          </ac:spMkLst>
        </pc:spChg>
        <pc:spChg chg="add del">
          <ac:chgData name="Tanveer Ahmed" userId="c20aecf3-b1d0-4f36-ab14-6c5f325ab901" providerId="ADAL" clId="{4D9F70F9-4FC7-473F-B051-9006FCD0E714}" dt="2021-09-03T02:05:01.100" v="94" actId="26606"/>
          <ac:spMkLst>
            <pc:docMk/>
            <pc:sldMk cId="2043068447" sldId="259"/>
            <ac:spMk id="8" creationId="{907EF6B7-1338-4443-8C46-6A318D952DFD}"/>
          </ac:spMkLst>
        </pc:spChg>
        <pc:spChg chg="add del">
          <ac:chgData name="Tanveer Ahmed" userId="c20aecf3-b1d0-4f36-ab14-6c5f325ab901" providerId="ADAL" clId="{4D9F70F9-4FC7-473F-B051-9006FCD0E714}" dt="2021-09-03T02:05:01.100" v="94" actId="26606"/>
          <ac:spMkLst>
            <pc:docMk/>
            <pc:sldMk cId="2043068447" sldId="259"/>
            <ac:spMk id="10" creationId="{DAAE4CDD-124C-4DCF-9584-B6033B545DD5}"/>
          </ac:spMkLst>
        </pc:spChg>
        <pc:spChg chg="add del">
          <ac:chgData name="Tanveer Ahmed" userId="c20aecf3-b1d0-4f36-ab14-6c5f325ab901" providerId="ADAL" clId="{4D9F70F9-4FC7-473F-B051-9006FCD0E714}" dt="2021-09-03T02:05:01.100" v="94" actId="26606"/>
          <ac:spMkLst>
            <pc:docMk/>
            <pc:sldMk cId="2043068447" sldId="259"/>
            <ac:spMk id="12" creationId="{081E4A58-353D-44AE-B2FC-2A74E2E400F7}"/>
          </ac:spMkLst>
        </pc:spChg>
        <pc:spChg chg="add">
          <ac:chgData name="Tanveer Ahmed" userId="c20aecf3-b1d0-4f36-ab14-6c5f325ab901" providerId="ADAL" clId="{4D9F70F9-4FC7-473F-B051-9006FCD0E714}" dt="2021-09-03T02:05:01.109" v="95" actId="26606"/>
          <ac:spMkLst>
            <pc:docMk/>
            <pc:sldMk cId="2043068447" sldId="259"/>
            <ac:spMk id="14" creationId="{1BB867FF-FC45-48F7-8104-F89BE54909F1}"/>
          </ac:spMkLst>
        </pc:spChg>
        <pc:spChg chg="add">
          <ac:chgData name="Tanveer Ahmed" userId="c20aecf3-b1d0-4f36-ab14-6c5f325ab901" providerId="ADAL" clId="{4D9F70F9-4FC7-473F-B051-9006FCD0E714}" dt="2021-09-03T02:05:01.109" v="95" actId="26606"/>
          <ac:spMkLst>
            <pc:docMk/>
            <pc:sldMk cId="2043068447" sldId="259"/>
            <ac:spMk id="15" creationId="{8BB56887-D0D5-4F0C-9E19-7247EB83C8B7}"/>
          </ac:spMkLst>
        </pc:spChg>
        <pc:spChg chg="add">
          <ac:chgData name="Tanveer Ahmed" userId="c20aecf3-b1d0-4f36-ab14-6c5f325ab901" providerId="ADAL" clId="{4D9F70F9-4FC7-473F-B051-9006FCD0E714}" dt="2021-09-03T02:05:01.109" v="95" actId="26606"/>
          <ac:spMkLst>
            <pc:docMk/>
            <pc:sldMk cId="2043068447" sldId="259"/>
            <ac:spMk id="16" creationId="{081E4A58-353D-44AE-B2FC-2A74E2E400F7}"/>
          </ac:spMkLst>
        </pc:spChg>
      </pc:sldChg>
      <pc:sldChg chg="addSp delSp modSp mod setBg">
        <pc:chgData name="Tanveer Ahmed" userId="c20aecf3-b1d0-4f36-ab14-6c5f325ab901" providerId="ADAL" clId="{4D9F70F9-4FC7-473F-B051-9006FCD0E714}" dt="2021-09-04T05:03:45.469" v="109" actId="478"/>
        <pc:sldMkLst>
          <pc:docMk/>
          <pc:sldMk cId="2225072399" sldId="260"/>
        </pc:sldMkLst>
        <pc:spChg chg="mod">
          <ac:chgData name="Tanveer Ahmed" userId="c20aecf3-b1d0-4f36-ab14-6c5f325ab901" providerId="ADAL" clId="{4D9F70F9-4FC7-473F-B051-9006FCD0E714}" dt="2021-09-04T02:34:25.597" v="107" actId="26606"/>
          <ac:spMkLst>
            <pc:docMk/>
            <pc:sldMk cId="2225072399" sldId="260"/>
            <ac:spMk id="2" creationId="{4C49F1A1-44A4-48FC-81DE-EF2BB3575C2B}"/>
          </ac:spMkLst>
        </pc:spChg>
        <pc:spChg chg="mod">
          <ac:chgData name="Tanveer Ahmed" userId="c20aecf3-b1d0-4f36-ab14-6c5f325ab901" providerId="ADAL" clId="{4D9F70F9-4FC7-473F-B051-9006FCD0E714}" dt="2021-09-04T02:34:25.597" v="107" actId="26606"/>
          <ac:spMkLst>
            <pc:docMk/>
            <pc:sldMk cId="2225072399" sldId="260"/>
            <ac:spMk id="3" creationId="{8E0E6F00-C629-42FF-8035-F182EBB2A888}"/>
          </ac:spMkLst>
        </pc:spChg>
        <pc:spChg chg="add">
          <ac:chgData name="Tanveer Ahmed" userId="c20aecf3-b1d0-4f36-ab14-6c5f325ab901" providerId="ADAL" clId="{4D9F70F9-4FC7-473F-B051-9006FCD0E714}" dt="2021-09-04T02:34:25.597" v="107" actId="26606"/>
          <ac:spMkLst>
            <pc:docMk/>
            <pc:sldMk cId="2225072399" sldId="260"/>
            <ac:spMk id="8" creationId="{100EDD19-6802-4EC3-95CE-CFFAB042CFD6}"/>
          </ac:spMkLst>
        </pc:spChg>
        <pc:spChg chg="add">
          <ac:chgData name="Tanveer Ahmed" userId="c20aecf3-b1d0-4f36-ab14-6c5f325ab901" providerId="ADAL" clId="{4D9F70F9-4FC7-473F-B051-9006FCD0E714}" dt="2021-09-04T02:34:25.597" v="107" actId="26606"/>
          <ac:spMkLst>
            <pc:docMk/>
            <pc:sldMk cId="2225072399" sldId="260"/>
            <ac:spMk id="10" creationId="{DB17E863-922E-4C26-BD64-E8FD41D28661}"/>
          </ac:spMkLst>
        </pc:spChg>
        <pc:inkChg chg="add del">
          <ac:chgData name="Tanveer Ahmed" userId="c20aecf3-b1d0-4f36-ab14-6c5f325ab901" providerId="ADAL" clId="{4D9F70F9-4FC7-473F-B051-9006FCD0E714}" dt="2021-09-04T05:03:45.469" v="109" actId="478"/>
          <ac:inkMkLst>
            <pc:docMk/>
            <pc:sldMk cId="2225072399" sldId="260"/>
            <ac:inkMk id="4" creationId="{2AECB26A-AFE1-4F7B-AC69-AB3E67F864C7}"/>
          </ac:inkMkLst>
        </pc:inkChg>
      </pc:sldChg>
      <pc:sldChg chg="addSp delSp modSp new mod ord setBg">
        <pc:chgData name="Tanveer Ahmed" userId="c20aecf3-b1d0-4f36-ab14-6c5f325ab901" providerId="ADAL" clId="{4D9F70F9-4FC7-473F-B051-9006FCD0E714}" dt="2021-09-04T05:03:57.925" v="113" actId="478"/>
        <pc:sldMkLst>
          <pc:docMk/>
          <pc:sldMk cId="615207276" sldId="261"/>
        </pc:sldMkLst>
        <pc:spChg chg="mod ord">
          <ac:chgData name="Tanveer Ahmed" userId="c20aecf3-b1d0-4f36-ab14-6c5f325ab901" providerId="ADAL" clId="{4D9F70F9-4FC7-473F-B051-9006FCD0E714}" dt="2021-09-03T02:04:20.645" v="57" actId="26606"/>
          <ac:spMkLst>
            <pc:docMk/>
            <pc:sldMk cId="615207276" sldId="261"/>
            <ac:spMk id="2" creationId="{057807AB-C024-44BC-8CE4-5B2DBB90804D}"/>
          </ac:spMkLst>
        </pc:spChg>
        <pc:spChg chg="del">
          <ac:chgData name="Tanveer Ahmed" userId="c20aecf3-b1d0-4f36-ab14-6c5f325ab901" providerId="ADAL" clId="{4D9F70F9-4FC7-473F-B051-9006FCD0E714}" dt="2021-09-03T02:02:53.011" v="42" actId="26606"/>
          <ac:spMkLst>
            <pc:docMk/>
            <pc:sldMk cId="615207276" sldId="261"/>
            <ac:spMk id="3" creationId="{094298A0-140B-43CA-908B-E78C80B4CD53}"/>
          </ac:spMkLst>
        </pc:spChg>
        <pc:spChg chg="add del">
          <ac:chgData name="Tanveer Ahmed" userId="c20aecf3-b1d0-4f36-ab14-6c5f325ab901" providerId="ADAL" clId="{4D9F70F9-4FC7-473F-B051-9006FCD0E714}" dt="2021-09-03T02:03:24.124" v="44" actId="26606"/>
          <ac:spMkLst>
            <pc:docMk/>
            <pc:sldMk cId="615207276" sldId="261"/>
            <ac:spMk id="10" creationId="{A4AC5506-6312-4701-8D3C-40187889A947}"/>
          </ac:spMkLst>
        </pc:spChg>
        <pc:spChg chg="add del">
          <ac:chgData name="Tanveer Ahmed" userId="c20aecf3-b1d0-4f36-ab14-6c5f325ab901" providerId="ADAL" clId="{4D9F70F9-4FC7-473F-B051-9006FCD0E714}" dt="2021-09-03T02:04:20.645" v="57" actId="26606"/>
          <ac:spMkLst>
            <pc:docMk/>
            <pc:sldMk cId="615207276" sldId="261"/>
            <ac:spMk id="15" creationId="{6753252F-4873-4F63-801D-CC719279A7D5}"/>
          </ac:spMkLst>
        </pc:spChg>
        <pc:spChg chg="add del">
          <ac:chgData name="Tanveer Ahmed" userId="c20aecf3-b1d0-4f36-ab14-6c5f325ab901" providerId="ADAL" clId="{4D9F70F9-4FC7-473F-B051-9006FCD0E714}" dt="2021-09-03T02:04:20.645" v="57" actId="26606"/>
          <ac:spMkLst>
            <pc:docMk/>
            <pc:sldMk cId="615207276" sldId="261"/>
            <ac:spMk id="17" creationId="{047C8CCB-F95D-4249-92DD-651249D3535A}"/>
          </ac:spMkLst>
        </pc:spChg>
        <pc:spChg chg="add del">
          <ac:chgData name="Tanveer Ahmed" userId="c20aecf3-b1d0-4f36-ab14-6c5f325ab901" providerId="ADAL" clId="{4D9F70F9-4FC7-473F-B051-9006FCD0E714}" dt="2021-09-03T02:04:20.645" v="57" actId="26606"/>
          <ac:spMkLst>
            <pc:docMk/>
            <pc:sldMk cId="615207276" sldId="261"/>
            <ac:spMk id="22" creationId="{33B1EE1F-6738-485F-A620-2602F7683DFB}"/>
          </ac:spMkLst>
        </pc:spChg>
        <pc:picChg chg="add mod">
          <ac:chgData name="Tanveer Ahmed" userId="c20aecf3-b1d0-4f36-ab14-6c5f325ab901" providerId="ADAL" clId="{4D9F70F9-4FC7-473F-B051-9006FCD0E714}" dt="2021-09-03T02:04:20.645" v="57" actId="26606"/>
          <ac:picMkLst>
            <pc:docMk/>
            <pc:sldMk cId="615207276" sldId="261"/>
            <ac:picMk id="5" creationId="{AB0CD665-B983-47CB-AB40-584342C4A9A5}"/>
          </ac:picMkLst>
        </pc:picChg>
        <pc:picChg chg="add mod">
          <ac:chgData name="Tanveer Ahmed" userId="c20aecf3-b1d0-4f36-ab14-6c5f325ab901" providerId="ADAL" clId="{4D9F70F9-4FC7-473F-B051-9006FCD0E714}" dt="2021-09-03T02:04:20.645" v="57" actId="26606"/>
          <ac:picMkLst>
            <pc:docMk/>
            <pc:sldMk cId="615207276" sldId="261"/>
            <ac:picMk id="7" creationId="{1B9A7FCF-ACB4-4FAF-A5EA-C0424BB590E3}"/>
          </ac:picMkLst>
        </pc:picChg>
        <pc:picChg chg="add del mod ord">
          <ac:chgData name="Tanveer Ahmed" userId="c20aecf3-b1d0-4f36-ab14-6c5f325ab901" providerId="ADAL" clId="{4D9F70F9-4FC7-473F-B051-9006FCD0E714}" dt="2021-09-03T02:04:22.306" v="58" actId="22"/>
          <ac:picMkLst>
            <pc:docMk/>
            <pc:sldMk cId="615207276" sldId="261"/>
            <ac:picMk id="9" creationId="{21DD9674-CBD3-4E4D-9190-B58175C04D35}"/>
          </ac:picMkLst>
        </pc:picChg>
        <pc:inkChg chg="add del">
          <ac:chgData name="Tanveer Ahmed" userId="c20aecf3-b1d0-4f36-ab14-6c5f325ab901" providerId="ADAL" clId="{4D9F70F9-4FC7-473F-B051-9006FCD0E714}" dt="2021-09-04T05:03:57.925" v="113" actId="478"/>
          <ac:inkMkLst>
            <pc:docMk/>
            <pc:sldMk cId="615207276" sldId="261"/>
            <ac:inkMk id="3" creationId="{B8D9C84E-09CA-4E84-8D3E-B8AED6B83985}"/>
          </ac:inkMkLst>
        </pc:inkChg>
        <pc:cxnChg chg="add del">
          <ac:chgData name="Tanveer Ahmed" userId="c20aecf3-b1d0-4f36-ab14-6c5f325ab901" providerId="ADAL" clId="{4D9F70F9-4FC7-473F-B051-9006FCD0E714}" dt="2021-09-03T02:04:20.645" v="57" actId="26606"/>
          <ac:cxnSpMkLst>
            <pc:docMk/>
            <pc:sldMk cId="615207276" sldId="261"/>
            <ac:cxnSpMk id="24" creationId="{ADC544FB-7860-4381-935B-43879C94F627}"/>
          </ac:cxnSpMkLst>
        </pc:cxnChg>
      </pc:sldChg>
      <pc:sldChg chg="addSp delSp new mod">
        <pc:chgData name="Tanveer Ahmed" userId="c20aecf3-b1d0-4f36-ab14-6c5f325ab901" providerId="ADAL" clId="{4D9F70F9-4FC7-473F-B051-9006FCD0E714}" dt="2021-09-04T05:03:55.587" v="112" actId="478"/>
        <pc:sldMkLst>
          <pc:docMk/>
          <pc:sldMk cId="3265429324" sldId="262"/>
        </pc:sldMkLst>
        <pc:inkChg chg="add del">
          <ac:chgData name="Tanveer Ahmed" userId="c20aecf3-b1d0-4f36-ab14-6c5f325ab901" providerId="ADAL" clId="{4D9F70F9-4FC7-473F-B051-9006FCD0E714}" dt="2021-09-04T05:03:55.587" v="112" actId="478"/>
          <ac:inkMkLst>
            <pc:docMk/>
            <pc:sldMk cId="3265429324" sldId="262"/>
            <ac:inkMk id="4" creationId="{2E98E161-9FE5-4F95-8B67-CA2E984DAC26}"/>
          </ac:inkMkLst>
        </pc:inkChg>
      </pc:sldChg>
      <pc:sldChg chg="addSp delSp new mod">
        <pc:chgData name="Tanveer Ahmed" userId="c20aecf3-b1d0-4f36-ab14-6c5f325ab901" providerId="ADAL" clId="{4D9F70F9-4FC7-473F-B051-9006FCD0E714}" dt="2021-09-04T05:03:48.718" v="110" actId="478"/>
        <pc:sldMkLst>
          <pc:docMk/>
          <pc:sldMk cId="309551799" sldId="263"/>
        </pc:sldMkLst>
        <pc:inkChg chg="add del">
          <ac:chgData name="Tanveer Ahmed" userId="c20aecf3-b1d0-4f36-ab14-6c5f325ab901" providerId="ADAL" clId="{4D9F70F9-4FC7-473F-B051-9006FCD0E714}" dt="2021-09-04T05:03:48.718" v="110" actId="478"/>
          <ac:inkMkLst>
            <pc:docMk/>
            <pc:sldMk cId="309551799" sldId="263"/>
            <ac:inkMk id="4" creationId="{D269BA8B-9A26-42BD-A808-6C03D916B531}"/>
          </ac:inkMkLst>
        </pc:inkChg>
      </pc:sldChg>
      <pc:sldChg chg="addSp delSp modSp new mod setBg">
        <pc:chgData name="Tanveer Ahmed" userId="c20aecf3-b1d0-4f36-ab14-6c5f325ab901" providerId="ADAL" clId="{4D9F70F9-4FC7-473F-B051-9006FCD0E714}" dt="2021-09-03T02:04:40.923" v="90" actId="20577"/>
        <pc:sldMkLst>
          <pc:docMk/>
          <pc:sldMk cId="1569167245" sldId="264"/>
        </pc:sldMkLst>
        <pc:spChg chg="mod">
          <ac:chgData name="Tanveer Ahmed" userId="c20aecf3-b1d0-4f36-ab14-6c5f325ab901" providerId="ADAL" clId="{4D9F70F9-4FC7-473F-B051-9006FCD0E714}" dt="2021-09-03T02:04:40.923" v="90" actId="20577"/>
          <ac:spMkLst>
            <pc:docMk/>
            <pc:sldMk cId="1569167245" sldId="264"/>
            <ac:spMk id="2" creationId="{C67FE6CE-C7B9-4467-B62A-D7773EB48F9B}"/>
          </ac:spMkLst>
        </pc:spChg>
        <pc:spChg chg="del">
          <ac:chgData name="Tanveer Ahmed" userId="c20aecf3-b1d0-4f36-ab14-6c5f325ab901" providerId="ADAL" clId="{4D9F70F9-4FC7-473F-B051-9006FCD0E714}" dt="2021-09-03T02:04:30.290" v="63" actId="26606"/>
          <ac:spMkLst>
            <pc:docMk/>
            <pc:sldMk cId="1569167245" sldId="264"/>
            <ac:spMk id="3" creationId="{E5812BAA-64AA-49CB-A513-3C245DDAC2F7}"/>
          </ac:spMkLst>
        </pc:spChg>
        <pc:spChg chg="add">
          <ac:chgData name="Tanveer Ahmed" userId="c20aecf3-b1d0-4f36-ab14-6c5f325ab901" providerId="ADAL" clId="{4D9F70F9-4FC7-473F-B051-9006FCD0E714}" dt="2021-09-03T02:04:30.290" v="63" actId="26606"/>
          <ac:spMkLst>
            <pc:docMk/>
            <pc:sldMk cId="1569167245" sldId="264"/>
            <ac:spMk id="10" creationId="{A4AC5506-6312-4701-8D3C-40187889A947}"/>
          </ac:spMkLst>
        </pc:spChg>
        <pc:picChg chg="add mod">
          <ac:chgData name="Tanveer Ahmed" userId="c20aecf3-b1d0-4f36-ab14-6c5f325ab901" providerId="ADAL" clId="{4D9F70F9-4FC7-473F-B051-9006FCD0E714}" dt="2021-09-03T02:04:33.997" v="64" actId="1076"/>
          <ac:picMkLst>
            <pc:docMk/>
            <pc:sldMk cId="1569167245" sldId="264"/>
            <ac:picMk id="5" creationId="{470345B6-853A-445E-8909-6E5FF43EA4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050F-D29E-4A0E-9F92-4E13AD96A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77D3-7662-42D1-8BB8-108FBAE7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4455-EACD-4638-9ED4-5AE37A8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033F5-8DD4-4B0C-BA43-E6AA0BC1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EE15-D5AD-46D6-AD38-C858E121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4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B86-B7E8-49DA-BAD0-CB81D7A3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CC8B-1866-49EC-8A3D-1E9748CD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7F16-78DC-45C4-9CE0-BD9F1288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1006-1230-41D6-A1F5-04F60AC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5B0-FA1F-41F1-9874-EA73616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A7A71-E969-4C80-B815-37043CF1F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29BF-FA65-4FD4-A4F6-E5C638833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3CC1-90D0-4B0D-A185-F917ED95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7197-1B48-4AE6-8E63-3CAB550F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BE72-6453-4872-B9C7-97AFEA04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9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3720-0614-47C0-B3DA-D7FFA43C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F0E8-8DA3-4757-842F-6088EFFD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F3F5-88EC-44E7-B59B-781B04C5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06EB-F693-409C-84D4-F816F424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E297-FD93-4360-A389-B2569574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14D2-28DC-4031-94D5-2E6260ED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2EE7-049B-4486-8654-BCD7163A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B96A-906C-4134-969A-E275AFE3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40CD-56DC-4CE0-A344-A0977772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1E9E-9C47-40BA-8331-26DF4E1F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9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5976-05D0-4A4C-AC59-22B68F1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9F17-A181-407D-B2CD-6CB3A13D8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33A5D-9E3F-41C0-85B2-9ABF85CE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E5C3-223E-4A1A-8645-D855E3C9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7B29-5767-44D5-89CD-5214EF6E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46C7-B2AD-4B73-BFA6-AE96004F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AB8E-0453-4946-A4A4-72C47A68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289A-8EB9-49F1-BF0B-5797EC60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FA7F5-1F9C-47AB-840B-C4D2823B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57143-C45B-499F-9CF5-8599FBAB7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EA736-EEA1-4395-BE3E-510063CB6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1D5D4-F4B9-4C4B-BC0B-8D37BA93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C1876-A015-49C4-8F77-8E68CC31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AAE17-4B80-46A5-AA1D-424384A7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972E-7032-4640-97AD-D3C1B965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038BC-03E3-4FEA-A01C-A0DC24A1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1359A-C0BF-4ED9-87EC-D6EB4394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9753E-4B54-4B6D-AA1E-AD4BB320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69A28-4F2C-4685-BE6E-7499ECAE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19B85-A06E-41EA-BA76-F62CB1F0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C5D6-D22E-4243-9A84-9FB42FC2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46DC-8974-4F63-B00F-387564AA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397BD-B48A-477C-A51A-B7BA27F5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C5FB-FA14-442E-BDA4-CC3C7F8F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B2982-1CBF-414C-8E51-D67C5869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0A66-CE7C-40CC-95B1-45B8E1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9586-4733-482C-9C2E-8F54D699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BF11-164E-4CEA-8678-0985A62E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15DEE-4D65-4B33-95BD-D87D434CA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9D4BB-C43B-4CD7-858D-A7271898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E363A-8608-4DB4-966B-21DC1BC6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990D-5F7F-48FC-ABE8-409CD54B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ED83-4AF9-4A13-89DA-362F25AD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E683A-A9E5-4E6B-BE43-65F02214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C6F5-573E-4AD8-B2F8-7F87417B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F2EA-97B7-4DF7-9000-CE3CB0BE9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C8C5-40D6-4975-96DC-DE9ECD13282C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B9B3-A379-4575-93CF-5D929D8CA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BF8D-28BA-4D1E-82F2-0AAB49E8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2D41-53C4-42AB-A76C-B8FAC64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04BD-E361-4FE1-8D73-101F35B84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Numerical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14866-6CB0-4276-B3D9-732947BFC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B0CD665-B983-47CB-AB40-584342C4A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69963"/>
            <a:ext cx="7186613" cy="4106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A7FCF-ACB4-4FAF-A5EA-C0424BB5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5137150"/>
            <a:ext cx="7186613" cy="746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807AB-C024-44BC-8CE4-5B2DBB90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Set based questions</a:t>
            </a:r>
          </a:p>
        </p:txBody>
      </p:sp>
    </p:spTree>
    <p:extLst>
      <p:ext uri="{BB962C8B-B14F-4D97-AF65-F5344CB8AC3E}">
        <p14:creationId xmlns:p14="http://schemas.microsoft.com/office/powerpoint/2010/main" val="6152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FA9C-BF21-41E2-A478-3C5082D1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E34C-B8B8-4120-ACCD-605F5FDB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42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4E8-B455-447D-AC4D-828D01A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3992-3B28-45A1-B115-B239983E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FE6CE-C7B9-4467-B62A-D7773EB4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Practice Set Question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70345B6-853A-445E-8909-6E5FF43EA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80" y="1655427"/>
            <a:ext cx="10905066" cy="29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6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F366402-4246-436C-B2F7-AD5B78262A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1965" t="24533" r="47485" b="54778"/>
          <a:stretch/>
        </p:blipFill>
        <p:spPr bwMode="auto">
          <a:xfrm>
            <a:off x="643467" y="2307488"/>
            <a:ext cx="10905066" cy="312967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24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FEEDB-7589-4225-8F01-EE8C8B79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Question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AC27-1AAB-46EF-A5B1-EEEA5A52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45% of the children in a school have a dog, 30% have a cat, and 18% have a dog and a cat. What percent of those who have a dog also have a cat?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6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9F1A1-44A4-48FC-81DE-EF2BB357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Question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6F00-C629-42FF-8035-F182EBB2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It is estimated that 50% of emails are spam emails. Some software has been applied to filter these spam emails before they reach your inbox. A certain brand of software claims that it can detect 99% of spam emails, and the probability for a false positive (a non-spam email detected as spam) is 5%. Now if an email is detected as spam, then what is the probability that it is in fact a non-spam email?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2250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137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Numerical Examples</vt:lpstr>
      <vt:lpstr>Practice Set based questions</vt:lpstr>
      <vt:lpstr>PowerPoint Presentation</vt:lpstr>
      <vt:lpstr>PowerPoint Presentation</vt:lpstr>
      <vt:lpstr>Practice Set Question</vt:lpstr>
      <vt:lpstr>PowerPoint Presentation</vt:lpstr>
      <vt:lpstr>Question 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Examples</dc:title>
  <dc:creator>Tanveer Ahmed</dc:creator>
  <cp:lastModifiedBy>Tanveer Ahmed</cp:lastModifiedBy>
  <cp:revision>1</cp:revision>
  <dcterms:created xsi:type="dcterms:W3CDTF">2021-09-03T01:36:37Z</dcterms:created>
  <dcterms:modified xsi:type="dcterms:W3CDTF">2021-09-04T05:03:59Z</dcterms:modified>
</cp:coreProperties>
</file>