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ppt/ink/ink2856.xml" ContentType="application/inkml+xml"/>
  <Override PartName="/ppt/ink/ink2857.xml" ContentType="application/inkml+xml"/>
  <Override PartName="/ppt/ink/ink2858.xml" ContentType="application/inkml+xml"/>
  <Override PartName="/ppt/ink/ink2859.xml" ContentType="application/inkml+xml"/>
  <Override PartName="/ppt/ink/ink2860.xml" ContentType="application/inkml+xml"/>
  <Override PartName="/ppt/ink/ink2861.xml" ContentType="application/inkml+xml"/>
  <Override PartName="/ppt/ink/ink2862.xml" ContentType="application/inkml+xml"/>
  <Override PartName="/ppt/ink/ink2863.xml" ContentType="application/inkml+xml"/>
  <Override PartName="/ppt/ink/ink2864.xml" ContentType="application/inkml+xml"/>
  <Override PartName="/ppt/ink/ink2865.xml" ContentType="application/inkml+xml"/>
  <Override PartName="/ppt/ink/ink2866.xml" ContentType="application/inkml+xml"/>
  <Override PartName="/ppt/ink/ink2867.xml" ContentType="application/inkml+xml"/>
  <Override PartName="/ppt/ink/ink2868.xml" ContentType="application/inkml+xml"/>
  <Override PartName="/ppt/ink/ink2869.xml" ContentType="application/inkml+xml"/>
  <Override PartName="/ppt/ink/ink2870.xml" ContentType="application/inkml+xml"/>
  <Override PartName="/ppt/ink/ink2871.xml" ContentType="application/inkml+xml"/>
  <Override PartName="/ppt/ink/ink2872.xml" ContentType="application/inkml+xml"/>
  <Override PartName="/ppt/ink/ink2873.xml" ContentType="application/inkml+xml"/>
  <Override PartName="/ppt/ink/ink2874.xml" ContentType="application/inkml+xml"/>
  <Override PartName="/ppt/ink/ink2875.xml" ContentType="application/inkml+xml"/>
  <Override PartName="/ppt/ink/ink2876.xml" ContentType="application/inkml+xml"/>
  <Override PartName="/ppt/ink/ink2877.xml" ContentType="application/inkml+xml"/>
  <Override PartName="/ppt/ink/ink2878.xml" ContentType="application/inkml+xml"/>
  <Override PartName="/ppt/ink/ink2879.xml" ContentType="application/inkml+xml"/>
  <Override PartName="/ppt/ink/ink2880.xml" ContentType="application/inkml+xml"/>
  <Override PartName="/ppt/ink/ink2881.xml" ContentType="application/inkml+xml"/>
  <Override PartName="/ppt/ink/ink2882.xml" ContentType="application/inkml+xml"/>
  <Override PartName="/ppt/ink/ink2883.xml" ContentType="application/inkml+xml"/>
  <Override PartName="/ppt/ink/ink2884.xml" ContentType="application/inkml+xml"/>
  <Override PartName="/ppt/ink/ink2885.xml" ContentType="application/inkml+xml"/>
  <Override PartName="/ppt/ink/ink2886.xml" ContentType="application/inkml+xml"/>
  <Override PartName="/ppt/ink/ink2887.xml" ContentType="application/inkml+xml"/>
  <Override PartName="/ppt/ink/ink2888.xml" ContentType="application/inkml+xml"/>
  <Override PartName="/ppt/ink/ink2889.xml" ContentType="application/inkml+xml"/>
  <Override PartName="/ppt/ink/ink2890.xml" ContentType="application/inkml+xml"/>
  <Override PartName="/ppt/ink/ink2891.xml" ContentType="application/inkml+xml"/>
  <Override PartName="/ppt/ink/ink2892.xml" ContentType="application/inkml+xml"/>
  <Override PartName="/ppt/ink/ink2893.xml" ContentType="application/inkml+xml"/>
  <Override PartName="/ppt/ink/ink2894.xml" ContentType="application/inkml+xml"/>
  <Override PartName="/ppt/ink/ink2895.xml" ContentType="application/inkml+xml"/>
  <Override PartName="/ppt/ink/ink2896.xml" ContentType="application/inkml+xml"/>
  <Override PartName="/ppt/ink/ink2897.xml" ContentType="application/inkml+xml"/>
  <Override PartName="/ppt/ink/ink2898.xml" ContentType="application/inkml+xml"/>
  <Override PartName="/ppt/ink/ink2899.xml" ContentType="application/inkml+xml"/>
  <Override PartName="/ppt/ink/ink2900.xml" ContentType="application/inkml+xml"/>
  <Override PartName="/ppt/ink/ink2901.xml" ContentType="application/inkml+xml"/>
  <Override PartName="/ppt/ink/ink2902.xml" ContentType="application/inkml+xml"/>
  <Override PartName="/ppt/ink/ink2903.xml" ContentType="application/inkml+xml"/>
  <Override PartName="/ppt/ink/ink2904.xml" ContentType="application/inkml+xml"/>
  <Override PartName="/ppt/ink/ink2905.xml" ContentType="application/inkml+xml"/>
  <Override PartName="/ppt/ink/ink2906.xml" ContentType="application/inkml+xml"/>
  <Override PartName="/ppt/ink/ink2907.xml" ContentType="application/inkml+xml"/>
  <Override PartName="/ppt/ink/ink29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4" r:id="rId7"/>
    <p:sldId id="273" r:id="rId8"/>
    <p:sldId id="27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3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221 266,'-1'-15,"0"-1,-2 0,-5-19,-2-15,9 43,0-2,0 0,0 0,0 1,-1-1,-1 1,1-1,-1 1,-1 0,0 0,0 0,0 1,-10-13,13 19,0 0,0 1,0-1,0 1,1-1,-1 1,0-1,0 1,0 0,0-1,0 1,0 0,0 0,0 0,0 0,0 0,0 0,0 0,0 0,0 0,0 0,0 1,0-1,0 0,0 1,0-1,0 1,0-1,0 1,1-1,-1 1,0-1,0 1,0 0,1 0,-1-1,1 1,-1 0,0 0,1 0,-1 1,-20 40,11-7,-7 58,0-2,-1-26,10-41,1 1,2-1,0 2,1-1,2 0,0 49,3-69,0-1,0 1,0 0,0-1,1 1,0-1,0 1,0-1,0 0,1 0,-1 0,1 0,0 0,1-1,-1 1,0-1,6 4,-3-3,1 0,-1-1,1 1,0-2,1 1,-1-1,0 0,1 0,14 1,4-2,-1-2,0 0,1-1,-1-2,39-10,10-9,-5-4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0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1 197,'618'-16,"-201"3,143 5,682-25,-1176 29,838-87,-835 76,-69 15,1 0,0 0,-1 0,1 0,0 0,-1 0,1-1,0 1,-1 0,1 0,0 0,-1-1,1 1,0 0,-1-1,1 1,-1-1,1 1,-1-1,1 1,-1-1,1 1,-1-1,1 1,-1-1,0 1,1-2,-15-4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6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1,'-24'0,"6"-1,0 1,0 1,0 0,1 2,-26 5,39-6,0-1,0 1,-1 0,2 0,-1 0,0 1,0-1,1 1,-1 0,1 0,0 0,0 0,0 1,0-1,1 1,0 0,-1 0,1-1,0 2,1-1,-1 0,1 0,0 0,0 1,0-1,0 9,1-5,0 0,0 0,0 0,1 0,1 0,-1 0,1 0,1 0,-1 0,1-1,8 14,3 3,2-1,21 25,-25-36,-1 1,-1 1,-1 0,1 0,-2 1,0 0,-1 0,8 25,-15-36,0 1,0 0,0-1,-1 1,1 0,-1-1,0 1,-1-1,1 1,-1-1,0 0,0 1,0-1,0 0,-1 0,0-1,0 1,0-1,0 1,0-1,-1 0,1 0,-1 0,0-1,0 1,-7 3,6-3,-1 0,0 0,1 0,-1 0,0-1,0 0,-1-1,1 1,0-1,-1 0,1-1,0 1,-1-1,1 0,-1-1,1 0,-1 0,-8-3,-22-20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3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25,'0'-7,"14"-2,10 1,9 8,11 11,5 3,1 13,5 15,-6 7,-6 2,-10 12,-10 9,-9 11,-8 6,-23 0,-50 6,-53-1,-6-16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7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0 397,'0'-6,"1"1,0-1,-1 1,2 0,-1 0,1-1,-1 1,1 0,1 0,-1 0,1 1,0-1,4-4,-6 7,1-1,0 1,0 1,0-1,0 0,0 0,0 1,1-1,-1 1,0 0,1-1,-1 1,1 0,-1 1,1-1,0 0,-1 1,1-1,0 1,-1 0,1 0,0 0,0 0,-1 1,1-1,0 1,4 1,-3 0,0 0,-1 1,1-1,-1 1,1 0,-1 0,0 0,0 0,-1 0,1 0,-1 1,1 0,-1-1,0 1,0 0,-1 0,1 0,-1 0,0 0,0 1,0 4,3 14,-2 1,0 37,-1-43,-2 76,-1-202,5 75,1 0,2 0,1 1,1 0,2 0,2 1,1 1,16-30,-22 48,0 0,1 0,1 0,0 1,0 1,1 0,0 0,1 1,0 0,1 0,0 2,0-1,0 2,1-1,0 2,0 0,1 0,0 1,-1 1,1 0,19-1,-28 4,1 0,0 0,0 0,0 1,-1 0,1 0,0 0,-1 1,1 0,-1 0,0 0,0 1,1 0,8 6,-8-3,1 0,-1 1,0-1,0 1,-1 0,0 1,0-1,7 15,0 9,-2 0,-1 1,-1 0,4 35,-12-66,22 186,-19-137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8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16,'13'0,"11"0,16 0,19 0,15 0,-1 0,-11-7,-17-2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8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7,'0'-7,"0"12,0 11,0 16,0 16,0 6,0 8,0 0,0-5,0 2,0-35,0-23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9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1,'-18'0,"1"0,0 2,0 0,0 0,0 2,-18 6,25-6,0 0,1 1,-1 0,1 1,0 0,1 1,-1-1,1 2,0-1,-12 17,-3 7,2 1,2 1,0 1,3 0,1 1,1 1,2 1,-7 37,7-17,3 1,2 0,3 0,6 94,-1-130,2 0,0-1,1 0,2 0,0 0,1 0,1-1,1-1,15 27,-15-32,0-1,1-1,1 0,0 0,0-1,1 0,0-1,1-1,0 0,0 0,1-1,1-1,23 9,15-2,1-2,0-3,1-2,0-2,60-3,9-1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1,'16'0,"-1"1,1 0,0 2,0 0,-1 0,1 2,-1 0,0 1,-1 0,1 1,-1 0,0 2,-1-1,0 2,-1 0,0 0,0 1,13 16,-9-6,0 1,-1 1,-1 0,-2 1,0 1,-1 0,-2 0,0 1,-2 0,4 29,1 21,-4 1,-3 0,-3 1,-12 114,5-169,0-1,-2 0,0 0,-1-1,-1 1,-2-2,0 0,0 0,-2-1,-1 0,0-1,-1-1,-1 0,-1-1,0-1,-28 19,42-32,0 0,0 0,-1 0,1 0,-1-1,1 1,-1-1,-3 1,6-2,-1 0,1 0,0 0,0 0,0 0,0 0,-1 0,1 0,0-1,0 1,0 0,0-1,0 1,0-1,0 1,0-1,0 0,0 1,0-1,0 0,0 0,0 1,1-1,-1 0,0 0,1 0,-2-2,-9-28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0,'0'613,"0"-598,1 1,0 0,2-1,0 0,0 1,2-1,-1 0,2-1,0 1,13 21,-14-28,0-1,1 1,-1-2,1 1,1 0,-1-1,1 0,0-1,0 1,1-1,0-1,-1 0,2 0,-1 0,0-1,1 0,-1-1,1 0,16 2,-20-3,0-1,-1 0,1 0,0-1,-1 1,1-1,-1 0,1 0,-1 0,1-1,-1 0,0 0,8-4,9-12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80,'-7'0,"-2"-7,7-2,18 1,19-6,16 0,14 3,8 3,-1 2,-13 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1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15,0 13,0 9,0 11,0 4,0 8,0 0,0-3,0 9,0-20,0-31,0-17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1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62,'1'-1,"0"-1,0 0,0 0,0 1,0-1,0 1,0-1,0 1,0-1,1 1,-1-1,1 1,-1 0,1 0,-1 0,1 0,0 0,0 0,2 0,44-19,-39 16,-4 2,1 0,-1 1,1-1,0 1,0 0,0 0,-1 1,1 0,0 0,0 0,0 1,0 0,0 0,-1 0,1 1,-1 0,1 0,8 4,-7-2,-1 1,0-1,0 1,0 1,0-1,-1 1,0-1,0 2,0-1,-1 0,0 1,6 13,-7-12,0 0,0 0,-1 0,0 0,0 0,-1 0,-1 0,1 0,-1 1,0-1,-1 0,-2 10,2-12,-1 0,1-1,-1 1,-1 0,1-1,-1 0,0 0,0 0,-1 0,0 0,1 0,-1-1,-1 0,1 0,-1 0,0 0,1-1,-7 3,-1 0,0-1,0 0,-1-1,1 0,-1-1,0 0,0-1,-1 0,1-2,0 1,0-1,-1-1,1-1,0 0,-20-5,-17-12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7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2 355,'0'34,"-1"-2,1 0,2 0,1 0,8 36,-10-62,1 0,-1 0,1 0,1 0,-1 0,1-1,-1 1,2-1,-1 0,1 0,-1 0,1 0,1-1,-1 1,1-1,-1 0,1-1,0 1,1-1,-1 0,1 0,-1 0,1-1,0 0,0 0,0-1,10 2,-7-3,-1 0,1-1,-1 0,1 0,-1-1,1 0,-1-1,0 0,0 0,0-1,-1 0,1 0,-1-1,0 1,0-2,8-7,5-5,-1-1,-1-1,28-40,-41 53,26-32,-31 39,0-1,1 1,-1 0,0-1,1 1,-1 0,1 0,-1-1,0 1,1 0,-1 0,1 0,-1-1,0 1,1 0,-1 0,1 0,-1 0,1 0,-1 0,1 0,-1 0,1 0,-1 0,0 0,1 0,-1 1,1-1,0 0,0 1,-1 0,1 1,0-1,-1 0,1 0,-1 1,1-1,-1 0,1 1,-1-1,0 0,0 1,0-1,0 0,0 3,-2 59,0-45,1 0,1 0,1 0,4 25,-4-38,0-1,0 1,1 0,0-1,0 1,0-1,0 0,1 0,-1 0,1 0,0 0,1 0,-1-1,0 1,1-1,0 0,0 0,0-1,0 1,0-1,6 2,-1 0,1-1,0 0,-1-1,1 0,0 0,0-1,1-1,-1 0,0 0,0-1,0 0,0-1,0 0,0 0,-1-1,1 0,-1-1,1 0,-1-1,-1 0,1 0,-1-1,1 0,-2 0,11-11,-3 3,-1-1,-1-1,-1 0,0 0,-1-2,-1 1,0-1,-1-1,-1 1,-1-1,9-40,-12 40,0 0,-2-1,0 0,-1 1,-1-1,-4-29,4 49,0 0,0 0,0 1,0-1,0 0,-1 0,1 0,0 1,0-1,0 0,0 0,0 0,-1 0,1 1,0-1,0 0,0 0,0 0,-1 0,1 0,0 1,0-1,0 0,-1 0,1 0,0 0,0 0,-1 0,1 0,0 0,0 0,0 0,-1 0,1 0,0 0,0 0,-1 0,1 0,0 0,0 0,0 0,-1-1,1 1,0 0,0 0,0 0,-1 0,1 0,0-1,0 1,0 0,0 0,-1 0,1 0,0-1,0 1,0 0,0 0,0 0,0-1,0 1,-10 22,-1 38,2 0,2 0,3 85,4-130,-1-6,1-1,1 1,-1 0,2-1,-1 1,1-1,0 1,1-1,0 0,6 12,-6-16,-1 0,1 0,1 0,-1 0,1-1,-1 1,1-1,0 0,0 0,0 0,1-1,-1 1,1-1,-1 0,1 0,0-1,0 0,-1 1,8-1,-2 0,-1-1,0 0,0-1,1 0,-1 0,0-1,0 0,0-1,0 0,-1 0,1-1,-1 0,0 0,0-1,0 0,-1-1,12-11,1-1,-1-1,-2-1,0 0,27-44,-24 31,-3-2,0 0,-2-1,-2 0,17-76,-24 84,-2 0,0-1,-3 1,0-1,-1 0,-2 1,-1-1,-12-47,15 75,0-1,-1 0,1 1,-1-1,1 1,-1-1,0 0,0 1,1 0,-1-1,0 1,0-1,-1 1,1 0,0 0,0 0,-1 0,-1-2,2 3,0 0,0 0,0 0,0 0,0 0,0 0,0 0,0 0,0 0,0 0,0 0,1 1,-1-1,0 0,0 1,0-1,0 1,0-1,0 1,1-1,-1 1,-1 1,-3 2,1 1,0-1,0 1,1 0,-1 1,1-1,0 1,-3 9,-3 13,1 0,1 0,2 1,-2 47,5 122,3-134,-1-32,0-4,1 0,8 53,-3-60,-6-21,0 1,0-1,0 0,0 0,1 0,-1 1,0-1,0 0,0 0,0 1,0-1,0 0,0 0,1 0,-1 0,0 1,0-1,0 0,1 0,-1 0,0 0,0 1,0-1,1 0,-1 0,0 0,0 0,0 0,1 0,-1 0,0 0,0 0,1 0,-1 0,0 0,0 0,1 0,-1 0,0 0,0 0,1 0,-1 0,0 0,0 0,0-1,1 1,-1 0,0 0,0 0,0 0,1 0,-1-1,0 1,0 0,0 0,0 0,0-1,1 1,-1 0,0 0,0 0,0-1,0 1,0 0,0 0,0-1,0 1,0 0,0-1,8-20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4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324 76,'0'-2,"-1"0,1 0,0 0,-1 0,1 0,-1 0,0 0,1 0,-1 0,0 0,0 1,0-1,-1 0,1 1,0-1,-1 0,1 1,-1 0,-1-2,-2-1,0 1,0 0,-1 0,1 0,-1 1,-8-3,-3 1,1 0,-1 1,-29-1,40 4,1 0,-1 1,1 0,-1 0,1 0,-1 1,1-1,0 1,0 1,0-1,0 1,0 0,0 0,1 0,-1 0,1 1,0 0,0 0,1 0,-1 0,1 1,0-1,0 1,0 0,1 0,-1 0,1 0,-1 7,-5 11,2 1,0 0,2 0,-3 49,5-52,-3 119,5-119,1 0,1 0,1 0,8 28,-10-46,-1 0,1 0,0 0,0 0,1 0,-1 0,0-1,1 1,0 0,0-1,0 1,0-1,0 0,0 1,0-1,1 0,-1-1,1 1,0 0,-1-1,5 2,-4-2,0-1,1 1,-1-1,1 0,-1 0,0-1,1 1,-1-1,0 0,1 1,-1-1,0-1,0 1,0 0,1-1,2-2,6-4,1-1,-1-1,-1 0,0-1,0 0,-1 0,12-19,-13 16,-1 0,-1-1,0 0,-1 0,-1 0,0-1,-1 0,0 0,-2 0,0 0,0 0,-2-1,0 1,-4-31,4 47,-1-1,1 1,0-1,0 1,0-1,0 1,0-1,0 1,0-1,0 1,0-1,0 1,0-1,1 1,-1 0,0-1,0 1,0-1,1 1,-1-1,0 1,0 0,1-1,-1 1,0-1,1 1,-1 0,0 0,1-1,-1 1,1 0,-1-1,1 1,-1 0,0 0,1 0,-1 0,1-1,-1 1,1 0,-1 0,1 0,-1 0,1 0,-1 0,1 0,-1 0,1 0,-1 1,1-1,-1 0,1 0,-1 0,0 0,1 1,-1-1,1 0,-1 1,0-1,1 1,36 18,-33-16,48 33,-30-20,41 24,-57-37,0 0,-1 0,1-1,0 0,1 0,-1 0,0-1,0 0,1 0,-1-1,0 0,11-1,7-6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5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1,'0'7,"13"2,5 12,5 17,13 21,6 8,-16-8,-14-14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5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5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0,'0'7,"0"15,0 17,0 15,0 19,0 3,0-4,-13-2,-5 2,1-6,3-14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6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55,'0'-13,"-7"-4,5 0,16 11,18 5,18 3,13 2,9-1,6 0,3-1,-6 0,-9-2,-2 1,-6-1,-5 0,-19-1,-16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6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9 281,'0'6,"-7"3,5-7,16-11,18-4,11-12,5-3,7-9,1 1,5-13,-9-5,-12 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7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0,'2'1,"1"-1,-1 0,0 1,0 0,0 0,0 0,1-1,-1 2,-1-1,1 0,0 0,0 1,0-1,-1 1,3 2,25 32,-19-22,88 121,-58-76,80 90,-119-148,0 1,0-1,1 1,-1-1,0 1,1-1,0 0,-1 1,1-1,0 0,-1 0,1 0,0-1,0 1,0 0,0-1,0 1,0-1,0 0,0 1,0-1,3 0,-3-2,-1 1,1 0,-1 0,1-1,-1 1,0-1,1 1,-1-1,0 1,0-1,0 0,0 0,0 1,-1-1,1 0,-1 0,1 0,-1 0,1 0,-1 0,0 0,0-3,1-74,-1-6,1 78,-1 1,1-1,1 1,-1 0,1-1,1 1,-1 0,1 0,6-10,-8 14,0-1,0 1,1 0,-1 0,1 0,-1 0,1 0,0 0,0 1,0-1,0 1,0-1,0 1,0 0,1-1,-1 1,0 0,1 1,-1-1,1 0,-1 1,1-1,-1 1,1 0,-1 0,1 0,-1 0,1 0,-1 1,1-1,-1 1,1-1,-1 1,1 0,-1 0,0 0,0 0,1 1,-1-1,0 0,0 1,0 0,0-1,1 3,10 9,-2 1,0 0,0 0,16 31,-24-39,6 8,-1 1,-1 0,-1 0,0 0,-1 1,0 0,3 27,-7-36,-1 0,0 0,0 0,0 0,-1 0,0 0,-1 0,1 0,-1-1,-1 1,1 0,-1-1,0 0,0 1,-1-1,0-1,0 1,-1 0,1-1,-9 7,2-3,0 0,-1-1,0 0,0-1,-1-1,0 0,0 0,0-1,-1-1,-21 4,29-7,0 0,1 0,-1-1,0 1,1-1,-1-1,0 1,0-1,1 0,-1 0,0-1,1 1,0-1,-1 0,1-1,0 0,0 1,0-2,0 1,1 0,-1-1,1 0,0 0,0 0,0-1,1 1,-6-11,-9-25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7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0,'0'7,"7"8,15 16,17 22,9 9,-4 0,4-10,-7-1,-16-9,-12-18,-9-13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8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32,'0'-7,"-13"-2,2 0,3 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8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1 233,'6'0,"16"-13,11-5,13-18,12-11,2 3,-8 3,-13 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7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55,'13'0,"25"0,19-6,13-3,1 1,2 1,-5 2,-13-4,-18-2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8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1,'-6'0,"4"13,9 11,10 15,15 14,10 18,-3 3,5-10,-5-17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130 154,'4'0,"1"1,-1 0,0 0,0 0,0 0,0 1,0-1,4 3,-5-2,0-1,0 1,0-1,0 0,0 0,0 0,0 0,1 0,-1-1,0 0,0 1,1-1,-1 0,0-1,0 1,5-1,-6 0,0 0,0 0,0 0,0 0,0-1,0 1,0 0,0-1,0 0,0 1,-1-1,1 0,-1 0,1 0,-1 0,0 0,0 0,0 0,0 0,0-1,0 1,0 0,-1-1,1 1,-1 0,0-1,0 1,0-1,0 1,0 0,0-1,-1 1,1 0,-1-1,0 1,1 0,-2-3,0-1,0 0,-1 1,1-1,-1 1,0 0,0-1,0 1,-1 1,0-1,0 0,0 1,-1 0,1 0,-9-5,9 6,-1 1,0-1,0 1,0 0,-1 0,1 1,0 0,-1 0,1 0,-1 0,1 1,-1 0,1 0,-1 0,1 1,-1 0,1 0,-1 0,1 1,-10 4,10-3,0 1,0 0,0 0,0 0,1 1,0-1,0 1,0 0,1 0,-1 0,1 1,0-1,1 1,-1 0,1 0,0 0,1 0,-2 10,-2 14,1 1,1-1,2 1,1-1,1 1,8 43,-6-60,1-1,0 0,0 0,1 0,1-1,0 1,10 14,-11-20,1 0,0 0,0-1,0 0,1 0,0 0,0 0,1-1,-1-1,1 1,0-1,10 3,-4-1,1-1,1-1,-1 0,1-1,-1-1,1 0,0-1,-1-1,1 0,0-1,0-1,-1 0,1-1,-1-1,0-1,0 0,0 0,0-2,-1 0,0 0,-1-2,0 1,0-2,-1 0,14-14,22-34,-9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49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1,'14'0,"10"7,8 15,12 11,-8-1,-11-5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3:50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09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9,'0'-6,"0"3,0 10,0 10,0 16,0 8,13-2,5-1,5 6,6-5,5-8,9-10,-2-15,-2-15,-7-13,-9-16,-8-2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09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1,'13'0,"4"0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09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0 215,'0'-13,"14"-12,16-14,11-1,-1 0,4 7,-3 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10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9 321,'-7'0,"5"-7,9-21,17-20,11-9,12-7,-1 0,-8 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10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1,'7'13,"15"18,10 17,1 14,7-5,-3-4,6-12,2-5,-7-10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29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1 657,'0'-2,"0"0,0-1,0 1,0 0,0 0,1 0,-1 0,1 0,-1 0,1 0,0 0,0 0,0 0,0 0,2-2,-2 4,0-1,-1 0,2 0,-1 1,0-1,0 0,0 1,0-1,0 1,0 0,1-1,-1 1,0 0,0 0,1-1,-1 1,0 0,0 0,2 1,6 1,0 0,0 1,0 0,-1 1,15 8,13 4,-34-15,1-1,0 0,-1 0,1 1,-1-1,1-1,0 1,-1 0,1-1,0 1,-1-1,1 0,-1 0,1 0,-1 0,0 0,1 0,-1-1,0 1,0-1,0 0,0 0,0 1,0-1,-1 0,1-1,-1 1,1 0,-1 0,2-4,4-10,0 0,0 0,6-30,-4 15,8-18,3 1,1 0,55-87,-64 116,1 0,1 1,1 0,1 1,0 1,1 1,1 0,1 1,0 1,0 0,29-12,-7 13,-10 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8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184 129,'1'0,"0"0,1-1,-1 1,0 0,1-1,-1 0,0 1,0-1,0 0,0 1,1-1,-1 0,0 0,0 0,0 0,-1 0,1 0,0 0,0 0,0-1,-1 1,1 0,-1 0,1-1,-1 1,1 0,-1-1,0 1,0 0,0-1,0 1,0 0,0-3,0 0,1 0,-1-1,-1 1,1 0,-1 0,1 0,-1-1,0 1,-1 0,-1-4,-1 4,1 0,-1 1,0-1,0 1,-1 0,1 0,-1 0,1 0,-1 1,0 0,0 0,0 0,0 1,0 0,-1 0,1 0,0 0,0 1,-1 0,1 0,0 0,-1 1,-8 2,9-3,1 1,-1 1,1-1,-1 1,1-1,0 1,-1 0,1 1,0-1,0 1,1 0,-6 4,7-5,1 0,-1 0,0 1,1-1,0 1,-1-1,1 1,0-1,0 1,0 0,1-1,-1 1,1 0,-1 0,1 0,0-1,0 1,0 0,0 0,1 0,0 4,1-1,0 1,1-1,0 0,0 1,0-1,1-1,-1 1,1 0,1-1,6 7,59 47,-55-48,1 2,-2-1,17 19,-29-28,1-1,-1 1,0 0,-1 0,1 0,0 0,-1 0,1 0,-1 0,0 0,0 0,0 1,-1-1,1 0,-1 1,0 4,0-6,-1 0,0 0,0 1,0-1,0 0,0 0,0 0,0 0,-1 0,1 0,-1 0,0-1,1 1,-1-1,0 1,0-1,0 1,0-1,0 0,0 0,0 0,0 0,-3 0,-4 2,0 0,0-1,-1 0,1-1,0 1,-1-2,1 0,-12-1,-20-5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31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0 754,'7'0,"8"7,9 2,1 6,1 0,11-8,12-26,11-36,28-29,40-39,43-33,41-36,-17 15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39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478 41,'-7'2,"1"0,0 0,0 0,0 1,0 0,0 0,0 0,1 1,-1 0,1 0,-5 5,-7 5,-43 32,3 3,-74 80,116-110,1 0,1 1,1 0,0 1,2 1,0 0,-6 26,6-14,2 2,1-1,2 1,0 50,14 144,-2-185,3-1,2 0,1-1,3 0,31 62,-35-78,-5-14,1-1,0 0,1 0,0-1,1 0,0-1,17 14,28 30,-24-23,1-2,1 0,1-3,2-1,63 34,-70-44,1-2,0-1,1-1,1-1,-1-2,61 8,-2 0,-46-8,82 7,-43-14,-42-2,-1 2,0 1,0 2,0 2,40 12,-29-4,1-2,1-2,99 6,164-17,-133-3,1291 4,-1443-2,-1-2,0 0,0-2,35-12,48-9,-5 6,204-69,-76 21,57-22,-196 55,-57 23,-1-3,0-1,46-27,-70 35,0-1,0 0,-1-1,-1-1,0 0,0-1,-1 0,-1-1,0 0,12-22,-7 8,-2-1,0 0,-2-1,-1-1,-2 0,11-59,-19 77,0 1,0-1,-1 0,-1 0,0 1,-1-1,0 0,-1 1,0-1,-1 1,-1 0,1 0,-2 1,0-1,0 1,-1 1,-1-1,1 1,-2 0,-13-12,-34-32,-80-69,114 106,0 1,-2 0,0 2,-38-18,-152-74,127 60,-79-25,77 33,0 4,-3 4,-143-28,192 51,-42-9,-138-5,-29 2,-8 0,-916 18,559 3,598 0,1 0,-1 1,1 1,0 1,0 0,-22 11,16-7,0-1,-43 9,-29-8,0-4,-115-8,47-1,142 4,-5 0,-1 0,-40 7,32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46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822 2505,'1086'0,"-1025"-3,83-14,26-3,134 21,43-3,-180-16,59-3,341 21,-257 1,-244-4,78-13,53-4,-173 20,26 0,0-3,0-1,87-20,-27 1,213-18,-220 32,141-3,-92 8,-21-13,-23 2,-85 11,1-1,-1-1,-1-1,0 0,25-13,38-13,76-8,-120 34,-1-3,0-1,0-2,69-33,-34 10,-58 30,0-2,0 0,-1 0,0-2,-1 0,0-1,0 0,24-26,-21 12,-1-1,-1-1,-2-1,0 0,-2 0,-1-2,-2 1,-1-1,-1 0,4-35,-3-11,-4-1,-10-152,0 174,-2-1,-3 2,-2-1,-3 2,-2 0,-2 1,-2 1,-45-75,-80-141,137 251,0 1,-1 0,-1 0,0 1,-1 1,-1 0,0 1,0 1,-2 0,1 0,-1 2,0 0,-1 1,-26-9,-11-2,-211-65,218 72,-1 3,-1 2,-83-3,-684 14,780-3,1 2,-1 2,1 1,-39 11,-135 54,100-32,27-8,-61 18,-81-3,207-43,-136 35,42-9,4-6,-114 9,144-23,0 4,-111 33,137-33,0-2,-1-2,-1-2,-68-1,15-8,-117-17,-324 0,432 20,-91 16,72-3,-283 27,386-37,1 2,1 1,-42 15,-35 9,-198 48,-16 16,303-89,0 1,0 0,0 2,1 0,0 0,-26 22,33-23,0 0,0 0,1 1,0 0,1 0,0 1,1 0,0 0,0 1,1 0,-6 16,-2 23,1 0,3 0,-5 85,13-100,2 1,1-1,2 0,1-1,2 1,13 39,-2-25,1-2,3 0,2-2,39 59,-17-41,3-1,67 65,13-8,20 21,-138-130,0-1,0 0,1-1,1-1,-1 0,1 0,26 9,23 12,-39-15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51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2233,'65'3,"-1"3,101 24,16 1,-47-11,125 9,-143-28,158 13,-30 5,303-13,-291-9,-210 4,0-3,-1-2,1-2,60-15,416-92,-464 102,100-35,-98 27,87-18,96-21,0-1,-40 15,1-1,-149 36,272-52,-290 51,1-2,-1-1,-1-1,68-39,-93 45,0-1,0 0,-1-1,0 0,-1 0,0-1,0-1,10-17,4-13,20-49,-26 46,16-68,-5 15,-16 57,-1-1,-3-1,6-76,-11-130,-3 223,-2-8,-1 1,-1 0,-2 0,-2 1,-18-51,7 35,-2 0,-51-82,62 115,-1 1,-1 0,-1 0,0 1,0 1,-1 0,-1 1,0 0,-1 2,0-1,-24-9,-17-4,-2 3,-61-14,73 24,-1 2,-93-5,-100 15,95 1,-1125-2,1219 2,0 3,0 2,1 2,-62 22,-68 13,126-32,-61 22,-39 11,28-23,62-13,-87 26,67-8,-314 90,319-99,-1-4,-1-3,-84 1,-305-16,441 5,1 2,-1 0,0 2,-44 15,32-8,-54 8,-81-5,-41 8,190-18,0 1,1 1,0 1,0 1,-47 26,30-9,1 1,1 3,1 1,2 1,1 3,-32 40,60-63,1 1,0 1,1-1,1 1,0 1,1-1,1 1,0 0,2 1,-1-1,0 22,1 19,3 0,7 57,0 0,-7-101,0 1,1 0,1-1,0 1,1-1,1 1,0-1,1 0,0-1,1 1,0-1,1 0,0 0,1-1,0 0,16 16,18 19,9 10,63 55,-96-96,0 0,2-1,0-1,0-1,1-1,1-1,41 14,-31-15,-1 1,0 2,-1 0,37 22,-38-19,1-2,1-1,0-2,44 10,36 12,-79-22,-4-2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0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0,'-6'24,"5"-23,1-1,-1 1,1 0,0 0,-1 0,1 0,0 0,-1 0,1 0,0 0,0-1,0 1,0 0,0 0,0 0,0 0,0 0,0 0,0 0,0 0,1 0,-1 0,0 0,1 0,-1 0,1 0,-1-1,1 1,-1 0,1 0,0 0,-1-1,1 1,0 0,-1-1,1 1,0-1,0 1,0-1,0 1,0-1,-1 0,1 1,0-1,0 0,1 1,8 3,1 0,-1-1,1 0,-1 0,1-1,20 1,73-2,-57-2,534-2,-560 3,1-1,-1-1,-1-1,28-7,-20 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1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1,'0'6,"0"17,0 16,13 16,5 11,6 15,-2 7,-3-6,7-9,0-24,-5-27,-6-17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2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9,'0'-7,"0"5,0 9,0 10,0 16,0 15,0 6,0 1,7-9,1-6,1 4,4-6,-6-23,-4-13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5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66,'13'0,"18"-7,17-2,7 0,7 2,0 2,-4 2,-12-5,-7-1,-11 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5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1,'0'13,"0"11,0 8,0 12,0 6,0-1,0 0,0 4,0-1,0 5,0 6,0-15,0-15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6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9,'0'-6,"0"4,0 15,0 27,0 19,0 6,7 5,2 5,-1 2,12-12,2-30,-2-21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1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29,'-1'57,"0"-14,1 0,3 0,12 71,-14-110,-1-1,1 1,0-1,0 1,1-1,-1 1,1-1,-1 0,1 0,0 1,0-1,1-1,-1 1,0 0,1 0,0-1,0 0,0 1,0-1,0 0,0-1,0 1,7 2,-2-3,-1 0,0 0,1-1,-1 0,1-1,-1 0,0 0,0 0,1-1,-1 0,10-4,64-29,-1-4,133-86,-57 31,-31 22,-83 49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7.8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0 159,'7'0,"8"0,23-13,17-5,6-12,7-2,-3 6,2 6,-5 7,-12 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8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1,'0'6,"0"10,0 21,13 18,5 6,5 6,0 5,1-10,-2-21,-5-19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08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0,'0'13,"0"18,13 17,5 7,-1-6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13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8 294,'-7'0,"25"-6,28-3,34-6,23 0,14-12,0 0,-6 4,-9-1,-8 4,-8 5,-10 5,-13-9,-16-21,-17-4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4:14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1 113,'20'0,"13"0,21 0,14 0,10-7,4-2,2-13,6-2,-5 2,-4 5,-16 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31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938 1,'-23'0,"0"0,0 2,0 0,0 2,1 0,-1 2,-23 8,-37 17,-102 43,156-61,2 2,-1 2,2 0,-34 29,38-25,1 1,0 1,2 1,1 0,-18 32,11-11,2 2,-21 61,35-76,1 0,2 1,1 0,-1 48,-4 32,6-84,-3 16,-2 70,9-102,0 0,1 0,1 0,0 0,1 0,0 0,1 0,0-1,12 24,12 12,2-1,42 51,-57-80,1-1,1 0,1-2,0 0,1 0,1-2,39 21,77 25,154 46,152 19,-333-89,-73-22,-1-2,69 13,14-15,190-10,-131-2,87 5,234-6,-414-5,0-5,-2-3,99-33,-119 32,5-1,226-75,-256 77,-2-1,38-27,41-22,-36 30,1 3,128-37,-134 47,-1-4,-1-3,75-45,-139 72,48-30,-1-2,-2-3,-2-2,52-55,-102 96,11-12,0 1,-2-1,1-1,-2 1,1-2,-2 1,0-1,0 0,-2-1,1 1,-2-1,0 0,-1 0,1-17,-2 11,-1-1,-1 1,-1 0,-1-1,0 1,-2 0,-1 0,0 1,-16-38,14 44,-2 0,1 1,-2 0,0 0,0 1,-1 0,-1 1,1 1,-2-1,0 2,0 0,-1 0,0 1,-19-7,-28-11,0 3,-73-17,103 32,15 3,-27-5,1-3,0-1,1-2,-73-41,79 32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35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633 409,'-21'-1,"1"-1,-1-1,-26-7,34 6,0 1,-1 0,0 1,1 0,-1 1,0 1,0 0,0 1,-22 4,6 5,1 1,0 1,0 2,1 0,-45 33,64-40,1 1,0 0,1 0,0 1,0 0,1 0,0 0,-10 21,4-3,1 0,-9 33,9-5,2 0,3 0,2 1,7 110,-1-84,-2-60,1 0,2-1,0 1,1 0,1-1,1 0,1 0,0 0,2-1,1 0,0-1,1 0,1-1,1 0,1-1,0 0,1-1,1-1,27 22,21 6,1-3,2-2,1-4,124 45,146 33,-24-33,-250-64,1-2,0-4,81 3,203-13,-139-3,1311 4,-1459 3,76 13,40 3,668-16,-431-6,-333-2,1-3,-2-4,87-25,-38 8,45-15,-115 26,1 3,110-13,-84 24,-41 3,1-2,-1-2,0-2,68-20,-72 13,0-2,-1-1,-1-3,0-1,-2-2,-1-1,58-50,-94 74,20-19,31-37,-46 48,0-1,0 1,-1-1,-1 0,1-1,-1 1,-1-1,4-12,14-94,5-23,-14 94,-2-1,-1 0,-3 0,0-82,-7 109,0 1,-1-1,0 1,-2-1,0 1,-1 0,-1 0,-1 1,-1 0,0 0,-1 0,0 1,-2 1,-20-25,-41-29,-143-105,145 121,17 13,-1 2,-90-45,107 65,-2 1,0 3,-1 1,0 1,-46-6,-52-11,95 17,-1 3,-68-6,41 14,12 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39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5245 3,'-69'0,"-6"-3,0 4,0 4,0 3,-82 19,123-18,-489 111,26-5,49-8,359-90,-159 8,-210-26,422 3,1 2,-1 2,1 1,0 2,0 1,-37 17,40-16,-16 3,-80 14,83-20,0 2,-58 20,70-17,-149 52,150-56,-1-1,0-2,-61 4,28-8,4-1,-64 10,81-4,0 2,-75 27,72-22,0-2,-1-3,-1-1,-76 2,70-7,1 2,-1 3,-63 17,86-16,0 2,0 1,2 2,-39 21,65-31,1 0,-1 0,1 0,0 1,0 0,1-1,0 1,-1 0,1 1,1-1,-1 1,1-1,0 1,0 0,1-1,0 1,-1 7,-1 15,1 1,2 38,1-35,-1 30,16 121,-12-161,1 0,1 0,1 0,1-1,1 0,0-1,2 0,23 34,-1-14,72 67,-27-31,-61-61,1 0,1-1,0-1,1 0,24 10,17 11,34 22,2-5,190 71,-212-94,14 5,156 37,9-27,-142-10,-83-23,0-1,60 10,58-8,191-12,-141-2,-108 3,423-16,-369 4,260-32,-148 11,-138 20,149-35,-198 30,39-11,0 5,133-13,-175 28,0-2,-1-4,74-26,37-9,-123 35,57-24,25-9,-22 17,13-2,223-91,-237 75,111-55,-194 88,-1-1,0-1,-1-1,-1-2,32-32,-40 34,0-1,-1 0,-1-1,15-27,-25 38,-1 1,0-2,0 1,-1 0,-1-1,0 1,0-1,-1 0,-1 1,1-1,-2 0,-2-17,-5-17,-2 1,-29-79,-49-82,87 203,-13-24,-1 0,0 1,-3 0,0 1,-1 1,-1 1,-1 1,-1 1,-42-30,19 19,-2 3,0 1,-2 3,-75-27,89 40,0 3,-1 1,0 1,-72-1,0 0,54-1,-58-16,-51-8,20 24,89 7,-98-15,136 13,-1 1,1 0,-27 2,-3 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1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1 149,'6'0,"16"0,18 0,21 0,20 0,11 0,-5 0,-10-6,-5-3,-8 1,-8-12,-1-3,-9-3,-26 2,-30 5,-13 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2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1,'-13'0,"-4"6,13 16,8 18,16 8,6 9,4 2,-3-2,8 1,-3-1,0 2,-5 5,-7-9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4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31 281,'-2'153,"7"180,0-294,20 69,-17-80,0 1,-3 1,5 52,-11-79,0-7,-3-17,-3-34,-3-151,6 73,-26-154,20 230,-1 6,-5-97,16 143,0 0,0 0,0 0,0 0,1 1,0-1,0 0,1 1,-1-1,1 0,0 1,0 0,0-1,1 1,0 0,-1 0,1 0,1 1,-1-1,0 1,1 0,0 0,0 0,6-3,-4 3,1 0,0 0,0 1,1 1,-1-1,0 1,1 0,-1 1,1-1,-1 1,0 1,1 0,-1 0,0 0,9 3,-6 0,0 0,0 1,-1 0,1 0,-1 1,0 0,-1 1,1 0,-1 0,-1 1,1 0,-2 0,1 1,-1 0,0 0,-1 0,0 1,0-1,-1 1,0 1,4 17,-5-16,0 0,-1 0,0 0,-1 0,0 0,-1 0,-1 0,1 1,-2-1,0 0,0 0,-1-1,-1 1,0 0,0-1,-1 0,-1 0,0-1,-9 13,3-11,-1 0,0 0,-1-2,0 1,-1-2,0 0,0-1,-1 0,-20 6,31-12,0-1,1 1,-1 1,1-1,-1 0,1 1,0 0,-7 7,11-9,-1 0,0 1,0-1,0 1,1 0,-1-1,1 1,-1 0,1-1,0 1,0 0,-1 0,1-1,0 1,1 0,-1-1,0 1,0 0,1-1,-1 1,1 0,0-1,-1 1,1 0,0-1,0 0,2 4,7 9,0 0,1 0,1-1,0-1,16 13,12 12,-21-17,8 8,0-1,2-1,54 37,-43-41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2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0,'6'0,"0"0,0 1,-1-1,1 1,0 0,-1 1,1-1,-1 1,0 0,1 1,-1-1,0 1,0 0,-1 0,1 1,6 6,-5-4,-1 0,-1 0,1 1,-1 0,0 0,0 0,-1 0,0 1,0-1,2 16,-2-8,-1 0,0 1,-1-1,-1 1,-1-1,0 1,-1-1,0 0,-2 0,1 0,-12 28,-10 3,18-36,1 0,0 1,1-1,0 2,1-1,0 0,1 1,-3 18,6-28,-1 0,1 0,1 0,-1 0,0-1,0 1,1 0,-1 0,1 0,0 0,-1-1,1 1,0 0,0-1,0 1,0 0,0-1,1 1,-1-1,0 0,2 2,1-1,-1 1,1-1,0-1,0 1,-1 0,1-1,0 0,0 0,6 1,4-1,-1 0,0-1,1 0,-1-1,15-3,13-10,-7-6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4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1,'6'0,"10"0,14 0,17 0,12 0,4 0,-3 0,2 0,-3 0,-19 0,-15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4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1,'-7'0,"-2"6,0 10,2 8,2 13,2 14,2 5,0-1,14 4,5-1,0-5,2 3,-1-22,-4-16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4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1,'4'0,"10"-1,0 2,1-1,-1 2,0-1,16 6,-25-5,0-1,-1 2,1-1,-1 1,0-1,0 1,0 0,0 0,0 1,-1-1,1 1,-1 0,0 0,0 0,-1 0,1 1,-1-1,3 6,1 7,-1-1,0 1,-2 0,0 1,0-1,-2 1,0-1,-1 1,0-1,-2 1,0-1,-1 1,-1-1,0 0,-12 27,15-42,0 0,0 1,0-1,0 0,1 1,-1-1,1 0,0 1,-1-1,1 1,0-1,0 0,1 1,-1 2,1-4,0 0,0 0,0 0,-1 0,1 1,1-1,-1-1,0 1,0 0,0 0,0 0,1 0,-1-1,0 1,1-1,-1 1,0-1,1 1,-1-1,1 0,-1 0,0 0,1 0,2 0,29 0,-1-1,1-2,39-9,15-1,-14 6,-11 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6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80,'20'0,"20"0,17 0,11 0,15-13,-1-5,-7 2,-10 2,-3 4,-25 4,-19 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6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0,'0'20,"0"13,0 8,0 3,0 8,0 1,0-1,0 10,6-5,3-6,-1-25,-1-17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5:47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1,'1'0,"0"0,0 0,0 1,-1-1,1 0,0 1,0-1,-1 1,1-1,0 1,0-1,-1 1,1-1,-1 1,1 0,-1-1,1 1,-1 0,1-1,-1 1,1 0,-1 0,0 0,1-1,-1 2,7 26,-6-24,4 22,-1-1,-1 1,-1 1,-1-1,-1 0,-1 0,-2 0,-1 0,0 0,-2 0,-1-1,-2 0,-15 35,22-57,0 0,0 0,1 1,0-1,-1 0,1 1,1-1,-1 1,0-1,1 5,0-7,0 0,1 0,-1 0,1 0,-1 0,1 0,-1 0,1 0,0 0,-1 0,1 0,0 0,0-1,0 1,0 0,0-1,-1 1,1 0,0-1,1 1,-1-1,0 0,0 1,0-1,0 0,0 0,0 1,0-1,0 0,1 0,-1 0,0 0,0-1,2 1,54-3,1-2,-1-3,64-17,-59 12,-53 11,5 0,1 0,-1-1,0-1,0-1,0 0,-1 0,0-1,0-1,15-10,-2-9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28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1 193,'0'7,"13"-5,18-2,17-9,20-2,12-12,-1-3,-1-4,-6 4,-4 0,-5 3,-20 7,-19 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28.8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1,'0'6,"7"17,2 9,-1 14,6 5,-1 1,-1 5,9-1,3-3,-5 9,3-6,-3-5,-5-26,-4-16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29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1,'0'13,"0"11,0 8,0 12,0 12,0 3,0-2,0 2,7-8,2 0,-1 5,13-7,1-25,-2-31,-5-13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5.4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19,'0'-18,"-3"28,-1 14,-60 353,63-366,0-1,1 1,0 0,0 0,1 0,3 14,-3-21,0 0,1-1,-1 1,1 0,0-1,0 0,0 1,0-1,0 0,1 0,-1 0,1 0,0-1,0 1,0-1,0 0,0 1,1-1,-1-1,1 1,4 1,0 0,0 0,0-1,0 0,1 0,-1-1,1 0,-1 0,1-1,-1 0,1-1,-1 0,1 0,-1-1,0 0,0-1,0 1,0-1,0-1,0 0,-1 0,0 0,1-1,-2 0,1 0,-1-1,0 0,10-12,-15 17,-1 1,0-1,0 1,0-1,0 1,0-1,1 1,-1-1,0 1,0-1,1 1,-1 0,0-1,1 1,-1-1,1 1,-1 0,0-1,1 1,-1 0,1 0,-1-1,1 1,-1 0,1 0,-1 0,1-1,-1 1,1 0,-1 0,1 0,-1 0,1 0,-1 0,1 0,-1 0,1 0,-1 0,2 1,5 23,-8 55,0-67,0 44,-1-4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29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10 184,'-7'0,"5"0,22 0,21 0,17-14,12-3,8-7,-4 2,-7 4,-15-8,-3-6,-10 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30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1 180,'6'0,"16"-6,18-3,14 1,12-19,8-4,-2 3,-13-1,-4 5,-10 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30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0,'0'7,"0"22,0 12,0 7,0 8,0 1,0-2,0 2,0-1,0-4,0-4,13-11,5 3,-2-13,-2-24,3-20,-2-6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31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29,'189'-24,"-184"23,1 0,0 0,0 0,0 1,0 0,0 0,0 0,0 1,0 0,0 0,0 1,0-1,-1 1,1 0,-1 1,1 0,-1 0,0 0,0 0,0 1,0-1,-1 1,1 1,-1-1,0 1,-1-1,1 1,5 10,1 6,0 1,-1 1,-1-1,-2 1,0 1,4 34,-4-22,18 56,11 13,-27-74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2:31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1 155,'0'-7,"6"-2,16-19,17-26,3-2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58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0 465,'206'16,"-74"-2,10 2,193 48,-195-33,197 19,-113-42,-128-8,0 5,178 32,-148-10,2-7,0-4,214-3,-89 3,-67-1,499-10,-402-7,-243 0,0-2,0-2,52-15,37-6,79-1,182-33,148-12,-426 65,-71 7,1-1,-1-3,-1-1,60-17,-58 10,1 2,0 2,0 2,56-2,179 9,-129 3,1007-3,-801 21,-6 0,-46-22,601 23,-99-5,-552-18,-199 4,-1 2,100 23,40 6,457-22,-384-16,3 5,556-17,-456-34,36-2,10 52,15-1,-332-10,0-4,96-28,-26 5,349-82,-122 9,-87 45,-185 44,-65 8,66-26,-68 21,66-14,-65 23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02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1 472,'277'2,"307"-5,-312-15,113-3,-351 19,-1-2,0-1,0-2,40-13,-35 9,0 2,65-8,181 9,15-1,-200 1,18 1,160-33,-170 21,215-13,-225 24,-1-4,121-31,-65 14,197-14,-293 38,56-5,-28 4,111-22,-95 9,0 5,1 4,148 5,185 4,200 5,-216 35,76 1,-437-39,-11-3,0 3,0 2,-1 2,70 16,-54-5,1-4,0-2,1-3,100-1,-58-1,-1 4,0 5,160 42,144 7,-335-55,140 25,51 5,-193-34,-36-3,60 10,-73-5,-22-6,0 0,-1 0,1 0,0 0,0 0,0 0,-1 0,1 0,0 0,0 0,-1 0,1 0,0 0,0 0,0 0,-1 0,1 0,0 0,0 1,0-1,-1 0,1 0,0 0,0 0,0 0,0 1,0-1,-1 0,1 0,0 0,0 1,0-1,0 0,0 0,0 0,0 1,0-1,0 0,0 0,0 1,0-1,0 0,0 0,0 0,0 1,0-1,0 0,0 0,0 1,0-1,0 0,0 0,0 0,0 1,0-1,1 0,-1 0,0 0,0 0,0 1,0-1,1 0,-1 0,0 0,-24 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57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0 660,'1'3,"-1"0,1-1,-1 1,1 0,0-1,0 1,0-1,0 1,1-1,-1 0,1 0,-1 1,1-1,0 0,0 0,0 0,0-1,0 1,4 2,50 24,-26-18,1-1,0-2,1-1,41 2,134-3,-141-5,1602-1,-601-2,83 3,-1108-3,0-1,0-3,63-17,53-9,-31 23,204 9,-151 5,3317-4,-3057-20,-70 2,1050 15,-733 5,-182-39,-124 4,373-24,-563 40,155-16,568-29,6113 66,-6963-8,-1-2,-1-4,98-26,-84 16,130-14,135 12,299-34,-402 15,234-28,13 51,-50 3,837-47,-1265 62,70 0,105-15,-101-2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6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533 123,'0'-5,"1"1,-1 0,0 0,0 0,0 0,-1-1,0 1,1 0,-2 0,1 0,0 0,-1 0,0 0,1 1,-2-1,1 0,0 1,-1 0,1-1,-1 1,0 0,0 0,0 1,-1-1,1 1,-1-1,1 1,-1 0,0 1,0-1,0 1,0-1,0 1,0 0,0 0,0 1,-5-1,-26-4,-1 1,0 2,-62 4,80 0,1 0,0 1,0 0,0 2,1 0,-1 1,1 0,0 1,-28 18,41-23,1 0,-1 0,0 0,1 0,-1 0,1 0,0 1,0-1,0 1,0-1,0 1,0 0,1 0,-1 0,1 0,0 0,0 0,0 0,0 0,1 0,-1 1,1-1,0 0,0 0,0 7,2-6,-1 0,1 1,0-1,0 0,1-1,-1 1,1 0,-1-1,1 1,1-1,-1 0,0 0,1 0,-1-1,1 1,0-1,0 0,5 3,4 1,1-1,0 0,0-1,0 0,1-1,-1-1,1 0,25 0,-14-3,-1-2,1 0,-1-1,27-9,-51 12,0 0,0 1,0-1,0 1,1 0,-1-1,0 1,0 0,0 0,0 0,0 0,1 0,-1 0,0 0,0 0,0 0,0 0,0 0,1 1,-1-1,0 1,0-1,0 1,0-1,0 1,0-1,0 1,0 0,-1 0,1-1,0 1,0 0,-1 0,1 0,0 0,-1 0,1 0,-1 0,1 0,-1 0,1 0,-1 0,0 0,0 1,1-1,-1 0,0 0,0 2,-1 7,0 0,0 0,-1 0,-4 16,4-20,-105 317,66-211,39-106,0 1,0-1,0 1,-1-1,0 0,0 0,0 0,-1 0,0 0,-6 6,-5-4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5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301 162,'8'-9,"41"-44,-47 51,0-1,0 1,-1 0,1 0,-1-1,0 1,1-1,-1 0,0 1,0-1,-1 0,1 1,-1-1,1 0,-1 0,0 0,0 1,0-1,0 0,-1-4,-1 4,1 1,-1 0,1 0,-1 0,0 0,0 1,0-1,0 0,0 1,0-1,0 1,0 0,-1 0,1 0,0 0,-1 0,1 0,-5 0,-52-7,48 7,-10 0,1 0,-1 1,0 1,-38 7,53-7,0 1,0 0,0 0,0 1,1-1,-1 1,1 0,-1 1,-5 4,9-6,-1 1,1 0,0-1,-1 1,1 0,1 0,-1 0,0 0,1 0,-1 1,1-1,0 0,0 1,1-1,-1 0,1 1,-1 5,2 1,0 0,1 0,-1 0,2-1,0 1,0-1,0 0,1 0,1 0,5 10,14 17,28 35,-5-8,-32-41,36 60,-47-75,-1 0,0 0,0 0,-1 1,0 0,0-1,-1 1,0 0,0 12,-1-18,0 1,-1 0,1-1,-1 1,1 0,-1-1,0 1,0-1,0 1,-1-1,1 1,0-1,-1 0,0 0,1 0,-1 0,0 0,0 0,0 0,-3 1,0 0,-1 0,1 0,0-1,-1 0,0 0,0 0,1-1,-1 0,-7 1,3-1,0-1,1 1,-1-2,0 1,0-2,0 1,1-1,-1-1,0 1,1-2,-11-4,16 6,0 0,1 0,-1-1,0 1,1-1,0 0,0 0,0 0,0 0,0 0,0-1,1 0,0 1,-1-1,1 0,1 0,-1 0,1 0,-1 0,1 0,0-1,1 1,-1 0,1 0,0-1,0 1,0 0,1-1,-1 1,1 0,0-1,0 1,0 0,1 0,0 0,0 0,2-4,4-5,0 1,1 1,1 0,-1 0,2 1,-1 0,1 0,1 1,25-14,3 2,85-30,-47 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6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1 156,'0'-7,"13"-2,24 1,26 1,29 2,25 2,20 1,13-12,0-3,-11 0,-23 4,-25 3,-41-2,-48 1,-46 1,-27 3,-3 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53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1,'-20'461,"1"-70,5-158,-48 244,-4 28,-45 484,18-231,66-513,5 287,-14-45,6-157,23 652,24-654,3 84,-18 468,-4-449,3-393,2 1,1 0,2-1,1 0,2-1,23 61,-11-43,-4-14,-2 1,-1 0,9 58,11 87,10 93,-34-68,-7-99,23 144,-23-241,1 0,0 0,1 0,14 28,0-13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1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0 472,'236'2,"279"-7,-142-42,-287 34,110-22,172-19,194 43,-19 2,-286-5,309-28,314-38,-37 72,-509 11,-237-8,171-31,-163 19,122-5,609 48,-338-14,-150-6,-104 12,52 1,-133-22,-72 0,1 3,134 19,-29 10,361 9,-243-39,431 14,717 15,-974-31,-12 5,541-5,-509-16,133-2,1470 20,-995 3,-803-21,-98 3,-121 8,99-23,49-5,53 23,-26 1,1002-12,-864 26,-357-5,1-2,-1-2,61-17,-56 10,1 3,77-5,462 36,-185 1,507-19,-476-3,-387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3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43,'0'-1,"1"-1,-1 1,0 0,0 0,1 0,-1 0,0 0,1 0,-1 0,1 0,0 1,-1-1,1 0,0 0,-1 0,1 1,0-1,0 0,0 0,-1 1,1-1,0 1,0-1,0 1,0-1,2 1,32-8,-32 8,123-11,205 10,-151 4,907-3,-1041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15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755 1,'-23'2,"-1"0,1 2,0 1,0 1,0 1,1 1,0 0,1 2,0 1,0 0,1 2,-31 25,47-36,1 1,0 0,0 0,0 0,0 0,0 0,0 0,1 1,0-1,0 1,0 0,0 0,0 0,1 0,-1 0,1 0,0 0,1 0,-1 1,1-1,-1 0,1 0,1 1,-1-1,1 0,-1 0,1 1,0-1,1 0,-1 0,1 0,0 0,0 0,0-1,3 5,49 67,-38-56,-1 0,-1 1,-1 0,-1 1,16 38,-26-53,-1 0,1 1,-1-1,0 1,0-1,-1 1,0-1,0 1,-1-1,0 1,0-1,0 1,-1-1,0 0,0 0,0 0,-1 0,0 0,0 0,-1-1,1 1,-1-1,0 0,-1 0,1 0,-7 4,-2 2,-1 1,-1-2,0 0,0-1,-1 0,-1-1,1-1,-1 0,0-2,0 0,-34 5,30-7,-1-1,1-1,-1-1,1-1,-1-1,1-1,0 0,0-2,-35-12,51 15,0 0,1 0,-1 0,1-1,-1 0,1 0,-6-5,10 8,-1-1,1 1,-1-1,1 1,0-1,-1 1,1-1,0 1,-1-1,1 0,0 1,0-1,-1 0,1 1,0-1,0 0,0 1,0-1,0 0,0 1,0-1,0 0,0 1,1-2,0 1,-1 0,1-1,0 1,0 0,0 0,1 0,-1 0,0 0,0 1,1-1,-1 0,0 0,1 1,-1-1,0 1,3-1,20-5,0 1,0 1,26 0,18-1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15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115 360,'20'-21,"0"0,-2-1,-1-2,0 1,-2-2,-1 0,18-45,-30 66,-1 1,0-1,0 1,0-1,0 0,-1 1,1-1,-1 0,0 0,0 0,0 1,-1-1,1 0,-1 1,0-1,0 0,-1 1,1-1,0 1,-1-1,0 1,0 0,0 0,0 0,-1 0,1 0,-1 0,0 1,0-1,0 1,0 0,0 0,0 0,0 0,-1 0,1 1,-1 0,1-1,-1 1,-4 0,1-1,0 0,-1 1,1 0,0 0,-1 1,1-1,0 2,-1-1,1 1,0 0,0 1,0 0,-1 0,2 0,-1 1,0 0,0 0,1 1,0 0,-8 5,9-4,1 0,0 0,0 0,0 1,0-1,1 1,0 0,0 0,0 0,1 0,0 0,0 1,1-1,0 1,-1 9,2-6,0 0,1 0,0 0,1 0,0 0,0 0,1 0,1-1,6 14,-3-9,1 0,1 0,0-1,0 0,1 0,1-2,0 1,1-1,0-1,1 0,0 0,23 11,-24-16,0-1,0 0,1-1,-1 0,1-1,-1-1,1 0,0-1,0 0,-1-1,24-4,-8-1,0-1,-1-1,0-1,28-15,8-9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16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440 102,'0'-4,"0"0,0 0,0 0,-1 0,1 0,-1 0,0 0,0 0,0 0,-1 1,0-1,1 0,-1 1,0-1,-1 1,1 0,-1 0,1 0,-1 0,0 0,0 0,0 1,0-1,-1 1,1 0,-1 0,1 0,-1 1,0-1,0 1,-7-2,3 2,0 0,0 0,-1 1,1 0,0 1,-1 0,1 0,0 1,0 0,0 0,0 1,0 0,1 0,-14 8,8-3,1 1,0 0,1 1,-1 0,2 0,0 2,0-1,1 1,0 0,1 1,0 0,1 1,1-1,0 1,1 0,0 1,-4 25,9-36,-1-1,1 1,0 0,0-1,1 1,-1 0,1-1,-1 1,1-1,1 1,-1-1,0 1,1-1,-1 0,1 0,0 0,0 0,0 0,1 0,-1 0,1-1,-1 1,1-1,0 0,0 0,0 0,0 0,1 0,-1-1,0 1,1-1,-1 0,1 0,-1 0,1 0,5-1,4 2,1-1,0-1,0 0,0-1,0-1,0 0,-1-1,18-5,-16 3,0-1,1 0,-2-1,1-1,-1 0,0-1,-1 0,0-1,-1-1,0 0,0-1,-1 0,-1 0,0-1,14-26,-20 32,6-15,-5 19,-4 12,-2 77,-4 0,-30 159,-1-26,24-130,-28 106,38-188,0-1,0 0,0 1,-1-1,1 0,-2 0,1 0,0 0,-1-1,0 0,-1 1,1-2,-1 1,0 0,0-1,-1 0,1 0,-1 0,0-1,1 0,-2 0,1 0,0-1,0 0,-1 0,-9 1,5-1,-1 0,1 0,-1-1,0-1,1 0,-1-1,0 0,1 0,-1-1,1-1,-1 0,-14-6,20 6,-1-1,1 0,0 0,0 0,0-1,0 1,1-2,0 1,0 0,0-1,1 0,0 0,0-1,0 1,1-1,0 1,0-1,1 0,0 0,0-1,-1-7,1 2,0 0,1 0,0 0,1 0,1 0,0 0,1 0,0 0,1 0,1 0,0 1,0 0,8-15,-1 9,0 0,1 1,0 1,2 0,0 0,0 2,29-23,-13 15,50-30,-29 24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0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62 323,'1'35,"-6"110,4-131,-1-1,0 1,-2 0,1-1,-2 0,0 0,0 0,-11 18,16-31,0 0,0 1,0-1,0 0,0 1,0-1,0 0,0 0,-1 1,1-1,0 0,0 0,0 1,0-1,0 0,-1 0,1 1,0-1,0 0,-1 0,1 0,0 1,0-1,-1 0,1 0,0 0,0 0,-1 0,1 1,0-1,-1 0,1 0,0 0,0 0,-1 0,1 0,0 0,-1 0,1 0,0 0,-1 0,1-1,0 1,0 0,-1 0,1 0,0 0,0 0,-1-1,-3-18,6-31,0 36,1 1,0-1,1 1,7-18,-8 25,0 0,0 1,0-1,0 1,1-1,0 1,0 0,1 0,0 1,-1-1,8-4,-11 8,1 0,-1 0,1 0,0 0,-1 1,1-1,-1 0,1 1,0-1,0 1,-1 0,1-1,0 1,0 0,0 0,-1 0,1 0,0 0,0 1,-1-1,1 1,0-1,-1 1,3 0,-1 1,-1 0,1 0,0 1,-1-1,0 1,1-1,-1 1,0 0,0 0,0 0,2 5,3 11,-1-1,0 1,5 29,-9-34,-3-32,1 1,0 0,1 0,1 0,1 0,0 0,1 0,13-30,-15 42,0 1,1 0,0 0,0 0,0 0,0 1,0-1,1 1,0 0,-1 0,1 0,0 1,1-1,-1 1,0 0,1 0,-1 1,7-2,-7 2,0 1,0 0,0 0,1 1,-1-1,0 1,0 0,0 0,0 0,0 1,0-1,-1 1,1 0,0 0,-1 0,0 1,1-1,-1 1,0 0,0 0,4 5,7 10,0 1,12 24,-16-25,1 0,0-2,1 1,25 24,-33-37,0-1,0 0,0 0,0 0,1 0,-1-1,1 0,0 0,-1 0,1 0,0-1,0 0,0 0,0 0,0 0,1-1,-1 0,0 0,0-1,0 1,0-1,0 0,7-3,-3 1,0-2,0 1,0-1,0-1,0 0,-1 0,0 0,-1-1,1-1,-1 1,-1-1,1 0,6-12,-7 10,0 0,0 0,-1 0,-1-1,1 1,-2-1,0 0,0-1,-1 1,0 0,0-20,-2 28,0-1,-1 1,1 0,-1-1,0 1,0 0,0 0,0 0,-1-1,1 1,-1 0,0 1,-3-6,4 7,0 1,0-1,0 0,-1 0,1 1,0-1,0 0,0 1,-1-1,1 1,0 0,0-1,-1 1,1 0,0 0,-1 0,1 0,0 0,-1 0,1 0,0 0,0 0,-1 1,1-1,0 0,0 1,-1 0,1-1,0 1,0-1,0 1,0 0,0 0,0 0,0 0,-2 2,-4 4,0 1,1 0,0 1,0 0,1 0,0 0,0 1,1-1,0 1,1 0,0 0,1 0,0 1,1-1,0 1,0-1,2 20,-1-26,0 1,0 0,1-1,0 1,0-1,0 1,1-1,-1 1,1-1,0 0,0 0,0 0,1 0,-1 0,1 0,0-1,0 1,1-1,-1 0,1 0,-1 0,1 0,0-1,0 0,0 1,1-1,-1-1,0 1,1-1,-1 1,1-1,-1-1,1 1,0-1,-1 1,1-1,0-1,-1 1,1-1,-1 1,7-3,-1 1,0-1,-1 1,1-2,-1 1,0-1,0-1,0 0,-1 0,0-1,0 1,0-2,8-7,3-7,-1-1,27-44,16-19,-60 99,-8 22,4-16,3-3,8-20,18-32,-11 15,-13 18,0 0,0 1,1-1,-1 1,1 0,-1 0,1-1,-1 2,1-1,0 0,-1 0,1 1,0 0,0-1,0 1,-1 0,1 1,4-1,52 19,-1-1,-52-18,-1 1,1-1,-1-1,1 1,-1-1,1 1,-1-1,0-1,1 1,-1-1,0 0,0 0,0-1,0 1,8-7,-7 3,1 0,-1 0,0-1,0 0,0 0,-1 0,0-1,7-16,-3 2,-1-1,-1-1,0 1,-2-1,-1 0,1-32,-3-23,-2 79,0 0,0 0,0 0,-1 0,1 0,0 1,0-1,0 0,0 0,0 0,0 0,0 0,0 0,0 0,0 0,0 0,0 0,0 0,0 0,-1 0,1 0,0 0,0 0,0 0,0 0,0 0,0 0,0 0,0 0,0 0,0 0,0 0,0 0,0 0,-1 0,1-1,0 1,0 0,0 0,0 0,0 0,0 0,0 0,0 0,0 0,0 0,0 0,0 0,0 0,0 0,0 0,0 0,0-1,-6 13,-5 17,1 29,1 1,4-1,1 78,4-94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0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0 111,'0'-6,"7"-3,16-7,16 1,23 2,13 3,7-10,-10-1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0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1,'-7'0,"-8"0,-9 0,-13 0,-1 13,0 11,6 9,9 11,8 5,20-6,9 3,16-6,2-3,-11 5,-28-5,-41-8,-11-9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2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471 1,'-1'0,"-1"1,1-1,0 1,0-1,0 1,-1 0,1 0,0 0,0-1,0 1,0 0,0 0,0 1,1-1,-1 0,0 0,0 0,1 0,-1 1,1-1,-1 0,1 1,0-1,-1 0,1 3,-8 40,7-38,-1 9,-5 35,-1-1,-16 50,10-47,2 0,2 1,-4 92,14 164,3-169,-22 205,0-43,13-214,-4-1,-33 135,23-137,5 2,-9 147,26-104,1-61,-8 96,-2-123,-18 61,-2 12,2 38,7 0,2 180,13-293,-1 1,-1-1,-16 54,-5 35,12 20,9 281,6-425,-1-20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6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25,'0'-3,"-4"-17,3 20,-1-1,1 1,0 0,-1-1,1 1,-1 0,1 0,-1 0,1 0,0 0,-1 0,1 1,-1-1,1 0,0 1,-3 0,-9 3,1 1,0 0,0 1,0 0,1 0,0 2,0-1,-15 15,-74 78,85-84,1 0,1 1,0 0,2 1,0 0,-9 21,17-33,1 0,0 0,0 0,1 0,0 0,0 0,0 1,1-1,0 0,0 1,0-1,1 0,0 0,0 1,1-1,0 0,0 0,0 0,1-1,-1 1,2-1,-1 1,0-1,9 9,-1-3,0 0,1 0,0-1,0-1,1 0,1-1,20 9,110 38,-27-12,-91-32,1-1,28 7,-16-9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2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24,'0'-6,"-7"-3,5 0,16 15,25 34,7 16,8-2,-5 4,-4-8,-10 0,3-8,1-11,-6-11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8:23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219 70,'0'-13,"7"-5,2-5,0 7,-2 20,-3 16,-14 18,-19 22,-5 8,-10-1,3 1,-5-4,11-13,19-22,26-29,10-15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49.4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403 6,'-14'-3,"14"2,-1 1,1 0,0 0,-1-1,1 1,-1 0,1 0,-1 0,1 0,-1-1,1 1,0 0,-1 0,1 0,-1 0,1 0,-1 0,1 0,-1 0,1 1,-1-1,1 0,-1 0,1 0,-1 0,1 1,0-1,-1 0,1 0,-1 1,1-1,0 0,-1 1,1-1,0 0,-1 1,1-1,0 0,0 1,0-1,-1 1,1-1,0 1,0-1,0 1,0-1,-1 0,1 1,0-1,0 1,0-1,0 1,0-1,1 1,-7 29,1-1,2 1,1 0,2 0,3 34,-1 7,0 2260,0-2296,2-1,1 0,17 56,6 37,-6 211,-10-87,12 835,-27-721,4-284,1 23,-5 0,-27 174,-20 131,6-33,13-190,8 2,2 200,22-309,1-22,-3-1,-2 0,-2 0,-16 65,-51 273,62-328,-28 110,24-125,2 1,-8 105,19 386,5-232,-5 673,-18-742,-1-31,20-178,-2 0,-1 1,-2-1,-18 63,6-53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0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544 28,'0'-1,"0"0,-1 0,1 0,-1 0,1-1,-1 1,1 0,-1 0,1 0,-1 0,0 0,0 0,0 1,1-1,-1 0,0 0,0 0,0 1,0-1,0 0,0 1,0-1,-1 1,1 0,0-1,0 1,-2-1,-36-3,21 5,0 2,1 0,-1 1,1 0,0 2,-31 14,4 1,-53 37,91-55,0 1,1 0,-1 1,1-1,0 1,0 0,1 1,0-1,0 1,0-1,-4 10,7-12,0 0,0 1,0-1,0 0,1 0,-1 1,1-1,0 0,0 1,0-1,0 1,1-1,0 0,-1 0,1 1,0-1,1 0,-1 0,0 0,1 0,0 0,0 0,0-1,0 1,3 3,20 19,50 39,-48-43,-1 2,23 25,-35-32,0 1,-1 1,-1 0,-1 0,0 1,-2 1,0 0,-1 0,-1 1,-1 0,4 27,-9-42,-1 0,1 0,-2 0,1 1,-1-1,1 0,-2 0,1 0,-1-1,0 1,0 0,0 0,-1-1,0 0,0 1,0-1,-1 0,0-1,0 1,0 0,0-1,-1 0,0 0,1-1,-1 1,-1-1,1 0,0 0,-1-1,-10 4,-3 0,0 0,-1-2,0 0,0-1,0-1,0 0,0-2,-20-2,29 1,0 0,0-2,1 1,0-1,-1 0,1-1,0-1,1 1,-1-1,-11-9,17 11,1 1,-1-1,1 0,0 0,0 0,0-1,0 1,1-1,-1 1,1-1,0 0,0 0,0 0,1 0,-1-1,1 1,0 0,0-1,1 1,-1 0,1-1,0 1,0-1,1 1,-1 0,1-1,1-6,17-23,6 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1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11 605,'8'-2,"1"0,-1-1,0 0,0 0,0-1,0 0,-1 0,0 0,1-1,-1-1,9-8,17-10,-23 17,0 0,-1-1,1 0,-2-1,1 0,-1 0,-1 0,1-1,-2-1,1 1,-1-1,7-20,-11 26,0 1,-1-1,0 0,0 0,0 0,-1 0,0 1,1-1,-2 0,1 0,-1 0,1 0,-1 0,-1 0,1 1,-1-1,1 1,-2-1,1 1,0-1,-1 1,0 0,1 0,-2 0,1 1,0-1,-1 1,0 0,1 0,-1 0,-1 0,1 0,-7-2,7 3,0-1,0 1,-1 1,1-1,-1 0,0 1,1 0,-1 0,0 1,0-1,0 1,1 0,-1 0,0 1,0-1,0 1,1 0,-1 0,1 1,-1-1,0 1,1 0,-7 5,5-3,0 1,1 0,-1 0,1 1,0 0,1-1,0 2,0-1,0 0,0 1,1 0,1 0,-1 0,1 0,-2 8,0 3,1 0,0 1,1-1,2 0,-1 1,2-1,1 1,6 31,-6-41,1 0,0-1,0 1,1-1,0 0,0 0,1 0,0 0,0-1,1 0,0 0,1 0,-1-1,1 0,0 0,1-1,-1 0,1 0,13 5,-3-3,1-1,0-1,0-1,0-1,0-1,1 0,-1-2,1 0,-1-1,0-1,1 0,-1-2,0 0,33-13,-21 6,-1-2,-1-1,0-1,0-2,-2 0,0-2,-1-1,26-26,-31 24,-1-1,0-1,-2-1,-1 0,25-50,-33 55,-1 0,0-1,-1 0,-2 0,0-1,-1 1,-1-1,0-41,-3 59,0 0,0 0,-1-1,1 1,-1 0,0 0,0-1,-1 1,1 0,-1 0,0 0,0 1,0-1,0 0,-1 1,0-1,1 1,-1 0,-5-4,5 5,0 0,-1 1,1-1,-1 1,1 0,-1 0,1 0,-1 1,0-1,1 1,-1 0,0 0,1 0,-1 0,1 1,-1-1,0 1,1 0,-1 0,1 1,-1-1,-5 4,-6 3,1 2,0-1,1 2,0 0,0 0,1 1,1 1,0 0,0 0,2 1,0 1,-14 29,21-40,0 0,0 1,1-1,0 1,-1-1,2 1,-1-1,1 1,-1 0,1-1,0 1,1 0,-1-1,1 1,0-1,2 6,-1-6,0-1,0 1,0-1,0 0,1 0,-1 0,1 0,0 0,0-1,0 1,0-1,0 0,1 0,-1 0,1 0,-1 0,1-1,0 0,6 2,5-1,0 0,0 0,0-1,0-1,0-1,27-4,-29 3,1 0,0 1,0 0,0 1,0 1,0 0,0 1,21 5,-26-3,0 0,-1 0,1 1,-1 0,0 1,0-1,-1 1,0 1,0 0,0 0,-1 0,0 1,0 0,-1 0,0 0,-1 0,1 1,-2 0,1 0,-1 0,3 16,-1 0,-2 0,0-1,-1 1,-2 0,-1 0,0 0,-8 34,6-44,-1 0,-1 1,0-2,-1 1,-1-1,0 1,-1-2,0 1,-1-1,-1-1,0 0,0 0,-1-1,-1 0,0-1,-1 0,0-1,0 0,0-1,-1-1,-1 0,1-1,-1 0,0-2,0 1,-1-2,1 0,-1-1,0 0,0-2,1 0,-1 0,0-1,0-1,1-1,-1 0,1-1,0-1,-19-8,16 3,1-1,0 0,1-2,0 1,1-2,0 0,1-1,1 0,0-1,2-1,0 0,-12-24,17 30,1-1,1 1,0-1,0 0,1-1,1 1,0-1,1 1,0-17,1 21,1-1,0 1,1-1,0 1,0 0,1 0,0 0,0 0,1 1,0-1,0 1,1 0,0 0,10-11,1 3,1 0,1 2,0 0,1 0,0 2,24-11,37-12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2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1,'0'7,"0"15,0 18,6 21,3 21,-1 16,-1 11,-2 1,-2-6,-2-6,0-14,5-21,3-15,-8-15,-3-13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3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524 33,'-1'-1,"1"0,0 0,-1 0,1 0,-1 0,0 0,1 0,-1 0,0 1,1-1,-1 0,0 1,0-1,0 0,0 1,0-1,0 1,0-1,0 1,0 0,0-1,0 1,0 0,-1-1,-34-6,31 6,-13-2,0 1,-1 0,1 1,0 1,0 1,-20 3,32-3,1 0,0 0,-1 1,1 0,0 0,0 0,0 1,0 0,1 0,-1 0,1 0,0 1,-1-1,2 1,-1 0,0 1,1-1,0 0,0 1,0 0,1 0,-1 0,1 0,0 0,-1 6,-1 7,0 0,2 1,0-1,1 1,1 0,1-1,0 1,1-1,1 1,7 22,-1-12,1-1,1-1,2 0,0 0,31 42,-42-66,17 24,-1 1,27 57,-42-79,0 1,0 0,0 0,-1 0,-1 1,1-1,-1 0,0 1,-1-1,0 1,0-1,0 1,-1-1,0 0,-1 1,0-1,0 0,0 0,-5 9,3-10,-1-1,1 0,-1 0,0 0,-1 0,1-1,-1 0,0 0,0 0,0-1,0 0,-1 0,1-1,-1 0,1 0,-1 0,0-1,0 0,0 0,-7-1,-1 1,1-1,-1 0,1-1,-1-1,1 0,0-1,0-1,-23-8,27 7,0 0,1 0,0-1,0 0,1 0,-1-1,1 0,1-1,-8-9,12 14,1 0,0 0,-1-1,1 0,0 1,1-1,-1 0,1 0,0 0,0 0,0 0,0 0,1 0,-1 0,1 0,0-1,1 1,-1 0,1 0,-1 0,1 0,0 0,1 0,-1 0,4-6,-1 3,1 1,-1-1,1 1,0 0,10-8,32-23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197 581,'3'-9,"-1"0,1 0,1 0,0 0,0 1,1 0,10-14,-7 9,51-64,-41 56,30-45,-44 59,-1 1,1-1,-1 0,0-1,-1 1,0 0,0-1,-1 1,1-1,-2 0,1-11,-2 13,0-1,-1 1,1 0,-1 0,-1 0,1 0,-1 0,0 1,-1-1,1 1,-1 0,0 0,0 0,0 0,-1 1,0 0,0 0,0 0,0 0,-1 1,1 0,-1 0,-11-3,9 2,-2 0,1 1,0 1,-1-1,1 2,-1-1,0 1,1 1,-1 0,0 0,0 1,1 0,-1 0,1 1,-11 4,12-2,-1 2,0-1,1 1,0 1,1-1,-1 1,1 0,0 1,1 0,0 0,0 0,1 1,0 0,1 0,-1 0,2 1,-1-1,1 1,-3 19,2-9,1-1,1 1,1 0,0 0,2 0,0-1,1 1,1 0,7 26,-4-30,1-1,1 0,0 0,0-1,2 0,0 0,0-1,1-1,1 0,0 0,1-1,0-1,0 0,1 0,1-2,22 11,-11-7,0-1,0-2,1-1,0-1,0-1,1-1,0-1,0-2,34-1,-36-3,0-1,0-1,0-1,0-1,-1-1,0-1,-1-1,0-2,0 0,-1-2,0 0,-1-2,-1 0,0-2,-1 0,-1-1,-1-1,-1 0,0-2,-1 0,-2-1,0 0,-1-1,-1 0,-2-1,0-1,-1 0,-2 0,0 0,4-42,-9 49,0 0,-1 0,-1 0,-1 0,-5-33,5 46,0 0,-1-1,0 1,0 0,0 0,0 1,-1-1,0 0,0 1,0 0,-1-1,1 1,-1 1,0-1,0 0,0 1,-1 0,1 0,-1 0,0 1,1-1,-1 1,-9-2,7 2,-1 1,1 1,0-1,-1 1,1 0,-1 1,1 0,-1 0,1 1,0 0,0 0,0 0,0 1,0 0,0 1,1-1,-1 1,1 0,0 1,0 0,-5 5,-4 4,0 1,1 0,1 1,0 1,1 0,-14 28,21-36,0 0,1 0,0 1,1 0,0-1,1 1,0 0,-2 20,4-26,1 0,-1-1,1 1,0-1,0 1,0-1,0 1,0-1,1 1,0-1,-1 0,1 0,1 0,-1 0,0 0,1 0,-1-1,1 1,0-1,0 0,0 0,0 0,0 0,0 0,0-1,1 1,4 1,6 0,0 0,0 0,1-1,-1-1,0 0,1-1,-1-1,0 0,29-6,-20 3,1 1,32 1,-50 2,0 1,-1 0,1 0,0 0,-1 0,1 1,-1 0,0 0,1 1,-1-1,0 1,0 0,-1 0,9 8,-7-5,0 1,-1 0,1 0,-2 1,1-1,-1 1,0 0,5 14,-1 8,0-1,-3 1,0 0,0 46,-2-36,-2 0,-2 1,-2-1,-1 0,-16 65,17-93,-1 0,0 0,-1-1,0 0,-1 0,0 0,-1 0,0-1,0 0,-1-1,-1 0,1 0,-2-1,1 0,-1 0,0-1,0 0,-1-1,0 0,0-1,-1 0,-18 5,20-7,-1-1,0 0,0 0,0-1,0 0,0-1,0 0,0-1,0 0,0-1,0 0,1-1,-1 0,1-1,-1 0,1 0,0-1,1 0,-1-1,1 0,0-1,1 0,-1 0,1-1,1 0,0 0,0-1,0 0,1 0,0 0,1-1,0 0,1 0,0-1,0 1,1-1,1 1,0-1,-2-17,4 23,0-1,0 1,1-1,-1 1,1 0,0-1,0 1,1 0,0 0,0 0,0 0,0 0,1 1,0-1,0 0,0 1,4-4,3-2,0 1,0 0,1 1,0 0,16-8,49-24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4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1 274,'0'-8,"-1"-13,2 0,0 1,1-1,6-23,-6 38,0-1,0 1,1-1,0 1,0 0,1 0,0 1,0-1,0 1,1 0,-1 0,1 0,0 0,1 1,-1 0,8-4,-2 1,0 1,1 1,-1 0,1 0,0 1,24-4,-31 7,0 0,0 1,1 0,-1 0,0 0,1 0,-1 1,0 0,1 0,-1 0,0 1,0 0,0 0,0 0,-1 0,1 1,0 0,7 6,-3 1,-1 0,0 0,-1 1,0-1,0 2,-1-1,-1 1,0 0,0 0,-1 0,-1 1,0-1,-1 1,0 0,-1 25,0-4,-3-1,-1 0,-1-1,-1 1,-13 37,-1-10,-3-1,-2-1,-3-1,-64 97,82-140,3-6,0 0,1 0,0 0,-6 15,10-22,1 0,0 0,-1 1,1-1,0 0,-1 0,1 0,0 0,0 0,0 0,0 1,0-1,0 0,0 0,1 0,-1 0,0 0,1 0,-1 1,1-1,-1 0,1 0,-1 0,1 0,0 0,-1-1,1 1,0 0,0 0,0 0,-1-1,1 1,0 0,0-1,0 1,0-1,0 1,1-1,-1 1,0-1,0 0,0 0,0 1,0-1,2 0,8 1,0 0,-1-1,1 0,0 0,-1-1,1-1,14-3,76-28,-51 16,150-56,-116 35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5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557 1,'-20'0,"-1"0,1 2,-1 0,-37 10,52-11,1 1,0 0,-1 0,1 1,0-1,0 1,0 0,1 1,-1-1,1 1,0 0,0 0,0 0,0 0,1 1,-1 0,1 0,1 0,-1 0,1 0,-1 0,-1 8,2 0,0 0,0 1,1 0,1-1,0 1,1 0,1-1,4 22,39 113,-22-77,-8-24,-2 1,-3 0,-1 1,3 81,-12-113,-1-1,0 1,-2 0,0-1,0 1,-2-1,-9 25,9-31,-1 0,1 0,-2 0,1-1,-1 0,-1 0,0-1,0 0,0 0,-1-1,0 0,-14 7,13-8,-1-1,0 0,0-1,0 0,-1-1,1 0,-1-1,0 0,0-1,-22 0,25-2,-1 1,1-1,0-1,0 0,0 0,0-1,1 0,-1 0,1-1,-1 0,1-1,0 0,1 0,-9-7,13 10,1 0,0 0,0 0,0 0,0 0,1 0,-1 0,0 0,1-1,0 1,-1-1,1 1,0-1,0 1,1-1,-1 0,0 0,1 1,0-1,0 0,-1 0,2 1,-1-1,0 0,1-3,13-19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7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405 40,'2'55,"-1"-21,-5-67,3 30,1-1,-1 0,0 1,0-1,0 1,-1 0,1-1,-1 1,0 0,0 0,0 0,0 0,-1 0,1 0,-1 1,-4-4,1 1,0 1,-1 0,0 1,1 0,-1 0,0 0,-15-3,10 4,0 0,-1 0,0 1,1 1,-1 0,0 0,1 2,-1-1,-20 7,25-5,0 0,0 0,1 1,0 1,0-1,0 1,0 0,1 0,-1 1,2 0,-1 0,-8 12,7-7,0 1,1 0,0 0,1 0,1 1,0 0,-3 16,1 8,2 0,2 1,1 0,7 66,-4-91,1 0,0 0,1-1,0 1,1-1,1 0,-1 0,2 0,0-1,0 0,1 0,0-1,1 0,0-1,15 12,-4-4,1-2,0 0,2-1,0-1,0-2,48 18,-56-25,0 0,0-1,0-1,0 0,1-1,-1-1,1 0,-1-1,0-1,0 0,0-1,22-7,9-7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6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1 749,'7'-1,"1"-1,0 0,0 0,-1-1,0 0,1 0,-1-1,8-5,1 0,15-8,0-2,-1-1,-1-1,-1-1,41-44,-56 53,-1-2,0 1,-1-1,0-1,-2 0,0-1,0 0,-2 0,0 0,-1-1,-1 0,5-29,-9 41,-1 1,1 0,-1-1,-1 1,1 0,-1 0,0-1,0 1,0 0,-1 0,0 0,0 0,0 0,0 1,-1-1,0 0,0 1,-5-6,2 5,1 0,-1 0,0 1,0 0,0 1,-1-1,1 1,-1 0,0 1,0-1,0 1,-10-1,7 1,-1 1,0 0,1 0,-1 1,0 0,1 1,-1 1,1 0,-1 0,1 1,0 0,0 0,0 1,0 1,1 0,-1 0,1 1,-12 10,13-7,0 0,1 0,1 0,0 1,0 0,1 1,0-1,1 1,0 0,0 0,-2 17,5-21,0 0,0 0,0 0,1 0,0 0,0 1,1-1,0 0,1 0,-1 0,1 0,0 0,1-1,0 1,0 0,0-1,1 0,0 0,7 9,3-3,1 1,0-2,1 0,0-1,1-1,0 0,0-1,0-1,1-1,35 8,-12-6,0-1,1-3,80 0,-94-5,0-1,0-2,0 0,0-2,-1-1,0-1,48-22,-62 24,0-1,-1-1,-1 1,1-2,-1 0,-1 0,1-1,-2 0,1-1,-2 0,1 0,-1-1,-1 0,0 0,-1-1,0 0,6-21,-8 21,-1-1,0 0,-1 0,-1 0,0 0,0 0,-2 0,0 0,0 0,-1 0,-1 0,-9-26,8 31,0-1,-1 1,-1 0,0 0,0 1,0 0,-1 0,-1 0,1 1,-1 0,0 0,-1 1,0 0,0 1,0-1,0 2,-1 0,-10-4,13 5,-1 0,0 1,0 0,0 0,-1 0,1 1,0 1,0-1,-1 1,1 1,0-1,-1 1,1 1,0 0,0 0,-13 5,20-6,-1-1,1 1,0 0,0-1,-1 1,1 0,0 0,0 0,0 0,0 0,0 0,0 0,0 0,1 0,-1 0,0 0,1 1,-1-1,0 0,1 2,0-2,0 0,0 0,0 0,1 0,-1 0,0 0,1-1,-1 1,1 0,-1 0,1 0,-1 0,1-1,-1 1,1 0,0-1,0 1,-1 0,1-1,0 1,1 0,7 4,1-1,-1 0,1 0,11 2,-18-5,16 5,-1 1,0 1,0 1,0 0,-1 2,-1 0,0 0,0 2,-1 0,-1 1,0 0,-1 1,-1 0,0 1,-1 1,9 17,-7-9,-2-1,0 2,-2-1,-1 1,-1 1,-1-1,-1 1,-2 0,0 1,-2-1,-3 36,-1-48,0 1,-1-1,0 0,-2 0,0-1,0 1,-1-1,-1-1,0 1,-1-1,0-1,-1 0,-1 0,0-1,-22 18,24-22,-1 0,0 0,0-1,0-1,-1 0,0 0,0-1,0 0,-19 3,22-6,0 0,0-1,0 0,-1 0,1-1,0 0,0 0,0-1,0 0,1 0,-1-1,0 0,1 0,-13-8,14 7,0 0,1 0,-1-1,1 0,0 0,0 0,1-1,0 1,-1-1,2 0,-1 0,1-1,0 1,0-1,1 1,0-1,0 0,0 0,1 0,0 0,1 0,0-12,0 8,2-1,-1 1,2 0,-1-1,2 1,-1 0,2 1,-1-1,1 1,1 0,0 0,0 0,11-11,2 0,1 2,1 0,1 1,24-15,16-5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57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482 262,'0'-39,"-1"19,0 0,2 0,1 0,6-33,-7 48,0 1,1-1,0 0,0 0,0 1,1-1,-1 1,1 0,0 0,1 0,-1 0,0 1,1-1,0 1,0 0,0 0,0 0,1 0,-1 1,1 0,-1 0,1 0,6-1,-8 2,-1 0,1 0,0 1,-1-1,1 1,0 0,-1 0,1 0,0 0,-1 1,1-1,0 1,-1-1,1 1,0 0,-1 0,1 0,-1 0,4 3,-3-1,1 0,-1 0,0 0,-1 1,1-1,-1 1,1-1,-1 1,0 0,0 0,1 5,2 9,0 0,-2 1,0 0,1 24,-4-19,-1 0,-1-1,-1 1,-6 27,2-17,6-30,1 1,0 0,0-1,0 1,0 0,1 0,0-1,0 1,0 0,0-1,1 1,0-1,-1 0,2 1,-1-1,0 0,4 4,7 7,0-1,1 0,16 13,-20-19,-1 0,0 0,0 1,-1 0,0 0,-1 1,11 18,-17-25,0 0,0 0,0 0,0 1,-1-1,1 0,-1 1,0-1,0 0,0 1,0-1,-1 1,0 4,-1-2,-1-1,1 1,-1 0,0-1,0 1,-1-1,1 0,-1 0,-7 6,-1 1,-1-1,0-1,-1 0,-1 0,1-1,-1-1,-1-1,1 0,-33 9,-2-3,-1-3,-53 5,-107-3,5-13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0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0,'-2'23,"-1"-1,-1 0,-1 0,-15 42,7-20,-3 9,4-5,-3-1,-34 75,41-109,10-20,15-22,-13 26,-1 0,1 0,-1 0,1 0,0 1,0 0,1 0,-1 0,0 0,1 0,-1 1,1 0,-1 0,1 0,-1 1,1-1,0 1,-1 0,1 1,0-1,-1 1,1 0,0 0,6 2,-6 0,1 0,-1 0,0 0,1 1,-2 0,1 0,0 0,-1 0,0 1,0 0,0 0,0 0,-1 0,0 0,0 1,0-1,-1 1,3 8,-3-6,0 0,0 0,0 0,-1 0,0 0,-1 0,0 0,0 1,0-1,-3 10,2-14,-1 1,1-1,-1 0,0 0,0 0,0 0,-1 0,1 0,-1-1,0 1,0-1,0 0,0 0,-1 0,0 0,1 0,-1-1,0 0,0 0,-5 2,1 0,0-1,-1 0,1 0,0-1,-1 0,0 0,0-1,1 0,-1-1,0 0,0 0,0-1,1 0,-15-4,23 5,-1 0,1-1,-1 1,1 0,-1-1,0 1,1 0,-1-1,1 1,0-1,-1 1,1-1,-1 1,1-1,0 1,-1-1,1 1,0-1,-1 0,1 1,0-1,0 1,0-1,0 0,-1-1,7-15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0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1,'7'0,"15"0,17 0,16 6,11 3,1-1,3-1,-24-2,-20-2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1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443 59,'0'-2,"0"-1,0 1,0 0,0-1,-1 1,1 0,-1-1,1 1,-1 0,0 0,0 0,0-1,0 1,0 0,0 0,-1 1,1-1,-1 0,1 0,-1 1,0-1,1 1,-1-1,0 1,0 0,0 0,0-1,-1 1,1 1,0-1,0 0,0 1,-1-1,1 1,0 0,-1-1,1 1,0 0,-1 0,-1 1,-6 0,1 0,-1 1,1-1,0 2,-1 0,1 0,0 0,-14 9,1 2,1 1,1 1,0 1,1 0,1 2,1 0,0 1,2 0,0 2,1-1,1 2,2 0,0 0,1 1,1 0,2 1,0 0,2 0,1 1,-3 45,6-44,2-1,0 0,1 0,2 0,7 27,-9-46,0 0,1 0,0 0,0-1,0 1,1-1,0 0,1 0,-1-1,1 1,0-1,0 0,1 0,-1 0,1-1,0 0,1 0,-1-1,1 1,-1-2,1 1,13 3,-15-5,1 0,-1 0,1 0,-1-1,1 0,0 0,-1 0,1-1,-1 0,1 0,-1 0,1-1,-1 0,0 0,0 0,0-1,0 1,0-1,0-1,-1 1,1 0,-1-1,0 0,0 0,-1 0,1-1,-1 1,0-1,0 0,4-10,-4 10,0-1,-1 1,0-1,0 0,-1 0,0 0,0 0,0 0,-1 0,0 0,0-1,0 1,-1 0,0 0,0 0,0 0,-1 0,0 1,0-1,-1 0,1 1,-1-1,0 1,-1 0,1 0,-1 0,-9-8,2 6,0-1,0 2,-1 0,0 0,0 1,-1 1,1 0,-1 1,0 0,0 1,-17-1,-24-2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3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5,'77'-2,"-45"0,0 2,1 0,-1 2,49 10,-77-11,1 0,-1 0,1 1,-1 0,0 0,1 0,-1 0,0 1,0-1,-1 1,1 0,-1 0,1 1,-1-1,0 1,0 0,0-1,-1 1,1 0,-1 1,0-1,0 0,-1 1,1-1,-1 1,0-1,0 1,0 0,-1-1,0 1,0 0,0-1,0 1,-2 6,-3 17,-1-1,-1 0,-2 0,-19 43,11-30,-7 26,2 0,3 2,3 0,-13 128,29-183,0-15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3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56,'0'-7,"7"-1,14-1,25 3,24 1,14 2,5-5,-12-2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47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16,'0'0,"0"-1,0 0,0 1,0-1,0 0,0 1,-1-1,1 0,0 1,0-1,-1 1,1-1,0 0,-1 1,1-1,0 1,-1-1,1 1,-1-1,1 1,-1-1,1 1,-1 0,1-1,-1 1,0 0,1-1,-1 1,0 0,1 0,-1 0,1-1,-1 1,0 0,1 0,-1 0,0 0,1 0,-1 0,0 0,1 0,-2 1,1-1,-1 0,0 1,0-1,1 1,-1-1,1 1,-1 0,0 0,1 0,0 0,-1 0,1 0,-1 0,1 0,0 0,0 1,-1 0,-4 10,1 1,1-1,0 1,1 0,1 0,0 0,0 0,1 1,1 15,-1-1,-6 599,-20 259,-40-394,-30 377,95 31,6-427,33-44,-4-124,-25-191,32 865,-42 1097,-1-2003,-4-1,-21 92,12-80,-6 101,20 542,4-691,0 1,3-1,10 46,-7-61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49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242 0,'-2'324,"5"367,15-316,2 89,-18 1054,-3-779,-20-51,0-28,24-213,-5 332,-35-149,32-561,-28 128,-1 16,25 20,10-159,-3-1,-4 0,-3 0,-18 73,4-59,5 0,4 1,3 0,1 130,9-121,-2-25,4-1,12 91,-4-120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51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510 120,'1'-43,"0"-18,-2 46,-2 21,-20 89,9-41,-8 59,-3 454,15-177,2-283,-36 174,-5-76,11-53,-27 226,44-93,-7 57,-17 788,6-636,9-217,-17 670,49 569,35-1038,-3-121,-30-258,34 389,-16-310,68 376,-53-385,14 176,-49-333,-1 0,2 0,5 18,-7-28,0 1,0-1,0 0,0 0,0 0,1 0,-1 0,1 0,-1-1,4 4,-4-4,0-1,0 1,0-1,-1 0,1 1,0-1,0 0,0 1,0-1,0 0,0 0,0 0,0 0,0 0,0 0,0 0,0 0,0-1,0 1,0 0,0 0,0-1,0 1,0-1,-1 1,2-2,22-19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4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554 201,'0'-11,"-1"1,1 0,-1 0,-1 0,0 0,0 0,-1 0,-1 1,-4-12,4 16,1-1,-1 1,0-1,0 1,-1 0,1 1,-1-1,0 1,0 0,-1 0,1 1,-1-1,0 1,0 0,-8-2,2 1,-1 0,1 1,0 0,-1 1,0 1,1 0,-1 0,0 2,1-1,-1 2,0-1,1 2,-1 0,1 0,0 1,0 1,-21 11,20-8,0 0,0 1,0 1,2 0,-1 1,1 0,1 1,0 0,0 1,1 0,1 0,0 1,1 0,-5 16,3-4,1 1,1 0,2 0,-4 44,8 114,1-176,0-1,1 1,0-1,1 1,0-1,0 0,1 0,0 0,5 10,-5-14,0 0,0 0,0 0,0 0,1 0,0-1,0 0,0 0,0 0,0 0,0 0,1-1,-1 0,1 0,0 0,0-1,7 2,1 0,0-1,-1-1,1 0,0-1,0 0,0-1,0 0,0-1,0-1,-1 0,1 0,-1-2,0 1,0-2,0 1,-1-1,0-1,0 0,0-1,-1 0,0-1,-1 0,0 0,-1-1,1 0,-2 0,1-1,-2 0,11-22,-8 12,-1-1,-1 1,-1-1,-1 0,-1-1,-1 1,0-1,-2 0,-3-41,-2 122,11-24,1-1,2 0,1-1,2 0,33 61,-42-85,1 0,0-1,0 1,0-1,1 0,0 0,0 0,1-1,-1 0,2 0,-1-1,1 0,-1 0,14 5,-15-8,-1 0,1-1,0 0,-1 0,1 0,0-1,0 0,-1 0,1-1,0 1,0-1,-1 0,1-1,-1 1,1-1,-1 0,0-1,0 1,0-1,0 0,0 0,0-1,7-7,17-18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48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9,'0'-6,"0"4,0 9,0 10,0 15,0 10,0 10,0 3,0 6,7-8,1 1,0-17,-1-13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4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1,'-2'0,"1"0,-1 1,1-1,-1 1,1 0,-1-1,1 1,0 0,-1 0,1 0,0 0,-1 0,1 0,0 0,0 0,0 1,0-1,0 0,0 1,1-1,-2 2,-14 35,14-35,-5 24,0-1,2 1,1 0,-1 43,3-38,-1 1,-13 56,-12 2,5 1,4 1,-10 125,24-173,-2 0,-19 70,13-63,-9 64,12 46,10 176,4-141,-5-173,1 0,1 0,2-1,0 1,1-1,2 0,0 0,1-1,12 24,-18-44,0 1,0-1,0 0,1 0,-1 0,1 0,0 0,0-1,-1 1,1 0,0-1,0 1,0-1,1 0,-1 0,0 0,0 0,1 0,-1 0,1 0,-1-1,0 1,4-1,-2 0,0-1,-1 1,1-1,0 0,-1 0,1 0,-1-1,0 1,1-1,-1 0,0 0,0 0,0 0,5-5,28-32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6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 0,'-2'45,"-12"67,1-9,-36 254,17-234,19-83,3 1,-7 44,-1 42,7-68,4 0,-1 88,8-142,0-3,0 0,-1 0,1 1,0-1,0 0,1 0,-1 0,0 0,1 0,-1 0,1 0,0 0,-1 0,1 0,0-1,0 1,1 0,-1 0,3 2,4-6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7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1,'0'1224,"-2"-1188,-2 0,-2 0,-1 0,-13 39,8-31,1-1,-4 47,10 1,9 166,-3-252,-1 1,1-1,0 0,1 1,-1-1,1 0,4 9,-5-13,-1 0,1 0,-1 0,1-1,0 1,-1 0,1 0,0 0,0-1,0 1,0 0,0-1,0 1,0 0,0-1,0 0,0 1,0-1,0 1,0-1,0 0,0 0,0 0,0 0,1 0,-1 0,0 0,0 0,0 0,0 0,0-1,0 1,0 0,0-1,0 1,0-1,0 1,0-1,0 1,2-3,21-18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08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0,'0'821,"-1"-802,-1-1,-1 1,0 0,-12 32,-1 9,10-31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9:10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1,'0'13,"0"11,0 15,0 7,0 9,0 3,0-3,0-4,0 3,0-1,0-4,0 4,0 6,0 0,0-10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46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549 89,'0'-82,"0"75,0 11,0 42,0 1457,-59-712,55-756,-35 252,-17 216,55-106,-12 173,11-538,-9 91,-31 140,25-173,3 1,-1 99,12 187,-10 141,-13 545,28-732,-5-286,-1-1,-2 0,-20 67,14-61,1 0,-4 63,8 80,-11 138,11-264,-1 14,-24 111,3-46,7 1,-6 199,21-1,7-288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2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477 109,'-8'-12,"-1"1,0 0,-1 0,0 0,0 1,-24-16,28 23,0 1,-1-1,1 1,-1 0,0 1,0 0,1 0,-1 0,0 1,0 0,0 0,0 1,-12 2,8 0,-1 0,1 1,0 1,1 0,-1 0,1 1,-16 11,11-5,0 0,1 1,1 1,0 0,1 0,0 2,2-1,0 1,0 1,-7 17,9-13,1 1,1-1,1 1,1 0,1 0,0 0,2 0,1 1,0-1,2 0,1 0,8 35,-7-42,1 0,1 0,0-1,1 0,0 0,1-1,1 1,0-2,1 0,0 0,1 0,0-1,1-1,0 0,0-1,1 0,1-1,22 11,-22-13,-1 0,1-2,0 1,1-2,-1 1,1-2,0 0,-1-1,1-1,0 0,0-1,-1 0,1-1,0-1,-1 0,0-1,0-1,0 0,0-1,-1 0,20-13,9-16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2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40 103,'0'-13,"0"-11,-6-8,-3 7,1 16,1 28,2 32,2 26,2 21,0 7,1-2,0-11,1-15,-1-7,0-9,1-21,-1-31,0-17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3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0,'0'521,"0"-521,0 0,0 0,1 0,-1 0,0 0,0-1,0 1,0 0,0 0,0 0,0 0,0 0,0 0,0 0,0 0,1 0,-1 0,0 0,0-1,0 1,0 0,0 0,0 0,0 0,1 0,-1 0,0 0,0 0,0 0,0 0,0 0,0 0,0 0,1 0,-1 0,0 0,0 0,0 1,0-1,0 0,0 0,0 0,1 0,-1 0,0 0,0 0,0 0,0 0,0 0,0 0,0 1,0-1,0 0,0 0,0 0,0 0,0 0,0 0,1 0,-1 0,0 1,0-1,0 0,0 0,0 0,0 0,12-14,15-28,-23 37,125-170,-18 26,-108 146,-1 0,0 0,0 0,-1-1,1 1,0-1,-1 1,0-1,0 1,0-1,0 0,-1 1,1-1,-1-4,0 7,-1 1,1-1,0 1,0-1,0 0,-1 1,1-1,0 1,-1-1,1 1,-1-1,1 1,-1-1,1 1,0-1,-1 1,0-1,1 1,-1 0,1-1,-1 1,1 0,-1 0,0-1,1 1,-2 0,0 0,-1 0,0 0,1 0,-1 0,1 0,-1 1,1-1,-1 1,1 0,-4 1,-3 2,-1 0,1 1,1 0,-1 1,1 0,-1 0,2 0,-1 1,1 0,0 1,0 0,1 0,0 0,1 1,0 0,0 0,-6 17,9-19,0-1,0 0,1 1,0-1,0 1,1-1,0 1,0-1,1 1,-1-1,1 1,1-1,-1 0,1 1,0-1,1 0,0 0,-1 0,2-1,-1 1,1-1,0 0,0 1,0-2,1 1,-1 0,1-1,9 6,10 5,0-2,0 0,30 10,-12-5,18 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4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1,'0'6,"0"9,0 9,0 7,0 18,0 13,0 11,0 5,0 4,0-7,0-2,-13-33,-5-44,2-22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57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1,'0'13,"0"18,0 17,0 13,0 11,0 5,0 3,0 2,0-8,0-1,0-28,0-41,0-21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4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1,'7'0,"15"0,10 0,14 0,-1 13,-2 5,-8 19,-10 9,-10 11,-20 16,-22 1,-14-11,-13-4,-4-11,-5-14,8-20,13-18,14-9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5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2 364,'-1'27,"0"-6,1-1,1 0,6 34,-7-51,1 1,0 0,0-1,0 1,0-1,1 1,-1-1,1 0,0 0,0 0,0 0,0 0,1 0,-1 0,1-1,0 1,-1-1,1 1,0-1,0 0,1-1,-1 1,0 0,1-1,-1 0,5 1,-5-1,0-1,0 1,0-1,0 0,-1-1,1 1,0 0,0-1,0 1,0-1,0 0,0 0,-1 0,1-1,0 1,-1 0,4-3,-1 0,0-1,-1 1,1-1,-1 0,0-1,0 1,5-9,2-9,0 0,-2-1,7-26,-12 38,6-18,-4 24,-3 16,0 17,-4 20,0-22,1 0,1-1,5 29,-6-48,1 0,1 0,-1 0,1 0,-1 0,1 0,1 0,-1 0,1-1,0 0,0 1,0-1,0 0,1 0,0-1,0 1,0-1,0 0,0 0,7 4,-8-6,0 0,1 0,-1 0,1-1,-1 1,1-1,0 1,-1-1,1 0,-1-1,1 1,-1-1,1 1,-1-1,1 0,-1 0,0-1,1 1,-1-1,0 0,0 1,0-1,0-1,0 1,-1 0,1-1,-1 1,3-4,7-7,-2-1,1-1,-2 0,12-22,1-7,-3 0,-1-1,-2-1,-3 0,-1-1,-2-1,-3 0,3-86,-12 107,2 27,0 0,0 0,1 0,-1 0,0-1,0 1,0 0,0 0,0 0,0 0,0 0,0 0,0 0,0-1,0 1,0 0,0 0,0 0,-1 0,1 0,0 0,0-1,0 1,0 0,0 0,0 0,0 0,0 0,0 0,0 0,0 0,0 0,-1-1,1 1,0 0,0 0,0 0,0 0,0 0,0 0,0 0,-1 0,1 0,0 0,0 0,0 0,0 0,0 0,0 0,-1 0,1 0,0 0,0 0,0 0,0 0,0 0,0 0,0 0,-1 0,1 0,0 1,0-1,0 0,0 0,0 0,-12 39,-2 46,5 0,3 1,7 103,-1-171,1 12,9 52,-9-76,0 0,0-1,0 1,1-1,0 0,0 1,0-1,1 0,0 0,0 0,0-1,0 1,1-1,0 1,0-1,5 3,22 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5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1,'-6'0,"-1"1,0 0,0 0,1 0,-1 1,1 0,-1 0,1 1,0 0,0 0,0 0,0 1,1 0,-1 0,1 1,0-1,0 1,1 0,-1 0,1 1,0-1,0 1,-4 9,6-10,-1 1,1-1,0 1,0 0,1 0,0-1,0 1,0 0,1 0,-1 0,2 0,-1 0,1 0,-1 0,2 0,-1 0,1-1,-1 1,2 0,-1-1,1 1,-1-1,1 0,1 0,-1 0,9 8,22 17,-21-20,0 0,-1 2,0-1,16 23,-26-32,0 0,-1 1,1-1,-1 1,0 0,0-1,0 1,0 0,0 0,0 0,-1-1,1 1,-1 0,0 0,0 0,0 0,0 0,0 0,-1 0,0 0,1 0,-1 0,0-1,0 1,0 0,-1-1,1 1,-1-1,1 1,-1-1,-4 4,-3 3,-1 0,0-1,0 0,-1-1,-1 0,1-1,-1 0,0-1,-17 6,23-9,0-1,1 1,-1-1,0-1,0 1,0-1,-1 0,1 0,0-1,-6-1,9 1,0 0,0 0,0 0,0-1,0 1,0-1,1 0,-1 0,0 0,1 0,-1 0,1 0,0-1,0 1,0-1,0 1,0-1,1 0,-3-4,-7-33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6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129 299,'14'0,"-1"-2,1 1,-1-2,1 0,-1 0,0-2,-1 1,1-2,-1 1,20-14,-25 15,-1 0,1-1,-1 0,0 0,-1 0,1 0,-1-1,0 0,-1 0,0-1,0 1,0-1,0 0,-1 0,0 0,-1 0,0-1,0 1,0-1,0-8,-2 12,0 0,-1-1,0 1,1 0,-1-1,-1 1,1 0,-1 0,0 0,1 0,-2 0,1 0,0 1,-1-1,0 1,0 0,0-1,0 1,0 1,-1-1,1 0,-1 1,1 0,-1 0,0 0,0 0,0 0,-7-1,0 0,1 0,0 1,0 0,-1 1,1 0,-1 0,1 1,-1 1,1 0,-1 0,-10 3,12-1,0 0,1 1,-1 0,1 0,-1 1,1 0,1 1,-1-1,1 2,0-1,0 1,1 0,0 0,0 0,1 1,-7 12,6-8,0 0,1 0,1 1,0-1,1 1,0 0,1 0,0 0,1 0,1 1,1 16,-1-25,1 1,0-1,0 1,1-1,-1 1,1-1,0 0,1 0,-1 0,1 0,0 0,0 0,0-1,1 0,4 5,-2-4,1 0,0 0,0 0,0-1,1 0,-1 0,1-1,0 0,9 2,15 1,0-1,1-1,-1-2,38-2,-42 0,57-1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7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1,'714'0,"-679"2,0 2,0 1,0 2,46 16,-31-9,60 9,-6-10,2 0,118 31,-125-23,172 14,-108-17,56-9,-26-2,-155-1,0 2,44 14,-46-11,1-1,54 6,52 0,113 8,60-23,-264-1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18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46,'0'-2,"-1"0,1 0,0 0,0 0,1 0,-1 0,0 0,0 0,1 0,0 0,-1 0,1 0,0 1,0-1,0 0,0 0,0 1,0-1,0 1,0-1,1 1,2-2,-2 2,0 0,0 1,0 0,0-1,0 1,1 0,-1 0,0 0,0 0,0 1,0-1,0 1,1-1,-1 1,0 0,0-1,0 1,-1 0,1 0,3 3,19 12,0 1,28 26,-27-22,46 31,13-8,13 8,-94-50,0 0,0 0,0 0,0 0,0 0,-1 1,1-1,-1 1,0 0,0 0,0-1,0 2,0-1,0 0,-1 0,0 0,0 1,0-1,0 1,0-1,0 5,-1-3,-1 0,0 0,0 0,0-1,-1 1,1 0,-1-1,0 1,0-1,-1 1,1-1,-1 0,-5 6,-9 8,-1-1,0-1,-1 0,0-1,-27 14,-50 25,-153 61,50-35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23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0,'0'7,"0"15,0 11,0 6,0 10,0 10,-7-5,-2 1,1 5,-12 5,-2 6,2 3,-2-10,3-11,4-6,5-5,4-17,3-12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25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220 195,'2'-9,"0"0,1 1,1-1,-1 1,1 0,1 0,-1 1,1-1,9-10,-8 10,2-2,-1 1,2 0,-1 1,1 0,0 0,1 1,16-10,-22 14,-1 1,1 0,-1 0,1 1,0-1,0 1,0-1,0 1,0 1,0-1,0 0,0 1,0 0,0 0,0 0,0 1,0-1,0 1,0 0,0 0,0 0,0 1,0-1,-1 1,7 4,-7-4,0 1,-1 0,1 1,-1-1,0 0,0 1,0-1,0 1,0-1,-1 1,0 0,1 0,-1 0,-1 0,1 0,-1 0,1 0,-1 0,0 0,-1 0,1 0,-1 0,0-1,0 1,0 0,0 0,-1 0,-1 3,-5 11,0-1,-1 1,-1-2,-17 23,-226 252,172-204,75-81,-9 11,0 0,-14 22,26-35,0 0,1 0,0 1,0-1,0 1,0-1,0 1,1 0,0-1,0 1,0 0,1 0,-1 0,1-1,0 1,2 7,-1-9,0 0,0 0,1-1,-1 1,1-1,0 0,0 1,0-1,0 0,0 0,0 0,1 0,-1 0,0-1,1 1,0-1,-1 0,1 0,0 0,0 0,-1 0,7 1,8 1,-1-1,31 2,-33-4,75 4,1-4,-1-4,112-20,-191 23,1-1,-1-1,0 0,0 0,0-1,-1 0,1-1,-1 0,15-11,8-16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27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307 146,'1'-7,"0"1,0-1,1 1,0 0,0-1,1 1,-1 0,1 0,1 0,-1 1,1-1,0 1,0 0,1 0,0 0,0 1,0-1,0 1,0 0,1 1,6-4,-7 4,0 0,0 0,1 0,-1 1,1 0,0 0,0 0,-1 1,1 0,0 0,0 0,0 1,1 0,-1 0,0 0,0 1,0 0,0 0,-1 1,1-1,0 1,0 1,6 3,-8-4,-1 1,0 0,0 0,0 0,0 0,-1 0,1 0,-1 1,0 0,0-1,0 1,-1 0,1 0,-1 0,0 0,0 0,0 0,0 0,-1 0,0 0,0 1,0-1,0 0,-1 0,1 0,-1 0,-2 7,-1 0,0 0,0 0,-1-1,0 1,-1-1,0-1,0 1,-15 15,-109 94,129-117,-1-1,1 1,0 0,-1-1,1 1,0 0,0 0,0-1,1 1,-1 0,0 0,1 0,-1 0,1 0,0 0,0 0,0 0,0 0,0 0,0 0,0 1,1 1,18 46,-4-16,-13-27,0 1,0 0,-1 0,0 0,0 0,-1 0,0 0,0 1,-1-1,0 0,-1 0,1 0,-2-1,1 1,-1 0,0-1,0 1,-7 8,5-9,-1 1,0-1,-1-1,1 1,-1-1,-1 0,1-1,-1 0,0 0,0 0,-1-1,1-1,-1 1,0-1,-17 3,15-3,1-2,-1 1,0-1,1-1,-1 0,0-1,0 0,1 0,-1-1,1 0,-1-1,-18-8,23 8,0 0,1-1,-1 1,1-1,0 0,0-1,0 1,1-1,0 0,0 0,0 0,0 0,1-1,0 0,0 0,0 1,1-2,0 1,0 0,0 0,1-1,-1-7,1-27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28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1,'-2'11,"0"-1,0 1,-1-1,-1 1,1-1,-2 0,-10 18,-3 9,-7 18,-3-1,-1-1,-3-2,-69 85,98-133,-4 5,1 0,0 1,0 0,-5 11,10-19,0 1,0 0,1 0,-1 0,0-1,1 1,-1 0,1 0,0 0,0 0,0 0,0 0,0 0,0 0,0 0,1 0,-1 0,1-1,-1 1,1 0,0 0,0 0,-1-1,1 1,1 0,-1-1,0 1,0-1,3 3,1 0,0-1,0 0,0 0,0-1,1 1,-1-1,1 0,0 0,-1-1,9 1,65 4,-60-6,26 2,-18 0,0 0,1-2,-1-1,0-1,0-2,36-8,-58 9,0 0,-1 0,1 0,0 0,-1-1,0 1,0-1,0 0,0-1,-1 1,1-1,-1 1,0-1,-1 0,1 0,-1 0,0 0,0-1,-1 1,1-1,-1 1,0-1,-1 1,0-11,-60 194,46-135,3-15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57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85 139,'0'-7,"0"-1,0 1,1 0,0 0,0 0,1 0,0 0,5-11,-5 14,0 0,1 0,0 0,0 1,0-1,0 1,1 0,-1 0,1 0,0 0,0 1,0-1,0 1,7-3,-3 2,-1 1,0 0,1 0,-1 0,1 1,0 0,-1 1,1 0,0 0,0 0,-1 1,1 0,0 1,-1-1,0 2,1-1,-1 1,0 0,0 0,0 1,-1 0,1 0,-1 1,9 7,-8-5,0 0,-1 0,0 0,0 1,0 0,-1 0,0 1,-1-1,0 1,0 0,-1 0,0 1,0-1,-1 1,-1-1,1 1,-2 0,1-1,-2 17,-2-11,0-1,-1 1,-1-1,0 0,-1-1,0 1,-1-1,0 0,-1-1,-1 1,0-2,-1 1,0-1,0-1,-17 13,-1-1,-2 0,-1-2,0-1,-1-2,-36 14,55-26,6-2,1-1,0 1,-1 0,1 1,-9 6,14-9,0 0,0 0,0 0,0 0,0 0,0 0,1 0,-1 0,0 1,1-1,-1 0,1 0,0 1,-1-1,1 0,0 1,0-1,0 0,0 1,0-1,0 0,0 1,0-1,0 0,1 1,-1-1,0 0,1 0,-1 1,1-1,0 0,-1 0,1 0,1 2,13 16,0 0,1-1,1-1,1-1,32 24,13 12,-44-34,4 3,48 35,-64-51,1 0,1 0,-1-1,0-1,1 0,0 0,0 0,0-1,0 0,16 0,20-5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39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903 0,'0'593,"-3"-542,-2-1,-22 90,1-1,14-52,-63 339,21-197,-31 116,-12 22,24 18,62-312,-20 84,-3 25,-21 476,15-219,9-184,24-174,-30 453,-29 242,14-423,17-134,-12 341,50 901,16-981,-2-94,-12 781,-5-1150,-1-36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41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706 1,'-24'129,"6"600,20-491,-7-2,-64 419,-78 309,119-752,-1 345,26-483,-4-1,-17 80,-7 64,19 106,0 17,-13 843,28-781,-3 1348,-3-1714,0 0,-3-1,-1 1,-12 35,-14 81,15-2,-43 250,-10 63,40-221,18-131,2 116,10-171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07:44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1293 1,'-1'69,"-3"0,-22 119,23-172,-116 712,112-649,-92 731,42-516,-142 645,-10-175,110-351,67-269,-1 36,8 1,8 0,6 191,7-273,-28 149,0-3,24 141,-7 75,-7-26,18-263,-14 63,-1 38,16-183,-25 148,-5 9,-15 74,20-144,-9 241,30-314,-6 439,17-500,2 1,2-1,2-1,2 0,24 61,-2-5,-17-47,52 154,-52-163,2 0,40 66,-54-100,0 0,0 0,1 0,0-1,1 0,-1 0,1-1,1 0,-1 0,1 0,0-1,0-1,1 1,0-1,15 5,15-4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0:41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78,'13'0,"12"0,7 0,12 0,11 0,18 0,1 0,-4-13,-1-5,1 1,-5 3,-6 5,-14 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0:42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1,'0'6,"0"16,0 18,0 7,0 4,0 6,13 0,5-3,-1 2,-4-1,-3-4,3-10,-2 1,-1 6,-3 3,-3-15,-2-14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0:42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1,'7'0,"2"6,-1 10,13 21,1 18,-2 13,2-6,-3 1,-5-4,2 1,-1-3,-4-4,-4-19,-3-14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01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82,'7'0,"9"0,14 0,16 0,14 0,16 0,8-13,10-5,3 1,-3 4,-10 3,-6 4,-9 3,-18 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01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0,'0'14,"0"16,7 11,2 5,-1 8,-2 1,6-2,0 4,-2-2,11-4,2 4,-4-15,-4-14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01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1,'0'7,"0"8,0 9,6 14,3 6,-1 3,12-7,3 10,3 10,-2 8,-5-1,-6-6,-5-25,-4-20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24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0 203,'7'0,"15"0,24-7,24-2,20-13,14-3,4 3,-4-8,-7 1,-12 6,-14 6,-27 6,-33 6,-18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58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1,'0'244,"4"-243,5-12,14-25,-12 20,-7 10,1 1,-1 0,1 1,0-1,0 1,1 0,0 0,-1 1,1-1,0 1,0 1,1-1,-1 1,1 0,-1 0,1 1,-1 0,1 0,0 1,0 0,-1 0,1 0,0 1,0 0,-1 0,1 1,-1 0,1 0,-1 0,0 1,0 0,0 0,0 0,0 1,-1 0,1 0,-1 1,0 0,-1-1,6 8,-3-2,-1 0,0 1,-1-1,0 1,-1 0,0 1,-1-1,0 1,-1-1,0 1,-1 0,0 0,0 0,-2 0,-1 16,0-19,0 0,0 1,-1-1,0 0,0-1,-1 1,0 0,-1-1,1 0,-2 0,1-1,-1 1,-1-1,1 0,-1-1,0 1,0-1,-1-1,-14 9,11-8,-1-1,1 0,-1 0,0-1,0-1,0 0,0-1,0 0,-1-1,1 0,-1-1,1 0,-1-1,-16-3,-13-11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24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1,'0'7,"7"2,2 19,-1 12,-1 6,11 8,2 1,-1-1,-5 3,-4-2,2-10,0-6,4-9,-1-11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3:25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0,'0'7,"0"9,0 7,0 15,0 19,0 15,13 7,5 4,-1 1,-4-7,4-3,-3-8,-2-42,-4-24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34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0,'-7'0,"-2"7,20 1,29 1,27-3,22-1,16 11,10 4,5-3,-4 3,-9-2,-15-4,-11-4,-12-5,-12-2,-21-2,-31-14,-16-6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34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11,13 13,5 5,-1 8,-4-1,3-2,-1 2,3-9,-1-20,-4-27,-4-14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35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99,'0'-5,"0"-1,1 1,-1-1,1 1,1 0,-1-1,1 1,0 0,0 0,0 0,1 1,-1-1,8-8,-9 11,1 1,-1-1,1 0,0 1,0 0,0-1,0 1,0 0,0 0,0 0,0 0,1 1,-1-1,0 0,0 1,1 0,-1-1,0 1,1 0,-1 0,0 1,1-1,-1 0,0 1,0-1,1 1,-1 0,0 0,0-1,0 2,0-1,0 0,0 0,2 2,2 1,-1 0,0 1,1-1,-2 1,1 0,0 1,-1-1,0 1,0 0,-1 0,0 0,0 0,0 0,2 7,-2-1,-1 0,0 0,0 0,-1 0,-1 0,0 0,-3 19,-1-6,-1 1,-2-1,0 0,-2 0,-1-1,-23 43,-16 8,49-74,-1 0,1-1,0 1,-1 0,1-1,0 1,-1 0,1 0,0-1,0 1,0 0,0 0,0-1,0 1,0 0,0 0,0-1,0 1,0 0,0 0,0-1,1 1,-1 0,0 0,1-1,-1 1,0 0,1-1,-1 1,1-1,-1 1,1 0,-1-1,1 1,0-1,-1 1,1-1,-1 0,1 1,0-1,0 0,-1 1,1-1,0 0,-1 0,1 1,1-1,43 4,-38-4,37 0,-1-2,0-2,0-1,75-21,-53 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2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1 120,'13'0,"18"-6,17-3,14 1,15-12,9-2,-4 2,-9 5,-4 4,-6 5,-15 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2.9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1,'-6'0,"-3"13,0 25,9 18,4 14,2 8,-1 4,-1 1,6 0,0-7,0-11,-3-29,-3-27,-1-16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3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2 187,'0'-18,"-1"3,1 0,1 1,0-1,6-23,-6 34,0 0,1 0,-1 0,1 1,0-1,0 0,1 1,-1-1,1 1,0 0,-1 0,2 0,-1 0,0 0,0 1,1-1,0 1,-1 0,1 0,6-2,-9 3,1 1,0-1,0 0,0 1,0-1,0 1,0 0,0 0,0 0,0 0,0 0,0 0,0 0,-1 0,1 1,0-1,0 1,0 0,0-1,0 1,-1 0,1 0,2 2,-1 0,0 0,0 0,-1 0,0 0,1 1,-1-1,0 1,-1 0,1-1,-1 1,2 4,2 13,-1 1,-1-1,0 33,-2-44,-1 56,-3 0,-3 1,-2-2,-27 99,35-162,-1 1,0-1,1 1,0 0,-1-1,1 1,0 0,0-1,1 1,-1 0,0-1,1 1,0 0,0-1,-1 1,3 3,-1-4,-1-1,1 1,-1-1,1 1,-1-1,1 0,0 0,-1 1,1-1,0 0,0-1,0 1,0 0,0 0,0-1,4 1,7 0,0-1,0 0,1-1,-1 0,19-5,-28 5,220-50,-187 40,-2-1,1-2,-2-2,35-21,-42 20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4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40 101,'-7'0,"-9"0,-1-7,22-1,36-1,39 3,24 1,16 2,-1 1,-6 2,-9 0,-16 0,-9 0,-5 1,-29-14,-34-5,-27 1,-10 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4.9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1,'-7'0,"-2"6,0 16,2 24,2 17,2 12,2 5,0-3,8-1,2-8,0-9,-2 0,12-11,2-27,-2-30,-5-13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59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1,'7'0,"15"0,17 0,22 0,8 0,-2 0,1 0,-17 0,-18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5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0 112,'1'-5,"-1"0,1 1,0-1,0 1,0-1,0 0,1 1,0 0,0-1,0 1,1 0,-1 0,1 0,0 0,0 1,0-1,1 1,-1 0,1 0,0 0,-1 0,1 1,1-1,-1 1,0 0,1 1,-1-1,1 1,5-2,-3 1,1 0,0 1,0 0,0 0,0 1,0 0,1 0,-1 0,0 1,0 1,0 0,-1 0,1 0,0 1,-1 0,10 5,-10-3,-1 0,0 0,0 0,0 1,-1 0,1 0,-2 1,1 0,-1-1,0 2,0-1,-1 0,1 1,-2-1,1 1,-1 0,-1 0,1 0,-1 0,-1 0,1 0,-2 15,-2 3,-1-1,-1 1,-1-1,-1 0,-17 41,20-59,2 0,-1 1,1-1,0 1,0 0,1-1,0 1,0 11,1-16,1-1,-1 1,1 0,0 0,0-1,0 1,0-1,0 1,0-1,1 1,-1-1,1 0,0 1,0-1,-1 0,1 0,1-1,-1 1,0 0,0-1,1 1,-1-1,1 1,-1-1,1 0,4 1,9 2,1 0,0 0,1-2,-1 0,0-1,1-1,27-3,128-26,-147 24,156-38,-113 24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7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1,'0'13,"6"5,10-1,15-4,15-3,20-4,12-3,-1-1,-6-2,-16-8,-4-1,-16-1,-29 3,-15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7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7,'0'-6,"0"17,0 27,0 27,0 22,0 10,0-5,0-11,0-7,0-2,0-20,0-19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8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0 137,'0'-5,"0"-1,1 1,-1-1,1 1,0-1,0 1,1-1,0 1,0 0,0 0,0 0,1 0,0 0,0 1,0-1,1 1,-1 0,1 0,0 0,0 0,0 1,1-1,-1 1,1 0,0 1,0-1,0 1,7-3,-4 3,0 0,0 1,0-1,0 2,1-1,-1 1,0 0,0 1,0 0,0 0,0 1,0-1,0 2,0-1,0 1,-1 1,0-1,11 8,-12-7,0 0,0 1,0 0,-1 0,0 0,0 1,0 0,-1 0,0 0,0 0,0 1,-1 0,5 11,-5-4,0 1,0 0,-1 0,-1 0,-1 23,0-34,0-1,0 1,1 0,0-1,0 1,0-1,0 1,0-1,1 0,0 0,-1 1,1-1,0 0,5 5,41 35,-8-9,-32-24,-1 0,0 0,0 1,-1 0,0 0,-1 1,-1-1,0 1,0 0,-1 0,0 1,-1-1,-1 0,0 1,-2 23,1-27,-1 1,-1-1,0 1,0-1,0 0,-2 0,1 0,-1 0,0-1,-1 1,0-1,0 0,-1 0,0-1,0 0,0 0,-1 0,-1-1,1 0,-17 10,20-13,-1-1,0 0,0 1,0-2,0 1,-1-1,1 0,0 0,0 0,-1 0,1-1,-1 0,1-1,0 1,-1-1,1 0,0 0,0 0,-1-1,1 0,0 0,1 0,-1-1,0 1,1-1,-1 0,1-1,0 1,-6-7,-22-28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9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0,'-13'0,"8"0,26 0,22 0,17 0,12 0,7 0,-4 0,0 0,-21 0,-25 0,-18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49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0,'0'20,"0"27,0 17,0 13,0 12,13 5,5-7,-1-12,-4-5,-3-2,3-12,-1-15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15,'0'-14,"0"39,2 49,2-42,1-1,2 1,1-1,2 0,1 0,1-1,18 32,-24-52,0 0,1-1,0 1,1-1,-1-1,2 0,-1 0,1 0,0-1,13 7,-15-10,0-1,0 0,0-1,1 0,-1 0,0 0,1-1,-1 0,1-1,-1 0,1 0,-1 0,1-1,-1 0,1-1,-1 0,10-3,-11 3,0-1,0 0,0 0,0 0,0-1,0 0,-1 0,0-1,0 1,0-1,0 0,-1-1,0 1,0-1,-1 0,1 1,-1-2,0 1,-1 0,1-1,1-10,1-4,-2-1,0-1,-1 1,-1 0,-3-26,-2 28,1 47,8 18,1 1,3-1,1-1,17 45,-7-22,2 2,-12-38,0 0,-2 0,-2 1,4 40,-15-29,-9-12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1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41,'6'0,"23"0,26-7,24-2,18 1,12 1,8 3,4 1,-5 1,-16 2,-12 0,-33 0,-47 0,-31 1,-12-1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2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1,'0'6,"0"17,0 16,0 16,0 18,0 10,0 4,0-6,0-4,0-8,0-9,0-21,0-18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2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9,'0'-8,"0"12,0 32,1 54,0-80,-1 1,1-1,1 0,0 0,6 18,-7-26,0 0,0 0,0 0,0 0,0 0,1-1,-1 1,1 0,-1-1,1 1,-1-1,1 1,0-1,0 0,0 0,0 0,0 0,0 0,0 0,0-1,0 1,0 0,0-1,0 0,0 0,1 1,-1-1,0 0,0-1,0 1,1 0,-1-1,3 0,87-25,34-7,-112 31,0 0,0 1,0 1,-1 0,1 0,0 2,17 3,-26-4,-1 0,1 1,-1 0,1 0,-1 0,0 0,0 1,0 0,0 0,0 0,-1 0,0 0,1 1,-1-1,0 1,0 0,3 7,-2-4,-1 1,0-1,-1 0,0 1,0-1,-1 1,1 0,-2-1,1 1,-2 13,1-13,-1 0,0-1,-1 1,0 0,0-1,-1 1,0-1,0 0,0 1,-7 8,7-12,0 0,0 0,-1-1,1 1,0-1,-1 0,0 0,0 0,0-1,0 1,-1-1,1 0,0 0,-1 0,1-1,-1 0,-7 2,8-3,1 0,-1 0,1 0,0 0,-1-1,1 1,-1-1,-3-1,-23-12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0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1,'0'7,"0"8,0 16,0 15,0 13,-7 4,-1 4,-1 4,3-24,1-19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3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42,'0'-7,"13"-2,18 1,16 1,21 2,12 2,6 1,-6 1,-9 1,-3 1,-28-1,-19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4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0,'13'0,"24"0,26 0,23 0,16 0,10 0,0 0,-12 0,-11 0,-6 0,-31 0,-37 0,-29 0,-11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4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1,'0'6,"0"10,0 14,0 23,6 22,3 18,-1 14,-1 1,4-11,1-8,-2-20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5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28,'20'-16,"-21"16,1 0,0 0,-1 0,1 0,0 0,0 0,-1 0,1 0,0 0,-1 0,1 0,0 0,0 0,-1 0,1 0,0 0,0 0,-1-1,1 1,0 0,0 0,-1 0,1 0,0-1,0 1,0 0,0 0,-1-1,1 1,0 0,0 0,0-1,0 1,0 0,0 0,-1-1,1 1,0 0,0 0,0-1,0 1,0 0,0-1,0 1,0 0,0 0,1-1,-1 1,0 0,0-1,0 1,0 0,0 0,0-1,0 1,1 0,-1 0,0 0,0-1,0 1,1 0,-6 1,0 1,1 1,-1-1,0 1,1 0,0 0,0 0,0 0,0 1,0 0,1 0,-5 5,-4 4,-2 3,1 1,0 0,1 1,1 0,1 1,1 0,0 1,2 0,0 0,1 1,-5 28,3 6,1-1,3 1,4 66,1-111,0-1,1 0,0 1,0-1,1 0,0 0,0 0,1-1,1 1,-1-1,1 0,1 0,-1-1,1 1,1-1,-1-1,1 1,0-1,12 7,-12-8,0 0,1-1,-1 0,1 0,0-1,0 0,1-1,-1 0,1 0,-1 0,1-1,-1-1,1 1,0-1,-1-1,1 0,-1 0,1 0,-1-1,1-1,9-3,-14 4,0 0,1-1,-1 1,0-1,0 0,0 0,-1-1,1 1,-1-1,0 0,0 0,4-6,-6 9,0-1,-1 1,1-1,0 0,-1 1,1-1,-1 0,0 1,1-1,-1 0,0 0,0 1,0-1,0 0,0 0,-1 1,1-1,0 0,-1 0,1 1,-1-1,0 0,1 1,-1-1,0 1,0-1,0 1,0 0,-1-1,1 1,0 0,0 0,-1-1,1 1,-1 0,-1 0,-6-4,0 0,0 1,-1 0,0 1,1 0,-1 0,-1 1,-14-1,3 1,1 2,0 0,-24 4,-4 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8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1,'7'0,"15"13,24 5,10-2,4-2,3-4,12-4,6-3,3-2,0-1,-7 0,-4-1,-21 0,-32 1,-33 6,-21 3,-18-1,-1-1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8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15,0 23,0 8,0 2,0-5,13 9,5-1,-2-5,-2 1,-4-18,-4-15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8.9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3,'72'-2,"57"1,-114 2,0 1,0 0,0 1,-1 1,1 0,14 6,-23-7,-1 0,0 0,0 1,0-1,0 1,-1 0,1 0,-1 1,0-1,0 1,-1 0,1 0,-1 0,-1 1,1-1,0 1,-1-1,0 1,-1 0,3 11,-1 8,-1 1,-1 0,-3 42,0-35,-7 199,9-226,1-4,-1-1,0 1,0-1,0 1,0-1,0 1,0-1,0 1,0-1,-1 1,1-1,0 1,-1-1,1 1,-1-1,0 0,1 1,-1-1,0 0,0 0,0 1,0-1,0 0,0 0,0 0,0 0,-2 1,-15-1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4:59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1,'6'0,"23"0,20 0,7 0,-5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0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93,'0'-14,"-13"-3,-5-7,8 2,19 11,27 7,35 4,38 9,21 3,1 0,-2-3,-15-2,-21 10,-14 3,-32-2,-32-5,-17-4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1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0,'0'7,"0"15,0 17,0 22,0 21,0 16,0 11,0 1,0-6,0-13,-20-29,-6-25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1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65,'7'0,"15"0,17 0,22-7,14-2,8 1,-4 1,-9 3,4 1,-11-6,-29 0,-20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2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59,'0'-2,"0"-1,0 1,0 0,0 0,1 0,-1-1,1 1,0 0,-1 0,1 0,0 0,0 0,0 0,0 0,1 0,-1 1,0-1,1 0,-1 1,1-1,0 1,2-2,0 1,-1 0,1 0,0 1,0 0,0 0,0 0,1 0,-1 0,0 1,0 0,6 0,-1 1,1 0,-1 0,0 1,1 0,-1 1,0 0,0 0,-1 1,1 0,9 6,-11-5,0 1,-1 0,1 0,-1 0,0 1,-1 0,0 0,0 0,0 1,-1 0,0 0,-1 0,1 0,-2 1,1-1,-1 1,0-1,-1 1,0 0,-1 0,1 0,-2 0,1-1,-1 1,-1 0,0 0,0-1,0 1,-1-1,0 0,-7 13,5-13,3-5,0 0,0 1,0-1,0 1,1-1,0 1,-2 6,3-8,0-1,0 0,0 1,0-1,1 1,-1-1,0 0,1 0,-1 1,1-1,0 0,-1 0,1 1,0-1,0 0,0 0,0 0,0 0,0 0,0 0,0-1,0 1,0 0,0 0,0-1,3 2,14 7,-1 2,0 0,-1 1,0 0,15 17,-27-25,0 1,0 0,0 0,-1 0,1 0,-1 1,-1-1,1 1,2 8,-4-10,-1 0,1-1,-1 1,0 0,0-1,0 1,0 0,-1-1,1 1,-1 0,0-1,0 1,-1-1,1 1,-1-1,1 0,-4 4,-3 5,-1-1,0-1,-1 1,-1-2,1 1,-2-1,1-1,-1 0,0-1,-1 0,0-1,0 0,-17 5,18-7,1-1,0 0,-1-1,0 0,0 0,0-2,1 1,-1-1,0-1,0 0,0-1,0 0,1-1,-1 0,1-1,-14-6,-1-7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3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82,'0'-7,"0"-8,20-2,13 1,14 5,13 3,15 3,10 3,2 1,-6 2,-11-1,-10 1,-23 0,-30-1,-16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3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1,'0'13,"0"25,0 18,0 14,0 21,0 22,0 18,0 7,0-7,0-12,0-13,0-19,0-29,20-39,7-23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4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1,'-1'53,"0"-28,0 0,2 0,1-1,9 47,-9-64,0-1,0 1,1-1,0 0,0 0,1 0,-1 0,1-1,0 1,1-1,-1 0,1 0,0-1,1 1,-1-1,1 0,-1-1,1 0,0 1,1-2,-1 1,10 2,-9-3,-1 0,1-1,0 0,0 0,-1-1,1 0,0 0,0 0,0-1,-1 0,1 0,0-1,-1 0,1 0,-1 0,11-6,0-3,1-1,-2 0,0-1,15-16,9-7,-39 35,0 0,0 0,-1 0,1 0,1 0,-1 1,0-1,0 0,0 0,0 1,1-1,-1 1,0-1,0 1,1-1,-1 1,0 0,1-1,-1 1,0 0,1 0,-1 0,1 0,-1 1,0-1,1 0,-1 0,0 1,1-1,-1 1,0-1,0 1,1 0,-1-1,0 1,0 0,0 0,0 0,0 0,0 0,0 0,0 0,-1 0,1 0,1 3,3 5,-1 1,0 0,-1 0,4 21,-3-15,81 260,-69-240,-3-20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4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0,'20'0,"20"0,22 0,16 0,6 0,3 0,-7 0,-4 0,-21 0,-20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5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10,0 5,0 1,0 13,0 9,0 7,0 3,0-5,0-2,0 0,20-12,7-16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5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0,'0'34,"-1"-9,1 0,2 1,4 27,-4-45,0-1,0 1,1-1,0 0,0 1,0-2,1 1,0 0,0-1,1 1,0-1,0 0,0-1,10 8,67 36,-63-40,-1 1,-1 1,1 0,-2 1,17 16,-29-24,0 0,-1 0,0 0,0 1,0-1,-1 1,1-1,-1 1,0 0,0 0,-1 0,1 0,-1 0,0 1,-1-1,1 0,-1 0,0 1,-1-1,1 0,-1 0,0 1,0-1,-3 8,1-8,0 1,0-1,0 1,-1-1,0 0,0 0,0 0,-1-1,1 0,-1 0,0 0,0 0,-1-1,1 0,-12 6,14-8,-1 1,1-1,0 1,-1-1,1 0,-1 0,1 0,-1-1,1 1,-1-1,0 0,1 0,-1 0,1-1,-1 1,1-1,-1 0,1 0,-1 0,1 0,-1-1,1 1,0-1,0 0,0 0,0 0,0 0,0-1,-2-2,-1-5,0-1,1 0,1 0,-1-1,2 0,-1 1,2-1,0 0,-1-13,-6-54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5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1 118,'7'0,"15"0,24-13,37-5,32 2,15-18,-14-3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6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82,'7'-13,"28"-5,29 1,23 4,16 3,12 4,-2 3,-5 1,-36 2,-42 1,-27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6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1,'0'6,"0"23,0 19,7 15,2 17,-1 14,-1 12,5 0,0-4,-3-6,-1-6,3-19,1-21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2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390 17,'0'0,"0"-1,0 0,0 0,0 1,-1-1,1 0,0 1,0-1,-1 0,1 1,0-1,-1 0,1 1,-1-1,1 1,0-1,-1 1,1-1,-1 1,0-1,1 1,-1-1,1 1,-1 0,0-1,1 1,-1 0,0 0,1-1,-1 1,0 0,1 0,-1 0,0 0,0 0,1 0,-1 0,-1 0,-33 5,27-3,-14 3,0 1,0 0,0 2,1 1,0 1,1 0,0 2,1 0,0 1,-25 23,37-30,1 0,-1 1,1 0,1 0,-1 0,1 1,0 0,1 0,0 0,0 0,1 1,0-1,0 1,1 0,1 0,-1 0,1 0,1 0,-1 0,2 1,-1-1,1 0,1 0,-1 0,2 0,-1-1,1 1,7 13,1-1,1-1,0 0,2-1,24 27,72 64,-84-86,-6-5,1-2,0 0,37 21,-46-31,0-1,1 0,-1-1,1 0,0-1,0 0,1-1,24 2,-13-6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7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213 1,'-1'4,"0"0,0 0,-1 0,1 0,-1 0,0 0,0 0,0-1,0 1,-4 3,-5 11,-11 19,2 1,2 1,2 0,-20 71,33-97,1 0,0 0,1 0,1 1,0-1,0 0,2 0,3 19,-3-23,1 0,1 0,-1-1,1 1,1-1,-1 0,1 0,1-1,-1 0,1 0,1 0,-1 0,12 7,-14-11,0 1,1-1,0-1,0 1,-1-1,2 0,-1 0,0 0,0-1,0 0,1 0,-1 0,1 0,-1-1,0 0,1 0,-1-1,10-1,-12 1,0 0,-1 0,1 0,0 0,0-1,-1 1,1-1,-1 1,1-1,-1 0,0 0,0 0,0-1,0 1,0 0,0-1,-1 1,1-1,-1 0,0 1,1-1,-1 0,0 0,-1 0,1 0,0 0,-1 0,0 0,0 0,0 0,0 0,0 0,-1-3,0 0,0 0,0 1,-1-1,0 0,0 1,0-1,0 1,-1 0,0-1,0 1,-1 0,1 1,-1-1,0 1,0 0,-1 0,1 0,-1 0,0 1,0 0,-10-5,-1 1,-1 0,0 1,0 1,-1 1,-35-4,-30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8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1,'6'0,"16"0,24 0,17 0,12 0,6 0,-4 0,-2 0,-27 13,-35 5,-19-1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8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1,'0'13,"0"18,0 17,0 20,-14 12,-3 5,0 3,3-2,4 5,4-6,3-11,2-19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8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1 117,'0'-5,"1"0,-1 0,1 0,0 0,1 0,-1 0,1 1,0-1,0 0,0 1,1-1,-1 1,1 0,0 0,1 0,-1 0,1 1,-1-1,1 1,0 0,0 0,1 1,-1-1,1 1,-1 0,1 0,0 0,-1 0,1 1,0 0,7-1,-5 1,0 0,0 0,0 1,0 0,0 0,0 0,0 1,0 0,-1 0,1 1,0 0,-1 0,1 1,-1 0,0 0,0 0,0 1,0 0,0 0,-1 0,0 1,9 9,-6 0,0 0,0 0,-2 1,0 0,0 0,-2 0,0 1,0 0,-2 0,2 16,-1 31,-5 76,0-93,2 2,0-21,-1 1,-5 29,-1-43,-2-24,0-13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09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1 104,'0'-13,"6"-5,10 2,14 2,2-2,10 1,-3 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82,'-13'-13,"8"-5,19 1,27 3,20 5,12 3,8 2,-4 3,-1 1,-7 1,-16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1.7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1,'0'19,"0"21,0 16,0 12,0 8,0 5,0 0,0 1,0 0,0-2,0-6,0-31,0-21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2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184 119,'0'-3,"5"-62,-5 62,1 0,0 0,0 1,0-1,0 0,0 0,0 1,1-1,-1 1,1-1,0 1,0 0,0 0,0 0,0 0,0 0,1 0,3-2,-5 4,0-1,1 1,-1 0,0-1,1 1,-1 0,1 0,-1 0,0 0,1 0,-1 0,1 1,-1-1,0 0,1 1,-1-1,0 1,0-1,1 1,-1 0,0-1,0 1,0 0,0 0,0 0,0 0,0 0,0 0,0 0,0 0,0 0,-1 1,1-1,-1 0,1 0,-1 1,2 2,17 54,-19-57,15 96,-8-40,-6-51,1 0,-1 0,1-1,1 1,-1-1,1 1,0-1,0 0,0 0,6 5,12 21,-15-22,-1 0,-1 1,0 0,0 0,-1 0,0 0,3 16,-6-22,0 0,0-1,0 1,0-1,-1 1,0 0,1-1,-1 1,0-1,-1 1,1-1,0 0,-1 1,0-1,0 0,0 0,0 0,-1-1,1 1,-1 0,1-1,-1 1,0-1,0 0,-4 2,-7 3,1 0,-1-1,-1-1,1 0,-1-1,0-1,0 0,-16 1,5-2,-1-2,1 0,-48-8,24-2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3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0,'6'0,"17"0,16 0,23 7,13 1,14 1,5-3,-6-1,-13-2,-4-2,-15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4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9,'0'-7,"0"5,0 16,0 25,0 33,0 17,0 7,0 1,0-4,0-3,0-11,0-13,-14-16,-3-31,0-18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3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25,'0'-1,"-1"0,1 0,0-1,-1 1,1 0,-1 0,1 0,-1 0,0 0,1 0,-1 0,0 0,0 0,0 0,0 0,1 0,-1 0,-1 0,1 1,0-1,0 1,0-1,0 0,0 1,0 0,-1-1,1 1,0 0,0 0,-1-1,1 1,0 0,0 0,-1 0,1 1,0-1,-1 0,-1 1,-4 0,0 0,0 0,0 1,1-1,-13 6,3 2,1 0,0 1,0 0,1 1,0 0,1 2,0-1,1 2,1 0,0 0,1 1,0 0,1 0,1 1,0 1,2-1,-10 34,15-46,0 0,1 0,-1 1,1-1,0 0,0 1,0-1,1 0,0 1,-1-1,1 0,1 0,-1 0,1 0,-1 0,1 0,1 0,-1 0,0-1,1 1,0-1,-1 1,1-1,7 5,-6-5,1-1,-1 0,1 0,0 0,0-1,-1 1,1-1,0 0,0 0,0-1,0 0,0 0,0 0,0 0,0-1,0 0,0 0,0 0,0-1,0 1,5-4,2 0,0-2,0 0,-1 0,0-1,-1 0,1-1,-1 0,12-14,3-9,30-48,-35 50,-1 9,-18 21,-1 0,0 0,1 0,-1 0,0 0,1 0,-1 0,1 0,-1 0,0 0,1 0,-1 0,0 1,1-1,-1 0,0 0,1 0,-1 0,0 1,1-1,-1 0,0 0,1 1,-1-1,0 0,0 0,0 1,1-1,-1 0,0 1,0-1,0 0,1 1,-1-1,0 1,6 46,-5-36,0 14,1 0,1 1,2-1,0 0,13 35,-16-54,1 0,0 0,0 0,0-1,1 1,0-1,0 1,0-1,1 0,0-1,0 1,0-1,0 0,1 0,-1-1,1 0,0 0,0 0,0-1,1 1,-1-1,0-1,1 1,-1-1,1-1,9 1,36-4,2-6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5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1,'-1'0,"0"0,0 0,0 0,0 1,1-1,-1 0,0 1,0-1,1 1,-1-1,0 1,1-1,-1 1,1 0,-1-1,0 1,1 0,-1-1,1 1,0 0,-1 0,1 0,0-1,-1 1,1 1,-7 26,6-24,-5 28,1 1,1 0,2 0,3 36,-1-60,1 1,0 0,1-1,0 1,0-1,1 0,0 0,1 0,0 0,0 0,1-1,0 0,1 0,0 0,0-1,0 0,1 0,10 8,-9-9,0 0,1-1,-1-1,1 0,0 0,0 0,0-1,0 0,1-1,-1 0,1-1,-1 0,1 0,13-1,-14-1,-1-1,0 0,0 0,0 0,0-1,-1 0,1-1,-1 0,1 0,-1 0,0-1,-1 0,1 0,-1-1,0 0,9-12,43-71,-58 89,0-1,0 1,1-1,-1 1,0 0,0-1,1 1,-1 0,0-1,0 1,1 0,-1-1,0 1,1 0,-1-1,0 1,1 0,-1 0,1 0,-1-1,0 1,1 0,-1 0,1 0,-1 0,1 0,-1 0,0 0,1 0,-1 0,2 0,3 13,-3 30,-2-39,-11 378,10-320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8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1,'6'0,"10"0,8 0,6 0,19 0,14 0,9 0,7 0,9 0,2 0,1 0,-3 0,-10 0,-17 7,-20 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8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9,'0'-6,"0"4,0 15,0 20,0 17,0 20,0 11,0 5,0 2,0-8,0-11,0-3,0-20,0-18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8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48,'0'-43,"0"39,0 28,0 2,1 1,1-1,10 50,-9-63,2-1,-1 0,1 1,1-2,0 1,1-1,0 0,1 0,0-1,12 12,21 14,-31-28,-1 0,1 1,-1-1,14 20,-22-27,-1 1,1-1,0 1,0-1,-1 1,1 0,-1-1,0 1,1 0,-1 0,0-1,0 1,0 0,0 0,0-1,-1 1,1 0,0 0,-1-1,1 1,-1 0,0-1,1 1,-1-1,0 1,0-1,0 1,0-1,0 0,-1 1,1-1,0 0,-3 2,-4 3,0 0,0-1,0 0,-14 6,11-5,-1 0,0-1,0-1,0 0,-1 0,1-1,-1-1,0 0,0-1,0 0,-22-2,-6-10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19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42,'0'-7,"6"-2,10 0,15 3,15 1,13 2,4 1,-3 1,-11 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0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0,'0'14,"13"10,12 2,14-5,21 9,13-1,8-6,3-7,-6-6,-10-4,-2-4,-14-2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1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0,'0'7,"0"9,0 14,0 23,0 22,0 18,0 14,0 1,0-10,0-16,0-15,0-19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1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7,'0'-1,"0"1,0 0,0 0,0-1,0 1,0 0,0 0,0 0,0-1,0 1,-1 0,1 0,0-1,0 1,0 0,0 0,0 0,-1-1,1 1,0 0,0 0,0 0,0 0,-1-1,1 1,0 0,0 0,-1 0,1 0,0 0,0 0,0 0,-1 0,1 0,0 0,0 0,-1 0,1 0,0 0,0 0,-1 0,1 0,0 0,0 0,-1 0,1 0,0 0,0 0,-1 0,1 1,0-1,0 0,0 0,-1 0,1 0,0 1,0-1,0 0,-19 14,-3 7,2 1,0 1,2 1,1 0,0 1,-20 43,-63 171,90-212,-5 13,-16 66,29-96,0-1,0 1,1 0,1 0,-1-1,2 1,-1 0,1 0,1-1,0 1,0-1,7 17,-6-21,0 0,1-1,0 1,0-1,0 1,0-1,1 0,0-1,0 1,0-1,0 0,0 0,1-1,-1 1,1-1,-1 0,1-1,0 0,0 0,0 0,0 0,0-1,8 0,-2 0,1-1,-1 0,0 0,0-1,0-1,0 0,0 0,0-2,-1 1,16-9,-21 9,-1 0,1 0,-1-1,1 0,-1 1,-1-2,1 1,-1-1,6-9,-9 13,0 1,0-1,-1 0,1 1,-1-1,1 0,-1 0,0 1,1-1,-1 0,0 0,0 1,0-1,-1 0,1 0,0 0,-1 1,1-1,-1 0,0 1,1-1,-1 0,0 1,0-1,0 1,0-1,0 1,0-1,-1 1,1 0,0 0,-1 0,1 0,-1 0,1 0,-1 0,1 0,-1 0,0 1,-3-2,-12-4,-1 1,1 1,-1 1,-1 0,1 1,-27 1,-9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2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1,'20'0,"27"0,18 0,18 0,15 0,18 7,1 2,-5-1,-15-1,-24 5,-11-1,-23-1,-18-2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2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0,'-7'0,"-1"20,-1 20,3 16,1 12,2 8,1 11,2 10,0 9,0-6,0-15,1-8,-1-4,0-7,0-16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3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0,'0'7,"0"9,0 14,0 10,7 10,2 5,-1-2,-1 4,4-8,1-18,-3-15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3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36,'0'-1,"0"0,0 0,1 1,-1-1,0 0,1 0,-1 1,0-1,1 0,-1 1,1-1,0 0,-1 1,1-1,-1 0,1 1,0-1,0 1,-1 0,1-1,0 1,0-1,-1 1,1 0,1-1,24-5,-21 5,16-4,1 2,0 1,0 0,0 2,0 0,0 2,-1 0,1 1,38 12,-50-12,0 1,0 0,0 0,-1 1,0 0,0 1,0 0,-1 1,0-1,0 1,-1 1,0 0,0 0,-1 0,0 1,0 0,-1 0,0 0,0 1,-1 0,-1 0,4 16,2 34,-3-1,-3 2,-2-1,-11 85,3-14,6-118,1 0,-2 0,0-1,-5 17,7-27,-1 1,1-1,-1 0,0 0,0 0,1 0,-1 0,-1 0,1 0,0-1,0 1,-1 0,1 0,-1-1,1 1,-1-1,0 0,0 1,0-1,1 0,-1 0,0 0,0 0,-1 0,1-1,0 1,0-1,0 1,0-1,0 0,-1 0,-2 0,-18-8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5:23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48,'6'0,"16"0,11 0,13 0,11-13,4-5,-9 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06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13,'0'-1,"0"1,0-1,0 1,0 0,0-1,0 1,0-1,-1 1,1-1,0 1,0-1,0 1,0 0,0-1,-1 1,1-1,0 1,0 0,-1-1,1 1,0 0,-1-1,1 1,0 0,-1-1,1 1,-1 0,1 0,0 0,-1-1,1 1,-1 0,1 0,-1 0,1 0,0 0,-1 0,1 0,-1 0,1 0,-1 0,0 0,0 0,-1 0,1 1,0-1,0 1,0-1,0 1,0-1,0 1,0 0,0-1,0 1,0 0,1 0,-1 0,0 0,0 0,0 1,-5 10,2 1,-1-1,2 1,0-1,0 1,1 0,-1 19,2-17,-11 133,7 0,27 279,-17-377,3 0,1 0,2-1,3-1,34 82,-44-123,-1 0,1-1,1 0,-1 0,1 0,0-1,0 1,0-1,1 0,0-1,0 1,0-1,0-1,1 1,0-1,-1 0,1 0,0-1,1 0,-1 0,0-1,0 0,1 0,-1-1,1 1,-1-2,0 1,1-1,-1 0,0-1,1 0,-1 0,0 0,0-1,0 0,-1 0,1-1,6-4,13-10,-1-1,-1-1,-1-1,-1-1,37-47,-27 25,-2 0,39-80,-26 29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07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70,'6'-6,"23"-3,26-6,23-1,13 3,-11 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07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0,'0'14,"0"23,0 26,0 23,0 9,0 8,0 8,0-10,13-14,5-10,-1-10,-4-31,-10-34,-6-17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07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0 240,'1'-8,"-1"-1,1 1,1-1,-1 1,1 0,1-1,0 1,0 0,0 0,1 1,0-1,1 1,0 0,0 0,0 0,1 1,0 0,0 0,1 0,-1 1,1 0,0 0,1 1,-1-1,13-3,8-4,1 2,0 1,1 2,-1 1,57-5,-75 10,1 0,-1 0,1 2,-1-1,1 1,-1 1,1 0,11 4,-19-4,1 0,0 0,-1 1,1 0,-1-1,0 2,0-1,0 0,0 1,-1 0,1 0,-1 0,0 0,0 0,-1 1,1-1,-1 1,0 0,3 9,-3-7,0 0,0 0,-1 0,0 0,0 0,-1 0,0 0,0 0,-1 1,0-1,0 0,-1 0,1 0,-1-1,-6 12,3-8,-1 0,0-1,-1 1,0-2,0 1,-1-1,0 0,0 0,-12 6,-6 4,-1-2,-1-1,0-1,-1-2,-1-1,-39 10,41-15,-53 6,-17-8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10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0 242,'2'1,"0"0,0 0,0 1,0-1,0 1,-1-1,1 1,0 0,-1-1,0 1,1 0,-1 0,0 0,0 0,0 0,1 5,1-1,18 35,-9-16,1 0,1 0,0-2,2 0,1 0,29 29,-41-48,-1-1,0 0,1-1,0 1,-1-1,1 0,0 0,0-1,1 1,-1-1,0 0,0 0,1-1,-1 1,0-1,0-1,1 1,-1-1,0 0,0 0,10-3,5-4,0 0,0-1,-1-1,20-15,66-43,-3-5,-4-5,138-139,-198 175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10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7,'0'-7,"0"12,7 18,2 18,6 16,1 4,-3 6,10-10,1-6,3-13,11-12,18-18,39-37,44-33,32-26,-14 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12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2199 1052,'-86'-105,"60"77,9 9,0 0,-1 1,-1 1,-1 1,-37-24,-55-21,-142-88,215 124,0 1,-81-35,-91-18,40 18,-184-56,319 102,0-1,1-1,-47-29,57 29,-2 0,0 2,-1 1,0 1,0 1,-50-9,21 13,38 6,1-2,0 0,0-2,-21-5,1-8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12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658 60,'0'-2,"0"-1,0 1,0 0,0-1,-1 1,1-1,-1 1,0 0,1-1,-1 1,0 0,0 0,-1 0,1 0,0 0,-1 0,1 0,-1 0,0 0,0 1,1-1,-1 1,0-1,0 1,0 0,-1 0,1 0,0 0,0 0,-1 0,1 0,0 1,-1-1,1 1,0 0,-1 0,1 0,-5 0,-8 1,-1 0,1 1,0 1,-28 9,-37 18,1 3,-99 57,114-56,56-30,0 1,-1 0,2 0,-1 0,1 1,-1 0,2 1,-9 9,14-14,-1 0,0 1,1 0,0-1,0 1,0 0,0-1,0 1,0 0,1 0,-1 0,1 0,0-1,0 1,0 0,0 0,1 0,-1 0,1 0,-1 0,1-1,0 1,0 0,1-1,-1 1,0 0,1-1,0 0,-1 1,4 2,13 13,0-1,0-1,2-1,0 0,34 17,-28-15,31 18,-2 3,67 61,-97-76,-2 1,0 2,-2 0,-1 1,-1 1,24 47,5 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5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22,0 21,0 11,0 9,0 1,0 3,0 5,13-11,12-14,7-16,12-12,-1-16,5-22,-6-13,-9-1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4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 9,'7'-6,"1"4,0 9,-14 17,-7 17,-8 9,1 9,-11 1,1 3,-2-8,-2-14,-8-14,3-25,7-13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26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461 1,'0'13,"0"11,0 15,-7 7,-15 10,-11 1,-13-2,-5-10,6 0,4-8,2-9,8-4,-11-5,-5-7,13-4,11-4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28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26 237,'-1'-13,"2"1,-1-1,1 1,1 0,0-1,1 1,7-19,-7 25,1-1,0 1,0 0,0 0,1 0,0 1,0 0,1 0,-1 0,1 1,0-1,0 1,0 1,8-4,0 0,-1 1,1 1,0 0,1 1,-1 1,1 0,-1 0,1 2,28 0,-38 1,0 0,1 1,-1 0,0 0,0 0,0 0,0 1,0 0,-1 0,1 0,0 1,-1-1,0 1,1 0,-1 0,-1 1,1-1,0 1,-1 0,1 0,-1 0,0 1,-1-1,1 1,-1-1,0 1,0 0,0 0,-1 0,0 0,2 8,-3-6,1 0,-1 1,-1-1,1 1,-1-1,-1 1,1-1,-1 0,-1 0,1 0,-1 0,0 0,-1-1,1 1,-8 8,2-2,-1-1,-1 0,0-1,0 0,-1 0,-17 10,-1 1,29-22,1 0,0 0,-1 1,1-1,0 0,-1 1,1-1,0 0,0 1,-1-1,1 0,0 1,0-1,0 0,-1 1,1-1,0 1,0-1,0 0,0 1,0-1,0 1,0-1,0 0,0 1,0-1,0 1,0-1,0 0,0 1,0-1,0 1,1-1,-1 0,0 1,0-1,0 0,1 1,-1 0,17 9,-9-6,6 6,-1 0,1 1,-2 1,0 0,0 1,-1 0,-1 0,0 1,0 1,-2 0,0 0,-1 0,0 1,-1 0,-1 1,0-1,-2 1,3 17,-5-22,1-1,-2 1,1 0,-2 0,1-1,-2 1,0-1,0 1,-1-1,0 0,-1 1,0-2,-1 1,0 0,-1-1,0 0,-1 0,1-1,-2 0,0 0,0-1,0 0,-1 0,0-1,-1 0,1 0,-15 6,8-6,-1 0,0-1,-1 0,1-1,-1-2,-30 4,38-6,0-1,0 0,0 0,0-1,0 0,0-1,0 0,1 0,-1-1,1 0,-1-1,1 0,-10-7,18 11,1 0,-1 0,0-1,1 1,-1 0,0-1,1 1,-1-1,1 1,-1-1,1 1,-1-1,1 1,-1-1,1 1,-1-1,1 1,0-1,-1 0,1 1,0-1,0 0,0 1,-1-1,1 0,0 0,0 1,0-1,0 0,0 1,0-1,0 0,0 1,1-1,-1 0,0 0,0 1,0-1,1 0,-1 1,0-1,1 1,-1-1,1 1,-1-1,1 0,-1 1,1-1,-1 1,1 0,-1-1,1 1,-1-1,1 1,1-1,19-9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29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0,'0'676,"0"-661,0 1,1-1,1 0,0 0,1 1,1-2,0 1,12 27,-13-37,0 0,0 0,1 0,-1-1,1 0,0 1,0-1,0-1,1 1,-1-1,1 1,0-1,0-1,0 1,0-1,1 0,-1 0,1 0,-1-1,1 0,0 0,-1 0,1-1,0 0,0 0,-1 0,7-2,-1 0,-1 0,1-1,0-1,-1 0,0 0,0-1,0-1,-1 1,1-2,-1 1,-1-1,1 0,-1-1,-1 0,1 0,8-14,18-28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29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93,'13'0,"25"-13,18-5,8-12,-9-2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29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1,'0'6,"0"10,0 14,0 16,0 14,0 9,13 7,5 10,-1-3,-4-9,4-3,-2-8,-4-28,-2-39,-4-19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0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84 179,'0'-7,"0"-1,1 1,0-1,0 1,1-1,0 1,0 0,1 0,0 0,0 0,0 0,1 1,0 0,1-1,-1 1,1 1,0-1,1 1,-1 0,1 0,0 0,0 1,1 0,-1 0,1 1,0 0,0 0,0 0,0 1,1 0,14-1,-14 1,1 1,0 0,0 0,-1 1,1 1,0-1,0 1,-1 1,1 0,0 0,-1 0,0 1,0 1,0-1,0 1,0 1,-1-1,1 1,-1 1,-1-1,1 1,-1 0,0 1,0-1,-1 1,1 0,-2 1,1-1,-1 1,0 0,-1 0,0 0,0 1,-1-1,0 1,0 0,-1-1,0 1,-1 0,0 0,0-1,-1 1,0 0,0 0,-1-1,-3 11,1-9,-1 0,0-1,0 1,-1-1,0-1,0 1,-1-1,0 0,-1-1,0 0,0 0,0 0,-1-1,0 0,0-1,-1 0,1-1,-17 6,6-3,1-2,-2 0,1-1,0-1,-1-1,1-1,-1-1,-33-3,-45-15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6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659 398,'1'-30,"0"-1,-2 0,0 1,-2-1,-9-39,9 61,1 1,-2-1,1 1,-1 0,0 0,-1 0,1 1,-2-1,1 1,-1 0,0 1,0-1,-1 1,0 0,0 1,-1 0,1 0,-1 0,-10-4,3 3,0 0,-1 1,1 1,-1 0,0 1,0 1,0 0,0 1,-18 1,23 1,1 0,-1 1,1 0,0 1,-1 0,1 0,1 1,-1 0,0 1,1 0,0 1,0 0,1 0,-15 14,5 1,0 0,2 1,1 1,0 1,2 0,-12 28,9-14,2 1,2 0,-11 57,22-91,0 1,0 0,1 0,0 0,0 0,0 0,0-1,1 1,0 0,1 0,-1 0,1-1,4 10,-4-12,1 1,-1-1,1 0,0 0,0 0,0 0,0 0,1-1,-1 1,1-1,0 0,-1 0,1 0,0-1,0 1,0-1,0 0,0 0,7 0,-3 0,1 0,0-1,0 0,0 0,0-1,0 0,0-1,0 0,-1 0,1-1,-1 0,0-1,1 1,-2-2,1 1,0-1,12-11,5-6,-1-2,-1-1,29-41,12-13,-63 77,0 0,1 0,-1 1,1-1,-1 0,1 1,0-1,0 1,-1 0,1-1,0 1,0 0,0 0,0 0,1 1,-1-1,0 0,0 1,0-1,1 1,3 0,-3 1,-1 1,1-1,-1 1,0 0,1 0,-1 0,0 0,0 0,0 0,-1 1,1-1,-1 1,1-1,-1 1,0-1,0 1,1 3,9 21,-2 0,-1 1,-1-1,5 46,1 118,-8-84,1-77,1-20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6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0,'0'13,"0"18,0 23,0 23,0 18,0 6,0 0,0-5,0-6,14-17,3-14,14-18,6-16,12-18,10-25,8-15,-6-8,-15 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6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96,'13'-14,"25"-3,26-7,21 2,-3 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7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0,'0'14,"0"17,0 16,0 15,0 9,0 6,0 4,0 0,0-6,0-10,0-2,0-5,0 7,0-21,-13-37,-5-40,1-15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4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1,'7'7,"15"15,11 24,0 11,7 9,-3 0,12 2,-2-5,4-11,-6-3,-5-9,-9-5,-16-8,-11-9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7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77 162,'4'-15,"1"1,1 0,0 0,16-25,-18 34,0 0,1 0,-1 1,1 0,0 0,0 0,0 1,1-1,-1 1,1 0,0 1,0 0,0 0,10-3,-2 2,0 0,0 1,0 1,0 0,0 0,1 2,-1 0,0 0,0 1,18 6,-25-6,-1 0,0 1,1-1,-1 2,0-1,-1 1,1-1,0 2,-1-1,0 1,0-1,-1 1,1 1,-1-1,0 0,0 1,-1 0,1 0,-1 0,-1 1,1-1,-1 1,1 7,-2-11,0 0,-1 1,0-1,0 0,0 1,0-1,0 1,0-1,-1 0,0 1,0-1,0 0,0 0,0 1,-1-1,1 0,-3 3,0-1,-1 0,1 0,-1 0,0-1,0 1,0-1,0 0,-9 4,-7 2,0-1,-1 0,-45 10,49-15,-1 0,0-1,0-1,0-1,-1-1,1 0,0-2,-35-6,-37-19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9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1 236,'0'-14,"0"15,0 28,-1 138,3 208,-1-347,8 47,-8-68,1 1,0-1,0 0,1 0,0 0,0 0,1 0,0-1,0 1,0-1,6 6,-8-10,-1 0,1 0,-1-1,1 1,0-1,0 0,-1 1,1-1,0 0,0 0,0 0,0 0,1-1,-1 1,0 0,0-1,0 0,0 1,1-1,-1 0,0 0,0 0,1 0,-1-1,0 1,0-1,0 1,1-1,-1 0,0 0,0 0,0 0,0 0,0 0,-1 0,1-1,0 1,-1-1,1 1,2-4,5-6,-1 1,0-2,-1 1,0-1,6-14,-13 26,0-1,1 0,-1 1,1-1,-1 1,1-1,-1 1,1-1,-1 1,1 0,0-1,-1 1,1 0,0-1,-1 1,1 0,0 0,-1 0,1-1,0 1,-1 0,1 0,0 0,-1 0,1 0,0 0,0 0,-1 1,1-1,0 0,-1 0,1 0,0 1,-1-1,1 0,-1 1,1-1,0 1,-1-1,1 1,-1-1,1 1,-1-1,1 1,-1 0,38 37,-12-12,-23-23,0-1,0 0,0 0,0 0,0 0,0-1,0 1,1-1,-1 0,1 0,-1 0,1 0,-1-1,1 1,-1-1,1 0,0 0,-1 0,1-1,-1 1,1-1,-1 0,1 0,-1 0,1 0,-1-1,0 1,0-1,0 0,0 0,0 0,0 0,0-1,0 1,-1-1,0 1,1-1,-1 0,0 0,0 0,-1 0,1-1,0 1,-1 0,2-7,2-10,0-1,0 0,-2 0,0-41,-3 46,1 0,0 0,0 0,2 0,0 0,1 1,0-1,1 1,1 0,13-24,-6 23,-1 0,2 1,0 0,1 1,0 1,1 0,1 2,31-19,16-2,78-28,-70 31,21-8,127-61,-215 96,0-1,1 0,-1-1,-1 1,1-1,-1 0,1 0,-1 0,0-1,0 1,-1-1,5-8,-7 11,0 0,-1 1,1-1,-1 1,0-1,1 0,-1 1,0-1,0 0,0 0,0 1,-1-1,1 0,0 1,-1-1,1 1,-2-4,0 2,1 1,-1-1,0 1,0 0,0 0,-1-1,1 1,0 0,-1 1,1-1,-1 0,-5-1,-17-9,0 2,-1 0,0 2,-1 1,0 1,0 2,0 0,-32 1,55 3,0 0,1 0,-1 1,0 0,0-1,0 1,0 1,1-1,-1 1,0-1,1 1,0 0,-1 0,1 0,0 1,-5 4,4-2,0 0,0 0,1 1,-1-1,2 1,-1 0,0 0,1 0,-2 10,-1 12,1 0,2 0,2 54,1-47,-1 44,4 165,-1-198,2-1,2 1,16 54,-21-94,0 0,0 0,0-1,1 1,-1 0,1-1,1 0,-1 1,1-2,0 1,0 0,1-1,-1 1,1-1,9 6,-10-8,0-1,0 0,0 1,0-1,0-1,1 1,-1 0,0-1,0 0,1 0,-1-1,0 1,0-1,0 0,0 0,0 0,1 0,-2-1,1 1,0-1,0 0,-1-1,1 1,5-5,5-5,1-1,-2-1,0 0,12-17,21-22,-46 52,1 0,0 0,0-1,0 1,0 0,1 0,-1 0,0 0,0 0,1 0,-1 0,0 1,1-1,-1 0,1 1,-1-1,1 1,-1 0,1-1,-1 1,1 0,-1 0,1 0,0 0,-1 0,1 0,-1 1,1-1,-1 0,1 1,-1-1,1 1,-1-1,1 1,-1 0,0 0,1 0,-1 0,0 0,2 1,3 6,-1 0,0 0,0 0,-1 0,7 17,6 10,-12-28,0 0,1 0,-1-1,2 0,-1 0,0-1,1 0,0 0,1 0,-1-1,1 0,0 0,0-1,0 0,0-1,0 0,0 0,1 0,-1-1,1-1,0 1,-1-1,1-1,-1 0,1 0,-1 0,1-1,-1-1,0 1,0-1,0-1,0 1,-1-1,14-9,32-31,-40 33,0 0,24-15,-36 25,1 1,0-1,0 1,0-1,0 1,0 0,-1 0,1 0,0 0,0 0,0 0,0 0,0 1,0-1,0 1,-1 0,1-1,0 1,0 0,-1 0,1 0,-1 0,1 0,2 3,19 7,-22-11,0 0,0-1,0 1,-1 0,1 0,0 0,0-1,0 1,0 0,-1-1,1 1,0-1,0 1,-1-1,1 1,0-1,-1 0,1 1,-1-1,1 0,-1 1,1-1,-1 0,1 0,-1 1,0-1,1 0,-1-1,3-6,0 1,-1-1,0 0,-1 0,0 0,0 0,-1 0,1 0,-2 0,1 0,-1 0,-1 0,-3-14,-11-27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39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1,'-1'0,"1"0,-1 1,0-1,0 0,0 1,0-1,0 0,1 1,-1-1,0 1,1 0,-1-1,0 1,1 0,-1-1,0 1,1 0,-1-1,1 1,0 0,-1 0,1 0,-1 0,1-1,0 1,0 2,-7 28,6-25,-11 114,6 210,7-213,-2-95,2-1,1 1,0-1,2 0,0 0,14 41,-16-57,0-1,0 1,1 0,-1-1,1 0,0 1,0-1,1 0,-1 0,1-1,0 1,0-1,0 0,0 0,0 0,1-1,0 1,-1-1,1 0,0 0,0-1,0 1,0-1,0-1,0 1,0 0,1-1,-1 0,0 0,0-1,0 0,0 0,8-2,-1-1,-1 0,0 0,-1-1,1-1,-1 0,0 0,0-1,-1 0,0 0,0-1,-1-1,0 0,0 0,-1 0,0-1,7-14,-6 11,-1-1,0 0,-1 0,-1-1,0 0,-1 0,-1 0,0 0,-1 0,-1-1,-1-28,0 42,0-1,0 1,-1 0,1-1,-1 1,0 0,1-1,-1 1,0 0,-1 0,1 0,-2-3,2 4,0 0,1 0,-1 1,0-1,0 1,0-1,0 0,0 1,0 0,0-1,0 1,0 0,0-1,0 1,0 0,0 0,0 0,0 0,0 0,-2 0,1 1,-1 0,0 0,0 0,0 0,1 0,-1 1,0 0,1-1,-1 1,1 0,0 0,0 0,0 0,0 1,0-1,0 1,-2 4,-1 2,1-1,0 1,0 0,1 0,0 0,1 0,0 0,0 1,1-1,0 1,1-1,0 1,3 17,-2-21,0 0,1 0,0 0,0 0,1 0,0 0,0-1,0 1,0-1,1 0,0 0,0 0,1 0,-1-1,1 0,0 0,0 0,0 0,1-1,-1 0,12 5,0-3,0 1,0-2,0 0,1-2,-1 1,1-2,0-1,18-1,-4-2,0-1,0-2,44-13,25-16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40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0,'0'14,"0"30,0 34,0 31,0 24,0 8,0 1,0-11,0-14,0-20,-7-27,-2-26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41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1241,'5'-1,"1"0,-1 0,0-1,1 1,-1-1,0 0,7-5,24-7,416-83,-198 47,-253 50,21-4,0 0,-1-1,1-2,-1 0,0-1,-1-1,26-16,-37 15,-20 13,-25 15,19-4,0 0,1 1,1 1,-23 30,32-38,0 0,1 1,0 0,0 0,1 0,0 0,1 1,0-1,0 1,1 0,0 0,0 17,2-26,0 1,0 0,0 0,0 0,0 0,1-1,-1 1,0 0,1 0,0-1,-1 1,1 0,0-1,0 1,0-1,0 1,0-1,0 1,1-1,-1 0,0 1,1-1,-1 0,1 0,-1 0,1 0,0 0,-1-1,1 1,0 0,0-1,1 1,6 0,0 0,0-1,0 0,0-1,15-3,15 0,-16 4,1-1,-1-2,0 0,0-2,44-14,66-17,-117 33,0 0,0 1,0 1,0 0,0 2,22 2,-33-2,0 1,0-1,0 1,0 0,-1 0,1 1,4 3,-8-6,0 1,0 0,1-1,-1 1,0 0,0 0,0 0,0-1,-1 1,1 0,0 0,0 0,0 1,-1-1,1 0,-1 0,1 0,-1 0,1 1,-1-1,0 0,1 1,-1-1,0 0,0 0,0 1,0-1,0 0,0 1,-1 1,1-3,0 0,-1 0,1 0,0 0,0 1,0-1,0 0,-1 0,1 0,0 0,0 0,0 0,0 0,-1 0,1 0,0 0,0 0,0 0,-1 0,1 0,0 0,0-1,0 1,0 0,-1 0,1 0,0 0,0 0,0 0,0 0,0 0,0-1,-1 1,1 0,0 0,0 0,0 0,0 0,0-1,0 1,0 0,0 0,0 0,0 0,0-1,-1 1,1 0,0 0,0 0,0-1,0 1,0 0,1 0,-1 0,0-1,-3-6,1 1,1-1,-1-1,1 1,0 0,1 0,0 0,0 0,0-1,1 1,0 0,3-11,4-14,18-42,-26 74,32-77,61-107,62-70,71-138,-221 380,3-2,-1 0,0-1,-2 0,1 0,-2-1,5-27,-9 44,0-1,0 0,0 0,-1 1,1-1,0 0,0 0,0 0,0 1,0-1,-1 0,1 0,0 0,0 1,0-1,0 0,-1 0,1 0,0 0,0 0,0 0,-1 0,1 1,0-1,0 0,-1 0,1 0,0 0,0 0,-1 0,1 0,0 0,0 0,-1 0,1 0,0 0,0 0,0-1,-1 1,1 0,0 0,0 0,-1 0,1 0,0 0,0 0,0-1,-1 1,1 0,0 0,0 0,0-1,0 1,0 0,0 0,-1 0,1-1,0 1,0 0,0 0,0-1,0 1,0 0,0-1,-7 11,1 0,0 0,0 0,1 1,0 0,-5 20,4-13,-29 96,5 1,5 2,6 1,4 0,1 172,14-271,-1 4,1 0,5 32,-5-50,1 0,0-1,0 1,1 0,-1-1,1 0,0 1,0-1,0 0,1 0,-1 0,1 0,0 0,0-1,0 1,1-1,5 5,-6-7,-1 0,0 0,1 0,-1-1,1 1,-1 0,1-1,0 0,-1 1,1-1,-1 0,1-1,0 1,-1 0,1-1,-1 1,1-1,-1 0,1 0,-1 0,1 0,-1 0,0-1,0 1,0-1,4-2,5-6,1 0,-1-1,13-16,-17 18,35-46,-2-2,46-89,1-1,-77 131,-3 7,0-1,-1 0,-1 0,0 0,6-17,-11 16,-7 13,-9 14,1 7,2 1,0 1,2 0,0 1,2 0,1 0,1 1,1 0,2 1,-2 27,5-49,1 0,0 0,0 0,0 0,1 0,0 0,0 0,0 0,1 0,0-1,0 1,1-1,-1 1,1-1,0 0,1 0,7 10,-6-11,0 0,1 0,0 0,0 0,0-1,0 0,0 0,1-1,-1 0,1 0,-1 0,1-1,0 0,0 0,11-1,0 0,-1-1,1-1,-1-1,0 0,0-1,0-1,0-1,-1 0,0-2,0 1,0-2,24-18,21-22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52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0 256,'0'6,"7"16,1 11,14-1,9-5,26-27,44-41,56-39,50-47,-12-1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3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78 118,'-4'-1,"1"0,0 0,-1-1,1 1,0 0,0-1,0 0,0 0,1 0,-1 0,0 0,1-1,-1 1,1-1,-3-3,2 2,-1 0,1-1,0 1,1-1,-1 1,1-1,-1 0,2 0,-3-6,4 10,0 0,0 0,0 0,0 0,0 1,0-1,1 0,-1 0,0 0,1 1,-1-1,0 0,1 0,-1 1,1-1,-1 0,1 1,-1-1,1 0,-1 1,1-1,0 1,-1-1,1 1,1-1,28-9,29 7,-9 7,0 3,69 18,32 5,-136-27,-4-2,1 0,-1 1,0 0,0 1,17 7,-25-8,-1-1,1 1,-1 0,1-1,-1 1,0 0,0 0,0 0,0 1,0-1,0 0,-1 1,1-1,-1 1,0 0,1-1,-1 1,0 0,-1 0,1 0,-1 0,1 0,-1 0,0 0,0 0,0 4,-2 8,-1 0,-1 0,0 0,-1 0,0-1,-12 22,-4 11,0 8,-69 194,76-202,3 1,1 0,-4 69,12-95,0 6,1-1,1 1,4 31,-4-58,0-1,0 0,0 1,0-1,0 1,-1-1,1 0,0 1,0-1,0 1,1-1,-1 0,0 1,0-1,0 0,0 1,0-1,0 1,0-1,1 0,-1 1,0-1,0 0,1 1,-1-1,0 0,0 0,1 1,-1-1,0 0,1 0,-1 1,0-1,1 0,-1 0,0 0,1 0,-1 1,1-1,-1 0,1 0,8-14,1-13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3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0 123,'13'0,"25"-20,25-6,16-13,-6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4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92,'0'-4,"0"0,0 0,0 0,1 0,0 0,0 0,0 0,0 0,1 0,0 0,-1 0,1 1,1-1,-1 1,0-1,1 1,0 0,-1 0,1 0,7-5,-7 7,0-1,0 1,0 0,0 0,0 0,0 0,0 1,0-1,1 1,-1-1,0 1,0 0,1 1,-1-1,0 1,0-1,0 1,0 0,0 0,1 0,-2 0,1 1,0-1,0 1,0 0,-1 0,5 3,2 4,1 1,-1-1,0 2,-1-1,0 2,-1-1,-1 1,1-1,-2 2,0-1,0 1,-1 0,0 0,2 20,0 8,-2 1,-2-1,-4 56,-1-189,-1 28,7-83,-3 141,1 0,0 1,0-1,1 0,-1 1,1 0,1-1,-1 1,1 0,0 0,0 0,0 0,1 1,-1-1,1 1,0 0,1 0,-1 1,1-1,-1 1,1 0,0 0,0 0,1 1,-1 0,0 0,1 0,0 1,-1-1,1 1,0 1,-1-1,1 1,0 0,0 0,-1 1,1 0,0 0,-1 0,1 0,-1 1,1 0,-1 0,0 1,0 0,0-1,0 2,0-1,0 0,5 7,0-1,-1 1,1 1,-2 0,0 0,0 1,10 21,30 78,-45-101,18 48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4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0,'-2'1,"1"0,-1 0,1 0,-1 0,1 0,0 0,0 0,0 0,-1 0,1 1,0-1,0 0,1 1,-1-1,0 1,0-1,1 1,-1 0,1-1,-1 1,1-1,0 4,-3 2,-9 31,2 1,1-1,2 1,-4 70,11-102,1 0,0 1,0-1,0 0,1 0,0 1,0-2,1 1,5 10,-7-15,0-1,-1 1,1-1,0 1,0-1,0 0,0 1,0-1,1 0,-1 0,0 0,1 0,-1 0,1 0,-1 0,1 0,-1-1,1 1,-1 0,1-1,0 0,-1 1,1-1,0 0,-1 0,1 0,0 0,-1 0,1 0,0 0,0 0,-1-1,1 1,-1-1,1 1,0-1,-1 0,1 0,-1 0,1 0,-1 0,0 0,1 0,1-2,4-4,-1 0,0-1,0 0,-1 0,0 0,0-1,-1 0,0 0,0 0,-1 0,0 0,-1-1,2-15,-1 5,-1 0,-1-1,-1 1,0 0,-6-32,-3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4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83,'14'-14,"10"-3,15 0,14 3,11 4,1 4,-3 3,-6 2,1 1,-10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5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6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240 224,'0'-1,"-1"0,1 0,0 0,-1 0,1 0,-1 0,1 0,-1 0,1 0,-1 0,0 0,0 0,1 1,-1-1,0 0,0 0,0 1,0-1,0 1,0-1,0 1,0-1,0 1,0 0,0-1,0 1,0 0,0 0,0 0,0 0,0 0,0 0,-3 0,-36 5,29 1,0 0,1 1,0 0,0 0,0 1,1 0,1 1,-1 0,1 1,1-1,0 2,0-1,1 1,0 0,-4 12,4-10,1 0,0 1,1-1,1 1,0 0,1 0,0 0,1 0,1 0,0 0,1 0,5 27,-5-37,1 1,-1-1,1 1,0-1,0 1,0-1,1 0,-1 0,1 0,0 0,0-1,1 1,-1-1,1 0,0 0,-1 0,1 0,0-1,1 0,-1 1,0-1,1-1,-1 1,1-1,0 0,-1 0,1 0,0 0,8-1,-6 0,1-1,-1 0,0 0,1 0,-1-1,0 0,0-1,0 0,-1 0,1 0,0-1,-1 1,0-2,0 1,0-1,-1 0,0 0,7-8,-5 4,0 0,-1-1,0 1,-1-1,0 0,-1-1,0 1,0-1,-1 1,0-1,-1 0,-1 0,0-1,0 1,-1 0,0 0,-1 0,0 0,-1-1,-3-10,4 19,0 0,0 0,0 0,1 0,-1-1,1 1,0 0,0 0,0 0,0-1,0 1,1 0,0 0,-1 0,1-1,0 1,1 0,-1 0,0 1,1-1,0 0,0 0,0 1,0-1,0 1,0-1,0 1,1 0,-1 0,1 0,0 0,3-1,11-6,0 1,0 1,1 0,29-6,-3-1,-23 7,0-2,-1 0,0-1,0-1,-1-1,-1-1,0 0,0-2,18-19,-34 31,0 1,0-1,0 0,0 0,-1 0,0 0,1 0,-1 0,0 0,-1-1,1 1,0 0,-1-4,0 6,0 0,0 0,0 0,0 0,0 0,0 0,-1 0,1 0,0 0,-1 0,1 0,-1 0,1 0,-1 0,1 0,-1 1,0-1,1 0,-1 0,0 1,0-1,0 1,1-1,-1 0,0 1,0 0,0-1,0 1,0-1,0 1,0 0,0 0,0 0,0-1,0 1,0 0,0 0,0 0,0 1,0-1,0 0,0 0,0 0,0 1,0-1,0 1,-1 0,-2 1,0-1,0 2,0-1,0 0,0 1,1 0,-1 0,1 0,0 0,0 0,0 1,0-1,1 1,-1 0,1 0,0 0,0 0,0 0,-1 8,-5 10,2 0,-5 35,-1 57,5 0,10 156,1-105,-2 60,-2-212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6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1 187,'0'-6,"13"-3,31-20,29-11,14-12,-8 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7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1,'0'13,"0"25,0 25,0 29,0 26,0 11,0-1,0-10,0-12,0-17,0-17,-7-21,-2-19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8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1027,'1'-1,"0"-1,0 0,0 1,1-1,-1 1,0 0,1-1,-1 1,1 0,-1 0,1 0,0 0,-1 0,1 0,0 0,0 0,0 1,0-1,-1 1,1 0,0-1,0 1,3 0,11-4,521-142,-492 136,106-28,-127 31,-1-1,0-2,-1 0,22-14,-41 22,0 0,0 0,0-1,0 1,-1-1,1 0,-1 0,0 1,2-5,-3 6,-1 1,1-1,-1 0,0 1,1-1,-1 0,0 1,0-1,0 0,1 0,-1 1,0-1,0 0,0 1,0-1,0 0,0 0,-1 1,1-1,0 0,0 0,0 1,-1-1,1 0,0 1,-1-1,1 0,0 1,-1-1,1 1,-1-1,1 1,-1-1,1 1,-1-1,0 1,1-1,-1 1,0-1,1 1,-1 0,0 0,1-1,-1 1,-1 0,-1 0,0 0,-1 1,1-1,0 1,0 0,0-1,0 2,0-1,0 0,1 0,-1 1,0 0,1-1,-1 1,1 0,-1 0,1 1,0-1,0 0,-2 4,0-2,-15 16,0 1,2 0,1 2,1 0,0 0,2 1,1 1,1 0,1 1,-12 46,21-67,1-1,-1 1,1 0,0-1,0 1,0 0,1 0,-1-1,1 1,0-1,1 1,-1-1,1 1,4 6,-5-9,0-1,0 1,0-1,1 0,-1 1,1-1,-1 0,1 0,-1 0,1 0,0 0,-1-1,1 1,0 0,0-1,0 1,-1-1,1 0,0 0,0 1,0-1,0 0,0-1,0 1,-1 0,1 0,0-1,0 1,0-1,-1 0,1 0,0 1,-1-1,1 0,0 0,-1 0,3-3,1 1,-1 0,0-1,-1 1,1-1,0 0,-1 0,0 0,0 0,0 0,0-1,-1 1,3-9,14-62,-17 60,1 1,1 0,6-16,-10 30,0-1,1 1,-1-1,0 1,1-1,-1 1,1-1,-1 1,1-1,-1 1,1 0,-1-1,1 1,-1 0,1 0,-1-1,1 1,-1 0,1 0,0 0,-1-1,1 1,-1 0,1 0,0 0,-1 0,1 0,-1 0,1 1,0-1,-1 0,1 0,-1 0,1 0,-1 1,1-1,0 0,-1 1,1-1,-1 0,1 1,-1-1,0 0,1 1,-1-1,1 1,-1-1,0 1,1-1,-1 1,0-1,1 2,24 32,-22-29,3 3,-2-1,0-1,0 0,1 0,0 0,11 9,-15-14,1 0,-1 0,0 0,1 0,-1-1,1 1,-1-1,1 1,0-1,-1 0,1 1,0-1,-1 0,1 0,0 0,-1 0,1 0,-1-1,1 1,0 0,-1-1,1 1,-1-1,1 0,-1 1,1-1,-1 0,1 0,-1 0,0 0,0 0,3-2,6-7,-1 0,0-1,10-15,-15 20,0 0,0 0,0 0,1 0,-1 1,1 0,1 0,-1 0,1 1,0 0,0 0,0 0,0 1,1 0,13-5,-14 7,1 0,0 0,0 1,0 0,0 0,0 1,0 0,-1 0,1 0,0 1,-1 0,1 0,-1 1,1 0,-1 0,0 0,0 1,-1 0,1 0,-1 0,0 1,0 0,0 0,0 0,-1 0,0 1,0 0,4 8,-3-5,0 0,-1 0,0 1,0 0,-1-1,0 1,-1 0,0 1,-1-1,0 0,0 1,-1-1,0 0,-1 1,-1-1,1 0,-1 0,-5 13,-8 0,15-23,-1 0,1 1,-1-1,1 0,0 1,-1-1,1 0,-1 0,0 1,1-1,-1 0,1 0,-1 0,1 0,-1 1,1-1,-1 0,0 0,1 0,-1-1,1 1,-1 0,1 0,-1 0,0 0,-1-2,1 1,0-1,-1 1,1-1,0 0,0 0,0 0,0 1,0-1,0 0,1 0,-1 0,1 0,-1 0,1 0,0 0,-1-1,1 1,0 0,1 0,-1-2,1-21,2 1,0-1,2 1,13-44,45-94,193-344,-242 479,0 1,0 2,19-46,-30 63,-1 0,0 0,0 1,-1-1,0 0,0 0,0 0,-1 0,0 0,-1-1,0 1,-1-8,1 13,0-1,1 1,-1-1,0 1,-1 0,1-1,0 1,-1 0,1 0,-1-1,0 1,1 1,-1-1,0 0,0 0,0 1,-1-1,1 1,0-1,-1 1,1 0,0 0,-1 0,1 1,-1-1,0 0,1 1,-1 0,1-1,-1 1,0 0,1 1,-1-1,0 0,1 1,-1-1,1 1,-1 0,1 0,-1 0,1 0,0 0,-1 1,1-1,0 0,0 1,0 0,0 0,0 0,0 0,1 0,-4 4,-1 5,0 1,0 0,1 0,1 1,0-1,0 1,1 0,-1 22,-1 112,6-110,-2 113,9 324,-8-469,1 0,-1 0,1 0,0 0,1-1,-1 1,1 0,3 7,-4-11,0 0,-1-1,1 1,0 0,0 0,0 0,-1-1,1 1,0-1,0 1,0 0,0-1,0 0,0 1,0-1,1 0,-1 1,0-1,0 0,0 0,0 0,0 0,0 0,1 0,-1 0,0 0,0-1,0 1,0 0,0-1,0 1,0-1,0 1,0-1,0 1,0-1,0 0,0 1,-1-1,1 0,0 0,0 0,0-1,16-15,-2-1,0 0,-1-1,-1-1,0 0,14-33,14-21,61-82,-93 145,-10 19,-10 23,-6 2,5-10,1 0,0 1,2 0,1 1,-6 31,13-51,0 1,0 0,1-1,0 1,0-1,1 1,-1 0,1-1,1 1,-1-1,1 1,0-1,0 0,0 0,1 0,0 0,0 0,0 0,0-1,1 0,0 1,0-1,0 0,0-1,0 1,1-1,0 0,0 0,10 4,-8-4,0-1,0 1,1-1,-1-1,1 1,-1-2,1 1,0-1,-1 0,9-1,28-4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48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81,'0'-13,"0"-18,0 3,0 20,0 17,13 21,12 19,1 7,-4 8,-19-8,-30-12,-43-2,-57-7,-6-9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1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10,'0'-7,"0"5,0 16,-7 32,-2 21,1 13,1 6,2-5,-5-16,0-6,1-20,9-36,4-19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2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18,'-1'-1,"1"1,0-1,0 0,0 0,0 0,-1 1,1-1,0 0,-1 0,1 1,0-1,-1 0,1 1,-1-1,1 0,-1 1,1-1,-1 1,0-1,1 1,-1-1,0 1,1-1,-1 1,0 0,0-1,1 1,-1 0,0 0,0-1,0 1,1 0,-1 0,0 0,0 0,0 0,1 0,-1 0,0 1,0-1,-1 0,-36 11,31-8,0 0,1 0,0 1,0 0,0 0,0 1,1 0,-1 0,1 0,0 0,1 1,-1 0,-4 8,8-11,-1 1,1-1,0 1,-1 0,2 0,-1-1,0 1,1 0,0 0,-1 0,2 0,-1 0,0 0,1 0,0-1,0 1,0 0,0 0,0-1,1 1,0-1,0 1,0-1,0 0,0 1,5 3,6 7,1 0,22 16,-23-21,-1 1,-1 0,1 1,-2 0,12 15,-20-22,1 0,-1 1,0-1,0 0,0 1,-1-1,0 1,0-1,0 1,0 0,-1 0,0-1,0 1,0 0,0-1,-1 1,0 0,0-1,0 1,0 0,-4 6,0-2,0 0,0 0,-1 0,-1-1,0 0,0 0,0-1,-1 0,0 0,0-1,-1 0,1 0,-1-1,-1 0,1-1,-1 0,-18 5,20-6,0-1,0 0,0 0,0-1,-1 0,1 0,0-1,0 0,-1-1,1 0,0 0,0 0,0-1,0-1,0 1,0-1,1-1,-1 1,1-1,0 0,0-1,-11-9,17 13,-1 0,1 0,0 0,-1-1,1 1,0 0,0-1,0 1,0-1,0 1,0-1,0 0,1 1,-1-1,0 0,1 0,0 1,-1-1,1 0,0 0,0 1,0-1,0 0,0 0,0 0,1 1,-1-1,0 0,1 0,0 1,-1-1,1 0,0 1,0-1,0 1,0-1,0 1,0-1,0 1,1 0,-1-1,2 0,4-3,0 1,0-1,1 1,-1 1,1-1,0 1,14-3,27-4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2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0,'0'7,"-13"8,-5 9,1 13,3 14,5 11,3 3,3 2,1-3,-4-12,-2-15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3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1 119,'6'0,"29"-13,29-5,23-12,3-1,-13 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5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6,'4'-6,"3"16,6 18,-7 3,-2 0,0 0,-3 53,-1-50,1 1,7 45,-8-78,1-1,-1 0,0 1,0-1,1 0,-1 1,1-1,-1 0,1 1,-1-1,1 0,0 0,0 0,0 0,-1 0,1 0,0 0,0 0,1 0,-1 0,0 0,0 0,0-1,0 1,1 0,-1-1,0 0,1 1,-1-1,0 1,1-1,-1 0,0 0,1 0,-1 0,1 0,-1 0,0 0,1-1,-1 1,0 0,1-1,-1 1,0-1,1 1,-1-1,1-1,10-4,0 0,-1-1,0-1,11-9,-12 9,-5 5,16-14,1 0,1 2,0 1,1 1,29-12,-48 23,1 0,-1 0,1 1,-1 0,1 0,0 0,-1 1,1-1,0 1,0 1,-1-1,1 1,0 0,-1 0,1 1,-1 0,1 0,-1 0,0 0,0 1,0 0,0 0,0 0,-1 1,1 0,-1-1,0 1,0 1,0-1,-1 1,4 5,-4-6,-1 0,1 0,-1 1,1-1,-1 1,0-1,-1 1,1 0,-1 0,0 0,0 0,-1 0,1 0,-1 0,0 0,-1 0,1 0,-1 0,0 0,0 0,-1-1,1 1,-1 0,0 0,0-1,-1 0,1 1,-1-1,-3 4,-1 0,0 0,-1-1,1 0,-1-1,-1 0,1 0,-1-1,0 0,0 0,-1-1,1 0,-1-1,-14 4,8-5,1 1,0-2,-1 0,0-1,-18-1,29 0,0 1,-1-1,1 0,0 0,0 0,0-1,0 0,0 0,1 0,-1-1,0 1,1-1,0 0,0 0,0-1,0 1,0-1,1 0,-4-5,6 8,1 0,-1 0,0 0,1 0,-1-1,1 1,-1 0,1 0,0-1,0 1,0 0,-1-1,1 1,0 0,1-1,-1 1,0 0,0-1,0 1,1 0,-1-1,1 1,-1 0,1 0,-1 0,1 0,0-1,0 1,0 0,-1 0,1 0,0 0,0 1,2-3,20-12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3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0,'0'7,"0"8,0 9,0 13,0 14,0 18,0 4,0-4,0-6,-6 5,-3-2,-6-13,-1-14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3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0 165,'20'0,"33"-20,28-7,20 1,12-7,1 0,-19 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4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303 411,'-6'-3,"0"0,-1 0,0 1,1 0,-1 0,0 1,0 0,0 0,0 0,-1 1,1 0,0 1,0-1,0 1,-13 4,12-2,-1 1,0 0,1 0,0 1,0 0,0 1,1 0,-1 0,1 0,1 1,-10 12,5-5,2 0,-1 1,2 0,0 1,1 0,-6 17,11-28,0 1,0-1,0 1,1 0,0-1,1 1,-1 0,1 0,0-1,0 1,1 0,-1 0,1-1,1 1,-1-1,1 1,0-1,0 1,0-1,1 0,5 7,-6-10,0 0,0 0,0 0,1 0,-1-1,1 1,-1-1,1 0,0 0,-1 1,1-2,0 1,0 0,-1-1,1 1,0-1,0 0,0 0,0 0,0 0,-1-1,1 1,0-1,0 1,0-1,-1 0,1 0,0 0,-1-1,1 1,-1-1,4-2,10-7,0-1,-1 0,23-25,-19 18,-16 17,-1-1,0 1,1 0,-1 0,1 0,0 0,0 1,0-1,0 1,0-1,0 1,0 0,0 0,0 0,0 1,1-1,4 1,-7 1,1-1,0 1,0 0,0 0,0 1,-1-1,1 0,0 1,-1-1,1 1,-1-1,0 1,1-1,-1 1,0 0,0 0,0 0,0 0,0 0,-1 0,1 0,-1 0,1 0,-1 0,0 0,1 0,-1 3,2 15,-1-12,-1-1,1 0,0 1,1-1,0 0,0 0,0 0,1 0,0-1,0 1,1-1,5 8,-8-13,0-1,0 1,0 0,0-1,0 1,0-1,1 1,-1-1,0 0,0 1,0-1,1 0,-1 0,0 0,0 0,0 0,1 0,-1 0,0-1,0 1,1 0,-1 0,0-1,0 1,0-1,0 1,0-1,0 0,0 1,0-1,0 0,0 0,0 0,0 0,0 0,-1 0,1 0,0 0,-1 0,1 0,0-2,32-55,-28 48,5-11,-4 8,0 0,1 1,1 0,-1 0,2 0,0 1,11-12,-17 22,-1-1,0 1,1 0,-1 0,1 0,-1 0,1 0,0 0,-1 0,1 1,0-1,-1 1,1 0,0 0,0 0,-1 0,1 1,0-1,-1 1,1-1,0 1,-1 0,1 0,-1 0,1 1,-1-1,0 0,1 1,-1 0,3 2,3 3,0 0,0 0,-1 1,0 0,0 1,7 11,-8-8,1 1,-1 0,-1 0,0 0,-1 1,4 25,-6-30,-1 0,-1 1,1-1,-1 0,-1 0,1 0,-2 0,1 0,-1 0,-1 0,-3 9,2-16,0-10,1-19,7-4,2 1,0 0,2 0,15-36,59-121,-57 131,116-232,-136 280,-1 0,-1-1,1 0,-1 0,0 0,-1 0,0 0,-1 0,1-18,-9 7,7 20,0 0,-1 0,1 0,0 0,-1 0,1 0,0 0,-1 0,1 0,0 0,-1 0,1 0,0 0,-1 0,1 0,0 0,-1 0,1 0,0 0,-1 0,1 1,0-1,-1 0,1 0,0 0,-1 1,1-1,0 0,0 0,-1 1,1-1,-3 4,1-1,0 0,0 1,0-1,0 1,0-1,-2 8,-17 77,4 1,3 0,4 1,4 1,7 98,5-143,-6-46,0 1,0-1,0 0,0 1,0-1,0 0,0 1,0-1,0 1,0-1,0 0,1 1,-1-1,0 0,0 1,0-1,0 0,1 1,-1-1,0 0,0 0,1 1,-1-1,0 0,1 0,-1 1,0-1,1 0,-1 0,0 0,1 0,-1 1,0-1,1 0,-1 0,1 0,-1 0,0 0,1 0,-1 0,0 0,1 0,-1 0,1 0,-1 0,0 0,1-1,-1 1,0 0,1 0,6-4,-1 0,1-1,-1 0,0 0,0 0,-1 0,10-13,36-54,-31 42,163-209,-190 258,1 0,1 0,1 1,1-1,1 1,-1 24,4-38,0 0,-1 0,2 0,-1 0,1 0,0 0,0-1,1 1,-1-1,1 1,0-1,1 0,-1 0,1 0,0-1,7 6,-3-3,0-1,1 0,0-1,0 0,0 0,0-1,1-1,0 1,11 1,-1-1,1 0,0-2,0 0,0-1,0-2,1 0,-1-1,40-10,-7-7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7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40,'7'0,"9"0,14 0,16 0,21-6,11-3,6 1,-5 1,-2 2,-1 2,-20 2,-40 0,-22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7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17,'-7'0,"11"0,12 0,10 0,6 0,12 0,5 0,0 0,6 0,-7-7,-11-2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6:58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14,'0'-1,"0"1,0-1,0 1,0-1,0 1,0-1,1 1,-1-1,0 1,0-1,0 1,0-1,1 1,-1 0,0-1,0 1,1-1,-1 1,0 0,1-1,-1 1,0 0,1-1,-1 1,1 0,-1-1,0 1,1 0,-1 0,1 0,-1-1,1 1,-1 0,1 0,-1 0,1 0,-1 0,1 0,-1 0,1 0,-1 0,1 0,-1 0,1 0,0 1,28 9,-18-6,32 11,20 6,-2 3,0 2,60 37,-103-52,-1 1,-1 0,1 1,-2 1,0 0,-1 1,0 1,-1 0,-1 1,-1 1,0-1,-1 2,-1-1,8 25,-13-31,-1 1,1 0,-2 0,0 0,-1 0,0 0,0 0,-2 0,0 1,0-1,-1 0,-6 21,2-18,-1 0,0 0,-1-1,-1 0,0 0,-1-1,0 0,-2-1,-13 13,-2 1,-2-1,-50 34,45-39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55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81,'0'-14,"7"-3,8 0,16 3,9 5,4 3,-6 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56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1 127,'6'-14,"16"-3,24-7,24-11,1-1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7:59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1 278,'0'-17,"0"5,-1 0,2-1,0 1,0 0,7-24,-7 34,-1 0,1 0,0 0,0 1,0-1,0 0,0 0,1 1,-1-1,1 1,-1-1,1 1,-1 0,1 0,0-1,-1 1,3-1,-1 2,0-1,0 0,0 1,0 0,0-1,0 1,0 1,0-1,0 0,0 1,0-1,0 1,0 0,0 0,3 2,7 3,1 1,-1 1,0 1,0-1,-1 2,-1 0,1 0,-2 1,1 1,8 13,-1-1,-1 2,-1 1,-1 0,12 31,-19-41,-2 0,0 1,-1 0,-1 0,0 0,-2 0,0 0,-1 1,0-1,-5 34,-3-31,6-21,1 0,0 1,0-1,0 0,0 0,0 0,0 1,-1-1,1 0,0 0,0 0,0 0,-1 0,1 0,0 1,0-1,0 0,-1 0,1 0,0 0,0 0,0 0,-1 0,1 0,0 0,0 0,-1 0,1 0,0 0,0 0,0 0,-1 0,1 0,0 0,0 0,0-1,-1 1,1 0,0 0,0 0,-1 0,0-3,-1 1,1-1,-1 1,1-1,0 0,0 0,0 1,1-1,-1 0,0-6,-2-16,2-1,1 1,1-1,1 0,1 1,1 0,1 0,2 0,0 0,2 1,0 0,15-24,-12 24,2 0,1 1,0 1,2 0,0 1,2 1,0 1,1 1,1 0,1 2,33-20,-7 12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0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1 349,'3'0,"1"-1,-1 0,1 1,-1-1,0 0,1-1,-1 1,0-1,0 1,0-1,0 0,0 0,0 0,5-5,35-43,-29 32,-7 9,12-13,26-40,-42 57,0 0,0 0,-1 0,1 0,-1-1,0 1,0-1,-1 1,0-1,0 0,0 1,0-1,-1 0,0 0,-1-6,1 10,0 1,-1 0,1 0,0-1,-1 1,1 0,0 0,-1 0,0 0,1 0,-1-1,0 1,1 0,-1 0,0 1,0-1,0 0,0 0,0 0,0 0,0 1,0-1,0 1,0-1,-1 1,1-1,0 1,0-1,0 1,-1 0,1 0,0 0,-1 0,1 0,0 0,0 0,-1 0,1 0,0 1,0-1,0 0,-1 1,1-1,0 1,0-1,0 1,-1 1,-5 1,0 1,1 1,0-1,0 1,0 0,-8 10,7-6,0 1,1 0,0 0,0 1,1-1,1 1,0 0,0 1,1-1,1 1,0-1,0 1,0 22,2-28,0 0,1 0,-1 0,1-1,0 1,0 0,1-1,0 1,0-1,0 1,1-1,-1 0,1 0,1 0,-1 0,1-1,-1 1,1-1,1 0,-1 0,0 0,1-1,0 0,0 0,0 0,0 0,0-1,1 0,9 3,-3-3,0-1,0 0,0 0,0-2,0 1,0-2,0 1,0-2,0 1,0-2,-1 1,1-2,-1 0,0 0,-1-1,1 0,12-10,18-15,-1-1,59-63,-84 79,0-1,-1 0,-1-1,-1 0,-1-1,0 0,16-42,-27 61,0 1,0-1,0 0,0 0,0 0,0 0,0 0,0 0,0 0,0 0,0 0,0 0,0 0,0 0,0 1,1-1,-1 0,0 0,0 0,0 0,0 0,0 0,0 0,0 0,0 0,0 0,1 0,-1 0,0 0,0 0,0 0,0 0,0 0,0 0,0 0,0 0,0 0,0 0,1 0,-1 0,0 0,0 0,0 0,0-1,0 1,0 0,0 0,0 0,0 0,2 19,-1 25,-5 32,1-18,4 73,-1-126,1 0,0 0,0 0,0-1,1 1,-1 0,1-1,3 7,-4-10,-1-1,1 1,-1-1,0 1,1-1,-1 1,1-1,-1 1,1-1,-1 1,1-1,-1 0,1 1,0-1,-1 0,1 0,0 1,-1-1,1 0,-1 0,1 0,0 0,-1 0,1 0,1 0,-1-1,1 1,-1-1,1 0,-1 0,0 0,1 0,-1 0,0 0,0 0,0 0,0 0,1 0,-2-1,1 1,1-3,19-31,-3-1,16-40,-20 41,2 0,1 2,23-34,-37 62,1 0,0 0,0 0,0 1,0-1,1 1,0 0,0 1,7-5,-10 7,0 0,1 0,-1 1,1-1,-1 1,0 0,1-1,-1 1,1 0,-1 0,1 1,-1-1,0 0,1 1,-1 0,0-1,1 1,-1 0,0 0,0 0,0 1,0-1,0 0,0 1,0-1,3 5,8 8,0 0,-1 2,-1-1,-1 2,0-1,-1 1,-1 1,0 0,-1 0,-1 0,-1 1,-1-1,0 1,-2 1,1 22,-4-25,-3-21,-1-29,5 23,0 0,1 1,0-1,0 1,1-1,1 1,0-1,0 1,0 0,1 1,1-1,0 0,0 1,0 0,11-12,-11 15,0 0,1 0,-1 1,1-1,0 1,0 1,0-1,1 1,-1 0,1 0,0 1,-1 0,1 0,0 1,0 0,1 0,-1 0,0 1,0 0,0 0,0 1,11 2,-1 3,0 0,-1 1,0 0,-1 1,0 1,0 1,14 11,32 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5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1,'0'13,"0"11,0 9,0 11,0 5,0 2,0-3,0 5,13-14,5-26,-1-16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1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395 141,'0'-7,"0"0,0 1,-1-1,0 0,0 0,-1 0,0 1,0-1,0 1,-1-1,0 1,0 0,-1 0,-8-11,9 14,-1 0,1 0,-1 0,0 1,0-1,0 1,0 0,-1 0,1 0,0 0,-1 1,1 0,-1 0,0 0,1 1,-1-1,0 1,0 0,1 0,-1 1,0 0,-6 1,-1 1,0 1,1 0,0 1,0 0,0 1,0 0,1 1,0 0,1 1,-1-1,1 2,-8 10,-2 2,2 1,0 1,2 0,-14 29,27-48,0-1,1 1,-1-1,1 1,0 0,0 0,0 0,1-1,0 1,-1 0,1 0,0 0,1 0,0 6,0-8,-1-1,1 1,0-1,-1 0,1 1,0-1,0 1,0-1,0 0,0 0,1 0,-1 0,0 0,0 0,1 0,-1 0,1 0,-1 0,1-1,-1 1,1-1,-1 1,1-1,-1 1,1-1,0 0,-1 0,1 0,-1 0,1 0,0 0,-1 0,1-1,0 1,2-2,4 0,-1-1,0 0,0 0,0 0,0-1,0-1,-1 1,1-1,-1 0,0 0,-1-1,1 1,6-11,17-15,-27 29,0 0,1 0,-1 0,0 1,1-1,-1 1,1-1,-1 1,1 0,0 0,0 0,-1 1,1-1,0 1,0-1,4 1,46 10,-12-1,-29-8,0 0,0-1,0-1,-1 1,1-2,0 0,0 0,19-8,-1-2,53-29,-15 5,-58 32,0 1,0 0,0 1,0 0,13-1,-16 2,-1 1,1-1,-1 0,1 0,-1-1,1 0,-1 0,0-1,0 0,0 0,0 0,8-7,7-13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1.4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1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91,'0'-4,"0"0,0-1,1 1,-1 0,1 0,0 0,0-1,1 1,-1 0,1 1,0-1,0 0,0 0,1 1,-1-1,1 1,0 0,0 0,0 0,4-3,-5 5,1 0,-1-1,1 1,-1 1,0-1,1 0,-1 1,1-1,0 1,-1 0,1 0,-1 0,1 0,0 0,-1 0,1 1,-1 0,1-1,-1 1,1 0,-1 0,0 0,1 0,-1 1,0-1,0 1,0-1,0 1,0 0,0-1,0 1,-1 0,3 4,6 9,0 0,-2 0,0 1,0 0,-2 0,0 1,-1 0,0 0,-2 0,0 0,-1 1,0 29,-2-42,-1 1,0-1,0 1,-1-1,0 0,0 0,0 1,0-1,-1-1,-4 8,7-11,-1 0,1 0,-1 0,0 0,1 0,-1 0,0 0,0 0,1 0,-1 0,0 0,0-1,0 1,0 0,0-1,0 1,0-1,0 1,-1-1,1 1,0-1,0 0,0 1,0-1,-1 0,1 0,0 0,0 0,0 0,-1 0,1-1,0 1,0 0,0 0,0-1,-1 1,1-1,0 1,0-1,0 1,0-1,0 0,0 0,0 1,1-1,-1 0,0 0,0 0,0 0,0-1,0-1,-1 1,1-1,0 1,0-1,0 0,0 0,1 1,-1-1,1 0,-1 0,1 0,0 0,0 0,1 1,-1-1,0 0,1 0,0 0,0 1,0-1,0 0,0 1,0-1,1 1,1-4,6-8,0 1,1 0,14-13,-19 20,3-3,1 0,0 0,1 0,0 1,0 1,20-12,-26 18,0-1,0 0,0 1,1 0,-1 0,0 0,0 0,1 1,-1 0,1-1,-1 2,0-1,1 0,-1 1,0 0,0 0,1 0,-1 1,0-1,0 1,0 0,0 0,6 5,2 3,-1 1,0 0,-1 1,0 0,0 0,-1 1,13 26,-13-21,2-1,0 0,1-1,14 15,-25-30,1 1,-1-1,0 1,1-1,-1 0,1 0,0 1,-1-1,1 0,0-1,0 1,-1 0,1 0,0-1,0 1,0-1,0 0,0 1,0-1,0 0,0 0,0 0,0-1,-1 1,1 0,0-1,0 1,0-1,0 1,0-1,-1 0,1 0,0 0,0 0,-1 0,1 0,1-3,2-1,0 0,0-1,-1 0,0 0,0-1,0 1,-1-1,5-13,4-22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2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0,'0'20,"0"13,0 15,7-2,2-1,-1-2,-1-8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2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0,'-6'0,"-3"13,0 18,9 17,4 14,1-4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3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1 115,'0'262,"0"-261,0-1,0 0,0 0,0 0,0 0,0 1,0-1,-1 0,1 0,0 0,0 0,0 1,0-1,0 0,0 0,0 0,0 1,0-1,0 0,0 0,0 0,0 1,0-1,0 0,0 0,0 0,0 1,1-1,-1 0,0 0,0 0,0 1,0-1,0 0,0 0,0 0,1 0,-1 0,0 1,0-1,0 0,0 0,1 0,-1 0,0 0,0 0,0 0,1 0,-1 0,0 0,0 0,0 0,1 0,-1 0,0 0,0 0,0 0,1 0,-1 0,0 0,0 0,0 0,1 0,-1 0,0 0,0 0,1 0,13-20,17-39,-28 53,2-4,0 0,0 1,1-1,0 1,1 1,0-1,13-11,-18 18,1 0,-1 0,1 1,0-1,0 1,0-1,0 1,-1 0,2 0,-1 0,0 1,0-1,0 1,0 0,0 0,0 0,0 0,1 0,-1 1,0-1,0 1,0 0,0 0,0 0,0 0,0 0,-1 1,1 0,0-1,-1 1,4 3,10 9,-1 0,18 22,-22-22,2 0,0-1,0-1,1 0,17 11,-27-21,0 0,-1 0,1 0,0-1,0 1,0-1,0 0,0 0,0-1,1 1,-1-1,0 0,0 0,0 0,1-1,-1 1,0-1,0 0,0 0,0-1,0 1,0-1,-1 0,1 0,0 0,6-5,-2-1,0 0,0 0,-1 0,0-1,-1 0,0 0,0-1,-1 1,0-1,-1-1,0 1,4-17,-1 1,-1-1,-2 0,3-53,-7 77,0 0,1 1,-1-1,0 0,0 0,-1 1,1-1,-1 0,1 0,-1 1,0-1,0 0,0 1,0-1,-1 1,1-1,-1 1,1 0,-1 0,0 0,0-1,0 2,-3-4,2 4,0 1,0-1,1 1,-1 0,0-1,0 1,1 1,-1-1,0 0,0 1,0-1,1 1,-1 0,1 0,-1 0,0 0,1 1,0-1,-1 0,1 1,0 0,0 0,-4 3,1-1,1 0,-1 1,1-1,0 1,0 0,1 0,0 0,-1 1,2-1,-1 1,1 0,-1-1,2 1,-3 8,4-11,0 0,0 0,0 0,0 0,0 0,0 0,1 0,0 0,-1 0,1 0,0-1,1 1,-1 0,0-1,1 1,-1-1,1 1,0-1,0 0,0 1,0-1,0 0,1-1,-1 1,0 0,1-1,-1 1,1-1,0 0,-1 1,1-1,0-1,3 2,20 6,-6-2,0 0,31 16,-44-18,0 1,-1-1,1 1,-1 0,0 0,0 1,-1 0,1 0,-1 0,6 12,0 4,-1 1,-2 0,0 1,-2-1,0 1,-2 1,0-1,-2 1,0-1,-2 1,-1 0,-1-1,-1 1,-7 26,6-41,0 0,0 0,-1 0,-1-1,0 0,0 0,0 0,-1-1,-1 0,-15 14,21-20,-2 0,1 1,0-1,0 0,-1-1,1 1,-1 0,0-1,1 0,-1 0,0 0,0 0,1-1,-6 1,6-2,0 1,0-1,0 0,0 0,0 0,1 0,-1 0,0-1,1 1,-1-1,1 0,-1 0,1 1,0-2,0 1,0 0,0 0,0-1,1 1,-1-1,-1-2,-3-7,1 0,1 0,-1 0,2-1,0 1,0-1,1 0,1 0,0 0,1 0,0 0,1 0,1 0,0 1,4-18,2 1,1 1,1 1,1 0,1 0,28-43,6 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524 22,'0'-1,"0"0,-1 0,1 0,0 0,-1 0,1 0,-1 0,1 0,-1 0,1 0,-1 0,0 0,0 0,1 1,-1-1,0 0,0 0,0 1,0-1,0 0,0 1,0-1,0 1,0 0,0-1,0 1,0 0,0-1,0 1,0 0,-1 0,1 0,-1 0,-39 3,27 2,1 0,0 1,1 1,-1 0,1 0,1 1,-1 1,1 0,1 1,-12 12,-2 6,1 0,-35 59,19-22,3 2,3 1,4 2,-33 112,60-173,0-1,0 1,1 0,0-1,1 1,0 0,1 0,-1-1,2 1,-1 0,1-1,0 0,1 1,0-1,0 0,1 0,0 0,1-1,5 8,-3-7,0 0,1-1,0 1,0-1,1-1,0 0,0 0,0-1,1 0,0 0,0-1,0-1,1 0,17 3,-11-2,1-2,-1 0,1-1,0-1,0-1,-1 0,1-1,0-1,-1-1,0 0,0-1,0-1,-1-1,28-15,-40 20,0-1,0 1,-1-1,0 0,1 0,-1 0,0 0,0 0,-1-1,1 1,-1-1,1 0,-1 0,-1 0,1 0,0 0,-1 0,0 0,0 0,0-1,0 1,-1-7,0 7,-1-1,0 1,0-1,0 1,-1 0,0-1,1 1,-1 0,-1 0,1 0,-1 1,1-1,-1 0,0 1,-1 0,1-1,0 1,-1 1,0-1,1 0,-8-2,-3-2,-1 1,1 0,-1 2,0-1,-1 2,1 0,-1 1,-17 0,-50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4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1,'0'6,"0"9,0 16,0 21,0 17,0 9,0 4,0 9,0 1,0 0,0-11,0-11,0-18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5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0 526,'1'-1,"-1"-1,1 1,-1-1,1 1,0-1,-1 1,1-1,0 1,0 0,0 0,0-1,0 1,1 0,-1 0,0 0,0 0,1 0,-1 0,0 0,1 1,-1-1,1 0,2 0,47-15,-34 12,437-105,-141 38,-296 67,-12 3,1 0,-1 0,0 0,0 0,1-1,-1 0,0 0,0 0,-1-1,1 0,0 0,4-4,-9 7,0-1,0 1,-1-1,1 1,0 0,0-1,-1 1,1-1,0 1,-1 0,1-1,0 1,-1 0,1-1,-1 1,1 0,0 0,-1-1,1 1,-1 0,1 0,-1 0,1 0,-1-1,1 1,-1 0,1 0,-1 0,1 0,-1 0,1 0,-1 0,1 1,0-1,-1 0,1 0,-1 0,1 0,-1 1,1-1,-1 0,0 1,-29 5,14 1,0 1,0 0,0 0,1 2,1 0,0 1,0 0,-15 16,21-18,0-1,1 1,0 0,0 1,1-1,0 1,0 1,1-1,1 1,0 0,0 0,1 0,-2 19,4-26,1-1,-1 0,1 0,0 0,0 0,1 1,-1-1,1 0,-1 0,1 0,0 0,0 0,0 0,1 0,-1 0,1-1,-1 1,1 0,0-1,0 1,0-1,1 0,-1 0,0 0,1 0,0 0,-1 0,1 0,0-1,0 0,0 1,0-1,0 0,0-1,0 1,0 0,4-1,3 1,0-1,1 0,-1-1,0 0,0 0,0-1,0-1,0 0,-1 0,14-7,0-2,-19 9,-1 1,1-1,0 1,0 0,0 0,0 1,0-1,0 1,0 0,0 0,1 0,-1 0,0 1,1 0,-1 0,0 0,1 0,-1 1,0 0,0 0,1 0,6 3,-5-2,1 0,-1 0,1-1,0 1,-1-1,1-1,0 0,-1 1,1-2,0 1,0-1,-1 0,1-1,-1 1,1-1,-1-1,0 1,0-1,0 0,7-4,10-8,0-1,-1-1,32-31,-1-10,-43 45,1 1,0 0,0 0,2 1,-1 1,1 0,0 1,24-13,-33 21,-1-1,1 1,0 0,0 0,0 0,0 1,0-1,0 1,0 0,0 0,0 0,0 1,0-1,0 1,0 0,-1 0,1 0,0 1,0 0,-1-1,1 1,-1 0,0 1,1-1,-1 1,0-1,0 1,-1 0,1 0,0 0,3 6,-1-1,0 0,-1 1,0 0,0 0,-1 0,0 0,0 0,-1 1,0-1,-1 1,0 0,-1 10,0-11,-1 0,0 0,0 0,-1 0,0-1,-1 1,0 0,-6 11,9-19,0-1,0 0,0 1,0-1,0 1,0-1,0 0,0 1,0-1,0 0,0 1,-1-1,1 0,0 1,0-1,0 0,-1 1,1-1,0 0,-1 0,1 1,0-1,0 0,-1 0,1 0,0 1,-1-1,1 0,0 0,-1 0,1 0,0 0,-1 0,1 0,-1 0,1 0,0 0,-1 0,1 0,0 0,-1 0,1 0,-1 0,1 0,0 0,-1 0,1 0,0-1,-1 1,1 0,0 0,-1 0,1-1,-2-26,8-1,1 0,1 0,22-47,-14 37,49-122,2-3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6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63,'0'-3,"0"-1,-1 1,1 0,-1-1,0 1,0 0,0 0,0-1,-1 1,1 0,-1 0,0 0,0 1,-4-6,5 7,0 0,0 1,0-1,0 0,0 0,0 0,0 0,0 1,-1-1,1 1,0-1,-1 1,1-1,0 1,-1 0,1 0,0 0,-1-1,1 1,-1 1,1-1,0 0,-1 0,1 0,0 1,-1-1,1 1,0-1,-1 1,1-1,0 1,0 0,0-1,0 1,0 0,0 0,-2 2,-5 6,0 0,0 0,1 1,0 0,1 1,1-1,-8 18,3-1,1 1,-6 31,1 15,4 2,-1 75,10 157,3-215,-3-27,-1-42,2 0,0 0,8 45,-8-69,0 1,0-1,0 1,0-1,0 1,0 0,0-1,0 1,1-1,-1 1,0-1,0 1,0-1,1 1,-1-1,0 1,0-1,1 1,-1-1,0 0,1 1,-1-1,1 1,-1-1,1 0,-1 1,0-1,1 0,-1 0,1 1,-1-1,1 0,0 0,-1 0,1 0,-1 0,1 0,-1 1,2-2,17-16,33-55,53-102,-28 43,10 3,-47 72,63-118,-139 244,16-34,-15 40,21-41,-5 11,-21 82,37-117,1 1,0-1,0 1,1-1,1 1,0 0,0-1,1 1,1-1,0 1,0-1,1 0,5 12,-5-18,0 0,0 1,0-1,1-1,0 1,0 0,0-1,1 0,0 0,-1 0,2 0,-1-1,0 0,0 0,1-1,0 1,-1-1,11 2,-3-1,-1-1,0-1,1 0,-1 0,1-2,-1 1,0-2,14-2,34-11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5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1,'7'0,"15"0,11 7,6 2,10-1,3-1,-7-2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7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32,'13'0,"18"0,17 0,7 0,0 0,5 0,-1 0,-12-13,-12-5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8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86,'6'0,"17"0,16-7,16-2,11-6,15-1,0-4,-14 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8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0,'13'0,"25"0,32 13,24 12,16 20,9 17,-9 11,-23 12,-26 13,-24 9,-25 6,-40 4,-49 9,-39-4,-25-23,11-28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9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589 22,'0'-1,"0"0,-1-1,1 1,-1 0,0 0,1 0,-1 0,0 0,0 0,0 0,0 0,0 0,0 0,0 0,0 1,0-1,0 0,0 1,-1-1,1 0,0 1,0 0,-1-1,1 1,0 0,0 0,-1 0,1-1,0 1,-2 1,-44-1,30 5,0 1,0 0,0 1,1 0,0 1,0 1,1 1,1 0,-1 1,-19 21,0 2,1 1,-48 69,59-73,2 1,1 1,1 1,2 1,1 0,2 1,2 0,1 1,2 0,-6 59,14-83,1 0,0 0,0-1,2 1,-1-1,2 1,-1-1,2 0,0 0,0-1,1 1,0-1,1 0,0-1,1 0,0 0,1-1,17 16,-15-16,1 0,0-1,0 0,0-1,1-1,1 0,-1 0,1-1,-1-1,2 0,-1-1,0-1,0 0,1-1,-1 0,18-2,-27 0,-1 1,1-1,-1 0,1 0,-1 0,1-1,-1 1,1-1,-1 0,0-1,0 1,0-1,-1 1,1-1,0 0,-1-1,0 1,0-1,0 1,3-5,-5 4,1 1,0-1,-1 0,0 0,0 0,0 1,-1-1,1 0,-1 0,0 0,0 0,0-1,0 1,-1 0,0 1,0-1,0 0,0 0,0 0,-1 0,0 1,0-1,-2-3,-3-2,0-1,-1 2,1-1,-2 1,1 1,-1-1,0 2,-1-1,0 1,0 0,0 1,0 1,-1-1,-22-5,6 4,-1 0,1 2,-1 1,-55 1,1 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09.9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0,'-2'1,"0"-1,0 0,0 1,0 0,1-1,-1 1,0 0,0 0,0 0,1 0,-1 0,1 1,-1-1,1 0,-1 1,1-1,0 1,-2 2,-21 37,20-33,-27 55,3 2,3 1,3 0,3 2,3 1,3 0,2 0,4 1,3 0,6 82,-1-134,1-1,1 0,0 0,1 0,1 0,0-1,2 1,0-1,11 19,-13-28,0 1,0-1,1-1,0 1,0-1,1 0,-1 0,1-1,0 0,1 0,0-1,-1 1,1-2,0 1,1-1,-1-1,1 1,-1-1,1-1,12 1,-8-1,0-2,0 0,-1 0,1-1,0-1,-1 0,13-5,21-11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10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1 120,'0'-14,"13"-3,31-7,35 2,30 4,16 5,8 5,-19 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10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0,'0'14,"0"23,0 20,0 20,0 10,0 3,0 0,0-9,-14-4,-3-10,-7-15,-5-17,2-27,6-36,6-13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10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271 191,'0'-6,"0"-16,13-18,12-1,7 6,12 9,12 8,10 15,-1 8,3 16,-3 17,-14 16,-34-1,-61 10,-63-5,-65-13,-58-14,11-12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4.4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480 0,'-97'49,"79"-40,0 0,0 2,-20 17,34-26,0 1,0 0,1 0,0 0,0 0,0 1,0 0,0-1,0 1,1 0,0 0,0 0,0 1,0-1,1 0,0 1,0-1,0 1,0-1,1 1,-1-1,1 7,7 14,17 45,-16-50,0 0,-2 0,0 1,-1 0,3 32,-8-48,0 1,0-1,-1 0,1 0,-1 0,-1 0,1 0,-1-1,1 1,-1 0,0 0,-1-1,1 0,-1 1,0-1,0 0,-1 0,1-1,-1 1,0-1,1 1,-2-1,1 0,0-1,-1 1,1-1,-1 0,-5 2,-6 2,-1 0,0-2,0 0,-30 3,37-6,1 0,-1-1,1 0,-1-1,1 0,-1 0,1-1,-1 0,-16-7,26 9,0 0,-1 0,1 0,0 0,-1 0,1 0,0-1,0 1,-1 0,1 0,0 0,-1 0,1-1,0 1,0 0,0 0,-1-1,1 1,0 0,0 0,0-1,-1 1,1 0,0-1,0 1,0 0,0-1,0 1,0 0,0 0,0-1,0 1,0 0,0-1,0 1,0 0,0-1,0 1,0-1,11-8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4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9,'0'-7,"0"5,0 9,0 17,0 24,-13 30,-5 23,1 6,4-1,3-11,4-17,3-7,2-29,1-42,0-21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6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16,0 18,0 18,0 13,0 3,0 10,0-2,0 1,0-6,0-16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5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1,'13'0,"18"0,10 6,19 16,-2 11,-4 13,-10 5,-14 1,-12 5,-14-8,-23-5,-14-10,-15-11,-12-9,3-21,19-29,22-8,14 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5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52,'0'-1,"1"-1,-1 0,0 0,0 0,0 0,0 1,0-1,-1 0,1 0,0 0,-1 1,1-1,-1 0,0 0,0 1,0-1,1 1,-1-1,-1 0,1 1,0 0,0-1,0 1,-1 0,1 0,-1 0,1-1,-1 2,1-1,-1 0,0 0,1 0,-1 1,0-1,0 1,0-1,1 1,-1 0,0 0,0 0,0 0,0 0,1 0,-1 0,0 1,0-1,0 1,1-1,-4 2,-4 1,1 0,-1 1,1 0,0 0,0 1,0 0,1 1,-12 10,8-4,1 1,0 0,1 1,0 0,1 0,1 1,-6 18,10-27,0 1,1 0,0 0,0 0,1 0,0 0,0 0,0 0,1 0,0 0,1 0,0 1,0-1,0 0,1 0,0-1,0 1,5 10,-5-14,0-1,0 1,0 0,0-1,0 0,0 1,1-1,-1 0,1 0,0 0,-1-1,1 1,0 0,0-1,0 0,0 0,0 0,0 0,1 0,-1-1,0 0,0 1,1-1,-1 0,0 0,0-1,1 1,-1-1,0 0,0 1,0-1,0-1,0 1,0 0,3-3,2 0,0-1,0 0,0-1,-1 0,0 0,0-1,-1 0,0 0,0 0,10-17,-14 19,1-1,1 0,-1 1,1 0,0-1,0 2,0-1,9-7,-9 10,-1 0,1 1,-1-1,1 1,0 0,-1 1,1-1,0 0,0 1,-1 0,1 0,0 0,0 0,0 1,-1 0,7 1,37 8,2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6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1,'-3'0,"0"1,0-1,0 1,0 0,-1 0,1 0,1 1,-1-1,0 1,0 0,0-1,1 1,-1 0,1 1,-4 2,-29 39,35-43,-11 17,0 0,2 1,1 0,0 1,1-1,1 2,1-1,1 0,1 1,0 0,2 0,1 21,0-37,-1-1,2 1,-1 0,0 0,1-1,0 1,0 0,0-1,1 1,0-1,0 1,0-1,0 0,0 0,1 0,0 0,0 0,0-1,0 1,1-1,-1 0,1 0,0 0,0 0,0-1,0 1,0-1,1 0,-1-1,1 1,-1-1,1 1,-1-2,1 1,0 0,0-1,7 0,7 0,0-2,-1 0,1-1,-1 0,0-2,0 0,0-1,-1-1,0-1,0 0,-1-1,21-15,-25 16,0-1,-1 0,0-1,0-1,-1 0,0 0,-1-1,0 0,-1 0,-1-1,0 0,0-1,-1 1,-1-1,6-28,-10 38,0 0,-1-1,0 1,0 0,0 0,-1-1,1 1,-1 0,0 0,0-1,-1 1,-3-7,5 9,-1 1,0 0,0 0,0-1,0 1,0 0,0 0,0 0,0 0,-1 0,1 0,0 1,-1-1,1 0,0 1,-1-1,1 1,-1-1,1 1,-1 0,1-1,-1 1,1 0,-1 0,1 0,-1 0,0 0,1 1,-1-1,1 0,0 1,-1-1,1 1,-1-1,1 1,0 0,-3 1,-2 2,1 0,-1 0,0 1,1 0,0 0,0 0,1 0,-1 1,1 0,1 0,-1 0,1 0,0 1,0 0,1-1,-1 1,2 0,-3 10,3-11,0 0,0 0,1 0,0 1,0-1,0 0,0 0,1 1,0-1,1 0,-1 0,1 0,1 0,-1-1,1 1,0 0,0-1,0 0,1 0,0 0,5 6,-1-5,0 0,1-1,0 0,0-1,0 1,1-2,-1 1,1-1,0-1,-1 0,17 1,14 0,62-3,-65-1,27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7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99,'14'0,"17"0,3-7,17-1,5-14,1-9,-11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7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18,'0'-13,"-13"8,-5 19,2 20,2 18,5 13,3 2,3 3,2-4,1 1,-7-12,-1-15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8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1 145,'0'-6,"20"-3,26 1,32-12,17-2,4 2,-7-2,-6 2,-12 6,-17 11,-19 12,-16 19,-12 11,-7 6,-5 7,-1 10,-1-20,1-17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8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1,'7'0,"15"7,11 1,-1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09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0,'0'441,"0"-449,2-1,-1 1,1 0,1 0,-1-1,1 1,1 1,-1-1,10-14,-5 11,-1 0,2 0,-1 1,1 0,17-14,-25 22,0 1,0 0,1 0,-1-1,0 1,1 0,-1 0,1 0,-1 1,1-1,-1 0,1 0,0 1,-1-1,1 1,0 0,0-1,-1 1,1 0,0 0,0 0,-1 0,1 0,0 1,-1-1,1 0,0 1,0-1,-1 1,1 0,-1-1,1 1,-1 0,1 0,-1 0,1 0,-1 0,0 1,0-1,1 0,-1 1,0-1,1 3,3 5,-1 0,0 0,-1 1,0 0,3 17,-5-20,-1-6,0 0,0-1,0 1,0 0,0-1,0 1,1-1,-1 1,0 0,0-1,0 1,1 0,-1-1,0 1,0-1,1 1,-1-1,1 1,-1-1,0 1,1-1,-1 1,1-1,-1 0,1 1,-1-1,1 1,0-1,-1 0,1 0,-1 1,1-1,0 0,-1 0,1 0,-1 0,1 0,0 0,-1 0,1 0,0 0,-1 0,1 0,0 0,-1 0,1 0,-1-1,1 1,0 0,-1 0,1-1,-1 1,1-1,-1 1,1 0,-1-1,1 1,0-1,36-40,-15 16,-19 23,0-1,1 1,-1-1,1 1,0 0,-1 0,1 1,0-1,0 1,0 0,0 0,1 0,-1 0,0 1,0 0,1 0,-1 0,0 0,0 1,8 1,1 2,-1 1,1 1,-1 0,1 1,10 8,42 21,-40-27,0-1,0-2,1 0,-1-2,1-1,0-1,0-1,50-4,-65 1,-1-1,1 1,-1-2,1 1,-1-2,0 1,-1-1,1-1,-1 1,0-2,0 1,-1-1,0-1,0 1,0-1,-1-1,-1 1,1-1,-1-1,-1 1,0-1,0 0,5-15,-10 22,1 0,0 0,-1 0,0 0,1 0,-1 0,0 0,-1 0,1 0,0 0,-1 0,0 0,1 0,-1 1,-3-7,3 8,0-1,-1 0,1 1,0-1,-1 1,1 0,-1-1,0 1,1 0,-1 0,0 0,0 0,0 0,0 1,1-1,-1 0,0 1,-3-1,1 1,0 0,-1 0,1 0,0 0,0 1,0 0,0 0,0 0,0 0,0 0,1 1,-1 0,0 0,1 0,-1 0,1 1,0-1,-1 1,1 0,1 0,-1 0,-3 4,1 1,0 0,1 0,-1 1,2-1,-1 1,1 0,1 0,-1 0,2 0,-1 0,1 1,1-1,-1 0,2 1,-1-1,1 0,1 1,-1-1,5 11,-4-14,1 0,-1 0,1 0,1 0,-1 0,1 0,0-1,0 0,1 0,-1 0,1 0,1-1,-1 0,0 0,1 0,0 0,0-1,0 0,0-1,0 1,1-1,-1 0,1-1,-1 1,1-2,0 1,10 0,1-2,0 0,-1-1,1-1,-1-1,0 0,18-8,5-4,50-27,-11-2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0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549 121,'0'0,"0"-1,1 1,-1 0,0-1,0 1,0-1,0 1,0 0,0-1,0 1,0-1,0 1,-1 0,1-1,0 1,0 0,0-1,0 1,0-1,-1 1,1 0,0-1,0 1,-1 0,1 0,0-1,0 1,-1 0,1 0,0-1,-1 1,1 0,0 0,-1 0,1 0,-1-1,1 1,0 0,-1 0,1 0,0 0,-1 0,1 0,-1 0,1 0,-1 0,-20 12,0 9,2 0,0 1,1 1,2 1,-25 44,9-14,-93 160,-81 126,186-311,43-56,4-7,-8 11,-8 9,1 0,1 0,18-14,-27 25,-1 0,1 0,0 1,0 0,0-1,0 1,0 1,1-1,-1 1,1 0,-1 0,1 0,-1 0,1 1,0 0,-1 0,1 0,6 1,0 3,0 0,0 0,-1 1,1 1,-1-1,-1 2,1-1,-1 1,0 1,0 0,7 9,-1-3,1 0,22 15,-34-26,1 0,0-1,-1 1,1-1,0 0,0-1,0 1,0-1,0 0,1 0,-1-1,0 1,0-1,1 0,-1-1,0 1,0-1,0 0,0-1,0 1,0-1,0 0,0 0,0 0,-1-1,1 0,-1 0,7-5,-3 0,1 0,-1 0,-1-1,0 0,0 0,0-1,-2 0,1 0,-1-1,0 1,-1-1,3-15,2-11,-2 0,-2-1,-1 0,-2 0,-2 0,-1 0,-2 0,-9-42,8 59,-1 0,-1 0,-1 0,-1 0,-1 1,0 1,-2-1,0 2,-1-1,-1 2,0 0,-2 0,0 1,-1 1,-25-20,32 29,-1 0,1 0,-1 1,0 0,0 1,-1 0,1 1,-1 0,-13-2,18 5,0-1,0 1,0 0,-1 1,1-1,0 1,0 0,0 1,0 0,0 0,0 0,1 0,-1 1,1 0,-1 0,1 1,-7 5,3 0,-1 0,1 1,1 0,-1 0,2 1,-1 0,2 0,0 1,0 0,1 0,0 1,1-1,0 1,-1 13,4-17,-1 0,2 0,0 0,0 0,0 0,1-1,0 1,1 0,0 0,0-1,1 1,0-1,1 0,0 0,0 0,1 0,-1-1,2 1,-1-1,1 0,10 9,-6-8,0 0,0-1,1-1,0 1,0-1,1-1,-1 0,1-1,0 0,0-1,1-1,-1 1,14-1,13-1,0-2,72-10,-70 5,0 2,51 1,-79 4,-1 0,0 1,1 0,-1 1,0 0,0 1,-1 0,1 1,-1 0,0 1,17 12,-20-11,0-1,-1 1,0 1,0 0,-1 0,0 0,0 0,-1 1,0 0,-1 0,0 0,0 1,4 16,-5-10,0 0,-1 0,0 0,-2 1,1-1,-2 0,-4 26,1-26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1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32,'0'-7,"7"-2,9 1,1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6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440 105,'1'0,"0"-1,0 1,0-1,0 1,0-1,0 1,0-1,0 0,0 1,0-1,0 0,0 0,0 0,0 0,-1 0,1 0,0 0,-1 0,1 0,-1 0,1 0,-1 0,0 0,1-1,-1 1,0 0,0-2,2-34,-3 35,0-1,0 1,0-1,-1 1,1 0,-1-1,0 1,1 0,-1 0,0 0,0 0,-1 1,1-1,0 0,0 1,-1 0,1-1,-1 1,1 0,-1 0,0 0,1 1,-1-1,0 1,0-1,1 1,-1 0,0 0,0 0,-3 1,-7 0,0 0,0 1,0 0,0 1,-14 5,7 1,0 0,1 2,0 1,0 0,1 1,1 1,0 1,1 0,1 2,0-1,2 2,-1 0,2 0,1 1,0 1,1 0,-7 23,13-34,2 0,-1-1,1 1,0 0,1 0,0 1,1-1,0 0,0 0,1 0,0 0,0 0,1 0,1 0,-1 0,1-1,1 1,0-1,0 0,0 0,1 0,0 0,1-1,0 0,0 0,0-1,1 1,0-1,0-1,1 0,-1 0,1 0,0-1,1 0,-1 0,14 3,5 1,1-1,-1-1,1-1,1-2,38 0,-50-3,-1-1,0 0,0-1,0-1,0 0,0-1,-1-1,0-1,0 0,25-14,8-17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2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315 458,'-6'-6,"0"0,-1 1,0 0,0 0,0 0,-1 1,1 0,-1 1,0 0,0 0,-1 0,1 1,0 1,-1-1,1 1,-1 1,1-1,-1 2,-11 0,13 1,-1-1,1 1,0 0,1 0,-1 1,0 0,1 0,-1 1,1 0,0 0,0 0,1 1,-1-1,1 1,0 1,0-1,1 1,-1 0,1 0,1 0,-1 1,-4 11,5-9,0 1,1-1,0 1,0 0,1-1,1 1,0 13,0-20,0-1,0 0,0 1,0-1,1 0,-1 1,1-1,-1 0,1 0,0 1,0-1,0 0,0 0,0 0,0 0,1 0,-1 0,1-1,-1 1,1 0,0-1,0 1,0-1,0 0,0 1,0-1,0 0,0 0,0 0,0-1,1 1,-1 0,0-1,1 0,-1 1,4-1,4-2,0 0,0-1,0 0,0-1,0 0,-1-1,0 0,0 0,0-1,-1 0,11-9,18-12,-32 23,0 1,1-1,-1 0,1 1,0 0,0 1,0-1,0 1,0 0,0 1,1-1,-1 1,1 1,-1-1,0 1,1 0,-1 0,1 1,6 1,0 1,12 5,1-1,0-2,0-1,0-1,1-1,-1-1,53-5,-56-1,0 0,0-2,0-1,-1 0,0-2,-1 0,0-2,0 0,-2-1,1-1,30-30,-38 32,0 0,-2-1,1 0,-2 0,0-1,0-1,-1 1,-1-1,-1-1,0 1,-1-1,0 0,-1 0,-1-1,-1 1,-1-1,0-28,-1 40,0-1,-1 1,0 0,0-1,0 1,0 0,-1 0,0 0,0 0,0 0,-1 0,0 1,0-1,0 1,0 0,-1-1,1 2,-1-1,0 0,-1 1,1 0,0 0,-1 0,0 0,1 1,-1-1,-9-1,7 2,0 1,0 0,-1 0,1 0,0 1,-1 1,1-1,0 1,-1 0,1 1,0 0,0 0,0 0,0 1,0 0,1 0,-1 1,1 0,-9 7,9-6,0 1,0 0,1 0,0 0,0 0,1 1,-1 0,1 0,1 0,0 0,0 1,0-1,1 1,0 0,0 0,1-1,-1 17,2-20,0 1,1 0,-1 0,1 0,0 0,0 0,1-1,-1 1,1 0,0-1,1 1,-1-1,1 0,-1 0,1 0,1 0,-1 0,0-1,1 0,0 1,0-1,0 0,0-1,0 1,0-1,1 0,-1 0,1 0,0-1,4 2,5-1,0 0,-1 0,26-2,-26-1,0 1,-1 1,1 0,-1 1,14 3,-22-4,0 1,0 0,0 0,0 0,-1 0,1 0,-1 1,1-1,-1 1,0 0,0 0,0 0,0 1,-1-1,0 1,1-1,-1 1,0 0,2 6,2 7,-1 1,-1 0,0-1,-2 1,2 22,-5 96,0-95,0-7,-1 1,-2-1,-1 0,-2 0,-22 62,23-78,-2-1,-1 1,0-2,-1 1,0-2,-2 1,0-1,0-1,-1 0,-1-1,0 0,-19 12,27-21,0-1,1 1,-1-1,0-1,-1 1,1-1,0 0,-1 0,1-1,-1 1,0-2,1 1,-1-1,0 0,1 0,-1-1,0 0,1 0,-12-3,10 0,-1 0,1 0,0 0,1-1,-1 0,1 0,0-1,1 0,-1 0,1-1,0 0,1 0,-1 0,-5-12,3 3,0-1,1 0,0 0,2-1,0 0,1 0,0 0,2 0,0 0,1-1,1 1,1-1,0 1,7-30,-3 26,1-1,1 1,1 1,1-1,1 1,1 1,0 0,2 1,0 0,1 0,20-19,43-32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2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0 171,'11'0,"0"1,0 1,-1 0,1 0,-1 1,1 0,-1 1,0 0,0 1,0 0,-1 0,0 1,0 1,0-1,-1 1,0 1,0-1,-1 1,0 1,6 9,-3-4,-1 2,0-1,-1 1,0 1,-2-1,0 1,0 0,-2 1,0-1,-1 1,0 24,-3-36,0-1,-1 1,1-1,-1 0,-1 1,-1 6,2-11,1-1,0 1,-1 0,1-1,0 1,-1 0,1-1,-1 1,1 0,-1-1,1 1,-1-1,1 1,-1-1,0 1,1-1,-1 1,0-1,1 0,-2 1,1-1,0 0,0 0,0 0,0-1,0 1,1 0,-1-1,0 1,0-1,0 1,0-1,1 1,-1-1,0 1,1-1,-1 0,0 1,1-1,-1 0,1 0,-1 1,0-2,-4-7,1 1,0-1,0 1,1-1,0 0,1 0,-1 0,2-1,-1 1,2 0,-1-1,1 1,0-1,1 1,0 0,4-16,0 7,0 0,0 0,2 0,0 1,2 0,-1 1,18-24,-12 23,0 1,1 0,1 1,0 1,1 0,1 2,0 0,0 0,1 2,28-11,-15 9,2 1,-1 1,2 2,-1 1,57-3,-37 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3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 63,'0'-2,"-1"-1,1 1,-1-1,1 1,-1 0,0 0,0-1,0 1,0 0,-1 0,1 0,0 0,-1 0,1 0,-1 0,0 1,0-1,1 1,-1-1,-3-1,1 1,0-1,0 1,0 0,0 0,-1 1,1-1,0 1,-1 0,-8-1,6 2,0 0,0 0,0 1,0 0,0 1,0-1,0 1,0 1,1-1,-1 1,1 0,-8 6,4-2,0 0,0 1,1 1,0 0,1 0,-11 15,4-2,1 1,2 0,0 1,1 0,2 1,-7 26,13-41,1 0,0 0,0 0,1 0,1 0,1 20,-1-28,0-1,1 1,-1 0,1 0,-1-1,1 1,0 0,-1-1,1 1,0 0,0-1,0 1,0-1,1 1,-1-1,0 0,1 0,1 2,-1-2,0 0,1-1,-1 1,0-1,0 1,1-1,-1 0,0 0,1 0,-1 0,0 0,1-1,-1 1,0-1,0 1,1-1,-1 0,3-2,23-12,-2-1,0-1,-1-1,0-1,-2-2,25-27,-39 39,43-50,-39 42,1 1,25-22,-39 37,1 1,-1-1,1 0,-1 1,1-1,0 0,-1 1,1-1,0 1,0-1,-1 1,1-1,0 1,0 0,0-1,-1 1,1 0,0 0,0 0,0-1,0 1,0 0,-1 0,1 0,0 0,0 1,0-1,0 0,0 0,-1 0,1 1,0-1,0 0,0 1,-1-1,1 1,0-1,0 1,-1-1,1 1,0-1,-1 1,1 0,-1-1,1 1,-1 0,1 0,-1-1,0 1,1 0,-1 0,0 0,1 0,-1-1,0 1,0 0,0 2,2 7,0 1,-1 0,0 18,-1-22,-3 137,3-143,0-1,0 0,0 0,-1 1,1-1,0 0,0 1,0-1,0 0,0 1,0-1,0 0,1 1,-1-1,0 0,0 0,0 1,0-1,0 0,0 1,0-1,1 0,-1 0,0 1,0-1,0 0,1 0,-1 0,0 1,0-1,1 0,-1 0,0 0,0 0,1 1,-1-1,0 0,1 0,-1 0,0 0,1 0,-1 0,0 0,1 0,-1 0,0 0,0 0,1 0,-1 0,0 0,1 0,-1 0,1-1,19-16,22-35,-41 51,34-52,-23 34,0 0,2 0,0 1,0 1,2 1,0 0,26-19,-40 33,0 1,0-1,0 1,1-1,-1 1,1 0,-1 0,0 0,1 1,0-1,-1 0,1 1,-1 0,1 0,0-1,-1 1,1 1,-1-1,1 0,0 1,-1-1,1 1,2 1,-2 0,0 0,-1 0,1 1,-1-1,0 1,0 0,0-1,0 1,0 0,0 0,-1 0,1 0,-1 1,0-1,1 4,2 15,0 0,-1 0,-2 0,0 26,-1-42,-1 36,1-41,0-1,-1 0,1 0,0 1,0-1,0 0,0 0,0 1,0-1,0 0,0 1,0-1,0 0,0 0,0 1,0-1,0 0,0 1,0-1,0 0,0 0,0 1,0-1,0 0,0 0,1 1,-1-1,0 0,0 0,0 1,0-1,1 0,-1 0,0 0,0 1,0-1,1 0,-1 0,0 0,1 0,-1 0,0 1,0-1,1 0,-1 0,0 0,1 0,13-13,17-33,-27 39,13-20,1 1,1 1,2 1,24-24,-40 43,0-1,1 2,0-1,0 0,0 1,0 0,1 1,-1-1,1 1,0 1,0-1,0 1,1 0,-1 1,0 0,1 0,-1 0,1 1,-1 0,1 1,-1 0,1 0,8 2,-11-1,0 1,0-1,0 1,0 0,0 0,-1 1,1-1,-1 1,0 0,0 0,0 0,-1 1,1 0,2 5,2 3,-2 0,0 1,0 0,3 17,6 29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4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0 221,'0'-12,"1"0,0 0,0-1,1 2,1-1,0 0,1 0,0 1,1 0,0 0,12-19,-14 25,1 0,0 1,0-1,0 1,1 0,-1 0,1 0,0 1,0 0,0 0,1 0,-1 0,1 1,-1 0,1 0,0 1,0 0,0-1,0 2,0-1,0 1,0 0,0 0,0 1,7 1,-7-1,0 1,0 0,0 0,-1 0,1 1,-1 0,1 0,-1 0,0 1,0 0,-1 0,1 0,-1 0,0 1,0 0,0 0,0 0,-1 0,0 0,0 1,-1-1,1 1,-1 0,2 10,3 12,-2 0,0 1,0 54,-5-70,0 103,3 43,-2-154,-1 0,1 1,0-1,0 0,0 0,1 0,-1 0,1 0,1 0,-1 0,1-1,-1 1,1-1,1 1,-1-1,1 0,-1-1,1 1,0 0,0-1,1 0,-1 0,1 0,0-1,-1 0,1 0,0 0,0 0,0-1,1 1,-1-1,0-1,6 1,8-1,-1 0,0-1,1-2,-1 1,0-2,0-1,-1 0,22-9,28-14,0-2,106-68,-104 48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16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191 316,'-35'-1,"-43"2,72-1,1 1,0 0,0 0,-1 0,1 0,0 1,0 0,0 0,1 1,-1-1,-5 5,9-7,0 1,0 0,0 0,1 0,-1 0,0 0,0 0,1 0,-1 0,0 0,1 0,-1 0,1 0,0 0,-1 1,1-1,0 0,0 0,-1 0,1 1,0-1,0 0,0 0,1 1,-1-1,0 0,0 0,1 0,-1 0,1 1,-1-1,1 0,-1 0,1 0,0 0,1 2,1 1,1 0,0 0,-1 0,1-1,1 1,-1-1,5 3,11 4,0-1,1-1,-1 0,1-2,1 0,-1-2,37 4,164-1,-169-8,1269-73,-553 3,-189 21,641-99,-1012 121,2 10,215 8,-319 6,161-26,-3-2,642 21,-523 15,-241 2,235 41,-313-36,58 1,1-5,133-9,-75-1,246 3,-398 2,1 1,0 2,-1 1,39 14,-30-9,77 12,489-11,-361-16,-181 4,435 14,-330 1,561 46,-1-31,-247-33,-448 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20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0 114,'3'-7,"0"0,0 1,0-1,0 1,1 0,0 0,1 0,-1 1,1-1,0 1,1 0,-1 0,1 1,0 0,0 0,0 0,0 1,1 0,-1 0,1 0,0 1,0 0,0 1,0-1,0 1,11 0,-9 1,1 0,-1 1,0 0,0 0,0 1,0 0,0 1,0 0,0 0,-1 1,1 0,-1 0,0 1,-1 0,1 1,-1-1,0 2,0-1,-1 1,7 8,-3 1,-1-1,-1 1,0 1,-2-1,1 1,-2 1,-1-1,0 1,3 35,-3 15,-7 88,1-96,0 42,-7 124,9-225,-13 67,13-66,-1 0,1 0,-1 0,1 1,-1-1,0 0,0 0,0-1,0 1,0 0,0 0,0 0,-1-1,1 1,-1 0,1-1,-1 1,0-1,1 0,-1 0,0 0,0 0,0 0,0 0,0 0,0 0,-4 0,-16-8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2:20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0 220,'7'7,"2"8,13 16,3 8,10 5,-1 8,1-5,-6-4,-1-9,1-10,9-9,12-15,10-26,15-29,8-38,-10-31,-11-19,-16 13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711 1999 24575,'-13'-3'0,"-1"1"0,14 3 0,-1-1 0,1 1 0,0-1 0,0 1 0,0-1 0,0 1 0,0 0 0,0-1 0,0 1 0,0-1 0,0 1 0,0-1 0,0 1 0,0 0 0,0-1 0,1 1 0,-1-1 0,0 1 0,0-1 0,1 1 0,-1-1 0,0 1 0,1-1 0,-1 1 0,0-1 0,1 0 0,-1 1 0,1-1 0,0 1 0,4 7 0,1 0 0,0-1 0,1 0 0,-1 0 0,1 0 0,1-1 0,-1 0 0,1 0 0,0-1 0,0 0 0,1 0 0,9 3 0,-2-3 0,1 0 0,0 0 0,1-2 0,-1 0 0,34 0 0,3 0 0,1-2 0,-1-3 0,1-3 0,-1-1 0,-1-3 0,91-28 0,-112 26 0,-1-1 0,-1-1 0,0-2 0,-1-2 0,-1 0 0,37-30 0,-51 35 0,0-1 0,-1-1 0,0 0 0,-1-1 0,-1 0 0,0 0 0,-1-1 0,-1-1 0,0 0 0,-2 0 0,0 0 0,9-34 0,36-201 0,-37 190 0,-3-2 0,-3 1 0,3-115 0,-13 139 0,-1 0 0,-2-1 0,-2 2 0,-1-1 0,-2 1 0,-2 0 0,-22-50 0,26 71 0,-5-11 0,-1 1 0,-1 0 0,-21-30 0,-64-107 0,23 35 0,60 107 0,-2 0 0,-1 1 0,0 0 0,-1 2 0,-2 1 0,1 0 0,-2 2 0,-1 0 0,0 2 0,0 0 0,-2 2 0,1 1 0,-29-9 0,30 13 0,0 1 0,-1 1 0,0 1 0,-40-2 0,-105 8 0,74 1 0,9-3 0,40-2 0,0 2 0,-93 14 0,126-12 0,-1 2 0,1 0 0,1 0 0,-1 2 0,1-1 0,0 2 0,0 0 0,0 0 0,1 1 0,1 1 0,-1 0 0,1 0 0,1 1 0,-11 12 0,-5 13 0,1 2 0,2 1 0,1 1 0,2 0 0,2 2 0,-15 50 0,24-69 0,0-1 0,-16 25 0,16-31 0,0 0 0,2 0 0,0 1 0,1 0 0,0 0 0,-3 20 0,2 26 0,2 1 0,8 106 0,0-62 0,-3-86 0,1 1 0,1 0 0,1 0 0,1-1 0,1 1 0,1-1 0,1-1 0,0 1 0,2-1 0,0 0 0,1-1 0,1 0 0,1-1 0,1 0 0,16 18 0,202 246 0,-185-224 0,74 78 0,-109-122-141,0 1 1,0 0-1,-2 1 0,0 0 0,0 1 0,-2 0 0,0 0 1,4 19-1,-10-34 43,24 75-6728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12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1912 24575,'-18'0'0,"19"-1"0,30 4 0,2 6 0,1 1 0,52 24 0,-59-21 0,0-2 0,0-1 0,2-2 0,-1 0 0,31 3 0,306-7 0,-188-8 0,-154 3 0,-1-1 0,1-1 0,-1-1 0,0-1 0,0-2 0,-1 0 0,22-10 0,-16 5 0,0-2 0,0-1 0,-2 0 0,42-35 0,-52 35 0,-1 0 0,0 0 0,-2-2 0,0 1 0,19-36 0,12-17 0,-25 41 0,-1-1 0,-1-1 0,-2 0 0,-1 0 0,-1-2 0,-2 0 0,8-40 0,-6 5 0,-4-1 0,1-108 0,-10 151 0,-1-1 0,-1 1 0,-1 1 0,-1-1 0,-2 1 0,0-1 0,-1 2 0,-23-45 0,10 30 0,-1 1 0,-2 2 0,-1 0 0,-44-45 0,23 31 0,2-3 0,-45-68 0,79 106 0,0 1 0,-1 0 0,0 1 0,-1 0 0,0 1 0,-22-16 0,-91-51 0,12 9 0,91 56 0,0 1 0,-1 1 0,0 1 0,-37-11 0,14 5 0,20 7 0,1 1 0,-1 1 0,0 2 0,-1 0 0,-44 0 0,25 5 0,1 2 0,-68 13 0,50-5 0,-122 36 0,161-37 0,1 0 0,1 2 0,0 0 0,0 2 0,1 0 0,1 2 0,0 0 0,-23 24 0,-61 73 0,-133 188 0,217-273 0,11-13 0,1 0 0,0 0 0,1 1 0,1 0 0,0 0 0,1 1 0,1-1 0,0 1 0,1 0 0,-1 26 0,2 5 0,2-1 0,8 66 0,-7-97 0,2 0 0,-1 0 0,2 0 0,0 0 0,1-1 0,0 1 0,1-1 0,1-1 0,0 1 0,1-1 0,1 0 0,0-1 0,15 17 0,-10-12 0,-1 1 0,14 24 0,-19-27 0,0-1 0,1-1 0,1 0 0,1 0 0,19 19 0,44 27 0,-31-25 0,53 52 0,69 84 0,-146-151-341,0-1 0,1 0-1,26 17 1,11 2-6485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21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2079 24575,'-10'-41'0,"6"32"0,1-1 0,1 0 0,0 0 0,-1-11 0,2 20 0,1-1 0,0 1 0,0-1 0,0 1 0,0-1 0,0 1 0,1 0 0,-1-1 0,0 1 0,1-1 0,-1 1 0,1 0 0,-1-1 0,1 1 0,0 0 0,-1 0 0,1-1 0,0 1 0,0 0 0,0 0 0,0 0 0,0 0 0,0 0 0,0 0 0,0 0 0,1 1 0,-1-1 0,0 0 0,0 0 0,1 1 0,-1-1 0,1 1 0,1-1 0,-1 1 0,0 0 0,0 0 0,0 0 0,0 0 0,0 0 0,0 1 0,0-1 0,0 1 0,-1-1 0,1 1 0,0 0 0,0 0 0,0 0 0,0 0 0,-1 0 0,1 0 0,1 2 0,33 29 0,-11-9 0,-4-8 0,0-2 0,0 0 0,1-1 0,1-1 0,0-1 0,0-1 0,1-2 0,0 0 0,1-1 0,39 4 0,-25-5 0,-1 2 0,61 18 0,-61-13 0,0-3 0,65 9 0,-71-17 0,0-2 0,0-1 0,0-2 0,-1 0 0,0-3 0,0 0 0,0-2 0,-1-1 0,0-2 0,-1-1 0,48-29 0,-63 34 0,-1-2 0,0 0 0,-1-1 0,0 0 0,18-22 0,48-74 0,-28 35 0,-49 71 0,19-25 0,27-46 0,-41 61 0,-1 0 0,0-1 0,-1 0 0,0 0 0,-1 0 0,0 0 0,1-19 0,0-27 0,-4-91 0,-1 121 0,-3 1 0,0 0 0,-1 0 0,-2 0 0,-15-40 0,9 36 0,-108-281 0,111 288 0,-1 1 0,-1 0 0,-1 0 0,0 2 0,-27-32 0,-12-20 0,19 26 0,-53-55 0,34 42 0,46 52 0,-18-22 0,-1 1 0,-1 1 0,-1 2 0,-1 1 0,-36-25 0,-7 4 0,36 21 0,-2 3 0,0 0 0,-1 3 0,-42-16 0,35 23 0,0 1 0,-1 3 0,1 1 0,-1 3 0,-1 1 0,1 3 0,-63 7 0,84-4 0,0 0 0,0 2 0,0 1 0,0 1 0,1 1 0,0 1 0,0 1 0,1 1 0,1 1 0,0 1 0,0 2 0,2-1 0,-1 2 0,2 1 0,0 1 0,2 0 0,-22 27 0,-9 21 0,-81 122 0,115-162 0,2 1 0,0 0 0,2 0 0,1 1 0,2 0 0,-7 46 0,6-4 0,1 111 0,6-89 0,-1-30 0,9 91 0,-2-129 0,0-1 0,2 0 0,0 0 0,2-1 0,0 0 0,2 0 0,0-1 0,17 23 0,-8-15 0,1-1 0,2-1 0,1-1 0,52 46 0,-60-61 0,0 0 0,0 0 0,1-2 0,1 0 0,35 13 0,94 15 0,-58-17 0,-71-16-97,-1 2-1,1 0 1,-1 1-1,0 0 1,-1 2-1,0 0 1,0 0-1,-1 2 1,0 0-1,-1 1 1,0 0-1,-1 1 0,15 18 1,30 46-6729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7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10,0 14,0 12,0 3,7-9,-5-14,-3-13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38 662 24575,'-13'0'0,"-12"0"0,26-26 0,33-16 0,29-14 0,26-11 0,16 0 0,4-2 0,-3 3 0,-7 1 0,-6 10 0,-13 2 0,-6 3 0,-17 17 0,-17 21 0,-22 25 0,-14 11-8191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44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17 499 24575,'0'13'0,"-6"5"0,-3-8 0,8-19 0,9-14 0,11-17 0,22-8 0,18-9 0,11-1 0,7-5 0,-2 2 0,-1-2 0,0 10 0,-5 14 0,-15 13-8191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49 654 24575,'-13'0'0,"-5"-7"0,1-15 0,17-10 0,14-14 0,19-12 0,23-2 0,9-5 0,1 2 0,1-2 0,3-2 0,3 3 0,-4 12 0,-7 16 0,-15 20 0,-15 19 0,-12 16 0,-11 5-8191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87 776 24575,'-3'0'0,"0"1"0,0-1 0,0 1 0,0 0 0,1 0 0,-1 0 0,0 0 0,1 1 0,-1-1 0,1 1 0,-1 0 0,1-1 0,-4 5 0,4-4 0,0-1 0,0 1 0,0 0 0,-1-1 0,1 1 0,0-1 0,-1 1 0,1-1 0,-1 0 0,0 0 0,1-1 0,-4 2 0,5-2 0,1 0 0,-1 0 0,1 0 0,0 0 0,-1 0 0,1 0 0,-1 0 0,1 0 0,0 0 0,-1 0 0,1 0 0,0-1 0,-1 1 0,1 0 0,-1 0 0,1 0 0,0 0 0,-1-1 0,1 1 0,0 0 0,-1 0 0,1-1 0,0 1 0,0 0 0,-1-1 0,1 1 0,0 0 0,0-1 0,0 1 0,-1 0 0,1-1 0,0 1 0,0 0 0,0-1 0,0 1 0,0-1 0,3-19 0,18-22 0,-20 40 0,57-97 0,4 3 0,4 2 0,5 3 0,92-92 0,-126 145-115,-11 10 237,46-38 0,-66 61-237,0 0 1,1 0-1,0 0 0,0 1 0,1 0 0,-1 1 0,1 0 0,0 0 0,-1 0 0,1 1 0,1 0 0,14-1 0,7 6-6711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48 495 24575,'-6'0'0,"-10"0"0,-1-7 0,9-15 0,11-11 0,20-13 0,25-5 0,12-7 0,8-1 0,0 3 0,-6-2 0,1 3 0,-11 16 0,-14 29 0,-14 22 0,-10 16 0,-8 4-8191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24575,'0'-6'0,"6"-17"0,10-10 0,15-12 0,8-6 0,12-8 0,-4 1 0,4 2 0,-6-2 0,1 9 0,-6-1 0,3 9 0,8 10 0,-5 12-8191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93 24575,'0'-17'0,"1"8"0,-1 0 0,0 0 0,-1 1 0,0-1 0,-2-12 0,3 21 0,-1-1 0,1 0 0,0 1 0,0-1 0,0 1 0,-1-1 0,1 1 0,0-1 0,-1 1 0,1-1 0,0 1 0,-1-1 0,1 1 0,-1 0 0,1-1 0,0 1 0,-1 0 0,1-1 0,-1 1 0,1 0 0,-1-1 0,1 1 0,-1 0 0,0 0 0,1 0 0,-1 0 0,1-1 0,-1 1 0,1 0 0,-1 0 0,0 0 0,0 0 0,-1 1 0,-1 0 0,1 1 0,-1-1 0,1 0 0,0 1 0,0-1 0,0 1 0,0 0 0,0-1 0,0 1 0,-3 4 0,-10 13 0,1-1 0,0 2 0,2 0 0,0 0 0,-16 43 0,-33 123 0,22-60 0,-60 194-1365,92-298-5461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24575,'-1'-28'0,"1"-38"0,0 62 0,1 1 0,-1-1 0,1 0 0,0 0 0,-1 1 0,2-1 0,-1 0 0,0 1 0,1-1 0,0 1 0,-1 0 0,5-6 0,-5 9 0,-1 0 0,1-1 0,0 1 0,0 0 0,0 0 0,-1 0 0,1-1 0,0 1 0,0 0 0,0 0 0,-1 0 0,1 0 0,0 1 0,0-1 0,0 0 0,0 0 0,-1 0 0,1 1 0,0-1 0,0 0 0,-1 1 0,1-1 0,0 1 0,-1-1 0,1 0 0,0 1 0,-1 0 0,1-1 0,-1 1 0,1-1 0,-1 1 0,1 0 0,-1-1 0,1 1 0,0 1 0,25 32 0,-19-23 0,83 94 0,132 119 0,-172-175 0,133 110-1365,-162-144-5461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6:5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0 328 24575,'7'0'0,"15"-7"0,11-2 0,13-6 0,5-1 0,7-10 0,8-2 0,11-8 0,7 1 0,2 0 0,-7 6 0,-10 9 0,-3-7 0,-7 2 0,-13 5-8191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551 110 24575,'0'-14'0,"0"-17"0,-13-3 0,-18 3 0,-17 41 0,-6 38 0,5 32 0,-9 14 0,6 6 0,5 5 0,10-2 0,-2-12 0,6-8 0,2-4 0,6-24 0,8-39 0,6-37 0,5-15-8191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07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0,'7'0,"15"0,17 0,16 0,11 0,-5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24575,'0'-22'0,"-1"10"0,1 0 0,1 1 0,0-1 0,0 0 0,4-15 0,-5 27 0,0-1 0,0 1 0,0-1 0,0 1 0,0 0 0,1-1 0,-1 1 0,0-1 0,0 1 0,0-1 0,0 1 0,1-1 0,-1 1 0,0 0 0,0-1 0,1 1 0,-1-1 0,0 1 0,1 0 0,-1-1 0,0 1 0,1 0 0,-1-1 0,0 1 0,1 0 0,-1 0 0,1 0 0,-1-1 0,1 1 0,-1 0 0,1 0 0,-1 0 0,0 0 0,1 0 0,-1 0 0,1 0 0,-1 0 0,1 0 0,-1 0 0,1 0 0,-1 0 0,1 0 0,-1 0 0,1 0 0,-1 0 0,1 0 0,-1 1 0,1-1 0,-1 0 0,0 0 0,1 1 0,-1-1 0,0 0 0,1 1 0,0-1 0,18 25 0,-17-22 0,49 75 0,-1 2 0,68 80 0,-66-100-455,1-3 0,121 99 0,-134-127-6371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1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1 472 24575,'0'-6'0,"7"-16"0,15-4 0,17-11 0,22 1 0,34-14 0,28 3 0,12 1 0,-4 10 0,-3-3 0,-11 5 0,-12 8 0,-16 3 0,-18 4 0,-1 6 0,-25 6 0,-33 3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35 24575,'0'-7'0,"-7"-15"0,-15 16 0,-18 22 0,-1 29 0,-8 26 0,5 21 0,-4 15 0,7 3 0,4 2 0,7-11 0,-3-16 0,3-10 0,0-16 0,-1-20 0,4-22 0,8-28 0,6-11-8191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24575,'-7'0'0,"-1"13"0,13 18 0,6 10 0,21 12 0,18 3 0,14 5 0,17 0 0,6 2 0,-3-10 0,-4 0 0,-2-9 0,-14-6 0,-11-9 0,-29-10 0,-24-8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04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42 412 24575,'-14'0'0,"-3"-7"0,6-2 0,27-6 0,29 0 0,27-12 0,22 0 0,14-10 0,10 2 0,3-13 0,2 2 0,-7 1 0,-16 9 0,-19 11 0,-23 2 0,-42 6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29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1 774 24575,'1'-20'0,"4"16"0,9 26 0,-2-2 0,-4-7 0,1 0 0,0 0 0,0-1 0,2-1 0,-1 0 0,2 0 0,17 13 0,-21-19 0,0 0 0,1-1 0,-1 0 0,1-1 0,0 1 0,0-2 0,0 1 0,0-1 0,1-1 0,-1 0 0,0 0 0,1-1 0,17-1 0,-14-1 0,-1-1 0,1 0 0,0-1 0,-1 0 0,0-1 0,0 0 0,0-1 0,-1-1 0,0 1 0,0-2 0,15-13 0,9-9 0,58-69 0,112-164 0,-19 23 0,-158 206 0,3-4 0,42-40 0,-64 69 0,1 1 0,0 0 0,0 1 0,0 0 0,1 0 0,0 1 0,0 0 0,1 1 0,20-6 0,-27 10 14,0 0-1,0 0 0,0 1 0,1-1 1,-1 1-1,0 1 0,0-1 1,9 2-1,-12-1-70,0-1 0,0 1 0,-1 0 0,1-1-1,0 1 1,-1 0 0,1 0 0,0 0 0,-1 0 0,1 0 0,-1 0 0,1 1-1,-1-1 1,0 0 0,0 1 0,1-1 0,-1 1 0,0 0 0,0-1 0,0 1 0,-1 0-1,1-1 1,0 1 0,-1 0 0,2 3 0,-3 20-6769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7:3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64 342 24575,'-3'-1'0,"-1"1"0,1-1 0,-1 0 0,1 1 0,-1-2 0,1 1 0,0 0 0,0-1 0,0 1 0,-6-5 0,9 6 0,-1-1 0,1 1 0,-1-1 0,0 1 0,0-1 0,1 1 0,-1-1 0,0 1 0,0 0 0,1-1 0,-1 1 0,0 0 0,0 0 0,0-1 0,0 1 0,1 0 0,-1 0 0,0 0 0,0 0 0,-2 0 0,3 2 0,-1 0 0,0 0 0,1 0 0,-1 0 0,1 0 0,0 0 0,0 0 0,-1 0 0,1 0 0,0 0 0,1 1 0,-1-1 0,0 0 0,2 3 0,1 24 0,2 0 0,1 0 0,1 0 0,2-1 0,0 0 0,2-1 0,1 0 0,17 27 0,-24-45 0,1-1 0,1 1 0,0-1 0,0 0 0,0-1 0,1 0 0,0 0 0,1-1 0,-1 1 0,1-2 0,12 6 0,-13-7 0,0-2 0,0 1 0,1-1 0,-1-1 0,1 1 0,-1-1 0,1-1 0,-1 0 0,1 0 0,-1 0 0,1-1 0,-1-1 0,1 1 0,-1-1 0,14-6 0,-1 0 0,-1-1 0,0-2 0,0 0 0,-1-1 0,20-16 0,88-82 0,-76 64 0,5-4 0,148-127 0,-107 91-33,-73 61-157,2 1-1,1 1 1,1 2 0,1 0 0,1 2-1,35-17 1,-36 27-6636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8:0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0 644 24575,'7'-6'0,"8"-16"0,16-11 0,15-12 0,14-20 0,9-11 0,6 0 0,-2 1 0,-1 5 0,-6 2 0,-14 6 0,-16 26 0,-14 27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8:08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1 507 24575,'0'-13'0,"6"-5"0,3-12 0,13-15 0,8-5 0,1-9 0,7 7 0,-3 5 0,1 10 0,-8-1 0,0 6 0,-6 1 0,0 6 0,10 7 0,-1 7-8191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8:0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16 488 24575,'-6'0'0,"-3"-6"0,13-16 0,14-11 0,15-12 0,24-6 0,15-8 0,1 0 0,2-3 0,-5 9 0,-7-1 0,-16 10-8191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5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0,'-7'0,"18"0,7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9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0,'-6'0,"4"0,9 0,10 0,9 0,13 0,1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8:59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19:01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352 1 24575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15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17 24575,'0'-7'0,"13"-2"0,-15 14 0,-21 32 0,-26 30 0,-25 31 0,-13 18 0,-5 2 0,13-18-8191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1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17 24575,'0'-7'0,"13"-2"0,-8 14 0,-13 32 0,-24 37 0,-33 32 0,-6-1-8191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16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0 24575,'0'7'0,"0"8"0,-20 23 0,-19 23 0,-24 29 0,-14 12 0,6-11-8191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0 24575,'3'1'0,"-1"-1"0,0 0 0,0 1 0,0 0 0,0-1 0,0 1 0,0 0 0,0 0 0,0 0 0,0 0 0,0 0 0,-1 0 0,1 1 0,0-1 0,-1 1 0,1-1 0,-1 1 0,1 0 0,-1-1 0,0 1 0,0 0 0,0 0 0,0 0 0,1 3 0,16 55 0,-18-59 0,8 36 0,-2 1 0,-2 0 0,-1 0 0,-2 0 0,-4 40 0,1-60 0,-1 1 0,0-1 0,-1 0 0,-1 0 0,0 0 0,-2 0 0,0-1 0,-1 0 0,-1-1 0,0 1 0,-1-2 0,-16 20 0,21-29 0,-49 49 0,52-54 0,0 1 0,1-1 0,-1 1 0,0-1 0,0 1 0,0-1 0,0 0 0,0 0 0,0 0 0,0 0 0,0 0 0,-1 0 0,1-1 0,0 1 0,0-1 0,-1 1 0,1-1 0,0 0 0,-1 0 0,1 0 0,0 0 0,-1-1 0,1 1 0,0 0 0,-1-1 0,-2-1 0,3 0 0,0 0 0,0 0 0,0 0 0,1 0 0,-1 0 0,1 0 0,-1-1 0,1 1 0,0 0 0,0-1 0,0 1 0,0-1 0,0 1 0,1-1 0,-1 0 0,1 1 0,0-1 0,0-4 0,2-53 0,-1 48 0,3-14 0,1 1 0,0 0 0,2 0 0,1 1 0,1-1 0,1 2 0,1 0 0,1 0 0,1 1 0,1 0 0,1 1 0,0 1 0,32-31 0,-34 37 0,1 2 0,0-1 0,1 2 0,0 0 0,1 1 0,0 0 0,1 1 0,0 1 0,0 1 0,1 0 0,-1 1 0,2 1 0,-1 1 0,0 1 0,1 0 0,0 1 0,-1 1 0,1 1 0,29 3 0,-44-2 0,0 0 0,0 1 0,0-1 0,0 1 0,0 0 0,0 0 0,0 0 0,0 0 0,-1 1 0,1-1 0,-1 1 0,0 0 0,0 0 0,0 0 0,0 1 0,0-1 0,-1 1 0,1-1 0,-1 1 0,0 0 0,0 0 0,0 0 0,-1 0 0,0 0 0,2 8 0,1 8 0,0 1 0,-1 0 0,-1 40 0,-2-52 0,-2 55 0,1-42 0,0-1 0,1 1 0,1-1 0,7 41 0,-7-57 0,0 0 0,1 0 0,0 0 0,0-1 0,0 1 0,1 0 0,-1-1 0,1 1 0,0-1 0,0 0 0,1 0 0,-1 0 0,1-1 0,0 1 0,0-1 0,0 0 0,0 0 0,1 0 0,-1-1 0,1 1 0,0-1 0,-1 0 0,1 0 0,0-1 0,6 2 0,6-1-105,0-1 0,1-1 0,-1 0 0,0-1 0,0-1 0,0-1 0,0 0 0,0-1 0,-1-1 0,0 0 0,0-1 0,22-12 0,2-6-6721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 24575,'1'-2'0,"-1"0"0,1-1 0,0 1 0,0 0 0,0 0 0,0 0 0,0 0 0,0 0 0,0 0 0,1 0 0,-1 0 0,1 1 0,-1-1 0,1 1 0,0-1 0,0 1 0,0-1 0,3-1 0,39-21 0,-31 19 0,0-1 0,1 2 0,0 0 0,0 0 0,0 1 0,0 1 0,0 0 0,0 1 0,20 2 0,-29-1 0,0 0 0,0 1 0,0 0 0,0 0 0,-1 0 0,1 0 0,0 1 0,-1 0 0,1 0 0,-1 0 0,0 1 0,0-1 0,0 1 0,0 0 0,0 0 0,0 1 0,-1-1 0,0 1 0,1-1 0,-1 1 0,-1 0 0,1 0 0,0 1 0,-1-1 0,0 0 0,0 1 0,-1-1 0,1 1 0,-1 0 0,0 0 0,1 5 0,-1 3 0,0 0 0,-1 0 0,0-1 0,-1 1 0,-1 0 0,0-1 0,-1 1 0,0-1 0,-7 17 0,7-20 0,0-1 0,-1 0 0,0 0 0,-1 0 0,1 0 0,-2-1 0,1 1 0,-1-1 0,0-1 0,0 1 0,-1-1 0,0 0 0,-13 8 0,19-13 0,0 0 0,0 0 0,-1 0 0,1-1 0,0 1 0,0 0 0,-1-1 0,1 1 0,0-1 0,-1 0 0,1 1 0,0-1 0,-1 0 0,1 0 0,0 0 0,-1 0 0,1 0 0,-1 0 0,1 0 0,0 0 0,-1-1 0,1 1 0,-2-1 0,2 0 0,1 0 0,-1 0 0,1 0 0,-1 0 0,1 0 0,-1 0 0,1 0 0,-1 0 0,1 0 0,0-1 0,0 1 0,0 0 0,-1 0 0,1 0 0,0 0 0,1-1 0,-1 1 0,0 0 0,0 0 0,1-2 0,1-7 0,1 0 0,0 1 0,1 0 0,0 0 0,7-12 0,10-8 0,1 0 0,1 2 0,1 1 0,2 1 0,37-29 0,-55 47 0,1 1 0,-1 0 0,1 1 0,0 0 0,1 0 0,-1 1 0,1 1 0,0-1 0,0 1 0,0 1 0,11-2 0,-14 4 0,-1 0 0,1 0 0,0 1 0,0-1 0,-1 2 0,1-1 0,-1 1 0,1 0 0,-1 0 0,0 0 0,1 1 0,-1 0 0,-1 0 0,1 1 0,0 0 0,-1 0 0,9 8 0,0 4 0,-2 1 0,0-1 0,-1 2 0,0 0 0,-1 0 0,9 26 0,-8-19 0,1 0 0,1 0 0,29 39 0,-38-59 0,1 0 0,-1 1 0,1-2 0,0 1 0,1-1 0,-1 0 0,1 0 0,0 0 0,0-1 0,0 1 0,0-2 0,1 1 0,-1-1 0,1 0 0,0 0 0,-1-1 0,1 0 0,0 0 0,10 0 0,-8-2 0,0 0 0,-1 0 0,1-1 0,-1 0 0,0 0 0,0-1 0,0 0 0,0-1 0,0 0 0,0 0 0,-1 0 0,0-1 0,0 0 0,0-1 0,-1 1 0,0-1 0,0-1 0,0 1 0,-1-1 0,8-12 0,-4 4 0,0 0 0,-1-1 0,0 0 0,-2 0 0,0-1 0,0 0 0,-2 0 0,5-34 0,-9 46 0,1 0 0,-1 0 0,0-1 0,0 1 0,-1 0 0,0 0 0,0 0 0,0-1 0,0 1 0,-1 0 0,0 1 0,0-1 0,0 0 0,-1 0 0,-3-4 0,4 7 0,0 0 0,1 0 0,-1 0 0,0 0 0,-1 1 0,1-1 0,0 1 0,0 0 0,-1-1 0,1 1 0,-1 0 0,1 0 0,-1 1 0,1-1 0,-1 0 0,0 1 0,1 0 0,-1-1 0,0 1 0,1 0 0,-1 0 0,0 1 0,1-1 0,-1 0 0,0 1 0,1 0 0,-1 0 0,1 0 0,-1 0 0,-3 2 0,0 0 0,0 1 0,0 0 0,0 1 0,0 0 0,1-1 0,0 2 0,0-1 0,0 1 0,0-1 0,1 1 0,0 1 0,1-1 0,-1 0 0,1 1 0,0 0 0,1 0 0,-1 0 0,1 0 0,-1 12 0,0-6 0,1 0 0,1 1 0,0-1 0,1 1 0,1-1 0,0 0 0,0 1 0,1-1 0,1 0 0,5 15 0,-4-19 0,1 1 0,0 0 0,0-1 0,1 0 0,0 0 0,1 0 0,0-1 0,0 0 0,1 0 0,0-1 0,1 0 0,-1-1 0,1 0 0,0 0 0,1-1 0,-1 0 0,1 0 0,0-1 0,0 0 0,16 3 0,-19-6 0,1 1 0,0-1 0,0 0 0,0-1 0,0 0 0,0 0 0,0-1 0,0 0 0,0 0 0,-1-1 0,1 0 0,0 0 0,-1-1 0,1 0 0,-1 0 0,0 0 0,0-1 0,0-1 0,-1 1 0,0-1 0,1 0 0,-2 0 0,1-1 0,0 0 0,-1 0 0,0 0 0,-1 0 0,6-11 0,-2 2 0,-2 0 0,0-1 0,-1 1 0,0-1 0,-2 0 0,0-1 0,0 1 0,-2-1 0,0-31 0,-1 35 0,-1-1 0,0 1 0,-1 0 0,0 0 0,-1 0 0,-1 0 0,0 0 0,0 0 0,-2 1 0,1 0 0,-2 0 0,-10-15 0,14 23-195,-1 0 0,1 0 0,-1 1 0,0 0 0,0 0 0,-8-5 0,-19-4-6631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7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24575,'7'0'0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286 317 24575,'-12'-6'0,"1"1"0,-1 1 0,0 0 0,-1 0 0,1 1 0,-1 1 0,1 0 0,-18 0 0,24 2 0,1 0 0,0 0 0,-1 0 0,1 1 0,0 0 0,-1 0 0,1 0 0,0 1 0,0 0 0,0 0 0,0 0 0,1 0 0,-1 1 0,0 0 0,1 0 0,0 0 0,0 0 0,0 1 0,0 0 0,0 0 0,1 0 0,-4 4 0,0 6 0,0 1 0,1-1 0,1 1 0,0 0 0,1 0 0,1 1 0,-3 24 0,3-13 0,2 0 0,1 0 0,5 44 0,-4-66 0,-1-1 0,1 0 0,0 1 0,1-1 0,-1 0 0,1 1 0,0-1 0,0 0 0,0 0 0,0-1 0,1 1 0,0 0 0,-1-1 0,1 1 0,0-1 0,1 0 0,-1 0 0,1 0 0,-1-1 0,1 1 0,0-1 0,0 0 0,5 2 0,-6-3 0,1 0 0,-1 0 0,1-1 0,-1 0 0,1 1 0,-1-1 0,1-1 0,-1 1 0,1 0 0,-1-1 0,1 0 0,-1 0 0,1 0 0,-1 0 0,0 0 0,0-1 0,1 1 0,-1-1 0,0 0 0,0 0 0,-1 0 0,1 0 0,0-1 0,-1 1 0,1-1 0,-1 0 0,0 1 0,0-1 0,0 0 0,1-3 0,6-11 0,-2 1 0,0-1 0,-1-1 0,-1 1 0,0-1 0,-2 0 0,0 0 0,-1 0 0,0 0 0,-2 0 0,0-1 0,-1 1 0,-1 0 0,-7-32 0,8 47 0,0 1 0,0-1 0,0 1 0,0-1 0,1 0 0,-1 0 0,1 1 0,0-1 0,0 0 0,0 0 0,0 1 0,0-1 0,0 0 0,1 0 0,-1 1 0,1-1 0,1-3 0,0 4 0,1 0 0,-1 0 0,0 1 0,1-1 0,0 0 0,-1 1 0,1 0 0,0-1 0,-1 1 0,1 0 0,0 1 0,0-1 0,0 0 0,0 1 0,0 0 0,5-1 0,68-4 0,147 9 0,-156 0 0,0-2 0,0-3 0,79-12 0,-139 12 0,0-1 0,0 1 0,0-1 0,0 0 0,-1-1 0,1 0 0,-1 0 0,1 0 0,-1-1 0,0 0 0,0 0 0,-1 0 0,1-1 0,-1 0 0,0 0 0,0 0 0,-1 0 0,0-1 0,0 0 0,0 0 0,0 0 0,-1-1 0,0 1 0,0-1 0,-1 0 0,0 1 0,0-1 0,-1 0 0,0 0 0,0 0 0,0-1 0,-1-8 0,1 9 0,-1-1 0,0 1 0,-1 0 0,1-1 0,-1 1 0,-1-1 0,0 1 0,0 0 0,0 0 0,-1 0 0,-4-10 0,5 14 0,0 1 0,0 0 0,0-1 0,0 1 0,0 0 0,0 0 0,0 0 0,-1 1 0,1-1 0,-1 0 0,1 1 0,-1-1 0,0 1 0,0 0 0,1 0 0,-1 0 0,0 1 0,0-1 0,0 0 0,0 1 0,0 0 0,0 0 0,0 0 0,0 0 0,0 0 0,0 1 0,0-1 0,0 1 0,0 0 0,1 0 0,-5 1 0,-3 3 0,-1 0 0,1 0 0,1 1 0,-1 0 0,1 0 0,0 1 0,0 0 0,1 1 0,0 0 0,0 0 0,1 1 0,0 0 0,1 0 0,-9 16 0,3-2 0,1 0 0,0 1 0,2 0 0,1 1 0,-8 36 0,4 11 0,-4 140 0,19 78 0,1-163 0,1 246 0,-5-369-52,0 7 88,0 1-1,-1-1 1,0 0 0,-3 16 0,3-26-83,1 1 0,-1 0 1,1 0-1,-1 0 1,0 0-1,0-1 0,1 1 1,-1 0-1,0-1 1,-1 1-1,1 0 0,0-1 1,0 1-1,-1-1 0,1 0 1,-1 0-1,1 1 1,-1-1-1,1 0 0,-1 0 1,0 0-1,0-1 1,1 1-1,-1 0 0,0-1 1,0 1-1,0-1 0,0 1 1,0-1-1,0 0 1,-3 0-1,-29-8-6779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24575,'7'0'0,"15"-6"0,24-3 0,24 1 0,20 1 0,15 2 0,9 2 0,-1 2 0,-21 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5:00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0 320,'20'0,"66"-20,99-39,103-57,4-8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29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24575,'0'14'0,"0"17"0,0 23 0,0 23 0,0 18 0,0 13 0,0 8 0,0-3 0,0-6 0,0-10 0,0-13 0,-7-8 0,-8-18 0,-9-17 0,0-17-8191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31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0 823 24575,'1'-1'0,"-1"0"0,0 0 0,0 0 0,1 0 0,-1 0 0,0 0 0,1 0 0,-1 0 0,1 0 0,-1 0 0,1 0 0,0 0 0,-1 1 0,1-1 0,0 0 0,0 0 0,-1 1 0,1-1 0,0 1 0,0-1 0,0 0 0,0 1 0,0 0 0,0-1 0,0 1 0,1-1 0,35-7 0,-21 5 0,98-24 0,0 5 0,121-8 0,-130 24 0,232-24 0,-322 29 0,-1-2 0,0 1 0,1-2 0,-1 0 0,0-1 0,-1 0 0,1-1 0,-1 0 0,0-1 0,19-14 0,-30 20 0,-1 0 0,0 0 0,0 1 0,0-1 0,0 0 0,0 0 0,0 0 0,-1 0 0,1 0 0,0 0 0,0 0 0,-1-1 0,1 1 0,0 0 0,-1 0 0,1 0 0,-1-1 0,0 1 0,1 0 0,-1-1 0,0 1 0,0 0 0,0 0 0,0-1 0,0 1 0,0 0 0,0-1 0,-1 0 0,0 0 0,0 0 0,0 1 0,-1-1 0,1 1 0,-1-1 0,0 1 0,1 0 0,-1 0 0,0-1 0,1 1 0,-1 0 0,0 1 0,0-1 0,0 0 0,-4 0 0,-3-2 0,0 1 0,-1 1 0,1-1 0,-1 2 0,1-1 0,0 1 0,-12 2 0,9 1 0,1 1 0,0 1 0,0 0 0,1 0 0,0 1 0,0 0 0,0 1 0,1 0 0,-1 0 0,2 1 0,-1 1 0,-14 17 0,9-7 0,0 1 0,1 0 0,1 0 0,0 1 0,-12 34 0,20-45 0,1 0 0,0 0 0,0 0 0,1 0 0,1 0 0,0 1 0,0 13 0,1-19 0,1-1 0,-1 1 0,1-1 0,0 0 0,0 0 0,1 1 0,0-1 0,-1 0 0,1 0 0,0 0 0,1-1 0,-1 1 0,1 0 0,0-1 0,0 0 0,0 1 0,0-1 0,0 0 0,7 4 0,-4-3 0,0-1 0,0 1 0,0-1 0,1 0 0,-1-1 0,1 0 0,-1 0 0,1 0 0,0-1 0,-1 1 0,1-2 0,0 1 0,0-1 0,8-1 0,-4 0 0,-1-1 0,1-1 0,-1 1 0,0-2 0,0 1 0,0-1 0,0-1 0,13-8 0,-4 0 0,-1-1 0,0 0 0,-1-1 0,-1-1 0,0-1 0,-1 0 0,-1-1 0,12-21 0,-26 39 0,0 0 0,0 0 0,0 0 0,0 0 0,0 0 0,0-1 0,0 1 0,0 0 0,0 0 0,0 0 0,0 0 0,0-1 0,0 1 0,0 0 0,1 0 0,-1 0 0,0 0 0,0 0 0,0-1 0,0 1 0,0 0 0,0 0 0,0 0 0,1 0 0,-1 0 0,0 0 0,0 0 0,0 0 0,0-1 0,0 1 0,1 0 0,-1 0 0,0 0 0,0 0 0,0 0 0,0 0 0,0 0 0,1 0 0,-1 0 0,0 0 0,0 0 0,0 0 0,0 0 0,1 0 0,-1 0 0,0 0 0,0 0 0,0 0 0,0 1 0,1-1 0,-1 0 0,0 0 0,0 0 0,0 0 0,0 0 0,0 0 0,0 0 0,1 0 0,-1 1 0,0-1 0,0 0 0,0 0 0,0 0 0,0 0 0,0 1 0,3 19 0,-4 44 0,0-38 0,1-17 0,1 0 0,0 0 0,1 0 0,0-1 0,0 1 0,7 14 0,-9-21 0,1-1 0,-1 1 0,1-1 0,-1 0 0,1 1 0,0-1 0,-1 1 0,1-1 0,0 0 0,0 0 0,0 1 0,0-1 0,0 0 0,0 0 0,0 0 0,1 0 0,-1 0 0,0 0 0,1-1 0,-1 1 0,0 0 0,1-1 0,-1 1 0,1-1 0,-1 1 0,1-1 0,-1 0 0,1 0 0,-1 1 0,1-1 0,-1 0 0,1 0 0,-1-1 0,1 1 0,-1 0 0,1 0 0,-1-1 0,1 1 0,-1-1 0,1 1 0,-1-1 0,1 0 0,-1 1 0,0-1 0,1 0 0,1-2 0,7-7 0,-1 0 0,1 0 0,-2-1 0,0 0 0,0-1 0,-1 0 0,7-15 0,6-9 0,86-154 0,-103 184 0,0 1 0,0-1 0,0 1 0,1 0 0,0 1 0,0-1 0,0 0 0,0 1 0,1 0 0,-1 0 0,1 0 0,0 1 0,8-5 0,-8 7 0,0-1 0,-1 1 0,1 0 0,0 0 0,0 0 0,0 0 0,0 1 0,0 0 0,-1 0 0,1 1 0,0-1 0,0 1 0,0 0 0,0 0 0,-1 0 0,1 1 0,6 3 0,4 3 0,0 0 0,-1 1 0,0 1 0,0 0 0,-1 1 0,-1 1 0,0 0 0,0 0 0,-1 1 0,18 28 0,-21-28 0,0 0 0,-1 1 0,0-1 0,-1 1 0,0 1 0,-1-1 0,-1 1 0,0 0 0,-1 0 0,-1 0 0,-1 0 0,1 24 0,-4-29 0,0 0 0,0 0 0,0 0 0,-2-1 0,1 1 0,-1-1 0,0 0 0,-1 0 0,0 0 0,-1-1 0,-8 11 0,10-14 0,0 1 0,-1-2 0,0 1 0,0 0 0,0-1 0,0 0 0,0 0 0,-1-1 0,0 0 0,0 1 0,0-2 0,0 1 0,0-1 0,-1 0 0,1 0 0,0-1 0,-12 1 0,17-1 0,0-1 0,-1 0 0,1 0 0,0 0 0,0 0 0,-1 0 0,1 0 0,0-1 0,-1 1 0,1 0 0,0-1 0,-1 1 0,1-1 0,0 1 0,0-1 0,0 1 0,0-1 0,0 0 0,-1 0 0,1 0 0,0 0 0,1 0 0,-1 1 0,0-2 0,0 1 0,0 0 0,1 0 0,-1 0 0,0 0 0,1 0 0,-1-1 0,1 1 0,-1 0 0,1 0 0,0-1 0,0 1 0,-1 0 0,1-1 0,0 1 0,0 0 0,0-1 0,0 1 0,1 0 0,-1-1 0,0 1 0,0 0 0,1 0 0,-1-1 0,1 1 0,-1 0 0,2-2 0,7-14 0,0 1 0,2 0 0,-1 1 0,2 0 0,0 1 0,1 0 0,23-19 0,12-8 0,2 2 0,1 2 0,57-30 0,179-82 0,-11 7 0,-248 126 0,0-1 0,-1-2 0,-1 0 0,-1-2 0,40-43 0,-58 57 0,-1 0 0,-1 0 0,1-1 0,-1 1 0,0-1 0,-1 0 0,0-1 0,-1 1 0,1-1 0,-1 0 0,-1 0 0,0 0 0,0 0 0,-1 0 0,0 0 0,0 0 0,-1-1 0,-1 1 0,1 0 0,-1 0 0,-1 0 0,0 0 0,0 0 0,-6-14 0,4 15 0,0 0 0,-1 1 0,0 0 0,0 0 0,-1 0 0,0 1 0,0 0 0,0 0 0,-1 0 0,0 1 0,0 0 0,-1 0 0,1 1 0,-1 0 0,0 0 0,0 1 0,0 0 0,0 0 0,-1 1 0,1 0 0,-1 0 0,0 1 0,1 0 0,-1 1 0,0 0 0,1 0 0,-1 1 0,0 0 0,1 1 0,-1-1 0,-12 6 0,15-3 0,0 0 0,1 0 0,-1 1 0,1 0 0,0 0 0,0 0 0,0 0 0,1 1 0,0 0 0,0 0 0,0 0 0,-5 13 0,-4 12 0,-13 42 0,25-70 0,-12 45 0,2 1 0,2 0 0,-5 94 0,14 155 0,3-169 0,1 112 0,-4-234 0,1 1 0,0 0 0,0-1 0,1 1 0,3 10 0,-5-16 0,1-1 0,-1 0 0,1 0 0,0 0 0,-1 0 0,1 0 0,0 0 0,-1 0 0,1 0 0,0 0 0,0-1 0,0 1 0,0 0 0,0 0 0,0-1 0,0 1 0,0 0 0,0-1 0,0 1 0,0-1 0,0 0 0,0 1 0,1-1 0,-1 0 0,0 0 0,0 0 0,0 0 0,1 0 0,-1 0 0,0 0 0,0 0 0,0 0 0,1 0 0,-1-1 0,0 1 0,0 0 0,0-1 0,0 1 0,0-1 0,0 1 0,0-1 0,0 0 0,2-1 0,14-10 0,-1-1 0,-1 0 0,1-1 0,-2-1 0,0-1 0,-1 0 0,16-25 0,-6 9 0,75-104 0,-50 65 0,3 3 0,4 2 0,110-106 0,-106 126 0,-54 42 0,-6 6 0,-32 22 0,-63 38 0,56-38 0,-66 53 0,102-74 0,0 0 0,0 1 0,0 0 0,1-1 0,-1 1 0,1 1 0,0-1 0,1 0 0,-1 1 0,1-1 0,-1 1 0,1 0 0,1 0 0,-1 0 0,-1 8 0,3-7 0,0 0 0,1 0 0,0 0 0,0 1 0,0-1 0,1-1 0,-1 1 0,1 0 0,1 0 0,-1-1 0,1 1 0,5 7 0,31 47 0,3-2 0,3-2 0,75 75 0,-107-116 0,1-1 0,1-1 0,0 0 0,1-1 0,1-1 0,0 0 0,0-1 0,1-1 0,0-1 0,0 0 0,1-1 0,0-1 0,0-1 0,1-1 0,-1 0 0,34 0 0,-47-3-91,0-1 0,-1-1 0,1 1 0,0-1 0,0 0 0,0-1 0,-1 1 0,1-1 0,-1 0 0,1 0 0,-1-1 0,0 0 0,0 1 0,6-6 0,17-19-6735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4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427 197 24575,'0'-7'0,"-1"1"0,0-1 0,0 1 0,0-1 0,-1 1 0,0 0 0,0-1 0,-1 1 0,1 0 0,-1 0 0,-1 1 0,1-1 0,-6-6 0,1 3 0,0 1 0,0 0 0,0 0 0,-1 1 0,0 0 0,-1 0 0,-15-8 0,15 10 0,0 0 0,0 1 0,0-1 0,-1 2 0,1 0 0,-1 0 0,0 1 0,0 0 0,0 1 0,0 0 0,0 1 0,-1 0 0,1 1 0,0 0 0,0 0 0,-20 7 0,24-5 0,0 0 0,1 1 0,-1 0 0,1 0 0,0 0 0,0 1 0,1 0 0,-1 0 0,1 0 0,0 1 0,1 0 0,-1 0 0,1 0 0,1 0 0,-1 1 0,1-1 0,0 1 0,0 0 0,1 0 0,0 0 0,0 0 0,1 1 0,-1-1 0,2 0 0,-1 1 0,1-1 0,0 1 0,1-1 0,0 0 0,0 1 0,2 7 0,-1-4 0,1 0 0,0 0 0,1 0 0,0-1 0,0 1 0,1-1 0,0 0 0,1-1 0,1 1 0,-1-1 0,1 0 0,1 0 0,-1-1 0,2 0 0,-1-1 0,1 0 0,0 0 0,0-1 0,19 10 0,-24-15 0,0 0 0,1 0 0,-1 0 0,0 0 0,0-1 0,0 0 0,1 0 0,-1 0 0,0 0 0,0-1 0,1 1 0,-1-1 0,0 0 0,0-1 0,0 1 0,0-1 0,0 0 0,0 1 0,-1-2 0,1 1 0,-1 0 0,1-1 0,-1 0 0,0 1 0,0-1 0,0-1 0,0 1 0,2-5 0,8-8 0,-2 0 0,0-1 0,-1 0 0,13-32 0,-10 11 0,-11 28 0,1 1 0,0 0 0,0 0 0,1 0 0,0 1 0,1-1 0,0 1 0,7-10 0,-11 18 0,-1 0 0,0 0 0,0 0 0,0 0 0,1 0 0,-1 0 0,0 0 0,0 0 0,1 0 0,-1 0 0,0 0 0,0 0 0,0 0 0,1 0 0,-1 0 0,0 0 0,0 0 0,1 0 0,-1 0 0,0 0 0,0 1 0,0-1 0,1 0 0,-1 0 0,0 0 0,0 0 0,0 0 0,0 1 0,1-1 0,-1 0 0,0 0 0,0 0 0,0 1 0,0-1 0,0 0 0,0 0 0,0 0 0,0 1 0,0-1 0,1 0 0,-1 0 0,0 1 0,0-1 0,0 0 0,0 0 0,0 0 0,0 1 0,0-1 0,-1 0 0,1 0 0,0 1 0,0-1 0,2 17 0,-2-14 0,0 19 0,2 1 0,0-1 0,1 1 0,1-1 0,9 28 0,-11-45 0,0 0 0,0 0 0,1 0 0,-1 0 0,1 0 0,0-1 0,1 1 0,-1-1 0,1 0 0,0 0 0,0 0 0,0 0 0,1-1 0,-1 1 0,1-1 0,0 0 0,0-1 0,0 1 0,0-1 0,0 0 0,0 0 0,1-1 0,-1 0 0,1 0 0,-1 0 0,1 0 0,6-1 0,-4 0 0,1 0 0,-1 0 0,1-1 0,-1-1 0,0 1 0,1-1 0,-1-1 0,0 1 0,0-1 0,-1-1 0,1 1 0,-1-2 0,1 1 0,-1-1 0,0 0 0,-1 0 0,1 0 0,-1-1 0,9-11 0,-4 1 0,1 0 0,-2-1 0,0 0 0,-1 0 0,-1-1 0,-1 0 0,6-21 0,-13 39 0,0 0 0,0 0 0,0 0 0,0 1 0,0-1 0,1 0 0,-1 0 0,0 0 0,0 0 0,0 0 0,0 0 0,0 0 0,0 0 0,1 0 0,-1 0 0,0 0 0,0 0 0,0 0 0,0 0 0,0 0 0,0 0 0,1 0 0,-1 0 0,0 0 0,0 0 0,0 0 0,0-1 0,0 1 0,0 0 0,1 0 0,-1 0 0,0 0 0,0 0 0,0 0 0,0 0 0,1 30 0,-4 51 0,3-76 0,-2 18-170,2 0-1,0 0 0,2 0 1,0-1-1,2 1 0,0-1 1,10 28-1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4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24575,'6'0'0,"10"13"0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4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43 24575,'0'-7'0,"0"-15"0,0 9 0,-26 20 0,-16 22 0,-14 27 0,3 16 0,-3 10 0,8-3 0,5-1 0,-3-8 0,0-1 0,7-21 0,11-24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0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24575,'0'-1'0,"0"-5"0,0-1 0,0 1 0,1-1 0,0 1 0,2-10 0,-3 15 0,0 1 0,0 0 0,1-1 0,-1 1 0,0-1 0,0 1 0,0 0 0,1-1 0,-1 1 0,0 0 0,0-1 0,1 1 0,-1 0 0,0 0 0,1-1 0,-1 1 0,0 0 0,1 0 0,-1-1 0,0 1 0,1 0 0,-1 0 0,1 0 0,-1 0 0,0 0 0,1 0 0,-1-1 0,1 1 0,-1 0 0,0 0 0,1 0 0,-1 0 0,1 1 0,21 17 0,-3 7 0,-2 1 0,28 55 0,-9-13 0,-35-67 0,43 76 0,3-1 0,111 135 0,-155-208 11,-1-1 0,0 1-1,1-1 1,-1 0 0,1 0-1,0 0 1,0 0 0,0-1-1,0 1 1,5 2 0,-7-4-54,0 0 1,0 0 0,0 0-1,0 0 1,0 0 0,1-1-1,-1 1 1,0 0-1,0 0 1,0-1 0,0 1-1,0 0 1,0-1 0,0 1-1,-1-1 1,1 1 0,0-1-1,0 0 1,0 1-1,0-1 1,-1 0 0,1 0-1,0 1 1,-1-1 0,1 0-1,0 0 1,-1 0 0,1 0-1,-1 0 1,0 0-1,1 0 1,-1 0 0,0 0-1,1-2 1,6-24-6784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1 134 24575,'0'-7'0,"7"-15"0,8-4 0,16 3 0,15 4 0,13 7 0,11 4 0,5 4 0,-2 3 0,-1 1 0,1 1 0,1-6 0,-12-3-8191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58 24575,'24'-54'0,"-24"54"0,0-1 0,0 1 0,0 0 0,0 0 0,0 0 0,0 0 0,1 0 0,-1-1 0,0 1 0,0 0 0,0 0 0,0 0 0,0 0 0,0 0 0,0 0 0,0-1 0,0 1 0,1 0 0,-1 0 0,0 0 0,0 0 0,0 0 0,0 0 0,0 0 0,0 0 0,1 0 0,-1 0 0,0-1 0,0 1 0,0 0 0,0 0 0,1 0 0,-1 0 0,0 0 0,0 0 0,0 0 0,0 0 0,0 0 0,1 0 0,-1 0 0,0 1 0,0-1 0,0 0 0,0 0 0,1 0 0,-1 0 0,0 0 0,0 0 0,0 0 0,0 0 0,0 0 0,0 0 0,1 1 0,-1-1 0,0 0 0,0 0 0,0 0 0,0 0 0,0 0 0,5 16 0,-2 20 0,0 27 0,-4 0 0,-2 0 0,-17 95 0,27-168 0,-1-2 0,0 1 0,1 0 0,1 0 0,0 1 0,0 0 0,1 0 0,0 1 0,12-9 0,-12 13 0,0 1 0,0 0 0,0 1 0,1 0 0,-1 0 0,1 1 0,0 0 0,0 0 0,0 2 0,0-1 0,0 1 0,0 0 0,12 3 0,-15-2 0,-1 0 0,1 1 0,-1-1 0,1 2 0,-1-1 0,0 1 0,0 0 0,0 0 0,-1 0 0,1 1 0,-1 0 0,0 0 0,0 0 0,0 1 0,0 0 0,-1 0 0,0 0 0,0 0 0,0 0 0,-1 1 0,4 7 0,-2 1 0,0-1 0,-1 1 0,-1 0 0,0 0 0,-1 0 0,0 0 0,-1 0 0,-1 0 0,0 1 0,-1-1 0,-1 0 0,0 0 0,-1 0 0,0 0 0,-1 0 0,-1-1 0,0 0 0,-7 14 0,7-18 0,0 1 0,-1-1 0,0 0 0,-1 0 0,1-1 0,-2 0 0,1 0 0,-1 0 0,0-1 0,-1 0 0,1-1 0,-1 0 0,-1 0 0,1-1 0,-1 0 0,0-1 0,0 0 0,0-1 0,-1 0 0,1 0 0,-1-1 0,1 0 0,-1-1 0,-13 0 0,15-2 0,-1 0 0,1-1 0,-1 0 0,1 0 0,0-1 0,0 0 0,0-1 0,0 0 0,1 0 0,-1-1 0,1 0 0,0 0 0,1-1 0,-1 0 0,1-1 0,0 0 0,1 0 0,0 0 0,0 0 0,0-1 0,1 0 0,0-1 0,1 1 0,-1-1 0,2 0 0,-1 0 0,-1-9 0,4 15-59,0-1 0,1 1-1,0-1 1,0 1-1,0-1 1,0 0 0,0 1-1,1 0 1,-1-1 0,1 1-1,0-1 1,0 1 0,0 0-1,1-1 1,-1 1-1,1 0 1,0 0 0,0 0-1,0 0 1,0 0 0,0 1-1,5-5 1,25-18-6767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1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24575,'0'-6'0,"0"17"0,0 20 0,0 12 0,0 5 0,0 8 0,13-6 0,5-18 0,-1-28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1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24575,'0'-7'0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3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1,'0'13,"0"18,0 23,0 23,0 18,0 13,0 1,0-11,0-16,0-8,0-23,0-35,0-32,0-14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2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24575,'13'0'0,"18"0"0,17 0 0,13 0 0,17 0 0,8 0 0,-4 0 0,-9 0 0,-24 0 0,-21 0-8191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2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24575,'0'-13'0,"0"8"0,0 13 0,0 10 0,0 17 0,0 15 0,0 5 0,0 1 0,0 4 0,13-2 0,4-5 0,0 3 0,3-8 0,-2-13-8191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3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321 191 24575,'-1'26'0,"0"-16"0,1 1 0,0 0 0,0-1 0,1 1 0,0 0 0,1-1 0,1 1 0,-1-1 0,6 11 0,-8-21 0,0 1 0,0-1 0,0 0 0,0 0 0,0 1 0,0-1 0,0 0 0,0 0 0,0 0 0,0 1 0,0-1 0,0 0 0,1 0 0,-1 0 0,0 0 0,0 1 0,0-1 0,0 0 0,0 0 0,1 0 0,-1 0 0,0 1 0,0-1 0,0 0 0,0 0 0,1 0 0,-1 0 0,0 0 0,0 0 0,1 0 0,-1 0 0,0 0 0,0 0 0,0 0 0,1 0 0,-1 0 0,0 0 0,0 0 0,0 0 0,1 0 0,-1 0 0,0 0 0,0 0 0,1 0 0,-1 0 0,0 0 0,0 0 0,1-1 0,5-13 0,-1-22 0,-3 14 0,-2 0 0,0 1 0,-2-1 0,0 1 0,-1-1 0,-9-30 0,9 45 0,1 0 0,-1-1 0,0 2 0,-1-1 0,0 0 0,0 1 0,0-1 0,-1 1 0,-10-10 0,12 13 0,-1 0 0,0 0 0,0 1 0,0 0 0,0-1 0,0 1 0,-1 0 0,1 1 0,-1-1 0,1 1 0,-1 0 0,0 0 0,1 1 0,-1-1 0,0 1 0,1 0 0,-7 1 0,4-1 0,1 1 0,0 0 0,0 1 0,-1 0 0,1 0 0,0 0 0,1 1 0,-1-1 0,0 2 0,1-1 0,-1 0 0,1 1 0,-5 5 0,2-1 0,0 0 0,0 1 0,1 0 0,0 0 0,1 1 0,-9 18 0,4-4 0,1 1 0,2 0 0,0 0 0,2 1 0,-5 43 0,7-43 0,2 0 0,1-1 0,1 1 0,6 45 0,-4-63 0,-1 0 0,1 0 0,1-1 0,0 1 0,0 0 0,0-1 0,1 0 0,0 0 0,0 0 0,1 0 0,-1-1 0,2 0 0,-1 0 0,1 0 0,0-1 0,0 1 0,0-1 0,1-1 0,7 5 0,3-1 0,1 0 0,0-2 0,0 0 0,1-1 0,-1-1 0,1 0 0,27 1 0,5-3 0,80-6 0,-114 2-227,0 0-1,0-1 1,-1-1-1,1 0 1,30-14-1,8-10-6598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3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24575,'0'-6'0,"0"10"0,0 19 0,0 12 0,0 6 0,0 10 0,0 9 0,0-19 0,0-29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6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24575,'-7'0'0,"-1"14"0,-1 10 0,3 15 0,1 8 0,2 1 0,1 1 0,2 4 0,0 7 0,0-1 0,7-9 0,15-14 0,4-27 0,12-34 0,-2-32 0,-7-8-8191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6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24575,'13'0'0,"18"0"0,4 0-8191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7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24575,'14'0'0,"17"0"0,17 0 0,6 0 0,2 0 0,-10 0-8191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24575,'7'0'0,"8"0"0,9 0 0,14 0 0,6 0 0,3 0 0,0 0 0,5 0 0,-6-7 0,-4-9 0,-10-1-8191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24575,'0'7'0,"0"15"0,0 11 0,0 6 0,0 10 0,0 4 0,0-2 0,0 5 0,0 5 0,0 0 0,0-18 0,0-15-8191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4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32 147,'0'-7,"0"-1,1 1,-1 0,1 0,1 1,-1-1,1 0,1 0,-1 1,1-1,0 1,0 0,1 0,0 0,5-6,-5 8,-1 1,1 0,0 0,0 0,1 0,-1 1,0 0,1 0,0 0,-1 0,1 1,0 0,0 0,0 0,0 0,0 1,0 0,0 0,0 0,0 1,0 0,4 1,-1-1,0 1,-1 0,1 0,-1 1,1 0,-1 0,0 0,-1 1,1 0,-1 1,1 0,-1 0,0 0,-1 0,0 1,0 0,0 0,0 1,-1-1,0 1,0 0,-1 0,0 0,0 1,-1-1,0 1,0-1,-1 1,0 0,0 0,-1 0,0-1,0 1,0 0,-1 0,-1-1,1 1,-1 0,-1-1,1 1,-1-1,-1 0,1 0,-1 0,-7 9,-4 2,0 0,-1-1,-1 0,-1-2,0 0,-1-1,-1-1,0 0,-1-2,0 0,-1-2,-29 10,50-19,0 0,0 0,-1 0,1 1,0-1,-1 0,1 1,0-1,0 1,0-1,0 1,-1 0,1-1,0 1,0 0,0 0,0 0,0 0,0 1,1-1,0 1,0-1,1 1,-1-1,1 0,0 1,-1-1,1 1,0-1,0 0,-1 0,1 0,0 1,0-1,1 0,1 1,96 112,57 58,-150-167,-1 0,1-1,0 0,0 0,1 0,-1-1,13 5,13 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8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24575,'0'6'0,"0"17"0,0 16 0,0 9 0,0 10 0,0 7 0,0 1 0,0-6 0,0 1 0,0-9-8191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0:59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24575,'0'-2'0,"0"1"0,1 0 0,-1 0 0,0 0 0,1-1 0,-1 1 0,1 0 0,-1 0 0,1 0 0,0 0 0,-1 0 0,1 0 0,0 0 0,0 0 0,-1 0 0,1 0 0,0 0 0,0 1 0,0-1 0,0 0 0,1 1 0,-1-1 0,0 1 0,0-1 0,0 1 0,2-1 0,41-9 0,-25 7 0,70-20 0,-23 5 0,110-15 0,-37 25 0,-137 8 0,1 0 0,-1 0 0,0 0 0,1 0 0,-1 0 0,0 0 0,1 1 0,-1-1 0,0 1 0,0-1 0,1 1 0,-1 0 0,0 0 0,0 0 0,0 0 0,0 1 0,0-1 0,0 0 0,-1 1 0,1-1 0,1 3 0,-1-1 0,-1 0 0,-1 1 0,1-1 0,0 0 0,-1 0 0,0 1 0,1-1 0,-1 0 0,0 1 0,-1-1 0,1 0 0,-1 0 0,-1 7 0,-11 44 0,6-26 0,1 0 0,1 0 0,-2 50 0,7-72 0,0 0 0,0 1 0,0-1 0,1 0 0,0 0 0,1 0 0,-1 1 0,1-1 0,0-1 0,1 1 0,-1 0 0,1 0 0,1-1 0,-1 0 0,1 1 0,-1-1 0,1-1 0,1 1 0,-1-1 0,1 1 0,0-1 0,6 4 0,-8-6 0,0 0 0,0 0 0,0-1 0,-1 1 0,2-1 0,-1 0 0,0 0 0,0 0 0,0 0 0,0 0 0,1-1 0,-1 1 0,0-1 0,0 0 0,1 0 0,-1 0 0,0-1 0,0 1 0,1-1 0,-1 0 0,0 0 0,0 0 0,0 0 0,0 0 0,0-1 0,0 1 0,0-1 0,0 0 0,-1 0 0,1 0 0,-1 0 0,1 0 0,-1 0 0,0-1 0,0 0 0,0 1 0,0-1 0,0 0 0,-1 0 0,3-5 0,-1 2 0,0-1 0,0 0 0,-1 0 0,0 0 0,0 0 0,-1 0 0,0 0 0,0-1 0,0 1 0,-1 0 0,0-1 0,-1 1 0,0 0 0,0-1 0,0 1 0,-1 0 0,-5-14 0,2 13-136,-1-1-1,0 1 1,0 0-1,0 0 1,-1 1-1,0 0 1,-1 0-1,1 1 0,-17-11 1,-22-9-6690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00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81 24575,'0'0'0,"-1"0"0,0 0 0,1 0 0,-1 0 0,0 0 0,0 0 0,1 0 0,-1-1 0,0 1 0,1 0 0,-1 0 0,0-1 0,1 1 0,-1 0 0,0-1 0,1 1 0,-1-1 0,1 1 0,-1-1 0,1 1 0,-1-1 0,1 1 0,-1-1 0,1 0 0,0 1 0,-1-1 0,1 0 0,0 1 0,-1-1 0,1 0 0,0 1 0,0-1 0,0 0 0,0 0 0,-1 1 0,1-1 0,0 0 0,0 1 0,1-1 0,-1 0 0,0 0 0,0 1 0,0-1 0,0 0 0,1 1 0,-1-1 0,0 0 0,0 1 0,1-1 0,0-1 0,0 0 0,0-1 0,0 1 0,0-1 0,1 1 0,-1-1 0,1 1 0,-1 0 0,1 0 0,0 0 0,0 0 0,0 0 0,0 0 0,0 1 0,3-3 0,5 0 0,0 1 0,0 0 0,0 0 0,0 1 0,1 0 0,-1 1 0,1 0 0,-1 0 0,1 1 0,-1 1 0,1 0 0,-1 0 0,13 4 0,-17-4 0,0 1 0,-1 0 0,1 1 0,0-1 0,-1 1 0,0 0 0,0 0 0,0 1 0,0 0 0,0 0 0,-1 0 0,1 0 0,-1 1 0,0-1 0,0 1 0,-1 0 0,0 0 0,0 1 0,0-1 0,0 1 0,-1-1 0,0 1 0,0 0 0,1 6 0,0 7 0,0 0 0,-1 0 0,-2 0 0,0 0 0,-5 38 0,-27 94 0,3-23 0,17-36 0,4 1 0,4 105 0,8-173-66,5-36 231,5-38-1629,-6 11-5362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0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82 24575,'-13'-13'0,"2"-5"0,10 1 0,11 3 0,11 5 0,22 3 0,17 2 0,11 3 0,7 1 0,-10 1-8191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0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1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1000 1 24575,'-22'0'0,"4"-1"0,0 2 0,-1 0 0,1 0 0,-20 6 0,32-6 0,1 1 0,-1 0 0,1 0 0,0 0 0,0 1 0,0 0 0,0 0 0,1 0 0,-1 0 0,1 1 0,0 0 0,0 0 0,0 0 0,0 0 0,1 1 0,0-1 0,-5 9 0,-2 9 0,1 1 0,1 0 0,1 1 0,1-1 0,1 1 0,1 0 0,1 1 0,0 37 0,-5 36 0,3-66 0,-2-1 0,-1 0 0,-1 0 0,-2-1 0,-1 0 0,-2-1 0,0-1 0,-2 0 0,-25 33 0,27-45 0,0-1 0,0-1 0,-2 0 0,0-1 0,-32 20 0,-97 46 0,68-40 0,-58 19 0,52-24 0,81-33 0,1-1 0,0 0 0,0 1 0,-1-1 0,1 1 0,0 0 0,0-1 0,0 1 0,0 0 0,0 0 0,0 0 0,0 0 0,0 0 0,0 0 0,0 0 0,-1 1 0,2-1 0,1-1 0,-1 1 0,0-1 0,0 1 0,1-1 0,-1 1 0,0-1 0,0 0 0,1 1 0,-1-1 0,0 0 0,1 1 0,-1-1 0,1 0 0,-1 1 0,0-1 0,1 0 0,-1 1 0,1-1 0,-1 0 0,1 0 0,-1 0 0,1 0 0,-1 1 0,1-1 0,-1 0 0,1 0 0,0 0 0,59 6 0,-40-5 0,-4 2 0,1 0 0,-1 0 0,1 2 0,-1 0 0,-1 0 0,1 2 0,-1 0 0,0 1 0,0 0 0,-1 1 0,0 1 0,-1 0 0,0 1 0,-1 0 0,0 1 0,0 1 0,9 14 0,-7-7 0,-1 1 0,-1 1 0,-1 0 0,-1 1 0,-1 0 0,-1 0 0,-1 1 0,-1 0 0,-1 0 0,-1 1 0,0 25 0,-8 300 0,-3-157 0,6-82 0,-22 354 0,21-454 0,-3 24 0,2-1 0,1 57 0,3-79 0,0 1 0,1 0 0,1 0 0,0-1 0,1 0 0,1 0 0,-1 0 0,2 0 0,0-1 0,11 17 0,2-2 0,1 0 0,1-2 0,1-1 0,1 0 0,1-2 0,38 26 0,-12-15 0,1-2 0,88 37 0,-117-57-124,2-2 0,-1 0 0,1-2 0,0 0 0,0-2 0,0 0-1,1-2 1,-1-1 0,1-1 0,43-5 0,-29-4-6702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1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1595 97 24575,'-173'1'0,"-97"0"0,-281-34 0,29-18 0,512 50 0,-30-5-1365,11-1-5461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1:1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26 24575,'-1'-2'0,"1"1"0,-1 0 0,1-1 0,-1 1 0,1 0 0,-1-1 0,0 1 0,1 0 0,-1 0 0,0 0 0,0 0 0,0 0 0,0 0 0,0 0 0,0 0 0,0 0 0,-1 0 0,1 1 0,0-1 0,0 0 0,-1 1 0,1-1 0,0 1 0,0 0 0,-1-1 0,1 1 0,-1 0 0,1 0 0,0-1 0,-1 1 0,1 0 0,-1 1 0,1-1 0,-2 0 0,-59 5 0,55-4 0,-88 14 0,-171 49 0,254-60 0,1 0 0,0 1 0,0 0 0,0 0 0,0 1 0,1 1 0,0 0 0,0 0 0,1 1 0,-12 12 0,17-16 0,1 0 0,0 1 0,0 0 0,0 0 0,0 0 0,1 0 0,-1 0 0,1 0 0,1 1 0,-1-1 0,1 1 0,0-1 0,0 1 0,0-1 0,1 1 0,0 0 0,0-1 0,1 1 0,-1 0 0,1-1 0,0 1 0,1-1 0,3 11 0,6 6 0,1-1 0,1 0 0,1 0 0,1-1 0,0-1 0,2-1 0,33 30 0,-13-11 0,92 86-1365,-68-70-5461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45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3 476 24575,'-1'-90'0,"-1"34"0,3-1 0,8-63 0,-8 113 0,1 0 0,0 1 0,0-1 0,0 0 0,1 1 0,0 0 0,0 0 0,1 0 0,0 0 0,0 0 0,0 1 0,6-7 0,1 2 0,1 0 0,0 0 0,0 1 0,20-10 0,-31 18 0,1 0 0,0 0 0,-1 0 0,1 0 0,0 1 0,0-1 0,0 1 0,-1-1 0,1 1 0,0 0 0,0 0 0,0 0 0,0 0 0,0 0 0,0 0 0,-1 0 0,1 0 0,0 1 0,0-1 0,0 1 0,0 0 0,2 1 0,0 0 0,-1 0 0,1 1 0,-1 0 0,0 0 0,0 0 0,0 0 0,0 0 0,-1 1 0,5 6 0,1 5 0,0 1 0,-1 1 0,9 31 0,36 166 0,-47-187 0,-1 1 0,-1 1 0,-2-1 0,0 0 0,-6 47 0,-3-48 0,8-27 0,0 0 0,0 0 0,0 0 0,0 0 0,0 1 0,0-1 0,0 0 0,0 0 0,0 0 0,0 0 0,0 0 0,0 0 0,0 1 0,0-1 0,0 0 0,0 0 0,0 0 0,0 0 0,-1 0 0,1 0 0,0 0 0,0 1 0,0-1 0,0 0 0,0 0 0,0 0 0,0 0 0,-1 0 0,1 0 0,0 0 0,0 0 0,0 0 0,0 0 0,0 0 0,0 0 0,-1 0 0,1 0 0,0 0 0,0 0 0,0 0 0,0 0 0,0 0 0,-1 0 0,1 0 0,0 0 0,0 0 0,0 0 0,0 0 0,0 0 0,0 0 0,-1 0 0,1 0 0,0 0 0,0 0 0,0-1 0,0 1 0,0 0 0,0 0 0,0 0 0,0 0 0,-1 0 0,1 0 0,0-1 0,-1-2 0,1-1 0,-1 1 0,1-1 0,0 0 0,0 1 0,0-1 0,0 0 0,1 1 0,0-1 0,1-5 0,3-8 0,2 1 0,-1 0 0,2 0 0,0 1 0,1 0 0,1 0 0,0 1 0,1 1 0,0-1 0,1 2 0,0-1 0,18-12 0,1 1 0,2 1 0,0 1 0,1 2 0,48-21 0,-71 37 0,0 0 0,0 0 0,0 1 0,0 0 0,0 1 0,0 0 0,1 1 0,-1 0 0,14 1 0,-19 1 0,-1-1 0,0 1 0,0 0 0,1 0 0,-1 1 0,0 0 0,0 0 0,-1 0 0,1 0 0,0 1 0,-1-1 0,1 1 0,-1 1 0,0-1 0,0 0 0,0 1 0,0 0 0,-1 0 0,1 0 0,-1 0 0,5 9 0,-2 1 11,-1 0 0,1 1 0,-2-1 0,0 1 0,-1 0 0,-1 0-1,0 0 1,-1 0 0,0 0 0,-4 30 0,-2 1-506,-3-1 0,-16 57 0,17-79-6331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4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 24575,'0'-7'0,"7"-2"0,2-12 0,13-4 0,9 4 0,6 4 0,3 6 0,16 4 0,-3 11 0,3 3 0,-7 9 0,-13 14 0,-19 2 0,-25-5 0,-12-6-8191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5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9,'0'-7,"0"5,0 16,0 12,0 8,0 12,0 11,0 10,0-1,14-11,3-1,0-18,-3-27,9-28,1-12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4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24575,'13'0'0,"11"0"0,9 0 0,11 14 0,5 3 0,1 0 0,-2-3 0,-8-5-8191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46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24575,'0'-1'0,"1"0"0,-1-1 0,0 1 0,1 0 0,-1 0 0,0 0 0,1 0 0,-1 0 0,1 0 0,0 1 0,-1-1 0,1 0 0,0 0 0,-1 0 0,1 0 0,0 1 0,0-1 0,0 0 0,0 1 0,0-1 0,0 1 0,0-1 0,0 1 0,0-1 0,0 1 0,2-1 0,32-6 0,-28 6 0,50-6 0,0 3 0,92 6 0,-143-2 0,0 0 0,0 1 0,0 0 0,0 0 0,0 1 0,0-1 0,0 1 0,0 1 0,-1-1 0,1 1 0,-1 0 0,1 0 0,-1 0 0,0 1 0,0 0 0,6 7 0,-6-4 0,1 0 0,-1 0 0,-1 1 0,0 0 0,0 0 0,0 0 0,-1 1 0,0-1 0,-1 1 0,3 16 0,-2-1 0,-1 0 0,0 1 0,-2-1 0,-1 0 0,-1 0 0,-1 0 0,-6 24 0,-57 161 0,34-118 0,25-67-227,-2 0-1,0-1 1,-2 0-1,0 0 1,-21 28-1,0-13-6598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4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24575,'7'-14'0,"15"-3"0,10 0 0,7 3 0,10 11 0,17 6 0,3 16 0,-10 4-8191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0 360 24575,'1'0'0,"0"0"0,0-1 0,0 1 0,-1-1 0,1 1 0,0 0 0,0-1 0,-1 0 0,1 1 0,0-1 0,-1 1 0,1-1 0,0 0 0,-1 1 0,1-1 0,-1 0 0,1 0 0,-1 1 0,0-1 0,1 0 0,-1 0 0,0 0 0,1-1 0,7-26 0,-5 18 0,16-60 0,-10 33 0,2 0 0,1 0 0,2 1 0,22-39 0,-36 74 0,1 0 0,-1 0 0,0 0 0,1 0 0,-1 1 0,1-1 0,-1 0 0,1 0 0,0 1 0,-1-1 0,1 0 0,0 1 0,0-1 0,-1 1 0,1-1 0,0 1 0,0-1 0,0 1 0,1-1 0,6 12 0,-6 31 0,-36 220 0,14-133 0,-2-15 0,19-103 0,0 1 0,-1-1 0,-1 0 0,0 0 0,0 0 0,-1-1 0,-8 11 0,10-21 0,4-8 0,4-16 0,12-12 0,1 0 0,1 1 0,2 1 0,2 1 0,0 1 0,42-44 0,13-6 0,92-73 0,-129 126 0,-20 22 0,-19 7 0,-1 0 0,0 0 0,1 1 0,-1-1 0,1 0 0,-1 0 0,0 0 0,1 1 0,-1-1 0,0 0 0,1 1 0,-1-1 0,0 0 0,1 1 0,-1-1 0,0 1 0,0-1 0,1 0 0,-1 1 0,0-1 0,0 1 0,0-1 0,0 0 0,0 1 0,1-1 0,-1 1 0,0-1 0,0 1 0,0-1 0,0 1 0,0-1 0,0 1 0,-1-1 0,1 0 0,0 1 0,0-1 0,0 1 0,0 0 0,-2 6 0,0 0 0,-1 0 0,0-1 0,0 1 0,0 0 0,-1-1 0,1 0 0,-2 0 0,1 0 0,-10 10 0,-64 57 0,50-48 0,-75 63 0,101-86 0,-1 1 0,0-1 0,1 1 0,0-1 0,-1 1 0,1 0 0,0-1 0,0 1 0,1 0 0,-1 1 0,1-1 0,-1 0 0,1 0 0,0 1 0,0-1 0,0 0 0,1 1 0,-1-1 0,1 1 0,0-1 0,0 1 0,0-1 0,0 1 0,1-1 0,0 1 0,-1-1 0,1 0 0,0 1 0,0-1 0,1 0 0,-1 0 0,4 5 0,4 7 0,2 0 0,0-1 0,0 0 0,2-1 0,14 13 0,-13-14 0,83 80 0,-21-21 0,91 107 0,-165-175-91,0 0 0,1 0 0,-1 0 0,1-1 0,0 1 0,0-1 0,0 1 0,0-1 0,0 0 0,0 0 0,1 0 0,-1-1 0,1 1 0,7 1 0,11-3-6735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6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24575,'0'-7'0,"1"0"0,0 0 0,0 1 0,0-1 0,1 0 0,0 0 0,0 0 0,1 1 0,0-1 0,0 1 0,0 0 0,1 0 0,0 0 0,0 1 0,1-1 0,-1 1 0,1 0 0,0 0 0,0 0 0,10-5 0,-11 7 0,0 0 0,1 1 0,0 0 0,-1 0 0,1 0 0,0 0 0,0 1 0,0 0 0,0 0 0,1 0 0,-1 1 0,0 0 0,0 0 0,0 0 0,0 0 0,1 1 0,-1 0 0,0 0 0,0 0 0,0 1 0,0-1 0,-1 1 0,1 1 0,0-1 0,-1 0 0,1 1 0,-1 0 0,5 5 0,-3-3 0,0 1 0,-1 0 0,0 0 0,0 1 0,-1 0 0,1 0 0,-2 0 0,1 0 0,-1 1 0,0-1 0,0 1 0,-1 0 0,2 11 0,0 5 0,-1 0 0,-1 0 0,-2 27 0,-1-34 0,3-45 0,1 16 0,1-1 0,0 1 0,0 1 0,1-1 0,0 1 0,1-1 0,1 2 0,0-1 0,0 1 0,1 0 0,0 0 0,15-13 0,-7 9 0,-1 0 0,2 1 0,0 1 0,0 1 0,1 0 0,0 1 0,21-7 0,-32 14 0,-1 1 0,1 0 0,0 0 0,0 0 0,0 1 0,0 0 0,0 1 0,0-1 0,0 1 0,0 1 0,0-1 0,0 1 0,0 0 0,0 1 0,0 0 0,0 0 0,0 0 0,-1 1 0,1 0 0,-1 0 0,0 1 0,0 0 0,0 0 0,-1 0 0,1 1 0,5 6 0,0 1 0,-1 1 0,0 0 0,-1 1 0,-1 0 0,0 0 0,-1 1 0,-1 0 0,0 0 0,-1 1 0,5 22 0,-2 20 0,2 16 0,-9-69 0,0-1 0,0 1 0,1 0 0,0-1 0,0 0 0,0 1 0,0-1 0,1 0 0,0 0 0,0 0 0,6 6 0,-6-8 0,0 0 0,0 0 0,0-1 0,0 0 0,0 1 0,0-1 0,1 0 0,-1 0 0,0-1 0,1 1 0,-1-1 0,1 0 0,-1 0 0,1 0 0,-1 0 0,0 0 0,1-1 0,-1 0 0,1 1 0,-1-1 0,0-1 0,0 1 0,1 0 0,-1-1 0,0 1 0,0-1 0,3-2 0,7-5 0,0 0 0,0-1 0,0 0 0,16-17 0,-11 7 0,74-83 0,-85 95 0,-1-1 0,0 0 0,0 0 0,-1 0 0,-1-1 0,1 0 0,-1 0 0,-1 0 0,0 0 0,2-12 0,-5 20 0,0 0 0,0 0 0,0-1 0,0 1 0,0 0 0,0-1 0,0 1 0,-1 0 0,1 0 0,-1-1 0,0 1 0,-1-3 0,2 5 0,-1-1 0,1 0 0,-1 0 0,0 1 0,1-1 0,-1 0 0,1 1 0,-1-1 0,0 1 0,0-1 0,1 1 0,-1-1 0,0 1 0,0 0 0,0-1 0,1 1 0,-1 0 0,0-1 0,0 1 0,0 0 0,0 0 0,-1 0 0,0 0 0,0 1 0,-1-1 0,1 1 0,0 0 0,0 0 0,0 0 0,0 0 0,0 0 0,0 0 0,0 0 0,0 1 0,0-1 0,0 1 0,1-1 0,-1 1 0,0 0 0,1-1 0,0 1 0,-1 0 0,1 0 0,0 0 0,-1 3 0,-5 10 0,1 1 0,0-1 0,1 1 0,1 0 0,0 0 0,2 1 0,0-1 0,0 1 0,2-1 0,0 1 0,0-1 0,2 1 0,6 30 0,-6-38 0,1-1 0,0 1 0,0 0 0,1-1 0,0 0 0,0 0 0,1 0 0,0 0 0,0-1 0,1 0 0,0 0 0,0 0 0,1-1 0,-1 1 0,2-2 0,-1 1 0,0-1 0,1 0 0,0-1 0,0 0 0,1 0 0,-1-1 0,1 0 0,0 0 0,0-1 0,13 2 0,-14-3 0,1 0 0,0 0 0,0-1 0,-1-1 0,1 0 0,0 0 0,-1 0 0,1-1 0,-1 0 0,0-1 0,1 0 0,-1 0 0,-1-1 0,1 0 0,0 0 0,-1-1 0,0 0 0,0 0 0,0 0 0,-1-1 0,11-13 0,-10 11 0,-1-1 0,-1 0 0,1 0 0,-1 0 0,-1-1 0,0 0 0,-1 0 0,1 0 0,-2 0 0,0 0 0,0-1 0,0 1 0,-2-1 0,1 1 0,-1-1 0,-1 1 0,0-1 0,-2-10 0,-2-2 0,-1 1 0,-2 0 0,0 0 0,-19-36 0,23 50 0,0-1 0,-1 2 0,0-1 0,0 0 0,-1 1 0,0 0 0,0 0 0,0 1 0,-1 0 0,0 0 0,-1 0 0,1 1 0,-1 0 0,-16-7 0,-5 10-1365,7 11-5461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24575,'7'0'0,"2"-6"0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7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270 545 24575,'-1'-8'0,"0"0"0,0 0 0,0 0 0,-1 1 0,-1-1 0,1 1 0,-1-1 0,0 1 0,-1 0 0,1 0 0,-2 0 0,1 1 0,-1-1 0,0 1 0,0 0 0,0 1 0,-1-1 0,0 1 0,0 0 0,-1 0 0,1 1 0,-10-5 0,12 7 0,0 0 0,0 0 0,-1 0 0,1 0 0,-1 1 0,1 0 0,-1 0 0,1 0 0,-1 0 0,0 1 0,1 0 0,-1 0 0,0 0 0,0 1 0,1-1 0,-1 1 0,1 0 0,-1 1 0,1-1 0,-1 1 0,1 0 0,0 0 0,-1 0 0,1 0 0,0 1 0,1-1 0,-1 1 0,0 0 0,1 1 0,0-1 0,-1 0 0,1 1 0,1 0 0,-1 0 0,0 0 0,1 0 0,-3 7 0,2-4 0,1 0 0,-1 0 0,1 0 0,1 1 0,-1-1 0,1 1 0,1 0 0,-1-1 0,1 1 0,1-1 0,-1 1 0,1 0 0,1-1 0,-1 0 0,1 1 0,1-1 0,-1 0 0,1 0 0,0 0 0,1 0 0,0 0 0,0-1 0,0 0 0,1 0 0,0 0 0,0 0 0,0-1 0,1 0 0,0 0 0,0 0 0,11 6 0,-14-9 0,0-1 0,0 1 0,1-1 0,-1 0 0,1 0 0,-1 0 0,1 0 0,0-1 0,-1 1 0,1-1 0,0 0 0,-1 0 0,1 0 0,0-1 0,-1 1 0,1-1 0,-1 0 0,1 0 0,-1 0 0,1-1 0,-1 1 0,0-1 0,1 0 0,-1 1 0,0-1 0,0-1 0,-1 1 0,1 0 0,0-1 0,-1 0 0,1 1 0,-1-1 0,4-6 0,2-2 0,0-2 0,-1 1 0,-1-1 0,0 0 0,0 0 0,-1-1 0,3-15 0,-3 11 0,-2-1 0,0 1 0,0-1 0,-2 0 0,0 0 0,-2 0 0,0 0 0,-5-27 0,5 43 0,0-1 0,0-1 0,0 1 0,0-1 0,1 1 0,-1-1 0,1 1 0,0-1 0,1-4 0,-1 8 0,0 0 0,1 1 0,-1-1 0,0 0 0,1 1 0,-1-1 0,0 0 0,1 1 0,-1-1 0,1 1 0,-1-1 0,1 1 0,-1-1 0,1 1 0,-1-1 0,1 1 0,-1 0 0,1-1 0,0 1 0,-1 0 0,1-1 0,0 1 0,27 2 0,90 42 0,-91-31 0,1-2 0,1 0 0,0-2 0,0-2 0,35 6 0,-55-13 0,-1 1 0,1-1 0,-1-1 0,1 1 0,-1-2 0,1 1 0,-1-1 0,0 0 0,0-1 0,0 0 0,0 0 0,0-1 0,0 0 0,-1 0 0,0-1 0,0 0 0,0 0 0,-1 0 0,1-1 0,-1 0 0,-1-1 0,1 1 0,4-8 0,-2 2 0,-1-1 0,-1 1 0,0-1 0,0 0 0,-2 0 0,1-1 0,-2 1 0,0-1 0,3-28 0,-6 36 0,0-1 0,0 1 0,0-1 0,-1 1 0,0-1 0,0 1 0,-1-1 0,0 1 0,0 0 0,-4-9 0,4 11 0,0 1 0,0 0 0,-1 0 0,1 0 0,-1 0 0,1 1 0,-1-1 0,0 1 0,0-1 0,0 1 0,0 0 0,-1 0 0,1 0 0,-1 1 0,1-1 0,-1 1 0,1 0 0,-1 0 0,-4-1 0,3 2 0,0 0 0,0 0 0,0 0 0,0 0 0,0 1 0,0 0 0,0 0 0,0 0 0,0 1 0,1 0 0,-1 0 0,1 0 0,-1 0 0,1 1 0,-1-1 0,1 1 0,0 0 0,1 1 0,-1-1 0,0 1 0,-3 4 0,-5 5 0,1 1 0,1 1 0,0 0 0,-14 28 0,11-13 0,1 0 0,2 1 0,1 1 0,1 0 0,-6 62 0,3 169 0,11-224 0,4 534 0,0-168 0,-4-392 0,-4 64 0,4-73 0,-1-1 0,1 0 0,-1 1 0,0-1 0,0 0 0,0 1 0,-1-1 0,1 0 0,-1 0 0,0 0 0,0 0 0,0-1 0,0 1 0,0 0 0,0-1 0,-1 1 0,0-1 0,-2 2 0,4-3-62,0-1 0,-1 1 0,1-1 0,0 1 0,0-1 0,0 0 0,0 0 0,0 0 0,0 0 0,0 1 0,0-1 0,0-1-1,-1 1 1,1 0 0,0 0 0,0 0 0,0-1 0,0 1 0,0 0 0,0-1 0,-1 0 0,-21-16-6764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8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24575,'0'-7'0,"7"-1"0,8-7 0,16-1 0,22 3 0,28 3 0,28 3 0,14 3 0,1 3 0,-22 0-8191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2:5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478 177 24575,'3'-1'0,"-1"1"0,0-1 0,0 0 0,1 0 0,-1 0 0,0 0 0,0 0 0,0 0 0,0 0 0,0-1 0,-1 1 0,1-1 0,0 0 0,-1 1 0,1-1 0,-1 0 0,1 0 0,-1 0 0,0 0 0,0 0 0,0 0 0,1-4 0,17-50 0,-18 53 0,0 1 0,0-1 0,-1 0 0,1 1 0,-1-1 0,0 0 0,0 1 0,0-1 0,0 0 0,0 0 0,-1 1 0,1-1 0,-1 1 0,0-1 0,1 0 0,-1 1 0,0-1 0,-1 1 0,1 0 0,0-1 0,-1 1 0,1 0 0,-1 0 0,0 0 0,1 0 0,-1 0 0,0 0 0,-1 0 0,1 1 0,0-1 0,0 1 0,-1-1 0,1 1 0,0 0 0,-1 0 0,1 0 0,-1 0 0,0 1 0,1-1 0,-1 1 0,0-1 0,1 1 0,-1 0 0,0 0 0,1 0 0,-1 1 0,0-1 0,1 0 0,-1 1 0,0 0 0,-2 1 0,-6 2 0,0 0 0,0 1 0,0 0 0,1 1 0,0 0 0,0 0 0,0 1 0,1 1 0,0-1 0,-15 19 0,20-22 0,0 1 0,1-1 0,0 1 0,0 0 0,0 0 0,1 0 0,0 1 0,0-1 0,0 0 0,0 1 0,1-1 0,0 1 0,0 0 0,0-1 0,1 1 0,0 0 0,0-1 0,1 1 0,-1 0 0,1-1 0,0 1 0,1-1 0,-1 1 0,6 9 0,4 4 0,1 0 0,0-2 0,2 1 0,0-2 0,1 0 0,27 23 0,-25-25 0,-1 2 0,-1-1 0,0 2 0,-1 0 0,-1 0 0,15 27 0,-26-40 0,0-1 0,0 1 0,0 0 0,-1 0 0,1 0 0,-1 0 0,0 0 0,-1 0 0,1 0 0,-1 1 0,0-1 0,0 0 0,0 0 0,0 0 0,-1 1 0,1-1 0,-1 0 0,0 0 0,0 0 0,-3 5 0,1-4 0,0-1 0,-1 1 0,1-1 0,-1 0 0,0 0 0,0 0 0,-1-1 0,1 0 0,-1 1 0,1-2 0,-1 1 0,0 0 0,-8 2 0,-12 3 0,0-1 0,0-1 0,0-1 0,-1-1 0,-34 0 0,51-4 0,-35 4 0,1-3 0,0-2 0,-1-1 0,-48-10 0,90 12-3,1 0 0,-1 0 0,1 0-1,-1-1 1,1 1 0,-1-1 0,1 1-1,-1-1 1,1 1 0,0-1 0,-1 0-1,1 0 1,0 0 0,-1 1 0,1-1 0,0-1-1,-2 0 1,4 1 9,-1 0 1,1 1-1,-1-1 0,0 0 0,1 1 1,-1-1-1,1 1 0,0-1 1,-1 1-1,1-1 0,-1 1 0,1-1 1,0 1-1,-1-1 0,1 1 1,0 0-1,0 0 0,-1-1 0,1 1 1,0 0-1,0 0 0,1 0 1,60-11-1459,-8 8-5374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186 546 24575,'32'-31'0,"-7"7"0,-1 0 0,-1-1 0,23-35 0,-41 53 0,0-1 0,0 0 0,-1 0 0,-1 0 0,1 0 0,-1-1 0,-1 1 0,1-1 0,-1 0 0,-1 1 0,0-1 0,0 0 0,-1 0 0,0 0 0,0 0 0,-1 0 0,-2-11 0,1 15 0,1 0 0,-1 0 0,0 0 0,0 1 0,-1-1 0,0 0 0,1 1 0,-2 0 0,1 0 0,0-1 0,-1 2 0,0-1 0,1 0 0,-1 1 0,-5-3 0,1 1 0,0 0 0,0 1 0,0 0 0,-1 1 0,1 0 0,-1 0 0,1 1 0,-16-2 0,15 3 0,0 0 0,0 0 0,0 1 0,0 0 0,0 0 0,0 1 0,0 1 0,0-1 0,0 2 0,0-1 0,0 1 0,1 0 0,-1 1 0,1 0 0,0 0 0,0 1 0,1 0 0,-10 8 0,11-7 0,1-1 0,0 1 0,0 0 0,1 0 0,-1 1 0,2-1 0,-1 1 0,1 0 0,0 0 0,0 0 0,0 1 0,1-1 0,1 1 0,-1-1 0,1 1 0,0 0 0,1-1 0,0 1 0,0 0 0,1-1 0,0 1 0,0 0 0,0-1 0,1 1 0,1-1 0,-1 0 0,1 0 0,0 0 0,1 0 0,-1 0 0,2-1 0,-1 1 0,1-1 0,-1 0 0,2 0 0,-1-1 0,1 0 0,-1 0 0,10 7 0,21 12 0,0-2 0,2-1 0,0-2 0,1-2 0,0-1 0,2-2 0,0-2 0,0-1 0,1-3 0,0-1 0,1-2 0,68-1 0,-91-5 0,0 0 0,0-2 0,0 0 0,0-2 0,0 0 0,-1-1 0,0-1 0,0-1 0,0-1 0,-1 0 0,-1-1 0,0-1 0,0-1 0,-1 0 0,0-1 0,-1-1 0,-1 0 0,0-1 0,-1-1 0,-1 0 0,0 0 0,10-21 0,-16 27 0,13-23 0,-2 0 0,14-37 0,-27 60 0,-1 0 0,0 0 0,0 0 0,-1-1 0,0 1 0,-1-1 0,-1 1 0,1-1 0,-2 1 0,1-1 0,-2 0 0,-2-11 0,3 18 0,0 0 0,-1 0 0,0 0 0,1 0 0,-2 0 0,1 1 0,0-1 0,-1 1 0,1-1 0,-1 1 0,0 0 0,0 0 0,0 0 0,0 1 0,-1-1 0,-6-3 0,3 2 0,-1 1 0,1 0 0,-1 1 0,0 0 0,0 0 0,1 0 0,-1 1 0,-13 0 0,6 1 0,1 0 0,-1 1 0,0 1 0,0 0 0,1 1 0,0 1 0,-1 0 0,1 1 0,-17 9 0,22-9 0,0 0 0,0 1 0,1 0 0,0 0 0,0 1 0,0 0 0,1 1 0,0 0 0,1 0 0,-1 0 0,2 0 0,-1 1 0,1 0 0,1 1 0,-1-1 0,2 1 0,-1-1 0,1 1 0,1 0 0,0 1 0,0-1 0,1 0 0,0 0 0,1 1 0,1 11 0,0-18 0,0 1 0,0-1 0,1 0 0,-1 0 0,1 0 0,0 0 0,0 0 0,0-1 0,1 1 0,0-1 0,-1 1 0,1-1 0,0 0 0,1 0 0,-1 0 0,0 0 0,1-1 0,0 0 0,-1 1 0,1-1 0,0 0 0,0-1 0,0 1 0,1-1 0,6 2 0,9 1 0,1 0 0,0-2 0,40 0 0,-55-1 0,8-1 0,1 0 0,0-1 0,-1 0 0,27-7 0,-36 6 0,0 1 0,0-1 0,0-1 0,0 1 0,0-1 0,-1 1 0,1-1 0,-1-1 0,0 1 0,0-1 0,0 1 0,0-1 0,0-1 0,-1 1 0,5-8 0,0-4 0,1-2 0,-6 19 0,-2 12 0,-13 631 0,12-626 0,1 18 0,-2 0 0,-2 0 0,-1-1 0,-9 39 0,10-64 0,0-1 0,0 0 0,-1 0 0,0 0 0,0-1 0,-1 1 0,-1-1 0,-9 12 0,10-15 0,0-1 0,0 1 0,0-1 0,0 0 0,-1-1 0,1 1 0,-1-1 0,0 0 0,0-1 0,0 0 0,0 1 0,0-2 0,-1 1 0,-7 0 0,7-1 0,1-1 0,-1 1 0,0-1 0,0-1 0,0 1 0,0-1 0,0-1 0,1 1 0,-1-1 0,0 0 0,1-1 0,0 1 0,-8-5 0,4 1 0,0-1 0,0-1 0,1 1 0,0-1 0,0-1 0,-14-17 0,0-7 0,2-1 0,0-1 0,-20-51 0,38 81 0,-3-9-74,-12-25 176,-23-71 0,38 101-209,0 0 0,1-1 0,0 1 1,1-1-1,0 0 0,0 1 0,1-1 1,1 0-1,-1 1 0,2-1 0,-1 0 0,1 1 1,6-16-1,12-8-6719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5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81,'0'-6,"6"-3,16 1,18 1,28-4,29-1,18 2,10 2,3 3,-7 2,-17 2,-20 1,-10 0,-26 0,-33 1,-33-1,-26 1,-7-1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3 475 24575,'0'-66'0,"0"61"0,0 8 0,0 36 0,-1 20 0,0-20 0,6 63 0,-5-98 0,0-1 0,1 1 0,0-1 0,0 0 0,0 1 0,0-1 0,1 0 0,-1 1 0,1-1 0,0 0 0,0 0 0,0 0 0,0-1 0,0 1 0,1 0 0,-1-1 0,1 0 0,0 1 0,0-1 0,3 2 0,-3-3 0,-1 0 0,1 0 0,0 0 0,0-1 0,0 1 0,-1-1 0,1 1 0,0-1 0,0 0 0,0 0 0,0 0 0,0-1 0,-1 1 0,1-1 0,0 1 0,0-1 0,0 0 0,-1 0 0,1 0 0,-1-1 0,1 1 0,-1 0 0,1-1 0,-1 0 0,3-2 0,15-16 0,-1 0 0,-1-2 0,-1 0 0,0-1 0,-2-1 0,23-48 0,0 4 0,-38 68 0,0-1 0,0 1 0,0-1 0,0 1 0,1-1 0,-1 1 0,0-1 0,0 1 0,1-1 0,-1 1 0,0 0 0,1-1 0,-1 1 0,0-1 0,1 1 0,-1 0 0,1 0 0,-1-1 0,1 1 0,-1 0 0,1 0 0,-1-1 0,0 1 0,1 0 0,-1 0 0,1 0 0,-1 0 0,1 0 0,0 0 0,-1 0 0,1 0 0,-1 0 0,1 0 0,10 16 0,1 41 0,-11-48 0,1 3 0,0 0 0,1 0 0,1 0 0,0-1 0,1 1 0,0-1 0,0 0 0,12 16 0,-15-24 0,0-1 0,0 1 0,0-1 0,0 0 0,1 0 0,-1 0 0,1 0 0,0 0 0,-1 0 0,1-1 0,0 1 0,0-1 0,0 0 0,0 0 0,5 1 0,-4-2 0,0 0 0,0 0 0,-1 0 0,1-1 0,0 1 0,-1-1 0,1 0 0,0 0 0,-1 0 0,1-1 0,-1 0 0,1 1 0,-1-1 0,0 0 0,0 0 0,4-4 0,2-2 0,-1 0 0,-1-1 0,0 0 0,0 0 0,0-1 0,-1 0 0,-1 0 0,0 0 0,0-1 0,-1 0 0,5-20 0,-3 13 0,1 0 0,16-32 0,-23 50 0,1-1 0,-1 1 0,0 0 0,1-1 0,-1 1 0,1-1 0,-1 1 0,1 0 0,-1 0 0,0-1 0,1 1 0,-1 0 0,1 0 0,-1-1 0,1 1 0,-1 0 0,1 0 0,0 0 0,-1 0 0,1 0 0,-1 0 0,1 0 0,-1 0 0,1 0 0,-1 0 0,1 0 0,-1 0 0,1 0 0,-1 1 0,1-1 0,-1 0 0,1 0 0,-1 1 0,1-1 0,-1 0 0,1 0 0,-1 1 0,0-1 0,1 0 0,-1 1 0,1-1 0,-1 1 0,0-1 0,1 1 0,-1-1 0,0 0 0,0 1 0,1-1 0,-1 1 0,0-1 0,0 2 0,23 36 0,-15-23 0,3 1 0,1 1 0,1-2 0,1 0 0,0 0 0,1-1 0,0-1 0,1 0 0,1-2 0,0 0 0,0 0 0,1-2 0,1 0 0,-1-1 0,1-1 0,1-1 0,-1 0 0,1-1 0,0-2 0,0 0 0,0-1 0,1-1 0,26-2 0,-37-1 0,0-1 0,0 0 0,0 0 0,0-1 0,-1-1 0,0 0 0,0 0 0,0-1 0,0 0 0,-1 0 0,0-1 0,0 0 0,-1 0 0,0-1 0,0 0 0,-1 0 0,0-1 0,0 0 0,-1 0 0,0 0 0,6-19 0,-6 17 0,0 0 0,-1-1 0,-1 0 0,0 0 0,-1 0 0,0-1 0,0 1 0,-2 0 0,1-1 0,-2 1 0,1-1 0,-2 1 0,0 0 0,0 0 0,-1 0 0,0 0 0,-1 0 0,-7-14 0,9 22 0,0 0 0,-1 0 0,1 0 0,-1 0 0,1 1 0,-1-1 0,-1 1 0,1 0 0,0-1 0,-1 1 0,1 1 0,-1-1 0,0 1 0,0-1 0,0 1 0,0 0 0,0 0 0,-1 1 0,1 0 0,-1-1 0,1 1 0,-1 1 0,1-1 0,-1 1 0,1-1 0,-1 1 0,1 0 0,-8 2 0,6 0 0,0 0 0,0 0 0,0 1 0,1 0 0,-1 0 0,0 0 0,1 1 0,0 0 0,0 0 0,0 0 0,1 1 0,-1-1 0,1 1 0,0 0 0,0 0 0,1 1 0,-1-1 0,1 1 0,1 0 0,-3 6 0,-1 0 0,2 1 0,0-1 0,0 1 0,1 0 0,1 0 0,0 0 0,1 0 0,0 19 0,1-27 0,1-1 0,-1 1 0,1 0 0,0 0 0,1-1 0,-1 1 0,1-1 0,0 1 0,0-1 0,1 0 0,-1 0 0,1 0 0,0 0 0,0 0 0,0 0 0,0-1 0,1 0 0,-1 1 0,1-1 0,0 0 0,0-1 0,0 1 0,0-1 0,1 0 0,7 3 0,1 0 0,0 0 0,0-1 0,0-1 0,1 0 0,-1-1 0,1 0 0,0-1 0,-1 0 0,1-1 0,0-1 0,0 0 0,-1-1 0,1-1 0,-1 0 0,0 0 0,0-2 0,0 0 0,0 0 0,-1-1 0,1 0 0,-2-1 0,1-1 0,-1 0 0,16-14 0,-13 8 0,0-1 0,-2-1 0,0 0 0,0-1 0,-1 0 0,-2 0 0,1-1 0,-2 0 0,-1-1 0,0 0 0,-1 0 0,-1-1 0,-1 1 0,3-31 0,-10 92 0,-1-11 0,2 0 0,1 0 0,2 0 0,8 56 0,-9-84 0,1 0 0,-1-1 0,1 1 0,0 0 0,0-1 0,0 1 0,0-1 0,1 0 0,-1 1 0,1-1 0,-1 0 0,1 0 0,0 0 0,0 0 0,0 0 0,0 0 0,0-1 0,0 1 0,1 0 0,-1-1 0,0 0 0,1 0 0,-1 0 0,1 0 0,-1 0 0,1 0 0,0 0 0,-1-1 0,1 0 0,0 1 0,-1-1 0,1 0 0,0 0 0,0 0 0,3-1 0,5-1 0,-1-1 0,0 1 0,0-2 0,0 1 0,-1-1 0,1-1 0,-1 0 0,10-7 0,5-6 0,0 0 0,24-27 0,18-14 0,-64 56 0,0 1 0,1 1 0,-1-1 0,1 0 0,-1 0 0,1 1 0,0 0 0,-1-1 0,1 1 0,0 0 0,0 1 0,0-1 0,0 0 0,0 1 0,0-1 0,3 1 0,-2 1 0,-1 0 0,0 0 0,0 0 0,0 0 0,0 1 0,0 0 0,0-1 0,-1 1 0,1 0 0,0 0 0,-1 0 0,0 1 0,1-1 0,-1 1 0,2 2 0,49 72 0,-38-52 0,1-1 0,20 22 0,-32-41 0,1 1 0,0-1 0,1-1 0,-1 1 0,1-1 0,0 0 0,0 0 0,0 0 0,0-1 0,1 0 0,-1-1 0,1 1 0,7 1 0,-10-4 0,0 1 0,-1-1 0,1 1 0,0-1 0,0-1 0,-1 1 0,1 0 0,0-1 0,0 0 0,-1 0 0,1 0 0,-1 0 0,1-1 0,-1 1 0,1-1 0,-1 0 0,4-2 0,-2-1 0,1 0 0,-1 0 0,1 0 0,-2-1 0,1 0 0,-1 0 0,1 0 0,3-8 0,1-6 0,0-1 0,-1 1 0,-1-2 0,7-36 0,-6-2 0,-2-1 0,-3 0 0,-5-76 0,0 120 0,1 26 0,2 30 0,32 169 0,-8-69 0,-6-36 0,-9-55 0,-2 0 0,3 70 0,-10-114-80,-1 0 0,0 1-1,0-1 1,-1 1 0,1-1-1,-1 0 1,0 1 0,0-1-1,0 0 1,-1 0 0,1 0 0,-1 0-1,0 0 1,0 0 0,-1 0-1,-2 3 1,-11 1-6746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3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24575,'0'-2'0,"0"0"0,1 0 0,-1 0 0,1 0 0,-1-1 0,1 1 0,0 0 0,0 0 0,0 1 0,0-1 0,0 0 0,1 0 0,-1 0 0,0 1 0,1-1 0,0 1 0,-1-1 0,1 1 0,0 0 0,-1-1 0,1 1 0,0 0 0,0 0 0,0 0 0,2 0 0,57-17 0,0 10 0,0 2 0,113 4 0,-103 3 0,116-12 0,-183 10 0,43-9 0,-45 10 0,0-1 0,0 1 0,-1-1 0,1 1 0,0-1 0,-1 0 0,1 0 0,0 0 0,-1 0 0,1 0 0,-1 0 0,0 0 0,1 0 0,-1-1 0,0 1 0,0-1 0,0 1 0,0 0 0,0-1 0,0 0 0,0 1 0,0-3 0,0 4 0,-1 0 0,0-1 0,0 1 0,0-1 0,0 1 0,0 0 0,0-1 0,0 1 0,0-1 0,0 1 0,0 0 0,0-1 0,0 1 0,0-1 0,0 1 0,0 0 0,0-1 0,0 1 0,0-1 0,-1 1 0,1 0 0,0-1 0,0 1 0,0 0 0,-1-1 0,1 1 0,0 0 0,0-1 0,-1 1 0,1 0 0,0 0 0,-1-1 0,1 1 0,0 0 0,-1 0 0,1 0 0,-1-1 0,1 1 0,0 0 0,-1 0 0,1 0 0,-1 0 0,1 0 0,0 0 0,-1 0 0,1 0 0,-1 0 0,1 0 0,0 0 0,-1 0 0,1 0 0,-1 0 0,1 0 0,-2 1 0,1-1 0,-1 1 0,1-1 0,-1 1 0,1 0 0,0-1 0,-1 1 0,1 0 0,0 0 0,0 0 0,0 0 0,0 0 0,0 0 0,0 1 0,-2 1 0,1 2 0,0-1 0,-1 1 0,2 0 0,-1 0 0,1 1 0,-1-1 0,1 0 0,1 0 0,-1 1 0,1-1 0,0 0 0,0 0 0,1 1 0,-1-1 0,1 0 0,0 0 0,1 1 0,-1-1 0,1 0 0,0 0 0,4 7 0,6 8 0,0-1 0,1 0 0,28 31 0,-5-8 0,-32-37 0,0 1 0,0-1 0,-1 1 0,0 0 0,0 0 0,0 1 0,-1-1 0,0 0 0,3 13 0,-5-16 0,0-1 0,0 1 0,0 0 0,0-1 0,0 1 0,-1-1 0,1 1 0,-1-1 0,1 1 0,-1-1 0,0 1 0,0-1 0,0 1 0,-1-1 0,1 0 0,0 0 0,-1 0 0,1 0 0,-1 0 0,0 0 0,0 0 0,0 0 0,0-1 0,0 1 0,0-1 0,0 1 0,-1-1 0,-2 2 0,-18 5 10,-1 0 0,0-2 0,0 0 0,0-2-1,0 0 1,-37 0 0,-41 7-1444,62-4-5392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3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24575,'0'-14'0,"0"-17"0,0-17 0,0-13 0,6 4 0,3 4 0,13 25 0,2 31 0,-2 20 0,-6 14 0,-5 8 0,-4 15 0,-4 11 0,-2 0 0,-1-5 0,-1-1 0,6-11 0,3-16-8191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21 24575,'0'0'0,"0"-1"0,0 0 0,-1 0 0,1 0 0,0 0 0,0 0 0,0 1 0,-1-1 0,1 0 0,0 0 0,-1 0 0,1 1 0,0-1 0,-1 0 0,1 1 0,-1-1 0,1 0 0,-1 1 0,0-1 0,1 1 0,-1-1 0,0 0 0,1 1 0,-1 0 0,0-1 0,0 1 0,1-1 0,-1 1 0,0 0 0,0 0 0,0-1 0,1 1 0,-1 0 0,0 0 0,0 0 0,0 0 0,0 0 0,0 0 0,1 0 0,-1 0 0,-2 1 0,-34 9 0,-5 15 0,2 1 0,0 1 0,-50 47 0,81-66 0,5-5 0,-18 20 0,21-22 0,1 0 0,0-1 0,0 1 0,0 0 0,0 0 0,0-1 0,0 1 0,0 0 0,0 0 0,0-1 0,0 1 0,0 0 0,0-1 0,0 1 0,1 0 0,-1 0 0,0-1 0,1 1 0,-1 0 0,0-1 0,1 1 0,-1 0 0,1-1 0,-1 1 0,1-1 0,-1 1 0,1-1 0,-1 1 0,1-1 0,0 1 0,-1-1 0,1 0 0,0 1 0,-1-1 0,1 0 0,1 1 0,16 11 0,-2 2 0,1 0 0,-2 1 0,0 0 0,-1 1 0,0 1 0,13 22 0,-6-11 0,38 41 0,36 21-682,192 141-1,-257-211-6143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7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9 124 24575,'0'-7'0,"-6"-2"0,4 0 0,9-11 0,17-3 0,11 3 0,12 5 0,12 5 0,10 4 0,5 3 0,-2 2 0,-8 1 0,-14 8 0,-29 2 0,-24 6 0,-26 0 0,-8-2-8191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08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24575,'13'0'0,"18"0"0,17 0 0,14 0 0,15 0 0,9 0 0,3 0 0,-8 0 0,-3 0 0,-16 0-8191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21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84 24575,'0'-1'0,"0"1"0,0-1 0,0 0 0,0 1 0,-1-1 0,1 0 0,0 1 0,0-1 0,0 0 0,-1 1 0,1-1 0,0 1 0,0-1 0,-1 1 0,1-1 0,-1 0 0,1 1 0,-1-1 0,1 1 0,0 0 0,-1-1 0,0 1 0,1-1 0,-1 1 0,1 0 0,-1-1 0,1 1 0,-1 0 0,0 0 0,1-1 0,-1 1 0,0 0 0,-28-1 0,27 1 0,0 1 0,-1-1 0,1 0 0,0 0 0,0 0 0,0 0 0,0 0 0,0-1 0,-1 1 0,1 0 0,0-1 0,0 0 0,0 1 0,0-1 0,0 0 0,0 0 0,-2-2 0,4 2 0,0 0 0,0 1 0,0-1 0,0 0 0,0 0 0,0 0 0,0 0 0,1 0 0,-1 1 0,0-1 0,0 0 0,1 0 0,-1 0 0,0 1 0,1-1 0,-1 0 0,1 1 0,-1-1 0,1 0 0,0 1 0,-1-1 0,1 0 0,-1 1 0,1-1 0,0 1 0,0-1 0,-1 1 0,1 0 0,0-1 0,0 1 0,0 0 0,-1-1 0,1 1 0,0 0 0,0 0 0,1 0 0,35-13 0,-4 5 0,65-6 0,-87 13 0,1 1 0,-1 0 0,1 0 0,-1 1 0,1 0 0,-1 1 0,0 0 0,0 1 0,16 6 0,-23-7 0,-1 0 0,0 0 0,0 0 0,0 1 0,0-1 0,0 0 0,-1 1 0,1 0 0,-1 0 0,1 0 0,-1 0 0,0 0 0,0 0 0,-1 0 0,1 1 0,2 6 0,-3-3 0,1 1 0,-1-1 0,0 0 0,0 1 0,-1-1 0,0 1 0,0-1 0,-2 10 0,-1-4 0,0 0 0,0 0 0,-1 0 0,0-1 0,-1 1 0,-1-1 0,0 0 0,-1-1 0,-13 19 0,10-18 0,-1-1 0,-1 0 0,0-1 0,0 0 0,-1-1 0,0 0 0,-18 9 0,53-22 0,1 1 0,-1 1 0,0 2 0,0 0 0,24 3 0,-38-1 0,0 0 0,-1 0 0,1 1 0,0 0 0,-1 1 0,0-1 0,0 1 0,0 1 0,0-1 0,-1 1 0,1 1 0,-1-1 0,0 1 0,-1 0 0,0 0 0,0 1 0,0-1 0,-1 1 0,1 0 0,-2 0 0,1 1 0,-1-1 0,2 9 0,-2-7 0,0 1 0,-1 0 0,0 1 0,-1-1 0,0 0 0,-1 0 0,0 0 0,0 1 0,-1-1 0,-1 0 0,0 0 0,0 0 0,-1 0 0,0 0 0,0-1 0,-1 1 0,-1-1 0,-5 9 0,-1-2 0,-2 0 0,1-1 0,-2 0 0,0-1 0,-1-1 0,0 0 0,-1-1 0,-1 0 0,0-2 0,0 0 0,-31 13 0,26-15 0,0 0 0,-1-1 0,0-1 0,0-1 0,0-1 0,0-2 0,-1 0 0,0-1 0,-37-4 0,53 2 0,0-1 0,0 0 0,0 0 0,0-1 0,1 0 0,-1-1 0,1 0 0,-1 0 0,-7-6 0,12 8 0,0 1 0,1-1 0,-1 0 0,1 0 0,0-1 0,0 1 0,-1 0 0,2-1 0,-1 1 0,0-1 0,0 0 0,1 1 0,-1-1 0,1 0 0,0 0 0,0 0 0,0 0 0,0 0 0,1 0 0,-1 0 0,1 0 0,0-1 0,0 1 0,0 0 0,0 0 0,1-5 0,-1 7-91,1 0 0,-1-1 0,1 1 0,0 0 0,-1-1 0,1 1 0,0 0 0,0 0 0,0 0 0,0 0 0,0 0 0,0 0 0,0 0 0,2-1 0,17-8-6735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28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86 24575,'0'-71'0,"0"56"0,0 50 0,-3 158 0,7 219 0,-4-409-59,-1 0 0,1 0-1,1 0 1,-1 0-1,0 0 1,1 0 0,-1 0-1,1 0 1,0 0 0,0 0-1,0 0 1,0 0 0,1-1-1,-1 1 1,1-1-1,0 1 1,0-1 0,0 1-1,0-1 1,0 0 0,0 0-1,3 3 1,21 1-6767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29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34 24575,'1'0'0,"0"0"0,-1-1 0,1 1 0,0 0 0,-1-1 0,1 1 0,0 0 0,-1-1 0,1 1 0,-1-1 0,1 1 0,-1-1 0,1 1 0,-1-1 0,1 0 0,-1 1 0,1-1 0,-1 0 0,0 1 0,1-1 0,-1 0 0,0 1 0,0-1 0,0 0 0,1 0 0,-1 1 0,0-1 0,0 0 0,0 0 0,0 1 0,0-1 0,0 0 0,-1 0 0,1 1 0,0-1 0,0 0 0,0 1 0,-1-1 0,1 0 0,0 0 0,-1 1 0,1-1 0,0 1 0,-1-1 0,1 0 0,-1 1 0,1-1 0,-1 1 0,0-1 0,1 1 0,-1-1 0,1 1 0,-1 0 0,0-1 0,1 1 0,-1 0 0,0-1 0,1 1 0,-1 0 0,0 0 0,0 0 0,1-1 0,-1 1 0,0 0 0,0 0 0,1 0 0,-1 0 0,0 1 0,-1-1 0,-7 1 0,0 1 0,0 0 0,0 0 0,0 1 0,0 0 0,0 0 0,1 1 0,0 1 0,-1-1 0,2 1 0,-1 0 0,0 1 0,1 0 0,0 0 0,1 1 0,-1 0 0,1 0 0,1 0 0,-1 1 0,1-1 0,-6 13 0,10-16 0,0 0 0,0 1 0,1-1 0,-1 0 0,1 0 0,0 0 0,0 0 0,0 1 0,1-1 0,-1 0 0,1 0 0,0 0 0,0 0 0,1 0 0,-1 0 0,1 0 0,0-1 0,0 1 0,0 0 0,0-1 0,1 1 0,4 4 0,7 7 0,1-1 0,0-1 0,28 19 0,17 16 0,-54-42 0,0 1 0,0-1 0,0 1 0,-1 0 0,0 1 0,0 0 0,-1-1 0,0 2 0,-1-1 0,1 0 0,-1 1 0,1 9 0,-3-14 0,-1 0 0,0 1 0,0-1 0,-1 0 0,1 1 0,-1-1 0,0 0 0,0 0 0,0 0 0,-1 0 0,1 0 0,-1 0 0,0 0 0,0 0 0,0-1 0,-1 1 0,0-1 0,1 1 0,-1-1 0,0 0 0,0 0 0,-1-1 0,1 1 0,-1 0 0,1-1 0,-1 0 0,-5 3 0,-1 0 0,1 0 0,-1-1 0,-1 0 0,1 0 0,0-1 0,-1-1 0,0 0 0,1 0 0,-1-1 0,0 0 0,0-1 0,0 0 0,0-1 0,1 0 0,-1 0 0,0-1 0,-20-7 0,30 8-2,0 1-1,0-1 0,0 1 1,-1-1-1,1 0 0,0 1 1,0-1-1,1 0 0,-1 0 1,0 1-1,0-1 0,0 0 1,0 0-1,1 0 0,-1 0 1,0 0-1,0-2 0,1 2 8,0 1 0,0-1 0,0 1 0,0-1 0,0 0 0,0 1 0,0-1 0,1 0 0,-1 1 0,0-1 0,0 1 0,0-1 0,1 1 0,-1-1 0,0 1 0,1-1 0,-1 0 0,1 1 0,-1 0 0,0-1 0,1 1-1,-1-1 1,2 0 0,36-16-1441,6 7-5390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6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32,'0'-1,"0"-1,0 1,0 0,0 0,0-1,-1 1,1 0,0-1,-1 1,1 0,-1 0,1 0,-1 0,0 0,1-1,-1 1,0 0,0 0,0 1,0-1,0 0,0 0,0 0,0 1,0-1,0 0,0 1,0-1,-1 1,1-1,0 1,0 0,-1-1,1 1,0 0,0 0,-1 0,1 0,0 0,-1 0,1 1,0-1,0 0,-3 1,-8 2,-1 0,1 1,-20 9,24-10,-36 16,-70 42,96-50,0 1,1 1,0 1,1 1,1 0,-17 21,29-33,0 1,1-1,0 1,-1-1,1 1,1 0,-1 0,1 0,-1 0,1 0,0 0,0 0,1 0,-1 0,1 1,0-1,0 0,1 0,-1 1,1-1,0 0,0 0,0 0,1 0,-1 0,1 0,0-1,0 1,0 0,1-1,2 4,9 8,0 0,1-2,0 0,1 0,21 12,-27-19,149 92,-141-88,1-1,0-1,0-1,0-1,1 0,41 5,-20-10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2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57 24575,'0'-13'0,"0"-12"0,0 6 0,0 19 0,0 17 0,0 11 0,0 15 0,0 13 0,0 17 0,0 9 0,0 5 0,0-7 0,0-10 0,0-3 0,0 0 0,-13-12 0,-5-21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24575,'7'0'0,"22"0"0,19 0 0,15 0 0,16 7 0,9 2 0,-4-1 0,-17-1-8191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0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 24575,'0'-7'0,"0"12"0,0 11 0,0 10 0,0 6 0,0 19 0,0 13 0,0 9 0,0 6 0,0-4 0,0-2 0,0-6 0,0-1 0,-14 1 0,-3-11-8191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2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44 530 24575,'-2'1'0,"1"-1"0,-1 0 0,0 0 0,1 0 0,-1-1 0,0 1 0,1 0 0,-1 0 0,1-1 0,-1 1 0,0-1 0,1 0 0,-1 1 0,1-1 0,-1 0 0,1 0 0,0 0 0,-1 0 0,1 0 0,0 0 0,0 0 0,0 0 0,0-1 0,0 1 0,0 0 0,0-1 0,0 1 0,0-1 0,0 1 0,1-1 0,-1 1 0,1-1 0,-1 0 0,1 1 0,0-1 0,0 1 0,-1-1 0,1 0 0,0 1 0,0-1 0,1 0 0,-1-3 0,1 0 0,0 1 0,0-1 0,1 0 0,-1 0 0,1 1 0,0-1 0,1 1 0,-1-1 0,1 1 0,-1 0 0,1 0 0,0 0 0,7-6 0,2 1 0,0 1 0,1 1 0,0 0 0,0 0 0,1 2 0,0-1 0,0 2 0,0 0 0,23-3 0,21-2 0,61 1 0,-102 7 0,312-2 0,-88 4 0,-224-1 0,-1-1 0,0 0 0,1-1 0,24-6 0,-41 8 0,-1-1 0,1 1 0,0 0 0,0 0 0,0 0 0,0 0 0,0 0 0,-1 0 0,1-1 0,0 1 0,0 0 0,0 0 0,0 0 0,0 0 0,0-1 0,0 1 0,-1 0 0,1 0 0,0 0 0,0-1 0,0 1 0,0 0 0,0 0 0,0 0 0,0-1 0,0 1 0,0 0 0,0 0 0,0 0 0,0 0 0,0-1 0,0 1 0,1 0 0,-1 0 0,0 0 0,0-1 0,0 1 0,0 0 0,0 0 0,0 0 0,0 0 0,0-1 0,1 1 0,-1 0 0,0 0 0,0 0 0,0 0 0,0 0 0,1 0 0,-1-1 0,0 1 0,0 0 0,0 0 0,0 0 0,1 0 0,-1 0 0,-21-3 0,8 4 0,0 1 0,1 0 0,-1 1 0,1 1 0,0 0 0,0 1 0,0 0 0,1 0 0,-1 2 0,1-1 0,1 1 0,-1 1 0,1 0 0,1 0 0,-1 1 0,-11 15 0,10-12 0,2 0 0,-1 1 0,2 0 0,0 0 0,0 1 0,1 0 0,1 0 0,0 1 0,1-1 0,1 1 0,0 1 0,1-1 0,-1 22 0,3-32 0,1 0 0,0 0 0,1-1 0,-1 1 0,1 0 0,0-1 0,0 1 0,0 0 0,1-1 0,0 0 0,0 1 0,0-1 0,0 0 0,1 0 0,-1 0 0,1 0 0,0 0 0,0-1 0,1 1 0,-1-1 0,1 0 0,-1 0 0,1 0 0,0-1 0,5 3 0,-4-3 0,0 0 0,0 0 0,0-1 0,1 1 0,-1-1 0,0-1 0,1 1 0,-1-1 0,1 0 0,-1 0 0,1 0 0,-1-1 0,0 0 0,1 0 0,-1 0 0,0-1 0,0 0 0,0 0 0,0 0 0,0-1 0,7-4 0,1-3 0,-1 0 0,0-1 0,21-23 0,22-20 0,-54 53 0,0-1 0,1 1 0,-1 0 0,0 0 0,1 0 0,0 0 0,-1 0 0,1 0 0,-1 0 0,1 0 0,0 0 0,0 1 0,0-1 0,-1 1 0,1 0 0,0-1 0,0 1 0,0 0 0,0 0 0,-1 0 0,1 0 0,0 0 0,0 1 0,0-1 0,0 0 0,0 1 0,-1 0 0,1-1 0,0 1 0,-1 0 0,1 0 0,0 0 0,-1 0 0,3 2 0,1 3 0,-1 1 0,0-1 0,0 1 0,0 0 0,-1 1 0,0-1 0,2 8 0,-3-9 0,-1-1 0,1 1 0,0-1 0,1 0 0,-1 0 0,1 0 0,0 0 0,0-1 0,0 1 0,1-1 0,6 7 0,-9-10 0,1-1 0,-1 1 0,1-1 0,-1 0 0,1 1 0,-1-1 0,1 0 0,-1 0 0,1 0 0,-1 0 0,1 0 0,-1-1 0,1 1 0,-1 0 0,1-1 0,-1 1 0,1-1 0,-1 1 0,1-1 0,-1 0 0,0 1 0,0-1 0,1 0 0,-1 0 0,0 0 0,0 0 0,0 0 0,0 0 0,0-1 0,0 1 0,0 0 0,0 0 0,0-1 0,0-1 0,30-58 0,-25 48 0,12-30 0,-7 17 0,24-43 0,-31 63 0,0 0 0,0 0 0,1 0 0,-1 1 0,1 0 0,1 0 0,-1 0 0,1 1 0,-1-1 0,1 1 0,12-6 0,-14 9 0,0 0 0,0 0 0,0 0 0,0 0 0,1 1 0,-1-1 0,0 1 0,0 0 0,0 0 0,1 1 0,-1-1 0,0 1 0,0 0 0,0 0 0,0 0 0,0 1 0,0-1 0,0 1 0,-1 0 0,1 0 0,0 0 0,-1 1 0,0-1 0,1 1 0,-1 0 0,0 0 0,0 0 0,-1 0 0,1 1 0,2 3 0,5 7 0,-1 1 0,0-1 0,-1 2 0,0-1 0,10 33 0,-10-20 0,9 54 0,-15-71 0,-1 0 0,-1 0 0,0 0 0,0 0 0,-1 0 0,0 0 0,-6 21 0,6-29 0,0 0 0,0 0 0,0 0 0,-1 0 0,0-1 0,1 1 0,-1 0 0,0-1 0,-1 1 0,1-1 0,0 1 0,-1-1 0,1 0 0,-1 0 0,1 0 0,-1-1 0,0 1 0,0-1 0,0 1 0,0-1 0,0 0 0,0 0 0,0 0 0,-1-1 0,1 1 0,0-1 0,0 1 0,-1-1 0,1 0 0,0-1 0,0 1 0,-1 0 0,1-1 0,0 0 0,0 0 0,0 0 0,0 0 0,0 0 0,0 0 0,0-1 0,0 0 0,0 1 0,1-1 0,-1 0 0,1-1 0,-1 1 0,1 0 0,0-1 0,0 1 0,0-1 0,0 1 0,0-1 0,1 0 0,-1 0 0,1 0 0,0 0 0,0 0 0,0 0 0,0 0 0,0-1 0,1 1 0,-1 0 0,1 0 0,0-5 0,1-2 0,1 1 0,0-1 0,0 1 0,1 0 0,1 0 0,-1 0 0,1 0 0,1 0 0,9-13 0,8-9 0,29-31 0,-37 45 0,48-50 0,3 4 0,115-87 0,-160 135 0,-4 1 0,0 0 0,-1 0 0,0-2 0,-2 1 0,16-24 0,-25 33 0,0 0 0,-1-1 0,0 0 0,0 1 0,0-1 0,-1 0 0,0 0 0,1-9 0,-2 12 0,-1 0 0,0 0 0,0 0 0,-1 0 0,1 0 0,-1 0 0,0 0 0,0 0 0,0 0 0,0 1 0,0-1 0,-1 0 0,0 1 0,0-1 0,0 1 0,-3-4 0,4 5 0,-1 0 0,1-1 0,-1 1 0,0 0 0,0 0 0,0 0 0,0 0 0,0 1 0,0-1 0,-1 0 0,1 1 0,0 0 0,-1-1 0,1 1 0,-1 0 0,1 0 0,-1 1 0,0-1 0,0 0 0,-2 1 0,2 0 0,1 1 0,-1-1 0,1 1 0,0 0 0,-1-1 0,1 1 0,0 1 0,0-1 0,0 0 0,0 0 0,0 1 0,0-1 0,0 1 0,0 0 0,0 0 0,1-1 0,-4 5 0,-1 4 0,-1 1 0,2 0 0,-1 0 0,2 0 0,-1 1 0,1-1 0,-4 22 0,-2 60 0,3 1 0,11 180 0,1-110 0,-6-119 0,0-31 0,0 0 0,2 0 0,-1-1 0,2 1 0,0 0 0,4 16 0,-6-30 0,0 1 0,1-1 0,-1 1 0,0-1 0,0 0 0,0 1 0,1-1 0,-1 1 0,0-1 0,1 1 0,-1-1 0,0 0 0,1 1 0,-1-1 0,0 0 0,1 1 0,-1-1 0,1 0 0,-1 0 0,1 1 0,-1-1 0,1 0 0,-1 0 0,1 0 0,-1 0 0,0 0 0,1 0 0,-1 1 0,1-1 0,0 0 0,19-8 0,20-24 0,-33 26 0,135-123 0,125-147 0,-267 275 0,1 1 0,-1 0 0,1-1 0,-1 1 0,1 0 0,-1-1 0,1 1 0,-1 0 0,1-1 0,-1 1 0,1-1 0,-1 1 0,0-1 0,1 1 0,-1-1 0,0 0 0,1 1 0,-1-1 0,0 1 0,0-1 0,1 0 0,-1 1 0,0-1 0,0 1 0,0-1 0,0 0 0,0 1 0,0-1 0,0 0 0,0 0 0,-20 8 0,-31 25 0,33-21 0,7-4 0,0 0 0,1 1 0,0 0 0,-14 15 0,21-21 0,1 1 0,0-1 0,1 1 0,-1 0 0,0 0 0,1-1 0,-1 1 0,1 0 0,0 0 0,0 1 0,0-1 0,1 0 0,-1 0 0,1 0 0,-1 0 0,1 1 0,0-1 0,0 0 0,1 0 0,-1 1 0,1-1 0,-1 0 0,3 5 0,6 13 0,1-1 0,1 0 0,17 24 0,17 32 0,31 96 0,-51-110 0,2 0 0,3-2 0,61 91 0,-71-127 0,2-1 0,0-1 0,1-1 0,1-1 0,1-1 0,0-1 0,2-1 0,0-1 0,0-2 0,2-1 0,44 15 0,-64-25 17,0-1-1,0 0 1,0 0 0,-1-1-1,2 0 1,15 0 0,-20-2-105,-1 1 1,0-1 0,0 0 0,0 0 0,0-1 0,0 1 0,-1-1-1,1 1 1,0-1 0,-1-1 0,1 1 0,-1 0 0,0-1-1,1 0 1,-1 1 0,5-7 0,19-32-6739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25 160 24575,'-7'0'0,"-2"-7"0,1-8 0,7-2 0,19 2 0,25 4 0,19-10 0,12-1 0,7 3 0,-4 4 0,-2 6 0,-6 4 0,-3 2 0,-5 2 0,-13 15 0,-15 11 0,-13 2-8191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9 128 24575,'-7'0'0,"5"0"0,16-7 0,19-2 0,23 0 0,16-4 0,2-1 0,-5 3 0,0-11 0,-6-1 0,-14 3-8191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37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24575,'0'-18'0,"0"8"0,-1 0 0,2 1 0,-1-1 0,1 1 0,5-18 0,-6 25 0,1 0 0,0 0 0,0 0 0,0 0 0,0 0 0,1 0 0,-1 0 0,0 0 0,1 1 0,0-1 0,-1 1 0,1-1 0,0 1 0,-1-1 0,1 1 0,0 0 0,0 0 0,0 0 0,0 0 0,0 0 0,1 1 0,-1-1 0,0 0 0,0 1 0,0 0 0,1-1 0,-1 1 0,0 0 0,0 0 0,3 1 0,22 1 0,1 1 0,-1 2 0,0 1 0,0 1 0,0 1 0,46 21 0,1 7 0,70 47 0,-114-66 0,54 37 0,-78-49 0,0-1 0,-1 1 0,0 0 0,0 0 0,0 0 0,-1 1 0,0 0 0,0 0 0,0 0 0,-1 0 0,4 8 0,-6-11 0,-1 0 0,1 0 0,-1 0 0,0 0 0,0 0 0,0 0 0,0 0 0,0 0 0,-1 1 0,1-2 0,-1 1 0,0 0 0,0 0 0,0 0 0,0 0 0,-1 0 0,1-1 0,-1 1 0,1-1 0,-1 1 0,0-1 0,0 1 0,-3 2 0,-8 7 0,0-1 0,0 0 0,-17 10 0,1 0 0,6-3 0,-52 39 0,3 3 0,-112 121 0,140-132 0,22-25 0,1 1 0,-27 42 0,34-29-1365,14-11-5461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119 117 24575,'0'0'0,"0"-1"0,0 1 0,0 0 0,0 0 0,0-1 0,0 1 0,0 0 0,0 0 0,0 0 0,-1-1 0,1 1 0,0 0 0,0 0 0,0 0 0,0-1 0,0 1 0,0 0 0,0 0 0,0 0 0,-1 0 0,1-1 0,0 1 0,0 0 0,0 0 0,0 0 0,-1 0 0,1 0 0,0 0 0,0 0 0,0-1 0,-1 1 0,1 0 0,0 0 0,0 0 0,0 0 0,-1 0 0,1 0 0,0 0 0,0 0 0,0 0 0,-1 0 0,1 0 0,0 0 0,0 0 0,0 0 0,-1 0 0,1 0 0,0 0 0,0 1 0,0-1 0,-1 0 0,1 0 0,-17 10 0,-14 16 0,28-23 0,-1 1 0,-1-1 0,1 0 0,0-1 0,-1 1 0,0-1 0,1 0 0,-6 1 0,9-2 0,1-1 0,-1 0 0,0 0 0,1 0 0,-1 0 0,0 1 0,1-1 0,-1 0 0,1 0 0,-1 0 0,0 0 0,1 0 0,-1-1 0,0 1 0,1 0 0,-1 0 0,1 0 0,-1-1 0,0 1 0,1 0 0,-1 0 0,1-1 0,-1 1 0,1 0 0,-1-1 0,0 0 0,1 0 0,-1-1 0,1 1 0,0 0 0,0-1 0,0 1 0,0 0 0,0-1 0,0 1 0,0-1 0,0 1 0,0 0 0,1-1 0,-1 1 0,1 0 0,-1-1 0,1 1 0,-1 0 0,2-2 0,2-3 0,-1-1 0,2 1 0,-1 0 0,1 1 0,0-1 0,0 1 0,1 0 0,-1 0 0,1 0 0,0 1 0,1 0 0,-1 0 0,13-5 0,8-3 0,1 1 0,30-7 0,-38 12 0,0 0 0,1 2 0,0 0 0,41-1 0,-57 5 0,0 0 0,0 1 0,0-1 0,0 1 0,0 0 0,0 0 0,0 1 0,0-1 0,-1 1 0,1 0 0,0 1 0,-1-1 0,0 1 0,0-1 0,1 1 0,-2 1 0,1-1 0,0 1 0,-1-1 0,1 1 0,-1 0 0,0 0 0,0 0 0,-1 1 0,1-1 0,1 6 0,-2-5 0,0 0 0,0 0 0,-1 0 0,0 0 0,0 0 0,0 0 0,0 0 0,-1 1 0,0-1 0,0 0 0,0 1 0,-1-1 0,0 0 0,0 0 0,0 0 0,-1 0 0,1 0 0,-1 0 0,0 0 0,-4 5 0,-3 4 0,-1 0 0,-1-1 0,0 0 0,-23 20 0,13-12 0,20-21 0,1 1 0,0-1 0,-1 0 0,1 1 0,-1-1 0,1 1 0,-1-1 0,1 1 0,0-1 0,-1 1 0,1-1 0,0 1 0,0 0 0,-1-1 0,1 1 0,0-1 0,0 1 0,0 0 0,0-1 0,0 1 0,0 0 0,0-1 0,0 1 0,0-1 0,0 1 0,0 0 0,0-1 0,0 1 0,1 0 0,-1-1 0,0 1 0,0-1 0,1 1 0,-1-1 0,0 1 0,1-1 0,-1 1 0,0-1 0,1 1 0,-1-1 0,1 1 0,-1-1 0,1 0 0,-1 1 0,1-1 0,-1 0 0,1 1 0,0-1 0,-1 0 0,1 0 0,-1 1 0,1-1 0,0 0 0,-1 0 0,1 0 0,-1 0 0,1 0 0,0 0 0,0 0 0,57 10 0,-33-7 0,-18-1 0,0 0 0,-1 0 0,1 1 0,-1 0 0,0 0 0,0 1 0,0-1 0,0 1 0,-1 0 0,1 1 0,-1 0 0,0-1 0,-1 2 0,1-1 0,-1 0 0,0 1 0,0 0 0,-1 0 0,0 0 0,0 0 0,0 1 0,-1-1 0,0 1 0,0 0 0,0-1 0,-1 1 0,0 0 0,0 8 0,-1-5 0,0 0 0,0 1 0,-1-1 0,-1 0 0,0 0 0,0 0 0,0 0 0,-2 0 0,1 0 0,-1-1 0,-1 0 0,1 0 0,-2 0 0,1 0 0,-1-1 0,0 0 0,-1 0 0,-10 10 0,5-9 0,0 0 0,-1-1 0,0 0 0,0-1 0,0 0 0,-1-1 0,0-1 0,0 0 0,0-1 0,-1-1 0,0 0 0,0-1 0,1 0 0,-1-1 0,0-1 0,0-1 0,0 0 0,0 0 0,0-2 0,0 0 0,1 0 0,0-2 0,-1 0 0,2 0 0,-1-1 0,-19-12 0,11 0 113,22 17-145,-1 1 0,1 0 0,0-1 0,-1 1-1,1-1 1,0 1 0,0 0 0,0-1 0,-1 1 0,1-1 0,0 1 0,0-1-1,0 1 1,0 0 0,0-1 0,0 1 0,0-1 0,0 1 0,0-1-1,0 1 1,0-1 0,0 1 0,0-1 0,0 1 0,0 0 0,0-1 0,1 1-1,-1-1 1,0 1 0,0 0 0,0-1 0,1 1 0,-1-1 0,0 1-1,1 0 1,-1-1 0,0 1 0,1 0 0,-1-1 0,0 1 0,1 0 0,-1 0-1,1 0 1,-1-1 0,1 1 0,22-7-6794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366 147 24575,'-1'-6'0,"0"1"0,0-1 0,0 1 0,-1-1 0,0 1 0,0 0 0,0-1 0,0 1 0,-1 0 0,0 0 0,0 1 0,-1-1 0,1 1 0,-1-1 0,0 1 0,0 0 0,0 1 0,-1-1 0,1 1 0,-1 0 0,0 0 0,-7-3 0,0-1 0,0 1 0,-1 1 0,1 0 0,-1 1 0,0 0 0,0 1 0,-1 1 0,-16-2 0,24 4 0,1 0 0,-1 0 0,1 1 0,-1 0 0,0 0 0,1 0 0,0 0 0,-1 1 0,1 0 0,0 0 0,0 0 0,0 1 0,0 0 0,0 0 0,1 0 0,-8 6 0,7-3 0,-1 0 0,1 1 0,0-1 0,1 1 0,0 0 0,0 0 0,0 0 0,1 1 0,0-1 0,-3 14 0,2-8 0,2 0 0,-1 0 0,2 1 0,0-1 0,1 1 0,0-1 0,1 0 0,0 1 0,1-1 0,1 0 0,0 0 0,1 0 0,9 23 0,-8-27 0,1 0 0,0 0 0,1-1 0,0 1 0,0-2 0,1 1 0,0-1 0,0 0 0,1 0 0,0-1 0,0-1 0,0 1 0,1-1 0,0-1 0,0 0 0,20 6 0,-3-4 0,1 0 0,0-2 0,0-1 0,0-2 0,38-2 0,-54 1-97,0-1-1,-1-1 1,1 0-1,0-1 1,-1 0-1,1 0 1,-1-1-1,0-1 1,0 0-1,0-1 1,-1 0-1,0 0 0,14-12 1,24-25-6729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2 257 24575,'0'-257'0,"-2"420"0,7 209 0,-3-347 20,1 0 0,1 0 0,1-1 0,2 0 0,9 25 0,-13-41-45,1 0 0,0-1 0,1 1-1,-1-1 1,1 0 0,1 0 0,10 11 0,-12-15-61,0 0 1,0 0-1,0 0 1,0-1-1,0 1 0,1-1 1,-1 0-1,1 0 1,-1-1-1,1 1 0,0-1 1,0 0-1,-1 0 1,10 0-1,19-4-6740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7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465 135,'0'-8,"0"0,0 1,-1-1,0 0,-1 1,0-1,0 1,0 0,-5-10,5 14,-1-1,1 1,-1 0,1-1,-1 1,0 0,0 0,0 1,-1-1,1 1,-1 0,1 0,-1 0,0 0,0 0,0 1,0 0,-6-2,2 2,-1 1,1-1,-1 1,1 0,0 1,-1 0,1 1,0-1,-1 2,1-1,0 1,1 0,-1 1,0 0,1 0,0 0,0 1,0 0,-8 9,-5 4,1 2,1 0,0 1,-25 42,25-35,2 1,-19 50,29-64,1 0,1 0,0 0,1 1,1-1,0 1,1 25,1-38,0 1,1-1,-1 1,1-1,-1 1,1-1,0 1,0-1,1 0,-1 0,1 0,-1 0,1 0,0 0,0 0,0 0,1-1,-1 1,1-1,-1 1,1-1,0 0,0 0,0 0,0-1,0 1,0-1,1 0,-1 0,0 0,1 0,5 1,-1-2,-1 0,0 0,1 0,-1-1,0 0,1-1,-1 0,0 0,0 0,0-1,0 0,-1 0,1-1,7-5,4-7,-1 0,-1 0,0-2,-1 0,16-27,33-37,-64 81,0 1,0-1,1 1,-1-1,1 1,-1-1,0 1,1 0,-1-1,1 1,-1-1,1 1,-1 0,1 0,-1-1,1 1,0 0,-1 0,1-1,-1 1,1 0,0 0,-1 0,1 0,-1 0,1 0,0 0,-1 0,1 0,-1 0,1 1,0-1,9 20,-7 35,-3-51,0 24,1 0,1 0,9 42,-10-63,1 0,0 1,1-1,0 0,0 0,0-1,1 1,-1-1,2 1,-1-1,1-1,0 1,0-1,0 1,1-2,0 1,0 0,9 4,17 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76 129 24575,'-4'-24'0,"4"23"0,0 1 0,0 0 0,-1 0 0,1 0 0,0-1 0,0 1 0,0 0 0,-1 0 0,1 0 0,0 0 0,0-1 0,0 1 0,-1 0 0,1 0 0,0 0 0,0 0 0,-1 0 0,1 0 0,0 0 0,0 0 0,-1 0 0,1 0 0,0 0 0,-1 0 0,1 0 0,0 0 0,0 0 0,-1 0 0,1 0 0,0 0 0,0 0 0,-1 0 0,1 0 0,0 0 0,0 0 0,-1 1 0,1-1 0,0 0 0,0 0 0,0 0 0,-1 1 0,-2 2 0,1 0 0,-1 0 0,1 0 0,0 0 0,-1 1 0,1-1 0,1 1 0,-4 7 0,-4 15 0,0 2 0,-5 34 0,11-51 0,2 1 0,-1-1 0,2 1 0,-1 0 0,2-1 0,-1 1 0,2-1 0,3 16 0,-4-24 0,0 0 0,0 1 0,0-1 0,1 0 0,0 0 0,0 0 0,0 0 0,0 0 0,0 0 0,0 0 0,1-1 0,0 1 0,-1-1 0,1 0 0,0 1 0,0-1 0,0-1 0,0 1 0,0 0 0,1-1 0,-1 0 0,0 1 0,1-1 0,-1-1 0,1 1 0,-1 0 0,1-1 0,0 0 0,6 0 0,-5 0 0,0-1 0,0 0 0,1 0 0,-1 0 0,0 0 0,0-1 0,0 0 0,0 0 0,0 0 0,-1-1 0,1 1 0,-1-1 0,1 0 0,-1-1 0,0 1 0,0-1 0,-1 0 0,1 0 0,4-7 0,0-3 12,0-1 0,-2 0 0,0-1 0,-1 1 0,0-1 0,-1 0 0,-1-1 0,-1 1 0,1-32 0,-2 40-86,-1-1-1,0 0 1,0 1 0,-1-1 0,0 0-1,-1 1 1,0-1 0,0 1 0,-1 0-1,0-1 1,0 1 0,-1 1 0,0-1-1,-1 0 1,0 1 0,0 0 0,0 0-1,-1 1 1,-12-13 0,-25-4-6752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228 325 24575,'1'3'0,"-1"-1"0,0 1 0,1 0 0,0 0 0,0 0 0,0 0 0,0 0 0,0-1 0,0 1 0,1 0 0,0-1 0,-1 0 0,1 1 0,0-1 0,0 0 0,0 0 0,0 0 0,0 0 0,5 3 0,-6-4 0,1 0 0,-1 0 0,1 0 0,0 0 0,0 0 0,-1 0 0,1-1 0,0 1 0,0 0 0,0-1 0,0 0 0,0 1 0,0-1 0,0 0 0,0 0 0,0 0 0,0 0 0,0 0 0,0-1 0,0 1 0,0-1 0,0 1 0,0-1 0,-1 0 0,1 1 0,0-1 0,0 0 0,2-2 0,-3 2 0,0 0 0,0 1 0,0-1 0,-1 0 0,1 0 0,0 0 0,0 0 0,-1 0 0,1 0 0,0 0 0,-1 0 0,1 0 0,-1 0 0,0 0 0,1 0 0,-1 0 0,0 0 0,1 0 0,-1 0 0,0-1 0,0 1 0,0 0 0,0 0 0,0 0 0,0 0 0,-1 0 0,1-1 0,0 1 0,-1 0 0,1 0 0,0 0 0,-1 0 0,1 0 0,-1 0 0,0 0 0,1 0 0,-1 0 0,0 0 0,1 1 0,-1-1 0,-2-1 0,0-2 0,-1 1 0,1 1 0,-1-1 0,0 0 0,0 1 0,0 0 0,0 0 0,-1 0 0,-4-1 0,1 1 0,-1 0 0,1 0 0,-1 1 0,0 0 0,1 1 0,-1 0 0,0 0 0,1 1 0,-1 0 0,0 1 0,1 0 0,-1 0 0,1 1 0,0 0 0,0 0 0,0 1 0,0 0 0,1 0 0,-1 1 0,1 0 0,0 0 0,-9 11 0,8-8 0,0 0 0,1 1 0,0 0 0,1 1 0,0 0 0,1 0 0,0 0 0,0 0 0,1 1 0,1 0 0,-1 0 0,2 0 0,0 0 0,0 0 0,1 0 0,0 1 0,1 11 0,0-15 0,0 1 0,1-1 0,0 1 0,1 0 0,0-1 0,0 0 0,1 1 0,0-1 0,0 0 0,1 0 0,0-1 0,0 1 0,1-1 0,0 0 0,0 0 0,1 0 0,-1-1 0,2 0 0,-1 0 0,1 0 0,-1-1 0,2 0 0,-1 0 0,0-1 0,1 0 0,0 0 0,0-1 0,0 0 0,0-1 0,1 1 0,11 0 0,0 0 0,1 0 0,-1-2 0,1-1 0,0 0 0,-1-2 0,1 0 0,-1-1 0,0-1 0,0-1 0,0-1 0,-1-1 0,1-1 0,-2 0 0,1-1 0,-1-1 0,0-1 0,-1 0 0,-1-2 0,0 0 0,0 0 0,-2-2 0,1 0 0,-2 0 0,0-1 0,-1-1 0,-1 0 0,0-1 0,-1 0 0,-1 0 0,12-37 0,-9 18 0,-2 0 0,-1-1 0,-2 0 0,-2 0 0,-1-1 0,-2 0 0,-2 1 0,-6-56 0,6 93 0,0-1 0,0 0 0,0 1 0,0-1 0,0 0 0,-1 1 0,1-1 0,-1 1 0,1-1 0,-1 0 0,0 1 0,1-1 0,-1 1 0,0 0 0,0-1 0,0 1 0,0 0 0,0-1 0,0 1 0,-1 0 0,1 0 0,0 0 0,-1 0 0,1 0 0,0 0 0,-4-1 0,4 3 0,-1 0 0,0-1 0,1 1 0,-1 0 0,1 0 0,-1 0 0,1 0 0,-1 0 0,1 0 0,0 0 0,-1 0 0,1 1 0,0-1 0,0 1 0,0-1 0,0 1 0,0-1 0,0 1 0,1-1 0,-1 1 0,0 0 0,1-1 0,-1 1 0,1 0 0,-1 1 0,-11 48 0,2 0 0,2 0 0,3 1 0,1 88 0,-2 12 0,-3-59 0,3-46 0,2-1 0,4 84 0,0-128 0,0-1 0,0 0 0,0 1 0,0-1 0,0 0 0,0 1 0,0-1 0,1 0 0,-1 1 0,0-1 0,1 0 0,0 0 0,-1 1 0,1-1 0,-1 0 0,1 0 0,0 0 0,0 0 0,0 0 0,0 0 0,0 0 0,0 0 0,0 0 0,0 0 0,0-1 0,0 1 0,0 0 0,3 0 0,-2-1 0,0 0 0,1 0 0,-1 0 0,0-1 0,1 1 0,-1-1 0,0 0 0,1 1 0,-1-1 0,0 0 0,0 0 0,0-1 0,0 1 0,3-3 0,10-7 0,-1-1 0,-1-1 0,14-17 0,30-44 0,67-111 0,-7 8 0,-96 150 0,-13 19 0,-1-1 0,-1 0 0,0-1 0,7-13 0,-13 23 0,0 0 0,1 0 0,-1 0 0,0-1 0,0 1 0,0 0 0,1-1 0,-1 1 0,0 0 0,0 0 0,0-1 0,0 1 0,0 0 0,0-1 0,0 1 0,0 0 0,0-1 0,0 1 0,0 0 0,0-1 0,0 1 0,0 0 0,0-1 0,0 1 0,0 0 0,0-1 0,0 1 0,0 0 0,0 0 0,-1-1 0,1 1 0,0 0 0,0-1 0,0 1 0,-1 0 0,1 0 0,0-1 0,0 1 0,-1 0 0,1 0 0,0 0 0,0 0 0,-1-1 0,1 1 0,0 0 0,-1 0 0,1 0 0,-1 0 0,-21 4 0,-21 18 0,32-14 0,-1 0 0,2 1 0,-1 0 0,1 1 0,1 0 0,0 0 0,0 1 0,1 0 0,-7 14 0,12-19 0,0-1 0,0 1 0,1 0 0,0-1 0,0 1 0,1 0 0,-1 0 0,1 1 0,0-1 0,1 0 0,0 0 0,0 0 0,0 0 0,1 1 0,0-1 0,0 0 0,0 0 0,1 0 0,0 0 0,0 0 0,0-1 0,6 10 0,0-4 5,0 0 0,1 0-1,0-1 1,1 0-1,0-1 1,1 0 0,0-1-1,0 0 1,1-1 0,14 8-1,22 7-150,67 23 0,-41-18-978,-25-7-5702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40 113 24575,'0'-14'0,"0"-10"0,0-8 0,-7 1 0,-2 19 0,0 25 0,2 24 0,2 19 0,2 13 0,15 14 0,5 7 0,0-5 0,-3-11 0,-4-4 0,-10-1 0,-19-12 0,-5-23 0,0-17-8191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24575,'0'-10'0,"1"-1"0,1 1 0,-1-1 0,2 1 0,0 0 0,0-1 0,0 1 0,2 1 0,-1-1 0,1 1 0,0 0 0,1 0 0,0 0 0,1 1 0,0 0 0,0 0 0,0 0 0,1 1 0,9-6 0,-11 8 0,-1 1 0,2 0 0,-1 1 0,0-1 0,1 1 0,-1 0 0,1 1 0,0 0 0,0 0 0,0 0 0,0 1 0,1 0 0,-1 0 0,0 1 0,0 0 0,0 0 0,1 1 0,-1 0 0,0 0 0,0 0 0,0 1 0,0 0 0,0 1 0,-1 0 0,1 0 0,-1 0 0,12 8 0,-9-4 0,-1 0 0,0 1 0,-1 0 0,1 0 0,-2 1 0,1 0 0,-1 0 0,0 0 0,-1 1 0,0 0 0,-1 0 0,0 0 0,-1 1 0,0-1 0,0 1 0,2 21 0,-5-26 0,1 0 0,-1 1 0,0-1 0,0 1 0,0-1 0,-1 1 0,0-1 0,-1 0 0,1 0 0,-1 1 0,0-1 0,-1 0 0,1 0 0,-1-1 0,0 1 0,-1-1 0,1 1 0,-1-1 0,0 0 0,-1 0 0,1-1 0,-1 1 0,0-1 0,0 0 0,0 0 0,-1-1 0,1 0 0,-1 0 0,-7 3 0,0-1 24,-1-1 0,1-1 0,0 0 0,-25 2 0,34-4-92,0-1 1,1 0-1,-1 0 1,0 0-1,1 0 1,-1 0-1,0-1 1,1 0-1,-1 1 1,1-1-1,-1-1 1,1 1-1,-1 0 1,1-1-1,0 0 1,0 0-1,0 0 1,0 0-1,0 0 1,0-1-1,-4-4 1,-4-20-6759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5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3 224 24575,'0'-31'0,"0"23"0,0 22 0,-1 87 0,-1 2 0,21 185 0,-17-275 0,1 1 0,0-1 0,1 0 0,0 0 0,1 0 0,1-1 0,0 1 0,1-1 0,0-1 0,1 1 0,0-1 0,16 17 0,-17-22 0,1 0 0,-1 0 0,1 0 0,0-1 0,0 0 0,0-1 0,1 0 0,0 0 0,0-1 0,0 0 0,0 0 0,0-1 0,0 0 0,1-1 0,-1 0 0,1-1 0,-1 0 0,1 0 0,11-2 0,-13 1 0,1-1 0,-1 0 0,0 0 0,0-1 0,0 0 0,0 0 0,0-1 0,-1 0 0,0 0 0,0-1 0,0 0 0,0 0 0,-1-1 0,1 1 0,-2-1 0,1-1 0,-1 1 0,1-1 0,-2 0 0,1 0 0,4-11 0,-2 2 0,0-1 0,-2 0 0,0-1 0,0 1 0,-2-1 0,0 0 0,-1 0 0,-1-32 0,-2 33 0,0 29 0,1 30 0,3-30 0,0-1 0,0 0 0,1 0 0,0 0 0,1-1 0,0 1 0,1-1 0,0 0 0,1-1 0,0 0 0,0 0 0,1 0 0,0-1 0,1 0 0,0 0 0,0-1 0,1 0 0,-1-1 0,1 0 0,1-1 0,-1 0 0,1 0 0,0-1 0,0-1 0,0 0 0,0 0 0,1-1 0,-1 0 0,1-1 0,0-1 0,-1 0 0,1 0 0,-1-1 0,15-3 0,-18 1 0,0 0 0,-1 0 0,1-1 0,0 0 0,-1 0 0,0-1 0,0 0 0,0 0 0,-1-1 0,0 1 0,0-1 0,0-1 0,-1 1 0,0-1 0,7-11 0,4-11 0,0-2 0,17-47 0,-30 70 0,23-63 0,-2-1 0,-4-1 0,-3 0 0,-3-2 0,-4 1 0,2-125 0,-16 477 0,11 246 0,-6-512 0,0 0 0,1 0 0,1 0 0,0 0 0,0 0 0,1-1 0,7 14 0,-8-21 0,0 1 0,-1-1 0,2 0 0,-1 0 0,0 0 0,1 0 0,0-1 0,0 0 0,0 1 0,0-2 0,0 1 0,1 0 0,-1-1 0,1 0 0,0 0 0,0 0 0,0 0 0,0-1 0,7 1 0,-1 0 0,0-2 0,-1 0 0,1 0 0,0-1 0,0 0 0,0-1 0,-1 0 0,1-1 0,-1 0 0,1 0 0,-1-1 0,0-1 0,0 0 0,-1 0 0,0-1 0,0 0 0,0 0 0,0-1 0,-1 0 0,8-10 0,10-11 0,-2-1 0,0 0 0,-2-2 0,25-47 0,-30 49 0,-5 11 0,-1-1 0,-1 0 0,10-30 0,-18 45 0,-1-1 0,0 0 0,1 0 0,-2 0 0,1 0 0,0 0 0,-1 0 0,0 0 0,0 0 0,-1 0 0,0 0 0,1 0 0,-2 0 0,1 0 0,0 0 0,-1 1 0,0-1 0,0 0 0,-5-7 0,6 11 0,0 0 0,0-1 0,1 1 0,-1 0 0,0 0 0,0 0 0,-1 0 0,1 0 0,0 0 0,0 0 0,0 0 0,-1 0 0,1 0 0,0 1 0,-1-1 0,1 1 0,-3-2 0,3 2 0,0 0 0,0 1 0,0-1 0,0 0 0,0 0 0,0 0 0,0 1 0,0-1 0,0 0 0,0 1 0,0-1 0,0 1 0,0 0 0,1-1 0,-1 1 0,0-1 0,0 1 0,1 0 0,-1 0 0,0 1 0,-3 2 0,1 1 0,0 1 0,1-1 0,0 0 0,-1 1 0,2-1 0,-3 12 0,2-6 0,1-1 0,0 1 0,1-1 0,0 1 0,0-1 0,1 1 0,1-1 0,0 0 0,0 1 0,1-1 0,0 0 0,1 0 0,7 13 0,6 7 0,2 0 0,39 47 0,-39-55 0,-2 1 0,0 1 0,-1 1 0,18 40 0,-32-62 3,-1 1 0,0 0 0,0 0-1,0 0 1,0-1 0,0 1 0,-1 0-1,0 0 1,0 0 0,0 0 0,0 0-1,-1 0 1,1 0 0,-1 0 0,0 0-1,0-1 1,0 1 0,-1 0 0,1-1-1,-1 1 1,0-1 0,0 1 0,0-1-1,-1 0 1,1 0 0,-1 0 0,0 0 0,1 0-1,-1-1 1,-1 1 0,1-1 0,0 0-1,0 0 1,-8 4 0,-11 4-180,1-1 0,-2-1 0,1-1-1,-39 7 1,39-9-399,-48 11-6250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36 437 24575,'0'-3'0,"1"0"0,-1 1 0,1-1 0,-1 0 0,1 0 0,0 0 0,0 0 0,0 1 0,0-1 0,1 0 0,-1 1 0,1-1 0,-1 1 0,1 0 0,0-1 0,4-3 0,43-29 0,-5 4 0,-30 17 0,-1 0 0,0-1 0,-1-1 0,0 0 0,14-27 0,-21 34 0,0 0 0,-1 0 0,0-1 0,-1 0 0,0 0 0,0 0 0,-1 0 0,0 0 0,-1 0 0,0-1 0,-1 1 0,0-14 0,-1 21 0,1 0 0,0 1 0,-1-1 0,1 0 0,-1 1 0,0-1 0,0 1 0,0-1 0,0 1 0,0-1 0,-1 1 0,1-1 0,-1 1 0,1 0 0,-1 0 0,0 0 0,0 0 0,0 0 0,0 0 0,0 1 0,0-1 0,-1 1 0,1-1 0,0 1 0,-1 0 0,1 0 0,-1 0 0,0 0 0,1 0 0,-1 1 0,0-1 0,1 1 0,-4 0 0,-1 0 0,0 1 0,1 0 0,-1 0 0,1 0 0,-1 1 0,1 0 0,0 1 0,-1-1 0,1 1 0,1 0 0,-1 1 0,-9 6 0,4-1 0,1 0 0,0 0 0,1 1 0,0 0 0,0 1 0,1 0 0,0 0 0,1 1 0,1 0 0,0 0 0,0 1 0,1-1 0,1 1 0,0 0 0,-3 19 0,6-23 0,0 0 0,0-1 0,1 1 0,0 0 0,1 0 0,0-1 0,0 1 0,1 0 0,0-1 0,1 1 0,0-1 0,0 0 0,1 0 0,-1 0 0,2 0 0,-1-1 0,1 1 0,1-1 0,-1 0 0,1-1 0,0 0 0,0 1 0,1-2 0,12 9 0,-7-6 0,0-2 0,1 0 0,-1-1 0,1 0 0,0 0 0,0-2 0,1 1 0,26 1 0,8-1 0,56-4 0,-92 0 0,0 0 0,-1-1 0,0 0 0,0-1 0,0 0 0,0-1 0,0 0 0,-1-1 0,1 0 0,-1-1 0,0 0 0,0 0 0,11-9 0,-8 3 0,-1 1 0,0-2 0,0 0 0,-2 0 0,1-1 0,-2 0 0,16-28 0,-16 24 0,-1-1 0,0 0 0,-1-1 0,-1 1 0,5-31 0,-9 42 0,-1 1 0,0 0 0,0-1 0,-1 1 0,0 0 0,0-1 0,0 1 0,-1-1 0,0 1 0,0 0 0,-1 0 0,1-1 0,-1 1 0,-1 0 0,1 0 0,-1 1 0,0-1 0,0 1 0,-1-1 0,-4-4 0,7 9 0,0 0 0,0 0 0,0 0 0,-1 0 0,1 0 0,0 0 0,0 1 0,-1-1 0,1 0 0,0 1 0,-1-1 0,1 1 0,-1 0 0,1-1 0,-1 1 0,1 0 0,0 0 0,-1 0 0,1 0 0,-1 0 0,1 0 0,-1 0 0,1 1 0,-1-1 0,1 0 0,-1 1 0,1-1 0,0 1 0,-1 0 0,1-1 0,0 1 0,0 0 0,-1 0 0,1 0 0,0 0 0,0 0 0,0 0 0,0 0 0,0 0 0,0 0 0,1 0 0,-1 1 0,0-1 0,0 0 0,1 1 0,-1-1 0,1 0 0,-1 1 0,1-1 0,0 1 0,0-1 0,-1 1 0,1-1 0,0 1 0,0 1 0,1 6 0,0 1 0,1-1 0,0 0 0,0 1 0,1-1 0,0 0 0,0-1 0,10 17 0,45 71 0,-47-79 0,31 45 0,-24-39 0,-2 1 0,0 0 0,-2 1 0,-1 1 0,14 37 0,-26-60 2,-1 0 0,1 0 0,-1 0 0,1 0 0,-1 1 0,0-1 0,0 0 0,0 0 0,-1 0 0,1 0 0,-1 0 0,0 1 0,0-1 0,0 0 0,0-1 0,0 1 1,-1 0-1,1 0 0,-1 0 0,0-1 0,0 1 0,0-1 0,0 1 0,0-1 0,0 0 0,-1 0 0,1 0 0,-1 0 0,1 0 0,-1-1 0,0 1 0,0-1 0,-4 2 0,-8 3-289,-1 0 0,0-1 0,0-1 1,-29 4-1,-66 5-6539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9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82 24575,'-6'0'0,"-3"-13"0,13-5 0,27 1 0,21 3 0,22 5 0,11 3 0,11 2 0,-4 3 0,-10 1 0,-21 7 0,-32 9 0,-29 3 0,-14 3 0,-5-1-8191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4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7 106 24575,'-7'0'0,"11"-6"0,12-3 0,17 1 0,15 1 0,6 2 0,8 2 0,0 2 0,2 0 0,-3 1 0,-5 0 0,1-6 0,-2-3 0,-4 1 0,-11-12 0,-12-3-8191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0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70 24575,'-1'0'0,"0"0"0,0-1 0,0 1 0,-1 0 0,1-1 0,0 0 0,0 1 0,0-1 0,0 1 0,0-1 0,0 0 0,0 0 0,0 0 0,0 1 0,1-1 0,-1 0 0,0 0 0,0 0 0,1 0 0,-1 0 0,1-1 0,-1 1 0,1 0 0,-1 0 0,1 0 0,0 0 0,-1-1 0,1 1 0,0 0 0,0 0 0,0 0 0,0-3 0,0 2 0,0 1 0,0-1 0,0 1 0,0-1 0,0 1 0,0 0 0,0-1 0,0 1 0,1-1 0,-1 1 0,1-1 0,-1 1 0,1 0 0,0-1 0,-1 1 0,1 0 0,0 0 0,0-1 0,0 1 0,0 0 0,0 0 0,0 0 0,0 0 0,0 0 0,0 0 0,1 1 0,-1-1 0,2-1 0,2 1 0,-1 1 0,1 0 0,0 0 0,-1 0 0,1 0 0,0 1 0,-1-1 0,1 1 0,-1 1 0,1-1 0,-1 0 0,7 4 0,56 32 0,-46-24 0,99 55 0,-3-2 0,127 94 0,-228-148 0,-2 0 0,0 1 0,0 0 0,-1 2 0,-1-1 0,0 1 0,-1 1 0,-1 0 0,0 1 0,14 34 0,-20-40 0,-1 0 0,0 1 0,-1-1 0,0 1 0,0 0 0,-1 0 0,-1-1 0,0 1 0,-1 0 0,0 0 0,-1-1 0,0 1 0,0 0 0,-2-1 0,1 0 0,-1 0 0,-1 0 0,-10 17 0,-11 13 0,-1-2 0,-3-2 0,-1 0 0,-56 50 0,-154 111 0,223-185 0,10-8 0,0 1 0,0 0 0,0 1 0,0 0 0,1 0 0,1 0 0,-8 10 0,14-16-20,0-1-1,-1 0 1,1 0 0,0 0-1,0 0 1,0 0 0,0 1-1,0-1 1,0 0-1,0 0 1,-1 0 0,1 0-1,0 1 1,0-1 0,0 0-1,0 0 1,0 0-1,0 0 1,0 1 0,0-1-1,0 0 1,0 0 0,0 0-1,0 1 1,0-1-1,0 0 1,0 0 0,0 0-1,0 1 1,0-1 0,1 0-1,-1 0 1,0 0-1,0 0 1,0 1 0,0-1-1,0 0 1,0 0-1,0 0 1,1 0 0,-1 0-1,0 0 1,0 1 0,0-1-1,0 0 1,1 0-1,-1 0 1,0 0 0,0 0-1,0 0 1,0 0 0,1 0-1,-1 0 1,0 0-1,0 0 1,0 0 0,1 0-1,-1 0 1,0 0 0,0 0-1,0 0 1,0 0-1,1 0 1,-1 0 0,0 0-1,0 0 1,22-6-6806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1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24575,'31'67'0,"16"117"0,-8-29 0,-38-151 0,1 2 0,-1 0 0,2 1 0,-1-1 0,1 0 0,0 0 0,5 8 0,-7-13 0,0 0 0,0 1 0,1-1 0,-1 0 0,1 0 0,-1 0 0,1 0 0,-1 0 0,1 0 0,-1 0 0,1-1 0,0 1 0,-1 0 0,1-1 0,0 1 0,0-1 0,-1 0 0,1 0 0,0 0 0,0 0 0,0 0 0,-1 0 0,1 0 0,0 0 0,0-1 0,-1 1 0,1-1 0,0 1 0,2-2 0,9-5 0,-1 1 0,0-2 0,-1 0 0,1 0 0,-1-1 0,-1 0 0,0-1 0,0 0 0,10-15 0,5-4 0,92-111 0,2-3 0,-119 143 0,33-41 0,-26 20 0,-7 20 0,-1 0 0,1 1 0,-1-1 0,1 1 0,0-1 0,-1 1 0,1-1 0,-1 1 0,1 0 0,-1-1 0,0 1 0,1-1 0,-1 1 0,1 0 0,-1 0 0,0-1 0,1 1 0,-1 0 0,0 0 0,1 0 0,-1 0 0,1-1 0,-1 1 0,0 0 0,0 0 0,1 0 0,-1 1 0,0-1 0,1 0 0,-1 0 0,-1 1 0,-11 2 0,0 0 0,0 2 0,1-1 0,-1 2 0,1 0 0,0 0 0,-14 11 0,-17 7 0,17-12 0,-37 19 0,60-29 0,0 0 0,-1 0 0,1 0 0,0 1 0,0-1 0,0 1 0,1-1 0,-1 1 0,1 0 0,-1 0 0,1 0 0,0 0 0,-2 5 0,4-6 0,0-1 0,-1 0 0,1 0 0,0 0 0,1 0 0,-1 0 0,0 0 0,0 1 0,0-1 0,1 0 0,-1 0 0,0 0 0,1 0 0,-1 0 0,1 0 0,0 0 0,-1 0 0,1 0 0,0 0 0,-1-1 0,1 1 0,0 0 0,0 0 0,1 1 0,27 17 0,-24-16 0,82 50 0,138 111 0,-162-108-59,-34-29-268,0-1 1,2-1-1,58 34 1,-61-48-6500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07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9,0 14,0 6,0 4,0-2,13 13,5 3,5-10,0-20,-5-15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3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435 479 24575,'0'-15'0,"0"3"0,0 0 0,0 0 0,-1 0 0,-1 0 0,-4-17 0,4 24 0,1 1 0,-1-1 0,-1 1 0,1-1 0,0 1 0,-1 0 0,0 0 0,0 0 0,0 0 0,-1 1 0,1-1 0,-1 1 0,0 0 0,0 0 0,0 0 0,0 1 0,0 0 0,-1-1 0,-5-1 0,-1 0 0,0 0 0,-1 0 0,1 1 0,-1 1 0,0 0 0,0 0 0,0 1 0,1 1 0,-1 0 0,0 1 0,0 0 0,0 0 0,-21 7 0,24-5 0,0 1 0,0 0 0,1 0 0,-1 1 0,1 0 0,0 1 0,1-1 0,-1 1 0,1 1 0,1 0 0,-1 0 0,1 0 0,0 0 0,1 1 0,0 0 0,0 1 0,-7 14 0,5-7 0,1 0 0,1 1 0,0-1 0,1 1 0,0 0 0,2 0 0,-2 31 0,4-40 0,1 0 0,-1-1 0,1 1 0,1 0 0,-1-1 0,2 1 0,-1-1 0,1 0 0,0 0 0,0 0 0,0 0 0,1 0 0,0 0 0,1-1 0,0 0 0,0 0 0,0 0 0,0-1 0,10 7 0,0-2 0,0-1 0,0-1 0,1 0 0,0-2 0,1 1 0,0-2 0,0 0 0,0-2 0,24 4 0,11-2 0,98-3 0,-138-2 0,0 0 0,0-1 0,0-1 0,0 0 0,0-1 0,-1 0 0,1-1 0,-1 0 0,0 0 0,0-2 0,0 1 0,-1-1 0,0-1 0,0 0 0,0 0 0,-1-1 0,0 0 0,0-1 0,-1 0 0,-1 0 0,1 0 0,-1-1 0,-1-1 0,0 1 0,0-1 0,-1 0 0,6-20 0,-2 0 0,-2 1 0,0-2 0,-3 1 0,2-51 0,-11-131 0,1 134 0,3 62 0,0 0 0,-1 0 0,-4-20 0,-3 21 0,2 25 0,-2 31 0,1 45 0,2 98 0,7-145 0,2 0 0,1 0 0,2-1 0,2 0 0,13 39 0,-18-65 0,0-1 0,1-1 0,1 1 0,0 0 0,0-1 0,1 0 0,0 0 0,0-1 0,1 1 0,0-2 0,0 1 0,1-1 0,0 0 0,1 0 0,0-1 0,-1 0 0,2-1 0,-1 0 0,1 0 0,0-1 0,0 0 0,0-1 0,0 0 0,0-1 0,1 0 0,0 0 0,15-1 0,-18 0 0,0-1 0,-1 0 0,1 0 0,0-1 0,-1 0 0,1-1 0,-1 1 0,1-1 0,-1-1 0,0 0 0,0 0 0,0 0 0,0 0 0,0-1 0,11-9 0,-10 5 0,-1 1 0,1-2 0,-1 1 0,-1-1 0,1 0 0,-2-1 0,1 1 0,-1-1 0,-1 0 0,5-15 0,58-186 0,-67 211 0,0-1 0,0 1 0,0-1 0,0 1 0,0-1 0,0 1 0,0-1 0,0 1 0,0-1 0,0 1 0,0-1 0,0 1 0,1-1 0,-1 1 0,0-1 0,0 1 0,1-1 0,-1 1 0,0 0 0,1-1 0,-1 1 0,0-1 0,1 1 0,-1 0 0,0 0 0,1-1 0,-1 1 0,1 0 0,-1-1 0,1 1 0,0 0 0,3 18 0,-3 40 0,-1-53 0,-1 15 0,2 0 0,0 0 0,9 40 0,-8-52 0,0-1 0,1 0 0,0 1 0,0-1 0,1 0 0,-1 0 0,2-1 0,-1 1 0,1-1 0,0 0 0,0 0 0,1 0 0,7 5 0,-2-3 0,0 0 0,1-1 0,0 0 0,0-1 0,0 0 0,1-1 0,0-1 0,0 0 0,25 4 0,-33-7 0,1 0 0,-1 0 0,1-1 0,-1 0 0,1 0 0,-1-1 0,1 1 0,-1-1 0,0 0 0,1-1 0,-1 1 0,0-1 0,0 0 0,0 0 0,0-1 0,0 0 0,0 1 0,-1-2 0,1 1 0,-1 0 0,0-1 0,0 0 0,0 0 0,-1 0 0,1 0 0,4-9 0,-3 3 0,0-1 0,-1 1 0,0-1 0,-1 0 0,0 0 0,-1-1 0,0 1 0,-1 0 0,0-1 0,-1 1 0,0-1 0,0 1 0,-2 0 0,1-1 0,-1 1 0,-1 0 0,0 0 0,-1 0 0,0 0 0,0 1 0,-1 0 0,-1-1 0,0 2 0,0-1 0,-15-17 0,12 16 0,-1 0 0,-1 0 0,1 0 0,-2 2 0,1-1 0,-1 2 0,-1-1 0,0 2 0,0-1 0,0 2 0,-1 0 0,0 0 0,0 2 0,0-1 0,-1 2 0,1 0 0,-1 1 0,0 0 0,-19 1 0,5 7 114,28-6-140,1 0 0,-1 0 0,1 1 0,0-1 0,-1 0 0,1 0 0,0 0 0,0 1 0,-1-1 0,1 0 0,0 0 0,-1 1 0,1-1 1,0 0-1,0 1 0,0-1 0,-1 0 0,1 1 0,0-1 0,0 1 0,0-1 0,0 0 0,0 1 0,0-1 0,-1 0 0,1 1 0,0-1 0,0 1 0,0-1 0,0 0 1,1 1-1,-1-1 0,0 1 0,0-1 0,0 0 0,0 1 0,0-1 0,0 0 0,1 1 0,-1-1 0,0 0 0,0 1 0,0-1 0,1 0 0,-1 1 0,0-1 0,0 0 0,1 1 1,-1-1-1,0 0 0,1 0 0,-1 0 0,0 1 0,1-1 0,-1 0 0,1 0 0,24 16-6800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234 389 24575,'2'0'0,"0"0"0,-1 0 0,1 0 0,-1 0 0,1-1 0,0 1 0,-1 0 0,1-1 0,-1 1 0,1-1 0,-1 1 0,1-1 0,-1 0 0,0 0 0,1 1 0,-1-1 0,0 0 0,1 0 0,-1-1 0,0 1 0,0 0 0,0 0 0,2-3 0,-3 4 0,0 0 0,0-1 0,0 1 0,0 0 0,0-1 0,0 1 0,0-1 0,0 1 0,0 0 0,0-1 0,0 1 0,0 0 0,0-1 0,0 1 0,0 0 0,0-1 0,-1 1 0,1 0 0,0-1 0,0 1 0,0 0 0,0 0 0,-1-1 0,1 1 0,0 0 0,0 0 0,-1-1 0,1 1 0,0 0 0,0 0 0,-1 0 0,1-1 0,0 1 0,-1 0 0,-24-1 0,15 3 0,1 1 0,0 0 0,0 1 0,1 0 0,-1 0 0,1 1 0,0 0 0,0 0 0,0 1 0,1 0 0,-8 8 0,0 1 0,0 1 0,0 1 0,-20 32 0,28-36 0,0-1 0,0 1 0,2 0 0,0 0 0,0 0 0,1 1 0,1-1 0,0 1 0,1 0 0,0 0 0,1 0 0,1 1 0,1 15 0,0-22 0,0 0 0,1 0 0,0 0 0,0 0 0,1-1 0,0 1 0,0-1 0,0 0 0,1 0 0,0 0 0,1 0 0,0-1 0,0 1 0,0-1 0,1-1 0,-1 1 0,2-1 0,-1 0 0,0 0 0,1-1 0,0 1 0,0-1 0,0-1 0,11 4 0,-4-2 0,1 0 0,0-1 0,0-1 0,0 0 0,1-1 0,-1-1 0,1 0 0,-1-1 0,1-1 0,-1-1 0,0 0 0,1 0 0,-1-2 0,0 0 0,-1-1 0,1 0 0,-1-1 0,15-8 0,-12 4 0,-1-1 0,0-1 0,-1 0 0,0-1 0,-1 0 0,0-1 0,-1-1 0,-1 0 0,0 0 0,-1-2 0,-1 1 0,0-1 0,13-34 0,-10 12 0,-2 1 0,-1-2 0,-3 1 0,0-1 0,0-61 0,-15-199 0,5 269 0,1 40 0,0 56 0,0 93 0,5 343 0,-2-483 0,1 1 0,0-1 0,1 1 0,11 33 0,-13-49 0,0 1 0,0-1 0,0 0 0,0 0 0,1 0 0,-1 0 0,1 0 0,0 0 0,0-1 0,0 1 0,0 0 0,0-1 0,1 0 0,-1 1 0,1-1 0,-1 0 0,1 0 0,0-1 0,0 1 0,0-1 0,0 1 0,0-1 0,0 0 0,0 0 0,1 0 0,-1 0 0,0-1 0,1 1 0,-1-1 0,0 0 0,1 0 0,-1 0 0,0-1 0,6 0 0,-1-2 0,0 0 0,0-1 0,0 0 0,0 0 0,-1-1 0,0 0 0,0 0 0,0-1 0,0 0 0,-1 0 0,0 0 0,7-10 0,12-17 0,27-46 0,-38 57 0,-9 13 0,129-192 0,-104 160 0,1 3 0,66-63 0,-71 85 0,-16 13 0,-12 8 0,-64 43 0,55-41 0,-1-1 0,2 2 0,-1 0 0,1 0 0,0 1 0,1 0 0,0 1 0,1-1 0,-1 2 0,2-1 0,-8 14 0,13-19 4,-1 0 0,1 0-1,0 1 1,1-1-1,-1 0 1,1 1 0,0-1-1,1 1 1,-1 0 0,1-1-1,0 1 1,1-1-1,-1 1 1,1 0 0,0-1-1,0 1 1,1-1 0,0 0-1,0 1 1,0-1-1,0 0 1,1 0 0,0 0-1,0-1 1,0 1 0,1-1-1,-1 1 1,1-1-1,0 0 1,0-1 0,1 1-1,5 3 1,8 5-190,1-1 1,0-1-1,0 0 0,1-2 1,0 0-1,1-2 1,23 6-1,16 1-6640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4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24575,'0'-142'0,"3"164"0,0 0 0,8 30 0,3 11 0,5 53 0,37 184 0,-43-248 0,-6-30 0,-2 1 0,0-1 0,-2 1 0,0 0 0,-1 34 0,-9-28 101,7-28-155,-1 0-1,1 0 1,-1 0 0,0-1-1,1 1 1,-1 0 0,1-1 0,-1 1-1,0 0 1,0-1 0,1 1-1,-1-1 1,0 1 0,0-1-1,0 1 1,0-1 0,1 0 0,-1 1-1,0-1 1,0 0 0,0 0-1,0 0 1,0 1 0,0-1 0,0 0-1,-2-1 1,-20-6-6772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31 189 24575,'1'-9'0,"1"1"0,1 0 0,-1-1 0,2 1 0,-1 0 0,1 0 0,0 1 0,0-1 0,1 1 0,0 0 0,1 0 0,-1 1 0,1-1 0,13-9 0,-9 8 0,0 1 0,0 0 0,1 0 0,0 2 0,1-1 0,-1 1 0,1 1 0,0 0 0,0 1 0,0 0 0,0 0 0,1 2 0,-1-1 0,16 2 0,-20 0 0,0 0 0,-1 1 0,1 0 0,0 0 0,0 1 0,-1 0 0,1 0 0,-1 1 0,1 0 0,-1 0 0,0 1 0,0 0 0,-1 0 0,1 0 0,-1 1 0,0 0 0,0 1 0,0-1 0,-1 1 0,0 0 0,0 0 0,7 14 0,-10-17 0,0 1 0,0-1 0,-1 1 0,1 0 0,-1 0 0,0 0 0,0 0 0,0 0 0,-1 0 0,0 0 0,1 0 0,-2 0 0,1 0 0,0 0 0,-1 0 0,1 0 0,-1 0 0,0-1 0,-1 1 0,1 0 0,0 0 0,-1-1 0,0 1 0,0-1 0,0 1 0,-1-1 0,1 0 0,-1 0 0,1 0 0,-1 0 0,0 0 0,-6 4 0,-5 2 0,0 0 0,0 0 0,0-2 0,-1 1 0,0-2 0,-29 8 0,3-3 0,-1-2 0,1-2 0,-2-2 0,-77-1 0,110-5-1365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5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69 498 24575,'-1'0'0,"1"0"0,0-1 0,0 1 0,0 0 0,0 0 0,0-1 0,0 1 0,-1 0 0,1 0 0,0-1 0,0 1 0,0 0 0,0 0 0,-1 0 0,1-1 0,0 1 0,0 0 0,-1 0 0,1 0 0,0 0 0,0 0 0,-1-1 0,1 1 0,0 0 0,-1 0 0,1 0 0,0 0 0,0 0 0,-1 0 0,1 0 0,0 0 0,-1 0 0,1 0 0,0 0 0,-1 0 0,1 0 0,0 0 0,0 1 0,-1-1 0,1 0 0,0 0 0,0 0 0,-1 0 0,1 0 0,0 1 0,0-1 0,-1 0 0,1 0 0,0 0 0,0 1 0,0-1 0,-1 0 0,1 0 0,0 1 0,0-1 0,0 0 0,0 1 0,-18 14 0,14-8 0,-1-1 0,1 1 0,0-1 0,1 1 0,0 1 0,0-1 0,0 0 0,1 1 0,0-1 0,1 1 0,0-1 0,0 1 0,0 0 0,1 0 0,1 10 0,-1-14 0,0-1 0,1 1 0,0 0 0,0-1 0,0 1 0,0-1 0,0 0 0,1 1 0,-1-1 0,1 0 0,0 0 0,0 0 0,0 0 0,1 0 0,-1 0 0,0 0 0,1-1 0,0 0 0,0 1 0,0-1 0,0 0 0,0 0 0,0 0 0,0-1 0,1 1 0,-1-1 0,1 0 0,-1 0 0,1 0 0,-1 0 0,1-1 0,0 1 0,-1-1 0,5 0 0,0-1 0,0 1 0,0-1 0,0 0 0,0-1 0,0 0 0,0 0 0,-1-1 0,1 1 0,-1-2 0,0 1 0,0-1 0,0 0 0,9-8 0,5-6 0,0 0 0,28-35 0,16-15 0,-42 55 0,-23 13 0,1 0 0,-1 0 0,1 0 0,-1 0 0,1 0 0,-1 0 0,1 1 0,-1-1 0,1 0 0,-1 0 0,0 0 0,1 0 0,-1 0 0,1 1 0,-1-1 0,1 0 0,-1 0 0,0 1 0,1-1 0,-1 0 0,0 1 0,1-1 0,-1 0 0,0 1 0,0-1 0,1 1 0,-1-1 0,0 0 0,0 1 0,2 4 0,-1 0 0,0-1 0,-1 1 0,1 0 0,-1 0 0,-1 9 0,1 1 0,0-9 0,0 1 0,1-1 0,0 1 0,0-1 0,0 1 0,1-1 0,0 0 0,0 0 0,1 1 0,0-2 0,0 1 0,0 0 0,0-1 0,1 1 0,0-1 0,7 7 0,-7-9 0,0 1 0,0-1 0,1 0 0,-1-1 0,1 1 0,0-1 0,0 0 0,0 0 0,0-1 0,0 1 0,0-1 0,0 0 0,0 0 0,0-1 0,1 0 0,-1 0 0,0 0 0,0 0 0,1-1 0,-1 0 0,8-2 0,-4 0 0,0-1 0,0 0 0,-1-1 0,1 1 0,-1-2 0,0 1 0,0-1 0,-1 0 0,0-1 0,0 0 0,0 0 0,-1-1 0,0 1 0,-1-1 0,0 0 0,6-12 0,9-19 0,-1-2 0,15-50 0,-30 79 0,5-14 0,-1-1 0,-1 1 0,-1-1 0,-2-1 0,2-40 0,-6 51 0,-1 1 0,0-1 0,-1 1 0,-1-1 0,0 1 0,-2 0 0,0 0 0,0 0 0,-1 1 0,-10-18 0,16 33 0,0-1 0,-1 0 0,1 1 0,0-1 0,0 1 0,0-1 0,-1 0 0,1 1 0,0-1 0,-1 1 0,1-1 0,0 1 0,-1-1 0,1 1 0,-1-1 0,1 1 0,-1-1 0,1 1 0,-1 0 0,1-1 0,-1 1 0,1 0 0,-1 0 0,1-1 0,-1 1 0,0 0 0,1 0 0,-1 0 0,1-1 0,-1 1 0,0 0 0,1 0 0,-1 0 0,0 0 0,1 0 0,-1 0 0,1 1 0,-1-1 0,0 0 0,1 0 0,-1 0 0,1 1 0,-1-1 0,0 0 0,1 0 0,-1 1 0,0 0 0,-1 1 0,0 0 0,0 1 0,1 0 0,-1-1 0,1 1 0,-1 0 0,1 0 0,0-1 0,-1 5 0,-6 32 0,1 1 0,2 0 0,2 0 0,1 0 0,3 1 0,1-1 0,1 0 0,16 64 0,-17-94-72,0 1 1,1-1-1,0 1 0,1-1 0,0 0 0,1 0 0,0-1 0,0 1 1,1-1-1,0-1 0,1 1 0,0-1 0,0 0 0,1 0 0,0-1 1,1 0-1,-1-1 0,14 9 0,24 4-6754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24575,'1'0'0,"0"-1"0,0 1 0,0-1 0,0 1 0,0-1 0,0 0 0,0 1 0,0-1 0,0 0 0,0 0 0,0 1 0,0-1 0,0 0 0,-1 0 0,1 0 0,0 0 0,-1 0 0,1 0 0,-1 0 0,1 0 0,-1 0 0,1-1 0,-1 1 0,0 0 0,0 0 0,1 0 0,-1-2 0,3-31 0,-6 29 0,-1 15 0,-2 21 0,7-20 0,-1 0 0,1 0 0,1 0 0,0 0 0,1 0 0,0 0 0,0 0 0,1-1 0,1 0 0,8 15 0,8 10 0,42 51 0,-45-64 0,0 1 0,-2 2 0,27 50 0,-41-71 0,0 0 0,-1 0 0,1 0 0,-1 1 0,0-1 0,0 0 0,-1 0 0,1 1 0,-1-1 0,0 0 0,0 1 0,0-1 0,0 0 0,-1 0 0,0 1 0,0-1 0,0 0 0,-1 0 0,1 0 0,-3 5 0,1-5 0,0-1 0,0 1 0,-1-1 0,1 0 0,-1 0 0,1 0 0,-1-1 0,0 1 0,0-1 0,0 0 0,0 0 0,-1 0 0,1-1 0,0 1 0,-1-1 0,1 0 0,-1 0 0,-5-1 0,-48 2-1365,5-8-5461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74 399 24575,'21'0'0,"0"-2"0,1 0 0,-2-1 0,1-1 0,29-10 0,-41 11 0,0 0 0,-1 0 0,1-1 0,-1 0 0,0-1 0,0 0 0,-1 0 0,0-1 0,1 0 0,-2 0 0,1 0 0,-1-1 0,0 0 0,9-15 0,-9 11 0,0-1 0,-1 0 0,-1 0 0,0 0 0,-1-1 0,0 1 0,-1-1 0,-1 0 0,0 1 0,-1-23 0,0 29 0,0 1 0,-1 0 0,0-1 0,-1 1 0,1 0 0,-1-1 0,0 1 0,0 0 0,0 0 0,-1 0 0,0 1 0,0-1 0,0 1 0,0-1 0,-1 1 0,1 0 0,-1 0 0,-1 1 0,1-1 0,0 1 0,-1 0 0,1 0 0,-1 0 0,0 1 0,0-1 0,0 1 0,-8-2 0,5 2 0,0 0 0,0 1 0,0 0 0,0 0 0,0 1 0,0 0 0,0 1 0,0-1 0,0 1 0,0 1 0,0 0 0,0 0 0,1 0 0,-1 1 0,1 0 0,0 1 0,-11 6 0,7-3 0,1 1 0,0 0 0,0 1 0,1 0 0,0 0 0,1 1 0,0 0 0,0 0 0,1 1 0,-9 19 0,10-17 0,1-1 0,0 1 0,0 0 0,2 1 0,0-1 0,0 1 0,1 0 0,1-1 0,0 29 0,2-34 0,0 1 0,0 0 0,1-1 0,0 1 0,1-1 0,-1 0 0,2 1 0,-1-1 0,1-1 0,0 1 0,1-1 0,0 1 0,0-1 0,0 0 0,1-1 0,8 8 0,-2-6 0,0 1 0,1-1 0,0-1 0,0 0 0,1-1 0,0-1 0,0 0 0,0 0 0,1-2 0,22 4 0,-7-4 0,0 0 0,0-2 0,0-1 0,39-5 0,-50 1 0,1 0 0,-1-2 0,0 0 0,-1-1 0,0-1 0,0-1 0,0 0 0,-1-1 0,-1-1 0,1-1 0,-2 0 0,0-1 0,0-1 0,14-17 0,-16 16 0,-1 0 0,-1 0 0,0-1 0,-1 0 0,0-1 0,-2 0 0,0-1 0,0 0 0,-2 0 0,-1 0 0,0-1 0,-1 0 0,-1 0 0,1-31 0,-15-2 0,-2 31 0,13 21 0,-1 0 0,1 0 0,-1-1 0,1 1 0,-1 0 0,1 0 0,-1 0 0,1 0 0,-1 0 0,1 0 0,-1 0 0,1 0 0,-1 0 0,1 0 0,-1 0 0,0 0 0,1 0 0,-1 0 0,1 0 0,-1 0 0,1 0 0,-1 1 0,1-1 0,-1 0 0,1 0 0,0 1 0,-1-1 0,1 0 0,-1 1 0,1-1 0,0 1 0,-1-1 0,1 0 0,0 1 0,-1 0 0,-1 2 0,1-1 0,0 1 0,0-1 0,0 1 0,0 0 0,0 0 0,1-1 0,-1 1 0,1 0 0,0 0 0,0 0 0,0 0 0,0 0 0,0-1 0,1 1 0,-1 0 0,1 0 0,0 0 0,-1-1 0,3 5 0,26 57 0,-27-61 0,22 36 0,1-2 0,48 55 0,11 16 0,-81-105 0,-1 1 0,1 0 0,-1-1 0,0 1 0,0 0 0,0 0 0,0 1 0,-1-1 0,1 0 0,-1 1 0,0-1 0,-1 0 0,1 1 0,-1-1 0,0 1 0,0-1 0,0 1 0,-2 7 0,0-8 0,0 0 0,0 0 0,0 0 0,-1 0 0,1-1 0,-1 1 0,0-1 0,0 0 0,0 0 0,0 0 0,-1 0 0,1 0 0,-1-1 0,0 1 0,0-1 0,0 0 0,0 0 0,0-1 0,-5 2 0,-66 17-1365,-4-7-5461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 24 24575,'0'-1'0,"0"0"0,0 0 0,-1 0 0,1-1 0,-1 1 0,1 0 0,-1 0 0,1 0 0,-1 0 0,0 0 0,1 0 0,-1 0 0,0 0 0,0 1 0,0-1 0,1 0 0,-1 0 0,0 1 0,0-1 0,0 0 0,0 1 0,0-1 0,-1 1 0,1-1 0,0 1 0,0 0 0,0 0 0,0-1 0,0 1 0,-1 0 0,1 0 0,0 0 0,0 0 0,0 0 0,0 0 0,-2 1 0,-47 5 0,49-6 0,-29 7 0,2 1 0,-1 1 0,1 2 0,1 1 0,0 1 0,0 1 0,2 1 0,0 1 0,-44 38 0,40-27 0,1 2 0,1 1 0,2 1 0,0 1 0,3 1 0,-35 67 0,33-48 0,3 1 0,1 0 0,3 2 0,3 0 0,2 1 0,2 0 0,3 0 0,2 1 0,3 0 0,8 93 0,-2-113 0,1-1 0,2 1 0,2-1 0,1-1 0,2 0 0,1 0 0,27 48 0,-29-64 0,1-1 0,0-1 0,1 0 0,1 0 0,1-2 0,0 0 0,1 0 0,1-2 0,0 0 0,0 0 0,2-2 0,-1 0 0,1-2 0,27 11 0,-13-9-105,0-1 0,1-2 0,-1-1 0,2-2 0,-1-1 0,0-2 0,1-1 0,0-1 0,-1-3 0,0 0 0,1-3 0,64-18 0,-36-3-6721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430 129 24575,'-1'-7'0,"0"0"0,0 0 0,0 0 0,-1 0 0,0 1 0,0-1 0,0 1 0,-1-1 0,0 1 0,0 0 0,-1 0 0,0 0 0,0 1 0,0-1 0,-1 1 0,-6-6 0,9 9 0,0 1 0,0-1 0,0 0 0,0 1 0,-1 0 0,1-1 0,-1 1 0,1 0 0,-1 0 0,1 1 0,-1-1 0,1 0 0,-1 1 0,0 0 0,1-1 0,-1 1 0,-5 1 0,5-1 0,0 1 0,0 1 0,0-1 0,0 0 0,0 1 0,0 0 0,0-1 0,1 1 0,-1 0 0,0 0 0,1 1 0,0-1 0,0 1 0,-1-1 0,1 1 0,1-1 0,-1 1 0,-2 4 0,-10 20 0,0 1 0,2 1 0,1 0 0,1 1 0,-8 46 0,-14 159 0,18 650 0,16-691 0,-1-185 12,-1 1 0,-1-1 0,0 0 0,0 0 0,0 0 0,-1 0 0,-1 0 0,1 0 0,-8 15 0,8-20-80,-1-1 1,0 1-1,1-1 1,-1 1-1,0-1 1,-1 0-1,1 0 1,0 0-1,-1-1 1,0 1-1,0-1 1,0 0-1,0 0 1,0 0-1,0-1 1,0 1-1,0-1 1,-1 0-1,1 0 1,0-1-1,-8 1 1,-35-1-6759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3:59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24575,'0'-7'0,"0"0"0,1 0 0,0 0 0,0 0 0,0 0 0,1 0 0,0 0 0,0 1 0,1-1 0,0 1 0,0-1 0,1 1 0,-1 0 0,1 0 0,1 1 0,-1-1 0,1 1 0,0 0 0,0 0 0,0 1 0,1-1 0,0 1 0,0 0 0,0 1 0,0-1 0,0 1 0,11-3 0,13-4 0,2 2 0,-1 1 0,1 1 0,56-3 0,-42 5 0,44-8 0,-1-3 0,137-43 0,-224 57 0,0 0 0,-1 0 0,1 1 0,0-1 0,-1 0 0,1 1 0,0-1 0,0 1 0,0 0 0,0 0 0,-1-1 0,1 1 0,0 0 0,0 1 0,0-1 0,0 0 0,0 0 0,-1 1 0,1-1 0,0 1 0,0 0 0,2 1 0,-3 0 0,0 1 0,-1-1 0,1 1 0,-1 0 0,1-1 0,-1 1 0,0 0 0,0-1 0,0 1 0,-1 0 0,1-1 0,0 1 0,-1 0 0,0-1 0,-1 4 0,-4 18 0,3-13 0,0 0 0,1 1 0,0-1 0,0 0 0,1 1 0,1 0 0,1 17 0,-1-28 0,0-1 0,0 1 0,1 0 0,-1-1 0,0 1 0,0 0 0,1-1 0,-1 1 0,0 0 0,1-1 0,-1 1 0,0-1 0,1 1 0,-1-1 0,1 1 0,-1-1 0,1 1 0,-1-1 0,1 1 0,0-1 0,-1 0 0,1 1 0,-1-1 0,1 0 0,0 1 0,-1-1 0,1 0 0,0 0 0,-1 0 0,1 0 0,0 0 0,0 0 0,-1 0 0,1 0 0,0 0 0,-1 0 0,1 0 0,0 0 0,-1 0 0,2-1 0,26-13 0,-27 13 0,49-36 0,-25 18 0,47-28 0,-65 43 0,-1 1 0,1 0 0,0 0 0,0 0 0,0 1 0,0 0 0,0 1 0,1-1 0,-1 1 0,1 1 0,-1 0 0,13 0 0,-14 2 0,0 0 0,0 0 0,-1 0 0,1 1 0,0 0 0,-1 0 0,0 0 0,0 1 0,0 0 0,0 0 0,0 0 0,-1 1 0,0-1 0,1 1 0,-2 0 0,1 0 0,4 10 0,0-2 0,-1 0 0,-1 0 0,-1 1 0,0 0 0,0 0 0,2 18 0,-6 17 0,-8-28 0,6-21 0,1 0 0,-1 0 0,1 1 0,-1-1 0,1 0 0,-1 0 0,0 0 0,1 1 0,-1-1 0,1 0 0,-1 0 0,1 0 0,-1 0 0,0 0 0,1 0 0,-1 0 0,1 0 0,-1 0 0,0-1 0,1 1 0,-1 0 0,1 0 0,-1 0 0,1-1 0,-1 1 0,1 0 0,-1-1 0,1 1 0,-1 0 0,1-1 0,-1 1 0,1-1 0,-1 0 0,-9-9 0,1 0 0,1-1 0,-1 0 0,2-1 0,-1 0 0,2 0 0,0 0 0,0-1 0,1 0 0,0 0 0,2 0 0,-1-1 0,2 0 0,-1 1 0,2-1 0,0 0 0,1 0 0,0 0 0,3-18 0,-2 26 7,1 0 0,1 0 0,-1 0 0,1 0 0,0 0 0,0 1 1,0-1-1,1 1 0,0 0 0,0 0 0,0 0 0,1 0 0,-1 1 0,1 0 0,0 0 0,10-6 0,-2 3-219,0 0 0,1 2-1,-1-1 1,1 2 0,0-1 0,18-1 0,24-3-6614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0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0,'0'7,"0"8,0 16,0 15,0 20,14 12,3 6,0 2,-3 0,-4-8,-4-5,-3-7,-2-28,-1-42,0-38,-1-14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0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59 24575,'-1'-3'0,"1"1"0,0 0 0,0 0 0,0-1 0,1 1 0,-1 0 0,1-1 0,-1 1 0,1 0 0,0 0 0,0 0 0,0 0 0,0 0 0,0 0 0,0 0 0,0 0 0,1 0 0,-1 0 0,1 1 0,-1-1 0,1 1 0,0-1 0,-1 1 0,1-1 0,0 1 0,0 0 0,0 0 0,0 0 0,0 0 0,1 0 0,-1 1 0,0-1 0,0 0 0,0 1 0,1 0 0,-1 0 0,0-1 0,3 2 0,-1-1 0,0 0 0,0 1 0,-1-1 0,1 1 0,0 0 0,0 0 0,0 1 0,-1-1 0,1 1 0,-1 0 0,1 0 0,-1 0 0,0 0 0,0 0 0,0 1 0,0 0 0,0-1 0,-1 1 0,1 0 0,-1 1 0,1-1 0,1 5 0,1 0 0,-2 1 0,1 0 0,-1 0 0,-1 0 0,1 1 0,-2-1 0,1 1 0,-1-1 0,-1 1 0,0-1 0,0 1 0,-1-1 0,0 1 0,0-1 0,-1 1 0,-6 16 0,5-19 0,0 0 0,-1 0 0,0 0 0,0-1 0,0 1 0,-1-1 0,0 0 0,0-1 0,-1 1 0,1-1 0,-1 0 0,0 0 0,-1-1 0,1 0 0,-1 0 0,0 0 0,0-1 0,0 0 0,0-1 0,0 1 0,-12 1 0,-46 3 0,63-7 0,0 0 0,1 1 0,-1-1 0,0 0 0,0 0 0,0-1 0,0 1 0,1 0 0,-1 0 0,0-1 0,0 1 0,1-1 0,-1 0 0,0 0 0,1 1 0,-1-1 0,0 0 0,1 0 0,0 0 0,-1-1 0,1 1 0,-1 0 0,1 0 0,0-1 0,0 1 0,0-1 0,0 1 0,0-1 0,0 0 0,0 1 0,0-3 0,1 2 1,0 1-1,0-1 1,0 1-1,1-1 0,-1 1 1,1-1-1,-1 1 1,1-1-1,-1 1 1,1-1-1,0 1 0,0 0 1,0-1-1,0 1 1,0 0-1,0 0 1,0-1-1,0 1 0,0 0 1,0 0-1,1 0 1,2-1-1,34-18-1189,-36 19 1003,56-20-6640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0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24575,'0'-3'0,"0"1"0,0-1 0,1 0 0,0 1 0,-1-1 0,1 0 0,0 1 0,0-1 0,1 1 0,-1-1 0,0 1 0,1 0 0,-1 0 0,1-1 0,0 1 0,0 0 0,0 0 0,0 1 0,0-1 0,0 0 0,0 1 0,1-1 0,-1 1 0,1 0 0,-1 0 0,1 0 0,-1 0 0,1 0 0,-1 0 0,1 1 0,0-1 0,0 1 0,3 0 0,-2-1 0,1 1 0,0 0 0,0 0 0,-1 0 0,1 0 0,0 1 0,0 0 0,-1 0 0,1 0 0,-1 0 0,1 1 0,-1 0 0,1 0 0,-1 0 0,0 0 0,0 1 0,0 0 0,7 6 0,3 8 0,-1 1 0,-1 1 0,-1 0 0,0 0 0,-2 1 0,0 0 0,-1 1 0,-1 0 0,-1 1 0,-1-1 0,-1 1 0,2 25 0,-6-42 0,-1-1 0,1 1 0,-1 0 0,0-1 0,-1 1 0,1-1 0,-1 1 0,0-1 0,0 0 0,0 1 0,-1-1 0,-4 6 0,6-9 0,0 0 0,0 0 0,0 0 0,1 0 0,-1 0 0,0 0 0,0 0 0,-1-1 0,1 1 0,0 0 0,0-1 0,0 1 0,0-1 0,0 1 0,-1-1 0,1 0 0,0 1 0,0-1 0,-1 0 0,1 0 0,0 0 0,0 0 0,-1 0 0,1 0 0,0 0 0,-1-1 0,1 1 0,0 0 0,0-1 0,0 1 0,-1-1 0,1 1 0,0-1 0,0 0 0,0 1 0,0-1 0,0 0 0,0 0 0,0 0 0,0 1 0,0-1 0,1 0 0,-1 0 0,0 0 0,0-1 0,1 1 0,-1 0 0,1 0 0,-1-2 0,-6-12 0,0-1 0,2 1 0,0-1 0,1 0 0,0 0 0,1 0 0,1 0 0,1-1 0,0 1 0,1 0 0,1-1 0,5-30 0,-5 40 7,1 1-1,0-1 1,1 1 0,-1-1-1,1 1 1,0 0 0,1 0-1,0 0 1,0 0-1,0 1 1,0 0 0,1-1-1,0 2 1,0-1-1,0 0 1,1 1 0,9-6-1,-1 3-218,1 0 0,0 0 0,0 2 0,0-1 0,1 2 0,21-4 0,33-2-6614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24575,'0'7'0,"0"15"0,0 17 0,0 22 0,0 14 0,0 8 0,0 2 0,0-6 0,0-3 0,0-2 0,-7-13 0,-15-10 0,-11-14 0,-7-26 0,5-16-8191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2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16 480 24575,'-8'-30'0,"7"29"0,0 0 0,1 0 0,-1-1 0,0 1 0,1 0 0,-1-1 0,1 1 0,-1-1 0,1 1 0,-1 0 0,1-1 0,0 1 0,0-1 0,0 1 0,0-1 0,0 1 0,0-1 0,0 1 0,1-1 0,-1 1 0,0 0 0,1-1 0,-1 1 0,1 0 0,0-1 0,-1 1 0,1 0 0,0-1 0,0 1 0,0 0 0,-1 0 0,1 0 0,1 0 0,-1 0 0,0 0 0,0 0 0,0 0 0,0 0 0,1 1 0,-1-1 0,0 0 0,1 1 0,-1-1 0,2 1 0,19-8 0,0 1 0,1 1 0,-1 1 0,1 2 0,0 0 0,0 1 0,36 2 0,-12-1 0,364-2 0,-103 2 0,-284 1 0,0-1 0,-1-2 0,1 0 0,-1-1 0,43-14 0,-61 16 0,1-1 0,-1 1 0,0-1 0,0 0 0,0 0 0,0-1 0,0 1 0,-1-1 0,0 0 0,1 0 0,-2-1 0,7-7 0,-8 8 0,0 0 0,-1 0 0,1 0 0,-1-1 0,1 1 0,-1-1 0,-1 1 0,1-1 0,-1 1 0,1-1 0,-1 1 0,-1-1 0,1 0 0,-1 1 0,1-1 0,-1 1 0,-1 0 0,-1-7 0,-1 2 0,0 1 0,-1-1 0,0 1 0,0 0 0,-1 0 0,0 1 0,0 0 0,-1 0 0,0 0 0,0 1 0,0 0 0,-1 0 0,-12-7 0,-4-1 0,-1 1 0,0 1 0,-39-12 0,56 21 0,1 0 0,-1 1 0,1 0 0,-1 0 0,0 1 0,0 0 0,1 1 0,-1-1 0,0 1 0,0 1 0,0 0 0,0 0 0,1 0 0,-1 1 0,0 0 0,1 1 0,0 0 0,-1 0 0,1 0 0,0 1 0,1 0 0,-1 0 0,1 1 0,-1 0 0,2 0 0,-1 0 0,0 1 0,1 0 0,0 0 0,0 0 0,1 1 0,-7 13 0,-2 6 0,1 1 0,1 0 0,2 1 0,0-1 0,2 2 0,1-1 0,-2 37 0,-2 210 0,10-227 0,0-37 0,0 32 0,1 0 0,2-1 0,13 66 0,-13-96 0,1 0 0,0 0 0,0-1 0,1 1 0,1-1 0,0-1 0,9 14 0,-10-18 0,0 0 0,0-1 0,0 0 0,1 0 0,0 0 0,0-1 0,0 1 0,0-1 0,1-1 0,-1 1 0,1-1 0,0-1 0,9 3 0,-9-3 0,1-1 0,0 0 0,0-1 0,0 0 0,0 0 0,0 0 0,-1-1 0,1-1 0,0 1 0,-1-1 0,1 0 0,-1-1 0,1 0 0,-1 0 0,0 0 0,0-1 0,0 0 0,-1-1 0,1 0 0,-1 0 0,0 0 0,5-6 0,7-8 0,-1 1 0,-1-2 0,-1-1 0,-1 0 0,17-33 0,-10 17 0,-20 37 0,-1-1 0,1 0 0,-1 0 0,1 1 0,0-1 0,-1 1 0,1-1 0,0 0 0,-1 1 0,1-1 0,0 1 0,0 0 0,0-1 0,-1 1 0,1 0 0,0-1 0,0 1 0,0 0 0,0 0 0,0 0 0,0 0 0,0 0 0,-1 0 0,1 0 0,0 0 0,0 0 0,0 0 0,0 0 0,0 0 0,0 1 0,0-1 0,-1 0 0,1 1 0,0-1 0,0 1 0,0-1 0,-1 1 0,1-1 0,0 2 0,32 29 0,-23-19 0,-3-6 0,1 0 0,-1-1 0,1 0 0,0 0 0,0-1 0,1 0 0,-1 0 0,1-1 0,0 0 0,0-1 0,0 0 0,0 0 0,0-1 0,1 0 0,-1 0 0,0-1 0,0-1 0,1 0 0,-1 0 0,0 0 0,15-5 0,-10 1 0,1 0 0,-1 0 0,-1-1 0,1-1 0,-1-1 0,0 0 0,-1 0 0,1-1 0,-2-1 0,1 0 0,-2 0 0,16-20 0,26-51 0,-52 81 0,0 0 0,0-1 0,0 1 0,0 0 0,1-1 0,-1 1 0,0 0 0,0 0 0,0 0 0,1-1 0,-1 1 0,0 0 0,0 0 0,1 0 0,-1-1 0,0 1 0,0 0 0,1 0 0,-1 0 0,0 0 0,1 0 0,-1 0 0,0 0 0,0 0 0,1 0 0,-1 0 0,0 0 0,1 0 0,-1 0 0,0 0 0,1 0 0,-1 0 0,0 0 0,0 0 0,1 0 0,-1 0 0,0 0 0,1 1 0,7 12 0,4 31 0,-10-33 0,1 0-151,0-1-1,0 1 0,1-1 0,0 0 1,1 0-1,0-1 0,1 1 1,12 15-1,7-1-6674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2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24575,'0'-7'0,"13"5"0,18 2 0,11 9 0,-3 2-8191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3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 24575,'-4'1'0,"0"0"0,0 0 0,0 1 0,1-1 0,-1 1 0,0 0 0,1 0 0,0 0 0,-1 1 0,1-1 0,0 1 0,0 0 0,0 0 0,0 0 0,1 0 0,-1 0 0,1 1 0,0-1 0,0 1 0,0-1 0,0 1 0,-1 5 0,-1 0 0,0 0 0,1 0 0,0 0 0,1 0 0,0 1 0,0-1 0,1 1 0,0-1 0,1 1 0,1 9 0,0-10 0,1 1 0,0-1 0,1 1 0,0-1 0,1 0 0,0 0 0,0 0 0,1-1 0,0 1 0,10 11 0,3 0 0,1 0 0,30 24 0,-25-23 0,-16-14 0,0 1 0,0 0 0,0 0 0,11 18 0,-18-25 0,0 1 0,0 0 0,0-1 0,0 1 0,0 0 0,0 0 0,0 0 0,-1 0 0,1 0 0,-1 0 0,1-1 0,-1 1 0,0 0 0,0 1 0,0-1 0,0 0 0,0 0 0,0 0 0,0 0 0,-1 0 0,1 0 0,-1-1 0,0 1 0,1 0 0,-1 0 0,0 0 0,0 0 0,0-1 0,0 1 0,0 0 0,-1-1 0,1 1 0,0-1 0,-4 3 0,-6 2-111,0-1 0,0 0 0,0-1 0,-1-1 0,0 0 0,1 0-1,-1-1 1,0 0 0,-24-1 0,32 0-143,-47 2-6572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75 455 24575,'6'-9'0,"1"1"0,-1 0 0,1 0 0,0 1 0,1 0 0,0 0 0,0 0 0,11-6 0,7-7 0,0-1 0,-1-1 0,-1-2 0,25-30 0,-41 44 0,-1 0 0,0-1 0,0 1 0,-1-1 0,0 0 0,-1-1 0,-1 1 0,0-1 0,0 0 0,-1 0 0,3-22 0,-6 31 0,0 0 0,1 0 0,-1 0 0,0 0 0,0 0 0,0 0 0,-1 0 0,1 0 0,-1 0 0,0 0 0,0 0 0,0 0 0,0 1 0,0-1 0,0 0 0,-1 1 0,1-1 0,-1 1 0,0-1 0,0 1 0,0 0 0,0-1 0,0 1 0,0 0 0,-1 1 0,1-1 0,-1 0 0,1 1 0,-1-1 0,0 1 0,1 0 0,-1 0 0,0 0 0,0 0 0,0 0 0,0 1 0,0-1 0,0 1 0,0 0 0,0 0 0,0 0 0,-3 1 0,-5 0 0,0 0 0,0 1 0,-1 0 0,2 1 0,-1 0 0,0 1 0,0 0 0,1 1 0,0 0 0,-11 8 0,5-2 0,0 2 0,2-1 0,-1 2 0,2 0 0,0 1 0,1 0 0,-15 24 0,22-32 0,1 0 0,0 0 0,0 0 0,1 0 0,0 1 0,0 0 0,1 0 0,0 0 0,0 0 0,1 0 0,0 0 0,1 0 0,-1 0 0,1 0 0,1 1 0,0-1 0,0 0 0,0 0 0,1 0 0,4 11 0,-2-13 0,-1-1 0,1 1 0,0 0 0,1-1 0,-1 0 0,1 0 0,0-1 0,0 1 0,1-1 0,-1 0 0,1 0 0,0-1 0,0 1 0,0-2 0,10 4 0,13 5 0,1-2 0,36 5 0,-25-5 0,165 32-1365,-120-27-5461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4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24575,'0'-5'0,"-1"-1"0,2 1 0,-1 0 0,1 0 0,0 0 0,0 0 0,0 0 0,0 0 0,1 0 0,0 0 0,3-4 0,-3 5 0,1 1 0,0 0 0,0 0 0,0 0 0,0 1 0,0-1 0,1 1 0,-1 0 0,1 0 0,-1 0 0,1 0 0,0 0 0,0 1 0,5-2 0,5-1 0,1 0 0,0 1 0,0 0 0,0 1 0,0 1 0,19 1 0,-29 0 0,0 0 0,-1 0 0,1 1 0,0 0 0,0 0 0,-1 0 0,1 1 0,0-1 0,-1 1 0,0 0 0,1 1 0,-1-1 0,0 1 0,0-1 0,0 1 0,0 1 0,-1-1 0,1 0 0,-1 1 0,0 0 0,0 0 0,0 0 0,2 5 0,0 1 0,-1 1 0,0 1 0,-1-1 0,0 1 0,-1-1 0,0 1 0,-1 0 0,0 0 0,-1 0 0,0-1 0,-1 1 0,-4 21 0,1-15 0,-1 0 0,0 0 0,-2 0 0,0-1 0,-1 0 0,-17 26 0,90-131 0,-48 67 0,0 1 0,-2-2 0,-1 0 0,0-1 0,-2 0 0,18-47 0,-28 55 0,-7 15 0,-8 26 0,8-10 0,1 0 0,1 0 0,1 0 0,0 1 0,1-1 0,1 1 0,0-1 0,5 29 0,-4-38 0,1 1 0,0-1 0,1 0 0,-1 0 0,1 0 0,1 0 0,-1 0 0,1 0 0,1-1 0,-1 0 0,1 0 0,0 0 0,0-1 0,1 1 0,-1-1 0,1 0 0,1-1 0,-1 0 0,0 0 0,1 0 0,9 4 0,7-1-195,0 0 0,0-1 0,1-1 0,0-2 0,-1 0 0,30-1 0,0-2-6631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6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265 134 24575,'0'-2'0,"0"0"0,0-1 0,0 1 0,-1 0 0,1 0 0,-1 0 0,1 0 0,-1 0 0,0 0 0,0 0 0,1 0 0,-2 0 0,1 1 0,0-1 0,0 0 0,0 1 0,-1-1 0,1 0 0,-1 1 0,1 0 0,-1-1 0,0 1 0,1 0 0,-1 0 0,0 0 0,0 0 0,0 0 0,0 0 0,0 1 0,0-1 0,0 0 0,0 1 0,0 0 0,0 0 0,0-1 0,-3 1 0,-2 0 0,-1 0 0,1 1 0,-1-1 0,1 1 0,0 1 0,-1-1 0,1 1 0,-13 6 0,9-3 0,1 1 0,0 0 0,1 0 0,0 1 0,0 1 0,0-1 0,1 1 0,-14 18 0,17-21 0,1 1 0,0 0 0,1 0 0,-1 1 0,1-1 0,1 1 0,-1-1 0,1 1 0,0 0 0,0 0 0,1 0 0,0 0 0,0 0 0,1 0 0,1 12 0,-1-16 0,0 1 0,1-1 0,0 0 0,0 0 0,0 1 0,0-1 0,1 0 0,-1 0 0,1 0 0,0 0 0,0-1 0,0 1 0,0 0 0,0-1 0,0 1 0,1-1 0,4 4 0,-2-3 0,0 0 0,0-1 0,0 0 0,1 1 0,-1-2 0,1 1 0,-1-1 0,1 0 0,-1 0 0,7 0 0,-2 0 0,1-1 0,0 0 0,0-1 0,-1-1 0,1 1 0,0-2 0,-1 0 0,0 0 0,1 0 0,16-10 0,-14 4 0,-2 0 0,1-1 0,-1-1 0,0 0 0,-1 0 0,10-15 0,7-7 0,-5 16 0,-22 17 0,1 0 0,-1 0 0,1 0 0,-1 0 0,1 0 0,-1 0 0,1 0 0,-1 0 0,1 0 0,-1 0 0,1 1 0,-1-1 0,1 0 0,-1 0 0,0 0 0,1 1 0,-1-1 0,1 0 0,-1 0 0,1 1 0,-1-1 0,0 0 0,1 1 0,-1-1 0,0 0 0,0 1 0,1-1 0,-1 1 0,1 0 0,1 4 0,-1 0 0,1 1 0,-1-1 0,0 1 0,0 0 0,0 7 0,2 7 0,-3-15 0,0-1 0,1 1 0,0-1 0,0 1 0,0-1 0,1 1 0,-1-1 0,1 0 0,0 1 0,0-1 0,1 0 0,-1-1 0,1 1 0,0 0 0,0-1 0,0 1 0,1-1 0,-1 0 0,1 0 0,-1 0 0,1-1 0,0 1 0,0-1 0,0 0 0,1 0 0,-1 0 0,0-1 0,1 0 0,-1 1 0,1-1 0,-1-1 0,1 1 0,0-1 0,-1 0 0,10-1 0,0 0 0,-1-2 0,1 0 0,-1 0 0,0-2 0,0 1 0,0-2 0,-1 0 0,0 0 0,0-1 0,0 0 0,10-10 0,55-53 0,-77 70 0,1-1 0,-1 1 0,1-1 0,-1 1 0,1-1 0,0 1 0,-1 0 0,1-1 0,0 1 0,-1 0 0,1-1 0,0 1 0,-1 0 0,1 0 0,0 0 0,0 0 0,-1 0 0,1 0 0,0 0 0,0 0 0,-1 0 0,1 0 0,0 0 0,0 0 0,-1 0 0,1 1 0,0-1 0,-1 0 0,1 1 0,0-1 0,-1 0 0,1 1 0,0-1 0,-1 1 0,1-1 0,-1 1 0,1-1 0,-1 1 0,1-1 0,-1 1 0,1 1 0,14 32 0,-10-19 0,0-3 0,1-1 0,0 0 0,1 0 0,0 0 0,1-1 0,0 0 0,0 0 0,13 11 0,-18-19 0,-1 0 0,1 0 0,-1 0 0,1 0 0,0 0 0,0-1 0,0 0 0,0 1 0,0-1 0,0 0 0,1-1 0,-1 1 0,0 0 0,0-1 0,1 0 0,-1 0 0,0 0 0,0 0 0,1 0 0,-1-1 0,0 1 0,0-1 0,0 0 0,1 0 0,-1 0 0,0 0 0,0-1 0,0 1 0,-1-1 0,1 0 0,0 0 0,-1 0 0,1 0 0,-1 0 0,0-1 0,5-4 0,3-5 0,-1-1 0,0 0 0,0-1 0,7-15 0,17-27 0,-32 55 0,-1 1 0,1-1 0,-1 1 0,1 0 0,0 0 0,-1-1 0,1 1 0,0 0 0,-1 0 0,1 0 0,0 0 0,-1-1 0,1 1 0,0 0 0,-1 0 0,1 0 0,0 1 0,-1-1 0,1 0 0,0 0 0,-1 0 0,1 0 0,-1 1 0,1-1 0,0 0 0,-1 0 0,1 1 0,-1-1 0,1 1 0,-1-1 0,2 1 0,25 20 0,-12-9 0,-8-8 0,1-1 0,-1 1 0,1-1 0,-1-1 0,1 0 0,0 0 0,0 0 0,0-1 0,0-1 0,0 1 0,1-1 0,-1 0 0,0-1 0,0 0 0,0 0 0,0-1 0,0 0 0,11-5 0,-5 2 0,-1-1 0,0-1 0,0 0 0,-1-1 0,0 0 0,0-1 0,-1 0 0,0-1 0,15-17 0,-22 22 0,1-1 0,0 0 0,1 0 0,-1 1 0,13-10 0,-15 14 0,0-1 0,0 1 0,0-1 0,0 1 0,0 0 0,1 0 0,-1 1 0,0-1 0,1 1 0,-1-1 0,1 1 0,-1 0 0,0 0 0,5 1 0,49 9 0,-39-6 0,0-1 0,0-1 0,0 0 0,1-1 0,20-3 0,-33 2 0,-1-1 0,1-1 0,0 1 0,-1-1 0,1 0 0,-1 0 0,0-1 0,0 0 0,0 1 0,0-2 0,0 1 0,-1-1 0,1 1 0,-1-1 0,0 0 0,0-1 0,0 1 0,-1-1 0,0 0 0,0 1 0,3-7 0,5-11 0,25-40 0,-35 62 0,-1-1 0,0 0 0,0 1 0,1-1 0,-1 1 0,0-1 0,1 1 0,-1-1 0,1 1 0,-1-1 0,0 1 0,1 0 0,-1-1 0,1 1 0,-1-1 0,1 1 0,-1 0 0,1 0 0,0-1 0,-1 1 0,1 0 0,-1 0 0,1 0 0,0 0 0,-1-1 0,1 1 0,-1 0 0,1 0 0,0 0 0,-1 0 0,1 0 0,-1 1 0,1-1 0,0 0 0,-1 0 0,1 0 0,-1 0 0,1 1 0,0-1 0,-1 0 0,1 1 0,-1-1 0,1 0 0,-1 1 0,1-1 0,-1 1 0,0-1 0,1 0 0,-1 1 0,1-1 0,-1 1 0,0-1 0,1 1 0,-1 0 0,0-1 0,0 1 0,0-1 0,1 1 0,-1 0 0,0-1 0,0 1 0,0 0 0,8 44 0,-8-45 0,8 164 0,2 27 0,-6-158-113,0-8-200,-1 1 0,-2 0 0,-2 36 0,-5-28-6513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24575,'1'-6'0,"0"0"0,0 0 0,1 0 0,-1 0 0,1 0 0,1 0 0,-1 0 0,1 1 0,0-1 0,1 1 0,-1 0 0,1 0 0,0 0 0,0 0 0,0 1 0,1 0 0,0 0 0,0 0 0,0 0 0,0 1 0,0 0 0,1 0 0,7-3 0,0 0 0,-1 0 0,1 1 0,1 1 0,-1 0 0,0 1 0,1 0 0,0 1 0,0 0 0,21 1 0,-28 2 0,-1 0 0,1 1 0,-1-1 0,1 1 0,-1 0 0,0 1 0,0-1 0,0 1 0,0 1 0,-1-1 0,1 1 0,-1 0 0,0 0 0,0 0 0,0 1 0,-1 0 0,1 0 0,-1 0 0,0 0 0,-1 1 0,1 0 0,-1 0 0,0 0 0,-1 0 0,1 0 0,-1 0 0,0 0 0,0 8 0,0-7 0,0 1 0,-1 0 0,0-1 0,-1 1 0,0 0 0,0 0 0,-1-1 0,1 1 0,-2 0 0,1-1 0,-1 1 0,0-1 0,-1 1 0,0-1 0,0 0 0,0 0 0,-1 0 0,0-1 0,0 1 0,-1-1 0,0 0 0,0 0 0,-10 8 0,5-7 12,0-1 0,-1 0 0,0 0 0,0-1 0,0-1 0,0 0 0,-1 0 0,1-1 0,-15 1 0,21-2-83,-1-2 1,0 1-1,1-1 0,-1 1 0,0-1 1,0-1-1,1 1 0,-1-1 1,1 0-1,-1-1 0,1 1 0,-1-1 1,1 0-1,0 0 0,-1-1 1,1 1-1,1-1 0,-1 0 0,0-1 1,-6-6-1,-7-17-6755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6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 1,'-6'20,"-3"19,-12 17,-17 19,-1 16,-8 0,4-9,4-19,7-6,10-27,8-25,7-19,5-15,2-2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1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63,'0'-3,"0"1,1-1,-1 1,1-1,0 1,0-1,-1 1,2 0,-1-1,0 1,0 0,1 0,-1 0,1 0,0 0,0 0,0 0,0 0,0 1,0-1,0 1,0-1,1 1,-1 0,0 0,1 0,-1 0,1 1,4-2,4 0,1 0,-1 1,0 0,1 0,19 3,-19-1,1 2,-1-1,0 2,0 0,0 0,-1 1,0 0,1 1,-2 0,1 1,-1 0,0 1,-1 0,1 1,10 13,-14-16,-1 1,1 1,-1-1,-1 1,0-1,0 1,0 1,-1-1,0 0,-1 1,0-1,0 1,-1 0,0 0,0 0,-1 0,0-1,-1 1,0 0,0 0,-1 0,-4 13,1-11,0 0,0 0,-1-1,0 0,-1 0,0 0,-1-1,0 0,0 0,-15 11,-5 0,0 0,-39 18,31-18,35-19,0-1,1 1,-1-1,0 1,1-1,-1 1,0 0,1-1,-1 1,0 0,1-1,-1 1,1 0,0 0,-1 0,1 0,0-1,-1 1,1 0,0 0,0 0,0 0,0 0,0 0,0 0,0-1,0 1,0 0,0 0,0 0,0 0,1 0,-1 0,0 0,1-1,-1 1,1 0,-1 0,1-1,-1 1,1 0,-1 0,1-1,0 1,1 0,39 35,-31-29,25 23,-1 1,-1 2,-2 1,-1 2,28 44,56 100,-95-151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24575,'1'0'0,"0"0"0,0-1 0,1 1 0,-1-1 0,0 1 0,0-1 0,0 1 0,0-1 0,0 0 0,0 0 0,0 1 0,0-1 0,0 0 0,0 0 0,0 0 0,0-2 0,14-8 0,-14 12 0,0-1 0,0 0 0,0 1 0,0-1 0,0 1 0,-1-1 0,1 1 0,0-1 0,0 1 0,0 0 0,-1-1 0,1 1 0,0 0 0,0 0 0,-1-1 0,1 1 0,-1 0 0,1 0 0,-1 0 0,1 0 0,-1 0 0,0 0 0,1 0 0,-1 1 0,6 14 0,0 1 0,-1-1 0,-1 2 0,3 22 0,5 22 0,14 60 0,13 47 0,-32-144 0,2 0 0,1 0 0,0-1 0,21 33 0,-26-50 0,0 0 0,0 0 0,1 0 0,0-1 0,0 0 0,1 0 0,-1-1 0,1 0 0,0 0 0,1 0 0,-1-1 0,1 0 0,0 0 0,0-1 0,0 0 0,0-1 0,1 0 0,-1 0 0,1 0 0,-1-1 0,1-1 0,-1 1 0,1-2 0,0 1 0,-1-1 0,1 0 0,-1-1 0,1 0 0,11-4 0,-5 1 0,0 0 0,-1-1 0,0-1 0,0-1 0,0 1 0,-1-2 0,0 0 0,-1-1 0,1 0 0,-2-1 0,0 0 0,0-1 0,-1 0 0,-1-1 0,12-18 0,-13 14 0,-1-1 0,0 0 0,-1 0 0,-1-1 0,6-36 0,-10 45 0,-1 0 0,1 1 0,-2-1 0,1 0 0,-4-17 0,3 23 0,0 0 0,0 0 0,-1 0 0,1 0 0,-1 0 0,0 1 0,0-1 0,0 0 0,-1 1 0,1 0 0,-1 0 0,0 0 0,1 0 0,-5-3 0,4 4 0,-1 0 0,1 0 0,-1 0 0,1 0 0,-1 1 0,0 0 0,1 0 0,-1 0 0,0 0 0,0 0 0,0 1 0,0 0 0,1 0 0,-1 0 0,0 0 0,0 0 0,0 1 0,0 0 0,0 0 0,1 0 0,-1 0 0,0 1 0,1-1 0,-1 1 0,1 0 0,0 0 0,-1 0 0,1 0 0,0 1 0,-3 3 0,-5 3 0,0 2 0,1-1 0,0 1 0,1 1 0,0 0 0,-13 23 0,16-24 0,0 1 0,1-1 0,0 1 0,1 1 0,0-1 0,1 0 0,0 1 0,1 0 0,-1 13 0,3-21 0,1-1 0,-1 1 0,1 0 0,0-1 0,0 1 0,0-1 0,0 1 0,1-1 0,0 0 0,0 1 0,0-1 0,0 0 0,1 0 0,-1 0 0,1-1 0,0 1 0,0-1 0,1 0 0,-1 1 0,1-1 0,-1-1 0,1 1 0,0 0 0,0-1 0,0 0 0,1 0 0,-1 0 0,6 1 0,25 7 0,1-2 0,-1-2 0,1-1 0,0-1 0,1-2 0,44-4 0,-64 2-124,-1-2 0,0 0 0,0 0 0,-1-2 0,1 0 0,-1-1-1,1 0 1,-1-1 0,-1-1 0,23-13 0,32-33-6702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0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70 24575,'0'-3'0,"0"0"0,0 0 0,1 0 0,-1 1 0,1-1 0,-1 0 0,1 0 0,0 1 0,0-1 0,0 0 0,1 1 0,-1-1 0,0 1 0,1 0 0,0-1 0,0 1 0,-1 0 0,1 0 0,0 0 0,1 0 0,-1 0 0,0 1 0,0-1 0,1 1 0,-1-1 0,1 1 0,0 0 0,-1 0 0,1 0 0,0 0 0,-1 1 0,6-2 0,-1 1 0,1 1 0,-1-1 0,1 1 0,0 0 0,-1 1 0,1 0 0,-1 0 0,1 1 0,-1 0 0,1 0 0,10 5 0,0 2 0,-1 1 0,1 1 0,-2 1 0,1 0 0,20 22 0,67 79 0,-87-93 0,25 31 0,-2 2 0,-2 1 0,-2 3 0,-3 0 0,40 98 0,-54-104 0,-2 0 0,-3 1 0,-1 1 0,-3 0 0,-2 0 0,-3 1 0,-1 72 0,-5-104 0,-1-1 0,-2 1 0,0-1 0,0 0 0,-2 0 0,-1 0 0,-1-1 0,0 0 0,-2 0 0,0-1 0,-1-1 0,-1 1 0,0-2 0,-2 0 0,0 0 0,-1-1 0,0-1 0,-1-1 0,-21 15 0,-10 4 0,-1-1 0,-2-3 0,0-2 0,-2-2 0,-64 21 0,-284 72 0,390-116 0,-144 36-1365,23-10-5461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3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24575,'227'2'0,"249"-5"0,-309-16 0,4 0 0,400 19 0,-520 6-1365,-13 3-5461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24575,'0'1277'0,"-2"-1233"0,-2-2 0,-9 44 0,4-37 0,-2 49 0,9-13-1365,2-67-5461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24575,'1467'0'-1365,"-1445"0"-5461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5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24575,'2'238'0,"-5"261"0,-16-321 0,0 15 0,20 32 0,-4 65 0,-3-249-1365,-2-9-5461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24575,'1284'0'0,"-1254"2"-212,-1 1-1,55 12 1,-68-11-516,19 3-6098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8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13 24575,'-3'-12'0,"-4"15"0,-6 21 0,7 11 0,1 0 0,2 0 0,1 0 0,4 40 0,0-41 0,-2 1 0,-1-1 0,-2 0 0,-11 57 0,-5-12 0,3 1 0,-7 120 0,16 167 0,8-126-1365,-1-198-5461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24575,'643'0'0,"-580"3"0,80 14 0,34 2 0,-97-18-14,-40-2-661,79 10-1,-81-1-6150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2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24575,'3'56'0,"11"68"0,0-4 0,-2 654 0,-15-464 0,5-246-71,-1-32-253,-1 0 1,-1 1-1,-8 47 1,0-48-6503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1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91,'0'-4,"0"1,1-1,0 1,0-1,0 1,0-1,0 1,1 0,0 0,-1-1,1 1,0 0,1 1,-1-1,0 0,1 1,-1-1,1 1,3-3,-1 2,0 0,0 0,0 0,0 0,1 1,-1 0,1 0,-1 0,1 1,9-2,-10 3,1 0,0 0,0 1,-1 0,1 0,-1 0,1 0,-1 1,1 0,-1 0,0 1,0-1,0 1,0 0,0 1,-1-1,1 1,-1 0,0 0,0 0,-1 1,1-1,-1 1,0 0,0 0,2 5,0 1,0 1,-1-1,0 1,-1 0,-1 0,0 0,0 0,-1 0,-1 0,0 0,-2 18,-4-2,-1 0,-2-1,0 0,-2 0,-1-1,-1 0,-28 41,39-66,1 1,0 0,-1 0,1 0,0 0,0 1,1-1,-1 0,0 0,1 0,-1 1,1-1,0 0,0 1,0-1,0 0,0 1,0-1,1 3,0-3,0-1,0 1,0 0,0-1,1 1,-1-1,0 0,1 1,-1-1,1 0,-1 0,1 0,0 0,-1 0,1 0,0-1,0 1,2 0,10 2,1 0,-1-2,1 0,26-1,-28 0,46-2,-5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0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24575,'124'4'0,"-1"6"0,147 30 0,-156-26 0,1-5 0,152-6 0,-211-4 0,-30 3 19,-1 1-1,0 0 1,0 2 0,0 1-1,34 14 1,50 10-1496,-72-23-5349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24575,'0'-35'0,"0"41"0,0 56 0,0 736 0,1-741 0,2-1 0,4 1 0,1-1 0,26 88 0,-30-130-195,0 1 0,-1 0 0,-1 0 0,0 0 0,-1 0 0,-2 24 0,-4 6-6631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2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24575,'1'-2'0,"-1"1"0,1-1 0,0 1 0,0-1 0,-1 1 0,1-1 0,0 1 0,0 0 0,1-1 0,-1 1 0,0 0 0,0 0 0,0 0 0,1 0 0,-1 0 0,1 0 0,-1 0 0,1 0 0,-1 1 0,1-1 0,-1 1 0,1-1 0,0 1 0,-1-1 0,1 1 0,3 0 0,53-8 0,-50 7 0,449-6 0,-255 10 0,-37-5 0,179 5 0,-338-2 0,0 0 0,-1 0 0,1 0 0,0 1 0,-1 0 0,0 0 0,1 0 0,-1 1 0,0 0 0,0 0 0,0 0 0,0 0 0,-1 1 0,0 0 0,1 0 0,-1 0 0,-1 1 0,1-1 0,0 1 0,-1 0 0,0 0 0,0 0 0,-1 0 0,0 0 0,0 1 0,0-1 0,2 12 0,3 12 0,-2 0 0,-1 1 0,-1 0 0,-2 32 0,0-53 0,-1 729 0,-3-309 0,3-404-455,-1 0 0,-5 25 0,-3-11-6371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3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1 0,-1-1 0,1 0 0,0 0 0,0 1 0,0-1 0,-1 0 0,1 0 0,0 0 0,0 0 0,1 0 0,-1 0 0,0 0 0,0-1 0,0 1 0,1 0 0,-1-1 0,0 1 0,1 0 0,-1-1 0,0 0 0,1 1 0,-1-1 0,1 0 0,1 0 0,45 8 0,-42-7 0,550 10 0,-335-14 0,356 3-1365,-516 0-5461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24575,'0'-34'0,"0"24"0,0 20 0,0 632 0,3-611 0,0 1 0,2-1 0,1 0 0,16 46 0,-10-40 0,-3 1 0,8 58 0,-13 137-567,-4-202-231,-1 19-6028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43 24575,'-30'-8'0,"24"1"0,19-1 0,17 1 0,0 2 0,0 1 0,1 2 0,0 1 0,32 2 0,-6 0 0,1003 1 0,-1051-2 0,6-1 0,-1 1 0,0 1 0,0 1 0,23 4 0,-33-5 0,0 1 0,0-1 0,0 1 0,0 0 0,-1 0 0,1 0 0,-1 0 0,1 1 0,-1-1 0,0 1 0,0 0 0,0 0 0,0 0 0,0 1 0,-1-1 0,0 1 0,1-1 0,-1 1 0,0 0 0,1 5 0,3 9 0,-1-1 0,-1 1 0,-1 0 0,-1 1 0,1 24 0,-7 100 0,0-75 0,-4 813 0,8-643 0,1-231-114,-1 0 1,-1 0-1,1-1 0,-1 1 0,0 0 1,-1-1-1,1 1 0,-1 0 0,-1-1 1,1 0-1,-7 11 0,-16 15-6712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36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24575,'525'0'0,"-482"3"0,-1 2 0,0 1 0,60 17 0,63 11 0,-82-26-455,1-3 0,116-9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2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24575,'0'-6'0,"0"-9"0,14-3 0,10 16 0,9 15 0,11 18 0,5 11 0,8 11 0,0 3 0,-9-7-8191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3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24 24575,'0'-7'0,"-6"-1"0,-16-1 0,-4 16 0,-5 6 0,4 7 0,-1 1 0,5 3 0,-7 11 0,1 6 0,-1-4 0,5-1 0,0-8 0,4-1 0,-1-5 0,-10-7 0,-6-5 0,3-5-8191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5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65 131 24575,'0'-6'0,"-6"-3"0,-3-6 0,0-14 0,-11-2 0,4 4 0,11 14 0,7 15 0,10 8 0,3 8 0,12 15 0,7 15 0,13 6 0,-3 7 0,5-7 0,-6-6 0,-11-18 0,-10-13-8191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2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82,'13'0,"25"0,32 0,31 0,38 0,28 0,27 0,12-13,5-5,-13 1,-34 4,-52 3,-57 4,-59 3,-48 1,-16 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5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 24575,'0'7'0,"-6"1"0,-3 7 0,-13 7 0,-2 14 0,-4 0 0,3 1 0,-8 0 0,2 8 0,-1-4 0,-1-3 0,5-7-8191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7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24575,'-6'-14'0,"-3"-10"0,1 12 0,8 8 0,4 11 0,14 4 0,5 14 0,5 3 0,-3 3 0,1-4 0,-3 7 0,7 5 0,-1 1 0,-6 8 0,-6-4-8191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7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16 24575,'0'-7'0,"-6"-2"0,-3 14 0,-12 6 0,-4 8 0,-3 0 0,2 4 0,-7-2 0,2 2 0,-1-3 0,6 9 0,-7-1 0,3 8 0,-7-2 0,3 0 0,7 1 0,8-6-8191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18 24575,'0'-7'0,"-7"-2"0,-2 8 0,14 16 0,13 26 0,3 20 0,11-2 0,1 4 0,0 4 0,-4-3 0,-8-13-8191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49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 24575,'-13'0'0,"-11"0"0,-8 0 0,1 7 0,0 1 0,4 14 0,-6 2 0,3 11 0,-1 6 0,6 3 0,-7 13 0,2 4 0,-6-1 0,-5-12 0,5-13-8191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4:5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24575,'-1'1'0,"0"-1"0,-1 1 0,1-1 0,0 1 0,0 0 0,0-1 0,0 1 0,0 0 0,0 0 0,0 0 0,0 0 0,0 0 0,0 0 0,1 0 0,-1 0 0,0 0 0,0 0 0,1 0 0,-1 1 0,1-1 0,-1 0 0,1 0 0,0 1 0,-1 1 0,-7 39 0,7-38 0,-5 24 0,-1 0 0,-21 52 0,18-55 0,1 0 0,1 0 0,1 1 0,-4 35 0,-3 85 0,-14 264 0,30 190-1365,-2-553-5461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0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24575,'0'14'0,"0"17"0,0 23 0,0 10 0,0 0 0,0-4 0,0 1 0,0 10 0,0 7 0,0-4 0,0-8 0,0-15-8191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1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24575,'0'6'0,"0"10"0,0 15 0,0 8 0,0 12 0,0 3 0,-13 13 0,-5 7 0,1 6 0,3 2 0,11-27 0,6-22-8191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24575,'0'-4'0,"0"1"0,0 0 0,0 0 0,1 0 0,-1 0 0,1 0 0,0 0 0,0 0 0,0 0 0,0 0 0,1 0 0,-1 0 0,1 1 0,2-5 0,-4 7 0,1 0 0,-1-1 0,0 1 0,0 0 0,1 0 0,-1 0 0,0-1 0,1 1 0,-1 0 0,0 0 0,0 0 0,1 0 0,-1 0 0,0 0 0,1 0 0,-1-1 0,0 1 0,1 0 0,-1 0 0,0 0 0,1 0 0,-1 0 0,0 0 0,1 1 0,-1-1 0,0 0 0,1 0 0,-1 0 0,0 0 0,1 0 0,-1 0 0,0 1 0,0-1 0,1 0 0,-1 0 0,0 0 0,0 1 0,1-1 0,-1 0 0,9 29 0,-4 45 0,-6 121 0,-3-126 0,4-1 0,11 90 0,-11-151 0,2 0 0,-1 0 0,1 0 0,0 0 0,0 0 0,0-1 0,1 1 0,0-1 0,1 0 0,0 0 0,-1 0 0,2 0 0,-1 0 0,1-1 0,0 0 0,0 0 0,0 0 0,1-1 0,-1 0 0,1 0 0,0 0 0,1-1 0,-1 1 0,0-2 0,11 4 0,-16-5-49,1 0 1,0-1-1,0 1 0,0-1 0,-1 0 1,1 1-1,0-1 0,0 0 0,0 0 1,0 0-1,0 0 0,-1-1 0,1 1 1,0 0-1,0-1 0,0 1 0,-1-1 1,1 0-1,0 0 0,0 1 0,-1-1 1,1 0-1,-1 0 0,1-1 0,-1 1 0,1 0 1,1-2-1,12-19-6777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3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40 24575,'-6'0'0,"-3"-6"0,7-3 0,11 1 0,10 1 0,22 2 0,17 3 0,12 0 0,1 1 0,2 8 0,-12 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2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523 97,'12'-82,"-12"82,0-1,0 0,0 1,0-1,0 0,0 1,-1-1,1 1,0-1,0 0,-1 1,1-1,0 1,-1-1,1 1,-1-1,1 1,-1-1,1 1,-1-1,1 1,-1 0,1-1,-1 1,1 0,-1-1,0 1,1 0,-1 0,0 0,1-1,-1 1,0 0,1 0,-2 0,-27 5,-3 7,0 1,2 1,-1 2,-43 31,-111 91,164-120,12-12,-2 3,1-1,0 1,-17 20,25-27,0 1,0-1,1 1,-1 0,1-1,-1 1,1 0,0 0,0 0,1 0,-1 0,0 0,1 0,0 1,0-1,0 0,0 0,0 0,1 0,-1 0,2 6,1-3,1 1,-1 0,1-1,0 0,0 0,1 0,0 0,0-1,0 0,0 0,1 0,8 5,11 5,49 23,-48-25,161 74,-66-33,198 122,-315-173,4 3,0 0,0-1,0 0,0 0,1-1,0 0,0-1,0 0,0 0,1-1,11 2,6-6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3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24575,'0'7'0,"0"8"0,0 16 0,13 9 0,5 4 0,-2 8 0,-2 1 0,-5 6 0,-3-1 0,-3 3 0,-2-2 0,-1-5 0,-7-11 0,-9-13 0,-1-18 0,1-32 0,4-11-8191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03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182 217 24575,'1'-11'0,"0"-1"0,1 1 0,0 0 0,0 0 0,1 0 0,1 0 0,0 0 0,1 1 0,-1-1 0,2 1 0,0 0 0,0 1 0,1-1 0,13-14 0,-16 20 0,0 0 0,-1 0 0,1 1 0,1 0 0,-1-1 0,0 1 0,1 1 0,0-1 0,-1 1 0,1 0 0,0 0 0,0 0 0,0 0 0,0 1 0,1 0 0,-1 0 0,0 1 0,1-1 0,-1 1 0,0 0 0,0 1 0,1-1 0,-1 1 0,0 0 0,0 0 0,1 1 0,-1-1 0,0 1 0,-1 0 0,1 1 0,0-1 0,-1 1 0,5 3 0,0 1 0,-1-1 0,0 1 0,-1 0 0,0 1 0,0 0 0,-1 0 0,1 0 0,-2 1 0,1 0 0,-1 0 0,-1 1 0,0-1 0,0 1 0,-1 0 0,0 0 0,-1 0 0,0 0 0,0 0 0,0 14 0,-2-16 0,-1-1 0,1 1 0,-1 0 0,0-1 0,-1 1 0,0-1 0,0 1 0,-1-1 0,1 0 0,-2 0 0,1 0 0,-1 0 0,0-1 0,0 1 0,-1-1 0,0 0 0,0 0 0,0-1 0,-1 0 0,0 0 0,0 0 0,0 0 0,-1-1 0,1 0 0,-1 0 0,-11 4 0,-12 1-136,0 0-1,0-2 1,-1-1-1,0-1 1,0-2-1,0-1 1,0-2-1,0-1 0,-39-6 1,7-3-6690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24575,'1'-5'0,"-1"1"0,1 0 0,0 0 0,1 0 0,-1 0 0,1 0 0,-1 0 0,1 0 0,0 0 0,1 0 0,-1 1 0,1-1 0,3-3 0,-5 6 0,0 0 0,0-1 0,0 1 0,0 0 0,0 0 0,0 1 0,0-1 0,0 0 0,0 0 0,0 0 0,1 1 0,-1-1 0,0 1 0,0-1 0,1 1 0,-1-1 0,0 1 0,1 0 0,-1-1 0,0 1 0,1 0 0,-1 0 0,1 0 0,-1 0 0,0 0 0,1 1 0,-1-1 0,0 0 0,1 1 0,-1-1 0,0 1 0,1-1 0,-1 1 0,0-1 0,0 1 0,0 0 0,1 0 0,-1 0 0,0 0 0,0 0 0,0 0 0,0 0 0,1 2 0,2 4 0,1 1 0,-1-1 0,-1 1 0,0 0 0,0 1 0,0-1 0,-1 0 0,0 1 0,1 12 0,3 89 0,-6-79 0,0 367 96,-2-182-1557,2-198-5365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24575,'0'570'0,"1"-544"0,1-1 0,1 0 0,1 0 0,1 0 0,1 0 0,1-1 0,2 0 0,18 39 0,-20-50 0,0-1 0,0 0 0,1 0 0,0 0 0,1-1 0,0 0 0,1-1 0,1 0 0,-1-1 0,1 0 0,1 0 0,0-1 0,0-1 0,0 0 0,1-1 0,23 9 0,-33-14-59,-1 0 0,1-1-1,0 1 1,0-1-1,0 1 1,0-1 0,0 0-1,-1 0 1,1 0 0,0 0-1,0 0 1,0-1 0,0 0-1,-1 1 1,1-1-1,0 0 1,0 0 0,-1 0-1,1-1 1,-1 1 0,1-1-1,3-2 1,14-20-6767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9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24575,'0'-7'0,"7"-8"0,9-2 0,8 1 0,13 5 0,8 3 0,2 3 0,7 16 0,-6 6-8191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24575,'0'13'0,"0"18"0,0 11 0,0 4 0,0 1 0,0 6 0,0 0 0,0-1 0,0 3 0,0 5 0,-7-7 0,-15-12 0,-10-21 0,-1-19 0,7-24 0,6-8-8191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0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82 106 24575,'6'-13'0,"16"-12"0,11 0 0,6 3 0,3 6 0,8 11 0,-5 21 0,-10 21 0,-10 10 0,-24 11 0,-25-4 0,-21-12 0,-17-13 0,-10-11 0,-1-9 0,13-12 0,16-7-8191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24575,'0'483'0,"0"-467"15,1 0 0,1 0 0,0 0 0,1 0 0,1 0 0,1 0 0,12 29 0,-16-41-57,1 0-1,0 0 1,0-1-1,0 1 1,0 0-1,1-1 1,0 1 0,-1-1-1,1 0 1,0 0-1,1 0 1,-1-1-1,0 1 1,1-1 0,-1 1-1,1-1 1,0 0-1,0-1 1,0 1-1,0-1 1,0 1 0,0-1-1,0 0 1,1-1-1,-1 1 1,0-1-1,0 0 1,1 0 0,-1 0-1,0-1 1,0 1-1,1-1 1,-1 0-1,6-2 1,23-12-6784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24575,'0'-6'0,"13"-3"0,12 1 0,7 1 0,12 2 0,6 16 0,-7 5-8191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3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24575,'0'14'0,"0"23"0,0 20 0,0 6 0,0-1 0,0-4 0,0 2 0,0-4 0,0-4 0,0 2 0,0 6 0,0-2 0,0-9-8191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3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0,'16'46,"-5"44,1 176,-9-93,3-120,-6-52,0 0,0-1,0 1,0 0,0 0,0-1,0 1,0 0,0 0,0-1,1 1,-1 0,0 0,1-1,-1 1,0-1,1 1,-1 0,1-1,-1 1,1-1,-1 1,1-1,-1 1,1-1,-1 1,1-1,0 1,-1-1,1 0,0 0,0 1,-1-1,1 0,0 0,-1 0,2 1,1-2,-1 0,0-1,0 1,0 0,0-1,0 1,-1-1,1 1,0-1,-1 0,3-3,36-59,-13 7,-17 35,0 0,2 0,0 1,1 0,2 1,0 1,33-34,-45 50,0 1,0-1,1 1,-1 0,0 0,1 0,0 0,-1 1,1-1,0 1,0 0,0 0,0 0,-1 1,1-1,0 1,8 0,-8 1,0 0,-1 1,1-1,-1 1,0-1,1 1,-1 0,0 0,0 0,0 1,-1-1,1 1,0 0,-1 0,4 5,2 5,-1 0,0 0,-1 1,-1 0,0 0,-1 1,-1-1,3 18,-4-19,-1 0,0 0,-1 0,0-1,-1 1,-1 0,0 0,-1 0,0-1,0 0,-10 22,7-25,1 1,-1-1,-1 0,0 0,0 0,-1-1,0 0,0-1,-1 0,0 0,0-1,0 0,-18 8,14-8,0-1,-1 0,1-1,-1-1,0 0,1 0,-2-2,1 1,-23-3,30 1,0-1,1 0,-1 0,1 0,-1-1,1 0,0-1,-1 1,1-1,1 0,-1-1,0 0,1 0,0 0,0 0,0-1,0 1,1-1,-1-1,1 1,1-1,-5-7,3 3,1-2,0 1,1 0,0-1,1 1,0-1,1 0,-1-13,5-26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55 24575,'7'-13'0,"15"-5"0,18 1 0,15 10 0,4 13 0,-7 19 0,-13 11 0,-19 0 0,-27 8 0,-32-5 0,-15-8 0,-7-10 0,2-8 0,10-13 0,14-14 0,13-3-8191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6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24575,'0'-192'0,"0"260"0,16 406 0,9-35-1365,-24-368-5461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7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24575,'-1'-20'0,"2"-34"0,-1 51 0,0 0 0,0 1 0,1-1 0,-1 1 0,1-1 0,-1 1 0,1-1 0,0 1 0,0-1 0,0 1 0,1 0 0,-1-1 0,0 1 0,4-4 0,-4 6 0,-1 0 0,0 0 0,0 0 0,1 0 0,-1 0 0,0 0 0,1 0 0,-1 0 0,0 0 0,1 0 0,-1 0 0,0 0 0,1 0 0,-1 0 0,0 0 0,0 0 0,1 0 0,-1 0 0,0 0 0,1 0 0,-1 1 0,0-1 0,0 0 0,1 0 0,-1 0 0,0 1 0,0-1 0,0 0 0,1 0 0,-1 1 0,0-1 0,0 0 0,0 0 0,0 1 0,1-1 0,-1 0 0,0 1 0,0-1 0,0 0 0,0 0 0,0 1 0,0-1 0,0 0 0,0 1 0,5 17 0,2 35 0,-3 0 0,-2 69 0,2 47 0,5-78-85,13 198-1195,-21-230-5546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24575,'-1'101'0,"-1"-3"0,14 134 0,-9-203 0,2 0 0,1 0 0,1-1 0,2 0 0,1 0 0,0-1 0,2 0 0,2-1 0,19 31 0,-28-51-52,1 0-1,-1 0 1,1-1-1,0 1 1,1-1-1,-1-1 1,1 1-1,0-1 1,0 0-1,0-1 1,0 0-1,1 0 1,0 0-1,-1-1 1,1 0-1,0-1 1,0 0-1,0 0 1,0 0-1,0-1 1,0-1-1,0 1 0,0-1 1,0 0-1,9-3 1,35-9-6774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24575,'0'-7'0,"6"-2"0,10 1 0,7 1 0,8 2 0,18 9 0,7 3 0,-6 1-8191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24575,'0'14'0,"0"10"0,0 15 0,0 7 0,0 3 0,0 6 0,0 0 0,0-2 0,0 3 0,0 5 0,-7-8 0,-2-13-8191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29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277 114 24575,'7'-13'0,"15"-11"0,11-2 0,6 3 0,16 7 0,6 5 0,-7 18 0,-14 15 0,-26 23 0,-36 4 0,-40 0 0,-37-8 0,-28-11 0,-25-11 0,13-8-8191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1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24575,'0'-14'0,"0"-16"0,5-50 0,-4 72 0,1 1 0,-1 0 0,1 0 0,1 0 0,-1 0 0,1 0 0,0 1 0,0-1 0,1 1 0,0 0 0,0 0 0,6-7 0,-9 13 0,-1 0 0,0-1 0,1 1 0,-1-1 0,1 1 0,-1 0 0,0 0 0,1-1 0,-1 1 0,1 0 0,-1 0 0,1-1 0,-1 1 0,1 0 0,-1 0 0,1 0 0,0 0 0,-1 0 0,1 0 0,-1 0 0,1 0 0,-1 0 0,1 0 0,-1 0 0,1 0 0,-1 0 0,1 1 0,-1-1 0,1 0 0,-1 0 0,1 0 0,-1 1 0,1-1 0,-1 0 0,1 1 0,-1-1 0,0 0 0,1 1 0,-1-1 0,0 1 0,1-1 0,-1 0 0,0 1 0,1-1 0,-1 1 0,0-1 0,0 1 0,1-1 0,-1 1 0,0-1 0,0 1 0,0-1 0,0 1 0,0 0 0,0 0 0,8 32 0,-5 16 0,-2-1 0,-2 1 0,-3-1 0,-9 49 0,-1 31 0,9-63 0,7 118 0,0-153 0,2-1 0,2 0 0,0 0 0,2-1 0,1 0 0,17 37 0,-23-58-44,0-1 0,1 0 0,0-1 0,0 1 0,1-1 0,-1 0 0,1 0 0,0 0 0,0 0 0,1-1 0,0 0 0,-1 0 0,1-1 0,0 1 0,1-1 0,-1-1 0,1 1-1,-1-1 1,1 0 0,0-1 0,-1 1 0,1-1 0,0-1 0,0 1 0,0-1 0,0 0 0,0-1 0,0 0 0,0 0 0,10-3 0,26-11-6782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24575,'0'-7'0,"0"-9"0,13-14 0,18-3 0,17 4 0,14 8 0,8 7 0,7 12 0,-3 20 0,-15 14 0,-10 1 0,-14-5-8191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24575,'0'7'0,"0"8"0,0 9 0,0 13 0,0 8 0,0 2 0,0 6 0,0 2 0,0-3 0,0-3 0,0 3 0,-14-7 0,-3-5 0,-7-8 0,2-11-8191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14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1,'0'13,"0"11,0 8,0 5,0 10,0 4,0-1,0 5,0-1,0-9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1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24575,'0'-7'0,"13"-15"0,5-11 0,5 0 0,13 7 0,6 6 0,10 8 0,3 12 0,-9 12 0,-12 12 0,-11 14 0,-16 1 0,-24 0 0,-21-6 0,-11-9 0,-11-8 0,-14-8 0,4-4-8191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41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24575,'1'0'0,"-1"0"0,0 0 0,1 0 0,-1 0 0,0 0 0,1 0 0,-1 0 0,0 0 0,1 0 0,-1 0 0,0 0 0,1 0 0,-1 0 0,0 0 0,1 0 0,-1 0 0,0 1 0,1-1 0,-1 0 0,0 0 0,1 0 0,-1 1 0,0-1 0,0 0 0,1 0 0,-1 1 0,0-1 0,0 0 0,0 0 0,1 1 0,-1-1 0,0 0 0,0 1 0,0-1 0,0 0 0,0 1 0,0-1 0,0 0 0,0 1 0,1-1 0,-1 1 0,0-1 0,-1 1 0,-8 20 0,-23 19 0,31-39 0,-74 84 0,4 3 0,-75 121 0,18-19 0,127-189 0,0 0 0,0 0 0,0 1 0,0-1 0,0 0 0,0 1 0,1-1 0,-1 1 0,0-1 0,1 1 0,-1-1 0,1 1 0,0-1 0,-1 1 0,1-1 0,0 1 0,0 0 0,0-1 0,0 1 0,0 0 0,0-1 0,1 1 0,-1-1 0,0 1 0,1-1 0,-1 1 0,1-1 0,0 1 0,0-1 0,-1 1 0,1-1 0,0 0 0,0 1 0,0-1 0,0 0 0,0 0 0,1 0 0,-1 0 0,0 0 0,0 0 0,1 0 0,-1 0 0,1 0 0,-1-1 0,1 1 0,-1-1 0,1 1 0,-1-1 0,1 1 0,2-1 0,12 4 0,0-2 0,1 0 0,-1 0 0,19-2 0,-19 0 0,126 4 0,176-19 0,-309 14 0,-1 0 0,0-1 0,0 0 0,0 0 0,0-1 0,14-7 0,-21 9 0,1 1 0,-1-1 0,0 0 0,1 0 0,-1 0 0,0 0 0,0 0 0,1 0 0,-1-1 0,0 1 0,0 0 0,0 0 0,-1-1 0,1 1 0,0-1 0,0 1 0,-1-1 0,1 1 0,-1-1 0,1 1 0,-1-1 0,0 0 0,0 1 0,0-1 0,0 1 0,0-1 0,0 0 0,0 1 0,0-1 0,0 1 0,-1-1 0,1 0 0,-1 1 0,1-1 0,-1 1 0,0 0 0,1-1 0,-1 1 0,0-1 0,-2-1 0,-33-42 0,29 38 0,1 0 0,0 0 0,0-1 0,1 0 0,-1 0 0,2 0 0,-6-13 0,3-4 0,1-1 0,1 1 0,1-1 0,1 0 0,2-42 0,-3-26 0,9 412 0,-7-182 0,2 362-1365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46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24575,'587'0'0,"-512"4"0,-1 3 0,83 19 0,74 8 0,7-17 0,385 43 0,-298-20 0,12 1 0,-297-31 120,-38-10-168,-1 0 0,0 0 0,0 0 0,0 0 0,0 0 1,0 1-1,0-1 0,0 0 0,0 1 0,0-1 0,0 1 0,0-1 0,0 1 0,0-1 0,0 1 1,0 0-1,0-1 0,0 1 0,-1 0 0,1 0 0,0 0 0,-1 0 0,1-1 0,0 1 0,-1 0 0,1 0 1,-1 0-1,0 0 0,1 0 0,-1 2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4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24575,'2328'0'-1365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47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82 24575,'0'-6'0,"0"-16"0,-7-4 0,-1 9 0,6 7 0,4 19 0,15 14 0,17 18 0,4 7 0,8 9 0,3 15 0,-6 2 0,-12 1 0,-10-11-8191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4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91 24575,'1'-6'0,"-2"1"0,1-1 0,-1 1 0,1 0 0,-2-1 0,1 1 0,0 0 0,-5-9 0,5 12 0,-1-1 0,1 1 0,0 0 0,-1 0 0,0 0 0,1 0 0,-1 0 0,0 1 0,0-1 0,0 0 0,0 1 0,-1 0 0,1-1 0,0 1 0,0 0 0,-1 0 0,1 0 0,-1 0 0,-2 0 0,4 1 0,1 0 0,-1-1 0,1 1 0,-1 0 0,1 0 0,-1 0 0,1 0 0,-1-1 0,1 1 0,-1 0 0,1 0 0,-1 0 0,1 0 0,-1 0 0,1 0 0,-1 0 0,1 1 0,-1-1 0,1 0 0,-1 0 0,1 0 0,-1 0 0,1 1 0,-1-1 0,1 0 0,0 0 0,-1 1 0,1-1 0,-1 0 0,1 1 0,0-1 0,-1 0 0,1 1 0,0-1 0,-1 1 0,1-1 0,0 1 0,0-1 0,-1 1 0,8 24 0,25 21 0,-32-46 0,37 45 0,2-2 0,2-2 0,88 68 0,155 83 0,-227-151-1365,-13-4-5461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5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 1 24575,'-3'0'0,"1"0"0,0 0 0,0 1 0,0 0 0,0-1 0,0 1 0,0 0 0,1 0 0,-1 0 0,0 0 0,0 0 0,1 0 0,-1 1 0,0-1 0,1 0 0,-1 1 0,1 0 0,0-1 0,-1 1 0,1 0 0,0-1 0,0 1 0,0 0 0,-1 4 0,-15 53 0,15-50 0,-19 83 0,5 1 0,-6 118 0,19-183 0,-1 1 0,-1-1 0,-1-1 0,-13 33 0,8-24 0,-11 57 0,14-5 0,5 171 0,6-172 0,-17 170 0,-4-69 0,10 329 0,11-285 0,-5-158 0,-1-47 0,2 0 0,1 0 0,2 0 0,0 0 0,2 0 0,8 31 0,5-1 0,-2 0 0,-3 1 0,-2 1 0,-3-1 0,-1 103 0,-6-81 0,-2 33 0,16 130 0,7 12 0,-16 321 0,-8-299 0,3-245 0,-1 0 0,-2-1 0,-1 1 0,-1 0 0,-12 37 0,-16 44 0,-61 170 0,76-247 0,-2 0 0,-37 52 0,11-20 0,-113 152 0,134-193 0,-1-1 0,-2-1 0,0-2 0,-2 0 0,-43 24 0,37-25 0,1 3 0,1 0 0,-46 46 0,64-57 0,0 0 0,0-1 0,-1 0 0,-24 12 0,34-21 0,7-3-29,-1-1-1,0 1 0,0 0 1,0-1-1,1 1 0,-1-1 0,0 1 1,0-1-1,0 1 0,0-1 1,0 0-1,0 1 0,0-1 1,0 0-1,0 0 0,0 0 1,0 1-1,0-1 0,0 0 1,0-1-1,0 1 0,0 0 1,0 0-1,0 0 0,0-1 1,0 1-1,0 0 0,0-1 1,0 1-1,0-1 0,0 1 0,0-1 1,0 1-1,1-1 0,-1 0 1,0 1-1,0-1 0,1 0 1,-1 0-1,0 0 0,1 1 1,-1-1-1,1 0 0,-1 0 1,0-1-1,-9-26-6796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5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 13 24575,'0'-1'0,"0"1"0,0-1 0,0 1 0,0-1 0,0 1 0,0 0 0,0-1 0,0 1 0,0-1 0,0 1 0,1-1 0,-1 1 0,0-1 0,0 1 0,0 0 0,0-1 0,1 1 0,-1 0 0,0-1 0,0 1 0,1-1 0,-1 1 0,0 0 0,1 0 0,-1-1 0,0 1 0,1 0 0,-1-1 0,1 1 0,-1 0 0,0 0 0,1 0 0,-1 0 0,1-1 0,0 1 0,-1 0 0,1 1 0,-1-1 0,1 0 0,-1 0 0,1 1 0,-1-1 0,1 0 0,-1 1 0,0-1 0,1 1 0,-1-1 0,1 1 0,-1-1 0,0 1 0,1-1 0,-1 1 0,0-1 0,0 1 0,0-1 0,1 1 0,-1-1 0,0 1 0,0-1 0,0 1 0,0-1 0,0 1 0,0 0 0,0-1 0,0 1 0,0-1 0,0 2 0,-1 11 0,-1 0 0,-1 0 0,0 0 0,0 0 0,-1 0 0,-1 0 0,0-1 0,-1 0 0,-11 19 0,-76 99 0,88-123 0,-66 75 0,-4-3 0,-105 86 0,151-139 0,17-15 0,1 0 0,0 0 0,-10 15 0,20-25 0,1 0 0,-1 0 0,1-1 0,-1 1 0,1 0 0,-1 0 0,1 0 0,0 0 0,0 0 0,-1 0 0,1 0 0,0 0 0,0 0 0,0 0 0,0 0 0,0 0 0,0 0 0,0 0 0,0-1 0,0 1 0,1 0 0,-1 0 0,0 0 0,1 0 0,-1 0 0,1 0 0,-1 0 0,1 0 0,-1-1 0,1 1 0,-1 0 0,1 0 0,0-1 0,-1 1 0,1 0 0,0-1 0,0 1 0,-1-1 0,1 1 0,0-1 0,0 1 0,0-1 0,0 0 0,1 1 0,51 14 0,-46-13 0,168 23 0,-43-8 0,45 8 0,176 36 0,-345-60-114,0 1 1,0 0-1,0 1 0,-1 0 0,1 0 1,-1 1-1,0 0 0,1 0 0,-2 0 1,1 1-1,7 7 0,-1 10-6712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58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25 24575,'0'-25'0,"0"37"0,0 44 0,-3 162 0,7 249 0,2-419 0,-6-47 0,0 0 0,0-1 0,0 1 0,0 0 0,0-1 0,0 1 0,0 0 0,0-1 0,0 1 0,0 0 0,1-1 0,-1 1 0,0-1 0,1 1 0,-1-1 0,0 1 0,1-1 0,-1 1 0,0-1 0,1 1 0,-1-1 0,1 1 0,-1-1 0,1 1 0,-1-1 0,1 0 0,-1 1 0,1-1 0,0 0 0,-1 0 0,1 1 0,-1-1 0,1 0 0,0 0 0,-1 0 0,1 0 0,0 0 0,-1 0 0,1 0 0,0 0 0,-1 0 0,1 0 0,0 0 0,-1 0 0,1 0 0,-1 0 0,1-1 0,0 1 0,-1 0 0,1 0 0,-1-1 0,1 1 0,-1-1 0,1 1 0,-1 0 0,1-1 0,-1 1 0,1-1 0,-1 1 0,1-1 0,-1 1 0,0-1 0,1 1 0,-1-2 0,32-41 0,-28 37 0,37-60-1365,2-3-5461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5:59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85 24575,'1'-5'0,"1"0"0,-1 0 0,2 0 0,-1 0 0,0 0 0,1 1 0,0-1 0,0 1 0,0 0 0,1 0 0,-1 0 0,1 0 0,0 0 0,0 1 0,1-1 0,-1 1 0,1 1 0,-1-1 0,9-3 0,-12 6 0,-1 0 0,0 0 0,0 0 0,1 0 0,-1 1 0,0-1 0,0 0 0,1 0 0,-1 0 0,0 0 0,0 1 0,1-1 0,-1 0 0,0 0 0,0 1 0,0-1 0,0 0 0,0 0 0,1 1 0,-1-1 0,0 0 0,0 1 0,0-1 0,0 0 0,0 0 0,0 1 0,0-1 0,0 0 0,0 1 0,0-1 0,0 0 0,0 1 0,0-1 0,0 0 0,0 0 0,0 1 0,0-1 0,-1 0 0,1 1 0,0-1 0,0 0 0,0 0 0,0 1 0,-1-1 0,1 0 0,0 0 0,0 0 0,0 1 0,-1-1 0,1 0 0,0 0 0,0 0 0,-1 0 0,1 1 0,-1-1 0,-15 20 0,-20 9 0,-1-2 0,-1-1 0,-46 23 0,-13 8 0,-104 60 0,181-100 0,20-16 0,0-1 0,0 1 0,0-1 0,0 0 0,0 1 0,0-1 0,0 0 0,0 1 0,0-1 0,1 0 0,-1 1 0,0-1 0,0 0 0,0 1 0,0-1 0,1 0 0,-1 0 0,0 1 0,0-1 0,0 0 0,1 1 0,-1-1 0,0 0 0,1 0 0,-1 0 0,0 1 0,1-1 0,-1 0 0,0 0 0,1 0 0,-1 0 0,0 0 0,1 0 0,-1 0 0,0 0 0,1 1 0,52 3 0,-37-4 0,3 2 0,-1 0 0,1 1 0,-1 2 0,1 0 0,-1 0 0,-1 2 0,1 0 0,-1 1 0,0 1 0,-1 0 0,26 21 0,11 12 0,92 99 0,-23-20 0,-95-100-1365,-8-9-5461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28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16,'0'-7,"-7"-2,-2 14,1 19,1 19,3 16,1 10,1 14,2 0,0-8,0-11,0-1,1-20,-1-29,0-18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6:0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41 110 24575,'1'-9'0,"-1"0"0,-1 0 0,0 0 0,0 1 0,0-1 0,-1 0 0,-1 0 0,0 1 0,0 0 0,-6-13 0,9 21 0,0 0 0,0 0 0,0 0 0,0 0 0,0 0 0,0-1 0,0 1 0,-1 0 0,1 0 0,0 0 0,0 0 0,0 0 0,0 0 0,0 0 0,0 0 0,0 0 0,-1 0 0,1-1 0,0 1 0,0 0 0,0 0 0,0 0 0,0 0 0,0 0 0,-1 0 0,1 0 0,0 0 0,0 0 0,0 0 0,0 0 0,0 0 0,0 0 0,-1 0 0,1 0 0,0 0 0,0 0 0,0 0 0,0 1 0,0-1 0,0 0 0,-1 0 0,1 0 0,0 0 0,0 0 0,0 0 0,0 0 0,0 0 0,0 0 0,0 0 0,0 1 0,0-1 0,-1 0 0,1 0 0,0 0 0,0 0 0,0 0 0,0 0 0,0 1 0,0-1 0,0 0 0,0 0 0,0 0 0,-4 16 0,0 20 0,1 440 0,5-259 0,-2-198 0,0 1 0,2-1 0,0 0 0,1 0 0,1 0 0,1 0 0,12 32 0,-14-45 0,0 0 0,0 0 0,0-1 0,1 1 0,0-1 0,0 0 0,0 0 0,1-1 0,-1 1 0,1-1 0,1 0 0,-1 0 0,0 0 0,1-1 0,0 0 0,0 0 0,0 0 0,0-1 0,0 0 0,0 0 0,1-1 0,-1 1 0,0-1 0,1-1 0,-1 1 0,10-1 0,-4-2 9,0 1-1,0-1 1,-1-1-1,1 0 1,0-1 0,-1 0-1,0 0 1,0-1-1,0-1 1,-1 0-1,1 0 1,-2-1-1,19-16 1,-23 19-66,0-1 0,0 0 0,0 0 0,-1 0-1,1-1 1,-1 1 0,-1-1 0,1 0 0,-1 0 0,0-1 0,0 1 0,-1 0-1,0-1 1,0 0 0,0 1 0,-1-1 0,0 0 0,0 0 0,-1 0 0,0 0 0,0 0-1,-1 0 1,1 0 0,-2 0 0,-1-7 0,-17-27-6769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6:0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24575,'0'-7'0,"0"-15"0,13-4 0,12 3 0,14 5 0,14 5 0,11 5 0,8 4 0,12 3 0,5 1 0,1 1 0,-16 0-8191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6:00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9 24575,'0'-6'0,"0"4"0,0 9 0,0 23 0,0 20 0,0 15 0,0 10 0,0 11 0,0-1 0,0-3 0,0-8 0,-14-23 0,-3-41 0,0-35 0,3-13-8191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6:01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53 347 24575,'1'-10'0,"1"-1"0,0 1 0,0-1 0,1 1 0,0 0 0,0 0 0,1 0 0,1 1 0,0-1 0,0 1 0,1 0 0,0 0 0,11-12 0,4-2 0,0 2 0,1 0 0,36-26 0,-43 36 0,1 1 0,0 0 0,1 2 0,-1-1 0,2 2 0,-1 1 0,1 0 0,0 1 0,0 0 0,32-2 0,-40 6 0,0 1 0,0 0 0,1 0 0,-1 1 0,0 0 0,0 1 0,-1 0 0,1 1 0,0 0 0,-1 0 0,1 1 0,-1 1 0,0-1 0,-1 1 0,1 1 0,-1 0 0,0 0 0,0 0 0,-1 1 0,0 0 0,8 10 0,-11-12 0,1 2 0,-1-1 0,0 0 0,-1 1 0,0-1 0,0 1 0,0 0 0,-1 0 0,0 1 0,2 11 0,-4-14 0,0 0 0,0 0 0,0 0 0,0 0 0,-1 0 0,0 0 0,0 0 0,0 0 0,-1-1 0,1 1 0,-1-1 0,0 1 0,-1-1 0,1 1 0,-1-1 0,0 0 0,-4 5 0,-2 0 0,0-1 0,-1 1 0,1-2 0,-2 0 0,1 0 0,-1-1 0,0 0 0,-22 9 0,-11-1 0,-48 11 0,41-12 0,11-2-118,5 0-90,-1-2 0,0-1 1,-1-2-1,1-1 0,-58 0 0,35-13-6618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24575,'0'-6'0,"0"10"0,13 6 0,5 13 0,-1 24 0,-4 9 0,-16-3 0,-9-12-8191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6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24575,'0'-7'0,"7"-2"0,15 0 0,4 16 0,11 5 0,-1 2-8191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24575,'13'0'0,"18"0"0,24 0 0,15 0 0,9 0 0,5 0 0,-6 0 0,-2 0 0,-8 0 0,-15-13 0,-17-5-8191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24575,'0'-6'0,"0"17"0,0 13 0,0 10 0,0 6 0,0 9 0,0 9 0,0 9 0,0 5 0,0-8-8191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24575,'1'108'0,"-3"174"0,-3-249 0,1-11 0,4-17 0,2-6 0,21-32 0,47-53 0,-61 77 0,0 0 0,0 0 0,1 1 0,1 0 0,-1 1 0,1 0 0,0 1 0,1 0 0,23-9 0,-31 14 0,0 0 0,0 1 0,0-1 0,0 1 0,0 0 0,0 0 0,0 0 0,0 1 0,0-1 0,0 1 0,0 0 0,0 0 0,-1 1 0,1-1 0,0 1 0,0-1 0,-1 1 0,6 4 0,4 4 0,0 1 0,0 1 0,14 17 0,29 24 0,-50-48 0,0 0 0,1-1 0,-1 0 0,1 0 0,0 0 0,0-1 0,0 0 0,1-1 0,-1 0 0,1 0 0,-1 0 0,1-1 0,0 0 0,0-1 0,-1 0 0,1 0 0,0 0 0,0-1 0,-1 0 0,1-1 0,0 0 0,-1 0 0,0 0 0,1-1 0,-1 0 0,0-1 0,0 1 0,-1-1 0,1-1 0,-1 1 0,0-1 0,0 0 0,0-1 0,-1 1 0,0-1 0,0 0 0,0 0 0,-1-1 0,0 1 0,5-12 0,-5 9 0,1 0 0,-2-1 0,0 0 0,0 0 0,-1 0 0,0 0 0,0 0 0,0-15 0,-2 23 0,0-1 0,0 0 0,0 1 0,0-1 0,0 0 0,0 0 0,-1 1 0,1-1 0,-1 0 0,1 1 0,-1-1 0,0 1 0,0-1 0,-1 1 0,1-1 0,0 1 0,-1 0 0,0 0 0,1 0 0,-1 0 0,0 0 0,0 0 0,0 0 0,0 0 0,0 1 0,-1-1 0,1 1 0,0-1 0,-1 1 0,1 0 0,-1 0 0,1 0 0,-1 1 0,0-1 0,1 0 0,-1 1 0,-3 0 0,4 0 0,0 0 0,0 0 0,0 0 0,0 0 0,0 1 0,0-1 0,0 1 0,0-1 0,0 1 0,0 0 0,0 0 0,0 0 0,1 0 0,-1 0 0,0 0 0,1 1 0,-1-1 0,1 1 0,-3 2 0,1 1 0,0-1 0,0 1 0,0-1 0,1 1 0,0 0 0,0 0 0,-2 9 0,1-4 0,1 0 0,1 0 0,0 0 0,0 0 0,1 0 0,0 0 0,1 0 0,1 10 0,-1-17 0,0 0 0,0 0 0,1 0 0,-1 1 0,0-1 0,1-1 0,0 1 0,0 0 0,0 0 0,0-1 0,0 1 0,1-1 0,-1 1 0,1-1 0,-1 0 0,1 0 0,0 0 0,0-1 0,0 1 0,0-1 0,0 1 0,0-1 0,0 0 0,1 0 0,-1 0 0,0-1 0,0 1 0,1-1 0,-1 0 0,1 0 0,-1 0 0,5-1 0,5 0 0,0-1 0,0-1 0,0 0 0,-1 0 0,1-2 0,-1 1 0,14-9 0,4-4 0,-1-1 0,-1-1 0,0-2 0,30-30 0,-54 47 0,27-21 0,-31 25 0,1 0 0,0-1 0,-1 1 0,1 0 0,-1 0 0,1 0 0,0-1 0,-1 1 0,1 0 0,0 0 0,-1 0 0,1 0 0,0 0 0,-1 0 0,1 0 0,0 0 0,-1 0 0,1 1 0,-1-1 0,1 0 0,0 0 0,-1 1 0,1-1 0,-1 0 0,1 1 0,0-1 0,-1 0 0,1 1 0,-1-1 0,1 1 0,-1-1 0,0 1 0,1-1 0,-1 1 0,1-1 0,-1 1 0,0-1 0,1 1 0,-1 0 0,0-1 0,0 1 0,0-1 0,1 1 0,-1 0 0,0-1 0,0 1 0,0 0 0,0-1 0,0 2 0,2 17 0,0 0 0,-2 29 0,-1-32 0,1 0 0,0 0 0,1 0 0,1 0 0,7 27 0,-7-39 0,-1 0 0,1 0 0,0 0 0,0 0 0,0-1 0,1 1 0,-1-1 0,1 1 0,0-1 0,0 0 0,0 0 0,0 0 0,1-1 0,-1 1 0,1-1 0,0 0 0,-1 0 0,1 0 0,0 0 0,0-1 0,0 1 0,1-1 0,-1 0 0,0 0 0,0-1 0,6 1 0,-4-1 0,0 0 0,-1 0 0,1 0 0,-1-1 0,1 0 0,0 0 0,-1-1 0,0 1 0,1-1 0,-1 0 0,0-1 0,0 1 0,0-1 0,0 0 0,0 0 0,-1-1 0,0 1 0,1-1 0,-1 0 0,5-6 0,5-8 0,-1 0 0,0-2 0,16-32 0,-18 31 0,7-3 0,-18 24 0,1 0 0,-1-1 0,0 1 0,1 0 0,-1 0 0,0-1 0,1 1 0,-1 0 0,0 0 0,1 0 0,-1 0 0,1 0 0,-1 0 0,0 0 0,1 0 0,-1 0 0,1 0 0,-1 0 0,0 0 0,1 0 0,-1 0 0,0 0 0,1 0 0,-1 0 0,1 0 0,-1 0 0,0 0 0,1 1 0,-1-1 0,0 0 0,1 0 0,-1 1 0,1-1 0,1 4 0,0 0 0,1 0 0,-1 0 0,-1 0 0,1 1 0,-1-1 0,2 9 0,5 14 0,-4-19 0,-1 1 0,2-1 0,-1 0 0,1 0 0,0-1 0,0 1 0,1-1 0,0 0 0,7 6 0,-11-11 0,0 0 0,0-1 0,0 1 0,0-1 0,1 1 0,-1-1 0,0 0 0,1 0 0,-1 0 0,1 0 0,-1 0 0,1 0 0,-1-1 0,1 1 0,0-1 0,-1 0 0,1 0 0,0 0 0,-1 0 0,1 0 0,-1-1 0,1 1 0,0-1 0,-1 1 0,1-1 0,-1 0 0,1 0 0,-1 0 0,0 0 0,1-1 0,-1 1 0,0-1 0,0 1 0,0-1 0,0 0 0,3-3 0,5-7 0,0-2 0,0 1 0,-1-1 0,0-1 0,10-26 0,-12 26 0,1-1 0,0 1 0,1 0 0,20-25 0,-28 40 0,-1-1 0,0 1 0,0 0 0,1-1 0,-1 1 0,0 0 0,0 0 0,1-1 0,-1 1 0,0 0 0,1 0 0,-1-1 0,0 1 0,1 0 0,-1 0 0,1 0 0,-1 0 0,0-1 0,1 1 0,-1 0 0,1 0 0,-1 0 0,0 0 0,1 0 0,-1 0 0,1 0 0,-1 0 0,0 0 0,1 0 0,-1 0 0,1 0 0,-1 1 0,0-1 0,1 0 0,0 0 0,7 17 0,-3 27 0,-4-42 0,0 50 0,-1-33 0,0-1 0,2 0 0,0 0 0,7 28 0,-8-40 0,2 0 0,-1-1 0,1 1 0,-1-1 0,1 1 0,1-1 0,-1 0 0,1-1 0,0 1 0,0-1 0,0 1 0,1-1 0,-1 0 0,1-1 0,0 1 0,0-1 0,1 0 0,5 3 0,16 3 0,-1 0 0,1-2 0,0-1 0,1-1 0,0-1 0,-1-1 0,1-2 0,0-1 0,0-1 0,0-1 0,0-2 0,30-7 0,-54 10-64,1 0-29,0 0 0,1 0 0,-1-1 0,0 0 0,0 0 1,0 0-1,0 0 0,0-1 0,0 0 0,-1 0 0,0 0 0,1-1 0,4-4 0,-4-9-6733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6:59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24575,'5'-4'0,"0"0"0,1 1 0,-1 0 0,1 0 0,-1 0 0,1 1 0,0 0 0,0 0 0,0 0 0,1 1 0,-1 0 0,0 0 0,0 1 0,1-1 0,-1 2 0,0-1 0,1 0 0,-1 1 0,0 0 0,0 1 0,0-1 0,0 1 0,0 1 0,0-1 0,0 1 0,-1 0 0,1 0 0,-1 0 0,0 1 0,0 0 0,0 0 0,6 7 0,-5-2 0,-1 1 0,0 0 0,-1 0 0,0 0 0,0 1 0,-1-1 0,0 1 0,2 20 0,0 94 0,-4-100 0,-1-19 0,-4 88 0,3-87 0,0 0 0,0 0 0,-1 0 0,0 0 0,0 0 0,-1 0 0,0 0 0,0-1 0,0 1 0,-7 7 0,10-15 0,0 1 0,1-1 0,-1 1 0,0-1 0,0 1 0,-1-1 0,1 1 0,0-1 0,0 1 0,0-1 0,0 1 0,0-1 0,0 1 0,-1-1 0,1 1 0,0-1 0,-1 1 0,1-1 0,0 1 0,0 0 0,-1-1 0,1 1 0,-1-1 0,1 1 0,0 0 0,-1-1 0,1 1 0,-1 0 0,1 0 0,-1-1 0,1 1 0,-1 0 0,1 0 0,-1 0 0,1 0 0,-1 0 0,1 0 0,-1-1 0,1 1 0,-1 0 0,1 1 0,-1-1 0,1 0 0,-1 0 0,1 0 0,-1 0 0,1 0 0,-1 0 0,1 1 0,-1-1 0,1 0 0,-1 0 0,1 1 0,-1-1 0,1 0 0,-1 1 0,1-1 0,0 0 0,-1 1 0,1-1 0,0 0 0,-1 1 0,1-1 0,0 1 0,0-1 0,-1 1 0,1-1 0,0 1 0,0 0 0,-1-42 0,5 27 0,0 0 0,2 1 0,0-1 0,0 1 0,1 0 0,1 1 0,0 0 0,10-11 0,86-91 0,-72 81 0,-20 22 0,1 0 0,0 1 0,0 1 0,0 0 0,2 0 0,23-10 0,-31 16 0,1-1 0,0 1 0,0 1 0,0-1 0,1 2 0,-1-1 0,0 1 0,1 0 0,-1 0 0,1 1 0,-1 1 0,1-1 0,-1 1 0,10 3 0,-14-2 0,0 0 0,1 0 0,-2 1 0,1-1 0,0 1 0,-1 0 0,1 1 0,-1-1 0,0 0 0,0 1 0,0 0 0,0 0 0,-1 0 0,0 0 0,1 0 0,-2 0 0,1 0 0,0 1 0,-1-1 0,0 1 0,0-1 0,0 1 0,0 0 0,-1 5 0,2 12 0,-2 1 0,0-1 0,-6 38 0,-2-15 0,-15 46 0,15-62 0,0 1 0,2 0 0,1 0 0,-2 53 0,7-79 0,1 0 0,0 0 0,0 0 0,0 0 0,0 0 0,0 0 0,1 0 0,0 0 0,0 0 0,0-1 0,0 1 0,1-1 0,-1 0 0,1 0 0,0 1 0,0-2 0,0 1 0,0 0 0,0-1 0,1 1 0,-1-1 0,1 0 0,-1 0 0,1 0 0,0-1 0,0 1 0,7 0 0,8 4 0,0-2 0,0-1 0,1 0 0,30-1 0,-38-1-170,-1-1-1,1-1 0,0 0 1,0-1-1,0 0 0,-1-1 1,13-4-1,16-12-6655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29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0 109,'1'-4,"0"0,0 1,0-1,0 0,1 1,-1-1,1 1,0-1,0 1,0 0,0 0,1 0,-1 0,1 0,0 0,0 1,0-1,0 1,0 0,1 0,-1 0,1 1,-1-1,1 1,6-2,12-5,1 2,42-8,-64 14,15-3,0 1,1 1,-1 0,1 1,0 1,-1 0,0 1,30 8,-39-8,-1 1,1 0,0 0,-1 0,0 1,0 0,0 0,0 0,-1 1,0 0,0 0,0 0,0 1,-1 0,0 0,0 0,0 0,-1 0,0 1,0-1,-1 1,3 13,-2-5,-1 0,-1 0,0 0,-1 0,-1 0,0 0,-1 0,-1 0,0-1,-1 1,-1-1,0 0,-1 0,0 0,-1-1,0 0,-1 0,-19 21,13-17,-1-1,-1 0,0-1,-1 0,-1-2,0 0,-1-1,0-1,-1 0,0-2,-1 0,-25 6,38-13,4 0,0 0,0-1,0 0,0 0,-1 0,1-1,0 1,-1-1,1 0,0 0,0-1,-1 1,-7-3,12 3,0 0,0 0,0 0,0-1,0 1,0 0,0 0,0 0,0-1,0 1,0 0,0 0,0 0,0 0,0-1,0 1,0 0,0 0,0 0,1 0,-1-1,0 1,0 0,0 0,0 0,0 0,0 0,0-1,1 1,-1 0,0 0,0 0,0 0,0 0,1 0,-1 0,0 0,0 0,0 0,0 0,1 0,-1 0,0 0,0 0,0 0,1 0,-1 0,0 0,0 0,0 0,0 0,1 0,-1 0,0 0,0 0,0 0,0 0,1 0,-1 1,10-1,1 0,-1 2,1-1,-1 1,0 1,1 0,-1 0,-1 1,1 0,-1 1,13 8,9 7,55 45,-64-45,117 106,-118-101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24575,'-7'0'0,"11"0"0,12 0 0,16 0 0,23 0 0,22 0 0,17 0 0,7 0 0,-1 0 0,-4 0 0,-12 0 0,-7 0 0,-10 0 0,-2 0 0,-20 0 0,-17 0-8191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1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80 24575,'-13'0'0,"-11"-7"0,5-2 0,26 1 0,38 1 0,32 2 0,22 2 0,7 1 0,0 2 0,-5-1 0,-14 2 0,-14-1 0,-6 1 0,-16-8 0,-15-8 0,-21-2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1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24575,'0'-1'0,"0"1"0,0 0 0,0 0 0,0 0 0,0-1 0,0 1 0,0 0 0,0 0 0,1-1 0,-1 1 0,0 0 0,0 0 0,0 0 0,0-1 0,0 1 0,0 0 0,0 0 0,0 0 0,1-1 0,-1 1 0,0 0 0,0 0 0,0 0 0,0 0 0,0 0 0,1-1 0,-1 1 0,0 0 0,0 0 0,0 0 0,1 0 0,-1 0 0,0 0 0,0 0 0,1 0 0,-1 0 0,0 0 0,0 0 0,0 0 0,1 0 0,-1 0 0,14 4 0,16 16 0,-24-16 0,184 137 0,-23-16 0,-141-108 0,0 2 0,-1 1 0,0 1 0,-2 1 0,24 29 0,-41-44 0,-1 0 0,-1 0 0,1 0 0,-1 1 0,0 0 0,-1-1 0,0 1 0,0 1 0,-1-1 0,0 0 0,0 1 0,-1-1 0,0 1 0,0-1 0,-1 1 0,-1-1 0,1 1 0,-1-1 0,0 1 0,-1-1 0,0 1 0,-1-1 0,0 0 0,-5 11 0,0-3 0,-1-1 0,0 0 0,-2-1 0,1 0 0,-2 0 0,-24 21 0,-88 66 0,103-86 0,-74 48 0,-20 14 0,102-67 0,0 1 0,0 1 0,1 0 0,0 0 0,-15 23 0,11-3 0,16-32-28,0 0 1,0 0-1,0 0 0,0 0 0,0 1 0,-1-1 0,1 0 0,0 0 0,0 0 1,0 0-1,0 1 0,0-1 0,0 0 0,0 0 0,0 1 0,0-1 1,0 0-1,0 0 0,0 0 0,0 1 0,0-1 0,0 0 0,0 0 1,0 1-1,0-1 0,0 0 0,0 0 0,0 0 0,0 1 0,0-1 1,0 0-1,0 0 0,0 0 0,1 1 0,-1-1 0,0 0 0,0 0 0,0 0 1,0 0-1,0 1 0,1-1 0,-1 0 0,0 0 0,0 0 0,0 0 1,1 0-1,-1 0 0,0 1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2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24575,'0'7'0,"0"21"0,0 14 0,0 5 0,0 2 0,0 13 0,0 8 0,0 0 0,0-6 0,0 0 0,0-5 0,0-6 0,0-4 0,0-25 0,0-30 0,0-13-8191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3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33 24575,'0'-1'0,"-1"-1"0,1 1 0,-1 0 0,1 0 0,-1 0 0,1 0 0,-1 0 0,1 0 0,-1 0 0,0 0 0,0 0 0,0 0 0,0 0 0,1 0 0,-1 0 0,0 0 0,0 1 0,0-1 0,-1 0 0,1 1 0,0-1 0,0 1 0,0-1 0,0 1 0,-1 0 0,1 0 0,-2-1 0,-41-6 0,35 6 0,-3 0 0,-1 0 0,1 2 0,-1-1 0,1 1 0,0 1 0,0 0 0,-1 1 0,2 0 0,-1 1 0,-16 7 0,23-9 0,1 0 0,-1 1 0,0-1 0,1 1 0,0 0 0,0 0 0,0 0 0,0 1 0,0 0 0,0-1 0,1 1 0,0 1 0,0-1 0,0 0 0,0 1 0,1-1 0,0 1 0,-1 0 0,2 0 0,-1 0 0,1 0 0,-1 0 0,2 0 0,-1 0 0,0 0 0,1 1 0,0 6 0,1-6 0,1 0 0,-1 0 0,1 0 0,0 0 0,1 0 0,-1-1 0,1 1 0,0-1 0,1 0 0,-1 0 0,1 0 0,0 0 0,0-1 0,7 7 0,11 7 0,46 31 0,-10-8 0,-53-36 0,1 0 0,-1-1 0,0 2 0,0-1 0,-1 0 0,0 1 0,0 0 0,0 0 0,-1 0 0,1 1 0,-1-1 0,3 12 0,-6-15 0,1 0 0,-1 1 0,0-1 0,0 0 0,0 0 0,-1 1 0,1-1 0,-1 0 0,0 1 0,0-1 0,0 0 0,0 0 0,0 0 0,-1 0 0,0 0 0,1 0 0,-1-1 0,0 1 0,0 0 0,0-1 0,-1 0 0,1 1 0,-1-1 0,1 0 0,-1 0 0,0 0 0,1-1 0,-7 3 0,-4 3 0,-2-1 0,1 0 0,0-1 0,-1-1 0,0-1 0,0 0 0,0 0 0,0-2 0,0 0 0,-1-1 0,1 0 0,0-1 0,-18-4 0,32 5 2,0 0-1,0 1 0,0-1 1,0-1-1,0 1 0,0 0 1,0 0-1,0 0 1,0 0-1,0-1 0,0 1 1,1 0-1,-1-1 0,0 1 1,0-1-1,0 1 1,0-1-1,1 1 0,-1-1 1,0 0-1,1 1 0,-1-1 1,0 0-1,1 0 1,-1 1-1,1-1 0,-1 0 1,1 0-1,-1 0 0,1 0 1,0 1-1,-1-1 0,1 0 1,0 0-1,0 0 1,0 0-1,-1 0 0,1 0 1,0 0-1,1 0 0,-1 0 1,0 0-1,0 0 1,0 0-1,0 0 0,1 0 1,-1 0-1,0 1 0,1-1 1,-1 0-1,1 0 1,0-1-1,3-3-241,0-1 1,0 0-1,1 1 0,0 0 1,9-7-1,28-21-6586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3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24575,'0'-7'0,"0"-8"0,0 4 0,0 18 0,0 21 0,0 18 0,0 16 0,0 10 0,0 6 0,0 3 0,0-5 0,0-3 0,0-27 0,0-21-8191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24575,'0'-6'0,"0"-10"0,13-1 0,18 2 0,24 3 0,21 4 0,19 4 0,13 1 0,1 3 0,-18 0-8191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178 343 24575,'0'-2'0,"0"0"0,-1-1 0,1 1 0,0 0 0,-1 0 0,0 0 0,0-1 0,0 1 0,0 0 0,0 0 0,0 0 0,0 0 0,0 1 0,-1-1 0,1 0 0,-1 0 0,0 1 0,1-1 0,-1 1 0,0-1 0,0 1 0,0 0 0,0 0 0,0 0 0,0 0 0,0 0 0,-3-1 0,1 1 0,0 0 0,0 0 0,0 0 0,0 0 0,0 1 0,-1-1 0,1 1 0,0 0 0,0 1 0,0-1 0,-1 1 0,1-1 0,-7 3 0,7-1 0,-1 0 0,1 1 0,-1-1 0,1 1 0,0 0 0,0 0 0,0 0 0,0 0 0,1 1 0,-1-1 0,1 1 0,0 0 0,0 0 0,0 0 0,1 1 0,-1-1 0,1 0 0,0 1 0,1 0 0,-1-1 0,1 1 0,0 0 0,0 0 0,0 0 0,0 0 0,1 9 0,1-7 0,-1 0 0,1 1 0,1-1 0,-1 0 0,1 0 0,0 0 0,1 0 0,0-1 0,0 1 0,0-1 0,1 1 0,0-1 0,0 0 0,1-1 0,-1 1 0,1-1 0,10 9 0,-7-8 0,0-1 0,0 0 0,0 0 0,1-1 0,-1 0 0,1-1 0,0 1 0,0-2 0,1 1 0,-1-1 0,0-1 0,17 1 0,-22-2 0,1 0 0,-1 0 0,0 0 0,1-1 0,-1 0 0,0 0 0,0 0 0,0 0 0,0-1 0,0 0 0,0 1 0,0-1 0,0-1 0,-1 1 0,1-1 0,-1 1 0,0-1 0,0 0 0,0 0 0,0 0 0,0-1 0,0 1 0,-1-1 0,0 1 0,0-1 0,0 0 0,0 0 0,0 0 0,1-7 0,0 2 0,-1 0 0,-1 0 0,1-1 0,-1 1 0,-1 0 0,0-1 0,0 1 0,-1-1 0,0 1 0,-1 0 0,-4-17 0,-3 3 0,-1 0 0,-1 1 0,-14-22 0,12 20 0,9 19 0,1-1 0,0 0 0,0 0 0,0-1 0,1 1 0,0-1 0,1 1 0,-2-8 0,3 12 0,0 0 0,0-1 0,0 1 0,1 0 0,-1 0 0,1-1 0,-1 1 0,1 0 0,0 0 0,0 0 0,0 0 0,0 0 0,0 0 0,0 0 0,0 0 0,1 0 0,-1 1 0,1-1 0,-1 1 0,1-1 0,0 1 0,0-1 0,-1 1 0,1 0 0,0 0 0,0 0 0,4-2 0,8-2 0,0 0 0,0 1 0,0 0 0,0 1 0,1 1 0,28-2 0,98 7 0,-88 0 0,-33-2 0,72-2 0,-87 1 0,-1 0 0,1-1 0,0 0 0,-1 0 0,1 0 0,-1 0 0,0-1 0,1 0 0,-1 0 0,0 0 0,0 0 0,0 0 0,-1-1 0,1 0 0,0 0 0,3-4 0,-6 6 0,-1 0 0,1 1 0,0-1 0,-1 0 0,1 0 0,-1 0 0,1 0 0,-1 0 0,0 0 0,1 0 0,-1 0 0,0 0 0,0 0 0,1 0 0,-1 0 0,0 0 0,0 0 0,0 0 0,0 0 0,-1 0 0,1 0 0,0 0 0,0 0 0,0 0 0,-1 0 0,1 0 0,-1 0 0,0-1 0,-1 0 0,0 0 0,0 0 0,0 0 0,0 0 0,0 0 0,0 1 0,0-1 0,-1 1 0,1 0 0,-5-2 0,-5-1 0,0 0 0,1 1 0,-2 0 0,-12-1 0,15 3 0,-1 0 0,1 1 0,0 1 0,0-1 0,0 1 0,0 1 0,0 0 0,0 1 0,0 0 0,0 0 0,1 1 0,0 0 0,-1 0 0,1 1 0,1 1 0,-1-1 0,-8 9 0,8-5 0,0 0 0,1 0 0,0 1 0,1 1 0,0-1 0,0 1 0,1 0 0,1 0 0,0 1 0,0 0 0,1 0 0,1 0 0,-4 22 0,-1 29 0,2-1 0,5 100 0,23 126 0,-9-154 0,19 145 0,-31-270-92,0-4 17,0-1 0,0 1 1,-1 0-1,1 1 0,-1-1 0,0 0 0,-1 0 0,1 0 0,-1 0 0,0 0 0,0-1 0,-1 1 1,1 0-1,-1 0 0,0-1 0,-3 6 0,-16 3-6751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0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24575,'6'0'0,"10"0"0,8-7 0,13-2 0,14 1 0,5 1 0,5 2 0,7 2 0,-9 1-8191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4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1 24575,'-6'6'0,"-17"23"0,-3 12 0,-11 14 0,1 9 0,-6 15 0,3 13 0,-11 5 0,-4-2 0,7-2 0,-8-5 0,-2-4 0,3-16 0,10-33 0,13-35 0,11-19-8191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29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6 114,'0'-4,"0"-1,1 0,0 0,0 0,0 1,0-1,0 0,1 1,0 0,0-1,0 1,1 0,-1 0,1 0,0 0,0 0,1 1,-1 0,1-1,-1 1,1 0,0 1,0-1,1 1,-1 0,0 0,1 0,-1 0,1 1,0 0,-1 0,1 0,6 0,-8 0,-1 1,0-1,0 1,1 0,-1 0,0 0,1 0,-1 0,0 0,0 1,1-1,-1 1,0-1,0 1,0 0,0 0,0 0,0 0,0 0,0 1,0-1,0 1,0-1,-1 1,1-1,-1 1,1 0,-1 0,0 0,0 0,0 0,0 0,0 0,1 3,-1 0,0 1,0-1,-1 0,0 1,0-1,0 0,-1 1,1-1,-1 0,-1 1,1-1,-1 0,-4 10,3-11,1 2,0-1,0 0,0 0,0 1,1-1,0 1,0 0,0-1,1 1,1 10,0-11,0-1,0 0,1 1,0-1,0 0,0 0,0 0,1-1,0 1,0 0,0-1,0 0,0 0,0 0,1 0,4 2,12 10,-9-7,0 0,-1 0,0 1,15 17,-22-21,0-1,0 0,-1 0,0 1,0-1,0 1,0 0,-1 0,0 0,0-1,0 1,0 0,-1 0,0 0,0 0,-1 10,-1-5,-1-1,1 1,-2 0,1-1,-1 0,-1 1,0-2,0 1,-1 0,1-1,-2 0,1-1,-1 1,-1-1,-7 6,8-8,0 1,0-1,-1-1,0 1,0-1,0 0,0-1,0 0,-1 0,1-1,-1 0,0-1,0 0,1 0,-1 0,0-1,-12-2,18 1,-1 0,1 0,-1 0,1 0,0 0,0-1,-1 0,1 1,-4-4,-16-21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24575,'2'0'0,"-1"1"0,0 0 0,0-1 0,0 1 0,0-1 0,0 1 0,1 0 0,-1 0 0,-1 0 0,1 0 0,0 0 0,0-1 0,0 2 0,0-1 0,-1 0 0,1 0 0,0 0 0,-1 0 0,1 0 0,-1 1 0,1-1 0,-1 0 0,0 0 0,1 3 0,7 36 0,-7-35 0,5 43 0,-2 0 0,-2 1 0,-2 0 0,-8 50 0,8-96 0,0-1 0,0 1 0,0 0 0,0 0 0,0-1 0,0 1 0,1 0 0,-1-1 0,1 1 0,0-1 0,0 1 0,0-1 0,0 1 0,0-1 0,1 1 0,-1-1 0,1 0 0,-1 0 0,1 0 0,0 0 0,0 0 0,0 0 0,0 0 0,0-1 0,0 1 0,0-1 0,1 1 0,-1-1 0,1 0 0,-1 0 0,1 0 0,-1 0 0,1-1 0,-1 1 0,4 0 0,12 2 0,0-1 0,0 0 0,1-1 0,22-2 0,-15 0 0,312-7-1365,-274 6-5461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623 1 24575,'-16'0'0,"-33"-1"0,-69 9 0,102-5 0,0 0 0,0 1 0,0 1 0,0 0 0,0 1 0,1 1 0,-28 17 0,21-8 0,0 1 0,1 1 0,2 0 0,-1 2 0,2 0 0,1 2 0,1 0 0,0 0 0,2 2 0,0-1 0,2 2 0,-10 27 0,11-23 0,1 1 0,2-1 0,1 2 0,1-1 0,1 1 0,2 0 0,1 0 0,2 0 0,1 0 0,6 42 0,-5-61 0,1 0 0,0 0 0,1 0 0,0 0 0,1 0 0,0-1 0,1 0 0,0 0 0,1 0 0,0-1 0,0 0 0,1 0 0,1-1 0,0 0 0,14 11 0,-11-12 0,1 0 0,0 0 0,1-1 0,-1-1 0,1 0 0,1-1 0,-1-1 0,1 0 0,0-1 0,0 0 0,0-1 0,19 0 0,119-7-1365,-107 2-5461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8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24575,'1'-6'0,"-1"0"0,1 0 0,0 0 0,0 1 0,1-1 0,0 0 0,0 1 0,0-1 0,1 1 0,0 0 0,0 0 0,0 0 0,0 0 0,1 1 0,0-1 0,0 1 0,0 0 0,1 0 0,-1 0 0,1 0 0,0 1 0,0 0 0,0 0 0,0 0 0,10-3 0,-9 4 0,0 0 0,0 0 0,-1 1 0,1-1 0,0 1 0,0 0 0,0 1 0,1 0 0,-1 0 0,0 0 0,0 0 0,0 1 0,0 0 0,0 1 0,0-1 0,-1 1 0,1 0 0,0 0 0,-1 1 0,1 0 0,-1 0 0,0 0 0,0 1 0,9 7 0,-6 0 0,0 0 0,-1 0 0,0 0 0,0 1 0,-1 0 0,-1 1 0,0-1 0,-1 1 0,0 0 0,-1 0 0,3 26 0,-3-12 0,-1 0 0,-1 1 0,-2-1 0,-6 49 0,6-71 0,0-1 0,1 1 0,-2-1 0,1 0 0,0 0 0,-1 0 0,0 0 0,0 0 0,-3 4 0,5-7 0,0-1 0,0 0 0,0 0 0,-1 0 0,1 0 0,0 1 0,0-1 0,0 0 0,-1 0 0,1 0 0,0 0 0,0 0 0,0 0 0,-1 1 0,1-1 0,0 0 0,0 0 0,-1 0 0,1 0 0,0 0 0,0 0 0,-1 0 0,1 0 0,0 0 0,0 0 0,-1 0 0,1 0 0,0 0 0,0 0 0,-1 0 0,1-1 0,0 1 0,0 0 0,0 0 0,-1 0 0,1 0 0,0 0 0,0 0 0,0-1 0,-1 1 0,1 0 0,0 0 0,0 0 0,0-1 0,-1 1 0,-6-26 0,6 13 0,1 1 0,0 0 0,1 0 0,0 0 0,1-1 0,0 1 0,1 1 0,0-1 0,1 0 0,0 1 0,1 0 0,1 0 0,-1 0 0,2 0 0,-1 1 0,2 0 0,-1 1 0,1-1 0,16-13 0,-10 10 0,1 0 0,0 1 0,1 1 0,1 0 0,-1 2 0,2-1 0,-1 2 0,1 1 0,0 0 0,1 1 0,35-7 0,-48 12 0,1 0 0,-1 1 0,1-1 0,-1 1 0,1 1 0,-1-1 0,1 1 0,-1 0 0,1 1 0,-1 0 0,0 0 0,0 0 0,1 0 0,-2 1 0,1 0 0,7 5 0,-7-3 0,1 1 0,-1 0 0,0 0 0,-1 1 0,1 0 0,-1 0 0,-1 0 0,1 0 0,-1 1 0,5 14 0,1 10 0,-1 1 0,-2 0 0,-1 0 0,3 64 0,-4-50-1365,2-15-5461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24575,'6'0'0,"17"0"0,10 0 0,6 0 0,3 0 0,8 0 0,9 0 0,0 0 0,-9-6 0,-13-3-8191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8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24575,'0'-7'0,"0"12"0,0 11 0,0 16 0,0 10 0,0 4 0,0 7 0,0 2 0,0-22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24575,'41'0'0,"0"2"0,0 1 0,0 2 0,53 15 0,-76-15 0,0 1 0,0 1 0,-1 0 0,0 2 0,0 0 0,-1 0 0,0 2 0,-1 0 0,0 1 0,-1 0 0,21 23 0,-21-17 0,0 2 0,-1 0 0,-1 0 0,-1 1 0,-1 0 0,-1 1 0,-1 0 0,0 0 0,-2 1 0,6 44 0,-8-31 0,-1 1 0,-2 0 0,-1-1 0,-3 1 0,0 0 0,-12 46 0,10-63 0,0 0 0,-2 0 0,0-1 0,-1 0 0,-1 0 0,-1-1 0,-1 0 0,0-1 0,-1 0 0,-1-1 0,0 0 0,-1-1 0,-1 0 0,-1-2 0,-30 23 0,-20 8-341,-1-2 0,-3-4-1,-73 30 1,62-36-6485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24575,'0'-6'0,"0"3"0,0 17 0,0 25 0,0 20 0,0 12 0,0 9 0,0-4 0,0-1 0,0-7 0,0-8 0,0-7 0,0 0 0,0-9-8191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2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24575,'13'0'0,"24"0"0,33 0 0,31 0 0,25 0 0,10 0 0,3 0 0,-3 0 0,-17 0 0,-23 0 0,-27 0-8191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352 422 24575,'-63'-1'0,"15"0"0,-49 5 0,89-3 0,1 1 0,0 0 0,0 1 0,0-1 0,1 1 0,-1 1 0,0-1 0,1 1 0,0 0 0,0 0 0,0 1 0,1 0 0,-1 0 0,1 0 0,0 1 0,1 0 0,0 0 0,-1 0 0,2 0 0,-1 1 0,1-1 0,0 1 0,0 0 0,1 0 0,-2 8 0,2-10 0,1 1 0,-1-1 0,1 1 0,1-1 0,-1 1 0,1-1 0,0 1 0,0 0 0,0-1 0,1 1 0,0-1 0,0 1 0,0-1 0,1 0 0,0 1 0,0-1 0,0 0 0,1 0 0,0 0 0,0 0 0,0-1 0,0 1 0,1-1 0,-1 0 0,1 0 0,0 0 0,1 0 0,-1-1 0,1 1 0,-1-1 0,1-1 0,10 5 0,-11-5 0,-1 0 0,1-1 0,0 1 0,1-1 0,-1 0 0,0 0 0,0-1 0,0 1 0,1-1 0,-1 0 0,0 0 0,0 0 0,1-1 0,-1 0 0,0 1 0,0-1 0,0-1 0,0 1 0,0-1 0,0 1 0,7-5 0,-3-1 0,0-1 0,0 1 0,-1-2 0,1 1 0,-2-1 0,10-15 0,-11 15 0,1 0 0,1 0 0,-1 1 0,1 0 0,1 0 0,-1 0 0,18-12 0,-24 20 0,0-1 0,1 0 0,-1 0 0,0 0 0,1 1 0,-1-1 0,1 1 0,-1-1 0,0 1 0,1 0 0,-1-1 0,1 1 0,0 0 0,-1 0 0,1 0 0,-1 0 0,1 0 0,-1 0 0,1 1 0,-1-1 0,1 0 0,-1 1 0,0-1 0,1 1 0,-1 0 0,1-1 0,-1 1 0,0 0 0,0 0 0,1 0 0,-1 0 0,0 0 0,0 0 0,0 0 0,1 2 0,4 5 0,-1 1 0,0 0 0,-1 0 0,7 18 0,-10-21 0,1 0 0,0-1 0,1 1 0,-1 0 0,1-1 0,0 0 0,1 1 0,-1-1 0,9 8 0,-10-11 0,1-1 0,-1 0 0,1 0 0,-1 0 0,1 0 0,-1-1 0,1 1 0,-1-1 0,1 1 0,0-1 0,-1 0 0,1 0 0,0 0 0,-1-1 0,1 1 0,0-1 0,-1 1 0,1-1 0,-1 0 0,1 0 0,-1 0 0,1 0 0,-1 0 0,4-3 0,5-3 0,-1-1 0,0 0 0,15-17 0,-21 22 0,51-60 0,-37 42 0,0 0 0,1 1 0,2 1 0,29-23 0,-43 38 0,-1 0 0,1 1 0,-1-1 0,1 1 0,0 0 0,0 1 0,0 0 0,1 0 0,-1 0 0,0 1 0,1 0 0,-1 1 0,1-1 0,-1 1 0,1 1 0,-1 0 0,1 0 0,-1 0 0,0 1 0,14 4 0,-10-1 0,0 1 0,-1 0 0,0 0 0,0 1 0,0 1 0,-1-1 0,0 1 0,0 1 0,-1 0 0,0 0 0,-1 1 0,0-1 0,0 2 0,-1-1 0,0 1 0,8 21 0,-12-25 0,1 0 0,-1-1 0,0 1 0,0 0 0,-1 0 0,0 0 0,0 0 0,-1 0 0,0 0 0,0 0 0,-1 0 0,1 0 0,-2 0 0,1 0 0,-1 0 0,0 0 0,0-1 0,-1 1 0,0-1 0,0 1 0,0-1 0,-1 0 0,0 0 0,0-1 0,-1 1 0,0-1 0,1 0 0,-2 0 0,-8 6 0,10-8 0,0 0 0,0-1 0,0 0 0,-1 0 0,1 0 0,-1 0 0,1-1 0,-1 1 0,0-1 0,1-1 0,-1 1 0,0 0 0,0-1 0,-5-1 0,9 1 0,-1 0 0,1 0 0,0-1 0,0 1 0,-1 0 0,1-1 0,0 1 0,0-1 0,0 0 0,0 1 0,-1-1 0,1 0 0,0 0 0,0 0 0,0 0 0,1 0 0,-1 0 0,0 0 0,0 0 0,0 0 0,0-1 0,0-1 0,1 1 0,-1-1 0,1 1 0,-1-1 0,1 0 0,0 1 0,0-1 0,0 1 0,0-1 0,1 0 0,-1 1 0,1-1 0,-1 1 0,3-5 0,5-13 0,0-1 0,2 2 0,0-1 0,2 1 0,22-29 0,81-85 0,-89 105 0,176-181 0,-191 197 0,0 0 0,-1-1 0,-1 0 0,0-1 0,-1 0 0,7-17 0,-13 28 0,0-1 0,0 1 0,-1-1 0,0 0 0,0 1 0,0-1 0,0 0 0,0 0 0,-1 0 0,0 0 0,0 0 0,0 0 0,0 0 0,0 0 0,-1 0 0,0 0 0,0 0 0,0 1 0,0-1 0,0 0 0,-1 1 0,0-1 0,0 1 0,0-1 0,0 1 0,0 0 0,-1 0 0,1 0 0,-6-5 0,5 6 0,1 0 0,0 1 0,-1-1 0,1 0 0,-1 1 0,1 0 0,-1 0 0,0 0 0,1 0 0,-1 0 0,0 0 0,0 1 0,0-1 0,1 1 0,-1 0 0,0 0 0,0 0 0,0 0 0,0 1 0,0-1 0,0 1 0,-3 0 0,1 2 0,0-1 0,0 1 0,0 0 0,1 0 0,-1 1 0,1-1 0,0 1 0,0 0 0,0 0 0,-6 8 0,-3 8 0,0 0 0,1 1 0,2 1 0,-12 30 0,8-11 0,2 1 0,2 0 0,1 1 0,3 0 0,-3 72 0,10-49 0,2 0 0,3-1 0,15 68 0,-20-128 0,0 0 0,0 0 0,1-1 0,-1 1 0,1-1 0,0 1 0,0-1 0,1 0 0,3 5 0,-5-8 0,0 0 0,0 0 0,0 0 0,0 0 0,0 0 0,1 0 0,-1 0 0,0-1 0,1 1 0,-1 0 0,1-1 0,-1 1 0,1-1 0,-1 0 0,1 1 0,-1-1 0,1 0 0,-1 0 0,1 0 0,-1 0 0,1 0 0,-1 0 0,1-1 0,-1 1 0,1-1 0,-1 1 0,0-1 0,1 1 0,-1-1 0,1 1 0,-1-1 0,0 0 0,2-1 0,16-12 0,-1 0 0,0-2 0,-1 0 0,-1 0 0,22-30 0,21-21 0,113-83 0,18-20 0,-189 169 0,0 0 0,0 0 0,0 0 0,0 0 0,0 0 0,0-1 0,0 1 0,0 0 0,0 0 0,0-1 0,-1 1 0,1 0 0,0-1 0,-1 1 0,1-1 0,-1 1 0,0 0 0,0-1 0,1 1 0,-1-1 0,0 1 0,0-1 0,0-2 0,-1 3 0,0 0 0,0 0 0,0 0 0,0 0 0,0 0 0,0 1 0,0-1 0,0 0 0,0 0 0,-1 1 0,1-1 0,0 1 0,0-1 0,-1 1 0,1-1 0,0 1 0,-1 0 0,1 0 0,-3-1 0,-8 1 0,0-1 0,0 2 0,0-1 0,-15 4 0,17-3 0,1 1 0,-1 0 0,1 1 0,-1 0 0,1 1 0,0 0 0,0 0 0,1 1 0,-1 0 0,1 0 0,0 1 0,0 0 0,1 0 0,0 1 0,0 0 0,1 0 0,-1 1 0,2 0 0,-1 0 0,1 0 0,0 1 0,1 0 0,0 0 0,0 0 0,-3 15 0,4-14 0,0 0 0,0 0 0,2 1 0,-1-1 0,1 1 0,1 0 0,0-1 0,0 1 0,1 0 0,0-1 0,1 1 0,1-1 0,-1 1 0,2-1 0,-1 0 0,1 0 0,1-1 0,0 1 0,0-1 0,1 0 0,0 0 0,0-1 0,1 0 0,0 0 0,1 0 0,0-1 0,0 0 0,16 10 0,-7-5 0,1-1 0,0-1 0,0-1 0,1-1 0,0 0 0,0-1 0,1-2 0,0 0 0,24 3 0,-32-6 0,1-1 0,0 0 0,0-1 0,0-1 0,0 0 0,-1-1 0,1 0 0,0-1 0,-1 0 0,0-1 0,0 0 0,0-1 0,0-1 0,-1 0 0,19-13 0,-23 14-105,0-2 0,-1 1 0,1-1 0,-2 0 0,1 0 0,-1-1 0,0 0 0,0 0 0,-1 0 0,0 0 0,-1 0 0,4-12 0,10-44-6721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4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24575,'0'7'0,"0"22"0,0 19 0,0 15 0,0 10 0,0 6 0,0 3 0,0 1 0,0-1 0,0-8 0,-13-22 0,-5-34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0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64,'223'-18,"-36"0,503 13,-503 6,-136-2,-39-2,-14-1,-18-3,-17-1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5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24575,'40'-57'0,"-18"22"0,-12 22 0,1 1 0,0 0 0,0 1 0,1 0 0,0 1 0,1 0 0,1 1 0,-1 0 0,1 1 0,1 1 0,-1 1 0,1 0 0,0 0 0,1 1 0,-1 1 0,1 1 0,0 1 0,0 0 0,0 0 0,0 2 0,19 1 0,-29 0 0,0 0 0,0 0 0,0 1 0,0 0 0,-1 0 0,1 0 0,0 1 0,-1 0 0,0 0 0,1 0 0,-1 1 0,0-1 0,-1 1 0,1 1 0,-1-1 0,0 0 0,0 1 0,0 0 0,0 0 0,-1 0 0,0 1 0,0-1 0,-1 1 0,1-1 0,-1 1 0,2 8 0,-3-8 0,1 0 0,-1 0 0,-1-1 0,1 1 0,-1 0 0,0 0 0,0 0 0,0 0 0,-1-1 0,0 1 0,0 0 0,-1 0 0,0-1 0,0 1 0,0-1 0,0 0 0,-1 1 0,0-1 0,0 0 0,0-1 0,-1 1 0,0 0 0,1-1 0,-2 0 0,1 0 0,0 0 0,-10 6 0,-5 0 15,-1-1 0,0 0 0,-1-2 0,1 0 0,-1-2 0,-1 0 0,-29 3 0,17-4-312,0-2 0,0-2 0,0-1 0,-34-5 0,15-4-6529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0 963 24575,'44'-21'0,"-11"6"0,-1-1 0,-1-2 0,56-42 0,-79 54 0,0-1 0,-1 0 0,0-1 0,-1 0 0,1 0 0,-1 0 0,-1-1 0,0 0 0,0 0 0,-1 0 0,0-1 0,0 0 0,-1 1 0,-1-1 0,1 0 0,-2 0 0,1-1 0,-1-14 0,-1 20 0,0 1 0,-1-1 0,1 0 0,-1 0 0,0 1 0,0-1 0,-1 1 0,1-1 0,-1 1 0,0-1 0,0 1 0,-1 0 0,1 0 0,-1 0 0,0 1 0,0-1 0,0 0 0,-1 1 0,-5-5 0,7 7 0,-1-1 0,0 0 0,0 1 0,1-1 0,-1 1 0,0 0 0,0 0 0,-1 0 0,1 1 0,0-1 0,0 1 0,0-1 0,0 1 0,-1 0 0,1 0 0,0 1 0,0-1 0,0 1 0,-1-1 0,1 1 0,0 0 0,0 0 0,0 0 0,0 1 0,0-1 0,1 1 0,-1 0 0,-5 3 0,0 2 0,1 0 0,-1 0 0,1 1 0,0 0 0,0 0 0,1 0 0,0 1 0,1 0 0,0 0 0,1 1 0,-1-1 0,2 1 0,-1 0 0,1 0 0,1 0 0,0 1 0,0-1 0,1 0 0,1 1 0,0-1 0,0 1 0,1-1 0,0 1 0,1-1 0,0 0 0,0 1 0,1-1 0,1-1 0,-1 1 0,2 0 0,-1-1 0,1 0 0,1 0 0,0 0 0,0-1 0,1 0 0,0 0 0,0 0 0,1-1 0,9 7 0,-8-7 0,0-1 0,0 0 0,1 0 0,0-1 0,0-1 0,0 0 0,1 0 0,-1-1 0,1 0 0,0-1 0,0 0 0,0-1 0,0 0 0,0 0 0,0-1 0,0-1 0,0 0 0,0-1 0,-1 0 0,1 0 0,0-1 0,-1-1 0,1 1 0,-1-2 0,0 0 0,0 0 0,-1 0 0,0-1 0,0-1 0,0 0 0,-1 0 0,1 0 0,-2-1 0,1-1 0,6-10 0,9-14 0,-2-1 0,-1-1 0,-2-1 0,16-46 0,-9 37 0,-25 44 0,0 1 0,0 0 0,0-1 0,0 1 0,1 0 0,-1 0 0,0-1 0,0 1 0,1 0 0,-1 0 0,0-1 0,0 1 0,1 0 0,-1 0 0,0 0 0,1 0 0,-1-1 0,0 1 0,1 0 0,-1 0 0,0 0 0,1 0 0,-1 0 0,0 0 0,1 0 0,-1 0 0,0 0 0,1 0 0,-1 0 0,0 0 0,1 0 0,-1 0 0,0 0 0,1 0 0,-1 1 0,1-1 0,6 25 0,-7 204 0,0-228 0,0-1 0,0 1 0,0 0 0,0 0 0,0 0 0,0 0 0,0 0 0,0-1 0,0 1 0,0 0 0,1 0 0,-1 0 0,0 0 0,1-1 0,-1 1 0,1 0 0,-1 0 0,0-1 0,1 1 0,0 0 0,-1-1 0,1 1 0,-1-1 0,1 1 0,0-1 0,0 1 0,-1-1 0,1 1 0,0-1 0,0 1 0,0-1 0,1 0 0,0 0 0,0 0 0,0-1 0,-1 1 0,1-1 0,0 1 0,0-1 0,-1 0 0,1 1 0,0-1 0,-1 0 0,1 0 0,2-3 0,45-43 0,15-35 0,-49 59 0,2 0 0,1 2 0,0 0 0,2 1 0,0 1 0,38-28 0,-56 46 0,0 0 0,-1 0 0,1 0 0,0 0 0,-1 0 0,1 0 0,0 0 0,0 1 0,0-1 0,0 1 0,-1-1 0,1 1 0,0 0 0,0-1 0,0 1 0,0 0 0,0 1 0,0-1 0,0 0 0,0 0 0,0 1 0,0-1 0,0 1 0,-1 0 0,1-1 0,0 1 0,0 0 0,-1 0 0,1 0 0,0 0 0,-1 1 0,1-1 0,-1 0 0,0 1 0,2 1 0,3 5 0,-1 1 0,0 0 0,-1 0 0,0 0 0,5 18 0,3 5 0,-5-17 0,1 3 0,0 0 0,1-1 0,1 0 0,0 0 0,15 17 0,-21-30 0,0 0 0,0 0 0,0-1 0,0 0 0,0 0 0,1 0 0,0 0 0,-1 0 0,1-1 0,0 0 0,0 0 0,0 0 0,1-1 0,-1 0 0,0 0 0,1 0 0,-1-1 0,0 1 0,1-1 0,-1 0 0,1-1 0,-1 0 0,9-2 0,4-2 0,-1-1 0,0-1 0,0-1 0,0-1 0,-1 0 0,-1-1 0,1 0 0,-2-2 0,0 1 0,0-2 0,-1 0 0,0-1 0,-1 0 0,-1 0 0,15-26 0,-23 35 0,0-1 0,0 1 0,0-1 0,-1 0 0,0 0 0,0 0 0,-1 0 0,1 0 0,-1 0 0,-1 0 0,1-1 0,-1 1 0,0-7 0,-1 10 0,1 1 0,-1-1 0,0 1 0,0-1 0,1 1 0,-2-1 0,1 1 0,0 0 0,0 0 0,-1 0 0,1-1 0,-1 1 0,1 1 0,-1-1 0,0 0 0,0 0 0,0 1 0,0-1 0,0 1 0,0-1 0,-1 1 0,1 0 0,0 0 0,-1 0 0,1 0 0,-1 0 0,1 1 0,-1-1 0,1 1 0,-1 0 0,1-1 0,-6 2 0,1-1 0,0 1 0,1 0 0,-1 0 0,0 1 0,0-1 0,1 2 0,-1-1 0,1 1 0,0 0 0,-1 0 0,1 1 0,1-1 0,-1 1 0,-9 9 0,5-3 0,0 0 0,0 0 0,1 1 0,0 0 0,1 0 0,-10 18 0,15-23 0,-1 1 0,1-1 0,1 1 0,-1-1 0,1 1 0,0 0 0,1 0 0,-1-1 0,1 1 0,1 0 0,-1 0 0,1 1 0,1-1 0,-1 0 0,1 0 0,0-1 0,1 1 0,-1 0 0,2 0 0,-1 0 0,1-1 0,-1 0 0,2 1 0,-1-1 0,1 0 0,0 0 0,0-1 0,1 1 0,-1-1 0,1 0 0,0 0 0,1-1 0,-1 1 0,1-1 0,0-1 0,0 1 0,0-1 0,12 5 0,-12-5 0,0-1 0,0 0 0,0 0 0,1 0 0,-1-1 0,0 0 0,1 0 0,-1 0 0,1-1 0,-1 0 0,1-1 0,-1 1 0,1-1 0,-1 0 0,0-1 0,1 1 0,7-5 0,-7 3 0,1-2 0,-1 1 0,-1-1 0,1 0 0,-1 0 0,1-1 0,-1 0 0,-1 0 0,1-1 0,-1 1 0,-1-1 0,5-8 0,0-2 0,0 0 0,-2-1 0,0 0 0,-1-1 0,-1 1 0,-1-1 0,0 0 0,-2 0 0,0-1 0,-1 1 0,-2-22 0,-1 22 0,-1 1 0,0 1 0,-2-1 0,0 1 0,-1-1 0,-1 1 0,0 1 0,-15-25 0,6 17 0,0 1 0,-2 1 0,0 1 0,-42-37 0,14 20 0,-2 3 0,-2 2 0,-1 2 0,-85-38 0,134 68-20,-24-11 68,-1 1-1,-32-9 1,52 18-155,0 0 1,-1 1 0,1 0 0,-1 0-1,1 1 1,-1 0 0,0 0-1,1 0 1,-1 1 0,1 1 0,-1-1-1,1 1 1,-9 3 0,-17 16-6720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7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16 0,7 15 0,2 0-8191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7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24575,'0'-7'0,"0"5"0,0 9 0,6 16 0,3 5-8191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24575,'27'0'0,"-10"-1"0,0 1 0,0 1 0,0 0 0,20 5 0,-32-5 0,0 1 0,0 0 0,-1 0 0,1 0 0,0 0 0,-1 1 0,1-1 0,-1 1 0,0 0 0,0 1 0,0-1 0,-1 1 0,1 0 0,-1 0 0,0 0 0,0 0 0,0 0 0,2 5 0,0 3 0,0 1 0,-1-1 0,-1 1 0,0 0 0,-1 0 0,0 0 0,-1 0 0,0 0 0,-1 0 0,-1 0 0,0 0 0,0 0 0,-2 0 0,1 0 0,-2 0 0,0-1 0,0 0 0,-1 1 0,-1-2 0,0 1 0,-13 19 0,19-30 0,-1 1 0,0-1 0,0 1 0,0-1 0,0 0 0,0 1 0,0-1 0,0 0 0,0 0 0,-1 0 0,1 1 0,0-1 0,-1-1 0,1 1 0,0 0 0,-1 0 0,0 0 0,1-1 0,-3 1 0,3-1 0,1 0 0,-1-1 0,0 1 0,0 0 0,1-1 0,-1 1 0,0-1 0,1 0 0,-1 1 0,0-1 0,1 1 0,-1-1 0,1 0 0,-1 1 0,1-1 0,0 0 0,-1 0 0,1 1 0,0-1 0,-1 0 0,1 0 0,0 0 0,0 1 0,0-1 0,-1-2 0,0-4 0,0 0 0,1 0 0,0 0 0,0 0 0,0 0 0,1 0 0,0 0 0,3-8 0,3-4 0,2 0 0,0 1 0,1 0 0,1 1 0,0 0 0,2 0 0,0 1 0,1 1 0,21-19 0,-24 24 0,1 0 0,1 0 0,-1 1 0,2 1 0,-1 0 0,1 0 0,0 2 0,1 0 0,0 0 0,0 1 0,0 1 0,27-4 0,-36 8 0,0-1 0,0 1 0,0 0 0,0 1 0,0-1 0,0 1 0,0 0 0,-1 1 0,1 0 0,0-1 0,0 2 0,-1-1 0,0 1 0,1 0 0,-1 0 0,0 0 0,0 1 0,0-1 0,-1 1 0,0 0 0,1 1 0,-1-1 0,3 6 0,4 8 0,-1 1 0,-1-1 0,-1 2 0,-1-1 0,7 29 0,-10-31 0,1 0 0,0-1 0,1 0 0,1 0 0,0-1 0,2 1 0,16 22 0,-18-30 0,1-1 0,1 0 0,-1 0 0,1-1 0,0 0 0,0-1 0,1 0 0,0-1 0,0 1 0,0-2 0,0 0 0,1 0 0,-1-1 0,1 0 0,-1 0 0,1-1 0,14-1 0,-10-1 0,0 0 0,1 0 0,-1-2 0,0 0 0,0-1 0,-1 0 0,1-1 0,-1-1 0,0 0 0,0-1 0,21-14 0,-19 9 0,0-1 0,-1-1 0,0 0 0,-1-1 0,-1-1 0,0 0 0,-2 0 0,13-23 0,-20 32 0,-1 0 0,0 0 0,0 0 0,-1 0 0,0-1 0,0 1 0,-1-1 0,0 1 0,0-1 0,-1 0 0,0-7 0,-1 9 0,0 1 0,0 0 0,0 0 0,-1 0 0,0 0 0,0 0 0,0 1 0,-1-1 0,1 0 0,-1 1 0,0 0 0,-1 0 0,1 0 0,-1 0 0,1 0 0,-1 1 0,-8-6 0,7 5 0,-1 0 0,-1 1 0,1 0 0,0 0 0,-1 0 0,0 1 0,1-1 0,-1 2 0,0-1 0,0 1 0,0 0 0,0 1 0,0-1 0,-1 1 0,1 1 0,0-1 0,0 1 0,0 1 0,0-1 0,0 1 0,1 0 0,-1 1 0,-8 4 0,8-4 0,0 1 0,1 0 0,-1 0 0,1 1 0,0 0 0,0 0 0,0 0 0,1 1 0,0 0 0,0 0 0,1 0 0,-1 0 0,1 1 0,1 0 0,-1 0 0,1 0 0,0 0 0,1 0 0,0 1 0,0-1 0,-1 10 0,2-14 0,1 0 0,0 1 0,0-1 0,0 1 0,0-1 0,1 1 0,-1-1 0,1 0 0,0 1 0,0-1 0,0 0 0,0 0 0,1 0 0,-1 1 0,1-1 0,0-1 0,0 1 0,0 0 0,0 0 0,4 3 0,-1-2 0,0-1 0,0 0 0,0 0 0,0 0 0,1 0 0,-1-1 0,1 0 0,-1 0 0,1-1 0,0 1 0,6-1 0,6 1 0,1-1 0,-1-1 0,0 0 0,1-2 0,-1 0 0,30-8 0,-43 9 0,-1-1 0,0 1 0,1 0 0,-1 0 0,0 1 0,1-1 0,-1 1 0,1 0 0,-1 0 0,1 0 0,8 3 0,-11-2 0,0 0 0,0 1 0,0-1 0,-1 1 0,1-1 0,0 1 0,-1 0 0,1 0 0,-1 0 0,0 0 0,1 0 0,-1 0 0,0 0 0,0 1 0,-1-1 0,1 0 0,0 0 0,-1 1 0,1-1 0,-1 1 0,0-1 0,0 0 0,0 5 0,3 69 0,-4 0 0,-21 148 0,3-44 0,16-137 0,0 9 0,-10 50 0,11-89 0,-2 1 0,1 0 0,-2-1 0,1 1 0,-2-1 0,0-1 0,0 1 0,-14 17 0,15-23 0,-1-1 0,0-1 0,-1 1 0,1-1 0,-1 0 0,0-1 0,-1 1 0,1-2 0,-1 1 0,1-1 0,-1 0 0,0 0 0,0-1 0,0 0 0,-1-1 0,1 1 0,0-2 0,-1 1 0,1-1 0,-12-1 0,8 0 0,0 0 0,0-1 0,1-1 0,-1 1 0,0-2 0,1 0 0,0 0 0,0-1 0,0 0 0,1-1 0,-1 0 0,1-1 0,-15-12 0,10 2 0,0-1 0,1-1 0,0 0 0,2 0 0,0-1 0,2-1 0,0 0 0,-11-35 0,5 4 0,2-1 0,-10-82 0,21 115 0,1-1 0,1 1 0,1-1 0,1 0 0,0 0 0,2 1 0,6-25 0,-7 37 0,1-1 0,0 1 0,0 0 0,1 0 0,0 0 0,0 1 0,1 0 0,0-1 0,0 2 0,1-1 0,0 1 0,0-1 0,0 2 0,1-1 0,0 1 0,0 0 0,0 0 0,1 1 0,14-7 0,16-2-153,49-10-1,-51 14-904,46-12-5768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24575,'0'20'0,"0"21"0,0 15 0,0 19 0,0 10 0,0 10 0,0 9 0,0 0 0,0-4 0,0-13 0,0-7 0,0-12 0,0-3 0,0-6 0,-13-14 0,-18-13 0,-4-13-8191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39 24575,'-2'-15'0,"1"2"0,22 5 0,3 6 0,1 2 0,0 0 0,-1 2 0,43 7 0,2 0 0,-17-3 0,0-3 0,0-2 0,1-3 0,62-9 0,-100 8 0,-4 1 0,0 0 0,0 0 0,0 1 0,20 1 0,-29 0 0,0 1 0,1-1 0,-1 1 0,0-1 0,0 1 0,0-1 0,1 1 0,-1 0 0,0 0 0,0 0 0,-1 1 0,1-1 0,0 0 0,0 1 0,0-1 0,-1 1 0,1-1 0,-1 1 0,1 0 0,-1 0 0,0 0 0,0-1 0,0 1 0,0 1 0,0-1 0,0 0 0,0 0 0,0 4 0,2 12 0,0 1 0,-2 0 0,0 1 0,-3 26 0,1 38 0,2-63-98,-1-13-29,0 0 0,0-1 1,0 1-1,1 0 0,0-1 1,1 1-1,0-1 0,0 1 1,6 11-1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24575,'0'-7'0,"13"-2"0,5 14 0,-2 13 0,4 16 0,-1 15 0,9 7 0,-1-6-8191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4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0 326 24575,'0'-8'0,"1"-1"0,0 1 0,0-1 0,0 1 0,1 0 0,5-15 0,-5 19 0,-1 1 0,1 0 0,-1-1 0,1 1 0,0 0 0,1 0 0,-1 0 0,0 1 0,1-1 0,0 0 0,0 1 0,-1 0 0,1-1 0,1 1 0,-1 0 0,0 1 0,6-3 0,-7 3 0,0 1 0,0-1 0,0 1 0,0 0 0,0 0 0,-1 0 0,1 0 0,0 0 0,0 0 0,0 1 0,0-1 0,0 1 0,0-1 0,0 1 0,0 0 0,-1-1 0,1 1 0,0 0 0,-1 0 0,1 0 0,0 1 0,-1-1 0,1 0 0,-1 1 0,0-1 0,1 0 0,-1 1 0,0 0 0,0-1 0,0 1 0,1 2 0,3 5 0,-1 0 0,0 0 0,0 1 0,4 17 0,-2 5 0,6 21 0,-12-52 0,1 0 0,-1-1 0,0 1 0,1-1 0,-1 1 0,1 0 0,-1-1 0,1 1 0,-1-1 0,1 1 0,-1-1 0,1 0 0,-1 1 0,1-1 0,-1 1 0,1-1 0,0 0 0,-1 1 0,1-1 0,0 0 0,-1 0 0,1 0 0,0 0 0,0 1 0,-1-1 0,1 0 0,0 0 0,-1 0 0,1 0 0,0-1 0,0 1 0,-1 0 0,1 0 0,0 0 0,-1 0 0,1-1 0,0 1 0,-1 0 0,1-1 0,-1 1 0,1 0 0,0-1 0,-1 1 0,1-1 0,-1 1 0,1-1 0,-1 1 0,1-1 0,-1 0 0,1 0 0,24-32 0,7-22 0,-21 33 0,0 0 0,2 1 0,1 1 0,0 0 0,2 1 0,17-17 0,-31 34 0,0 0 0,0 0 0,0 0 0,0 1 0,0-1 0,0 1 0,0-1 0,1 1 0,-1 0 0,0 0 0,1 0 0,-1 0 0,1 1 0,-1-1 0,1 1 0,0-1 0,-1 1 0,1 0 0,-1 0 0,1 0 0,0 0 0,3 1 0,-4 0 0,1 1 0,-1-1 0,0 1 0,1 0 0,-1 0 0,0-1 0,0 1 0,0 1 0,-1-1 0,1 0 0,0 0 0,-1 1 0,1-1 0,-1 1 0,0-1 0,0 1 0,1 2 0,3 15 0,0-1 0,-1 1 0,-1 0 0,1 26 0,-4-44 0,1 11 0,0 1 0,-1-1 0,-1 1 0,0-1 0,-3 14 0,-4-11 0,0-24 0,-2-32 0,9 25 0,0-1 0,0 0 0,2 1 0,0-1 0,1 0 0,0 1 0,1 0 0,1-1 0,0 1 0,1 1 0,1-1 0,1 1 0,0 0 0,0 0 0,1 0 0,1 1 0,0 1 0,1 0 0,1 0 0,14-13 0,-22 22-4,0 1 0,1-1 0,0 1 0,-1 0 0,1 0 0,0 0 0,0 0 0,0 1 0,0-1 0,0 1 0,0 0 0,0 0 0,1 1 0,-1-1 0,0 1 0,1 0 0,-1 0 0,0 0 0,5 2 0,-4-1 19,1 1 1,-1 0-1,1 1 0,-1 0 1,0-1-1,0 2 1,0-1-1,0 0 0,-1 1 1,1 0-1,-1 0 1,5 6-1,3 7-227,0 0 0,0 0 0,-2 1-1,0 1 1,-1 0 0,9 29 0,-3 2-6614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32 470 24575,'8'-1'0,"0"0"0,0 0 0,0-1 0,0 0 0,0 0 0,-1-1 0,1 0 0,0 0 0,-1-1 0,0 0 0,13-9 0,6-7 0,38-39 0,-41 37 0,-13 12 0,0-1 0,-1-1 0,0 0 0,-1 0 0,0 0 0,-1-1 0,-1 0 0,10-26 0,-13 31 0,-1 0 0,1 0 0,-2 0 0,1-1 0,-1 1 0,0 0 0,-1-1 0,0 1 0,0-1 0,-1 1 0,0 0 0,0 0 0,-1-1 0,0 1 0,0 0 0,-7-13 0,8 18 0,-1 0 0,0 0 0,0 0 0,1 1 0,-2-1 0,1 1 0,0 0 0,0-1 0,-1 1 0,1 0 0,-1 0 0,0 1 0,1-1 0,-1 0 0,0 1 0,0 0 0,0 0 0,0 0 0,0 0 0,0 0 0,-1 0 0,1 1 0,0 0 0,0-1 0,-1 1 0,1 0 0,0 1 0,0-1 0,0 1 0,-1-1 0,1 1 0,0 0 0,0 0 0,0 0 0,0 1 0,-4 1 0,-4 3 0,0 1 0,1-1 0,0 2 0,0-1 0,1 1 0,0 1 0,0 0 0,-9 12 0,1 1 0,2 1 0,0 0 0,2 1 0,1 0 0,0 1 0,2 0 0,1 1 0,-7 32 0,14-49 0,1 1 0,0 0 0,0-1 0,1 1 0,0 0 0,1 0 0,0-1 0,0 1 0,1-1 0,1 1 0,4 12 0,-4-15 0,1 0 0,0-1 0,0 1 0,1-1 0,0 0 0,0 0 0,0 0 0,1-1 0,-1 0 0,1 0 0,1 0 0,-1-1 0,1 0 0,0 0 0,-1 0 0,10 2 0,9 3-114,1-2 1,0 0-1,0-2 0,1 0 0,0-2 1,0-2-1,0 0 0,0-1 0,0-2 1,-1-1-1,45-10 0,-9-6-6712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7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0,'0'14,"0"17,13 10,5 5,12 14,8 4,10-2,4 1,14-3,1-12,-10-1,-9-8,-12-18,-12-12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1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394 12,'0'-5,"0"5,0 0,0 1,-1-1,1 0,0 0,0 0,0 0,-1 1,1-1,0 0,0 0,-1 0,1 0,0 0,0 0,-1 1,1-1,0 0,-1 0,1 0,0 0,0 0,-1 0,1 0,0 0,-1 0,1 0,0-1,0 1,-1 0,1 0,0 0,0 0,-1 0,1 0,0-1,0 1,-1 0,1 0,0 0,0-1,0 1,-1 0,1 0,0 0,0-1,0 1,0 0,0 0,0-1,0 1,-1 0,1-1,0 1,0 0,0 0,0-1,0 1,0 0,0-1,0 1,0 0,0 0,1-1,-1 1,-12 4,-23 8,1 1,0 2,1 2,1 1,1 1,-35 28,56-38,0 0,0 1,0 0,2 1,-1 0,1 0,1 1,-11 21,15-24,0-1,0 0,1 1,0 0,1-1,0 1,0 0,1 0,0 0,1-1,0 1,0 0,1-1,0 1,3 8,2-1,1 1,0-1,2-1,-1 0,2 0,0-1,0 0,2-1,22 19,19 12,67 42,-87-63,76 56,-48-33,106 60,-134-92,-11-11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85 24575,'0'-6'0,"0"-10"0,0-14 0,0 3 0,0 21 0,-13 18 0,-5 19 0,1 25 0,-10 23 0,0 18 0,4 5 0,6 0 0,6-6 0,5-11 0,4-14 0,1-6 0,-5-14 0,-1-15-8191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23 209 24575,'-1'0'0,"0"0"0,0-1 0,0 1 0,0 0 0,0 0 0,0 0 0,0-1 0,0 1 0,1 0 0,-1-1 0,0 1 0,0-1 0,0 1 0,1-1 0,-1 0 0,0 1 0,1-1 0,-1 0 0,0 1 0,1-1 0,-1 0 0,1 0 0,-1 1 0,1-1 0,-1 0 0,1 0 0,0 0 0,-1 0 0,1 0 0,0 1 0,0-1 0,0 0 0,-1-2 0,1 1 0,0-1 0,0 1 0,0 0 0,0-1 0,0 1 0,1 0 0,-1-1 0,1 1 0,0 0 0,-1-1 0,1 1 0,2-3 0,0 1 0,-1 1 0,1 0 0,1-1 0,-1 1 0,0 1 0,1-1 0,-1 0 0,1 1 0,0 0 0,0 0 0,0 0 0,0 0 0,7-1 0,62-12 0,-50 12 0,91-16 0,207-7 0,-312 26 0,1 0 0,-1 1 0,0 0 0,1 0 0,-1 1 0,0 0 0,17 8 0,-23-9 0,-1 0 0,1 0 0,-1 1 0,0 0 0,0-1 0,0 1 0,0 0 0,0 0 0,0 0 0,0 0 0,0 0 0,-1 1 0,1-1 0,-1 0 0,0 1 0,0-1 0,0 1 0,0-1 0,0 1 0,0 0 0,-1-1 0,1 1 0,-1 0 0,1 0 0,-1-1 0,0 1 0,-1 0 0,1 0 0,0-1 0,-1 4 0,-4 10 0,0 1 0,-1-1 0,-1 0 0,-1-1 0,0 0 0,-19 28 0,13-23 0,2 0 0,1 1 0,-14 32 0,23-47 0,0 0 0,1 1 0,-1-1 0,1 0 0,1 1 0,-1-1 0,1 0 0,0 1 0,0-1 0,1 1 0,0-1 0,0 0 0,0 1 0,1-1 0,0 0 0,0 0 0,4 7 0,-4-9 0,0 0 0,1 0 0,-1-1 0,1 1 0,0 0 0,0-1 0,0 0 0,0 0 0,1 0 0,-1 0 0,1 0 0,0-1 0,0 1 0,0-1 0,0 0 0,0 0 0,0-1 0,6 2 0,-7-2 0,0-1 0,1 0 0,-1 0 0,1 0 0,-1 0 0,0 0 0,1-1 0,-1 1 0,0-1 0,1 0 0,-1 0 0,0 0 0,0 0 0,0-1 0,0 1 0,0-1 0,0 0 0,0 0 0,0 0 0,-1 0 0,1 0 0,-1-1 0,0 1 0,1-1 0,1-3 0,3-5 0,0-1 0,-1 1 0,0-1 0,-1-1 0,0 1 0,-1-1 0,-1 0 0,0 0 0,2-20 0,-2 3 0,-1-1 0,-2 1 0,-3-32 0,1 47 15,0 0 0,-1 0 0,0 0 0,-1 1 0,-1-1 0,0 1 0,-8-14 0,9 20-129,-1 0 0,0 0-1,-1 1 1,0 0 0,0-1 0,0 2-1,-1-1 1,0 1 0,0 0 0,0 1-1,-1-1 1,-11-5 0,-23-6-6712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8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342 178 24575,'0'34'0,"0"-24"0,0-21 0,0-7 0,-1 0 0,0 1 0,-1-1 0,-1 1 0,-8-27 0,10 39 0,-1 1 0,1 0 0,-1 0 0,0 0 0,0 0 0,0 0 0,-1 0 0,1 0 0,-1 1 0,0-1 0,0 1 0,0 0 0,-1-1 0,1 2 0,-1-1 0,0 0 0,1 1 0,-1 0 0,0 0 0,-1 0 0,1 0 0,0 0 0,0 1 0,-1 0 0,1 0 0,-1 0 0,1 1 0,-5-1 0,1 2 0,1 0 0,-1 1 0,1-1 0,-1 2 0,1-1 0,0 1 0,0 0 0,0 0 0,1 1 0,-1 0 0,1 0 0,0 1 0,0-1 0,0 1 0,1 1 0,-9 9 0,0 2 0,0 0 0,1 1 0,1 1 0,-16 31 0,25-43 0,-1 0 0,1 0 0,1 0 0,-1 0 0,1 1 0,1-1 0,-1 1 0,1 0 0,1-1 0,-1 1 0,1 0 0,1-1 0,-1 1 0,1 0 0,1-1 0,-1 1 0,1-1 0,1 1 0,-1-1 0,1 0 0,0 0 0,1 0 0,0-1 0,0 1 0,0-1 0,1 0 0,0 0 0,0 0 0,8 7 0,1-3 0,-1 1 0,1-2 0,0 0 0,1 0 0,0-2 0,1 1 0,0-2 0,0 0 0,0-1 0,0-1 0,1 0 0,26 1 0,-24-3 0,1-1 0,0-1 0,0 0 0,-1-2 0,1 0 0,35-10 0,-45 9 0,0-1 0,0 0 0,-1-1 0,1 0 0,-1 0 0,0-1 0,-1 0 0,1 0 0,-1-1 0,-1 0 0,1-1 0,-1 0 0,0 0 0,8-13 0,-6 4 0,0 0 0,-2-1 0,0 0 0,9-36 0,2-4 0,-19 123 0,0-44 0,0 0 0,2-1 0,0 1 0,8 35 0,-8-50 0,1 0 0,0-1 0,0 1 0,0 0 0,1-1 0,0 1 0,0-1 0,0 0 0,1 0 0,-1 0 0,1-1 0,1 1 0,-1-1 0,0 0 0,1 0 0,0-1 0,0 1 0,0-1 0,0 0 0,10 4 0,-12-6 0,0 0 0,0 0 0,0 0 0,0 0 0,1 0 0,-1-1 0,0 1 0,0-1 0,1 0 0,-1 0 0,0 0 0,0 0 0,1-1 0,-1 1 0,0-1 0,0 0 0,0 0 0,0 0 0,0 0 0,0-1 0,4-2 0,-2 1 0,-1-1 0,0 0 0,0 0 0,0 0 0,-1-1 0,0 1 0,1-1 0,-1 0 0,-1 0 0,1 0 0,2-8 0,1-4 0,-1 0 0,-1-1 0,-1 0 0,0 1 0,-1-1 0,-1 0 0,-1-19 0,-2 21 0,-1 1 0,-1-1 0,0 1 0,-1 0 0,-9-22 0,-8-21 0,21 56 0,1 1 0,-1-1 0,1 0 0,0 0 0,-1 1 0,1-1 0,0 0 0,0 0 0,0 1 0,0-1 0,1 0 0,-1 0 0,0 1 0,1-1 0,-1 0 0,1 1 0,0-1 0,-1 0 0,1 1 0,0-1 0,0 1 0,0-1 0,1-1 0,1 1 0,0 0 0,0-1 0,0 1 0,0 0 0,0 0 0,0 1 0,0-1 0,1 1 0,-1-1 0,6 0 0,7-1 0,0 0 0,1 1 0,29 0 0,-41 2 0,1 0 0,-1 1 0,1-1 0,-1 1 0,1 0 0,-1 0 0,0 1 0,0-1 0,0 1 0,0 0 0,0 1 0,0-1 0,0 1 0,-1 0 0,1 0 0,-1 1 0,0-1 0,0 1 0,0 0 0,0 0 0,-1 0 0,1 1 0,-1-1 0,0 1 0,-1-1 0,1 1 0,-1 0 0,3 9 0,2 11 0,-2 0 0,0 1 0,-2-1 0,1 52 0,1 3 0,-5-79 0,0 1 0,0-1 0,0 1 0,0 0 0,1-1 0,-1 1 0,1-1 0,-1 1 0,1-1 0,-1 1 0,1-1 0,0 0 0,-1 1 0,1-1 0,0 0 0,0 1 0,0-1 0,0 0 0,1 0 0,-1 0 0,0 0 0,0 0 0,2 1 0,-1-2 0,0 0 0,-1 1 0,1-1 0,0 0 0,0-1 0,-1 1 0,1 0 0,0 0 0,0-1 0,-1 1 0,1-1 0,0 1 0,-1-1 0,1 0 0,-1 0 0,1 1 0,2-3 0,10-8 0,-1 0 0,0-1 0,18-20 0,-17 17 0,24-25 0,-22 21 0,1 2 0,0 0 0,2 1 0,28-19 0,-47 34 0,1 0 0,0 0 0,0 0 0,1 0 0,-1 1 0,0-1 0,0 0 0,0 1 0,0-1 0,1 1 0,-1-1 0,0 1 0,0 0 0,1-1 0,-1 1 0,0 0 0,1 0 0,-1 0 0,0 0 0,1 0 0,-1 0 0,0 1 0,1-1 0,-1 0 0,0 1 0,0-1 0,1 0 0,-1 1 0,0 0 0,0-1 0,0 1 0,0 0 0,0 0 0,0-1 0,0 1 0,0 0 0,0 0 0,0 0 0,0 0 0,0 0 0,-1 0 0,1 1 0,0-1 0,-1 0 0,1 0 0,0 2 0,2 8 0,-1-1 0,0 1 0,0-1 0,0 22 0,0-6 0,-1-20 0,0 0 0,0 0 0,1 0 0,0 0 0,0 0 0,0 0 0,1-1 0,0 0 0,0 1 0,0-1 0,1 0 0,0 0 0,0-1 0,0 1 0,0-1 0,6 5 0,-6-7 0,0 1 0,1-1 0,-1 0 0,0 0 0,1 0 0,0 0 0,-1-1 0,1 0 0,0 0 0,0 0 0,-1 0 0,1-1 0,0 0 0,0 0 0,0 0 0,0-1 0,-1 1 0,1-1 0,0 0 0,0-1 0,4-1 0,-2 0 0,0-1 0,0 0 0,0 0 0,-1 0 0,0-1 0,10-10 0,-10 10 0,0 0 0,-1 0 0,1 1 0,1-1 0,11-5 0,-16 9 0,1 1 0,0-1 0,-1 0 0,1 1 0,0-1 0,0 1 0,0 0 0,-1 0 0,1 0 0,0 0 0,0 1 0,0-1 0,-1 1 0,1-1 0,0 1 0,-1 0 0,1 0 0,0 0 0,3 3 0,11 5 0,1 2 0,1-1 0,0-1 0,1-1 0,22 7 0,-35-13 0,0-1 0,0 0 0,1 0 0,-1-1 0,0 0 0,0 0 0,0-1 0,0 0 0,0 0 0,1 0 0,-2-1 0,1 0 0,0 0 0,0-1 0,-1 0 0,9-5 0,-8 4 0,0-1 0,0 0 0,0 0 0,-1-1 0,0 1 0,0-2 0,0 1 0,-1-1 0,1 1 0,-2-1 0,1-1 0,6-13 0,-6 7 0,0 0 0,-1 0 0,-1-1 0,0 1 0,-1-1 0,1-20 0,-10 740-236,7-570-893,0-175-5697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24575,'1'-5'0,"1"-1"0,0 0 0,0 1 0,0-1 0,1 1 0,-1-1 0,1 1 0,6-8 0,-2 2 0,-1 3 0,1-1 0,-1 1 0,2 0 0,-1 0 0,1 1 0,0 0 0,0 0 0,1 1 0,0 0 0,0 1 0,1 0 0,-1 0 0,1 1 0,0 0 0,0 1 0,0 0 0,12-1 0,-11 2 0,0 0 0,1 1 0,-1 0 0,0 1 0,1 0 0,-1 1 0,0 0 0,0 1 0,0 0 0,0 1 0,0 0 0,0 1 0,-1 0 0,1 1 0,-1 0 0,11 7 0,-17-10 0,-1 1 0,1-1 0,-1 1 0,0 0 0,0 0 0,0 0 0,0 0 0,0 0 0,-1 1 0,1-1 0,-1 1 0,0 0 0,0-1 0,-1 1 0,1 0 0,-1 0 0,0 0 0,0 0 0,0 1 0,0-1 0,-1 0 0,1 0 0,-1 0 0,0 1 0,-1-1 0,1 0 0,-2 7 0,0-5 0,-1 0 0,1-1 0,-1 0 0,0 1 0,0-1 0,-1 0 0,1-1 0,-1 1 0,0-1 0,-1 1 0,1-1 0,-1 0 0,0-1 0,0 1 0,0-1 0,0 0 0,0 0 0,-1-1 0,-6 3 0,-9 2 24,0-1 0,0 0 0,-1-2 0,-30 3 0,40-6-173,-1 0 1,1-1-1,0-1 1,-1 0-1,1-1 1,0 0-1,0-1 1,0 0-1,-14-6 1,-21-17-6678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09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24575,'6'-4'0,"-1"-1"0,1 0 0,-1 1 0,0-2 0,0 1 0,-1 0 0,0-1 0,1 0 0,-2 0 0,1 0 0,-1-1 0,4-11 0,10-14 0,-10 21 0,0 0 0,1 1 0,17-19 0,-23 28 0,0-1 0,0 1 0,-1-1 0,1 1 0,0 0 0,0-1 0,0 1 0,0 0 0,0 0 0,1 0 0,-1 1 0,0-1 0,3 0 0,-4 1 0,0 0 0,0 1 0,0-1 0,0 0 0,0 0 0,0 1 0,0-1 0,0 1 0,0-1 0,0 1 0,0-1 0,0 1 0,-1 0 0,1-1 0,0 1 0,0 0 0,-1 0 0,1-1 0,0 1 0,-1 0 0,1 0 0,-1 0 0,1 0 0,-1 0 0,1 0 0,-1 0 0,0 0 0,1 0 0,-1 2 0,4 19 0,-1 0 0,-1 0 0,-1 1 0,-2-1 0,0 0 0,-7 44 0,0 3 0,-6 256 0,13-313 0,1-1 0,1 1 0,0 0 0,1 0 0,0-1 0,1 1 0,0-1 0,1 0 0,0 0 0,11 21 0,-10-24 0,0-1 0,0 0 0,1-1 0,0 1 0,1-1 0,-1 0 0,1-1 0,0 1 0,1-1 0,-1-1 0,1 1 0,0-1 0,0-1 0,0 0 0,11 3 0,-5-1 0,0-1 0,1-1 0,-1-1 0,1 0 0,0-1 0,-1 0 0,1-1 0,21-3 0,-27 1 0,1 0 0,0-1 0,0 0 0,-1-1 0,1 0 0,-1 0 0,0-1 0,-1 0 0,1-1 0,-1 0 0,0 0 0,0 0 0,7-10 0,2-2 0,-1-1 0,-2 0 0,0-1 0,0-1 0,-2 0 0,-1-1 0,-1 0 0,0-1 0,-2 0 0,-1 0 0,0-1 0,-2 0 0,-1 0 0,-1-1 0,0-25 0,-2 46 0,-1-1 0,0 1 0,-1 0 0,1 0 0,-1 0 0,0 0 0,0 0 0,0 0 0,0 0 0,0 1 0,-1-1 0,0 0 0,0 1 0,0-1 0,0 1 0,-1-1 0,1 1 0,-1 0 0,0 0 0,0 0 0,0 1 0,0-1 0,0 1 0,-1-1 0,1 1 0,-1 0 0,0 0 0,1 1 0,-1-1 0,0 1 0,0 0 0,0 0 0,0 0 0,0 0 0,0 1 0,0 0 0,0 0 0,0 0 0,-1 0 0,1 0 0,0 1 0,0 0 0,0 0 0,0 0 0,1 0 0,-1 1 0,0 0 0,0-1 0,1 1 0,-1 0 0,1 1 0,-5 3 0,-1 4 0,-1 0 0,2 1 0,-1 0 0,2 1 0,-1 0 0,2 0 0,0 1 0,0 0 0,1 0 0,1 0 0,0 0 0,0 1 0,2 0 0,0-1 0,0 1 0,1 0 0,1 0 0,2 21 0,0-28 0,0 1 0,0-1 0,1 0 0,0 0 0,0 0 0,1 0 0,0-1 0,0 1 0,1-1 0,0 0 0,0 0 0,0 0 0,0-1 0,1 0 0,0 0 0,0 0 0,1-1 0,8 5 0,3 0 0,-1 0 0,2-1 0,-1 0 0,1-2 0,37 8 0,-38-10 0,0-2 0,0 0 0,0-1 0,0-1 0,0 0 0,0-2 0,0 0 0,0-1 0,0 0 0,-1-2 0,0 0 0,1-1 0,-2-1 0,1 0 0,-1-1 0,0-1 0,-1 0 0,0-2 0,0 1 0,-1-2 0,-1 0 0,0-1 0,0 0 0,-2 0 0,1-2 0,8-15 0,3-5 0,-2-2 0,-2 0 0,-1-1 0,-2-1 0,-2-1 0,-1 0 0,-3-1 0,-1 0 0,-1 0 0,-3-1 0,-2 0 0,-1 0 0,-6-67 0,-2 234 0,33 672 0,-19-678-1365,-6-91-5461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0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24575,'0'-6'0,"0"-10"0,14-1 0,17 3 0,10 2 0,11 4 0,18 4 0,16 2 0,13 1 0,3 1 0,-2 1 0,-18 13 0,-23 4-8191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0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0 320 24575,'8'-6'0,"-1"1"0,1-1 0,0 2 0,1-1 0,-1 1 0,1 0 0,9-2 0,1-1 0,9-5 0,-6 4 0,0-1 0,-1-1 0,39-24 0,-56 31 0,1 0 0,-1-1 0,0 1 0,0-1 0,0 0 0,-1 0 0,0 0 0,1 0 0,-1-1 0,0 1 0,-1-1 0,1 0 0,-1 0 0,0 0 0,-1 0 0,1 0 0,-1 0 0,0-1 0,0 1 0,0 0 0,-1-1 0,0-9 0,0 11 0,-1 0 0,1 0 0,-1 1 0,0-1 0,0 0 0,0 1 0,0-1 0,-1 0 0,1 1 0,-1 0 0,0-1 0,0 1 0,0 0 0,-1 0 0,1 0 0,-1 0 0,0 0 0,0 1 0,0-1 0,0 1 0,0 0 0,0 0 0,0 0 0,-1 0 0,1 1 0,-1-1 0,1 1 0,-1 0 0,0 0 0,0 0 0,1 0 0,-1 1 0,0 0 0,-8 0 0,5 0 0,0 0 0,-1 1 0,1 0 0,0 1 0,-1-1 0,1 1 0,0 1 0,0-1 0,1 1 0,-1 1 0,1-1 0,-1 1 0,1 0 0,0 0 0,0 1 0,1 0 0,-9 9 0,7-4 0,1 1 0,0 0 0,0 0 0,1 1 0,0-1 0,1 1 0,1 0 0,0 1 0,0-1 0,1 1 0,0 21 0,1-13 0,1 1 0,1 0 0,1-1 0,2 1 0,10 41 0,-10-51 0,1-1 0,0 1 0,1-1 0,0 0 0,1-1 0,0 1 0,1-1 0,0-1 0,0 1 0,1-1 0,0-1 0,1 0 0,0 0 0,0-1 0,1 0 0,-1-1 0,2 0 0,-1-1 0,18 7 0,-8-5 0,1-1 0,0-1 0,0-1 0,0-1 0,1-1 0,-1-1 0,0-1 0,1-1 0,-1 0 0,25-6 0,-34 4-136,-2 0-1,1-1 1,0 0-1,-1-1 1,1 0-1,-1 0 1,-1-2-1,1 1 0,17-15 1,15-22-6690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1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24575,'744'0'0,"-724"0"0,-7 1 0,1-1 0,0-1 0,23-3 0,-34 4 0,-1-1 0,0 1 0,0-1 0,0 1 0,1-1 0,-1 0 0,0 0 0,0 0 0,0 0 0,0 0 0,0-1 0,-1 1 0,1 0 0,0-1 0,0 0 0,-1 1 0,1-1 0,-1 0 0,0 0 0,1 0 0,-1 1 0,0-2 0,0 1 0,0 0 0,-1 0 0,1 0 0,0 0 0,0-4 0,-4-41 0,1 34 0,1-1 0,1 0 0,1-20 0,-1 32 0,0 0 0,0 0 0,0 0 0,1 0 0,-1 0 0,1 0 0,0 0 0,0 0 0,-1 0 0,1 0 0,0 0 0,0 0 0,1 0 0,-1 1 0,0-1 0,1 0 0,-1 1 0,1-1 0,-1 1 0,1 0 0,0-1 0,-1 1 0,1 0 0,0 0 0,0 0 0,0 0 0,3 0 0,-2 0 0,1 1 0,-1 0 0,0 0 0,1 1 0,-1-1 0,0 1 0,0-1 0,1 1 0,-1 0 0,0 0 0,0 1 0,0-1 0,0 1 0,0-1 0,0 1 0,-1 0 0,6 4 0,42 44 0,-38-33 0,0 0 0,-1 1 0,-1 1 0,0 0 0,-2 0 0,0 0 0,-1 1 0,-1 0 0,4 29 0,-6-31 0,-2 0 0,0 1 0,-1 0 0,-1-1 0,0 1 0,-2 0 0,0-1 0,-1 1 0,-1-1 0,-11 33 0,9-38 8,-1-1 1,0 0-1,-1 0 0,0-1 0,-1 0 0,0 0 0,-1-1 0,0 0 1,-1-1-1,0 0 0,0-1 0,-1 0 0,-20 10 0,-4 0-378,-1-2 1,0-2-1,-57 14 0,-37 4-6456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3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2599 198 24575,'-1'-2'0,"1"0"0,-1 0 0,0 1 0,0-1 0,0 0 0,0 1 0,0-1 0,-1 1 0,1-1 0,0 1 0,-1 0 0,1-1 0,-1 1 0,0 0 0,1 0 0,-1 0 0,-2-1 0,-34-17 0,-59-7 0,26 9 0,-31-12 0,-1 4 0,-1 5 0,-1 5 0,-208-4 0,-604 21 0,898-1 0,0 1 0,0 1 0,0 1 0,1 1 0,0 0 0,0 2 0,0-1 0,1 2 0,0 1 0,0 0 0,1 1 0,0 1 0,-15 13 0,-10 11 0,1 2 0,2 1 0,-45 59 0,-122 194 0,189-267 0,-10 19-1365,13-14-5461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3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37 24575,'0'-31'0,"0"26"0,0 19 0,-2 90 0,0-29 0,8 91 0,-5-155 0,1 1 0,0-1 0,1 0 0,0 0 0,1 0 0,0-1 0,0 1 0,11 17 0,-13-25 0,0 0 0,0-1 0,1 1 0,-1 0 0,1-1 0,-1 1 0,1-1 0,0 0 0,0 0 0,0 0 0,0 0 0,0-1 0,1 1 0,-1-1 0,0 0 0,1 0 0,-1 0 0,1 0 0,-1 0 0,1-1 0,-1 0 0,1 0 0,-1 0 0,1 0 0,0 0 0,-1-1 0,1 1 0,-1-1 0,0 0 0,1 0 0,4-2 0,106-45-37,-78 31-184,1 1-1,1 2 1,0 2 0,0 1-1,42-6 1,-31 15-6605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2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515 166,'0'-10,"0"0,0-1,0 1,-1-1,0 0,-5-14,5 22,-1-1,1 1,-1 0,0-1,0 1,0 0,0 0,-1 0,1 1,-1-1,0 1,0-1,0 1,0 0,0 0,0 0,-1 0,1 1,-4-2,-9-2,-1 0,1 1,0 0,-1 1,0 1,0 1,1 1,-1 0,0 1,-23 4,27-3,1 1,-1 0,1 1,-1 0,1 1,0 1,1 0,0 0,0 1,0 0,0 1,1 1,-16 16,17-12,1 0,0 1,1 0,0 0,1 1,1 0,0 0,1 0,1 1,0-1,1 1,1 0,0 0,3 27,-1-34,0 0,1 0,0 0,0-1,1 1,0-1,0 1,1-1,0 0,1-1,-1 1,7 6,-7-9,1-1,0 1,-1-1,2-1,-1 1,0-1,1 0,-1 0,1 0,0-1,0 0,0 0,0-1,0 0,0 0,0 0,1 0,9-1,-5-1,0-1,-1 0,1 0,-1-1,1 0,-1-1,0 0,0-1,0 0,-1 0,0-1,0 0,0-1,-1 0,0 0,9-11,4-6,-1-1,-1-1,-1 0,16-33,-34 59,28-43,-10 29,-18 14,1 0,-1-1,1 1,-1 0,1 0,-1 1,1-1,0 0,-1 0,1 0,-1 0,1 0,-1 0,1 1,-1-1,0 0,1 0,-1 1,1-1,-1 0,1 1,-1-1,0 1,1-1,-1 0,0 1,1-1,-1 1,0-1,0 1,1-1,-1 1,0-1,0 1,14 37,11 49,3 6,-21-70,2-1,0 0,2-1,17 28,-23-41,1-1,1 1,-1-1,1 0,0-1,1 0,-1 0,1 0,1-1,-1 0,1-1,-1 0,15 5,36 5,-6-7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1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24575,'-7'0'0,"-2"14"0,1 10 0,1 22 0,3 9 0,1 2 0,1 4 0,2-1 0,-1-4 0,-5 2 0,-3-3 0,1-4 0,1 3 0,16-28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9 24575,'0'-7'0,"0"5"0,0 9 0,0 17 0,0 17 0,0 15 0,0 12 0,0 7 0,0 5 0,0 7 0,-13-3 0,-5-9 0,1-5 0,4-1 0,-4-12 0,2-22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24575,'14'0'0,"10"0"0,8 0 0,12 20 0,6 6 0,6 13 0,1-1 0,-2 7 0,2 2 0,-1-7 0,-4 10 0,2-4 0,-1-3 0,-3-9 0,-9-16 0,-13-12-8191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0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49 24575,'6'0'0,"3"-14"0,12-3 0,-3 0 0,-12 17 0,-13 8 0,-19 16 0,-12 11 0,-12 12 0,2 5 0,-4-6 0,7 3 0,4 5 0,9 1 0,10-9-8191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24575,'1'118'0,"-5"146"0,-14-164 0,10-65 0,5-7 0,3-27 0,0-1 0,0 0 0,0 1 0,0-1 0,0 1 0,0-1 0,0 0 0,0 1 0,0-1 0,0 1 0,1-1 0,-1 0 0,0 1 0,0-1 0,0 0 0,0 1 0,1-1 0,-1 0 0,0 1 0,0-1 0,1 0 0,-1 0 0,0 1 0,1-1 0,-1 0 0,0 0 0,1 1 0,-1-1 0,0 0 0,1 0 0,2-1 0,-1 0 0,1 0 0,-1 0 0,1 0 0,-1-1 0,0 1 0,0-1 0,1 0 0,-1 1 0,0-1 0,0 0 0,-1 0 0,1 0 0,1-3 0,36-38 0,47-55 0,174-152 0,-221 221 0,-28 22 0,-1 0 0,1-1 0,-1-1 0,-1 0 0,0 0 0,0-1 0,10-13 0,-19 22 0,1 1 0,-1-1 0,0 1 0,1-1 0,-1 1 0,0-1 0,0 1 0,1-1 0,-1 0 0,0 1 0,0-1 0,0 1 0,0-1 0,0 0 0,0 1 0,0-1 0,0 1 0,0-1 0,0 0 0,0 1 0,0-1 0,0 0 0,0 1 0,0-1 0,-1 1 0,1-1 0,0 1 0,-1-1 0,1 1 0,0-1 0,-1 1 0,1-1 0,0 1 0,-1-1 0,1 1 0,-1-1 0,1 1 0,-1 0 0,1-1 0,-1 1 0,1 0 0,-1-1 0,0 1 0,1 0 0,-1 0 0,1-1 0,-1 1 0,0 0 0,1 0 0,-1 0 0,1 0 0,-1 0 0,0 0 0,1 0 0,-1 0 0,0 0 0,1 0 0,-1 1 0,1-1 0,-2 0 0,-40 6 0,34-4 0,1 1 0,-1 0 0,1 0 0,-1 0 0,1 1 0,1 0 0,-1 0 0,0 1 0,1 0 0,0 0 0,0 1 0,1 0 0,-1 0 0,1 0 0,0 0 0,1 1 0,0 0 0,0 0 0,0 0 0,1 0 0,0 1 0,0-1 0,1 1 0,0 0 0,0-1 0,1 1 0,0 0 0,0 0 0,1 0 0,0 0 0,1 0 0,0 0 0,0 0 0,0 0 0,1 0 0,0 0 0,1-1 0,0 1 0,0-1 0,0 0 0,6 9 0,16 15 0,1-2 0,1 0 0,2-2 0,0-1 0,2-2 0,1 0 0,48 25 0,-75-45-124,1-1 0,0 0 0,0 0 0,0-1 0,0 1 0,0-1-1,0-1 1,1 1 0,-1-1 0,14 1 0,4-7-6702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2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24575,'-2'97'0,"0"-10"0,13 148 0,-9-223 0,0 0 0,1 0 0,0 0 0,1-1 0,0 1 0,1-1 0,0 0 0,0 0 0,2-1 0,-1 0 0,16 18 0,-18-23 0,1-1 0,0 0 0,0 0 0,0 0 0,0-1 0,1 0 0,-1 0 0,1 0 0,0 0 0,0-1 0,0 0 0,0-1 0,0 1 0,0-1 0,1 0 0,-1-1 0,0 1 0,1-1 0,-1 0 0,1-1 0,-1 0 0,0 0 0,0 0 0,9-3 0,-3 0-76,0-1 1,-1 1-1,1-2 0,-1 0 0,-1 0 0,1-1 0,-1 0 0,0 0 1,-1-2-1,0 1 0,0-1 0,0 0 0,-1-1 0,-1 0 1,0 0-1,0 0 0,9-22 0,4-20-6750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2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24575,'0'-7'0,"7"-2"0,21 1 0,21 1 0,20 2 0,13 2 0,6 1 0,-13 2-8191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24575,'0'7'0,"0"8"0,0 9 0,0 7 0,0 18 0,0 13 0,0 11 0,0 5 0,0 3 0,0-5 0,0-3 0,-7-1 0,-1-18 0,-1-33 0,3-32 0,1-28 0,2-27 0,1-3-8191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27:23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423 112 24575,'3'-1'0,"0"1"0,-1-1 0,1 0 0,0-1 0,0 1 0,-1-1 0,1 1 0,-1-1 0,1 0 0,-1 0 0,0 0 0,1 0 0,-1 0 0,0 0 0,0-1 0,-1 1 0,1 0 0,1-4 0,20-20 0,-13 20 0,0 0 0,0 0 0,1 1 0,0 0 0,0 1 0,0 0 0,1 0 0,-1 2 0,1-1 0,0 2 0,13-1 0,-10 0 0,1 2 0,0 0 0,-1 1 0,1 1 0,-1 0 0,1 1 0,-1 1 0,15 5 0,-20-5 0,-1 0 0,0 1 0,0 0 0,-1 0 0,1 1 0,-1 0 0,0 1 0,-1-1 0,13 15 0,-19-20 0,0 1 0,1-1 0,-1 0 0,-1 0 0,1 1 0,0-1 0,0 1 0,0-1 0,-1 0 0,1 1 0,-1-1 0,1 1 0,-1 0 0,1-1 0,-1 1 0,0-1 0,0 1 0,0 0 0,0-1 0,0 1 0,0-1 0,-1 1 0,1-1 0,0 1 0,-1 0 0,1-1 0,-1 1 0,1-1 0,-1 1 0,0-1 0,0 0 0,0 1 0,0-1 0,0 0 0,0 0 0,0 1 0,0-1 0,0 0 0,0 0 0,-1 0 0,1 0 0,0-1 0,-4 2 0,-5 3 0,0-1 0,0 0 0,0-1 0,0 0 0,-18 3 0,-60 6 0,-136 2 0,-92-21 0,218 0-1365,24-3-5461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9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 24575,'65'0'0,"0"-2"0,0-4 0,88-17 0,-52 3 0,0 5 0,129-2 0,210 18 0,-181 2 0,-155-2 0,40 0 0,148-18 0,-48-2 0,263 13 0,-311 8 0,-127-6 0,-1-2 0,95-23 0,32-3 0,-127 26-1365,-13 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2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9,0 13,0 14,13 5,5 6,-2-1,-2-17,-4-17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97 24575,'-1'-3'0,"1"0"0,-1 0 0,0 0 0,0 1 0,0-1 0,0 0 0,-1 0 0,1 1 0,-1-1 0,0 1 0,1-1 0,-1 1 0,0 0 0,0 0 0,-5-4 0,-38-26 0,39 29 0,0 0 0,0 0 0,0 1 0,0 0 0,0 0 0,-1 1 0,1-1 0,0 1 0,-1 1 0,1-1 0,-1 1 0,1 0 0,-1 1 0,1 0 0,-9 1 0,5 1 0,1 0 0,-1 1 0,1 0 0,0 1 0,0 0 0,0 0 0,1 1 0,-1 0 0,-6 7 0,-4 5 0,0 2 0,2 0 0,1 0 0,0 2 0,2 0 0,-22 43 0,22-34 0,2 1 0,0 0 0,3 1 0,0 0 0,2 0 0,2 1 0,1 0 0,1 0 0,2 0 0,2 1 0,0-1 0,11 49 0,-8-61 0,1 0 0,1-1 0,1 0 0,1 0 0,0 0 0,2-1 0,1-1 0,0 1 0,1-2 0,1 0 0,1 0 0,1-1 0,0-1 0,1 0 0,0-2 0,2 1 0,0-2 0,0-1 0,1 0 0,21 10 0,-15-11 20,0-2 0,0 0 0,1-1 0,0-2 0,52 7 0,-69-12-94,1 0-1,0-1 1,-1 0 0,1 0 0,0-1-1,-1 0 1,1-1 0,-1 0 0,0-1-1,1 0 1,-1 0 0,0-1 0,-1 0-1,1 0 1,-1-1 0,0 0 0,0-1-1,0 0 1,10-10 0,13-28-6752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0 247 24575,'1'-8'0,"0"0"0,0 1 0,0-1 0,1 0 0,0 1 0,1-1 0,-1 1 0,1 0 0,1 0 0,0 0 0,0 0 0,0 1 0,0-1 0,1 1 0,0 0 0,1 1 0,-1-1 0,1 1 0,0 0 0,1 0 0,12-7 0,-11 8 0,1-1 0,-1 1 0,1 0 0,0 1 0,0 0 0,0 1 0,0-1 0,1 2 0,-1-1 0,1 1 0,-1 1 0,1 0 0,-1 0 0,1 1 0,-1 0 0,1 1 0,16 4 0,-18-2 0,-1 0 0,0 0 0,1 1 0,-2 0 0,1 0 0,0 1 0,-1 0 0,0 0 0,-1 0 0,1 1 0,-1 0 0,0 0 0,-1 0 0,0 0 0,0 1 0,5 12 0,1 8 0,-1 1 0,-1-1 0,6 41 0,-8-38 0,-2 0 0,-1 39 0,-2-61 0,-2-1 0,1 0 0,-1 0 0,-1 1 0,1-1 0,-1 0 0,-1 0 0,1 0 0,-1 0 0,-1-1 0,0 1 0,0-1 0,-6 9 0,9-15 0,1 0 0,-1 0 0,1 0 0,-1 0 0,0 0 0,1 0 0,-1 0 0,0 0 0,0-1 0,0 1 0,1 0 0,-1-1 0,0 1 0,0 0 0,0-1 0,0 1 0,0-1 0,0 1 0,-1-1 0,1 0 0,0 0 0,0 1 0,0-1 0,0 0 0,0 0 0,0 0 0,0 0 0,-1 0 0,1 0 0,0 0 0,0-1 0,0 1 0,0 0 0,0-1 0,0 1 0,0 0 0,0-1 0,0 0 0,0 1 0,0-1 0,0 1 0,0-1 0,0 0 0,-1-1 0,-1-2 0,0 0 0,1 0 0,0 0 0,-1-1 0,1 1 0,0-1 0,1 1 0,-1-1 0,0-6 0,0-6 0,0 0 0,2 0 0,0 1 0,1-1 0,0 0 0,2 0 0,0 1 0,1 0 0,0-1 0,1 1 0,8-16 0,3-3 0,1 1 0,1 1 0,42-57 0,-48 74 0,0 1 0,1 1 0,0 0 0,1 1 0,1 0 0,0 1 0,19-12 0,-29 21 0,1 0 0,-1 0 0,1 1 0,0 0 0,-1 0 0,1 0 0,0 0 0,0 1 0,0 0 0,0 1 0,1-1 0,-1 1 0,0 0 0,0 1 0,0-1 0,0 1 0,0 0 0,0 1 0,0-1 0,0 1 0,0 1 0,-1-1 0,1 1 0,-1 0 0,1 0 0,5 5 0,0 1 0,-2 0 0,0 1 0,0 0 0,0 0 0,-1 1 0,-1 0 0,0 0 0,-1 1 0,0 0 0,0 0 0,4 18 0,1 5 0,-2 0 0,-1 0 0,2 37 0,-4-2-682,-6 112-1,-2-151-6143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1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24575,'20'-13'0,"20"-5"0,16 1 0,12 4 0,15 3 0,5 4 0,3 3 0,-9 2 0,-24-6 0,-23-2-8191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24575,'0'-7'0,"0"-8"0,0 4 0,0 11 0,0 19 0,0 13 0,6 7 0,3 11 0,-1 3 0,6 7 0,-1 5 0,-1-1 0,-4-19 0,-2-36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2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24575,'0'-5'0,"1"1"0,0-1 0,0 0 0,0 0 0,1 1 0,-1-1 0,1 1 0,0-1 0,1 1 0,-1 0 0,1 0 0,-1 0 0,1 0 0,1 0 0,-1 1 0,0-1 0,1 1 0,0 0 0,0 0 0,0 0 0,0 1 0,0-1 0,0 1 0,1 0 0,-1 0 0,1 0 0,-1 1 0,1 0 0,0 0 0,0 0 0,0 0 0,-1 1 0,1 0 0,0 0 0,0 0 0,0 1 0,0-1 0,-1 1 0,1 0 0,0 1 0,8 3 0,14 7 0,-2 2 0,0 1 0,0 1 0,-1 1 0,-2 1 0,1 1 0,-2 1 0,-1 1 0,18 24 0,-8-7 0,-2 1 0,-2 1 0,-2 2 0,33 77 0,-46-90 0,-1 0 0,-1 0 0,-1 1 0,-2 0 0,-1 1 0,1 47 0,-6-58 0,-1 1 0,0-1 0,-2 0 0,0 0 0,-2 0 0,0 0 0,-1 0 0,-1-1 0,-1 0 0,-18 32 0,3-17 0,-1-1 0,-2-1 0,-1-1 0,-1-1 0,-2-2 0,-1-1 0,-1-1 0,-1-2 0,-44 24 0,29-27 0,47-20 1,1-1 0,-1 0-1,0 1 1,1-1 0,-1 0 0,1 0-1,-1 1 1,0-1 0,1 0 0,-1 0-1,0 0 1,1 0 0,-1 0-1,0 0 1,1 0 0,-1 0 0,0 0-1,1 0 1,-1 0 0,0-1 0,1 1-1,-1 0 1,1 0 0,-1-1-1,0 1 1,1 0 0,-1-1 0,1 1-1,-1 0 1,1-1 0,-1 1 0,1-1-1,-1 1 1,1-1 0,0 1-1,-1-1 1,1 1 0,0-1 0,-1-1-1,7-23-1394,15-13-5432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24575,'0'-22'0,"0"24"0,0 39 0,0 326 0,0-346 0,2 0 0,0 0 0,1-1 0,1 1 0,1-1 0,1 0 0,1 0 0,0 0 0,2-1 0,18 32 0,-21-41 0,1 0 0,1 0 0,0 0 0,0-1 0,0 0 0,1-1 0,1 0 0,-1 0 0,1-1 0,1 0 0,-1-1 0,1 0 0,0-1 0,0 0 0,1-1 0,0 0 0,0-1 0,0 0 0,17 2 0,-23-5 12,1 1 0,-1-1-1,1 0 1,-1-1-1,0 1 1,1-1 0,-1-1-1,0 1 1,8-4 0,-10 3-95,-1 1 1,0-1 0,0 0-1,0 0 1,0 0 0,0-1-1,0 1 1,0-1 0,-1 0-1,0 1 1,1-1 0,-1 0 0,0 0-1,0-1 1,-1 1 0,1 0-1,1-4 1,7-35-6744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55 122 24575,'-13'0'0,"-5"-14"0,1-10 0,10-1 0,20 3 0,20 5 0,18 7 0,14 3 0,9 5 0,-1 1 0,0 2 0,-13 0-8191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23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229 168 24575,'0'527'0,"-1"-690"0,4-196 0,-3 348 0,1-1 0,0 1 0,1-1 0,1 1 0,0 0 0,4-12 0,-5 19 0,0 0 0,1 0 0,-1 0 0,1 0 0,0 0 0,0 1 0,0-1 0,0 1 0,0 0 0,1 0 0,-1 0 0,1 0 0,0 1 0,0 0 0,0-1 0,0 2 0,7-4 0,6 0 0,1 0 0,-1 1 0,0 1 0,1 1 0,0 0 0,21 1 0,-29 1 0,0 1 0,0 0 0,0 0 0,0 1 0,0 0 0,-1 1 0,1 0 0,-1 1 0,0-1 0,0 2 0,0 0 0,13 8 0,-19-10 0,0-1 0,0 1 0,0 0 0,-1-1 0,1 1 0,0 0 0,-1 1 0,0-1 0,0 0 0,0 1 0,0-1 0,-1 1 0,1 0 0,-1-1 0,0 1 0,0 0 0,0 0 0,-1 0 0,1 0 0,-1 0 0,0 0 0,0 0 0,0-1 0,-1 1 0,1 0 0,-1 0 0,0 0 0,0 0 0,-1-1 0,1 1 0,-3 4 0,-1 2 0,-1 0 0,0-1 0,-1 1 0,0-2 0,0 1 0,-1-1 0,0 0 0,-1-1 0,1 0 0,-13 8 0,-5 0-97,-2 0-1,1-2 1,-2-1-1,0-1 1,0-1-1,-1-2 1,0-1-1,0-2 1,-1 0-1,1-2 1,-1-2-1,0 0 0,-56-8 1,26-9-6729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32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1 237 24575,'320'16'0,"-125"0"0,-110-12 0,164 31 0,-162-17 0,-1-4 0,129 4 0,178-18 0,-158-4 0,1302 4 0,-1491-3 0,-1-2 0,0-2 0,0-3 0,69-22 0,-58 15 0,1 2 0,65-7 0,-68 15 0,-1-3 0,1-2 0,90-33 0,-96 29 0,-1 3 0,91-15 0,99 4 0,-102 13 0,74-25 109,19-1-1583,-176 33-5352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23 133 24575,'0'-1'0,"-1"1"0,1 0 0,0-1 0,0 1 0,-1 0 0,1 0 0,0-1 0,-1 1 0,1 0 0,0 0 0,-1-1 0,1 1 0,0 0 0,-1 0 0,1 0 0,-1 0 0,1 0 0,0 0 0,-1 0 0,1 0 0,-1 0 0,1 0 0,0 0 0,-1 0 0,1 0 0,-1 0 0,1 0 0,0 0 0,-1 0 0,1 0 0,0 0 0,-1 1 0,1-1 0,-1 0 0,1 0 0,0 0 0,0 1 0,-1-1 0,1 0 0,0 0 0,-1 1 0,1-1 0,0 0 0,0 1 0,-1-1 0,1 0 0,0 1 0,0-1 0,0 0 0,0 1 0,-1-1 0,1 1 0,0 0 0,-5 28 0,6 23 0,17 102 0,-6-68 0,49 379 0,-61-457 0,1-1 0,0 1 0,1-1 0,0 1 0,0-1 0,6 12 0,-8-19 0,1 1 0,-1 0 0,0-1 0,1 1 0,-1-1 0,0 1 0,1-1 0,-1 1 0,1-1 0,-1 1 0,1-1 0,-1 1 0,1-1 0,0 0 0,-1 1 0,1-1 0,-1 0 0,1 0 0,0 1 0,-1-1 0,1 0 0,0 0 0,-1 0 0,1 0 0,0 0 0,-1 0 0,1 0 0,0 0 0,0 0 0,1-1 0,0 0 0,0 0 0,0-1 0,0 1 0,0-1 0,0 1 0,-1-1 0,1 0 0,-1 1 0,1-1 0,-1 0 0,0 0 0,3-4 0,11-25 0,-1 0 0,-2-2 0,-1 1 0,-1-2 0,8-53 0,-4 22 0,14-67 0,-9 37 0,4 0 0,63-163 0,-84 251 0,0 1 0,1-1 0,1 1 0,-1-1 0,1 1 0,0 0 0,0 1 0,0-1 0,1 1 0,0 0 0,7-6 0,-12 11 0,0 0 0,-1 1 0,1-1 0,0 0 0,0 0 0,0 0 0,0 0 0,0 0 0,0 0 0,0 1 0,0-1 0,0 0 0,0 0 0,0 0 0,0 0 0,0 1 0,0-1 0,0 0 0,0 0 0,0 0 0,0 0 0,0 0 0,0 1 0,0-1 0,0 0 0,0 0 0,0 0 0,0 0 0,1 0 0,-1 1 0,0-1 0,0 0 0,0 0 0,0 0 0,0 0 0,0 0 0,0 0 0,1 0 0,-1 0 0,0 0 0,0 1 0,0-1 0,0 0 0,0 0 0,1 0 0,-1 0 0,0 0 0,0 0 0,0 0 0,0 0 0,0 0 0,1 0 0,-1 0 0,-20 31 0,-30 38 0,31-46 0,1 2 0,1 0 0,1 0 0,1 2 0,-12 30 0,24-50 0,1 0 0,0 1 0,0-1 0,1 0 0,0 0 0,0 1 0,1-1 0,0 1 0,0-1 0,1 0 0,0 1 0,0-1 0,0 0 0,1 1 0,1-1 0,-1 0 0,1-1 0,0 1 0,0 0 0,1-1 0,0 1 0,0-1 0,1 0 0,-1-1 0,11 11 0,-3-6 13,0 0 1,1 0-1,0-1 0,1-1 0,21 11 0,79 27-616,-83-35-238,24 10-5985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3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446 0,'0'7,"-7"8,-2 10,-20 19,-4 9,-10 2,2 6,1-2,-6 3,6 3,2-8,8-7,-5-13,5-19,6-13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3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24575,'2'117'0,"20"133"0,-12-180 0,4-1 0,2 0 0,35 89 0,-39-127 0,1-1 0,2-1 0,0 0 0,33 42 0,-42-62 0,0-1 0,1-1 0,0 1 0,0-1 0,1 0 0,-1-1 0,2 0 0,-1 0 0,1-1 0,0 0 0,0 0 0,0-1 0,0 0 0,1-1 0,0 0 0,0 0 0,0-1 0,18 1 0,-21-3-65,0-1 0,0 0 0,0 0 0,0-1 0,0 0 0,-1 0 0,1-1 0,-1 0 0,1 0 0,-1 0 0,0-1 0,0 0 0,0 0 0,-1 0 0,0-1 0,1 0 0,-2 0 0,1 0 0,0-1 0,6-11 0,20-35-6761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7 197 24575,'0'-7'0,"-6"-1"0,24-21 0,42-4 0,44-4 0,25 5 0,10 8 0,-12 7 0,-28 8-8191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4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24575,'0'7'0,"0"15"0,7 23 0,1 19 0,1 10 0,17 13 0,6 6 0,-4-8 0,1-10 0,-5-6 0,-7-7 0,-12-14 0,-28-29 0,-9-18-8191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161 198 24575,'0'-13'0,"0"0"0,0 0 0,2-1 0,0 1 0,0 0 0,1 0 0,5-14 0,-6 22 0,1 0 0,0 1 0,0-1 0,0 1 0,0-1 0,1 1 0,-1 0 0,1 0 0,0 1 0,0-1 0,1 1 0,-1 0 0,1 0 0,0 0 0,-1 1 0,1-1 0,0 1 0,1 0 0,-1 1 0,7-2 0,-1 1 0,0 0 0,0 1 0,0 0 0,1 0 0,-1 1 0,0 1 0,0 0 0,0 1 0,0 0 0,0 0 0,0 1 0,-1 1 0,1 0 0,-1 0 0,18 11 0,-22-12 0,-1 1 0,0-1 0,0 1 0,0 0 0,-1 1 0,1-1 0,-1 1 0,0 0 0,-1 0 0,1 0 0,-1 0 0,0 0 0,0 1 0,0 0 0,-1 0 0,0-1 0,0 1 0,-1 0 0,0 1 0,0-1 0,0 0 0,0 0 0,-1 0 0,0 1 0,-1-1 0,1 0 0,-1 0 0,0 0 0,-4 11 0,-1-1 0,0-1 0,-1 0 0,-1 0 0,-1-1 0,0 0 0,0-1 0,-1 1 0,-1-2 0,0 0 0,-1 0 0,-24 18 0,14-14 0,-1 0 0,0-1 0,-1-2 0,-1 0 0,0-2 0,-37 12 0,53-20-105,-1 0 0,1-1 0,-1 0 0,0-1 0,1 1 0,-1-2 0,0 1 0,0-2 0,1 1 0,-1-1 0,0-1 0,-14-3 0,-25-18-6721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6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16 165 24575,'-7'0'0,"-1"-6"0,13-3 0,19 1 0,19 1 0,22 2 0,20 2 0,8 2 0,-4 0 0,-4 1 0,-10-13 0,-12-4 0,-15-7 0,-30-11 0,-18-1-8191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6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24575,'0'19'0,"0"21"0,14 16 0,3 19 0,6 3 0,0-5 0,8-1 0,0-1 0,0-11 0,-4-36 0,-8-23-8191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 24575,'-9'0'0,"0"1"0,0 0 0,0 1 0,1 0 0,-1 0 0,1 1 0,-1 0 0,1 1 0,0 0 0,0 0 0,0 0 0,1 1 0,0 0 0,0 1 0,0 0 0,0 0 0,1 0 0,0 1 0,-6 9 0,-4 6 0,1 2 0,1 0 0,1 0 0,1 1 0,-8 27 0,4-6 0,2 0 0,3 1 0,1 1 0,-5 70 0,13-90 0,1 1 0,1 0 0,2 0 0,1 0 0,1 0 0,1-1 0,2 0 0,17 47 0,-16-57 10,2-1 0,0 0 0,1-1 0,1 0 0,0 0 0,1-1 0,1-1 0,0-1 0,1 0 0,1 0 0,24 14 0,-31-21-30,1-1 0,-1-1 0,1 0 0,0 0-1,1 0 1,-1-1 0,1-1 0,-1 0 0,20 1 0,-22-3-60,-1 0-1,0-1 1,0 0 0,1-1 0,-1 1-1,0-1 1,0 0 0,0-1 0,-1 0-1,1 0 1,-1 0 0,1-1 0,-1 0-1,0 0 1,8-8 0,19-23-6746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7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24575,'0'-8'0,"0"0"0,1 0 0,0 0 0,0 0 0,1 1 0,0-1 0,0 0 0,1 1 0,0 0 0,0-1 0,0 1 0,1 0 0,0 1 0,1-1 0,8-9 0,-9 12 0,1 0 0,-1 1 0,0-1 0,1 1 0,0 1 0,0-1 0,0 1 0,0-1 0,0 1 0,0 1 0,1-1 0,-1 1 0,1 0 0,-1 0 0,1 0 0,-1 1 0,1 0 0,-1 0 0,1 1 0,-1-1 0,1 1 0,-1 0 0,7 3 0,-1-1 0,-1 1 0,1 1 0,-1 0 0,-1 0 0,1 1 0,-1 1 0,0-1 0,0 1 0,0 1 0,-1-1 0,-1 2 0,1-1 0,-1 1 0,-1 0 0,1 0 0,-2 1 0,1 0 0,-1 0 0,-1 0 0,0 1 0,0-1 0,-1 1 0,0 0 0,-1 0 0,-1 0 0,1 0 0,-2 1 0,1-1 0,-2 0 0,1 0 0,-2 0 0,1 1 0,-5 12 0,4-18 0,0 0 0,-1-1 0,0 1 0,0-1 0,0 1 0,0-1 0,-1 0 0,-6 7 0,9-11 0,0 0 0,0 0 0,1 0 0,-1-1 0,0 1 0,0 0 0,0 0 0,0 0 0,0-1 0,0 1 0,-1 0 0,1-1 0,0 1 0,0-1 0,0 0 0,-1 1 0,1-1 0,0 0 0,0 1 0,-1-1 0,1 0 0,0 0 0,0 0 0,-1 0 0,1-1 0,0 1 0,-1 0 0,1 0 0,0-1 0,0 1 0,0-1 0,-1 1 0,1-1 0,0 1 0,0-1 0,0 0 0,0 0 0,0 1 0,0-1 0,0 0 0,0 0 0,1 0 0,-1 0 0,0 0 0,-1-2 0,-1-4 0,0 1 0,0-1 0,0 1 0,1-1 0,0 0 0,0 0 0,0 0 0,1 0 0,1-1 0,-1 1 0,1 0 0,0 0 0,1-1 0,-1 1 0,1 0 0,1 0 0,4-13 0,0 1 0,1 1 0,0 0 0,2 0 0,0 1 0,16-23 0,-16 27 0,1 0 0,1 1 0,0 0 0,0 1 0,1 0 0,0 0 0,1 2 0,0 0 0,21-11 0,-29 17 0,0 1 0,0 0 0,0 0 0,1 0 0,-1 0 0,1 1 0,0 0 0,-1 0 0,1 1 0,0 0 0,-1-1 0,1 2 0,0-1 0,0 1 0,-1 0 0,1 0 0,-1 0 0,1 1 0,-1 0 0,1 0 0,-1 1 0,0-1 0,0 1 0,0 0 0,-1 0 0,1 1 0,-1-1 0,1 1 0,3 5 0,5 7 0,0 1 0,-1 1 0,-1 0 0,-1 0 0,-1 1 0,9 23 0,-7-15 0,2 0 0,18 28 0,3-6-1365,-3-9-5461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24575,'6'0'0,"23"0"0,19 0 0,8 0 0,2 0 0,3 0 0,-1-6 0,2-3 0,-9-12 0,-14-4-8191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8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24575,'0'-7'0,"7"-2"0,1 8 0,1 16 0,11 26 0,2 20 0,-2 5 0,-5-1 0,-5 1 0,-10-17 0,-13-24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3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0,'14'0,"10"20,1 13,4 2,-4 13,8 7,-2 6,7-7,-3 1,-1-9,-6-6,5-9,-2-4,-8-6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8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24575,'6'-4'0,"0"0"0,1 1 0,-1 0 0,1 0 0,-1 1 0,1-1 0,0 2 0,0-1 0,0 1 0,0 0 0,0 0 0,0 1 0,8 0 0,6-2 0,-3 0 0,-1 1 0,0 1 0,0 1 0,1 0 0,-1 1 0,0 1 0,0 0 0,0 1 0,-1 1 0,1 1 0,-1 0 0,0 1 0,-1 1 0,0 1 0,0 0 0,0 0 0,-2 2 0,1 0 0,-1 0 0,21 25 0,-6-3 0,-1 2 0,-2 1 0,-1 2 0,-2 0 0,32 76 0,-26-42 0,-4 1 0,23 116 0,-41-159 0,-1 0 0,-2 0 0,0 55 0,-4-72 0,0-1 0,-1 0 0,-1 1 0,1-1 0,-2 0 0,0 0 0,0 0 0,-2-1 0,1 0 0,-1 0 0,-15 20 0,5-12 11,-1-2 0,0 0-1,-1-1 1,-1-1 0,-1-1 0,0-1-1,-1 0 1,0-1 0,-1-2-1,-26 10 1,-28 6-752,-129 29-1,50-24-6084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9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37 24575,'-8'-30'0,"0"24"0,0 20 0,0 27 0,3 0 0,1 0 0,2 1 0,6 79 0,2-36 0,4-1 0,3 0 0,26 88 0,-34-157 0,0 0 0,1-1 0,1 0 0,0 0 0,1 0 0,0-1 0,1 0 0,0-1 0,1 0 0,1 0 0,0-1 0,13 10 0,-18-16 0,1 0 0,-1-1 0,0 0 0,1 0 0,0-1 0,0 0 0,0 0 0,1-1 0,-1 1 0,0-2 0,1 1 0,-1-1 0,1 0 0,0-1 0,-1 1 0,1-2 0,0 1 0,-1-1 0,1 0 0,-1-1 0,1 1 0,-1-2 0,1 1 0,-1-1 0,0 0 0,7-4 0,1-3-105,-1-1 0,-1 0 0,0-1 0,0-1 0,-1 0 0,-1 0 0,0-1 0,-1 0 0,0-1 0,-1 0 0,-1-1 0,8-21 0,13-35-6721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0:5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24575,'6'0'0,"23"-14"0,33-3 0,25 0 0,19 3 0,3 5 0,-9 3 0,-22 2-8191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0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24575,'0'6'0,"0"16"0,0 24 0,7 18 0,2 11 0,0 5 0,-2 4 0,11 0 0,3-8 0,-3-9 0,-10-17 0,-8-30 0,-2-32 0,-3-13-8191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265 109 24575,'0'-20'0,"0"-13"0,14-1 0,17 12 0,10 23 0,-2 18 0,13 19 0,-3 16 0,-10 6 0,-11-1 0,-24 10 0,-26-7 0,-29-14 0,-26-15 0,-19-14 0,-14-22 0,-2-32 0,19-9-8191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2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24575,'7'0'0,"9"0"0,14 0 0,23 0 0,22 0 0,12-6 0,4-3 0,0 1 0,-9-12 0,-5-3 0,-22 3 0,-21 5-8191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2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24575,'7'0'0,"15"0"0,24 0 0,17 0 0,12 0 0,-1 0 0,-6 0 0,-1 0 0,0 0 0,-10 0-8191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3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1 24575,'-15'-1'0,"0"1"0,1 1 0,-1 1 0,0 0 0,1 0 0,-1 2 0,1-1 0,0 2 0,0 0 0,1 1 0,0 0 0,0 1 0,0 1 0,0 0 0,1 0 0,1 1 0,0 1 0,0 0 0,-11 13 0,-6 12 0,2 1 0,1 1 0,2 1 0,1 1 0,3 1 0,1 1 0,-24 83 0,20-38 0,4 0 0,4 1 0,-3 93 0,14-142 0,1 0 0,3 0 0,1 1 0,1-1 0,15 63 0,-14-89 0,0 1 0,0 0 0,1-1 0,1 0 0,0 0 0,1 0 0,0-1 0,1 0 0,0-1 0,0 1 0,1-2 0,0 1 0,1-1 0,0 0 0,1-1 0,0-1 0,0 1 0,1-2 0,23 11 0,-8-7 24,1-2 0,0-1 0,1 0 0,37 2 0,116-2-1509,-112-9-5341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40 271 24575,'0'-5'0,"-1"1"0,0-1 0,0 1 0,0-1 0,-1 1 0,0 0 0,-2-5 0,-7-20 0,8 12 0,-5-25 0,5 34 0,1 23 0,1 36 0,3 0 0,2 0 0,2-1 0,2 1 0,22 72 0,-28-116 0,0 0 0,0-1 0,1 1 0,0 0 0,0-1 0,0 0 0,6 7 0,-8-11 0,0-1 0,1 0 0,-1 0 0,1 1 0,-1-1 0,1 0 0,-1-1 0,1 1 0,-1 0 0,1 0 0,0-1 0,0 1 0,-1-1 0,1 1 0,0-1 0,0 0 0,-1 0 0,1 1 0,0-1 0,0-1 0,0 1 0,-1 0 0,1 0 0,0-1 0,0 1 0,-1-1 0,1 1 0,0-1 0,0 0 0,-1 0 0,1 1 0,-1-1 0,1 0 0,-1-1 0,2 0 0,22-16 0,-2 0 0,0-2 0,-1 0 0,-1-2 0,21-25 0,88-134 0,-68 92 0,-28 40 0,-12 16 0,51-59 0,-107 119 0,0 2 0,2 1 0,2 2 0,0 0 0,-40 60 0,66-84 0,0-1 0,1 1 0,0-1 0,0 1 0,0 0 0,1 0 0,0 1 0,1-1 0,0 0 0,0 0 0,1 1 0,0-1 0,0 1 0,1-1 0,0 0 0,1 0 0,-1 1 0,2-1 0,-1 0 0,1-1 0,0 1 0,1 0 0,0-1 0,9 13 0,9 10 0,1-1 0,2-2 0,1 0 0,42 33 0,-4-3 0,-41-35-119,-7-4-59,2-1 0,0-1 0,1 0 0,0-2 0,1 0 0,37 19 0,-10-18-6648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24575,'0'-13'0,"7"-5"0,21 1 0,27 4 0,17 3 0,10 4 0,-3 3 0,-8 2 0,-3 1 0,0 0 0,-11-12 0,-16-5-8191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3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42,'-14'0,"-3"-7,6-2,20 1,27 1,21 2,14 2,9 1,-3 2,-1 0,-7 0,-9 0,-14 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5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24575,'0'13'0,"0"11"0,0 15 0,0 8 0,0 8 0,7 2 0,2-2 0,0 3 0,-2-2 0,-2-4 0,-2-10-8191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6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24575,'0'-4'0,"1"1"0,0-1 0,0 0 0,0 0 0,0 1 0,1-1 0,-1 1 0,1-1 0,0 1 0,0 0 0,0 0 0,0 0 0,0 0 0,1 0 0,0 0 0,-1 0 0,1 1 0,0 0 0,0-1 0,1 1 0,5-3 0,-2 1 0,1 0 0,-1 1 0,1 0 0,0 0 0,0 1 0,-1 0 0,2 0 0,-1 1 0,9-1 0,-8 3 0,0-1 0,0 2 0,0-1 0,0 1 0,0 1 0,-1 0 0,1 0 0,-1 0 0,0 1 0,0 1 0,0-1 0,0 1 0,-1 0 0,0 1 0,0 0 0,0 0 0,-1 0 0,0 1 0,0 0 0,-1 0 0,0 1 0,0 0 0,0 0 0,5 13 0,-3-4 0,0 0 0,-1 0 0,0 1 0,-2 0 0,0 0 0,-1 0 0,-1 0 0,0 1 0,-2-1 0,0 0 0,-4 28 0,2-35 0,-1 0 0,0 0 0,-1 0 0,0 0 0,-7 12 0,9-19 0,0 0 0,-1 0 0,1 0 0,-1 0 0,0-1 0,1 1 0,-2-1 0,1 0 0,0 0 0,-1 0 0,1 0 0,-1 0 0,0-1 0,0 0 0,-7 4 0,10-6 0,0 0 0,0 0 0,-1 0 0,1 0 0,0 0 0,0 0 0,0 0 0,-1 0 0,1-1 0,0 1 0,0 0 0,0-1 0,0 1 0,0-1 0,0 1 0,-1-1 0,1 0 0,0 1 0,1-1 0,-1 0 0,0 0 0,0 1 0,0-1 0,0 0 0,1 0 0,-1 0 0,0 0 0,1 0 0,-1 0 0,1 0 0,-1 0 0,1-1 0,-1 1 0,1 0 0,-1-2 0,-7-45 0,8 30 0,1 0 0,1-1 0,1 1 0,0 0 0,1 0 0,1 1 0,1-1 0,0 1 0,1 0 0,1 1 0,1 0 0,12-18 0,10-11 0,2 2 0,69-71 0,-93 105 0,0 0 0,1 0 0,0 1 0,1 1 0,-1 0 0,1 0 0,0 1 0,1 0 0,0 1 0,0 1 0,15-5 0,-21 8 0,0 0 0,0 0 0,0 1 0,0 0 0,1 0 0,-1 0 0,0 1 0,0 0 0,0 0 0,0 0 0,0 1 0,0 0 0,-1 0 0,1 0 0,0 1 0,-1 0 0,0 0 0,1 0 0,-1 1 0,-1-1 0,1 1 0,0 1 0,-1-1 0,6 9 0,0 0 0,0 1 0,-1 1 0,-1 0 0,0 0 0,-1 1 0,-1 0 0,7 27 0,-3 6 0,7 64 0,-16-101 30,1-1 0,0 0 0,6 18 0,-7-26-108,0 0 0,0 0 0,0-1-1,1 1 1,-1 0 0,1-1 0,0 1 0,0-1 0,0 0-1,0 1 1,0-1 0,0 0 0,0 0 0,1-1 0,-1 1-1,1 0 1,-1-1 0,6 3 0,15-2-6748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24575,'13'0'0,"11"0"0,15 0 0,14 0 0,11 0 0,15 0 0,1 0 0,-7 0 0,-10 0 0,-1 0 0,-11-6 0,-15-3-8191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7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24575,'0'-13'0,"0"8"0,0 19 0,0 14 0,0 9 0,0 10 0,0 12 0,0 9 0,0-2 0,0-3 0,0-21 0,0-30 0,0-31 0,0-11-8191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7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24575,'1'-1'0,"-1"0"0,0 0 0,0 0 0,1 0 0,-1 0 0,1 0 0,-1 0 0,1 0 0,-1 0 0,1 0 0,0 0 0,-1 0 0,1 0 0,0 1 0,0-1 0,-1 0 0,1 0 0,0 1 0,0-1 0,0 1 0,0-1 0,0 1 0,0-1 0,0 1 0,0-1 0,0 1 0,2 0 0,35-8 0,-32 7 0,11 0 0,0 1 0,0 0 0,1 2 0,-1 0 0,0 0 0,0 2 0,0 0 0,-1 1 0,1 0 0,-1 2 0,-1 0 0,1 0 0,-1 2 0,0 0 0,22 18 0,-11-7 0,-2 1 0,-1 1 0,0 2 0,-2 0 0,0 1 0,-2 1 0,26 46 0,-26-37 0,-2 2 0,-2 0 0,-1 1 0,-2 1 0,-1 0 0,-2 0 0,-2 1 0,-2 0 0,-2 0 0,-1 0 0,-4 42 0,1-59 0,-2-1 0,0 0 0,-2 0 0,0 0 0,-2 0 0,0-1 0,-1 0 0,-1-1 0,-1 0 0,-1 0 0,-1-1 0,0 0 0,-2-1 0,0-1 0,-1 0 0,0-1 0,-1 0 0,-1-1 0,-1-2 0,0 1 0,-23 11 0,14-11-170,-1-2-1,0-1 0,0-1 1,-1-1-1,-1-2 0,1-1 1,-35 3-1,-4-4-6655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24575,'1'0'0,"-1"1"0,0-1 0,0 0 0,0 1 0,1-1 0,-1 1 0,0-1 0,1 1 0,-1-1 0,0 0 0,1 1 0,-1-1 0,1 0 0,-1 1 0,0-1 0,1 0 0,-1 1 0,1-1 0,-1 0 0,1 0 0,-1 0 0,1 1 0,-1-1 0,1 0 0,-1 0 0,1 0 0,-1 0 0,1 0 0,-1 0 0,1 0 0,-1 0 0,1 0 0,-1 0 0,1 0 0,-1-1 0,1 1 0,-1 0 0,1 0 0,-1 0 0,1-1 0,-1 1 0,1 0 0,-1-1 0,1 1 0,-1 0 0,0-1 0,1 1 0,-1 0 0,0-1 0,1 1 0,-1-1 0,0 1 0,1 0 0,-1-1 0,0 1 0,0-1 0,0 1 0,0-1 0,1 1 0,-1-1 0,0 1 0,0-1 0,0 0 0,0 1 0,0-1 0,0 1 0,0-1 0,0 0 0,4 18 0,0 0 0,0 1 0,-2-1 0,0 1 0,-1-1 0,-2 32 0,1-8 0,0 48 0,-1-18 0,3 0 0,18 108 0,-17-159 0,2 1 0,1-1 0,1 0 0,0 0 0,1-1 0,1 0 0,1 0 0,1-1 0,1 0 0,0-1 0,1-1 0,1 0 0,16 15 0,-23-24 0,1-1 0,1 1 0,-1-2 0,1 1 0,0-1 0,0-1 0,1 1 0,0-2 0,-1 1 0,11 1 0,-14-3 0,-1-2 0,1 1 0,0 0 0,-1-1 0,1 0 0,0-1 0,-1 1 0,1-1 0,-1 0 0,1 0 0,-1-1 0,1 0 0,-1 0 0,0 0 0,0 0 0,0-1 0,0 0 0,0 0 0,6-6 0,-5 4-227,0-2-1,0 1 1,-1-1-1,1 0 1,5-11-1,17-40-6598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24575,'6'-6'0,"17"-3"0,23 0 0,24 2 0,14 2 0,5 2 0,-12 1-8191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 24575,'0'-7'0,"0"11"0,0 19 0,0 18 0,0 15 0,0 19 0,0 9 0,0 11 0,0-4 0,0-12 0,0-11 0,0-5 0,-7-13 0,-1-22 0,-1-28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226 118 24575,'0'-5'0,"0"0"0,0 0 0,0 0 0,1 0 0,-1 0 0,1 1 0,1-1 0,-1 0 0,1 0 0,-1 1 0,1-1 0,1 1 0,-1 0 0,5-7 0,-3 8 0,0-1 0,0 1 0,0 0 0,0 0 0,1 0 0,-1 0 0,1 1 0,0 0 0,0 0 0,0 0 0,0 1 0,0-1 0,7 0 0,-1 0 0,1 1 0,-1-1 0,0 2 0,0-1 0,1 2 0,-1-1 0,0 2 0,1-1 0,-1 2 0,0-1 0,-1 2 0,1-1 0,0 1 0,-1 1 0,18 10 0,-20-9 0,0 0 0,0 0 0,-1 1 0,0 0 0,0 0 0,-1 0 0,0 1 0,0 0 0,-1 1 0,0-1 0,0 1 0,-1 0 0,0 0 0,-1 0 0,0 0 0,0 1 0,-1 0 0,2 15 0,-4-18 0,1 0 0,-2 0 0,1 0 0,-1 0 0,0 0 0,0 0 0,-1-1 0,0 1 0,0 0 0,-1-1 0,0 0 0,0 1 0,0-1 0,-1 0 0,0-1 0,0 1 0,0-1 0,-1 1 0,0-1 0,0-1 0,0 1 0,-7 4 0,-9 5 0,0 0 0,-1-1 0,0-2 0,-43 17 0,25-13-227,-1-2-1,-1-1 1,0-2-1,0-2 1,-64 3-1,26-11-6598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1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24575,'3'54'0,"13"79"0,1 6 0,-5-33 0,-12-105 0,0 0 0,0 0 0,0 0 0,0 0 0,1 0 0,-1 0 0,0 0 0,1 0 0,-1 0 0,1 0 0,-1 0 0,1 0 0,-1 0 0,1-1 0,-1 1 0,1 0 0,0 0 0,0 0 0,-1-1 0,1 1 0,0-1 0,0 1 0,0 0 0,0-1 0,0 1 0,0-1 0,0 0 0,-1 1 0,1-1 0,0 0 0,1 1 0,-1-1 0,0 0 0,0 0 0,0 0 0,0 0 0,0 0 0,0 0 0,0 0 0,0-1 0,0 1 0,0 0 0,0 0 0,0-1 0,0 1 0,0-1 0,1 0 0,6-3 0,-1-1 0,0 0 0,0 0 0,11-10 0,-16 12 0,30-27 0,-3-1 0,47-62 0,43-85 0,-1 2 0,-107 161 0,1-3 0,2-1 0,0 2 0,1 0 0,1 1 0,0 0 0,25-17 0,-23 22 0,-25 18 0,-28 21 0,-6-1 0,-82 58 0,108-73 0,0 1 0,1 0 0,1 1 0,0 0 0,-16 24 0,26-34 0,1 0 0,0 0 0,0 0 0,0 0 0,1 1 0,0-1 0,-1 0 0,1 1 0,1-1 0,-1 1 0,1-1 0,0 1 0,0-1 0,0 1 0,0-1 0,1 1 0,0-1 0,0 1 0,0-1 0,0 1 0,1-1 0,0 0 0,0 0 0,0 0 0,0 0 0,1 0 0,-1 0 0,1-1 0,0 1 0,0-1 0,4 3 0,12 12 0,1-1 0,0 0 0,1-2 0,30 16 0,-24-14 0,12 10 0,-2 0 0,-1 3 0,-2 1 0,31 35 0,-41-43-1365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4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19,'1'-19,"4"27,4 35,0 31,-1 123,2 13,-9-203,0 0,0 1,1-1,0 0,5 9,-7-15,0 0,0 0,1 0,-1 0,0 0,1-1,-1 1,1 0,-1 0,1-1,0 1,-1 0,1 0,0-1,-1 1,1-1,0 1,0-1,0 1,-1-1,1 1,0-1,0 0,0 1,0-1,0 0,0 0,0 0,0 0,-1 0,1 0,0 0,0 0,0 0,0 0,0 0,0-1,0 1,0 0,0-1,-1 1,1 0,0-1,0 1,0-1,-1 1,1-1,0 0,0 0,14-15,-1 1,-1-2,-1 1,0-2,-1 0,11-25,-11 20,2 0,1 1,24-29,-32 44,0 1,0-1,1 2,0-1,0 1,1 0,-1 1,1-1,0 1,1 1,-1 0,0 0,1 1,11-2,-13 3,0 0,0 1,0-1,0 2,0-1,0 1,0 0,0 1,0-1,-1 1,1 1,0-1,-1 1,0 1,10 5,-7-2,-1-1,0 1,0 1,-1-1,0 1,-1 1,1-1,-2 1,1 0,4 10,-5-7,0-1,-1 1,-1 0,0 0,0 0,-1 0,0 0,-1 19,-1-22,-1-1,1 0,-2 0,1 0,-1 0,0 0,-1 0,0-1,0 1,-1-1,0 1,-9 12,5-10,-2-1,1 1,-2-2,1 1,-1-1,0-1,0 0,-1-1,0 0,0 0,-1-2,0 1,0-2,-20 4,23-5,1-1,0 0,-1 0,1-1,-1 0,1-1,-1 0,1-1,0 0,0 0,0-1,0 0,0-1,0 1,1-2,-1 1,1-1,1-1,-1 0,-13-12,-16-33,10 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16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24575,'0'-7'0,"20"-2"0,27 1 0,11-13 0,3-1 0,5 2 0,-3 5 0,-5 4 0,-7 5 0,-10 10 0,-27 4 0,-22 21 0,-16 5 0,-5-3-8191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16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24575,'19'-7'0,"15"-2"0,13 0 0,13-4 0,9-1 0,12 3 0,7-11 0,1-1 0,-8 3 0,-17 5-8191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17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192 105 24575,'1'-4'0,"-1"1"0,1-1 0,0 0 0,0 1 0,0-1 0,0 1 0,1-1 0,2-3 0,-3 6 0,0 0 0,0 0 0,0-1 0,0 1 0,-1-1 0,1 1 0,0-1 0,-1 1 0,1-1 0,-1 1 0,1-1 0,-1 1 0,0-1 0,1 0 0,-1 1 0,0-1 0,0 1 0,0-1 0,0 0 0,-1 1 0,1-1 0,0 0 0,-1 1 0,1-1 0,-1 1 0,1-1 0,-1 1 0,0-1 0,0 1 0,0 0 0,0-1 0,0 1 0,0 0 0,0 0 0,0-1 0,0 1 0,0 0 0,-1 0 0,1 0 0,0 0 0,-3 0 0,0-1 0,0 0 0,1 1 0,-1 0 0,0 0 0,0 0 0,0 0 0,1 1 0,-1 0 0,0-1 0,0 1 0,0 1 0,0-1 0,0 1 0,0-1 0,0 1 0,0 0 0,1 0 0,-1 1 0,0-1 0,1 1 0,-1 0 0,1 0 0,0 0 0,-1 0 0,1 1 0,0-1 0,-5 6 0,0 0 0,1-1 0,0 1 0,0 0 0,1 1 0,-1 0 0,2 0 0,0 0 0,0 1 0,-5 12 0,7-11 0,-1 0 0,2 1 0,-1-1 0,1 1 0,1-1 0,0 1 0,1 0 0,0 0 0,1 0 0,0-1 0,5 22 0,-3-24 0,1 0 0,0 0 0,0 0 0,1-1 0,0 0 0,0 1 0,1-2 0,0 1 0,0-1 0,1 0 0,0 0 0,0 0 0,1-1 0,14 9 0,9 3 0,54 22 0,-56-28 0,-1 2 0,38 24 0,-64-37 0,1 1 0,-1-1 0,0 1 0,0-1 0,0 1 0,0 0 0,0 0 0,0 0 0,-1 0 0,1 0 0,0 1 0,-1-1 0,0 0 0,0 1 0,0-1 0,0 1 0,0-1 0,1 5 0,-2-5 0,-1 0 0,1 0 0,-1 0 0,0 0 0,1 0 0,-1-1 0,0 1 0,0 0 0,0 0 0,0-1 0,-1 1 0,1 0 0,0-1 0,-1 1 0,1-1 0,-1 0 0,1 1 0,-1-1 0,0 0 0,1 0 0,-1 0 0,0 0 0,0-1 0,0 1 0,-2 0 0,-48 21 0,-1-2 0,-98 23 0,144-42 0,1 1 0,-1-1 0,0-1 0,0 1 0,0-1 0,1-1 0,-10 0 0,16 1 0,-1-1 0,0 1 0,1 0 0,-1 0 0,0 0 0,1-1 0,-1 1 0,0 0 0,1-1 0,-1 1 0,1 0 0,-1-1 0,0 1 0,1-1 0,-1 1 0,1-1 0,-1 1 0,1-1 0,0 0 0,-1 1 0,1-1 0,0 1 0,-1-1 0,1 0 0,0 1 0,-1-1 0,1-1 0,0 0 0,1 0 0,-1 0 0,1 0 0,-1 0 0,1 0 0,0 1 0,0-1 0,-1 0 0,1 0 0,1 0 0,-1 1 0,0-1 0,0 1 0,1-1 0,1-1 0,44-41-1365,11 0-5461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1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52 516 24575,'1'-3'0,"0"1"0,0 0 0,0 0 0,0 0 0,0 0 0,0 0 0,1 0 0,-1 0 0,1 0 0,-1 1 0,1-1 0,0 0 0,0 1 0,0-1 0,0 1 0,0 0 0,0 0 0,0 0 0,4-2 0,5-3 0,53-37 0,49-28 0,-102 64 0,1 0 0,-1-1 0,0 0 0,0 0 0,-1-1 0,15-17 0,-23 24 0,0 0 0,0 0 0,0-1 0,0 1 0,-1-1 0,1 1 0,-1-1 0,0 0 0,0 0 0,0 1 0,0-1 0,0 0 0,0 0 0,-1 0 0,0 0 0,1 0 0,-1 0 0,0 0 0,0 0 0,-1 0 0,1 0 0,-1 0 0,1 0 0,-1 0 0,0 0 0,0 0 0,0 1 0,-1-1 0,1 0 0,-1 1 0,1-1 0,-1 1 0,0-1 0,0 1 0,-2-3 0,-3-1 0,0 0 0,-1 1 0,1-1 0,-1 1 0,0 1 0,-1-1 0,1 1 0,-1 1 0,1 0 0,-1 0 0,0 0 0,0 1 0,0 1 0,-1 0 0,1 0 0,0 0 0,-1 1 0,1 1 0,0 0 0,0 0 0,0 1 0,-1 0 0,1 0 0,1 1 0,-1 0 0,0 1 0,1 0 0,0 0 0,0 1 0,0 0 0,0 0 0,1 1 0,0 0 0,0 0 0,0 0 0,1 1 0,0 0 0,0 1 0,1-1 0,0 1 0,-5 11 0,5-8 0,1 1 0,0-1 0,1 1 0,0 0 0,1-1 0,0 1 0,1 0 0,1 1 0,0-1 0,0 0 0,1 0 0,4 20 0,-2-23 0,-1 0 0,1 0 0,1 0 0,0-1 0,0 0 0,1 1 0,0-2 0,0 1 0,1 0 0,0-1 0,0 0 0,0-1 0,1 1 0,0-1 0,1 0 0,14 8 0,-1-3 0,0-1 0,1-1 0,0-1 0,1-1 0,0-2 0,0 0 0,31 3 0,-15-5 0,0-1 0,0-2 0,64-9 0,-72 3 0,-1-1 0,1-1 0,-2-2 0,1-1 0,-1-1 0,-1-1 0,-1-2 0,0-1 0,45-35 0,-54 37 0,-1 0 0,0-2 0,-1 0 0,0-1 0,-2-1 0,0 0 0,-1-1 0,0 0 0,-2-1 0,-1 0 0,0-1 0,-1 0 0,-2-1 0,7-25 0,-13 41 0,0-1 0,0 0 0,0 0 0,-1 0 0,0 0 0,0 0 0,-1 1 0,0-1 0,0 0 0,0 0 0,-1 1 0,-3-9 0,2 10 0,1 1 0,-1 0 0,0 0 0,0-1 0,0 2 0,-1-1 0,0 0 0,1 1 0,-1 0 0,0 0 0,-1 0 0,1 0 0,0 0 0,-1 1 0,1 0 0,-1 0 0,-6-1 0,2 0 0,-1 0 0,1 1 0,-1 0 0,0 1 0,0 0 0,0 1 0,0 0 0,0 0 0,1 1 0,-1 0 0,0 1 0,0 0 0,1 1 0,-13 5 0,16-6 0,1 1 0,0-1 0,0 1 0,0 0 0,0 1 0,1-1 0,-1 1 0,1 0 0,0 0 0,0 0 0,0 1 0,1-1 0,-1 1 0,1 0 0,0 0 0,1 0 0,-1 0 0,1 1 0,0-1 0,0 1 0,1-1 0,0 1 0,0 0 0,0 0 0,0 9 0,1-10 0,1 1 0,0 0 0,0 0 0,0 0 0,0-1 0,1 1 0,0-1 0,1 1 0,-1-1 0,1 0 0,0 1 0,0-2 0,0 1 0,1 0 0,0-1 0,0 1 0,0-1 0,0 0 0,1 0 0,-1-1 0,1 1 0,0-1 0,0 0 0,0 0 0,1-1 0,-1 0 0,12 4 0,-6-3 0,1 0 0,-1 0 0,1-1 0,0 0 0,0-1 0,0 0 0,0-1 0,0 0 0,0-1 0,0-1 0,0 0 0,23-7 0,-29 6 0,0 0 0,0-1 0,0 0 0,0 0 0,-1 0 0,1-1 0,-1 0 0,-1 0 0,1 0 0,-1-1 0,1 0 0,-2 1 0,1-1 0,-1-1 0,4-8 0,25-35 0,-32 50 0,0 0 0,1 0 0,-1 0 0,0 0 0,0-1 0,0 1 0,1 0 0,-1 0 0,0 0 0,0 0 0,1 0 0,-1 1 0,0-1 0,0 0 0,1 0 0,-1 0 0,0 0 0,0 0 0,1 0 0,-1 0 0,0 0 0,0 0 0,0 1 0,1-1 0,-1 0 0,0 0 0,0 0 0,0 0 0,0 1 0,1-1 0,-1 0 0,0 0 0,0 0 0,0 1 0,0-1 0,0 0 0,0 0 0,0 1 0,0-1 0,0 0 0,0 0 0,1 0 0,-1 1 0,0-1 0,0 0 0,0 0 0,-1 1 0,1-1 0,0 0 0,0 0 0,0 1 0,0-1 0,0 0 0,0 1 0,2 18 0,-2 427 0,-3-212 0,3-118 0,-2 123 0,2-232 0,-1 0 0,1 0 0,-2 0 0,1 0 0,-1 0 0,0-1 0,0 1 0,0-1 0,-7 13 0,7-17 0,0 0 0,1 0 0,-1 0 0,0 0 0,0 0 0,0 0 0,0-1 0,-1 1 0,1-1 0,0 1 0,-1-1 0,1 0 0,-1 0 0,1 0 0,-1 0 0,0-1 0,1 1 0,-1 0 0,0-1 0,0 0 0,1 0 0,-1 0 0,0 0 0,1 0 0,-1-1 0,0 1 0,-4-2 0,-6-2 0,0 0 0,0-2 0,0 1 0,1-2 0,0 0 0,0 0 0,1-1 0,0 0 0,0-1 0,1 0 0,0-1 0,-10-12 0,-4-8 0,1 0 0,1-1 0,-22-43 0,32 53 0,1-1 0,1 0 0,1-1 0,1-1 0,1 1 0,0-1 0,-2-26 0,8 40 0,1 0 0,-1-1 0,2 1 0,0 0 0,0 0 0,0 0 0,2 0 0,-1 0 0,1 0 0,1 0 0,-1 1 0,2-1 0,-1 1 0,1 0 0,1 1 0,-1-1 0,2 1 0,-1 0 0,13-11 0,-1 3-227,1 0-1,1 2 1,0 0-1,1 1 1,25-11-1,26-7-6598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0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0 278 24575,'2'-1'0,"0"0"0,1 0 0,-1 0 0,0 0 0,0-1 0,-1 1 0,1-1 0,0 1 0,0-1 0,-1 0 0,1 0 0,-1 0 0,2-2 0,10-11 0,-5 9 0,0-1 0,1 1 0,-1 1 0,1 0 0,0 0 0,0 1 0,0 0 0,1 0 0,0 1 0,-1 1 0,15-3 0,-16 4 0,-1 1 0,1 0 0,-1 0 0,1 1 0,-1 0 0,0 0 0,1 1 0,-1 0 0,0 0 0,0 0 0,0 1 0,0 0 0,-1 1 0,1-1 0,-1 1 0,8 7 0,-1 0 0,0 2 0,-1 0 0,-1 0 0,0 1 0,-1 0 0,0 1 0,-1 0 0,-1 1 0,-1-1 0,0 2 0,0-1 0,6 34 0,-9-38 0,-2 0 0,0 0 0,0 0 0,-1 1 0,0-1 0,-1 1 0,-1-1 0,0 1 0,-1-1 0,0 0 0,0 1 0,-2-1 0,1 0 0,-2-1 0,1 1 0,-2-1 0,1 0 0,-14 18 0,18-27 0,-1 1 0,1-1 0,-1 0 0,0 0 0,0 0 0,1 0 0,-2-1 0,1 1 0,0 0 0,0-1 0,0 0 0,-1 1 0,1-1 0,-1 0 0,1 0 0,-1 0 0,1-1 0,-1 1 0,1-1 0,-1 1 0,0-1 0,1 0 0,-1 0 0,0 0 0,-2 0 0,2-2 0,1 1 0,0 0 0,0-1 0,-1 0 0,1 1 0,0-1 0,0 0 0,1 0 0,-1 0 0,0 0 0,1-1 0,-1 1 0,1 0 0,0-1 0,0 1 0,0-1 0,0 1 0,0-1 0,0 1 0,1-1 0,-1 0 0,1 1 0,0-1 0,-1 0 0,2-3 0,-1-10 0,0 0 0,2 0 0,0 0 0,0 0 0,2 0 0,0 0 0,1 0 0,0 1 0,1 0 0,1 0 0,1 1 0,0 0 0,1 0 0,0 1 0,21-23 0,-18 21 0,2 1 0,0 0 0,1 1 0,0 1 0,1 0 0,0 1 0,1 1 0,0 0 0,0 2 0,1 0 0,0 1 0,1 0 0,20-3 0,-32 8 0,-1 1 0,1 1 0,0-1 0,0 1 0,-1 0 0,1 1 0,0-1 0,-1 1 0,1 1 0,-1-1 0,1 1 0,-1 0 0,0 1 0,0 0 0,0 0 0,0 0 0,7 5 0,-5-2 0,-1 1 0,1 1 0,-1-1 0,-1 1 0,1 0 0,-1 1 0,-1-1 0,1 1 0,-2 0 0,6 12 0,-1 5 0,-1 1 0,0 0 0,-2 0 0,-2 0 0,0 1 0,-2-1 0,-1 38 0,-4-101 0,1 16 0,0 0 0,1 0 0,0 0 0,2 0 0,1 0 0,3-20 0,-2 32 0,0 0 0,0 0 0,0 1 0,1-1 0,0 1 0,1 0 0,-1 0 0,2 1 0,-1-1 0,0 1 0,1 0 0,0 1 0,1-1 0,-1 1 0,1 0 0,0 1 0,0 0 0,1 0 0,-1 0 0,1 1 0,0 0 0,0 1 0,0 0 0,0 0 0,0 0 0,0 1 0,0 1 0,1-1 0,-1 1 0,0 0 0,1 1 0,-1 0 0,0 1 0,0-1 0,0 2 0,0-1 0,0 1 0,0 0 0,-1 1 0,1-1 0,7 6 0,5 7 0,-1 0 0,0 1 0,-1 1 0,31 39 0,-36-40 0,0 0 0,2-1 0,0-1 0,1 0 0,0-1 0,1 0 0,29 17 0,-27-22 0,0-1 0,0-1 0,0 0 0,1-1 0,0-1 0,0-1 0,34 2 0,-45-5 0,1-1 0,-1 0 0,1-1 0,-1 0 0,0 0 0,0-1 0,1 0 0,-1-1 0,0 0 0,-1 0 0,1-1 0,-1 0 0,1-1 0,-1 0 0,-1 0 0,1 0 0,-1-1 0,13-13 0,-13 11 0,-1-1 0,1 0 0,-2 0 0,1-1 0,-2 0 0,1 0 0,-1 0 0,-1 0 0,0-1 0,0 1 0,-1-1 0,0 0 0,-1 1 0,0-23 0,-1 26 0,-1 1 0,1-1 0,-1 1 0,-1 0 0,1-1 0,-1 1 0,0 0 0,0 0 0,-1 0 0,0 0 0,0 0 0,0 1 0,-1-1 0,0 1 0,0 0 0,0 0 0,-1 1 0,1-1 0,-1 1 0,0 0 0,-1 0 0,1 0 0,-1 1 0,1 0 0,-1 0 0,-6-2 0,9 4 0,0 0 0,0 0 0,0 0 0,0 0 0,0 1 0,0-1 0,1 1 0,-1 0 0,0 0 0,0 0 0,0 0 0,0 1 0,0-1 0,0 1 0,0-1 0,0 1 0,0 0 0,0 0 0,1 1 0,-1-1 0,-4 3 0,3 0 0,0 0 0,0 0 0,0 0 0,1 0 0,-1 1 0,1-1 0,0 1 0,1 0 0,-1 0 0,1 0 0,-2 6 0,-1 4 0,0 1 0,2 0 0,0 0 0,1 0 0,0 0 0,1 1 0,2 19 0,0-28 0,1 0 0,0 0 0,0-1 0,1 1 0,0 0 0,0-1 0,0 0 0,1 0 0,1 0 0,-1 0 0,1 0 0,0-1 0,0 0 0,1 0 0,0 0 0,0-1 0,0 0 0,1 0 0,-1-1 0,1 1 0,1-2 0,-1 1 0,0-1 0,1 0 0,-1 0 0,14 2 0,-10-2 0,0-1 0,0 0 0,0 0 0,0-1 0,0-1 0,0 0 0,0 0 0,1-1 0,-1 0 0,0-1 0,-1-1 0,1 0 0,0 0 0,-1-1 0,1 0 0,-1-1 0,0 0 0,18-12 0,-10-1 0,-1 1 0,0-2 0,-1 0 0,-1-1 0,-1-1 0,21-41 0,-34 59 0,0 0 0,1 1 0,0-1 0,-1 0 0,1 1 0,0-1 0,0 1 0,1-1 0,-1 1 0,0 0 0,1 0 0,-1 0 0,1 0 0,0 1 0,0-1 0,-1 1 0,5-2 0,-6 3 0,0 0 0,0 0 0,0 0 0,0 0 0,0 0 0,0 0 0,-1 0 0,1 1 0,0-1 0,0 0 0,0 0 0,0 1 0,0-1 0,0 1 0,0-1 0,-1 1 0,1-1 0,0 1 0,0-1 0,-1 1 0,2 1 0,0 0 0,0 1 0,-1-1 0,1 1 0,-1 0 0,1 0 0,-1 0 0,0 0 0,0 0 0,1 4 0,9 76 0,-11-70 0,0 0 0,2 1 0,-1-1 0,2 0 0,0 0 0,0 0 0,1-1 0,1 1 0,9 18 0,-13-30 0,0 1 0,0-1 0,0 1 0,1-1 0,-1 0 0,0 1 0,1-1 0,-1 0 0,0 0 0,1 0 0,-1 0 0,1 0 0,0 0 0,-1-1 0,1 1 0,0 0 0,-1-1 0,1 1 0,0-1 0,0 0 0,0 1 0,-1-1 0,4 0 0,-2-1 0,1 0 0,-1 0 0,0 0 0,0 0 0,1-1 0,-1 1 0,0-1 0,0 0 0,-1 0 0,1 0 0,4-4 0,6-7 0,0-1 0,-1-1 0,16-25 0,-23 31 0,3-3 0,68-94 0,-64 91 0,0 1 0,0 1 0,2 0 0,26-20 0,-38 31 0,1 1 0,-1-1 0,1 1 0,-1 0 0,1 0 0,-1 0 0,1 0 0,0 0 0,-1 0 0,1 1 0,0-1 0,0 1 0,0 0 0,-1 0 0,1 0 0,0 0 0,0 1 0,0-1 0,-1 1 0,1 0 0,0-1 0,-1 1 0,1 0 0,-1 1 0,1-1 0,-1 0 0,1 1 0,-1-1 0,0 1 0,0 0 0,1 0 0,1 3 0,7 7 0,0 1 0,-1 0 0,-1 0 0,12 24 0,-5-10 0,-9-16 0,-2-3 0,0 1 0,1 0 0,0-1 0,0 0 0,1-1 0,11 11 0,-17-17 0,1 0 0,-1 0 0,0 0 0,1-1 0,-1 1 0,1 0 0,-1-1 0,0 0 0,1 1 0,0-1 0,-1 0 0,1 1 0,-1-1 0,1 0 0,-1 0 0,1 0 0,-1 0 0,1-1 0,2 0 0,-1 0 0,-1 0 0,1-1 0,0 1 0,-1-1 0,0 0 0,1 0 0,-1 0 0,0 0 0,0 0 0,0-1 0,0 1 0,0 0 0,-1-1 0,2-2 0,11-21 0,-2-1 0,0 0 0,-2 0 0,-1-1 0,-1 0 0,-2 0 0,4-37 0,-2-20 0,-2-98 0,-6 238 0,10 66 0,52 259 0,-59-571 0,-3 178 0,0 0 0,1 0 0,1 1 0,0-1 0,0 0 0,1 1 0,1-1 0,0 1 0,9-18 0,-8 23 0,-1 0 0,1 0 0,0 0 0,0 1 0,1-1 0,0 1 0,0 0 0,0 1 0,1 0 0,0 0 0,0 0 0,0 1 0,0 0 0,1 0 0,13-4 0,6 2 0,0 0 0,0 2 0,0 2 0,0 0 0,0 1 0,0 2 0,31 5 0,-57-6 0,0-1 0,-1 1 0,1 0 0,0 0 0,0 0 0,-1 0 0,1 0 0,0 0 0,0 0 0,-1 1 0,1-1 0,0 0 0,0 0 0,-1 1 0,1-1 0,0 0 0,-1 1 0,1-1 0,0 0 0,-1 1 0,1-1 0,-1 1 0,1-1 0,0 1 0,-1-1 0,1 1 0,-1 0 0,0-1 0,1 1 0,-1 0 0,1-1 0,-1 1 0,0 0 0,0 0 0,1-1 0,-1 1 0,0 0 0,0 0 0,0-1 0,0 1 0,0 1 0,-17 31 0,2-6 0,13-19 0,-1 1 0,1-1 0,0 1 0,0-1 0,1 1 0,1 0 0,-1 0 0,1-1 0,1 1 0,2 14 0,2-3 0,0-1 0,2 1 0,13 27 0,-18-44-29,0 0 0,-1 0 0,1 0 0,-1 1 0,0-1 0,0 1 0,0-1 0,0 0 0,-1 1 0,1-1 0,-1 1 0,0 0 0,0-1 0,0 1 0,-1-1-1,1 1 1,-1-1 0,0 1 0,0-1 0,0 0 0,0 1 0,0-1 0,-1 0 0,0 0 0,1 0 0,-1 0 0,-1 0 0,1 0 0,0-1 0,0 1 0,-1-1 0,0 1 0,1-1 0,-1 0 0,0 0 0,0 0-1,0 0 1,-1-1 0,1 1 0,0-1 0,0 0 0,-1 0 0,1 0 0,-1 0 0,1-1 0,-4 1 0,-42 4-6797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24575,'0'-2'0,"1"1"0,-1-1 0,1 1 0,0-1 0,0 1 0,0-1 0,0 1 0,0-1 0,0 1 0,0 0 0,0-1 0,0 1 0,1 0 0,-1 0 0,0 0 0,1 0 0,-1 0 0,1 0 0,-1 0 0,1 1 0,0-1 0,-1 1 0,1-1 0,0 1 0,-1-1 0,1 1 0,3 0 0,2-2 0,0 1 0,1 0 0,-1 1 0,0 0 0,10 0 0,-9 2 0,-1 0 0,0 1 0,0 0 0,0 0 0,-1 0 0,1 1 0,-1 0 0,1 0 0,-1 0 0,-1 1 0,1 0 0,-1 0 0,1 1 0,-2-1 0,1 1 0,-1 0 0,7 11 0,-1 1 0,0 1 0,-1 0 0,-1 0 0,10 38 0,-14-39 0,7 24 0,-7-31 0,-2-17 0,-1-32 0,2 0 0,2 0 0,2 0 0,1 1 0,14-40 0,-16 59 0,1 0 0,0 1 0,2-1 0,0 1 0,1 1 0,1 0 0,0 0 0,1 1 0,1 1 0,0 0 0,1 0 0,19-13 0,-26 22 0,0 1 0,1-1 0,-1 2 0,1-1 0,-1 1 0,1 0 0,0 1 0,0 0 0,0 0 0,1 1 0,-1 0 0,0 0 0,0 1 0,1 0 0,-1 0 0,0 1 0,1 0 0,-1 1 0,0 0 0,0 0 0,0 0 0,9 5 0,-8-2 0,1 0 0,-1 1 0,1 0 0,-2 0 0,1 1 0,-1 0 0,0 1 0,0 0 0,-1 0 0,0 0 0,-1 1 0,1 0 0,-2 0 0,1 1 0,-1 0 0,5 17 0,3 17-35,-10-32-132,0-1 1,0 0 0,1 0 0,0-1 0,1 1-1,0-1 1,8 11 0,12 8-6660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24575,'13'0'0,"18"-13"0,17-5 0,14 1 0,15 3 0,9 5 0,-4 3 0,-9 3 0,-17 1-8191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8 118 24575,'-7'0'0,"11"0"0,25-14 0,28-3 0,30 0 0,34-17 0,-4-2-8191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3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24575,'0'-13'0,"0"-11"0,0 5 0,0 26 0,0 31 0,0 30 0,0 23 0,13 22 0,5 12 0,-1-1 0,-3-10 0,-5-9 0,-3-18 0,-9-22 0,-5-30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1 831 24575,'2'-3'0,"0"-1"0,1 1 0,-1 0 0,1-1 0,0 1 0,0 1 0,0-1 0,0 0 0,1 1 0,-1 0 0,1-1 0,-1 1 0,1 1 0,0-1 0,0 0 0,5 0 0,9-3 0,0 1 0,27-2 0,-27 4 0,471-19 0,24-3 0,-499 23 0,0-1 0,0 0 0,0-1 0,-1-1 0,1 0 0,-1-1 0,24-12 0,-36 16 0,0 1 0,-1 0 0,1 0 0,0-1 0,-1 1 0,1 0 0,-1-1 0,1 1 0,-1 0 0,1-1 0,-1 1 0,1-1 0,-1 1 0,1-1 0,-1 1 0,1-1 0,-1 1 0,0-1 0,1 0 0,-1 1 0,0-1 0,1 0 0,-1 1 0,0-1 0,0 0 0,0 1 0,0-1 0,0 0 0,0 1 0,0-1 0,0 0 0,0 1 0,0-1 0,0 0 0,0 1 0,0-1 0,0 0 0,-1 1 0,1-1 0,0 0 0,0 1 0,-1-1 0,1 1 0,0-1 0,-1 0 0,1 1 0,-1-1 0,1 1 0,-1-1 0,1 1 0,-1 0 0,1-1 0,-1 1 0,0-1 0,1 1 0,-1 0 0,1 0 0,-2-1 0,-2-1 0,0 0 0,-1 1 0,1-1 0,-1 1 0,1 0 0,-1 0 0,-6 0 0,-1 1 0,1 1 0,-1 1 0,0 0 0,1 1 0,-1 0 0,1 1 0,0 0 0,0 0 0,0 1 0,1 1 0,0 0 0,0 0 0,0 1 0,1 0 0,0 1 0,0 0 0,1 1 0,0-1 0,-13 20 0,8-10 0,1 0 0,1 1 0,0 0 0,2 0 0,0 1 0,1 1 0,2-1 0,0 1 0,0 1 0,-1 23 0,6-41 0,1 0 0,0 1 0,0-1 0,0 1 0,0-1 0,1 0 0,-1 1 0,1-1 0,0 0 0,1 0 0,-1 1 0,1-1 0,0 0 0,4 7 0,-4-9 0,-1-1 0,1 1 0,0-1 0,0 1 0,0-1 0,0 0 0,0 1 0,0-1 0,0 0 0,1-1 0,-1 1 0,0 0 0,0 0 0,1-1 0,-1 0 0,0 1 0,1-1 0,-1 0 0,1 0 0,-1 0 0,0-1 0,1 1 0,-1 0 0,0-1 0,1 0 0,-1 1 0,0-1 0,0 0 0,3-2 0,18-9 0,0-1 0,-1-2 0,0 0 0,-2-1 0,0-1 0,30-33 0,-48 47 0,0 1 0,-1 1 0,1-1 0,-1 0 0,1 0 0,0 1 0,-1-1 0,1 1 0,0 0 0,0-1 0,0 1 0,0 0 0,0 0 0,0 0 0,1 0 0,-1 1 0,0-1 0,0 1 0,1-1 0,-1 1 0,0 0 0,1 0 0,3 0 0,-4 1 0,1 1 0,0 0 0,-1 0 0,0 0 0,1 0 0,-1 0 0,0 1 0,0-1 0,0 1 0,0-1 0,-1 1 0,1 0 0,-1-1 0,1 1 0,-1 0 0,1 5 0,11 24 0,-9-18 0,1-1 0,1 0 0,0 0 0,1-1 0,9 14 0,-16-26 0,1 1 0,0-1 0,-1 1 0,1-1 0,-1 1 0,1-1 0,0 0 0,0 1 0,-1-1 0,1 0 0,0 1 0,0-1 0,-1 0 0,1 0 0,0 0 0,0 0 0,-1 1 0,1-1 0,0 0 0,0 0 0,0-1 0,-1 1 0,1 0 0,0 0 0,0 0 0,-1-1 0,1 1 0,0 0 0,0 0 0,-1-1 0,1 1 0,0-1 0,-1 1 0,1-1 0,0 1 0,-1-1 0,1 1 0,-1-1 0,1 0 0,26-31 0,-21 24 0,12-13 0,1 1 0,1 1 0,0 1 0,2 1 0,0 1 0,0 1 0,2 0 0,0 2 0,0 1 0,1 1 0,1 1 0,0 1 0,0 2 0,1 0 0,0 2 0,35-3 0,-53 8 0,1 1 0,0 0 0,0 1 0,0 0 0,-1 1 0,1-1 0,-1 2 0,0-1 0,0 2 0,0-1 0,0 1 0,-1 0 0,0 1 0,0 0 0,0 0 0,-1 1 0,0 0 0,0 0 0,11 16 0,-14-18 0,0 0 0,0 1 0,-1 0 0,1 0 0,-1 0 0,-1 0 0,1 1 0,-1-1 0,0 1 0,0-1 0,-1 1 0,0 0 0,0-1 0,-1 1 0,0 0 0,0 0 0,0 0 0,-1 0 0,0-1 0,0 1 0,-1 0 0,0-1 0,0 1 0,0-1 0,-1 0 0,0 0 0,0 0 0,-1 0 0,-5 7 0,1-4 0,-1 0 0,0-1 0,0 0 0,-1-1 0,0 0 0,-17 10 0,23-15 0,0 1 0,-1-1 0,1 0 0,-1 0 0,1-1 0,-1 1 0,0-1 0,1 0 0,-1 0 0,0-1 0,0 1 0,0-1 0,1 0 0,-1 0 0,0-1 0,0 0 0,0 1 0,1-2 0,-7-1 0,10 3 0,0-1 0,0 0 0,-1 0 0,1 0 0,0 1 0,0-1 0,0 0 0,0 0 0,1 0 0,-1-1 0,0 1 0,0 0 0,0 0 0,1 0 0,-1-1 0,1 1 0,-1 0 0,1 0 0,0-1 0,-1 1 0,1 0 0,0-1 0,0 1 0,0-1 0,0 1 0,0 0 0,0-1 0,0 1 0,0 0 0,1-2 0,1-5 0,0 1 0,1 0 0,0 0 0,7-13 0,13-17 0,2 1 0,1 1 0,1 1 0,2 1 0,34-29 0,178-141 0,-229 194 0,106-83 0,167-141 0,-268 217 0,-1 0 0,-1-1 0,0-1 0,-1 0 0,-1 0 0,12-25 0,-22 38 0,-1-1 0,0 1 0,0-1 0,0 0 0,-1 1 0,0-1 0,0 0 0,0 0 0,-1 0 0,0 0 0,0 0 0,-1-6 0,0 7 0,0 1 0,-1 0 0,1 0 0,-1-1 0,0 1 0,0 0 0,-1 0 0,1 1 0,-1-1 0,0 0 0,0 1 0,0 0 0,0 0 0,0 0 0,-1 0 0,0 0 0,-6-4 0,-3 1 0,-1-1 0,1 1 0,-1 1 0,0 1 0,0 0 0,0 1 0,-1 0 0,1 1 0,-1 0 0,0 2 0,1 0 0,-1 0 0,0 1 0,-20 5 0,30-5 0,0 1 0,1 0 0,-1 0 0,0 0 0,1 1 0,0 0 0,0 0 0,0 0 0,0 0 0,0 0 0,1 1 0,-1 0 0,1-1 0,0 1 0,0 1 0,0-1 0,1 0 0,-1 1 0,1-1 0,0 1 0,1 0 0,-1-1 0,1 1 0,-2 10 0,0 6 0,0 1 0,2-1 0,1 0 0,3 34 0,40 224 0,-12-106 0,21 355 0,-51-523 0,-1 14 0,1 0 0,0-1 0,2 1 0,0-1 0,1 0 0,9 26 0,-12-42 0,-1 0 0,1 0 0,0 0 0,0 0 0,0 0 0,0 0 0,0-1 0,1 1 0,-1 0 0,0-1 0,1 1 0,-1-1 0,1 1 0,0-1 0,-1 0 0,1 0 0,0 0 0,0 0 0,0 0 0,0 0 0,0 0 0,0-1 0,0 1 0,0-1 0,3 1 0,-2-1 0,0-1 0,1 0 0,-1 0 0,1 0 0,-1 0 0,0 0 0,0-1 0,1 1 0,-1-1 0,0 0 0,-1 0 0,1 0 0,5-5 0,7-8 0,0-1 0,-2-1 0,23-34 0,95-180 0,-4 8 0,-101 180 0,2 2 0,1 0 0,2 2 0,2 2 0,2 0 0,40-31 0,-59 52 0,-16 15 0,0 1 0,0 0 0,0 0 0,0 0 0,0 0 0,0-1 0,0 1 0,0 0 0,0 0 0,0 0 0,0 0 0,0-1 0,0 1 0,0 0 0,0 0 0,0 0 0,0 0 0,0-1 0,0 1 0,-1 0 0,1 0 0,0 0 0,0 0 0,0 0 0,0 0 0,0-1 0,-1 1 0,1 0 0,0 0 0,0 0 0,0 0 0,0 0 0,0 0 0,-1 0 0,1 0 0,0 0 0,0 0 0,0 0 0,0 0 0,-1 0 0,1 0 0,0 0 0,0 0 0,0 0 0,-1 0 0,1 0 0,0 0 0,0 0 0,0 0 0,0 0 0,-1 0 0,-39 11 0,-19 16 0,1 1 0,-94 65 0,146-89 0,-1 1 0,1-1 0,0 1 0,1 1 0,-1-1 0,1 1 0,0 0 0,1 0 0,-8 12 0,11-15 0,0 0 0,0-1 0,1 1 0,-1 0 0,1 0 0,-1 0 0,1 0 0,0 0 0,0 0 0,0 0 0,0-1 0,1 1 0,-1 0 0,1 0 0,0 0 0,0 0 0,0-1 0,0 1 0,0 0 0,1-1 0,-1 1 0,1-1 0,0 0 0,-1 1 0,1-1 0,0 0 0,0 0 0,3 2 0,38 34 0,63 43 0,6 6 0,-78-58-109,3 2-519,59 62 0,-81-73-6198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8:34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0,'0'14,"0"10,0 8,0 6,0 16,0 5,0-1,0-3,0 9,6-6,3-7,-7-19,-4-14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24575,'2'1'0,"1"-1"0,-1 1 0,0-1 0,0 1 0,0 0 0,0 0 0,-1 0 0,1 0 0,0 0 0,0 0 0,-1 1 0,1-1 0,0 1 0,-1-1 0,0 1 0,1 0 0,-1-1 0,0 1 0,0 0 0,0 0 0,0 0 0,0 0 0,1 3 0,17 55 0,-16-48 0,11 17 0,-14-29 0,1 0 0,-1 0 0,0 1 0,1-1 0,-1 0 0,0 0 0,1 0 0,-1 1 0,1-1 0,-1 0 0,0 0 0,1 0 0,-1 0 0,1 0 0,-1 0 0,0 0 0,1 0 0,-1 0 0,1 0 0,-1 0 0,1 0 0,-1 0 0,0-1 0,1 1 0,-1 0 0,1 0 0,-1 0 0,0 0 0,1-1 0,-1 1 0,0 0 0,1 0 0,-1-1 0,0 1 0,1-1 0,4-5 0,-1-1 0,0 0 0,0 0 0,-1 0 0,4-10 0,-4 11 0,15-34 0,2 0 0,2 2 0,1 0 0,51-62 0,-60 83 0,2 0 0,0 1 0,0 1 0,2 1 0,0 0 0,0 1 0,2 1 0,-1 1 0,1 0 0,1 2 0,29-10 0,-40 16 0,1 1 0,-1 0 0,1 0 0,0 1 0,0 1 0,0 0 0,0 0 0,0 1 0,0 1 0,0-1 0,-1 2 0,1 0 0,-1 0 0,1 1 0,-1 0 0,0 0 0,-1 1 0,1 1 0,-1 0 0,0 0 0,0 0 0,-1 1 0,10 11 0,-2-1 0,-1 1 0,0 1 0,-2 0 0,0 1 0,-2 0 0,0 1 0,-1 0 0,-1 1 0,12 42 0,-18-53 0,-1-1 0,0 0 0,-1 1 0,0-1 0,-1 0 0,0 1 0,0-1 0,-1 1 0,0-1 0,-1 1 0,0-1 0,-1 0 0,0 0 0,-1 0 0,0 0 0,0-1 0,-1 0 0,0 0 0,-1 0 0,0 0 0,0-1 0,-1 0 0,0 0 0,-1-1 0,1 0 0,-1 0 0,-1 0 0,1-1 0,-1-1 0,0 0 0,-1 0 0,1 0 0,-18 5 0,25-9 0,-1 0 0,1 0 0,-1 0 0,1-1 0,-1 1 0,1 0 0,-1-1 0,0 0 0,1 0 0,-1 1 0,0-1 0,1-1 0,-1 1 0,1 0 0,-1-1 0,0 1 0,1-1 0,-1 0 0,1 0 0,-1 0 0,1 0 0,0 0 0,-1-1 0,1 1 0,0-1 0,0 1 0,0-1 0,0 0 0,0 0 0,0 0 0,1 0 0,-1 0 0,1 0 0,-1-1 0,-1-3 0,1 0 0,1 1 0,0-1 0,0 1 0,0-1 0,1 1 0,-1-1 0,1 0 0,1 1 0,-1-1 0,1 0 0,0 1 0,0-1 0,1 1 0,-1-1 0,1 1 0,4-8 0,1 0-341,1 0 0,1 0-1,11-13 1,34-33-6485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1:25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24575,'14'0'0,"3"-7"0,-7-29 0,-5-8-8191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120 164 24575,'-2'-12'0,"0"0"0,-1 0 0,-1 1 0,0-1 0,0 1 0,-1 0 0,-1 0 0,0 0 0,0 1 0,-1 0 0,-12-14 0,19 23 0,-1 0 0,0 0 0,1 0 0,-1 0 0,0 0 0,0 0 0,0 0 0,0 0 0,0 0 0,0 1 0,0-1 0,0 0 0,0 1 0,0-1 0,0 0 0,0 1 0,-1-1 0,1 1 0,0 0 0,0 0 0,-1-1 0,1 1 0,0 0 0,0 0 0,-2 0 0,2 1 0,-1 0 0,1 0 0,0-1 0,0 1 0,0 0 0,0 1 0,0-1 0,1 0 0,-1 0 0,0 0 0,0 0 0,1 1 0,-1-1 0,0 0 0,1 1 0,0-1 0,-1 0 0,1 3 0,-3 13 0,0-1 0,1 33 0,2-41 0,0 437 0,2-234 0,-2-284-1365,0 26-5461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24575,'0'-13'0,"0"1"0,1 0 0,0 0 0,0 0 0,2 0 0,5-19 0,-6 26 0,1 0 0,-1 0 0,1 0 0,1 1 0,-1-1 0,1 1 0,-1-1 0,1 1 0,1 0 0,-1 1 0,0-1 0,1 1 0,0 0 0,0 0 0,0 0 0,6-2 0,3-1 0,1 1 0,-1 0 0,1 1 0,1 1 0,-1 0 0,0 1 0,1 1 0,23 0 0,-28 2 0,0-1 0,-1 2 0,1-1 0,0 1 0,0 1 0,-1 0 0,1 1 0,-1 0 0,0 0 0,0 1 0,-1 0 0,16 12 0,-23-16 0,1 0 0,-1 1 0,0 0 0,0 0 0,0 0 0,0 0 0,0 0 0,0 0 0,0 0 0,-1 1 0,1-1 0,-1 1 0,0-1 0,1 1 0,-1-1 0,0 1 0,-1 0 0,1-1 0,0 1 0,-1 0 0,1 0 0,-1 0 0,0-1 0,0 1 0,0 0 0,-1 0 0,1 0 0,-1 0 0,1-1 0,-1 1 0,0 0 0,0-1 0,0 1 0,0 0 0,0-1 0,-1 0 0,1 1 0,-1-1 0,0 0 0,0 1 0,0-1 0,-3 3 0,-4 3 0,-1-1 0,1 0 0,-1 0 0,-1-1 0,1 0 0,-1 0 0,0-2 0,-23 8 0,15-7 0,0-1 0,0 0 0,-20 0 0,32-4 0,-1 1 0,1-2 0,0 1 0,-1-1 0,1 0 0,0 0 0,0-1 0,0 0 0,0 0 0,0-1 0,-6-3 0,11 5 3,1 0-1,-1 0 0,1 1 1,-1-1-1,1 0 0,0 0 1,0 0-1,-1 0 1,1-1-1,0 1 0,0 0 1,0 0-1,0-1 0,1 1 1,-1-1-1,0 1 1,0 0-1,1-1 0,-1 0 1,1 1-1,-1-1 0,1 1 1,0-1-1,0 1 1,0-1-1,-1 0 0,2 1 1,-1-1-1,0 0 0,0 1 1,0-1-1,1 1 1,-1-1-1,1 1 0,-1-1 1,2-1-1,1-3-184,0 1 1,1 0-1,-1 0 0,1 0 1,0 0-1,1 0 1,8-6-1,30-22-6644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2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24575,'14'0'0,"3"13"0,0 18 0,-3 11 0,2 17 0,-1 13 0,-4 0 0,-3-32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2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24575,'0'-7'0,"0"5"0,13 16 0,5 5-8191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24575,'0'7'0,"0"15"0,0 11 0,0 6 0,0 10 0,7 10 0,2 2 0,-1-4 0,-1 3 0,-3-3 0,-1 2 0,-1-2 0,-2-24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3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24575,'0'-2'0,"-1"-10"0,1 0 0,1 0 0,0 0 0,5-16 0,-5 24 0,0 1 0,0-1 0,1 1 0,-1 0 0,1-1 0,0 1 0,0 0 0,0 0 0,1 0 0,-1 0 0,1 1 0,-1-1 0,1 1 0,0-1 0,0 1 0,0 0 0,0 0 0,6-2 0,-1 0 0,0 1 0,0 0 0,0 1 0,1 0 0,-1 0 0,1 1 0,-1 0 0,1 0 0,-1 1 0,1 0 0,0 1 0,-1 0 0,1 0 0,-1 1 0,1 0 0,-1 0 0,12 6 0,-15-6 0,0 1 0,-1-1 0,1 1 0,0 1 0,-1-1 0,0 0 0,0 1 0,0 0 0,0 0 0,-1 0 0,1 1 0,-1-1 0,0 1 0,-1-1 0,1 1 0,-1 0 0,0 0 0,0 0 0,0 1 0,-1-1 0,0 0 0,0 1 0,0-1 0,-1 1 0,1-1 0,-1 1 0,-1-1 0,0 9 0,-1-4 8,-1 1-1,0-1 1,0 1-1,-1-1 1,0 0-1,-1 0 1,0-1-1,-1 1 1,0-1-1,0 0 1,-1 0-1,0-1 1,0 0-1,-1-1 1,-12 10-1,3-4-219,0 0 0,-1-2 0,0 0-1,-1-1 1,0-1 0,-38 12 0,29-14-6614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1 600 24575,'16'0'0,"0"-1"0,0 0 0,0-1 0,19-4 0,-31 5 0,0 0 0,1-1 0,-1 1 0,0-1 0,0 0 0,0-1 0,0 1 0,0-1 0,0 1 0,-1-1 0,1 0 0,-1 0 0,0-1 0,0 1 0,0-1 0,0 1 0,-1-1 0,0 0 0,3-6 0,0-3 0,-1 0 0,0 0 0,-1 0 0,0-1 0,-1 1 0,-1-1 0,0 0 0,-2-21 0,0 29 0,0 1 0,1 0 0,-2-1 0,1 1 0,-1 0 0,0 0 0,0 0 0,0 0 0,0 0 0,-1 1 0,-3-5 0,3 6 0,1 0 0,-1 1 0,1 0 0,-1 0 0,0 0 0,0 0 0,0 0 0,0 0 0,0 1 0,0-1 0,0 1 0,-1 0 0,1 0 0,0 0 0,-1 0 0,1 1 0,-1-1 0,-5 1 0,6 0 0,0 0 0,-1 1 0,1-1 0,0 1 0,0-1 0,0 1 0,-1 0 0,1 0 0,0 0 0,0 1 0,0-1 0,1 1 0,-1 0 0,0 0 0,0 0 0,1 0 0,-4 4 0,1-1 0,1 0 0,0 1 0,1-1 0,-1 1 0,1 0 0,0 0 0,0 1 0,-2 8 0,2-5 0,0 1 0,1 0 0,0 0 0,1-1 0,0 1 0,1 0 0,0 0 0,0 0 0,1 0 0,5 20 0,-2-22 0,0 1 0,0-1 0,1 0 0,0 0 0,0 0 0,1-1 0,1 0 0,-1 0 0,1 0 0,0-1 0,1 0 0,0-1 0,0 1 0,0-2 0,1 1 0,0-1 0,0 0 0,0-1 0,1 0 0,0 0 0,-1-1 0,12 2 0,-12-4 0,1 1 0,-1-1 0,0 0 0,1-1 0,-1 0 0,1-1 0,-1 0 0,0 0 0,0-1 0,1 0 0,-1-1 0,0 0 0,-1 0 0,1-1 0,-1 0 0,1-1 0,-1 1 0,-1-2 0,1 1 0,-1-1 0,1 0 0,-2-1 0,1 1 0,8-12 0,-1-4 0,-1 0 0,-1-1 0,0-1 0,-2 0 0,-1 0 0,-1-1 0,-1 0 0,-1 0 0,4-47 0,-4 0 0,-3 1 0,-9-91 0,6 265 0,-2-47 0,2-1 0,11 80 0,-6-110 0,0-1 0,2-1 0,0 1 0,2-1 0,0 0 0,22 35 0,-25-47 0,1-2 0,0 1 0,1-1 0,0 0 0,1 0 0,0-1 0,0 0 0,1-1 0,-1 0 0,2 0 0,-1-1 0,1 0 0,0-1 0,0-1 0,18 6 0,-16-6 0,-1-1 0,1-1 0,1 0 0,-1-1 0,0 0 0,0-1 0,0 0 0,1-1 0,-1 0 0,0-2 0,23-6 0,-25 5 0,-1 0 0,0-1 0,0-1 0,-1 0 0,1 0 0,-1-1 0,-1 0 0,1 0 0,-1-1 0,-1 0 0,1-1 0,-1 1 0,-1-2 0,7-11 0,-4 6 0,0-1 0,-2 0 0,0-1 0,0 0 0,-2 0 0,0 0 0,-1 0 0,-1-1 0,0 0 0,-2 0 0,0 0 0,-2-26 0,1 42 0,0 1 0,0 0 0,0 0 0,0 0 0,0-1 0,-1 1 0,1 0 0,0 0 0,-1 0 0,1 0 0,0-1 0,-1 1 0,0 0 0,1 0 0,-1 0 0,0 0 0,1 0 0,-1 0 0,0 0 0,0 0 0,-1 0 0,1 1 0,1 1 0,-1-1 0,0 1 0,1 0 0,-1-1 0,1 1 0,-1 0 0,0-1 0,1 1 0,0 0 0,-1 0 0,1-1 0,-1 1 0,1 0 0,0 0 0,0 0 0,0 0 0,-1 0 0,1-1 0,0 1 0,0 0 0,0 0 0,0 0 0,0 0 0,0 0 0,1 0 0,-1 1 0,1 10-76,1-1 1,0 1-1,1 0 0,0-1 0,1 0 0,0 0 0,0 0 0,1 0 1,1-1-1,0 1 0,0-1 0,1-1 0,1 1 0,-1-1 1,1-1-1,1 1 0,11 8 0,17 10-6750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24575,'-7'0'0,"5"7"0,2 15 0,15 11 0,5-1-8191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37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8637 0,'-6'1,"1"0,-1 0,0 1,0 0,1 0,-8 4,-15 4,-77 18,0-5,-193 17,-312-36,318-7,199 4,-1 0,-171-18,-85-11,-4 29,116 3,-1686-5,1660 20,80-3,137-11,-1 3,-80 22,-11 4,45-18,27-6,1 3,-69 24,-329 155,204-74,167-69,3 5,2 4,2 3,4 5,-77 77,-43 45,-371 385,538-530,3 1,1 2,-42 87,35-50,-39 129,34-94,26-77,2 0,-17 74,-56 297,69-299,-6 205,5 39,1-21,20 461,0-752,2 0,2 0,3 0,1 0,25 73,2-25,72 132,299 695,-259-559,-142-346,15 38,3-1,2-1,57 84,-73-122,0-1,1 0,1 0,0-1,0 0,1-1,25 14,-29-20,1 1,-1-1,1-1,0 0,0 0,0-1,0-1,0 1,1-2,-1 1,0-1,1-1,13-2,-7-1,-2 0,1 0,19-10,39-22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5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0 568 24575,'8'19'0,"-1"1"0,-1 1 0,-1-1 0,-1 1 0,-1-1 0,-1 1 0,0 27 0,0-19 0,-2-28 0,0 0 0,0 0 0,0 0 0,0 0 0,0 0 0,0 0 0,0 0 0,0 0 0,1 0 0,-1 0 0,0-1 0,1 1 0,-1 0 0,0 0 0,1 0 0,-1 0 0,1 0 0,0 0 0,-1-1 0,1 1 0,0 0 0,-1-1 0,1 1 0,0 0 0,1 0 0,-1-1 0,0 0 0,0 0 0,0 0 0,0 0 0,1 0 0,-1-1 0,0 1 0,0 0 0,0-1 0,0 1 0,0-1 0,0 1 0,0-1 0,0 1 0,0-1 0,0 0 0,0 0 0,1 0 0,43-50 0,-40 44 0,17-21 0,32-32 0,-45 52 0,0 0 0,0 1 0,1 0 0,0 0 0,0 1 0,0 0 0,21-8 0,-28 13 0,0 0 0,0 0 0,-1 0 0,1 1 0,0 0 0,0-1 0,0 1 0,0 0 0,0 0 0,0 1 0,0-1 0,0 1 0,-1-1 0,1 1 0,0 0 0,0 0 0,-1 0 0,1 0 0,0 1 0,-1-1 0,1 1 0,-1-1 0,3 3 0,3 4 0,-1 0 0,1 1 0,-1 0 0,10 17 0,2 3 0,-8-16 0,-1 0 0,2-1 0,-1-1 0,2 0 0,-1 0 0,2-1 0,-1-1 0,1 0 0,1 0 0,-1-2 0,1 0 0,21 7 0,-26-11 0,0-1 0,0 0 0,0 0 0,0-1 0,0 0 0,0-1 0,0 0 0,0 0 0,0-1 0,0-1 0,0 1 0,0-2 0,0 1 0,0-2 0,-1 1 0,0-1 0,1 0 0,-2-1 0,1 0 0,0-1 0,8-7 0,-9 6 0,0 0 0,0-1 0,-1 0 0,0 0 0,0 0 0,-1-1 0,0 0 0,-1-1 0,0 1 0,0-1 0,-1 0 0,4-13 0,-7 18 0,0 0 0,0 0 0,0 0 0,-1 0 0,0 0 0,0 0 0,0 0 0,-1-1 0,1 1 0,-1 0 0,0 0 0,-1 0 0,1 0 0,-1 1 0,0-1 0,0 0 0,-1 1 0,1-1 0,-1 1 0,0 0 0,0 0 0,0 0 0,-1 0 0,1 0 0,-1 1 0,0-1 0,-5-2 0,5 4 0,0-1 0,0 1 0,-1-1 0,1 1 0,-1 1 0,0-1 0,1 1 0,-1-1 0,0 1 0,0 1 0,0-1 0,0 1 0,0 0 0,0 0 0,0 0 0,0 1 0,0 0 0,0 0 0,0 0 0,1 0 0,-1 1 0,0 0 0,1 0 0,-1 0 0,1 0 0,0 1 0,0 0 0,0-1 0,0 2 0,0-1 0,0 0 0,1 1 0,0 0 0,0 0 0,0 0 0,0 0 0,0 0 0,1 0 0,0 1 0,-3 6 0,4-6 0,0 0 0,0 0 0,0 0 0,1 0 0,-1 0 0,1 0 0,1 0 0,-1 0 0,1 0 0,0 0 0,0 0 0,0 0 0,1 0 0,-1 0 0,1-1 0,0 1 0,1-1 0,-1 1 0,1-1 0,0 0 0,0 0 0,0 0 0,1 0 0,-1-1 0,1 1 0,4 2 0,4 5 0,0-2 0,0 1 0,1-2 0,1 1 0,0-2 0,0 0 0,19 7 0,-17-10 0,-1 0 0,1-2 0,0 1 0,0-2 0,0 0 0,0-1 0,0-1 0,0 0 0,28-7 0,-25 4 0,0-1 0,-1-1 0,1 0 0,-1-2 0,-1 0 0,1-1 0,28-20 0,-40 24 0,-1 0 0,1 0 0,-1-1 0,-1 1 0,1-1 0,-1 0 0,0-1 0,5-10 0,-7 14 0,0-1 0,0 0 0,-1 0 0,0 0 0,0 0 0,0 0 0,0 0 0,0 0 0,-1 0 0,0 0 0,0 0 0,0-1 0,0 1 0,-1 0 0,1 0 0,-3-6 0,3 9 0,0 0 0,-1 0 0,1 0 0,-1 0 0,1 0 0,-1 0 0,1 0 0,-1 0 0,1 1 0,-1-1 0,0 0 0,0 0 0,1 0 0,-1 1 0,0-1 0,0 0 0,0 1 0,0-1 0,0 1 0,1-1 0,-1 1 0,0 0 0,0-1 0,-1 1 0,1 0 0,0-1 0,0 1 0,0 0 0,0 0 0,0 0 0,0 0 0,0 0 0,0 0 0,0 0 0,0 1 0,0-1 0,0 0 0,-2 1 0,0 1 0,0 0 0,0-1 0,0 1 0,1 0 0,-1 0 0,0 0 0,1 1 0,0-1 0,-1 1 0,1-1 0,0 1 0,-2 4 0,1 1 0,-1 0 0,1 1 0,0 0 0,1 0 0,0-1 0,1 2 0,0-1 0,0 0 0,1 0 0,0 0 0,0 0 0,1 0 0,0 0 0,1 0 0,0 0 0,1 0 0,-1 0 0,2-1 0,5 12 0,-7-14 0,1-1 0,0 1 0,0 0 0,1-1 0,-1 0 0,1 0 0,0 0 0,1 0 0,-1-1 0,1 0 0,0 0 0,0 0 0,0 0 0,0-1 0,1 0 0,0 0 0,-1 0 0,1-1 0,0 0 0,0 0 0,0 0 0,1-1 0,-1 0 0,0 0 0,1 0 0,-1-1 0,0 0 0,12-2 0,-9 0 0,-1-1 0,0 0 0,1 0 0,-1-1 0,0 0 0,-1 0 0,1-1 0,-1 0 0,0 0 0,0-1 0,0 0 0,-1 0 0,0-1 0,8-10 0,-2 1 0,-1-1 0,0 0 0,-1-1 0,-1 0 0,9-27 0,-13 28 0,-1 1 0,0-2 0,-1 1 0,-1 0 0,-1-1 0,0 1 0,-1-1 0,-1 1 0,0-1 0,-2 1 0,0 0 0,-1 0 0,-1 0 0,0 0 0,-1 1 0,-10-20 0,1 8 0,-1 0 0,-2 1 0,0 0 0,-2 2 0,-1 0 0,-1 1 0,-1 2 0,-26-21 0,21 19 0,11 9 0,-1 1 0,-27-17 0,39 27 0,1 1 0,-2 0 0,1 1 0,0-1 0,0 1 0,-1 1 0,1-1 0,-1 1 0,1 0 0,-1 0 0,0 1 0,-10 1 0,-6 2-341,1 2 0,1 1-1,-37 14 1,5 2-6485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24575,'0'-19'0,"0"-18"0,6-49 0,-5 76 0,1 0 0,0 0 0,1 0 0,0 1 0,0-1 0,1 1 0,0 0 0,1 0 0,10-15 0,-15 24 0,0-1 0,0 1 0,0 0 0,1-1 0,-1 1 0,0 0 0,0 0 0,1-1 0,-1 1 0,0 0 0,0-1 0,1 1 0,-1 0 0,0 0 0,1 0 0,-1-1 0,0 1 0,1 0 0,-1 0 0,0 0 0,1 0 0,-1-1 0,0 1 0,1 0 0,-1 0 0,0 0 0,1 0 0,-1 0 0,1 0 0,-1 0 0,0 0 0,1 0 0,-1 0 0,1 1 0,-1-1 0,0 0 0,1 0 0,-1 0 0,0 0 0,1 0 0,-1 1 0,9 17 0,-2 26 0,-4-8 0,-2-7 0,2-1 0,0 0 0,2 0 0,16 48 0,-20-71 0,1 0 0,0-1 0,0 1 0,0-1 0,0 1 0,1-1 0,0 0 0,0 0 0,0 0 0,0 0 0,1-1 0,-1 1 0,1-1 0,0 0 0,0 0 0,0 0 0,0-1 0,1 1 0,-1-1 0,1 0 0,0-1 0,-1 1 0,1-1 0,0 1 0,0-2 0,0 1 0,0 0 0,0-1 0,0 0 0,0 0 0,0-1 0,0 1 0,8-3 0,-1 0 0,-1-1 0,1 0 0,-1-1 0,-1 0 0,1-1 0,-1 0 0,0-1 0,0 0 0,-1 0 0,17-18 0,4-7 0,42-58 0,-62 75 0,-1-1 0,0 1 0,-1-2 0,-1 1 0,0-1 0,5-24 0,-12 40 0,0 0 0,0 0 0,0 0 0,0 0 0,1 0 0,-1 0 0,0 0 0,1 0 0,-1 0 0,0 0 0,1 0 0,-1 0 0,1 0 0,0 0 0,-1 0 0,1 0 0,0 1 0,-1-1 0,1 0 0,0 0 0,2 0 0,-2 2 0,0 0 0,1 0 0,-1 1 0,0-1 0,0 1 0,0-1 0,0 1 0,0-1 0,-1 1 0,1 0 0,0-1 0,-1 1 0,1 2 0,10 24 0,1 0 0,1-1 0,1-1 0,20 27 0,-29-46 0,0 0 0,0 0 0,1-1 0,0 0 0,0 0 0,0 0 0,1-1 0,0 0 0,0 0 0,0 0 0,1-1 0,-1 0 0,1-1 0,0 0 0,0 0 0,0-1 0,1 0 0,-1 0 0,14 1 0,-15-4 0,0 0 0,-1 0 0,1-1 0,-1 0 0,1 0 0,-1 0 0,0-1 0,1 0 0,-1 0 0,-1 0 0,1-1 0,0 0 0,-1 0 0,0 0 0,0-1 0,0 0 0,6-9 0,8-9 0,-2-2 0,23-40 0,15-63 0,-55 128 0,0 0 0,1 0 0,-1-1 0,0 1 0,0 0 0,0 0 0,1 0 0,-1 0 0,0 0 0,0 0 0,1 0 0,-1 0 0,0 0 0,1 0 0,-1 0 0,0 0 0,0 0 0,1 0 0,-1 0 0,0 0 0,0 0 0,1 0 0,-1 0 0,0 0 0,0 0 0,0 1 0,1-1 0,-1 0 0,0 0 0,0 0 0,1 0 0,-1 0 0,0 1 0,0-1 0,0 0 0,0 0 0,1 0 0,-1 1 0,0-1 0,0 0 0,0 0 0,0 1 0,0-1 0,0 0 0,0 0 0,0 1 0,0-1 0,0 0 0,0 0 0,0 1 0,0-1 0,0 0 0,0 0 0,0 1 0,0-1 0,0 1 0,6 19 0,0 6 0,2 0 0,0 0 0,1 0 0,17 30 0,-22-48 0,0-1 0,1 0 0,-1-1 0,2 1 0,-1-1 0,1 0 0,0 0 0,10 7 0,-13-11 0,1 0 0,-1 0 0,1 0 0,0 0 0,-1-1 0,1 0 0,0 1 0,0-1 0,0-1 0,0 1 0,0-1 0,0 1 0,0-1 0,0 0 0,0-1 0,0 1 0,0-1 0,6-1 0,-4 0 0,0 0 0,0-1 0,0 1 0,0-1 0,-1-1 0,1 1 0,-1-1 0,0 0 0,0 0 0,0 0 0,-1-1 0,1 0 0,-1 0 0,0 0 0,0 0 0,5-12 0,2-6 0,0-1 0,-2-1 0,6-25 0,16-38 0,-31 88 0,0-1 0,0 1 0,0 0 0,0-1 0,0 1 0,1-1 0,-1 1 0,0 0 0,0-1 0,0 1 0,0-1 0,1 1 0,-1 0 0,0-1 0,0 1 0,1 0 0,-1-1 0,0 1 0,0 0 0,1 0 0,-1-1 0,0 1 0,1 0 0,-1 0 0,0-1 0,1 1 0,-1 0 0,1 0 0,-1 0 0,0 0 0,1 0 0,-1 0 0,1-1 0,-1 1 0,1 0 0,-1 0 0,0 0 0,1 0 0,-1 1 0,1-1 0,-1 0 0,0 0 0,1 0 0,-1 0 0,1 0 0,-1 0 0,0 1 0,1-1 0,-1 0 0,0 0 0,1 0 0,-1 1 0,0-1 0,1 0 0,-1 1 0,0-1 0,0 0 0,1 1 0,-1-1 0,0 0 0,0 1 0,1-1 0,-1 0 0,0 1 0,0-1 0,0 1 0,0-1 0,0 0 0,0 1 0,15 42 0,-10-25 0,0-6 0,0 0 0,1-1 0,0 0 0,0 0 0,2 0 0,-1-1 0,1 0 0,0-1 0,1 0 0,12 10 0,-17-16 0,1 1 0,0-1 0,1 0 0,-1 0 0,1 0 0,-1-1 0,1 0 0,0 0 0,0-1 0,0 1 0,0-1 0,0-1 0,0 1 0,0-1 0,0 0 0,0 0 0,0-1 0,0 1 0,0-1 0,0-1 0,0 1 0,-1-1 0,8-3 0,-1-2-7,0 1-1,0-2 1,-1 0-1,0 0 1,-1-1-1,0 0 1,11-13 0,10-8-1299,-4 5-5520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24575,'14'0'0,"10"0"0,8 13 0,-1 5-8191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7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24575,'0'-14'0,"0"-10"0,0 11 0,0 15 0,7 21 0,1 26 0,1 18 0,11 17 0,2 8 0,5 2 0,-3-9 0,8-5 0,5-10 0,-10-23 0,-10-20-8191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3:2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24575,'0'-6'0,"0"-10"0,13-1 0,25 2 0,25 3 0,22-9 0,17-1 0,4 2 0,-3 6 0,-12 5 0,-34 3 0,-41 4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2 289 24575,'-1'-34'0,"0"8"0,1 1 0,1-1 0,2 1 0,5-31 0,-7 51 0,0 0 0,1 1 0,-1-1 0,1 0 0,0 1 0,0-1 0,0 1 0,1-1 0,-1 1 0,1 0 0,0 0 0,0 1 0,1-1 0,-1 0 0,1 1 0,0 0 0,0 0 0,0 0 0,0 0 0,0 1 0,0 0 0,1 0 0,0 0 0,-1 0 0,1 0 0,0 1 0,8-1 0,-6 1 0,-1 1 0,1 0 0,0 0 0,-1 0 0,1 1 0,0 0 0,-1 0 0,1 1 0,-1 0 0,0 0 0,0 0 0,1 1 0,-2 0 0,9 5 0,-6-2 0,1 1 0,-1 0 0,-1 0 0,1 1 0,-1-1 0,-1 2 0,0-1 0,8 13 0,-3 1 0,0 0 0,-2 1 0,0 0 0,-2 0 0,0 1 0,-2 0 0,3 27 0,0 68 0,-8-105 0,0-1 0,-1 0 0,-1 1 0,0-1 0,-1 0 0,-7 18 0,10-29 0,0 0 0,-1-1 0,1 1 0,-1-1 0,0 1 0,1 0 0,-1-1 0,0 1 0,0-1 0,0 0 0,0 1 0,0-1 0,0 0 0,0 0 0,-1 1 0,1-1 0,0 0 0,-1 0 0,1 0 0,-1-1 0,-2 2 0,3-2 0,0 0 0,0-1 0,0 1 0,0-1 0,0 1 0,0-1 0,0 0 0,0 1 0,0-1 0,0 0 0,1 0 0,-1 1 0,0-1 0,0 0 0,1 0 0,-1 0 0,1 0 0,-1 0 0,0 0 0,1 0 0,0 0 0,-1-2 0,-3-8 0,0 0 0,1 0 0,1 0 0,0-1 0,0-13 0,2-1 0,1-1 0,2 0 0,1 1 0,1-1 0,1 1 0,14-35 0,-13 40 0,1 2 0,1-1 0,1 1 0,1 1 0,1 0 0,0 0 0,1 1 0,26-25 0,-33 36 0,0 1 0,1 0 0,-1 0 0,2 0 0,-1 1 0,0 0 0,1 0 0,-1 1 0,1 0 0,0 1 0,0 0 0,0 0 0,1 0 0,-1 1 0,0 0 0,1 1 0,-1 0 0,0 0 0,1 1 0,-1 0 0,0 0 0,0 1 0,1 0 0,-1 1 0,-1 0 0,1 0 0,0 0 0,-1 1 0,0 0 0,1 1 0,-2-1 0,1 2 0,-1-1 0,1 0 0,-1 1 0,-1 0 0,1 1 0,-1-1 0,7 13 0,-4-4 0,-2 0 0,0 1 0,0-1 0,-1 1 0,-1 0 0,-1 0 0,2 22 0,-3 117 0,-3-59 0,1-87 24,1 1 0,0-1 0,0 0 0,4 14 0,-5-21-81,1 0 0,0 0 0,0 0-1,-1 0 1,1 0 0,0 0 0,1 0 0,-1 0 0,0-1 0,1 1 0,-1 0 0,1-1-1,-1 1 1,1-1 0,-1 0 0,1 0 0,0 1 0,0-1 0,0 0 0,0 0 0,0-1-1,0 1 1,0 0 0,0-1 0,2 1 0,28 0-6769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1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123 266 24575,'3'-9'0,"1"1"0,-1-1 0,0 0 0,-1 0 0,0 0 0,0 0 0,0-12 0,-2 20 0,0 1 0,0-1 0,1 0 0,-1 1 0,0-1 0,0 0 0,0 0 0,0 1 0,0-1 0,0 0 0,0 0 0,0 1 0,0-1 0,0 0 0,0 1 0,0-1 0,0 0 0,-1 0 0,1 1 0,0-1 0,-1 0 0,1 1 0,0-1 0,-1 1 0,1-1 0,-1 0 0,1 1 0,-1-1 0,1 1 0,-1-1 0,1 1 0,-1 0 0,0-1 0,1 1 0,-1-1 0,0 1 0,1 0 0,-1 0 0,0-1 0,1 1 0,-1 0 0,0 0 0,0 0 0,1 0 0,-1 0 0,0 0 0,0 0 0,1 0 0,-1 0 0,0 0 0,1 0 0,-1 0 0,0 1 0,0-1 0,1 0 0,-2 1 0,-2 1 0,-1 1 0,1-1 0,0 1 0,0 0 0,1 0 0,-1 1 0,-6 7 0,0 3 0,1 1 0,0 0 0,1 0 0,1 1 0,0 1 0,2-1 0,-1 1 0,-4 28 0,6-23 0,1 0 0,1 0 0,1 1 0,1-1 0,0 1 0,6 29 0,-5-46 0,1-1 0,-1 1 0,1-1 0,0 1 0,1-1 0,-1 0 0,1 0 0,0 0 0,0 0 0,1-1 0,-1 1 0,1-1 0,0 0 0,0 0 0,1 0 0,-1-1 0,1 1 0,0-1 0,0 0 0,6 3 0,-8-5 0,0 0 0,1 0 0,-1-1 0,0 1 0,0 0 0,1-1 0,-1 0 0,0 0 0,1 0 0,-1 0 0,0-1 0,1 1 0,-1-1 0,0 0 0,0 0 0,0 0 0,0 0 0,0 0 0,0-1 0,0 1 0,0-1 0,0 0 0,0 0 0,-1 0 0,1 0 0,-1-1 0,0 1 0,0 0 0,0-1 0,0 0 0,0 0 0,0 1 0,0-1 0,-1 0 0,2-5 0,3-6 0,-1-1 0,-1 1 0,0-1 0,-1 0 0,-1 0 0,0 0 0,-1-1 0,-1 1 0,0 0 0,-1 0 0,-1-1 0,0 1 0,-1 0 0,0 0 0,-2 1 0,1-1 0,-2 1 0,0 0 0,-1 0 0,-15-24 0,17 32 0,0-1 0,1 0 0,0-1 0,0 1 0,-5-16 0,9 22 0,0-1 0,-1 0 0,1 1 0,0-1 0,0 0 0,0 0 0,0 1 0,0-1 0,0 0 0,1 1 0,-1-1 0,0 0 0,1 1 0,0-1 0,-1 0 0,1 1 0,0-1 0,0 1 0,0-1 0,0 1 0,0 0 0,0-1 0,0 1 0,0 0 0,0 0 0,1-1 0,-1 1 0,1 0 0,-1 0 0,1 1 0,-1-1 0,1 0 0,-1 0 0,4 0 0,23-9 0,0 2 0,1 1 0,0 1 0,1 1 0,-1 2 0,55 0 0,-80 4 0,1-1 0,-1 0 0,1 1 0,-1 0 0,0 0 0,1 0 0,-1 1 0,0 0 0,0-1 0,0 1 0,0 1 0,0-1 0,0 0 0,-1 1 0,1 0 0,4 5 0,-3-2 0,-1-1 0,0 1 0,0 0 0,-1 1 0,1-1 0,-2 1 0,1-1 0,-1 1 0,3 11 0,0 12 0,-2-1 0,-1 1 0,-1-1 0,-4 32 0,2-42 0,-7 101 0,7-151 0,1 0 0,1 0 0,2 0 0,1 0 0,2 0 0,14-47 0,-13 57 0,1 1 0,0-1 0,2 1 0,0 1 0,1 0 0,1 0 0,0 1 0,2 1 0,0 0 0,20-19 0,-27 30 0,1 1 0,-1-1 0,1 1 0,0 1 0,0-1 0,1 1 0,14-5 0,-20 8 0,1 0 0,-1 0 0,1 1 0,-1-1 0,1 1 0,-1 0 0,1 0 0,-1 0 0,1 0 0,-1 0 0,1 1 0,-1 0 0,1 0 0,-1 0 0,0 0 0,1 0 0,-1 0 0,0 1 0,0 0 0,0 0 0,0 0 0,0 0 0,3 2 0,0 4 0,0-1 0,-1 1 0,1 0 0,-2 0 0,1 0 0,-1 1 0,0 0 0,-1-1 0,3 13 0,18 91 0,-20-88 0,9 69-49,-11-68-115,1 0-1,0-1 1,2 0-1,1 0 1,1 0-1,1-1 0,13 25 1,-8-26-6662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24575,'18'354'0,"2"103"0,-20-457 0,0 12 0,0 0 0,-1 0 0,-1 0 0,1 0 0,-2 0 0,-4 13 0,7-26 0,0 1 0,1 0 0,-1 0 0,0 0 0,0-1 0,0 1 0,0 0 0,0 0 0,-1-1 0,1 1 0,0 0 0,0 0 0,0 0 0,0-1 0,0 1 0,0 0 0,0 0 0,0 0 0,0-1 0,0 1 0,-1 0 0,1 0 0,0 0 0,0 0 0,0-1 0,0 1 0,-1 0 0,1 0 0,0 0 0,0 0 0,0 0 0,-1 0 0,1-1 0,0 1 0,0 0 0,0 0 0,-1 0 0,1 0 0,0 0 0,0 0 0,-1 0 0,1 0 0,0 0 0,0 0 0,0 0 0,-1 0 0,1 0 0,0 0 0,0 0 0,-1 1 0,1-1 0,0 0 0,0 0 0,0 0 0,0 0 0,-1 0 0,1 0 0,0 0 0,0 1 0,0-1 0,0 0 0,-1 0 0,1 0 0,0 0 0,0 1 0,0-1 0,0 0 0,-6-23 0,1-31-1365,1-9-5461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24575,'0'-4'0,"1"0"0,0 0 0,1 0 0,-1 0 0,1 0 0,0 0 0,0 1 0,0-1 0,5-6 0,4-8 0,2-6 0,1 1 0,1 1 0,1 1 0,1 0 0,1 1 0,39-35 0,-42 43 0,0 0 0,1 1 0,1 1 0,-1 1 0,1 0 0,1 1 0,0 1 0,0 1 0,0 0 0,30-5 0,-41 10 0,0 0 0,0 1 0,0 0 0,0 0 0,0 0 0,0 1 0,0 0 0,0 1 0,0-1 0,0 1 0,0 1 0,-1-1 0,1 1 0,-1 0 0,0 1 0,0-1 0,0 1 0,0 0 0,-1 1 0,0 0 0,6 5 0,-5-3 0,-1 1 0,0-1 0,0 1 0,0 0 0,-1 0 0,-1 0 0,1 1 0,-1 0 0,-1-1 0,1 1 0,-2 0 0,1 0 0,-1 0 0,0 0 0,-1 0 0,-1 10 0,0-11 0,0 0 0,-1 0 0,0 0 0,0 0 0,-1-1 0,0 1 0,-1-1 0,1 0 0,-2 0 0,1 0 0,-1 0 0,1 0 0,-2-1 0,1 0 0,-1 0 0,0-1 0,0 1 0,-10 5 0,-11 7 0,-1-1 0,-1-2 0,-35 14 0,51-23 0,-5 2 0,-23 10 0,-47 14 0,78-29 0,-1 0 0,0 0 0,0-1 0,0-1 0,0 0 0,0 0 0,0-1 0,0-1 0,-21-3 0,28 3 0,1 0 0,-1 0 0,0-1 0,1 1 0,-1-1 0,1 0 0,0 0 0,-1 0 0,1-1 0,-5-4 0,7 6 0,1 0 0,-1 0 0,0 0 0,1 1 0,-1-1 0,1 0 0,0 0 0,-1 0 0,1 0 0,0 0 0,-1 0 0,1 0 0,0 0 0,0 0 0,0 0 0,0 0 0,0 0 0,0 0 0,0 0 0,0 0 0,0 0 0,0-1 0,1 1 0,-1 1 0,0-1 0,1 0 0,-1 0 0,1 0 0,-1 0 0,1 0 0,-1 0 0,1 0 0,0 1 0,0-1 0,-1 0 0,1 0 0,0 1 0,0-1 0,0 0 0,-1 1 0,1-1 0,0 1 0,0 0 0,0-1 0,2 0 0,42-16-1365,10 3-5461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24575,'0'13'0,"0"11"0,6 16 0,3 6 0,-1 10 0,-1 1 0,-2-2 0,-2 2 0,-15-7 0,-5-27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9:40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1217,'-1'-4,"1"-1,0 1,1 0,-1-1,1 1,0 0,0-1,0 1,1 0,-1 0,1 0,0 0,0 0,4-4,-1 3,0 0,1 0,-1 1,1 0,0 0,0 0,1 1,6-3,18-7,0 2,1 2,65-11,38-12,-71 12,0 2,1 3,86-8,211-34,26-3,-280 48,124-31,55-9,239-27,-276 38,190-46,55-7,281-39,-551 84,103-16,-245 49,129-41,-2-1,-115 41,0 3,112-1,197 17,-152 2,-203-4,0 2,0 2,0 2,-1 2,0 2,79 28,97 41,-41-13,8 3,-129-39,-2 3,98 70,-65-40,-55-40,45 19,-56-30,-1 1,0 1,-1 1,43 35,52 60,4-7,151 96,-185-137,-59-36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2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24575,'0'-6'0,"7"3"0,2 10 0,12 24 0,4 6-8191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3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24575,'0'7'0,"0"8"0,0 16 0,0 15 0,0 14 0,6 9 0,3 7 0,-1 3 0,-1 2 0,-2 1 0,-2-8 0,-2-9 0,0-3 0,-1-5 0,-7-12 0,-15-28 0,-5-35 0,3-16-8191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3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10 186 24575,'0'-4'0,"1"0"0,0 1 0,0-1 0,0 0 0,0 0 0,1 0 0,0 1 0,-1-1 0,1 1 0,0 0 0,1-1 0,2-2 0,35-37 0,-27 33 0,1 0 0,-1 0 0,2 1 0,-1 1 0,1 1 0,0 0 0,1 0 0,-1 2 0,1 0 0,0 1 0,1 0 0,32-2 0,-40 6 0,0 0 0,0 0 0,-1 0 0,1 1 0,0 1 0,0-1 0,-1 1 0,1 1 0,-1 0 0,1 0 0,-1 1 0,0-1 0,-1 2 0,1-1 0,-1 1 0,0 1 0,0-1 0,0 1 0,-1 0 0,1 0 0,-2 1 0,1 0 0,-1 0 0,0 1 0,7 13 0,-9-16 0,0 1 0,-1-1 0,0 1 0,0 0 0,0-1 0,-1 1 0,0 0 0,0 0 0,0 0 0,-1 0 0,0 0 0,0 0 0,0 0 0,-1 0 0,0 0 0,0 0 0,-1 0 0,1 0 0,-1-1 0,-1 1 0,1 0 0,-1-1 0,0 0 0,0 0 0,0 0 0,-1 0 0,0 0 0,0-1 0,0 1 0,-9 7 0,-2-2 0,1 1 0,-2-2 0,1 0 0,-1-1 0,0 0 0,-1-1 0,0-1 0,0-1 0,-22 5 0,23-7 15,1-1 0,-1 0 0,1-1 0,-1 0 0,0-1 0,0-1 0,-17-3 0,26 2-102,0 1-1,-1-2 1,1 1 0,1-1-1,-1 0 1,0 0 0,1-1-1,-1 0 1,1 0-1,0 0 1,1-1 0,-1 0-1,1 0 1,0 0 0,0-1-1,-7-10 1,-15-36-6739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4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75 852 24575,'0'1'0,"0"0"0,0 0 0,0 0 0,0 0 0,0 0 0,0 0 0,0 0 0,0 0 0,0 0 0,0 0 0,0 0 0,1 0 0,-1 0 0,0 0 0,1 0 0,-1 0 0,1 0 0,-1 0 0,1 0 0,-1-1 0,1 1 0,0 0 0,-1 0 0,1-1 0,0 1 0,0 0 0,0-1 0,-1 1 0,1 0 0,0-1 0,0 0 0,0 1 0,0-1 0,0 1 0,0-1 0,0 0 0,0 0 0,0 0 0,0 1 0,0-1 0,0 0 0,0 0 0,0 0 0,0-1 0,0 1 0,0 0 0,0 0 0,0 0 0,0-1 0,0 1 0,0-1 0,0 1 0,1-1 0,8-3 0,-1-1 0,0 0 0,0-1 0,11-8 0,-5 2 0,0-1 0,-1-1 0,0 0 0,-1-1 0,-1-1 0,-1 0 0,0 0 0,-1-1 0,-1 0 0,0-1 0,-1 0 0,-1-1 0,7-29 0,-13 44 0,0 0 0,0 0 0,0 0 0,0-1 0,-1 1 0,0 0 0,0 0 0,0-1 0,0 1 0,-1 0 0,0 0 0,1 0 0,-2 0 0,1 0 0,0 0 0,-1 0 0,0 0 0,0 0 0,0 1 0,0-1 0,0 0 0,-1 1 0,0 0 0,1 0 0,-1 0 0,-1 0 0,1 0 0,0 1 0,-1-1 0,1 1 0,-1 0 0,1 0 0,-1 0 0,0 0 0,0 1 0,-8-2 0,3 1 0,1 0 0,-1 1 0,0 0 0,0 1 0,1 0 0,-1 0 0,0 1 0,1 0 0,-1 1 0,1 0 0,-1 0 0,1 1 0,0 0 0,0 0 0,0 1 0,0 0 0,-7 5 0,7-3 0,0 0 0,0 1 0,1 0 0,0 1 0,0 0 0,1 0 0,0 0 0,0 0 0,1 1 0,0 0 0,0 0 0,1 1 0,1-1 0,0 1 0,0 0 0,0 0 0,1 0 0,0 14 0,1-16 0,2 0 0,-1 0 0,1 0 0,0 0 0,0 0 0,1 0 0,0 0 0,1-1 0,0 1 0,0-1 0,0 0 0,1 1 0,0-2 0,1 1 0,-1 0 0,1-1 0,1 0 0,-1 0 0,1 0 0,0-1 0,0 0 0,1 0 0,12 7 0,-4-4 0,2 0 0,-1-1 0,1 0 0,0-2 0,1 0 0,-1-1 0,1 0 0,0-2 0,0 0 0,0-1 0,0-1 0,0 0 0,0-2 0,0 0 0,0-1 0,21-6 0,-20 4 0,0-2 0,0 0 0,0-2 0,-1 0 0,0 0 0,-1-2 0,0 0 0,-1-1 0,0-1 0,-1 0 0,0-1 0,-1-1 0,-1 0 0,14-21 0,-11 11 0,-2-2 0,0 0 0,-2 0 0,-1-1 0,-2-1 0,0 0 0,-2 0 0,-1 0 0,3-47 0,-5-21 0,-11-151 0,5 228 0,-15 109 0,-9 275 0,26-319 0,3 1 0,1-1 0,2 0 0,2 0 0,2-1 0,16 46 0,-20-76 0,0-1 0,0 0 0,1 0 0,1-1 0,0 0 0,1 0 0,0 0 0,1-2 0,21 20 0,-26-26 0,0 0 0,0 0 0,1 0 0,0-1 0,-1 0 0,1 0 0,0-1 0,0 1 0,1-1 0,-1-1 0,0 1 0,1-1 0,-1 0 0,1 0 0,-1-1 0,1 0 0,-1 0 0,1-1 0,-1 0 0,0 0 0,1 0 0,-1-1 0,0 0 0,10-4 0,-5 0 0,0-1 0,0 0 0,-1-1 0,0 0 0,0-1 0,-1 0 0,0 0 0,-1-1 0,0 0 0,0-1 0,-1 0 0,-1 0 0,0 0 0,0-1 0,-1 0 0,0 0 0,-1 0 0,-1-1 0,0 1 0,-1-1 0,0 0 0,-1 0 0,0 0 0,-2-20 0,1 31 0,0 1 0,0-1 0,0 0 0,0 1 0,0-1 0,0 0 0,-1 1 0,1-1 0,-1 1 0,1-1 0,-1 0 0,0 1 0,1 0 0,-1-1 0,0 1 0,0-1 0,0 1 0,0 0 0,0 0 0,-1-1 0,1 1 0,-2-1 0,-5 10 0,6 18 0,3-16 10,1-1-1,0 0 1,0 1-1,1-1 1,0 0-1,0 0 0,1-1 1,1 1-1,-1-1 1,1 0-1,8 9 1,4 4-503,0 0 0,36 30 0,5-2-6333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4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35 24575,'-13'0'0,"-5"-13"0,-5-5 0,0 15 0,19 7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1348 24575,'0'-12'0,"0"0"0,1 0 0,1 0 0,-1 0 0,2 0 0,6-20 0,-7 28 0,-1 0 0,1 0 0,0 1 0,0-1 0,1 1 0,-1 0 0,1 0 0,-1 0 0,1 0 0,0 0 0,0 0 0,1 1 0,-1-1 0,0 1 0,1 0 0,0 0 0,-1 0 0,1 1 0,0-1 0,0 1 0,0 0 0,0 0 0,7-1 0,-5 1 0,0 1 0,0 0 0,0 1 0,0-1 0,0 1 0,-1 0 0,1 0 0,0 1 0,-1-1 0,1 2 0,-1-1 0,1 0 0,9 7 0,-7-3 0,1 1 0,-1-1 0,0 2 0,0-1 0,-1 1 0,0 0 0,8 13 0,-7-9 0,0 1 0,-1 0 0,0 1 0,-2-1 0,1 1 0,-1 1 0,-1-1 0,-1 0 0,0 1 0,-1 0 0,1 18 0,-3-31 0,0 1 0,-1 0 0,1 0 0,0-1 0,-1 1 0,0 0 0,1-1 0,-1 1 0,0 0 0,-3 3 0,4-5 0,0-1 0,-1 1 0,1 0 0,-1-1 0,1 1 0,-1-1 0,0 1 0,1-1 0,-1 1 0,1-1 0,-1 1 0,0-1 0,1 0 0,-1 1 0,0-1 0,0 0 0,1 0 0,-1 1 0,0-1 0,0 0 0,1 0 0,-1 0 0,0 0 0,-1 0 0,0-1 0,0 0 0,0 0 0,1 0 0,-1 0 0,0 0 0,0 0 0,1-1 0,-1 1 0,1-1 0,-1 1 0,1-1 0,0 0 0,-1 1 0,1-1 0,0 0 0,0 0 0,0 0 0,0 0 0,1 0 0,-1 0 0,1 0 0,-1 0 0,1 0 0,-1 0 0,1-3 0,-1-5 0,1 1 0,0-1 0,1 1 0,0-1 0,0 1 0,1 0 0,0-1 0,1 1 0,0 0 0,0 0 0,1 0 0,0 1 0,1-1 0,5-7 0,6-7 0,0 0 0,1 1 0,34-31 0,-39 41 0,1 1 0,0 0 0,1 1 0,0 1 0,1 0 0,0 1 0,0 0 0,1 1 0,0 1 0,0 1 0,0 0 0,28-4 0,-37 9 0,-1 1 0,0 0 0,1 1 0,-1-1 0,0 1 0,0 1 0,0-1 0,0 1 0,-1 0 0,1 0 0,-1 0 0,1 1 0,-1 0 0,0 0 0,-1 0 0,1 1 0,-1-1 0,5 8 0,2 1 0,-1 1 0,-1 0 0,0 1 0,0 0 0,10 28 0,0 28 0,-16-56 0,0 0 0,0-1 0,2 0 0,0 0 0,0 0 0,2 0 0,11 20 0,-15-31 0,0-1 0,-1 1 0,1 0 0,0-1 0,0 1 0,0-1 0,1 0 0,-1 0 0,0 0 0,1 0 0,-1-1 0,1 1 0,0-1 0,-1 0 0,9 1 0,-4-1 0,-1-1 0,1 0 0,0 0 0,-1-1 0,1 0 0,0 0 0,11-4 0,4-4 0,-1 0 0,0-1 0,-1 0 0,24-17 0,-21 11 0,-1-1 0,-1 0 0,-1-2 0,-1 0 0,34-42 0,-43 47 0,-1-1 0,0 0 0,-1 0 0,-1-1 0,0 0 0,-1-1 0,-1 0 0,-1 0 0,0 0 0,3-25 0,-8 38 0,1-1 0,-1 0 0,0 1 0,0-1 0,0 1 0,-1-1 0,0 1 0,0-1 0,0 1 0,0-1 0,0 1 0,-1 0 0,0-1 0,0 1 0,0 0 0,-1 0 0,1 1 0,-1-1 0,0 0 0,0 1 0,0 0 0,-1 0 0,1 0 0,-1 0 0,1 0 0,-1 1 0,0-1 0,0 1 0,0 0 0,-1 0 0,1 1 0,0-1 0,-1 1 0,1 0 0,-1 0 0,1 0 0,-9 1 0,5-1 0,-1 0 0,1 1 0,0 0 0,0 1 0,0 0 0,0 0 0,0 1 0,0 0 0,0 0 0,1 1 0,-1 0 0,1 0 0,-1 1 0,1 0 0,0 0 0,0 0 0,1 1 0,0 0 0,-1 1 0,2-1 0,-7 8 0,4 0 0,1-1 0,0 1 0,1 1 0,1-1 0,0 1 0,1 0 0,0 0 0,1 0 0,0 0 0,2 1 0,0-1 0,0 18 0,1-24 0,0-1 0,1 1 0,0-1 0,0 0 0,1 1 0,0-1 0,0 0 0,1 0 0,-1 0 0,1-1 0,1 1 0,0-1 0,0 1 0,0-1 0,0 0 0,1-1 0,0 1 0,0-1 0,1 0 0,-1 0 0,1-1 0,0 1 0,1-1 0,-1-1 0,10 5 0,5-1 0,0-1 0,1 0 0,0-2 0,0-1 0,0 0 0,25-2 0,5-1 0,75-12 0,-115 11 0,0-1 0,0-1 0,-1 0 0,1-1 0,-1 0 0,21-10 0,-28 11 0,0 1 0,0-1 0,0 0 0,0 0 0,0-1 0,-1 1 0,1-1 0,-1 1 0,0-1 0,0 0 0,0-1 0,-1 1 0,1 0 0,-1-1 0,0 1 0,-1-1 0,1 0 0,1-7 0,-3 10 0,1-1 0,-1 1 0,0 0 0,0-1 0,0 1 0,0-1 0,0 1 0,-1-1 0,1 1 0,-1 0 0,0-1 0,1 1 0,-1 0 0,0 0 0,0-1 0,0 1 0,-1 0 0,1 0 0,-1 0 0,-2-3 0,0 2 0,1 0 0,-1 1 0,1-1 0,-1 1 0,0-1 0,0 1 0,0 1 0,-1-1 0,1 0 0,-9-1 0,7 2 0,0 0 0,0 0 0,0 0 0,0 1 0,0 0 0,0 0 0,0 0 0,0 1 0,0 0 0,0 0 0,0 0 0,0 1 0,0 0 0,1 0 0,-1 1 0,1-1 0,-8 6 0,7-2 0,1 0 0,0 1 0,1 0 0,0 0 0,0 0 0,0 0 0,0 1 0,1-1 0,1 1 0,-1 0 0,1 0 0,1 0 0,-2 8 0,1 4 0,0-1 0,1 1 0,1 0 0,4 24 0,-3-36 0,1-1 0,0 0 0,0 0 0,0 0 0,1-1 0,0 1 0,1-1 0,0 1 0,0-1 0,0 0 0,0-1 0,1 1 0,0-1 0,0 0 0,1 0 0,-1 0 0,1-1 0,0 0 0,0 0 0,1 0 0,-1-1 0,1 0 0,-1 0 0,1-1 0,0 0 0,0 0 0,1 0 0,-1-1 0,0 0 0,0-1 0,0 1 0,1-1 0,-1-1 0,0 1 0,1-1 0,-1-1 0,0 1 0,0-1 0,0-1 0,0 1 0,-1-1 0,1 0 0,-1-1 0,1 1 0,-1-1 0,9-8 0,-5 2 0,-2 1 0,1-1 0,-1-1 0,-1 0 0,0 0 0,0 0 0,-1-1 0,-1 1 0,0-2 0,0 1 0,3-19 0,0-7 0,-1 0 0,2-65 0,-8 29 0,-4 0 0,-2 1 0,-4 0 0,-3 0 0,-3 1 0,-4 0 0,-2 2 0,-4 0 0,-2 2 0,-3 0 0,-68-107 0,77 144 0,-1 2 0,-1 0 0,-52-48 0,64 66 0,-2 1 0,1 0 0,-1 1 0,-1 0 0,1 1 0,-1 1 0,-1 0 0,0 1 0,1 1 0,-2 0 0,-19-3 0,30 7 7,-1 0 0,1 1 0,0 0 0,-1 1 0,1-1 0,0 1 0,-1 0 0,1 0 0,0 0 0,0 1 0,0 0 0,0 0-1,0 0 1,0 1 0,-8 5 0,6-3-171,0 1 0,1 1 0,-1-1 0,1 1 0,1 0 0,-1 0 0,1 1 0,-6 11 0,-14 36-6662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24575,'0'-63'0,"0"45"0,0 45 0,-1-11 0,2 1 0,0-1 0,1 1 0,1-1 0,8 29 0,-10-42 0,0 1 0,1-1 0,-1 1 0,1-1 0,-1 0 0,1 1 0,0-1 0,0 0 0,0 0 0,1-1 0,-1 1 0,1 0 0,0-1 0,-1 1 0,1-1 0,0 0 0,1 0 0,-1 0 0,0 0 0,0-1 0,1 1 0,-1-1 0,1 0 0,-1 0 0,1 0 0,0-1 0,-1 1 0,1-1 0,0 0 0,-1 0 0,1 0 0,5-1 0,1-1 0,-1-1 0,1 0 0,0-1 0,-1 0 0,0 0 0,0-1 0,0 0 0,-1-1 0,1 0 0,-1 0 0,-1-1 0,13-12 0,-2-2 0,0 0 0,-1-1 0,19-34 0,-6-8 0,-26 52 0,2-1 0,-1 2 0,1-1 0,1 1 0,11-17 0,-17 27 0,0 0 0,0 0 0,0 0 0,0 0 0,0 0 0,0 0 0,0 0 0,0 1 0,0-1 0,0 0 0,1 0 0,-1 1 0,0-1 0,0 1 0,1-1 0,-1 1 0,0 0 0,1-1 0,-1 1 0,1 0 0,-1 0 0,0 0 0,1 0 0,2 0 0,-2 1 0,0 0 0,1 0 0,-1 1 0,0-1 0,0 0 0,0 1 0,0-1 0,0 1 0,0 0 0,-1 0 0,1 0 0,-1-1 0,2 4 0,7 10 0,-2 0 0,0 1 0,8 23 0,-9-22 0,33 98 0,-5-14 0,-34-98 0,0 0 0,0 0 0,0 0 0,0 0 0,1 0 0,-1 0 0,1 0 0,0-1 0,0 1 0,0-1 0,0 1 0,1-1 0,-1 0 0,0 0 0,1 0 0,0 0 0,-1-1 0,6 3 0,-5-4 0,-1 0 0,1 0 0,0 0 0,0-1 0,0 1 0,0-1 0,0 0 0,0 0 0,0 0 0,-1 0 0,1 0 0,0 0 0,-1-1 0,1 0 0,-1 1 0,0-1 0,0 0 0,1 0 0,-1 0 0,3-5 0,53-56 0,94-135 0,-145 189 0,-4 5 0,1-2 0,0 0 0,0 1 0,1 0 0,-1 0 0,10-7 0,-13 11 0,0 0 0,0 1 0,0-1 0,1 0 0,-1 1 0,0-1 0,1 1 0,-1-1 0,0 1 0,1 0 0,-1-1 0,1 1 0,-1 0 0,0 0 0,1 0 0,-1 0 0,1 0 0,-1 1 0,0-1 0,1 0 0,-1 1 0,0-1 0,1 1 0,-1-1 0,0 1 0,1-1 0,-1 1 0,0 0 0,0 0 0,0 0 0,0 0 0,0 0 0,1 1 0,6 8 0,0 0 0,-1 1 0,-1 0 0,0 1 0,0-1 0,-1 1 0,-1 0 0,0 1 0,4 18 0,-4-14 0,2 1 0,0-1 0,0-1 0,17 30 0,-20-42 0,-1 0 0,1-1 0,0 1 0,0-1 0,0 0 0,1 0 0,-1 0 0,1 0 0,0 0 0,0-1 0,0 0 0,0 0 0,0 0 0,0 0 0,0-1 0,1 1 0,-1-1 0,1 0 0,-1 0 0,1-1 0,-1 0 0,1 1 0,5-2 0,4-1 0,0-1 0,0 0 0,0-1 0,-1-1 0,1 0 0,-1-1 0,0 0 0,-1-1 0,0 0 0,21-17 0,20-10 0,-50 32 1,-1 1-1,1-1 1,-1 1-1,1-1 0,-1 1 1,1 0-1,0 0 1,0 0-1,0 1 1,0-1-1,0 1 1,0-1-1,0 1 1,-1 0-1,1 0 0,0 0 1,0 1-1,0-1 1,0 1-1,0 0 1,0-1-1,0 1 1,-1 1-1,1-1 0,2 2 1,2 2-4,-1 0 1,0 1-1,0 1 1,0-1-1,-1 1 1,9 14-1,25 27-1356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8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24575,'7'0'0,"15"0"0,4 0-8191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23 24575,'0'-23'0,"-1"28"0,4 41 0,24 108 0,5 41 0,-18-43 0,-9 245 0,-13-426-1365,-1-12-5461</inkml:trace>
  <inkml:trace contextRef="#ctx0" brushRef="#br0" timeOffset="1">0 453 24575,'0'-7'0,"14"-2"0,17 1 0,17 1 0,13 2 0,10 2 0,6 1 0,3 1 0,-5 1 0,-16 1-8191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18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24575,'-7'0'0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7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90,'-7'0,"12"0,17 0,13-7,6-2,17 1,11 1,0 2,-4 2,0 1,-5-12,-5-3,-13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2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551 123,'0'29,"-1"-20,0 0,0 0,2 0,-1 0,1 0,0 0,1 0,0 0,0 0,1-1,4 10,-7-18,0 0,0 0,1 1,-1-1,0 0,0 0,0 0,1 0,-1 0,0 1,0-1,1 0,-1 0,0 0,0 0,0 0,1 0,-1 0,0 0,0 0,1 0,-1 0,0 0,0 0,1 0,-1 0,0 0,0 0,1 0,-1 0,0 0,0-1,1 1,-1 0,0 0,0 0,0 0,1 0,-1-1,0 1,0 0,0 0,0 0,0-1,1 1,-1 0,0 0,0 0,0-1,0 1,0 0,0 0,0-1,0 1,0 0,0 0,0-1,0 1,0 0,0-1,5-19,-3 8,0 0,-1 0,-1 0,0 0,-1 0,0 0,0 0,-2 0,-5-19,6 25,-1 0,1 1,-1-1,0 1,-1 0,1-1,-1 2,0-1,-1 0,1 1,-1 0,0 0,0 0,0 0,0 1,0 0,-1 0,0 0,1 1,-12-3,4 2,0 0,0 1,-1 0,1 1,0 1,-1 0,1 0,0 2,0 0,0 0,0 1,0 1,0 0,-21 10,19-6,1 1,0 0,0 1,1 0,0 1,1 0,1 1,-1 1,2 0,0 0,-12 22,7-8,2 0,0 1,2 0,2 1,0 1,2-1,1 1,1 0,0 37,4-57,2-1,-1 1,1 0,0 0,1 0,0-1,1 1,0-1,1 1,0-1,0 0,0 0,10 12,-5-9,1-2,0 1,0-1,1 0,0-1,0-1,1 0,21 11,-7-7,1-1,-1-1,2-1,0-2,0 0,0-2,0-2,54 1,-47-4,0-2,0-2,-1-1,38-10,-27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2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24575,'1'-4'0,"0"-1"0,0 1 0,0-1 0,0 1 0,0 0 0,1-1 0,3-4 0,6-20 0,5-94 0,-15 647 0,-3-220 0,2-289 0,0 0 0,1 0 0,1 0 0,0 0 0,1-1 0,1 1 0,0-1 0,9 20 0,-9-26 0,0-1 0,1 0 0,0 0 0,0 0 0,0-1 0,1 0 0,0 0 0,0 0 0,0-1 0,1 0 0,0 0 0,0-1 0,0 1 0,0-1 0,1-1 0,14 5 0,2-1 0,1-1 0,0-1 0,0-1 0,0-1 0,0-2 0,1 0 0,-1-2 0,34-4 0,-54 4 7,-1 0-1,1 0 0,-1-1 0,0 1 1,1-1-1,-1 0 0,0 0 1,0 0-1,0 0 0,-1-1 1,1 0-1,0 1 0,-1-1 1,0-1-1,6-6 0,-4 3-189,-1 0 0,1-1-1,-2 0 1,1 1 0,-1-1 0,0-1-1,2-9 1,7-41-6643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27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24575,'0'-7'0,"0"-8"0,7-2 0,8 1 0,16 5 0,8 3 0,5 3 0,8 10 0,2 3 0,-8 0-8191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2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0 280 24575,'0'-6'0,"0"0"0,1 0 0,-1-1 0,1 1 0,0 0 0,1 1 0,-1-1 0,1 0 0,0 0 0,1 1 0,-1-1 0,1 1 0,0-1 0,1 1 0,-1 0 0,1 1 0,0-1 0,0 1 0,0-1 0,1 1 0,0 0 0,0 1 0,0-1 0,0 1 0,0 0 0,0 0 0,1 1 0,7-3 0,-6 3 0,1 0 0,-1 1 0,1 0 0,-1 0 0,1 1 0,0 0 0,-1 0 0,1 1 0,-1 0 0,1 0 0,-1 1 0,1 0 0,-1 0 0,0 1 0,0 0 0,0 0 0,0 1 0,-1-1 0,1 2 0,-1-1 0,0 1 0,9 8 0,-3 0 0,0 0 0,-1 0 0,0 1 0,-2 0 0,1 1 0,-2 0 0,0 0 0,0 1 0,-2 0 0,0 1 0,-1-1 0,0 1 0,-2 0 0,0 0 0,-1 1 0,0-1 0,-2 0 0,0 1 0,-1-1 0,0 0 0,-5 20 0,6-36 0,0 1 0,-1-1 0,1 1 0,0-1 0,-1 0 0,1 1 0,0-1 0,-1 0 0,0 0 0,1 1 0,-1-1 0,0 0 0,0 0 0,1 0 0,-1 0 0,0 0 0,0 0 0,0 0 0,-2 1 0,2-3 0,1 1 0,-1-1 0,0 1 0,0-1 0,1 0 0,-1 1 0,1-1 0,-1 0 0,0 1 0,1-1 0,-1 0 0,1 0 0,0 0 0,-1 0 0,1 0 0,0 1 0,-1-1 0,1 0 0,0 0 0,0 0 0,0 0 0,0 0 0,0 0 0,0 0 0,0 0 0,0 0 0,1-1 0,-1-19 0,0 1 0,2 0 0,1-1 0,0 1 0,1 0 0,13-33 0,53-116 0,-62 152 0,1-5 0,2 1 0,1 1 0,0 0 0,25-30 0,-33 45 0,0 0 0,1 0 0,0 0 0,-1 1 0,1 0 0,1 0 0,-1 0 0,1 1 0,-1 0 0,1 0 0,0 0 0,0 1 0,0-1 0,1 2 0,-1-1 0,0 1 0,1-1 0,-1 2 0,1-1 0,-1 1 0,9 1 0,-10 0 0,-1 0 0,1 1 0,-1-1 0,1 1 0,-1 0 0,0 1 0,1-1 0,-1 1 0,0 0 0,-1 0 0,1 0 0,0 0 0,-1 1 0,0-1 0,0 1 0,0 0 0,0 0 0,-1 0 0,1 0 0,-1 0 0,0 1 0,0-1 0,2 10 0,1 6 0,0 0 0,-1 0 0,0 1 0,-1 25 0,-1 18 0,-3-41 0,2 0 0,6 45 0,-5-61 0,0 0 0,0 0 0,1 0 0,-1 0 0,1 0 0,1-1 0,-1 1 0,1-1 0,1 0 0,-1 0 0,1 0 0,0-1 0,7 7 0,-3-4-273,0-1 0,1 0 0,0 0 0,18 8 0,-10-9-6553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4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24575,'0'-7'0,"13"-2"0,18 1 0,24 1 0,15 3 0,9 1 0,5 1 0,-5 2 0,-4 0 0,0 0 0,-14-7 0,-16-1-8191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 24575,'0'0'0,"0"0"0,-1 0 0,1 0 0,0 0 0,-1 0 0,1 0 0,-1 1 0,1-1 0,0 0 0,-1 0 0,1 0 0,0 0 0,-1 1 0,1-1 0,0 0 0,0 0 0,-1 1 0,1-1 0,0 0 0,0 1 0,-1-1 0,1 0 0,0 1 0,0-1 0,0 0 0,-1 1 0,1-1 0,0 1 0,0-1 0,0 0 0,0 1 0,0-1 0,0 0 0,0 1 0,0-1 0,0 1 0,0-1 0,0 0 0,0 1 0,0-1 0,0 1 0,1-1 0,-1 0 0,0 1 0,0-1 0,0 0 0,0 1 0,1-1 0,-1 1 0,12 23 0,-11-22 0,54 92 0,60 115 0,-104-184 0,0 1 0,-2 0 0,-1 1 0,-1 0 0,-2 0 0,4 44 0,-8-63 0,-1 1 0,-1-1 0,1 0 0,-1 0 0,-1 0 0,1 0 0,-1 0 0,-1 0 0,1 0 0,-2-1 0,1 1 0,-1-1 0,0 0 0,0 0 0,-1 0 0,-9 10 0,1-4 0,0-1 0,-1-1 0,-1 0 0,0 0 0,0-2 0,-25 12 0,0 1-455,1 1 0,-44 36 0,41-27-6371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6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24575,'0'-7'0,"13"-2"0,5 14 0,-2 19 0,-2 19 0,-5 16 0,-3 17 0,-3 9 0,-2 3 0,0-5 0,-2-12 0,0-24 0,1-20-8191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7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82 24575,'0'-3'0,"0"0"0,0 1 0,0-1 0,-1 1 0,1-1 0,-1 1 0,0-1 0,0 1 0,0-1 0,0 1 0,0 0 0,0-1 0,-1 1 0,1 0 0,-1 0 0,1 0 0,-1 0 0,0 0 0,0 1 0,-3-3 0,0 1 0,0-1 0,-1 1 0,0 0 0,0 1 0,0 0 0,0 0 0,0 0 0,-7-1 0,-12 0 0,-1 0 0,0 2 0,-27 2 0,51-1 0,-5 0 0,0 1 0,0 0 0,0 0 0,0 1 0,0 0 0,0 0 0,0 0 0,1 1 0,-1 0 0,1 1 0,0-1 0,0 1 0,-8 6 0,12-8 0,0 0 0,0 0 0,-1 1 0,2-1 0,-1 1 0,0-1 0,0 1 0,1 0 0,-1 0 0,1-1 0,0 1 0,0 0 0,0 0 0,0 0 0,1 0 0,-1 1 0,1-1 0,0 0 0,-1 0 0,1 0 0,1 0 0,-1 0 0,0 0 0,1 0 0,0 0 0,0 1 0,0-2 0,0 1 0,0 0 0,0 0 0,1 0 0,1 2 0,8 10 0,0-1 0,0-1 0,1 0 0,1 0 0,1-2 0,-1 1 0,2-2 0,-1 0 0,25 12 0,-23-13 0,0 1 0,0 0 0,-1 1 0,0 1 0,-1 0 0,-1 1 0,0 1 0,15 19 0,-25-29 0,0 1 0,-1-1 0,1 1 0,-1 0 0,0 0 0,0 0 0,-1 0 0,0 0 0,0 0 0,0 0 0,0 0 0,-1 1 0,0-1 0,0 0 0,-1 9 0,0-10 0,0 0 0,-1 0 0,1 0 0,-1 0 0,0 0 0,0 0 0,0-1 0,-1 1 0,0-1 0,1 1 0,-1-1 0,0 0 0,0 0 0,-1 0 0,1-1 0,-1 1 0,1-1 0,-1 1 0,-6 1 0,-11 5 0,1 0 0,-2-2 0,1-1 0,-1-1 0,-30 4 0,35-7 0,1 0 0,0-2 0,0 0 0,0 0 0,-1-2 0,1 0 0,0-1 0,-16-5 0,30 8 0,0 0 0,0-1 0,0 0 0,0 1 0,0-1 0,1 0 0,-1 0 0,0 0 0,1 0 0,-1 0 0,0 0 0,1 0 0,-1-1 0,1 1 0,0-1 0,-1 1 0,1-1 0,-1-1 0,2 2 0,0 0 0,0 0 0,0 0 0,1 0 0,-1 0 0,0 1 0,0-1 0,1 0 0,-1 0 0,0 0 0,1 0 0,-1 1 0,1-1 0,-1 0 0,1 0 0,-1 1 0,1-1 0,-1 0 0,1 1 0,0-1 0,0 1 0,-1-1 0,1 1 0,0-1 0,0 1 0,0-1 0,11-5 0,0 1 0,-1 0 0,2 1 0,14-4 0,42-7-1365,-1 2-5461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7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24575,'5'-11'0,"0"-1"0,-2 0 0,1 0 0,2-18 0,2-6 0,-4 31 0,-1 19 0,0 24 0,-4 212 0,2 56 0,8-244 17,-7-53-170,0 1-1,0 0 0,-1-1 1,0 1-1,-1 0 1,0 0-1,0 0 1,-3 15-1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7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24575,'0'-6'0,"7"-3"0,22 1 0,19 1 0,15 2 0,17 2 0,14 2 0,5 0 0,-8 1 0,-13 0 0,-39 1 0,-33-1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39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24575,'0'-7'0,"0"-15"0,0-10 0,0 6 0,0 21 0,13 32 0,5 24 0,-1 23 0,-4 20 0,-3 13 0,-4 2 0,-3-5 0,-1-6 0,-2-13 0,-1-9 0,-26-29 0,-9-24-8191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2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0,'0'13,"0"18,0 17,6 1,3-3,-1-14,-1-14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0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28 699 24575,'-2'0'0,"1"-1"0,-1 1 0,1-1 0,-1 0 0,1 1 0,0-1 0,-1 0 0,1 0 0,0 0 0,0 0 0,0 0 0,-1 0 0,1 0 0,0 0 0,0-1 0,1 1 0,-1 0 0,0 0 0,0-1 0,1 1 0,-1-1 0,1 1 0,-1-1 0,1 1 0,-1-1 0,1 1 0,0-1 0,0 1 0,0-1 0,0 1 0,0-1 0,0-2 0,2 2 0,-1-1 0,1 0 0,-1 1 0,1 0 0,0 0 0,0-1 0,0 1 0,0 0 0,0 0 0,0 1 0,1-1 0,-1 0 0,1 1 0,-1-1 0,1 1 0,0 0 0,-1 0 0,5-1 0,36-9 0,1 2 0,0 1 0,0 3 0,85 1 0,-69 2 0,188 0 0,-99 4 0,177-22 0,-315 18 0,-1 0 0,0-1 0,0 0 0,0 0 0,0-1 0,0-1 0,10-5 0,-19 9 0,1 0 0,-1 0 0,1 0 0,-1-1 0,1 1 0,-1 0 0,0-1 0,0 1 0,1 0 0,-1-1 0,0 1 0,0-1 0,0 0 0,-1 1 0,1-1 0,0 0 0,-1 0 0,1-1 0,-1 1 0,0 0 0,0 0 0,-1 0 0,1 1 0,-1-1 0,0 0 0,1 1 0,-1-1 0,0 0 0,0 1 0,0-1 0,0 1 0,0 0 0,0-1 0,-1 1 0,1 0 0,0 0 0,-1-1 0,1 1 0,-1 0 0,1 0 0,-4-1 0,0-1 0,-1 0 0,0 1 0,0-1 0,0 1 0,0 0 0,0 1 0,0-1 0,0 1 0,-1 1 0,1-1 0,0 1 0,-1 0 0,1 0 0,0 1 0,-1 0 0,1 0 0,0 1 0,0-1 0,0 1 0,0 0 0,0 1 0,0 0 0,1 0 0,-1 0 0,1 0 0,0 1 0,-6 5 0,0-1 0,0 2 0,1 0 0,0 0 0,1 1 0,0 0 0,0 0 0,1 1 0,0 0 0,2 1 0,-1 0 0,-5 15 0,9-18 0,0 0 0,1 0 0,0 1 0,0-1 0,1 0 0,1 1 0,0-1 0,0 1 0,1-1 0,0 1 0,1-1 0,0 0 0,7 19 0,-7-23 0,1 0 0,0-1 0,0 1 0,0-1 0,1 0 0,0 0 0,0 0 0,0 0 0,1-1 0,-1 0 0,1 0 0,0 0 0,1 0 0,-1-1 0,0 0 0,1 0 0,0-1 0,0 1 0,0-1 0,0 0 0,0-1 0,0 1 0,0-1 0,8 0 0,-7-1 0,1 1 0,-1-2 0,1 1 0,-1-1 0,1 0 0,-1 0 0,0-1 0,0 0 0,1 0 0,-1-1 0,8-4 0,-3 0 0,0-1 0,0 0 0,0-1 0,19-20 0,-28 26 0,0 0 0,0 0 0,0 1 0,0-1 0,0 1 0,1 0 0,-1 0 0,1 0 0,0 0 0,-1 0 0,1 1 0,0 0 0,0-1 0,0 2 0,0-1 0,0 0 0,0 1 0,0 0 0,0 0 0,6 0 0,-4 2 0,1 0 0,-1 0 0,1 0 0,-1 1 0,0 0 0,0 0 0,0 1 0,0 0 0,-1 0 0,1 0 0,4 6 0,3 1 0,-10-7 0,1 0 0,0-1 0,0 0 0,0 1 0,0-1 0,1-1 0,6 4 0,-9-5 0,0-1 0,-1 0 0,1 0 0,0 0 0,-1 1 0,1-2 0,0 1 0,-1 0 0,1 0 0,0-1 0,-1 1 0,1 0 0,-1-1 0,1 0 0,0 1 0,-1-1 0,1 0 0,-1 0 0,0 0 0,1 0 0,-1 0 0,0 0 0,0 0 0,1-1 0,-1 1 0,0 0 0,1-3 0,20-21 0,0 1 0,2 2 0,0 0 0,2 1 0,0 1 0,41-22 0,-56 35 0,1 1 0,0 0 0,0 1 0,0 0 0,1 1 0,0 0 0,0 1 0,0 0 0,0 1 0,0 1 0,0 0 0,1 1 0,-1 0 0,0 1 0,0 1 0,0 0 0,1 0 0,21 8 0,-28-6 0,0-1 0,0 1 0,-1 0 0,1 1 0,-1 0 0,0 0 0,0 0 0,0 0 0,-1 1 0,0 0 0,0 0 0,0 1 0,-1-1 0,0 1 0,0 0 0,-1 0 0,0 0 0,0 1 0,-1-1 0,0 1 0,0 0 0,0-1 0,-1 1 0,0 9 0,-1-9 0,0-1 0,0 0 0,-1 0 0,0 0 0,0 0 0,-1 0 0,0 0 0,0 0 0,-1 0 0,1-1 0,-1 1 0,-1-1 0,1 0 0,-1 0 0,-1 0 0,1 0 0,-1-1 0,0 1 0,0-1 0,0-1 0,-1 1 0,1-1 0,-1 0 0,0 0 0,-1 0 0,-10 3 0,9-3 0,-1-2 0,0 1 0,-1-1 0,1-1 0,0 0 0,-19 0 0,27-1 0,-1 1 0,1-1 0,-1 0 0,1 0 0,-1 0 0,1-1 0,-1 1 0,1 0 0,-1 0 0,1-1 0,0 1 0,-1-1 0,1 1 0,0-1 0,-1 0 0,1 1 0,0-1 0,0 0 0,-1 0 0,1 0 0,0 0 0,0 0 0,0 0 0,0 0 0,0-1 0,1 1 0,-1 0 0,0 0 0,0-1 0,1 1 0,-1 0 0,1-1 0,-1 1 0,1-1 0,0 1 0,-1 0 0,1-1 0,0 1 0,0-1 0,0 1 0,0-1 0,0 1 0,1-1 0,-1 1 0,0-1 0,1 1 0,-1 0 0,1-1 0,-1 1 0,1-1 0,0 1 0,1-2 0,7-14 0,2 1 0,0 1 0,1-1 0,0 2 0,2 0 0,-1 0 0,19-13 0,-32 26 0,88-71 0,158-99 0,8-5 0,-240 164 0,0 1 0,-1-2 0,0 0 0,-1 0 0,0-1 0,-1-1 0,-1 0 0,12-24 0,-19 34 0,0-1 0,-1 0 0,0 1 0,0-1 0,-1 0 0,1 0 0,-1 0 0,-1 0 0,1 0 0,-1 0 0,0 0 0,0-1 0,-1 1 0,0 0 0,0 0 0,0 0 0,-1 0 0,0 1 0,0-1 0,0 0 0,-1 1 0,0-1 0,0 1 0,0 0 0,-1 0 0,1 0 0,-1 1 0,-6-7 0,4 6 0,-1 0 0,1 0 0,-1 0 0,0 1 0,0 0 0,0 0 0,0 0 0,-1 1 0,1 1 0,-1-1 0,0 1 0,0 0 0,-15-1 0,19 3 0,0 0 0,1 0 0,-1 0 0,1 0 0,-1 1 0,0 0 0,1 0 0,-1 0 0,1 0 0,0 0 0,-1 1 0,1-1 0,0 1 0,0 0 0,0 0 0,0 0 0,0 0 0,0 1 0,0-1 0,1 1 0,-1 0 0,1-1 0,0 1 0,0 0 0,0 1 0,0-1 0,1 0 0,-1 0 0,1 1 0,0-1 0,0 1 0,0-1 0,0 5 0,-6 41 0,2-1 0,3 1 0,5 71 0,0-44 0,3 324 0,-6-396 0,0 8 0,0 0 0,0 0 0,1 0 0,1 0 0,0 0 0,0 0 0,6 14 0,-7-25 0,-1 0 0,0 0 0,1 0 0,0 0 0,-1 0 0,1 0 0,0 0 0,-1-1 0,1 1 0,0 0 0,0 0 0,0 0 0,0-1 0,0 1 0,-1-1 0,1 1 0,0-1 0,1 1 0,-1-1 0,0 1 0,0-1 0,0 0 0,0 1 0,0-1 0,0 0 0,0 0 0,0 0 0,1 0 0,-1 0 0,0 0 0,0 0 0,0-1 0,0 1 0,0 0 0,0 0 0,0-1 0,0 1 0,1-1 0,-1 1 0,-1-1 0,1 0 0,0 1 0,0-1 0,0 0 0,0 1 0,1-3 0,5-3 0,0 0 0,-1-1 0,0 0 0,8-10 0,66-104 0,-52 76 0,1 1 0,3 1 0,1 1 0,69-66 0,-3 32 0,-95 71 0,-6 4 0,-17 7 0,-29 15 0,-225 103 0,250-108 0,23-16 0,-1 1 0,1-1 0,0 1 0,0-1 0,-1 1 0,1-1 0,0 1 0,0-1 0,0 1 0,-1-1 0,1 1 0,0-1 0,0 1 0,0-1 0,0 1 0,0 0 0,0-1 0,0 1 0,0-1 0,0 1 0,0-1 0,1 1 0,-1-1 0,0 1 0,1 0 0,1 2 0,1 1 0,0-1 0,0 0 0,1-1 0,-1 1 0,1-1 0,-1 1 0,6 2 0,10 6 0,28 23 0,-1 1 0,-2 2 0,-1 3 0,-2 1 0,-2 1 0,37 54 0,-42-45-120,-13-19 204,2 0 0,47 51 1,-64-77-164,-1 0 0,2 0 0,-1-1 0,1 0 0,0 0 1,0-1-1,0 0 0,0 0 0,1 0 0,0-1 1,0 0-1,-1-1 0,2 0 0,-1 0 0,0-1 0,0 0 1,1 0-1,11-1 0,30-11-6747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365 250 24575,'23'28'0,"-20"-23"0,-1-1 0,1-1 0,0 1 0,0 0 0,0-1 0,1 1 0,-1-1 0,1 0 0,0 0 0,0 0 0,0-1 0,0 1 0,5 1 0,-8-4 0,1-1 0,-1 1 0,1 0 0,-1 0 0,0-1 0,1 1 0,-1-1 0,0 0 0,1 1 0,-1-1 0,0 0 0,0 0 0,0 1 0,0-1 0,0 0 0,0 0 0,0 0 0,0-1 0,0 1 0,0 0 0,0 0 0,-1 0 0,1-1 0,0 1 0,-1 0 0,1-1 0,-1 1 0,0 0 0,1-1 0,-1 1 0,0-1 0,0 1 0,0-2 0,8-52 0,-8 46 0,0 1 0,-1-1 0,0 0 0,0 1 0,-1-1 0,0 1 0,0 0 0,-1 0 0,0-1 0,-1 2 0,1-1 0,-1 0 0,-1 1 0,0 0 0,-8-10 0,5 8 0,0 0 0,-1 1 0,0 0 0,-1 1 0,0-1 0,0 2 0,-1 0 0,1 0 0,-1 1 0,-18-6 0,18 7 0,1 1 0,-1 1 0,0 0 0,0 0 0,0 1 0,0 0 0,0 1 0,0 1 0,0 0 0,0 0 0,-17 4 0,21-2 0,-1-1 0,0 1 0,1 1 0,0-1 0,0 1 0,0 0 0,0 1 0,0 0 0,1 0 0,0 0 0,0 1 0,1 0 0,-1 0 0,1 0 0,1 1 0,-8 12 0,6-8 0,0 0 0,0 1 0,2 0 0,-1-1 0,2 2 0,-1-1 0,2 0 0,-1 1 0,2-1 0,0 1 0,0-1 0,1 1 0,1 0 0,0-1 0,1 1 0,0-1 0,1 1 0,0-1 0,1 0 0,0 0 0,1-1 0,0 1 0,1-1 0,1 0 0,-1 0 0,2-1 0,-1 0 0,2 0 0,-1-1 0,1 0 0,0-1 0,1 0 0,14 9 0,-1-4 0,1-2 0,1 0 0,0-2 0,1-1 0,-1-1 0,1-1 0,1-1 0,-1-2 0,42 1 0,-53-4 0,0-1 0,0-1 0,0 0 0,0-1 0,-1-1 0,1 0 0,-1-1 0,0 0 0,0-1 0,-1-1 0,0 0 0,0-1 0,0 0 0,-1-1 0,0-1 0,-1 0 0,0 0 0,-1-1 0,0 0 0,-1-1 0,0 0 0,0-1 0,-2 0 0,1 0 0,-2 0 0,0-1 0,0 0 0,5-22 0,-11 34 0,1 0 0,-1 1 0,0-1 0,0 0 0,0 0 0,1 1 0,-1-1 0,-1 0 0,1 0 0,0 1 0,0-1 0,-1 0 0,1 0 0,-1 1 0,-1-4 0,2 5 0,-1-1 0,1 1 0,-1-1 0,1 1 0,-1 0 0,1-1 0,-1 1 0,0 0 0,1 0 0,-1 0 0,1-1 0,-1 1 0,0 0 0,1 0 0,-1 0 0,1 0 0,-1 0 0,0 0 0,1 0 0,-1 0 0,1 0 0,-1 0 0,0 1 0,1-1 0,-1 0 0,1 0 0,-1 1 0,0-1 0,-4 3 0,1-1 0,0 1 0,0 0 0,0 0 0,0 0 0,1 1 0,-1-1 0,1 1 0,-4 6 0,-1 3 0,0 2 0,1-1 0,1 1 0,0 0 0,1 0 0,1 1 0,0-1 0,1 1 0,-1 26 0,3-35 0,1 1 0,1 0 0,-1-1 0,1 1 0,1 0 0,-1-1 0,1 0 0,1 1 0,5 12 0,-6-16 0,1 0 0,0 0 0,0 0 0,0 0 0,0-1 0,0 1 0,1-1 0,-1 0 0,1 0 0,0 0 0,0 0 0,1-1 0,-1 1 0,0-1 0,1 0 0,6 2 0,-8-3 0,0 0 0,0 0 0,0-1 0,-1 1 0,1-1 0,0 0 0,0 1 0,0-1 0,0 0 0,0-1 0,0 1 0,0-1 0,0 1 0,-1-1 0,1 0 0,0 0 0,0 0 0,-1 0 0,1 0 0,-1-1 0,1 1 0,3-3 0,-3 0 0,1 0 0,-1 0 0,0 0 0,0 0 0,-1 0 0,1-1 0,-1 1 0,0-1 0,0 0 0,0 0 0,-1 0 0,2-5 0,-1-2 0,0-1 0,-1 0 0,0 0 0,0 1 0,-2-1 0,0 0 0,0 0 0,-1 1 0,-7-25 0,-5 7 0,9 21 0,0 0 0,1-1 0,0 0 0,1 0 0,-4-18 0,6 26 0,1 0 0,0 0 0,0 0 0,0 0 0,0 0 0,0 0 0,1 0 0,-1 0 0,1 0 0,-1 0 0,1 0 0,0 0 0,0 0 0,0 0 0,0 1 0,0-1 0,0 0 0,0 1 0,1-1 0,-1 0 0,0 1 0,1 0 0,-1-1 0,1 1 0,0 0 0,-1 0 0,1 0 0,0 0 0,0 0 0,0 0 0,0 0 0,0 1 0,0-1 0,0 1 0,3-1 0,71-14 0,107-7 0,-180 21 0,1 1 0,-1-1 0,0 1 0,1 0 0,-1 0 0,0 1 0,1-1 0,-1 1 0,0 0 0,0-1 0,1 1 0,-1 1 0,0-1 0,0 0 0,0 1 0,5 3 0,-6-2 0,1-1 0,-1 1 0,0 0 0,0 0 0,0 1 0,-1-1 0,1 0 0,-1 1 0,1-1 0,-1 1 0,0-1 0,0 1 0,-1-1 0,1 1 0,-1 4 0,1 72 0,1 12 0,-1-86 0,0 1 0,0 0 0,1-1 0,0 1 0,0-1 0,1 1 0,-1-1 0,2 0 0,-1 0 0,8 10 0,-10-14 0,1 0 0,0 0 0,0-1 0,0 1 0,0-1 0,0 1 0,0-1 0,0 0 0,0 1 0,1-1 0,-1 0 0,0-1 0,1 1 0,-1 0 0,1-1 0,-1 1 0,1-1 0,-1 0 0,1 0 0,-1 0 0,1 0 0,-1 0 0,1 0 0,-1-1 0,1 1 0,-1-1 0,1 0 0,-1 0 0,0 0 0,1 0 0,-1 0 0,0 0 0,4-3 0,6-4 0,-1 0 0,0-1 0,-1 0 0,18-20 0,-9 6 0,25-38 0,-1-1 0,-42 61 0,-1 0 0,1 0 0,0 0 0,0-1 0,0 1 0,0 0 0,-1 0 0,1 0 0,1 0 0,-1 1 0,0-1 0,0 0 0,0 0 0,0 1 0,0-1 0,1 0 0,-1 1 0,0 0 0,1-1 0,-1 1 0,0 0 0,1-1 0,1 1 0,-2 1 0,0-1 0,0 1 0,0 0 0,0 0 0,-1 0 0,1 0 0,0-1 0,0 1 0,-1 0 0,1 0 0,0 1 0,-1-1 0,1 0 0,-1 0 0,1 0 0,-1 0 0,0 0 0,1 1 0,-1-1 0,0 2 0,2 14 0,0 0 0,-2 30 0,-1-36 0,1-4 0,0 13 0,0-1 0,1 1 0,7 37 0,-7-52 0,1-1 0,-1 0 0,1 0 0,-1 0 0,1 0 0,0 0 0,1 0 0,-1 0 0,1-1 0,4 5 0,-5-6 0,0 0 0,0-1 0,0 1 0,0-1 0,0 0 0,0 0 0,1 0 0,-1 0 0,0 0 0,1 0 0,-1-1 0,1 1 0,-1-1 0,1 1 0,-1-1 0,1 0 0,-1 0 0,1 0 0,4-1 0,-1-1 0,1-1 0,-1 1 0,0-1 0,0 0 0,0 0 0,0-1 0,-1 1 0,0-1 0,1-1 0,-1 1 0,0-1 0,-1 0 0,1 0 0,-1 0 0,6-11 0,7-10 0,25-54 0,-36 67 0,-5 10 0,0 0 0,0 1 0,0-1 0,0 1 0,1-1 0,-1 1 0,1-1 0,0 1 0,-1 0 0,5-4 0,5 10 0,3 18 0,-6-8 0,0-1 0,2 0 0,-1-1 0,2 0 0,0 0 0,0-1 0,1-1 0,0 1 0,21 12 0,-25-19 0,0 1 0,0-1 0,1 0 0,-1-1 0,1 0 0,0 0 0,0-1 0,10 1 0,-14-2 0,0-1 0,0 0 0,0 0 0,0 0 0,0-1 0,0 0 0,0 0 0,0 0 0,0-1 0,0 1 0,0-1 0,-1 0 0,1-1 0,-1 1 0,7-5 0,1-5 0,0 0 0,0 0 0,-1-1 0,-1-1 0,0 0 0,-1 0 0,-1-1 0,13-30 0,20-31 0,-41 76 0,0 1 0,0-1 0,0 0 0,0 0 0,0 1 0,0-1 0,0 0 0,0 0 0,1 0 0,-1 1 0,0-1 0,0 0 0,0 0 0,0 0 0,0 0 0,0 1 0,1-1 0,-1 0 0,0 0 0,0 0 0,0 0 0,1 0 0,-1 1 0,0-1 0,0 0 0,0 0 0,1 0 0,-1 0 0,0 0 0,0 0 0,0 0 0,1 0 0,-1 0 0,0 0 0,0 0 0,1 0 0,-1 0 0,0 0 0,0 0 0,0 0 0,1 0 0,-1 0 0,0 0 0,0 0 0,1 0 0,-1-1 0,0 1 0,0 0 0,0 0 0,0 0 0,1 0 0,-1 0 0,0 0 0,0-1 0,0 1 0,0 0 0,0 0 0,1 0 0,-1-1 0,0 1 0,0 0 0,0 0 0,0 0 0,0-1 0,0 1 0,0 0 0,3 21 0,-1 334 0,5 75 0,-4-397 0,0-17 0,-2 0 0,0 0 0,-1 0 0,-3 30 0,3-45 1,0 0 0,0-1 0,0 1-1,0 0 1,0-1 0,0 1 0,0 0-1,0-1 1,0 1 0,0-1 0,0 1-1,0 0 1,-1-1 0,1 1 0,0-1-1,-1 1 1,1-1 0,0 1 0,-1-1 0,1 1-1,-1-1 1,1 1 0,0-1 0,-1 1-1,1-1 1,-1 0 0,0 1 0,1-1-1,-1 0 1,1 1 0,-1-1 0,1 0-1,-1 0 1,0 1 0,1-1 0,-1 0-1,1 0 1,-1 0 0,0 0 0,1 0-1,-1 0 1,-1 0 0,-18-20-1399,-2-19-5428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4 142 24575,'7'-13'0,"15"-18"0,24-4 0,18 5 0,4 6 0,-3 16 0,8 27 0,-9 18 0,-15 10 0,-16 16 0,-34 4 0,-36-9 0,-31-15 0,-19-14 0,-7-12 0,6-10 0,17-18 0,22-8-8191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0 192 24575,'21'-33'0,"24"-55"0,-27 49 0,-1 11 0,-17 28 0,0-1 0,0 1 0,1 0 0,-1 0 0,0 0 0,0-1 0,0 1 0,1 0 0,-1 0 0,0 0 0,0-1 0,1 1 0,-1 0 0,0 0 0,1 0 0,-1 0 0,0 0 0,0 0 0,1 0 0,-1 0 0,0 0 0,1 0 0,-1 0 0,0 0 0,1 0 0,-1 0 0,0 0 0,1 0 0,-1 0 0,0 0 0,0 0 0,1 0 0,-1 0 0,0 0 0,1 1 0,-1-1 0,0 0 0,0 0 0,1 0 0,-1 1 0,0-1 0,0 0 0,0 0 0,1 0 0,-1 1 0,0-1 0,0 0 0,0 1 0,0-1 0,0 0 0,1 0 0,-1 1 0,0-1 0,0 0 0,0 1 0,0-1 0,0 0 0,0 0 0,0 1 0,0-1 0,0 0 0,0 1 0,4 24 0,-4-25 0,4 71 0,-7 86 0,0-103 0,1-1 0,4 1 0,14 96 0,-13-139 0,1 1 0,0-1 0,0 0 0,1 0 0,1-1 0,0 1 0,0-1 0,1 0 0,0-1 0,1 0 0,0 0 0,0 0 0,1-1 0,0-1 0,1 1 0,0-2 0,0 1 0,0-1 0,1-1 0,0 0 0,0 0 0,0-1 0,20 5 0,-13-5 0,0 0 0,-1-1 0,1-1 0,0-1 0,0-1 0,0 0 0,0-1 0,0-1 0,0-1 0,-1 0 0,1-1 0,-1-1 0,0-1 0,0 0 0,21-12 0,-30 13 0,-2 0 0,1 0 0,0-1 0,-1 0 0,0 0 0,0 0 0,-1-1 0,0 0 0,0 0 0,-1 0 0,1-1 0,-2 0 0,1 1 0,-1-1 0,0-1 0,-1 1 0,2-10 0,-2 12 0,-1 0 0,-1 1 0,1-1 0,-1 0 0,0 0 0,0 0 0,0 0 0,-1 0 0,0 0 0,-1 0 0,1 1 0,-1-1 0,0 0 0,0 1 0,-1 0 0,1-1 0,-1 1 0,0 0 0,-1 0 0,1 1 0,-1-1 0,0 1 0,0-1 0,-1 1 0,-6-4 0,5 3 0,-1 1 0,0 1 0,-1-1 0,1 1 0,-1 0 0,1 1 0,-1 0 0,0 0 0,0 0 0,0 1 0,0 1 0,-15-1 0,19 2 0,-1-1 0,1 1 0,0 0 0,-1 0 0,1 0 0,0 0 0,0 1 0,0-1 0,0 1 0,0 0 0,0 1 0,1-1 0,-1 1 0,1-1 0,-1 1 0,1 0 0,0 0 0,0 1 0,0-1 0,1 1 0,-1-1 0,1 1 0,0 0 0,0 0 0,-2 5 0,-2 9 0,2-1 0,0 1 0,1 0 0,0 0 0,2 0 0,0 0 0,1 0 0,0 0 0,2 0 0,0 0 0,1 0 0,7 20 0,-7-32 0,0 0 0,1 0 0,-1 0 0,1 0 0,1-1 0,-1 1 0,1-1 0,0-1 0,0 1 0,0-1 0,1 1 0,-1-1 0,1-1 0,0 1 0,0-1 0,1 0 0,-1-1 0,0 1 0,11 1 0,11 3 0,-1-2 0,1-1 0,41 0 0,-49-3 0,1-1 0,0-1 0,-1-1 0,1-1 0,-1 0 0,0-2 0,0 0 0,0-1 0,0-1 0,25-14 0,-30 13 0,-1-2 0,1 0 0,-2 0 0,1-1 0,-2-1 0,1 0 0,-2-1 0,1 0 0,-2-1 0,0 0 0,0-1 0,13-29 0,-9 10 0,-2-1 0,-1 0 0,-2 0 0,-1-1 0,-2 0 0,2-52 0,-5-3 0,-12-122 0,4 477 0,5-249 0,15 564 0,-13-558 0,4 112 0,-8-112 0,-2-18 0,-3-32 0,4 0 0,1 0 0,1-1 0,1 1 0,2 0 0,6-34 0,-5 49 0,1-1 0,0 1 0,1 0 0,0 0 0,1 1 0,1-1 0,0 1 0,1 1 0,0-1 0,1 1 0,0 1 0,14-14 0,-1 5 0,1 0 0,0 1 0,1 1 0,1 2 0,47-24 0,-60 34 0,-1 2 0,1-1 0,0 2 0,1-1 0,-1 2 0,0 0 0,1 0 0,0 1 0,-1 0 0,1 2 0,0-1 0,-1 1 0,1 1 0,-1 0 0,0 1 0,14 5 0,-6 0 0,0 2 0,0 0 0,-1 1 0,-1 2 0,0-1 0,-1 2 0,25 24 0,-30-26 0,-1 0 0,0 1 0,0 0 0,-1 0 0,-1 2 0,-1-1 0,0 1 0,0 0 0,-2 0 0,8 24 0,-13-35 5,-1 1-1,1 0 1,-1 0 0,1-1-1,-1 1 1,-1 0-1,1 0 1,-1-1 0,1 1-1,-2 0 1,1-1 0,0 1-1,-1-1 1,0 1-1,0-1 1,0 0 0,0 0-1,-1 0 1,0 0-1,1 0 1,-2 0 0,1-1-1,0 1 1,-1-1-1,-6 5 1,4-4-92,0 0-1,0-1 1,-1 1 0,1-1-1,-1-1 1,0 1 0,0-1-1,0 0 1,0-1-1,0 1 1,0-1 0,0-1-1,-1 0 1,1 0 0,0 0-1,-10-2 1,-25-10-6739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6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24575,'13'-13'0,"5"-18"0,6 3 0,-2 26 0,9 34 0,6 17 0,-4 2-8191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316 214 24575,'0'-11'0,"1"-9"0,-1 1 0,-1-1 0,-1 1 0,-9-37 0,10 52 0,0 0 0,0 1 0,0-1 0,-1 1 0,0 0 0,1-1 0,-1 1 0,0 0 0,-1 0 0,1 0 0,0 0 0,-1 0 0,0 1 0,1-1 0,-1 1 0,0 0 0,-1-1 0,1 1 0,0 1 0,0-1 0,-1 0 0,1 1 0,-1 0 0,1 0 0,-1 0 0,0 0 0,1 0 0,-1 1 0,0 0 0,0 0 0,1 0 0,-7 1 0,1 0 0,0 1 0,0 0 0,0 0 0,1 1 0,0 1 0,-1-1 0,1 1 0,0 1 0,1-1 0,-1 1 0,1 1 0,0-1 0,0 1 0,1 0 0,-1 1 0,2 0 0,-1 0 0,1 0 0,-9 14 0,7-7 0,0 0 0,0 0 0,1 1 0,1-1 0,1 1 0,0 0 0,1 1 0,0-1 0,1 1 0,0 25 0,2-38 0,0 1 0,0-1 0,0 1 0,1-1 0,-1 1 0,1-1 0,-1 1 0,1-1 0,0 1 0,1-1 0,-1 0 0,0 0 0,1 0 0,0 0 0,0 0 0,0 0 0,0 0 0,0 0 0,1-1 0,-1 1 0,1-1 0,-1 1 0,5 1 0,-3-2 0,0-1 0,0 0 0,0-1 0,0 1 0,0-1 0,1 0 0,-1 0 0,0 0 0,0 0 0,0-1 0,0 0 0,0 1 0,0-2 0,0 1 0,0 0 0,0-1 0,0 0 0,-1 0 0,1 0 0,3-2 0,40-26 0,-2-2 0,47-42 0,-85 68 0,0 0 0,1 0 0,-1 0 0,1 1 0,0 1 0,13-6 0,-19 9 0,0 0 0,-1 1 0,1 0 0,0-1 0,-1 1 0,1 0 0,0 0 0,-1 0 0,1 0 0,0 0 0,0 0 0,-1 0 0,1 1 0,0-1 0,-1 1 0,1-1 0,0 1 0,-1-1 0,1 1 0,-1 0 0,1 0 0,-1 0 0,1 0 0,-1 0 0,0 0 0,0 0 0,1 1 0,-1-1 0,0 0 0,0 1 0,0-1 0,0 1 0,-1-1 0,1 1 0,0-1 0,0 1 0,-1-1 0,1 1 0,0 3 0,2 8 0,0 1 0,-1-1 0,0 1 0,-1 0 0,-1 27 0,3 32 0,-4-73 0,1 1 0,0 0 0,0-1 0,0 1 0,0 0 0,0-1 0,1 1 0,-1 0 0,0-1 0,0 1 0,0-1 0,0 1 0,1 0 0,-1-1 0,0 1 0,1-1 0,-1 1 0,0-1 0,1 1 0,-1-1 0,1 1 0,-1-1 0,1 1 0,-1-1 0,1 0 0,-1 1 0,1-1 0,-1 0 0,1 1 0,-1-1 0,1 0 0,0 0 0,-1 1 0,1-1 0,0 0 0,-1 0 0,1 0 0,-1 0 0,1 0 0,0 0 0,-1 0 0,1 0 0,0 0 0,-1 0 0,1 0 0,-1-1 0,1 1 0,0 0 0,-1 0 0,1-1 0,-1 1 0,1 0 0,-1-1 0,1 1 0,0 0 0,-1-1 0,1 0 0,31-30 0,-27 26 0,30-34 0,1 2 0,3 1 0,52-38 0,-87 71 0,1 0 0,0 0 0,0 0 0,0 0 0,0 1 0,0 0 0,1 0 0,-1 0 0,1 0 0,-1 1 0,1 0 0,0 0 0,-1 1 0,1 0 0,0 0 0,0 0 0,-1 1 0,1-1 0,0 1 0,-1 1 0,1-1 0,-1 1 0,1 0 0,-1 0 0,0 0 0,0 1 0,0 0 0,0 0 0,0 0 0,-1 1 0,1 0 0,4 5 0,2 3-105,-1 1 0,-1 0 0,1 0 0,-2 1 0,0 0 0,-1 1 0,0 0 0,-2 0 0,1 1 0,-2-1 0,0 1 0,2 22 0,1 13-6721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7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24 24575,'0'-13'0,"0"2"0,0 17 0,0 26 0,7 29 0,2 29 0,0 27 0,-2 14 0,11 3 0,2 0 0,-2-10 0,-4-13 0,-17-25 0,-22-27 0,-20-31 0,-16-39 0,3-19-8191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8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24575,'0'-2'0,"0"0"0,1 0 0,-1 0 0,1 0 0,-1 1 0,1-1 0,0 0 0,0 0 0,0 1 0,0-1 0,0 0 0,0 1 0,0-1 0,1 1 0,-1-1 0,0 1 0,1 0 0,1-2 0,33-18 0,14-2 0,1 3 0,1 2 0,99-21 0,-62 24 0,138-7 0,-202 21 0,0 0 0,-1 2 0,0 1 0,1 1 0,42 11 0,-58-11 0,0 0 0,-1 0 0,1 1 0,-1 0 0,0 0 0,0 1 0,0 0 0,-1 1 0,1-1 0,-1 2 0,-1-1 0,1 1 0,-1 0 0,0 0 0,-1 0 0,1 1 0,-2 0 0,6 10 0,-3 0 0,-2-1 0,1 1 0,-2 0 0,-1 1 0,0-1 0,-1 1 0,-1 25 0,0-33 0,-1-1 0,-1 0 0,0 1 0,-1-1 0,0 0 0,0 0 0,-1 0 0,0 0 0,-1-1 0,0 1 0,-1-1 0,1 0 0,-2 0 0,-8 11 0,-14 1-1365,4-14-5461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8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24575,'6'0'0,"16"7"0,4 16 0,4 16 0,-2 16 0,6 11 0,-2-5-8191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4:4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24575,'1'-2'0,"-1"0"0,1 0 0,0 0 0,-1 0 0,1 1 0,0-1 0,0 0 0,0 1 0,0-1 0,1 0 0,-1 1 0,0 0 0,1-1 0,-1 1 0,1 0 0,-1 0 0,1 0 0,0 0 0,-1 0 0,1 0 0,0 0 0,0 0 0,0 1 0,-1-1 0,1 1 0,0-1 0,0 1 0,0 0 0,0 0 0,0 0 0,0 0 0,0 0 0,0 0 0,0 0 0,3 2 0,-1 0 0,-1 0 0,1 0 0,-1 1 0,0-1 0,0 1 0,0 0 0,0 0 0,0 0 0,-1 0 0,0 0 0,1 1 0,-1-1 0,0 1 0,-1-1 0,1 1 0,2 7 0,1 10 0,0 1 0,-2 0 0,0 0 0,-1 0 0,-3 35 0,4-54 0,4-10 0,12-17 0,-11 12 0,11-11 0,0 1 0,36-32 0,-49 49 0,0 0 0,1 0 0,-1 0 0,1 1 0,0 0 0,0 0 0,1 1 0,-1-1 0,1 2 0,-1-1 0,1 1 0,0 0 0,0 1 0,11-1 0,-16 2 0,0 1 0,0 0 0,0 0 0,0-1 0,0 2 0,0-1 0,0 0 0,-1 1 0,1-1 0,0 1 0,-1 0 0,0 0 0,1 0 0,-1 0 0,0 0 0,0 0 0,0 1 0,0-1 0,0 1 0,-1 0 0,1-1 0,-1 1 0,0 0 0,0 0 0,0 0 0,0 0 0,0 0 0,0 0 0,0 5 0,2 11 0,0 1 0,-2 0 0,0 27 0,-2-36 0,-1 95 0,-2-87 0,8-32 0,10-15 0,1 1 0,2 0 0,0 2 0,2 0 0,1 1 0,1 0 0,44-37 0,-64 60 0,1-1 0,-1 1 0,1-1 0,0 1 0,-1 0 0,1 0 0,0 0 0,0 0 0,0 0 0,0 0 0,0 1 0,0-1 0,0 0 0,0 1 0,0 0 0,0-1 0,0 1 0,1 0 0,-1 0 0,0 0 0,0 1 0,0-1 0,0 0 0,0 1 0,0-1 0,0 1 0,0 0 0,0 0 0,0-1 0,0 1 0,0 1 0,-1-1 0,1 0 0,0 0 0,-1 1 0,3 1 0,2 5 0,1 1 0,-2 0 0,1 0 0,-1 1 0,7 19 0,-1-5 0,-1-2 0,1-1 0,2-1 0,0 1 0,0-2 0,2 0 0,1-1 0,0 0 0,1-1 0,1-1 0,0-1 0,1-1 0,1 0 0,0-1 0,1-1 0,0-2 0,1 0 0,0-1 0,1 0 0,0-2 0,36 6 0,-48-12 0,-1-1 0,1 0 0,0-1 0,-1 0 0,1-1 0,0 0 0,-1-1 0,0 0 0,0 0 0,0-1 0,0-1 0,0 1 0,-1-1 0,0-1 0,0 0 0,0 0 0,-1-1 0,0 0 0,0-1 0,8-10 0,-8 9 0,0 0 0,-1-1 0,0 0 0,0-1 0,-1 0 0,-1 0 0,1 0 0,-2 0 0,0-1 0,0 0 0,-1 0 0,-1 0 0,0 0 0,0 0 0,-1-1 0,-1 1 0,-1-17 0,0 24 0,0 1 0,-1-1 0,1 1 0,-1 0 0,0 0 0,0-1 0,-1 2 0,1-1 0,-1 0 0,0 0 0,0 1 0,0-1 0,0 1 0,-1 0 0,1 0 0,-1 0 0,0 1 0,0-1 0,0 1 0,0 0 0,0 0 0,0 0 0,-1 1 0,1-1 0,0 1 0,-7-1 0,-2 0 0,-1-1 0,0 2 0,1 0 0,-1 0 0,0 1 0,1 1 0,-26 5 0,27-3 0,0 1 0,0 0 0,1 1 0,0 1 0,0 0 0,0 0 0,1 1 0,0 0 0,0 1 0,1 0 0,0 1 0,0 0 0,1 0 0,0 1 0,-9 14 0,13-18 0,0 0 0,0 0 0,1 0 0,0 1 0,1-1 0,-1 1 0,1 0 0,0-1 0,1 1 0,0 0 0,0 0 0,0 0 0,1 0 0,0 0 0,1 0 0,-1 0 0,1 0 0,0 0 0,1 0 0,0 0 0,0 0 0,1-1 0,-1 1 0,1-1 0,1 0 0,-1 1 0,1-2 0,8 11 0,-1-6 0,0 0 0,0-1 0,1-1 0,0 1 0,0-2 0,1 0 0,0 0 0,1-1 0,-1-1 0,1 0 0,0-1 0,1-1 0,15 2 0,31 4 0,105 1 0,-141-10 0,13 1 60,62-6 0,-87 3-246,0 0 0,0-1 1,0 0-1,0-1 1,0-1-1,-1 0 1,24-13-1,12-19-6640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3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5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79 460 24575,'-3'-1'0,"0"1"0,1-1 0,-1 0 0,1 1 0,-1-1 0,1-1 0,-1 1 0,1 0 0,0 0 0,-1-1 0,1 0 0,0 1 0,0-1 0,0 0 0,0 0 0,0 0 0,1 0 0,-1 0 0,1 0 0,-1-1 0,1 1 0,0 0 0,0-1 0,0 1 0,-2-6 0,-2-7 0,1-1 0,-5-30 0,6 28 0,1 0 0,0 0 0,1 0 0,1 0 0,1 0 0,1 0 0,6-32 0,-6 45 0,0 0 0,0 0 0,0 0 0,0 0 0,1 0 0,0 0 0,0 0 0,0 1 0,0 0 0,1-1 0,0 1 0,0 1 0,0-1 0,0 0 0,1 1 0,-1 0 0,1 0 0,0 0 0,0 1 0,0 0 0,0 0 0,0 0 0,0 0 0,1 1 0,-1 0 0,0 0 0,1 0 0,-1 1 0,11 0 0,-6 0 0,0 1 0,-1 0 0,1 1 0,-1-1 0,1 2 0,-1 0 0,0 0 0,0 0 0,0 1 0,-1 1 0,1-1 0,-1 1 0,0 1 0,0-1 0,-1 1 0,0 1 0,0 0 0,0 0 0,-1 0 0,0 0 0,0 1 0,8 16 0,-3-5 0,-2 0 0,-1 1 0,0 0 0,-1 0 0,-2 0 0,0 1 0,-1 0 0,-1 0 0,1 32 0,-7 45 0,9-133 0,1-1 0,2 1 0,2 0 0,1 1 0,1 0 0,2 1 0,1 0 0,2 1 0,1 1 0,2 1 0,1 1 0,48-49 0,-67 74 0,1 0 0,0 0 0,1 1 0,-1 0 0,0 0 0,1 0 0,0 0 0,0 1 0,0 0 0,0 0 0,0 0 0,0 0 0,1 1 0,-1 0 0,0 0 0,8 0 0,-9 2 0,1 0 0,0 0 0,-1 0 0,1 0 0,-1 1 0,1 0 0,-1 0 0,0 0 0,0 0 0,0 1 0,0 0 0,0-1 0,-1 2 0,1-1 0,-1 0 0,0 1 0,0-1 0,0 1 0,3 4 0,6 12 10,0 0 0,-1 0-1,-1 1 1,-1 1 0,-1-1 0,-1 1-1,0 1 1,-2-1 0,4 38 0,-3 19-459,-5 114-1,-2-149-114,0 7-6262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0 296 24575,'0'-4'0,"0"-1"0,0 1 0,1 0 0,0-1 0,-1 1 0,1 0 0,0 0 0,1 0 0,-1-1 0,1 1 0,0 1 0,0-1 0,0 0 0,0 0 0,1 1 0,0-1 0,0 1 0,-1 0 0,2 0 0,-1 0 0,0 0 0,1 0 0,-1 1 0,1 0 0,0-1 0,0 1 0,0 1 0,0-1 0,0 0 0,0 1 0,0 0 0,6-1 0,-4 1 0,0 1 0,0 0 0,0-1 0,0 2 0,0-1 0,0 1 0,0 0 0,0 0 0,0 1 0,-1-1 0,1 1 0,0 1 0,-1-1 0,0 1 0,1 0 0,-1 0 0,0 0 0,0 1 0,-1 0 0,1 0 0,-1 0 0,0 0 0,4 7 0,1 2 0,-1 1 0,-1 1 0,-1-1 0,0 1 0,-1 0 0,0 0 0,4 32 0,-5-22 0,-1 1 0,-2 0 0,-1 0 0,-3 30 0,3-51 0,0 0 0,-1 0 0,0 0 0,0 0 0,0 0 0,0 0 0,-1 0 0,0 0 0,0-1 0,0 1 0,-1-1 0,1 1 0,-1-1 0,0 0 0,-4 5 0,6-9 0,1 0 0,-1 0 0,1 1 0,-1-1 0,1 0 0,-1 0 0,1 0 0,-1 1 0,1-1 0,-1 0 0,1 0 0,-1 0 0,1 0 0,-1 0 0,0 0 0,1 0 0,-1 0 0,1 0 0,-1 0 0,1-1 0,-1 1 0,1 0 0,-1 0 0,1 0 0,-1-1 0,1 1 0,-1 0 0,1 0 0,-1-1 0,1 1 0,0-1 0,-1 1 0,1 0 0,-1-1 0,1 1 0,0-1 0,0 1 0,-1-1 0,1 1 0,0-1 0,0 1 0,-1-1 0,1 0 0,-7-27 0,6 12 0,1 0 0,1 0 0,0 0 0,1 1 0,1-1 0,1 0 0,0 1 0,0 0 0,2 0 0,0 0 0,1 1 0,8-15 0,-2 6 0,2 1 0,0 0 0,2 0 0,0 2 0,1 0 0,30-25 0,-36 36 0,1 0 0,0 0 0,0 1 0,0 1 0,1 0 0,0 1 0,0 1 0,1 0 0,0 1 0,0 0 0,0 1 0,18-1 0,-24 4 0,-1-1 0,1 2 0,0-1 0,-1 1 0,1 0 0,-1 1 0,0 0 0,0 1 0,1-1 0,-1 1 0,-1 1 0,1 0 0,0 0 0,-1 0 0,0 1 0,0 0 0,0 0 0,-1 1 0,0 0 0,0 0 0,0 1 0,8 12 0,-4 0 0,0 1 0,-1 1 0,-1 0 0,0 0 0,-2 0 0,-1 1 0,0 0 0,1 24 0,-6-46 0,0 4 0,0 0 0,1 0 0,0-1 0,0 1 0,0 0 0,1-1 0,-1 1 0,1-1 0,-1 1 0,1-1 0,0 0 0,1 0 0,-1 0 0,5 4 0,-5-5 0,0-1 0,1 1 0,-1-1 0,1 0 0,0 0 0,-1 0 0,1 0 0,0 0 0,0-1 0,0 1 0,-1-1 0,1 0 0,0 0 0,0 0 0,0 0 0,0-1 0,-1 1 0,1-1 0,5-1 0,7-3 0,0 0 0,0-1 0,-1-1 0,0-1 0,-1 0 0,1 0 0,-2-1 0,1-1 0,-1 0 0,11-13 0,5-7 0,0-2 0,36-56 0,-9-4 0,-50 84 0,-1 0 0,-1-1 0,0 1 0,0-1 0,-1 0 0,0 0 0,0 0 0,-1 0 0,0-13 0,0 20 0,-1 0 0,0 0 0,-1 0 0,1-1 0,0 1 0,0 0 0,-1 0 0,1 0 0,-1 0 0,0 0 0,0 0 0,0 0 0,0 0 0,0 1 0,0-1 0,0 0 0,0 0 0,-1 1 0,1-1 0,-1 1 0,1-1 0,-1 1 0,0 0 0,1-1 0,-1 1 0,0 0 0,0 0 0,0 0 0,0 1 0,0-1 0,0 0 0,0 1 0,0-1 0,0 1 0,0 0 0,0 0 0,0 0 0,-1 0 0,-2 0 0,-2 1 0,-1 0 0,1 1 0,0 0 0,-1 0 0,1 1 0,0 0 0,1 0 0,-1 0 0,-12 9 0,10-5 0,-1 1 0,2 0 0,-1 0 0,1 1 0,0-1 0,1 2 0,0-1 0,1 1 0,0 0 0,0 1 0,1-1 0,0 1 0,1 0 0,0 1 0,1-1 0,0 0 0,1 1 0,0 0 0,1 0 0,1-1 0,-1 1 0,2 0 0,0 0 0,0 0 0,1-1 0,0 1 0,1-1 0,1 1 0,0-1 0,0 0 0,1-1 0,0 1 0,1-1 0,0 0 0,1 0 0,0 0 0,0-1 0,1 0 0,0-1 0,1 0 0,0 0 0,13 9 0,-14-13 0,0 1 0,0-1 0,1 0 0,-1-1 0,1 1 0,0-2 0,-1 1 0,1-1 0,0-1 0,1 0 0,-1 0 0,0-1 0,13 0 0,-15-1 0,-1 0 0,1-1 0,0 0 0,0 0 0,-1 0 0,0-1 0,1 0 0,-1 0 0,0 0 0,0-1 0,0 0 0,-1 0 0,0 0 0,1-1 0,-2 0 0,1 0 0,0 0 0,4-9 0,0 0 0,-1-1 0,-1 0 0,0-1 0,-1 0 0,-1 0 0,0 0 0,-1 0 0,-1-1 0,-1 0 0,0 1 0,-1-1 0,-1-18 0,-1 24 0,0 1 0,-1-1 0,0 0 0,0 1 0,-1-1 0,-1 1 0,0 0 0,-9-17 0,9 20 0,0 1 0,0 1 0,0-1 0,-1 1 0,0 0 0,0 0 0,-1 0 0,1 0 0,-1 1 0,0 0 0,0 1 0,0-1 0,-1 1 0,-7-3 0,0 2-341,1 0 0,-1 1-1,-28-2 1,-41 3-6485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24575,'0'-6'0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335 629 24575,'7'-22'0,"0"0"0,-2 0 0,5-36 0,-9 53 0,0 0 0,-1-1 0,0 1 0,0 0 0,0 0 0,-1-1 0,0 1 0,0 0 0,0 0 0,0 0 0,-1 0 0,0 0 0,0 0 0,0 0 0,-1 1 0,1-1 0,-1 1 0,0-1 0,-1 1 0,-6-7 0,7 9 0,0 0 0,-1 1 0,1-1 0,-1 0 0,1 1 0,-1 0 0,1 0 0,-1 0 0,0 0 0,1 1 0,-1-1 0,0 1 0,0 0 0,1 0 0,-1 0 0,0 1 0,0-1 0,1 1 0,-1 0 0,1 0 0,-1 0 0,0 0 0,1 1 0,0 0 0,-1-1 0,1 1 0,0 0 0,-5 5 0,-7 4 0,0 1 0,1 1 0,1 1 0,-18 21 0,31-35 0,-25 30 0,2 0 0,-29 51 0,46-70 0,1 0 0,0 0 0,1 1 0,0-1 0,-2 16 0,5-21 0,0-1 0,0 1 0,1-1 0,0 1 0,0-1 0,1 1 0,0-1 0,0 1 0,0-1 0,0 0 0,1 1 0,3 7 0,-2-8 0,0-1 0,0 1 0,0-1 0,1 1 0,0-1 0,0-1 0,0 1 0,0 0 0,0-1 0,1 0 0,0 0 0,-1 0 0,1 0 0,0-1 0,0 0 0,1 0 0,-1 0 0,0-1 0,1 0 0,10 1 0,-7-1 0,1 0 0,0-1 0,0 0 0,-1-1 0,1 0 0,0-1 0,-1 0 0,1 0 0,-1-1 0,0 0 0,9-5 0,-6 2 0,-1-1 0,0-1 0,-1 1 0,1-2 0,-2 1 0,1-2 0,-1 1 0,0-1 0,-1 0 0,-1-1 0,1 0 0,-2 0 0,7-13 0,-4 2 0,0-1 0,-1 0 0,-1 0 0,-1-1 0,-1 0 0,2-28 0,-6 38 0,0 1 0,1 0 0,1 0 0,0 0 0,6-15 0,-6 23 0,-1 0 0,1 0 0,0 0 0,1 1 0,-1-1 0,1 1 0,0 0 0,0 0 0,0 0 0,0 0 0,1 1 0,-1 0 0,1 0 0,0 0 0,6-2 0,11-4 0,0 1 0,0 1 0,1 1 0,0 2 0,0 0 0,36-1 0,150 7 0,-150 0 0,-51-2 0,11 2 0,0-2 0,0-1 0,0 0 0,28-6 0,-42 6 0,0 0 0,0-1 0,0 0 0,0 0 0,0 0 0,-1-1 0,1 0 0,-1 1 0,1-2 0,-1 1 0,0 0 0,0-1 0,-1 0 0,1 0 0,-1 0 0,0 0 0,0 0 0,0-1 0,-1 1 0,1-1 0,1-5 0,-1 2 0,-1 1 0,-1-1 0,1 0 0,-1 1 0,0-1 0,-1 0 0,0 0 0,0 1 0,0-1 0,-1 0 0,0 0 0,-1 1 0,0-1 0,0 1 0,-1-1 0,0 1 0,0 0 0,0 0 0,-1 0 0,0 0 0,-1 1 0,-5-8 0,6 10 0,1 1 0,-1-1 0,1 1 0,-1 0 0,0-1 0,0 2 0,-1-1 0,1 1 0,0-1 0,-1 1 0,0 0 0,1 1 0,-1-1 0,0 1 0,0 0 0,0 0 0,0 0 0,0 1 0,0 0 0,0 0 0,0 0 0,0 1 0,0-1 0,0 1 0,0 0 0,1 1 0,-1-1 0,0 1 0,1 0 0,-1 0 0,1 1 0,-1-1 0,1 1 0,0 0 0,-5 4 0,-5 6 0,1 0 0,1 0 0,0 1 0,1 1 0,0 0 0,1 1 0,1-1 0,0 2 0,1-1 0,1 1 0,-6 21 0,-7 32 0,-18 101 0,18-40 0,-6 204 0,28 136 0,1-321 0,-3-137 17,0 0 0,-1-1 1,0 1-1,-1-1 0,0 1 0,-5 15 0,6-26-51,1 0 0,-1 0 1,0 0-1,0-1 0,0 1 0,0 0 1,0 0-1,0-1 0,-1 1 0,1 0 1,-1-1-1,1 1 0,-1-1 0,1 0 1,-1 1-1,0-1 0,0 0 0,1 0 1,-1 0-1,0 0 0,0-1 0,0 1 1,0 0-1,0-1 0,0 0 0,0 1 1,0-1-1,0 0 0,-1 0 0,1 0 1,0 0-1,0 0 0,0-1 0,0 1 1,0 0-1,0-1 0,0 0 0,0 1 1,0-1-1,0 0 0,1 0 0,-1 0 1,-3-3-1,-43-27-6792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8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24575,'7'0'0,"8"-20"0,16-7 0,22-4 0,22 1 0,11 7 0,5 7 0,0 7 0,-9 4 0,-5 3 0,-16 2-8191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1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88 24575,'0'-87'0,"0"915"0,0-812-89,0 11 162,0 0 1,-7 38 0,6-60-158,0 1 1,0-1 0,0 1 0,-1-1 0,0 0 0,0 1 0,0-1-1,-1 0 1,0 0 0,0-1 0,0 1 0,0-1 0,-1 1 0,1-1-1,-1 0 1,0 0 0,-9 6 0,-10-2-6743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2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1109 24575,'-3'-7'0,"0"1"0,0-1 0,0 0 0,1 0 0,0 0 0,0 0 0,-1-12 0,3 16 0,0 0 0,0 1 0,0-1 0,1 1 0,-1-1 0,1 1 0,-1-1 0,1 1 0,0-1 0,0 1 0,0 0 0,0-1 0,1 1 0,-1 0 0,1 0 0,-1 0 0,1 0 0,-1 0 0,1 0 0,0 0 0,0 1 0,0-1 0,0 1 0,0-1 0,4-1 0,7-3 0,1 1 0,0-1 0,0 2 0,0 0 0,1 1 0,-1 1 0,17-2 0,113 0 0,-92 5 0,96 1 0,90-3 0,-225 0 0,1-1 0,0 0 0,-1 0 0,0-2 0,0 1 0,21-10 0,-17 1 0,-17 12 0,0 0 0,0 0 0,0 0 0,0 0 0,0 0 0,0 0 0,0 0 0,0-1 0,0 1 0,0 0 0,0 0 0,0 0 0,0 0 0,0 0 0,1 0 0,-1-1 0,0 1 0,0 0 0,0 0 0,0 0 0,0 0 0,-1 0 0,1 0 0,0-1 0,0 1 0,0 0 0,0 0 0,0 0 0,0 0 0,0 0 0,0 0 0,0-1 0,0 1 0,0 0 0,0 0 0,0 0 0,0 0 0,-1 0 0,1 0 0,0 0 0,0 0 0,0 0 0,0 0 0,0-1 0,0 1 0,0 0 0,-1 0 0,1 0 0,0 0 0,0 0 0,0 0 0,0 0 0,0 0 0,0 0 0,-1 0 0,-1 0 0,-1 0 0,0 1 0,1-1 0,-1 0 0,1 1 0,-1 0 0,0-1 0,1 1 0,0 0 0,-1 0 0,-3 3 0,-13 8 0,1 2 0,0 0 0,2 1 0,-1 0 0,2 1 0,-23 31 0,-72 119 0,100-149 0,-9 14 0,2 0 0,-14 37 0,27-58 0,0 0 0,0 1 0,2 0 0,-1-1 0,1 1 0,1 0 0,0 0 0,0 0 0,1 0 0,2 18 0,-2-27 0,1 0 0,-1-1 0,0 1 0,1 0 0,-1-1 0,0 1 0,1-1 0,0 1 0,-1 0 0,1-1 0,0 0 0,0 1 0,0-1 0,0 1 0,0-1 0,0 0 0,0 0 0,1 0 0,-1 0 0,0 0 0,1 0 0,2 2 0,-3-3 0,1 0 0,0 0 0,0 0 0,-1 0 0,1 0 0,0 0 0,0-1 0,-1 1 0,1 0 0,0-1 0,0 0 0,-1 1 0,1-1 0,-1 0 0,1 0 0,-1 0 0,3-1 0,8-8 0,-1 1 0,0-2 0,18-22 0,-23 26 0,45-55 0,57-62 0,-103 119 0,-1 1 0,1-1 0,0 1 0,0 0 0,0 0 0,1 0 0,-1 1 0,1 0 0,0 0 0,0 1 0,10-4 0,-13 6 0,0-1 0,0 1 0,0 0 0,0 0 0,0 1 0,0-1 0,0 1 0,-1-1 0,1 1 0,0 0 0,0 0 0,-1 0 0,1 1 0,-1-1 0,1 1 0,-1-1 0,1 1 0,-1 0 0,0 0 0,0 0 0,0 0 0,0 0 0,0 0 0,0 0 0,-1 1 0,3 4 0,10 18 0,-1 1 0,-1 1 0,-2 0 0,-1 0 0,8 39 0,-12-48 0,2-36 0,2 1 0,0 0 0,0 1 0,2 0 0,19-23 0,-9 18 0,1 2 0,1 0 0,1 2 0,0 0 0,1 2 0,0 1 0,2 0 0,-1 2 0,41-12 0,-43 17 0,1 0 0,0 2 0,0 0 0,0 2 0,0 1 0,1 0 0,-1 2 0,0 1 0,1 2 0,-1 0 0,28 8 0,-45-9 0,-1 0 0,0 1 0,0 0 0,-1 1 0,1-1 0,0 1 0,-1 0 0,0 1 0,0 0 0,-1 0 0,8 8 0,-11-11 0,-1 0 0,0-1 0,1 1 0,-1 0 0,0 0 0,0 0 0,-1 0 0,1 0 0,0 1 0,-1-1 0,1 0 0,-1 0 0,0 0 0,1 1 0,-1-1 0,0 0 0,0 0 0,-1 0 0,1 1 0,0-1 0,-1 0 0,1 0 0,-1 0 0,0 0 0,0 0 0,0 0 0,0 0 0,0 0 0,0 0 0,0 0 0,-1 0 0,1-1 0,-1 1 0,1 0 0,-1-1 0,0 1 0,1-1 0,-1 0 0,0 0 0,0 0 0,-3 2 0,-4 2 0,0 0 0,-1 0 0,0-1 0,1 0 0,-2-1 0,1 0 0,0 0 0,-1-1 0,1 0 0,-17 0 0,23-2 0,1 0 0,0 0 0,0 0 0,-1 0 0,1 0 0,0-1 0,0 1 0,0-1 0,0 0 0,0 0 0,0 0 0,0 0 0,0-1 0,0 1 0,0-1 0,0 0 0,1 0 0,-1 0 0,1 0 0,-1 0 0,1 0 0,0-1 0,0 1 0,0-1 0,0 1 0,1-1 0,-1 0 0,1 0 0,-1 0 0,1 0 0,0 0 0,0 0 0,0 0 0,1 0 0,-1 0 0,1-1 0,-1 1 0,2-6 0,-1-2 0,1-1 0,1 1 0,0 0 0,1 0 0,0 0 0,1 0 0,0 1 0,0-1 0,8-12 0,10-14 0,30-38 0,-29 44 0,91-123 0,74-110 0,-157 214 0,-2-1 0,-2-1 0,29-83 0,-50 119 0,-1 1 0,0-1 0,-1 0 0,-1 1 0,-1-2 0,0 1 0,-1 0 0,0 0 0,-2-1 0,0 1 0,-1 0 0,0 0 0,-8-25 0,10 39 0,-1 0 0,1 0 0,-1 0 0,0 0 0,0 0 0,1 0 0,-1 0 0,-1 0 0,1 1 0,0-1 0,0 1 0,-1-1 0,1 1 0,-1-1 0,1 1 0,-1 0 0,1-1 0,-1 1 0,0 0 0,0 0 0,-2-1 0,2 2 0,1 1 0,-1-1 0,1 0 0,-1 0 0,1 1 0,-1-1 0,1 1 0,-1-1 0,1 1 0,-1 0 0,1-1 0,0 1 0,-1 0 0,1 0 0,0 0 0,0 0 0,-1 0 0,1 0 0,0 1 0,-1 1 0,-6 8 0,2-1 0,-1 1 0,2 0 0,-1 1 0,-7 23 0,1 13 0,1 1 0,-7 92 0,8 108 0,9-180 0,1 667 0,0-715 0,0-17 0,3 46 0,3-32 0,-6-18 0,0 0 0,1 0 0,-1 1 0,0-1 0,0 0 0,1 0 0,-1 0 0,0 0 0,1 0 0,-1 0 0,0 0 0,0 0 0,1 0 0,-1 0 0,0 0 0,1 0 0,-1 0 0,0 0 0,1 0 0,-1 0 0,0 0 0,0 0 0,1 0 0,-1 0 0,0 0 0,1-1 0,-1 1 0,0 0 0,0 0 0,1 0 0,-1 0 0,0-1 0,0 1 0,0 0 0,1 0 0,-1-1 0,0 1 0,0 0 0,0 0 0,0-1 0,1 1 0,-1 0 0,0-1 0,0 1 0,117-179 0,35-48 0,-128 197 0,1 0 0,1 2 0,2 0 0,61-46 0,-79 68 0,-1-1 0,1 1 0,0 1 0,0-1 0,1 2 0,-1 0 0,14-4 0,-26 15 0,-12 10 0,-8 8 0,17-13 0,0 0 0,1-1 0,0 1 0,1 1 0,0-1 0,1 0 0,1 1 0,0 0 0,0-1 0,1 1 0,1-1 0,0 1 0,1-1 0,0 1 0,4 13 0,9 25 0,2-2 0,29 61 0,-36-87 0,125 252 0,-107-225 0,4-2 0,1 0 0,49 53 0,-61-81 0,1 0 0,1-1 0,1-1 0,0-2 0,1 0 0,1-2 0,0 0 0,1-2 0,0-1 0,57 15 0,-10-10 0,2-2 0,150 6 0,-198-19-227,1 0-1,-1-3 1,0 0-1,1-1 1,40-11-1,11-14-6598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24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2 278 24575,'-1'-19'0,"1"-4"0,0 0 0,1 0 0,2 1 0,5-26 0,-7 42 0,1 0 0,1 0 0,-1 0 0,1 0 0,0 0 0,0 0 0,0 0 0,1 1 0,0 0 0,0 0 0,0 0 0,1 0 0,0 1 0,0-1 0,0 1 0,0 1 0,1-1 0,11-5 0,-10 6 0,1 0 0,-1 0 0,1 1 0,0 0 0,0 1 0,0-1 0,0 2 0,0-1 0,0 1 0,0 0 0,0 1 0,14 2 0,-9 0 0,0 1 0,0 0 0,-1 1 0,1 1 0,-1-1 0,-1 2 0,16 10 0,-11-5 0,-1 0 0,-1 1 0,0 0 0,0 1 0,-2 0 0,0 1 0,0 1 0,-1 0 0,-1 0 0,-1 1 0,8 20 0,-8-10 0,-1 1 0,-2 0 0,0 1 0,-2 0 0,1 31 0,-4-42 0,-1 0 0,-1 0 0,-1 0 0,0-1 0,-1 1 0,-1 0 0,0-1 0,-2 0 0,-8 21 0,13-37 0,1 0 0,0 0 0,-1 0 0,1 0 0,0 0 0,-1 0 0,1 0 0,-1 0 0,1-1 0,-1 1 0,0 0 0,1 0 0,-1 0 0,0-1 0,0 1 0,1 0 0,-1-1 0,0 1 0,0 0 0,0-1 0,0 1 0,0-1 0,0 0 0,0 1 0,0-1 0,0 0 0,0 1 0,0-1 0,0 0 0,0 0 0,-1 0 0,1-1 0,0 0 0,0 0 0,0 0 0,0-1 0,0 1 0,0 0 0,0 0 0,0-1 0,1 1 0,-1-1 0,0 1 0,1-1 0,0 1 0,-1-1 0,1 1 0,0-1 0,0 1 0,0-1 0,-1 1 0,2-3 0,-1-16 0,1 0 0,1 0 0,1 0 0,1 1 0,1-1 0,0 1 0,2 0 0,0 0 0,10-18 0,0 5 0,1 1 0,1 0 0,2 1 0,27-30 0,-31 42 0,1 0 0,0 1 0,1 2 0,0 0 0,2 0 0,0 2 0,0 1 0,1 0 0,0 2 0,1 1 0,25-8 0,-35 14 0,0-1 0,1 2 0,-1 0 0,1 0 0,-1 1 0,1 1 0,-1 0 0,1 1 0,-1 0 0,1 1 0,-1 1 0,0 0 0,0 1 0,0 0 0,0 1 0,-1 0 0,1 1 0,-2 1 0,1 0 0,-1 0 0,13 12 0,-16-12 0,-1 0 0,-1 0 0,0 1 0,0 0 0,0 0 0,-1 1 0,0-1 0,0 1 0,-1 0 0,-1 1 0,1-1 0,-2 1 0,1-1 0,1 17 0,-1 8 0,-2 1 0,-5 65 0,-1-4 0,8-73 120,-3-23-150,0 0 1,0 0-1,0 1 0,0-1 0,0 0 1,0 1-1,-1-1 0,1 0 1,0 1-1,0-1 0,0 0 1,0 0-1,1 1 0,-1-1 0,0 0 1,0 1-1,0-1 0,0 0 1,0 1-1,0-1 0,0 0 1,0 0-1,1 1 0,-1-1 0,0 0 1,0 0-1,0 1 0,1-1 1,-1 0-1,0 0 0,0 0 1,1 1-1,-1-1 0,0 0 0,0 0 1,1 0-1,-1 0 0,0 0 1,0 1-1,1-1 0,-1 0 1,0 0-1,1 0 0,-1 0 0,0 0 1,1 0-1,-1 0 0,0 0 1,1 0-1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2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78 232 24575,'0'-232'0,"1"343"0,-6 1 0,-22 127 0,8-124 0,-7 162 0,25-221 0,2 0 0,3 0 0,2-1 0,2 1 0,18 58 0,-22-99 0,0-1 0,2 1 0,0-1 0,0 0 0,2-1 0,-1 0 0,2 0 0,0 0 0,0-1 0,1 0 0,14 12 0,-13-15 0,0-1 0,0 0 0,1-1 0,0 0 0,1-1 0,-1-1 0,1 0 0,0 0 0,1-1 0,-1-1 0,1 0 0,21 1 0,-4-1 0,1-1 0,-1-2 0,59-7 0,-87 7-28,-1 0-1,1 0 1,0-1-1,-1 1 1,1-1 0,-1 1-1,1-1 1,-1 0-1,0 0 1,1 0-1,-1 0 1,0-1-1,0 1 1,1 0 0,-1-1-1,0 0 1,0 1-1,-1-1 1,1 0-1,0 0 1,-1 0-1,1 0 1,-1 0 0,1-1-1,-1 1 1,0 0-1,0-1 1,0 1-1,-1-1 1,1 1-1,0-1 1,-1 1 0,1-1-1,-1 1 1,0-1-1,0 1 1,0-1-1,0 0 1,-1 1-1,1-1 1,-1 1 0,1-1-1,-1 1 1,0-1-1,0 1 1,0 0-1,-2-4 1,-18-36-6798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25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95 159 24575,'-14'0'0,"-3"-6"0,0-10 0,-3-1 0,1-12 0,12 0 0,19 4 0,21 7 0,25 6 0,23 6 0,17 16 0,-1 7 0,-11 1 0,-19-4-8191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0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1,'0'6,"0"9,0 9,0 7,0 17,0 9,0 0,0-3,0 3,0-2,0 4,0 4,0 5,0 4,0-3,0-7,0 0,0-12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5:26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24575,'0'-2'0,"0"-1"0,1 1 0,-1 0 0,0 0 0,1 0 0,-1-1 0,1 1 0,0 0 0,-1 0 0,1 0 0,0 0 0,0 0 0,1 0 0,-1 0 0,0 1 0,0-1 0,1 0 0,0 1 0,-1-1 0,1 1 0,0-1 0,-1 1 0,1 0 0,0 0 0,0 0 0,0 0 0,0 0 0,0 0 0,0 0 0,0 1 0,1-1 0,-1 1 0,0-1 0,4 1 0,-2 0 0,1-1 0,-1 2 0,1-1 0,-1 0 0,1 1 0,-1 0 0,1-1 0,-1 2 0,1-1 0,-1 1 0,0-1 0,0 1 0,1 0 0,-2 1 0,1-1 0,5 4 0,1 5 0,0 1 0,0 0 0,-1 0 0,0 1 0,-2 0 0,1 1 0,-1 0 0,-1 0 0,-1 0 0,0 1 0,4 18 0,-3-5 0,-1 2 0,-1-1 0,-2 0 0,-2 59 0,0-79 0,-1-1 0,0 0 0,0 1 0,-1-1 0,0 0 0,-1 0 0,-4 10 0,7-18 0,0 0 0,0 1 0,0-1 0,0 0 0,0 1 0,0-1 0,0 0 0,0 0 0,0 1 0,0-1 0,0 0 0,0 0 0,0 1 0,-1-1 0,1 0 0,0 0 0,0 1 0,0-1 0,0 0 0,-1 0 0,1 0 0,0 1 0,0-1 0,0 0 0,-1 0 0,1 0 0,0 0 0,0 0 0,-1 1 0,1-1 0,0 0 0,0 0 0,-1 0 0,1 0 0,0 0 0,0 0 0,-1 0 0,1 0 0,0 0 0,-1 0 0,1 0 0,0 0 0,0 0 0,-1 0 0,1 0 0,0 0 0,0 0 0,-1-1 0,1 1 0,0 0 0,0 0 0,-1 0 0,1 0 0,0 0 0,0-1 0,-1 1 0,1 0 0,0 0 0,0 0 0,0-1 0,-1 1 0,-4-21 0,5 8 0,1-1 0,0 0 0,1 1 0,0 0 0,1-1 0,0 1 0,1 0 0,1 0 0,0 1 0,11-19 0,2-3 0,2 2 0,37-48 0,-44 64 0,1 0 0,0 1 0,1 0 0,1 1 0,0 1 0,0 1 0,2 0 0,-1 1 0,2 1 0,-1 0 0,1 2 0,1 0 0,-1 1 0,1 1 0,1 1 0,-1 0 0,1 2 0,-1 0 0,1 2 0,0 0 0,33 4 0,-47-3 0,-1 2 0,0-1 0,0 0 0,0 1 0,0 0 0,-1 1 0,1-1 0,-1 1 0,1 0 0,-1 1 0,0-1 0,0 1 0,0 0 0,-1 0 0,1 0 0,-1 1 0,0 0 0,0 0 0,-1 0 0,0 0 0,1 0 0,-2 1 0,1-1 0,-1 1 0,1 0 0,-2 0 0,1 0 0,1 10 0,2 15 0,-2 0 0,-1 1 0,-1-1 0,-5 44 0,3-51 0,-3 29 0,1-34 0,2 0 0,0 1 0,0-1 0,2 1 0,1-1 0,6 33 0,-7-50-47,0 1 0,0-1 0,0 1 0,0-1 0,0 0 0,0 1 0,1-1 0,-1 0 0,1 0-1,-1 0 1,1 0 0,0-1 0,0 1 0,0 0 0,0-1 0,0 1 0,0-1 0,0 1 0,1-1 0,-1 0 0,0 0 0,1 0-1,-1-1 1,1 1 0,-1 0 0,1-1 0,-1 0 0,6 1 0,32-4-6779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08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36 315 24575,'0'-1'0,"0"0"0,0 0 0,0 0 0,-1 0 0,1 0 0,0 0 0,-1 0 0,1 0 0,-1 0 0,1 0 0,-1 0 0,1 0 0,-1 1 0,0-1 0,0 0 0,1 0 0,-1 1 0,0-1 0,0 0 0,0 1 0,1-1 0,-1 1 0,0-1 0,0 1 0,0-1 0,0 1 0,0 0 0,0 0 0,0-1 0,0 1 0,0 0 0,0 0 0,-2 0 0,-7 2 0,20 3 0,184 40 0,-135-29 0,1-4 0,0-1 0,93 3 0,185-15 0,-144-3 0,-36 6 0,162-5 0,-124-19 0,-76 6 0,3 0 0,113-8 0,281 23 0,-220 3 0,-243-5 0,76-13 0,-4 0 0,-95 12 0,0-2 0,-1-1 0,42-15 0,-37 10 0,68-12 0,-7 15 0,0 4 0,101 9 0,-37-1 0,-112-2 0,30-1 0,150-16 0,29-12 0,-38 6 0,-78 10 0,228 8 0,-185 7 0,-157-5 0,-1-1 0,0-1 0,1-2 0,49-16 0,-40 10 0,56-10 0,85 6 0,-53 7 0,777-15 0,-591 27 0,258-3-1365,-546 0-5461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11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24575,'1380'0'0,"-1123"20"0,-8 0 0,1144-20 103,-604-1-1571,-755 1-5358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3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0 24575,'-13'11'0,"-1"-1"0,0-1 0,0-1 0,-1 0 0,0 0 0,-18 4 0,-18 11 0,40-17 0,-3 1 0,0 0 0,0 1 0,1 0 0,-21 18 0,32-24 0,-1 0 0,2 0 0,-1 0 0,0 0 0,0 0 0,1 0 0,-1 0 0,1 0 0,-1 1 0,1-1 0,0 1 0,0-1 0,0 1 0,0-1 0,1 1 0,-1 0 0,1-1 0,-1 1 0,1 0 0,0-1 0,0 1 0,0 0 0,1-1 0,-1 1 0,0 0 0,1-1 0,0 1 0,0 0 0,0-1 0,0 1 0,0-1 0,0 0 0,1 1 0,2 3 0,9 8 0,1 0 0,0 0 0,1-2 0,1 0 0,0-1 0,0 0 0,22 10 0,-18-11 0,0 2 0,0 1 0,-2 0 0,0 1 0,19 20 0,-32-29 0,-1 0 0,0 1 0,0-1 0,-1 1 0,0 0 0,0 0 0,0 0 0,0 1 0,-1-1 0,0 1 0,-1-1 0,1 1 0,-1 0 0,-1 0 0,1-1 0,-1 1 0,0 0 0,-1 0 0,1 0 0,-2-1 0,-2 13 0,1-10 0,0 0 0,-1 1 0,0-1 0,0-1 0,-1 1 0,0 0 0,0-1 0,-1 0 0,0-1 0,-1 1 0,0-1 0,0 0 0,0-1 0,-1 0 0,0 0 0,0-1 0,-1 0 0,-9 5 0,0-2 0,-1 0 0,0-2 0,0 0 0,0-1 0,-1 0 0,0-2 0,-37 2 0,52-5 9,-1 0 1,1 0-1,0 0 0,0-1 0,-1 1 1,1-1-1,0 0 0,0-1 0,0 1 0,0-1 1,0 0-1,-8-5 0,11 5-57,1 1 0,-1-1 0,1 0 0,-1 0 0,1 1 1,0-1-1,-1 0 0,1 0 0,0 0 0,0-1 0,1 1 0,-1 0 0,0 0 0,1 0 0,-1-1 1,1 1-1,0 0 0,0-1 0,0 1 0,0 0 0,0 0 0,0-1 0,1 1 0,-1 0 0,1 0 0,-1-1 1,1 1-1,0 0 0,0 0 0,1-3 0,12-25-6778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3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24575,'0'834'0,"0"-804"0,-7 56 0,-2-60 90,9-25-132,0-1 1,-1 1-1,0-1 1,1 0-1,-1 1 0,1-1 1,-1 0-1,1 0 1,-1 1-1,0-1 1,1 0-1,-1 0 1,0 0-1,1 0 0,-1 0 1,0 0-1,1 0 1,-1 0-1,0 0 1,1 0-1,-1 0 0,1 0 1,-1 0-1,0 0 1,1-1-1,-1 1 1,0 0-1,1 0 0,-1-1 1,1 1-1,-1 0 1,1-1-1,-1 1 1,0-2-1,-23-18-6784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3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24575,'12'-12'0,"-8"8"0,0 0 0,0 0 0,0 0 0,0 1 0,1-1 0,-1 1 0,1 0 0,0 1 0,0-1 0,0 1 0,1 0 0,6-2 0,17-4 0,1 2 0,1 1 0,48-2 0,-67 7 0,0 0 0,0 0 0,1 1 0,-1 1 0,0 0 0,0 0 0,0 1 0,0 1 0,-1 0 0,1 1 0,19 11 0,-27-14 0,0 0 0,-1 1 0,0-1 0,0 1 0,0 0 0,0 0 0,0 0 0,0 0 0,-1 1 0,1-1 0,-1 1 0,0 0 0,0-1 0,0 1 0,-1 0 0,1 0 0,-1 0 0,0 0 0,0 0 0,-1 0 0,1 1 0,-1-1 0,0 0 0,0 0 0,0 0 0,-1 1 0,1-1 0,-1 0 0,0 0 0,0 0 0,0 0 0,-1 0 0,0 0 0,0 0 0,-3 5 0,-1 1 0,-1 0 0,0-1 0,0-1 0,-1 1 0,0-1 0,0 0 0,-1-1 0,0 0 0,0 0 0,-1-1 0,0 0 0,-13 5 0,20-9-63,-56 19 254,55-19-298,0-1 1,0 0-1,0-1 0,0 1 1,0-1-1,0 1 1,0-1-1,0 0 0,0-1 1,0 1-1,0-1 0,0 0 1,-4-1-1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39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0 940 24575,'38'0'0,"-8"2"0,1-3 0,-1 0 0,0-2 0,37-8 0,-58 8 0,-1 1 0,1-1 0,-1-1 0,0 1 0,0-1 0,0-1 0,-1 1 0,0-1 0,0-1 0,0 0 0,0 1 0,-1-2 0,0 1 0,0-1 0,-1 0 0,0 0 0,0-1 0,-1 1 0,5-10 0,-5 7 0,0 0 0,-1 0 0,0-1 0,-1 1 0,0-1 0,0 1 0,-1-1 0,0 0 0,-1 0 0,-1 1 0,1-1 0,-2 0 0,-2-12 0,3 18 0,-1 0 0,1 0 0,-1-1 0,0 1 0,-1 0 0,1 0 0,-1 1 0,0-1 0,0 0 0,-1 1 0,1 0 0,-1 0 0,0 0 0,0 0 0,0 1 0,-1-1 0,1 1 0,-1 0 0,0 1 0,0-1 0,0 1 0,0 0 0,0 0 0,0 0 0,-1 1 0,-9-2 0,10 2 0,1 1 0,-1 0 0,1 0 0,-1 0 0,0 1 0,1-1 0,-1 1 0,1 0 0,-1 0 0,1 1 0,0-1 0,-1 1 0,1 0 0,0 0 0,0 1 0,-6 4 0,4-2 0,1 0 0,-1 1 0,1-1 0,1 1 0,-1 1 0,1-1 0,0 1 0,0-1 0,-3 11 0,1-2 0,0 1 0,2 0 0,0 0 0,1 0 0,0 0 0,1 0 0,1 1 0,2 28 0,0-37 0,0 0 0,1 0 0,0 0 0,0 0 0,1 0 0,0-1 0,0 1 0,1-1 0,0 1 0,0-1 0,1-1 0,0 1 0,0 0 0,11 10 0,-6-9 0,1 0 0,-1 0 0,2-1 0,-1 0 0,1-1 0,0 0 0,0-1 0,21 6 0,-6-5 0,0 0 0,1-2 0,-1-1 0,1-1 0,0-1 0,0-2 0,0 0 0,34-8 0,-37 4 0,-1-2 0,0-1 0,0 0 0,-1-2 0,0-1 0,0-1 0,-1 0 0,-1-2 0,22-18 0,-34 25 0,1-1 0,-1-1 0,0 1 0,-1-2 0,0 1 0,0-1 0,-1 0 0,0-1 0,-1 0 0,-1 0 0,1 0 0,-2-1 0,1 1 0,-2-1 0,0 0 0,0-1 0,-1 1 0,0 0 0,-1-1 0,-1-13 0,0 21 0,-1 1 0,1-1 0,-1 1 0,-1 0 0,1-1 0,0 1 0,-1 0 0,0 0 0,0 0 0,0 0 0,0 0 0,-1 1 0,0-1 0,1 1 0,-1-1 0,0 1 0,-1 0 0,1 0 0,-1 0 0,1 1 0,-1-1 0,0 1 0,0 0 0,0 0 0,0 0 0,0 1 0,0-1 0,-1 1 0,-7-1 0,3 0 0,-1 1 0,1 0 0,-1 1 0,0 0 0,1 0 0,-1 1 0,0 1 0,1-1 0,-1 1 0,1 1 0,0 0 0,-15 7 0,14-5 0,0 1 0,0 0 0,0 1 0,1 0 0,0 1 0,1 0 0,-1 0 0,2 1 0,-1 0 0,1 0 0,0 0 0,1 1 0,0 0 0,1 1 0,0-1 0,1 1 0,0 0 0,0 0 0,-2 20 0,4-22 0,2 1 0,-1-1 0,1 1 0,1-1 0,0 1 0,0-1 0,1 1 0,0-1 0,0 0 0,1 0 0,0 0 0,1 0 0,0 0 0,0-1 0,1 0 0,0 0 0,1 0 0,0 0 0,0-1 0,0 0 0,1 0 0,0-1 0,0 0 0,13 8 0,-1-3 0,1-1 0,0 0 0,0-2 0,1 0 0,0-2 0,0 0 0,1-1 0,0-1 0,27 1 0,34 0 0,86-7 0,-165 2 0,58-2 0,0-3 0,1-2 0,112-30 0,-150 30 0,-1-2 0,0-1 0,-1-1 0,0-1 0,23-16 0,-32 18 0,-1 0 0,0-1 0,-1 0 0,-1-1 0,0 0 0,0-1 0,-1 0 0,15-28 0,-22 36 0,0 0 0,-1 0 0,1-1 0,-1 1 0,-1-1 0,1 1 0,-1-1 0,0 0 0,0 1 0,0-1 0,-1 0 0,0 0 0,0 0 0,-1 1 0,-1-11 0,0 12 0,0 0 0,0 0 0,0 0 0,0 0 0,0 0 0,-1 0 0,0 0 0,0 1 0,0-1 0,0 1 0,-1 0 0,1 0 0,-1 0 0,1 0 0,-1 1 0,0 0 0,0-1 0,-1 1 0,1 1 0,-5-3 0,-4 0 0,-1 0 0,1 1 0,-1 0 0,0 1 0,0 0 0,0 2 0,0-1 0,0 2 0,0-1 0,0 2 0,0 0 0,-22 7 0,30-7 0,0 0 0,0 0 0,0 0 0,1 1 0,-1 0 0,1 0 0,0 1 0,0-1 0,0 1 0,0 0 0,1 0 0,0 1 0,0-1 0,0 1 0,0 0 0,1 0 0,-1 1 0,1-1 0,1 1 0,-1-1 0,1 1 0,0 0 0,0 0 0,1 0 0,-1 0 0,1 0 0,1 0 0,-1 0 0,1 0 0,1 13 0,-1-13 0,1 0 0,0-1 0,0 1 0,0 0 0,1 0 0,0-1 0,0 1 0,0-1 0,0 0 0,1 1 0,0-1 0,0 0 0,1-1 0,-1 1 0,1 0 0,0-1 0,0 0 0,1 0 0,-1 0 0,1-1 0,0 1 0,0-1 0,0 0 0,0-1 0,1 1 0,-1-1 0,1 0 0,-1 0 0,1-1 0,10 2 0,-5-2 0,0 0 0,0 0 0,0-2 0,0 1 0,0-1 0,-1-1 0,1 0 0,0 0 0,-1-1 0,0 0 0,1-1 0,-1 0 0,0-1 0,-1 0 0,1-1 0,9-7 0,-2-2 0,0 0 0,-2-1 0,1-1 0,-2-1 0,0 0 0,-2-1 0,0 0 0,-1-1 0,0 0 0,-2-1 0,0 0 0,7-30 0,-10 26 0,0 0 0,-2-1 0,0 0 0,-2 1 0,-1-1 0,-1 0 0,-2 0 0,0 0 0,-1 0 0,-11-38 0,-32-80 0,38 123 0,0 1 0,-2 0 0,0 1 0,-23-33 0,33 52 0,0 0 0,0-1 0,0 1 0,-1 0 0,1 0 0,0-1 0,0 1 0,0 0 0,0 0 0,-1-1 0,1 1 0,0 0 0,0 0 0,-1 0 0,1-1 0,0 1 0,0 0 0,-1 0 0,1 0 0,0 0 0,0 0 0,-1-1 0,1 1 0,0 0 0,-1 0 0,1 0 0,0 0 0,0 0 0,-1 0 0,1 0 0,0 0 0,-1 0 0,1 0 0,0 0 0,-1 0 0,1 1 0,0-1 0,0 0 0,-1 0 0,1 0 0,0 0 0,0 0 0,-1 0 0,1 1 0,0-1 0,-1 0 0,-5 19 0,1 29 0,5-47 0,1 366 0,2-192 0,-4-148 20,2 0 0,1 0 0,2 0 0,0-1 0,13 40 0,-15-58-88,1 1 1,1-2-1,-1 1 1,1 0-1,1-1 1,-1 0-1,1 0 1,1 0-1,-1-1 1,1 1-1,0-1 1,1-1-1,-1 1 1,1-1-1,0 0 1,0-1-1,1 1 1,0-2-1,-1 1 1,1-1-1,9 3 1,28 3-6759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1 393 24575,'0'-48'0,"0"45"0,0 6 0,0 25 0,0-17 0,0-1 0,0 0 0,1 0 0,1 0 0,0 0 0,0 0 0,1 0 0,0-1 0,0 1 0,1-1 0,6 10 0,-5-12 0,-1-1 0,2 0 0,-1-1 0,1 1 0,-1-1 0,1 0 0,1-1 0,-1 1 0,1-1 0,0 0 0,0-1 0,0 0 0,0 0 0,15 4 0,-9-4 0,-1 0 0,1-1 0,0 0 0,-1-2 0,1 1 0,0-1 0,0-1 0,-1 0 0,1-1 0,0 0 0,-1-1 0,0-1 0,1 0 0,-1 0 0,-1-1 0,1-1 0,-1 0 0,0 0 0,0-1 0,-1-1 0,0 0 0,0 0 0,15-17 0,-7 5 0,-1 0 0,-1-2 0,0 0 0,-2-1 0,-1 0 0,0-1 0,-2-1 0,-1 0 0,-1 0 0,8-33 0,-11 40 0,-7 47 0,0 7 0,2-28 0,0-1 0,1 1 0,0 0 0,0-1 0,1 0 0,0 1 0,0-1 0,0 0 0,1 0 0,0-1 0,1 1 0,-1-1 0,1 0 0,7 6 0,-4-4 0,1 0 0,1-1 0,-1 0 0,1-1 0,0 0 0,1-1 0,-1 0 0,23 7 0,-19-8 0,0 0 0,0-1 0,0-1 0,0 0 0,0-1 0,0 0 0,1-1 0,-1-1 0,0-1 0,0 0 0,0 0 0,0-1 0,0-1 0,0-1 0,-1 0 0,16-8 0,-16 4 0,-1 0 0,0-1 0,0-1 0,-1 0 0,-1 0 0,0-1 0,0-1 0,-1 0 0,-1 0 0,0 0 0,-1-1 0,9-25 0,-8 18 0,0-1 0,-2 1 0,-1-1 0,-1 0 0,-1 0 0,0-1 0,-2-44 0,-2 65 0,0 6 0,-2 13 0,-2 30 0,23 708 0,-12-661 0,-2-39 0,0 1 0,-4 82 0,-1-134 0,1 1 0,-1-1 0,0 0 0,0 1 0,0-1 0,0 0 0,-4 8 0,5-12 0,0 1 0,-1-1 0,1 0 0,0 1 0,0-1 0,0 0 0,-1 1 0,1-1 0,0 0 0,0 1 0,-1-1 0,1 0 0,0 0 0,-1 1 0,1-1 0,0 0 0,-1 0 0,1 0 0,0 0 0,-1 1 0,1-1 0,0 0 0,-1 0 0,1 0 0,0 0 0,-1 0 0,1 0 0,-1 0 0,1 0 0,0 0 0,-1 0 0,1 0 0,-1 0 0,1 0 0,0 0 0,-1 0 0,1-1 0,0 1 0,-1 0 0,1 0 0,0 0 0,-1-1 0,1 1 0,0 0 0,-1 0 0,1-1 0,0 1 0,0 0 0,-1 0 0,1-1 0,0 1 0,0 0 0,-1-1 0,-15-40-1365,2-19-5461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315 102 24575,'61'-34'0,"-45"24"0,0 0 0,0 2 0,1 0 0,0 1 0,1 0 0,23-5 0,-31 10 0,1 1 0,0-1 0,-1 2 0,1-1 0,0 1 0,0 1 0,0 0 0,-1 1 0,1 0 0,0 0 0,-1 1 0,0 1 0,11 4 0,-9-1 0,-1 0 0,1 1 0,-2 0 0,1 0 0,-1 1 0,0 0 0,-1 1 0,0 0 0,-1 1 0,9 13 0,-11-15 0,0 1 0,0-1 0,-1 1 0,-1 0 0,0 0 0,0 1 0,-1-1 0,4 22 0,-7-27 0,0 0 0,1-1 0,-2 1 0,1 0 0,0-1 0,-1 1 0,0 0 0,0-1 0,-1 1 0,1-1 0,-1 0 0,0 1 0,0-1 0,0 0 0,-1 0 0,1 0 0,-1 0 0,0-1 0,0 1 0,0-1 0,-1 0 0,1 0 0,-8 5 0,-2 0 0,0 0 0,-1-1 0,0-1 0,0-1 0,0 0 0,-1 0 0,-22 3 0,-110 7 0,127-13 0,-70 4 0,-150-9 0,229 2-136,-1 0-1,0-1 1,1-1-1,-1 0 1,1 0-1,0-1 1,0-1-1,0 0 0,-13-8 1,-9-14-6690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2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24575,'0'-25'0,"-1"12"0,1-1 0,0 0 0,2 0 0,4-25 0,-5 35 0,0 1 0,0 0 0,1 0 0,-1-1 0,1 1 0,0 0 0,-1 0 0,1 1 0,1-1 0,-1 0 0,0 1 0,1-1 0,-1 1 0,1 0 0,0-1 0,0 1 0,0 1 0,0-1 0,0 0 0,0 1 0,0 0 0,0-1 0,1 1 0,3 0 0,1 0 0,-1 0 0,1 0 0,-1 1 0,1 1 0,-1-1 0,1 1 0,-1 0 0,1 1 0,-1 0 0,0 0 0,0 0 0,0 1 0,0 0 0,0 1 0,-1 0 0,1 0 0,-1 0 0,0 0 0,0 1 0,7 8 0,3 2 0,-1 1 0,-1 1 0,-1 1 0,0 0 0,17 32 0,-17-23 0,0 0 0,-2 1 0,12 48 0,-18-58 0,-2 0 0,0 0 0,-1 1 0,-1-1 0,-1 0 0,0 1 0,-4 20 0,3-34 0,-1 1 0,1-1 0,-1 0 0,0 0 0,0 0 0,-1 0 0,1-1 0,-1 1 0,0-1 0,-1 1 0,1-1 0,-1 0 0,1 0 0,-1-1 0,-1 1 0,1-1 0,-5 4 0,6-6 0,1 1 0,-1-1 0,0 0 0,1 0 0,-1 0 0,0 0 0,0 0 0,0-1 0,1 1 0,-1-1 0,0 0 0,0 1 0,0-1 0,0-1 0,0 1 0,0 0 0,0-1 0,1 1 0,-1-1 0,0 0 0,0 0 0,1 0 0,-1-1 0,0 1 0,1 0 0,-1-1 0,1 0 0,0 1 0,0-1 0,-1 0 0,1 0 0,-3-5 0,0 1 0,0 0 0,0-1 0,1 0 0,0 0 0,0 0 0,1-1 0,0 1 0,0-1 0,1 0 0,0 0 0,0 0 0,1 0 0,-1-9 0,2 5 0,0 0 0,1 0 0,1 0 0,-1 0 0,2 1 0,0-1 0,0 1 0,7-15 0,0 5 0,1 1 0,0 0 0,2 0 0,0 1 0,1 1 0,1 0 0,1 1 0,31-26 0,-18 21 0,1 2 0,0 1 0,2 1 0,0 2 0,1 1 0,0 2 0,43-12 0,-46 17 0,0 1 0,0 2 0,1 1 0,0 1 0,0 1 0,0 2 0,0 2 0,52 8 0,-63-5-273,0 1 0,0 1 0,-1 1 0,25 14 0,2 4-6553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1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0,'7'0,"2"13,12 5,4 19,10 3,-1 2,7-7,-3-2,5-7,-4-2,-4-4,-6-19,-9-16,-7-6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453 505 24575,'0'-14'0,"0"3"0,0 0 0,0 0 0,-1 0 0,-4-18 0,4 26 0,0 1 0,1-1 0,-1 1 0,0 0 0,0 0 0,-1 0 0,1-1 0,0 1 0,-1 0 0,1 0 0,-1 1 0,1-1 0,-1 0 0,0 1 0,0-1 0,0 1 0,0-1 0,0 1 0,0 0 0,-1 0 0,1 0 0,0 0 0,0 0 0,-1 0 0,1 1 0,-5-1 0,-2 0 0,0 2 0,0-1 0,0 1 0,0 1 0,0-1 0,0 1 0,0 1 0,1 0 0,-1 0 0,1 1 0,-15 8 0,1 1 0,1 1 0,0 1 0,-19 18 0,21-16 0,0 1 0,1 1 0,1 1 0,0 1 0,2 0 0,1 1 0,0 0 0,-17 42 0,30-61 0,-1 0 0,1 1 0,0-1 0,0 1 0,0-1 0,1 1 0,-1-1 0,1 1 0,0-1 0,0 1 0,0 0 0,1-1 0,-1 1 0,1-1 0,0 1 0,0-1 0,1 5 0,0-5 0,0-1 0,-1 1 0,1-1 0,0 0 0,0 0 0,1 1 0,-1-1 0,0 0 0,1-1 0,-1 1 0,1 0 0,0-1 0,-1 0 0,1 1 0,0-1 0,4 1 0,2 0 0,1 0 0,-1-1 0,1 0 0,-1-1 0,1 0 0,-1 0 0,1-1 0,0 0 0,-1-1 0,0 0 0,16-5 0,-2-3 0,1 0 0,-1-2 0,-1-1 0,0-1 0,-1 0 0,20-18 0,-34 24 0,1 1 0,1 1 0,0 0 0,-1 0 0,2 1 0,-1 0 0,15-6 0,-21 11 0,1-1 0,-1 0 0,0 1 0,1 0 0,-1-1 0,0 1 0,1 1 0,-1-1 0,0 0 0,1 1 0,-1 0 0,0 0 0,0 0 0,1 0 0,-1 0 0,0 1 0,0-1 0,0 1 0,0 0 0,-1 0 0,1 0 0,0 0 0,-1 0 0,0 1 0,1-1 0,-1 1 0,2 3 0,5 6 0,0-1 0,0 0 0,0-1 0,1 0 0,15 13 0,-21-21 0,1 1 0,-1 0 0,1-1 0,-1 0 0,1 0 0,0 0 0,-1-1 0,1 0 0,0 0 0,0 0 0,0 0 0,0-1 0,0 0 0,0 0 0,0 0 0,8-2 0,-2 0 0,0-2 0,0 1 0,-1-1 0,1-1 0,-1 0 0,0-1 0,0 0 0,0 0 0,-1-1 0,0 0 0,0-1 0,-1 0 0,0 0 0,-1-1 0,9-11 0,10-17 0,-2-1 0,29-57 0,-30 49 0,-2 0 0,-1-2 0,-3 0 0,-2-1 0,-2 0 0,-2-1 0,-3-1 0,3-51 0,-22 626 0,11-492-112,2-17-44,-2 0-1,0 0 0,-1 0 1,-1 0-1,0 0 0,-1 0 1,-6 19-1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24575,'1'-2'0,"-1"0"0,0 0 0,1-1 0,0 1 0,-1 0 0,1 0 0,0 0 0,0 0 0,0 0 0,0 1 0,0-1 0,0 0 0,1 0 0,-1 1 0,1-1 0,-1 1 0,1-1 0,0 1 0,-1 0 0,1-1 0,0 1 0,0 0 0,0 0 0,0 0 0,2 0 0,57-17 0,-10 9 0,1 2 0,73 0 0,-98 6 0,0 2 0,0 2 0,0 0 0,0 2 0,0 1 0,38 13 0,-54-14 0,0 1 0,0 1 0,0 0 0,0 0 0,-1 1 0,-1 1 0,1-1 0,-1 1 0,-1 1 0,0 0 0,0 0 0,-1 0 0,11 22 0,-9-15 0,-1 1 0,-1 0 0,0 0 0,-2 0 0,0 1 0,-1 0 0,-1 0 0,2 28 0,-5-38 20,0 0 0,-1 0 0,0-1 0,0 1 0,-4 12 0,4-18-73,1-1 0,-1 0 0,0 0 0,1 0 0,-1 0 0,0 0 0,0-1 0,0 1 0,-1 0 0,1 0 0,0-1 0,-1 1 0,1-1-1,-1 1 1,1-1 0,-1 1 0,0-1 0,0 0 0,1 0 0,-1 0 0,0 0 0,0 0 0,0 0 0,0-1 0,0 1 0,0-1 0,-4 1 0,-19-6-6773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3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24575,'0'-13'0,"13"-5"0,5 7 0,12 13 0,2 6-8191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3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234 117 24575,'1'-1'0,"0"0"0,0 0 0,0 0 0,0-1 0,0 1 0,0 0 0,0 0 0,-1 0 0,1-1 0,0 1 0,-1 0 0,1-1 0,-1 1 0,1-1 0,-1 1 0,0-1 0,1 1 0,-1-1 0,0 1 0,0 0 0,0-1 0,0 1 0,-1-1 0,1 1 0,0-1 0,-1-1 0,0 2 0,0 0 0,0 0 0,0 0 0,0 1 0,0-1 0,0 0 0,0 1 0,0-1 0,0 1 0,-1-1 0,1 1 0,0-1 0,0 1 0,-1 0 0,1 0 0,0 0 0,0 0 0,-1 0 0,1 0 0,0 0 0,-1 0 0,1 0 0,0 0 0,0 1 0,0-1 0,-1 0 0,1 1 0,0-1 0,0 1 0,0 0 0,0-1 0,-2 2 0,-10 6 0,1-1 0,0 1 0,0 1 0,1 0 0,0 1 0,1 0 0,0 1 0,1 0 0,0 0 0,-11 18 0,8-9 0,1 0 0,0 1 0,2 0 0,0 0 0,2 1 0,-6 23 0,12-39 0,0 1 0,0 0 0,1-1 0,-1 1 0,1 0 0,1 0 0,0-1 0,-1 1 0,2 0 0,-1-1 0,1 1 0,0-1 0,1 0 0,-1 0 0,1 1 0,7 9 0,-7-11 0,1-1 0,-1 0 0,1-1 0,0 1 0,0-1 0,0 1 0,0-1 0,1 0 0,-1-1 0,1 1 0,0-1 0,0 0 0,-1 0 0,1 0 0,1-1 0,-1 0 0,0 0 0,0 0 0,0-1 0,1 1 0,-1-1 0,9-1 0,-5-1 0,-1 0 0,1 0 0,-1-1 0,0 0 0,0-1 0,0 1 0,-1-2 0,1 1 0,-1-1 0,0 0 0,0 0 0,0-1 0,9-11 0,8-9 0,39-57 0,-37 45 0,24-48 0,-43 72 0,0-1 0,-1-1 0,0 1 0,-1-1 0,-1 0 0,3-27 0,-6 38-80,-1 0 0,0 1-1,0-1 1,0 1 0,-1-1-1,0 0 1,0 1 0,0-1-1,0 1 1,-1-1 0,0 1 0,0 0-1,0 0 1,0 0 0,0 0-1,-6-7 1,-18-12-6746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24575,'6'0'0,"0"0"0,-1 1 0,1 0 0,0-1 0,-1 2 0,1-1 0,-1 1 0,0-1 0,1 2 0,-1-1 0,0 0 0,0 1 0,0 0 0,-1 0 0,1 1 0,5 5 0,-4-3 0,0 1 0,-1 0 0,0 0 0,0 1 0,-1 0 0,0-1 0,0 1 0,-1 1 0,4 13 0,0 12 0,-2 1 0,0 0 0,-3 0 0,-2 42 0,0-69 0,-2 78 0,0-52 0,1-29 0,1-13 0,0-8 0,2 1 0,0-1 0,0 0 0,2 1 0,0 0 0,0 0 0,2 0 0,0 0 0,0 1 0,2 0 0,10-16 0,11-12 0,1 1 0,41-40 0,-62 70 0,1 1 0,1 0 0,-1 0 0,2 1 0,-1 1 0,1 0 0,0 1 0,26-11 0,-34 16 0,1 0 0,0 1 0,-1 0 0,1 0 0,0 0 0,0 1 0,0-1 0,0 1 0,0 0 0,0 1 0,0-1 0,0 1 0,0 0 0,-1 0 0,1 0 0,0 1 0,-1 0 0,1 0 0,-1 0 0,1 1 0,-1-1 0,0 1 0,0 0 0,0 0 0,0 0 0,-1 1 0,1-1 0,4 7 0,-2-1 0,0-1 0,0 1 0,-1 1 0,0-1 0,-1 1 0,0 0 0,0 0 0,-1 0 0,3 15 0,-1 8 0,1 54 0,-1-6 0,1-53 119,-6-27-158,0 0 0,0-1 0,0 1-1,1-1 1,-1 1 0,0 0 0,1-1 0,-1 1 0,0-1 0,1 1 0,-1-1 0,0 1 0,1-1 0,-1 1 0,1-1 0,-1 1 0,1-1 0,-1 1 0,1-1 0,-1 0 0,1 1 0,0-1 0,-1 0 0,1 0 0,-1 1-1,1-1 1,0 0 0,-1 0 0,1 0 0,0 0 0,-1 0 0,1 0 0,0 0 0,-1 0 0,1 0 0,0 0 0,0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 24575,'0'-26'0,"0"41"0,0 47 0,-1 170 0,3 271 0,-1-486 0,0 21 0,2 0 0,10 56 0,-12-86 0,1 0 0,0 0 0,0-1 0,1 1 0,0-1 0,0 0 0,1 0 0,0 0 0,0 0 0,0 0 0,1-1 0,0 0 0,0 0 0,1 0 0,0-1 0,0 0 0,0 0 0,9 5 0,-9-7 0,1-1 0,-1 0 0,0-1 0,1 1 0,-1-1 0,1 0 0,-1-1 0,1 0 0,0 0 0,-1 0 0,1-1 0,-1 0 0,1 0 0,-1-1 0,1 0 0,-1 0 0,0 0 0,0-1 0,0 0 0,0 0 0,6-4 0,-1 0 0,0-1 0,0 0 0,0-1 0,-1 0 0,0-1 0,-1 0 0,0-1 0,-1 1 0,9-15 0,7-27-1365,-9 6-5461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8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24575,'0'-6'0,"13"-3"0,18 1 0,24 1 0,22 3 0,11 1 0,-9 1-8191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4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24575,'1'-2'0,"-1"1"0,0 0 0,1 0 0,-1 0 0,1 0 0,-1 0 0,1-1 0,0 1 0,-1 0 0,1 0 0,0 0 0,0 1 0,-1-1 0,1 0 0,0 0 0,0 0 0,0 0 0,0 1 0,0-1 0,0 1 0,1-1 0,-1 1 0,0-1 0,0 1 0,0-1 0,0 1 0,3 0 0,32-4 0,-31 5 0,-1 1 0,0 0 0,0 0 0,0 0 0,0 0 0,0 0 0,0 1 0,0 0 0,-1-1 0,0 2 0,1-1 0,-1 0 0,0 1 0,0-1 0,-1 1 0,1 0 0,-1 0 0,0 0 0,0 0 0,0 0 0,0 0 0,-1 1 0,2 5 0,3 12 0,-1 0 0,0 0 0,2 33 0,-6 61 0,-3-138 0,1-1 0,1 1 0,0 0 0,2 0 0,7-37 0,-6 51 0,-1 0 0,1 0 0,1 0 0,-1 0 0,1 1 0,1-1 0,-1 1 0,1 0 0,1 1 0,-1-1 0,1 1 0,0 0 0,0 0 0,1 1 0,0 0 0,0 0 0,0 1 0,9-5 0,-3 3 0,1 0 0,0 0 0,0 1 0,1 1 0,-1 1 0,1 0 0,0 0 0,0 2 0,-1 0 0,1 1 0,0 0 0,20 3 0,-26-1 0,-1 0 0,1 0 0,0 0 0,-1 1 0,1 1 0,-1-1 0,0 1 0,0 1 0,-1 0 0,1 0 0,-1 0 0,0 1 0,0 0 0,-1 0 0,0 1 0,0 0 0,0 0 0,-1 0 0,0 0 0,0 1 0,4 11 0,-3-5-114,-1 0 1,0 1-1,-1 0 0,-1 0 0,0 0 1,-1 0-1,-1 0 0,0 1 0,-1-1 1,0 0-1,-6 28 0,-3-7-6712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0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0 471 24575,'4'-4'0,"0"1"0,1 0 0,-1 0 0,1 0 0,0 1 0,-1 0 0,1-1 0,0 2 0,0-1 0,1 1 0,8-2 0,68-5 0,-42 6 0,79-14 0,78-6 0,-162 18 0,-1-1 0,0-1 0,44-15 0,29-6 0,37 3 0,1 7 0,211 1 0,-67-3 0,-17 0 0,-54 21 0,140-5 0,-128-34 0,-150 21 0,81-6 0,394 17 0,-296 9 0,278-27 0,42 6 0,-453 18 0,-68-4 0,1-3 0,104-24 0,-94 16 0,99-9 0,385-16 0,-135 35-144,-297 5-1077,-66-1-5605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1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24575,'0'-14'0,"13"3"0,5 10 0,-1 18 0,-3 19 0,-5 24 0,-3 15 0,-2 1 0,3-5 0,2-2 0,-1-6 0,11-33 0,3-36 0,17-29 0,2-23 0,-5-1-8191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1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0,'-13'13,"-4"18,-20 17,-9 7,2 1,2 4,-4 4,4 0,11-13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2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9 24575,'1'0'0,"-1"0"0,0 0 0,0-1 0,0 1 0,1 0 0,-1 0 0,0 0 0,0 0 0,0 0 0,0 0 0,0 0 0,1 0 0,-1 0 0,0-1 0,0 1 0,0 0 0,0 0 0,0 0 0,0 0 0,1 0 0,-1-1 0,0 1 0,0 0 0,0 0 0,0 0 0,0 0 0,0-1 0,0 1 0,0 0 0,0 0 0,0 0 0,0-1 0,0 1 0,0 0 0,0 0 0,0 0 0,0 0 0,0-1 0,0 1 0,0 0 0,0 0 0,0 0 0,0 0 0,-1-1 0,1 1 0,0 0 0,0 0 0,0 0 0,0 0 0,0 0 0,0-1 0,0 1 0,-1 0 0,1 0 0,0 0 0,0 0 0,0 0 0,0 0 0,-1 0 0,1 0 0,0 0 0,0-1 0,-17 5 0,-5 9 0,1 0 0,0 2 0,1 1 0,-30 29 0,-21 17 0,59-54 0,5-3 0,0 0 0,0 1 0,1 0 0,-1 0 0,-10 13 0,17-18 0,0-1 0,-1 1 0,1-1 0,0 1 0,0-1 0,-1 1 0,1-1 0,0 1 0,0 0 0,0-1 0,0 1 0,0-1 0,0 1 0,0 0 0,0-1 0,0 1 0,0-1 0,0 1 0,1 0 0,-1-1 0,0 1 0,0-1 0,0 1 0,1-1 0,-1 1 0,0-1 0,1 1 0,-1-1 0,1 1 0,-1-1 0,0 1 0,1-1 0,-1 0 0,2 1 0,23 14 0,-8-5 0,1 5 16,-1 2 0,-1 0 0,-1 1 0,0 1 0,-1 0 0,-1 1 0,13 26-1,-14-23-263,1-1-1,1-1 0,1 0 0,1-1 1,35 35-1,-14-28-6577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2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24575,'13'0'0,"18"-6"0,17-3 0,13 1 0,11 1 0,-2 3 0,2 1 0,1 1 0,-5 1 0,-21-12 0,-18-4-8191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55 24575,'0'-7'0,"-7"-1"0,-2-14 0,1 4 0,1 19 0,2 15 0,2 18 0,1 11 0,1 10 0,1 3 0,1-2 0,-1 3 0,0 4 0,14-21 0,4-18-8191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24575,'3'-4'0,"-1"0"0,1 0 0,1 0 0,-1 1 0,1-1 0,-1 1 0,1 0 0,0 0 0,0 0 0,0 0 0,1 1 0,-1 0 0,0 0 0,1 0 0,0 0 0,-1 1 0,1-1 0,0 1 0,0 1 0,7-1 0,-3 0 0,0 0 0,1 1 0,-1 0 0,0 1 0,0 0 0,0 1 0,0-1 0,0 2 0,0-1 0,10 5 0,-7 1 0,0-1 0,0 1 0,-1 1 0,0 0 0,-1 1 0,0 0 0,0 0 0,-1 1 0,0 1 0,-1-1 0,13 26 0,-13-21 0,0 0 0,-1 1 0,-1 0 0,0 0 0,-1 0 0,-1 1 0,-1 0 0,-1 0 0,1 19 0,-3-32 0,-1 0 0,0 1 0,0-1 0,0 0 0,-1 0 0,0 0 0,0 0 0,0 0 0,-4 5 0,6-9 0,0 0 0,-1-1 0,1 1 0,-1 0 0,0 0 0,1-1 0,-1 1 0,0 0 0,1-1 0,-1 1 0,0 0 0,0-1 0,1 1 0,-1-1 0,0 0 0,0 1 0,0-1 0,0 0 0,0 1 0,0-1 0,-1 0 0,1 0 0,0-1 0,0 1 0,0-1 0,-1 1 0,1-1 0,0 0 0,0 1 0,0-1 0,0 0 0,0 0 0,1 0 0,-1 0 0,0 0 0,0 1 0,1-2 0,-1 1 0,0 0 0,1 0 0,-1 0 0,1 0 0,-1-2 0,-1-4 0,0-1 0,0 1 0,1-1 0,0 1 0,0-1 0,0 1 0,1-1 0,1 1 0,-1-1 0,1 1 0,1-1 0,-1 1 0,1-1 0,0 1 0,1 0 0,0 0 0,6-10 0,-3 4 0,1 1 0,0 0 0,1 0 0,1 1 0,-1 0 0,2 0 0,-1 1 0,21-16 0,-23 21 0,1 0 0,-1 0 0,1 1 0,0 0 0,0 0 0,1 0 0,-1 1 0,1 1 0,-1-1 0,1 1 0,0 1 0,0 0 0,0 0 0,0 1 0,0 0 0,0 0 0,0 1 0,0 0 0,0 1 0,14 4 0,-12-1 0,1 0 0,-1 1 0,0 0 0,0 1 0,-1 1 0,0-1 0,0 1 0,-1 1 0,0 0 0,0 0 0,-1 1 0,0 0 0,-1 0 0,7 13 0,9 19-273,-2 0 0,-2 2 0,-1 0 0,12 49 0,-24-68-6553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3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24575,'7'0'0,"15"0"0,11 0 0,6 0 0,3 0 0,8 0 0,16-13 0,2-5 0,-9 1-8191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24575,'0'6'0,"0"17"0,0 10 0,0 6 0,0 9 0,0 5 0,0-2 0,0-2 0,0-9-8191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4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24575,'21'0'0,"20"-1"0,58 8 0,-86-5 0,1 1 0,-1 0 0,0 1 0,0 0 0,0 1 0,0 1 0,-1 0 0,12 8 0,0 1 0,-2 1 0,0 2 0,-1 0 0,0 1 0,-2 1 0,0 1 0,-1 0 0,-2 2 0,0 0 0,-1 0 0,-1 2 0,-2 0 0,0 0 0,-2 1 0,-1 0 0,0 1 0,-3 0 0,0 0 0,2 32 0,-3-21 0,-2-1 0,-3 65 0,-1-92 0,0 0 0,0 0 0,-1-1 0,0 1 0,-1 0 0,0-1 0,-1 0 0,1 0 0,-2 0 0,1 0 0,-1 0 0,-1-1 0,0 0 0,0 0 0,-10 9 0,-5-1-170,-1-1-1,-1-2 0,0 0 1,0-2-1,-2 0 0,1-2 1,-29 8-1,-25 7-6655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5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24575,'0'3'0,"0"0"0,-1 0 0,1-1 0,-1 1 0,0 0 0,1 0 0,-1 0 0,0-1 0,-1 1 0,1 0 0,0-1 0,-1 1 0,0-1 0,-2 4 0,-8 12 0,-48 86 0,-81 199 0,116-236 0,3 1 0,3 1 0,3 0 0,-10 101 0,24-143 0,1 0 0,1 1 0,1-1 0,2 0 0,1-1 0,0 1 0,2 0 0,15 40 0,-13-48 0,1 0 0,1 0 0,1-1 0,0 0 0,1-1 0,1 0 0,1-1 0,0 0 0,1-1 0,1-1 0,27 19 0,-4-8 0,1-1 0,1-2 0,1-2 0,86 27 0,-24-17 0,110 16 0,-83-24-341,2-6 0,-1-6-1,165-8 1,-124-17-6485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6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35 24575,'-7'-34'0,"7"34"0,0 1 0,0-1 0,0 0 0,0 1 0,0-1 0,-1 0 0,1 0 0,0 1 0,0-1 0,-1 0 0,1 1 0,0-1 0,0 0 0,-1 0 0,1 1 0,0-1 0,-1 0 0,1 0 0,0 0 0,-1 0 0,1 1 0,0-1 0,-1 0 0,1 0 0,0 0 0,-1 0 0,1 0 0,0 0 0,-1 0 0,1 0 0,-1 0 0,1 0 0,0 0 0,-1 0 0,1 0 0,0 0 0,-1 0 0,1-1 0,0 1 0,-1 0 0,1 0 0,0 0 0,-1 0 0,1-1 0,0 1 0,-1 0 0,1 0 0,0-1 0,0 1 0,-1 0 0,1-1 0,0 1 0,0 0 0,0-1 0,0 1 0,-1-1 0,-3 17 0,0-1 0,1 1 0,1 0 0,0 0 0,1 0 0,1 0 0,0 0 0,5 27 0,33 130 0,-27-133 0,-1 1 0,1 10 0,3-1 0,2-1 0,2 0 0,24 46 0,-35-82 0,0-1 0,1 0 0,0-1 0,1 1 0,0-2 0,1 1 0,0-1 0,1-1 0,0 0 0,0 0 0,1-1 0,0-1 0,0 0 0,1 0 0,0-1 0,0-1 0,0 0 0,1-1 0,22 4 0,-27-7 12,1 1 0,-1-1 0,1-1 0,-1 0 0,1-1 0,0 1 0,-1-2 0,1 1 0,12-5 0,-17 4-86,0 0-1,-1 0 1,1 0 0,-1-1 0,0 1-1,0-1 1,0 0 0,0 0 0,0-1-1,-1 1 1,1-1 0,-1 0 0,0 0-1,0 0 1,0 0 0,-1 0 0,0-1-1,1 1 1,1-7 0,9-38-6752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6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24575,'0'-13'0,"7"-5"0,15 1 0,18 4 0,15 3 0,11 4 0,8 9 0,11 5 0,-8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3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0 120,'3398'0,"-3357"-2,-1-3,0-1,55-15,36-6,43 11,322 11,-262 9,391-28,195 7,-511 19,-324-2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24575,'0'19'0,"7"21"0,2 9 0,-1 11 0,-1 7 0,-2 6 0,-2 11 0,-1 4 0,5-6 0,2-11 0,-1-4 0,-8-13 0,-5-29 0,-7-26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6:5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241 101 24575,'0'-4'0,"0"1"0,0-1 0,1 1 0,-1-1 0,1 1 0,0-1 0,0 1 0,0 0 0,1-1 0,-1 1 0,1 0 0,-1 0 0,1 0 0,0 0 0,0 1 0,1-1 0,-1 0 0,3-2 0,0 1 0,0 1 0,1-1 0,-1 1 0,1 0 0,0 0 0,-1 0 0,1 1 0,1 0 0,7-1 0,1 0 0,0 1 0,-1 0 0,1 2 0,0-1 0,0 2 0,0 0 0,28 6 0,-35-4 0,0 0 0,0 0 0,-1 0 0,1 1 0,-1 0 0,0 1 0,0 0 0,0 0 0,-1 0 0,0 1 0,0-1 0,0 2 0,-1-1 0,0 1 0,0-1 0,0 1 0,-1 1 0,0-1 0,-1 1 0,1-1 0,-2 1 0,3 9 0,-3-10 0,0-1 0,-1 1 0,0-1 0,-1 1 0,0-1 0,0 1 0,0-1 0,0 1 0,-1-1 0,0 1 0,-1-1 0,0 1 0,0-1 0,0 0 0,0 0 0,-1 0 0,0 0 0,0 0 0,-1-1 0,0 1 0,0-1 0,0 0 0,-1 0 0,1-1 0,-1 1 0,0-1 0,0 0 0,-10 5 0,-5 2 0,-1-2 0,0 0 0,-1-1 0,0-2 0,0 0 0,-1-1 0,-34 3 0,2-4 0,-110-5 0,100-7-1365,15-4-5461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7:06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24575,'-7'0'0,"5"0"0,15 0 0,19 0 0,18 0 0,6 0 0,8 0 0,-1 0 0,-11 7 0,-21 2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7:0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24575,'14'0'0,"16"0"0,18 0 0,13 0 0,17 0 0,1 0 0,-6 0 0,-8 0 0,-3 0 0,-11-13 0,-15-12 0,-13-1-8191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7:0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18 24575,'0'0'0,"-1"0"0,0 0 0,1 0 0,-1 0 0,1-1 0,-1 1 0,0 0 0,1 0 0,-1 0 0,1 0 0,-1 0 0,1-1 0,-1 1 0,0 0 0,1-1 0,-1 1 0,1 0 0,0-1 0,-1 1 0,1-1 0,-1 1 0,1 0 0,-1-1 0,1 1 0,0-1 0,0 1 0,-1-1 0,1 1 0,0-1 0,-1-1 0,1 2 0,1-1 0,-1 1 0,0 0 0,1-1 0,-1 1 0,0-1 0,1 1 0,-1 0 0,1-1 0,-1 1 0,0 0 0,1 0 0,-1-1 0,1 1 0,-1 0 0,1 0 0,-1-1 0,1 1 0,-1 0 0,1 0 0,-1 0 0,1 0 0,-1 0 0,1 0 0,0 0 0,-1 0 0,1 0 0,-1 0 0,1 0 0,-1 0 0,1 1 0,-1-1 0,1 0 0,-1 0 0,1 0 0,-1 1 0,1-1 0,-1 0 0,0 0 0,1 1 0,-1-1 0,1 1 0,153 72 0,-59-26 0,146 63 0,-236-108 0,-1 0 0,1 0 0,0 0 0,-1 0 0,0 1 0,1 0 0,-1 0 0,0 0 0,-1 0 0,1 1 0,0-1 0,-1 1 0,0 0 0,5 8 0,-6-9 0,-1 1 0,-1-1 0,1 1 0,0-1 0,-1 1 0,0-1 0,0 1 0,0 0 0,0-1 0,0 1 0,-1-1 0,1 1 0,-1-1 0,0 1 0,0-1 0,-1 1 0,1-1 0,-1 0 0,1 0 0,-1 0 0,-4 5 0,-14 21 0,-1 0 0,-2-1 0,-40 38 0,-90 66 0,68-68 0,39-31-682,-65 62-1,75-59-6143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24575,'5'1'0,"0"-1"0,0 1 0,0 0 0,-1 1 0,1-1 0,-1 1 0,1 0 0,-1 0 0,1 1 0,-1-1 0,0 1 0,0 0 0,0 0 0,-1 0 0,1 1 0,-1-1 0,6 8 0,5 8 0,0 1 0,15 28 0,-14-24 0,-2 0 0,0 0 0,-1 1 0,-2 0 0,11 36 0,-17-46 0,0 1 0,-1 0 0,-1 1 0,0-1 0,-2 0 0,1 0 0,-2 1 0,-3 21 0,-5-14 0,8-24 0,1 0 0,0 0 0,-1 0 0,1 0 0,0 0 0,-1 0 0,1 0 0,0 0 0,-1 0 0,1 0 0,0 0 0,-1 0 0,1 0 0,0 0 0,0 0 0,-1 0 0,1 0 0,0-1 0,-1 1 0,1 0 0,0 0 0,0 0 0,-1 0 0,1-1 0,0 1 0,0 0 0,-1 0 0,1-1 0,0 1 0,0 0 0,0 0 0,-1-1 0,1 1 0,0 0 0,0 0 0,0-1 0,0 1 0,0-1 0,-3-3 0,1-1 0,1 0 0,-1 0 0,1 0 0,0 0 0,0 0 0,0-5 0,0-4 0,2 0 0,0 0 0,0 1 0,1-1 0,1 1 0,0-1 0,1 1 0,0 0 0,1 0 0,1 1 0,0 0 0,13-21 0,-13 25 0,1-1 0,-1 1 0,1 0 0,1 1 0,-1-1 0,1 2 0,1-1 0,-1 1 0,1 0 0,0 1 0,0 0 0,1 0 0,0 1 0,-1 0 0,1 1 0,19-4 0,-24 6 0,-1 1 0,0 0 0,0 0 0,0 0 0,1 0 0,-1 0 0,0 1 0,0 0 0,0 0 0,0 0 0,0 1 0,0-1 0,0 1 0,0 0 0,-1 0 0,6 4 0,-3-1 0,0 0 0,-1 0 0,1 1 0,-1-1 0,-1 1 0,1 1 0,-1-1 0,5 11 0,0 2 0,-1 1 0,-1 0 0,-1 0 0,-1 0 0,4 38 0,-5-23 0,-3-11 0,2 0 0,8 33 0,-10-52 0,1 0 0,0 0 0,0 0 0,0 0 0,0 0 0,1 0 0,0 0 0,0-1 0,0 1 0,0-1 0,1 0 0,0 0 0,0 0 0,0 0 0,8 5 0,-10-8-85,0 0 0,0 0-1,0 0 1,1 0 0,-1-1-1,0 1 1,0-1 0,0 0-1,1 1 1,-1-1 0,0 0-1,1 0 1,-1 0 0,0 0-1,4-2 1,29-13-6741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6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24575,'0'-7'0,"20"-2"0,14 0 0,7 2 0,3 2 0,8 2 0,1 2 0,-1 0 0,3 1 0,0 0 0,-11 7 0,-11 3-8191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24575,'7'-7'0,"15"-2"0,11 1 0,7 1 0,9-5 0,3 1 0,-1 1 0,5 2 0,5 4 0,-6-6 0,-1 0 0,-9-11 0,-12-3-8191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24575,'0'-7'0,"0"5"0,0 9 0,0 10 0,0 15 0,0 10 0,0 3 0,0 8 0,0 8 0,0 0 0,0 4 0,0-4 0,0-11-8191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52 24575,'0'-2'0,"0"0"0,0-1 0,-1 1 0,0 0 0,1 0 0,-1 0 0,0 0 0,0 0 0,0 0 0,0 0 0,0 0 0,-1 0 0,1 0 0,0 1 0,-1-1 0,1 0 0,-1 1 0,0-1 0,0 1 0,0 0 0,1 0 0,-1-1 0,0 1 0,0 0 0,-1 1 0,1-1 0,0 0 0,0 1 0,0-1 0,-4 0 0,-2 0 0,1 0 0,0 0 0,0 1 0,-1 0 0,1 0 0,0 0 0,0 1 0,-10 2 0,9 0 0,0 0 0,1 1 0,-1 0 0,1 0 0,-1 1 0,1 0 0,0 0 0,1 0 0,0 1 0,-1 0 0,2 0 0,-1 1 0,1-1 0,0 1 0,0 0 0,1 1 0,0-1 0,0 1 0,1 0 0,-3 10 0,-1 4 0,1 0 0,1 1 0,1 0 0,1 0 0,1 0 0,1 27 0,1-39 0,1-1 0,1 1 0,-1-1 0,2 0 0,-1 0 0,1 0 0,1 0 0,0 0 0,0-1 0,1 1 0,0-1 0,11 14 0,-13-19 0,1 0 0,-1 0 0,1 0 0,0-1 0,0 1 0,0-1 0,1 0 0,-1 0 0,1 0 0,0-1 0,-1 0 0,1 0 0,0 0 0,0 0 0,1-1 0,-1 0 0,0 0 0,0 0 0,1 0 0,-1-1 0,0 0 0,1 0 0,-1-1 0,0 0 0,1 1 0,5-3 0,-5 0 0,0 1 0,-1-1 0,1 0 0,-1 0 0,0-1 0,0 0 0,0 0 0,0 0 0,-1 0 0,0-1 0,0 1 0,0-1 0,0 0 0,-1-1 0,0 1 0,0 0 0,0-1 0,-1 0 0,1 0 0,-2 0 0,1 0 0,0 0 0,0-6 0,2-12 0,-1 0 0,-1-1 0,0 1 0,-4-37 0,1 47 0,-1 0 0,0 1 0,-1-1 0,-1 1 0,0-1 0,0 1 0,-1 0 0,-1 1 0,0-1 0,-1 1 0,-9-11 0,16 22 3,-1 1 0,1-1 0,-1 0 0,1 1 0,-1-1 0,1 1 0,0-1 0,-1 1 0,1-1 0,0 0 0,-1 1 0,1-1 0,0 0 0,0 0 0,0 1 0,-1-1-1,1 0 1,0 1 0,0-1 0,0 0 0,0 0 0,0 1 0,1-1 0,-1 0 0,0 1 0,0-1 0,0 0 0,1 1 0,-1-2 0,21-3-1457,0 5-5372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4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7,'-13'-4,"13"4,-1-1,1 1,-1 0,1 0,0 0,-1-1,1 1,-1 0,1 0,-1 0,1 0,0 0,-1 0,1 0,-1 0,1 0,-1 0,1 0,-1 0,1 0,-1 0,1 0,0 0,-1 1,1-1,-1 0,1 0,0 0,-1 1,1-1,-1 0,1 1,0-1,-1 0,1 1,0-1,0 0,-1 1,1-1,0 0,0 1,0-1,-1 1,1-1,0 1,0-1,0 0,0 1,0-1,0 1,0-1,0 1,0-1,0 1,0 0,-5 26,1 0,1 0,1 1,2-1,2 30,0 11,35 592,-29-591,2 0,30 105,-30-150,-3-13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8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67 24575,'3'0'0,"1"-1"0,-1 0 0,1 0 0,-1 0 0,0-1 0,1 1 0,-1-1 0,0 1 0,0-1 0,0 0 0,0 0 0,0-1 0,-1 1 0,1-1 0,-1 1 0,1-1 0,-1 0 0,0 0 0,0 0 0,0 0 0,-1 0 0,1 0 0,-1 0 0,2-5 0,-3 7 0,0 1 0,0 0 0,0-1 0,0 1 0,0 0 0,0-1 0,0 1 0,0 0 0,0-1 0,-1 1 0,1 0 0,0-1 0,0 1 0,0 0 0,0 0 0,-1-1 0,1 1 0,0 0 0,0 0 0,-1-1 0,1 1 0,0 0 0,0 0 0,-1-1 0,1 1 0,0 0 0,-1 0 0,1 0 0,0 0 0,-1 0 0,1 0 0,0 0 0,-1-1 0,1 1 0,0 0 0,-1 0 0,1 0 0,0 0 0,-1 0 0,1 1 0,0-1 0,-1 0 0,1 0 0,0 0 0,-1 0 0,1 0 0,0 0 0,-1 0 0,1 1 0,0-1 0,0 0 0,-1 0 0,1 0 0,0 1 0,-1-1 0,-19 13 0,8-2 0,1 1 0,0 1 0,0 0 0,1 0 0,1 1 0,0 0 0,-7 16 0,5-5 0,0 0 0,1 1 0,-9 45 0,16-63 0,2 0 0,-1 0 0,1 0 0,1 1 0,-1-1 0,2 0 0,-1 0 0,1 1 0,0-1 0,0 0 0,1 0 0,1 0 0,-1 0 0,1-1 0,0 1 0,1 0 0,0-1 0,0 0 0,0 0 0,1 0 0,0-1 0,1 0 0,-1 0 0,1 0 0,0 0 0,1-1 0,-1 0 0,1 0 0,0-1 0,0 0 0,1 0 0,9 3 0,-8-3 0,0-1 0,1-1 0,-1 1 0,1-1 0,-1-1 0,1 0 0,-1 0 0,1-1 0,0 0 0,0-1 0,-1 0 0,1 0 0,-1-1 0,1-1 0,-1 1 0,0-1 0,0-1 0,0 0 0,0 0 0,13-9 0,-16 8 0,1 1 0,-1-1 0,0 0 0,0-1 0,-1 1 0,0-1 0,0 0 0,0 0 0,-1-1 0,1 0 0,-2 0 0,1 0 0,-1 0 0,0 0 0,0 0 0,-1-1 0,0 0 0,0 1 0,-1-1 0,0 0 0,-1 0 0,1 0 0,-1 0 0,-1 1 0,-2-15 0,0 10-114,-1-1 1,-1 1-1,0 0 0,0 0 0,-1 1 1,-1 0-1,0 0 0,0 0 0,-1 1 1,0 0-1,-20-17 0,-7-2-6712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40 24575,'0'-2'0,"1"1"0,-1-1 0,0 0 0,0 1 0,0-1 0,-1 0 0,1 1 0,0-1 0,-1 0 0,1 1 0,-1-1 0,1 1 0,-1-1 0,0 0 0,0 1 0,0 0 0,1-1 0,-1 1 0,-1 0 0,1-1 0,0 1 0,-2-2 0,1 3 0,1-1 0,-1 1 0,0-1 0,1 1 0,-1 0 0,0-1 0,0 1 0,1 0 0,-1 0 0,0 0 0,0 1 0,1-1 0,-1 0 0,0 1 0,1-1 0,-1 1 0,-2 1 0,-5 2 0,1 0 0,0 1 0,0 0 0,0 0 0,1 1 0,-13 13 0,10-7 0,1 0 0,1 1 0,0 1 0,0 0 0,2 0 0,-1 0 0,2 0 0,0 1 0,1 0 0,0 0 0,1 1 0,1-1 0,0 1 0,2-1 0,-1 1 0,3 17 0,-1-23 0,0 0 0,1 0 0,0-1 0,1 1 0,0 0 0,1-1 0,0 0 0,0 0 0,1 0 0,0 0 0,9 11 0,-9-14 0,0 0 0,1-1 0,-1 0 0,1 0 0,1-1 0,-1 1 0,1-2 0,-1 1 0,1 0 0,0-1 0,0-1 0,1 1 0,-1-1 0,0 0 0,1-1 0,11 1 0,-15-1 0,0-1 0,0 0 0,1 0 0,-1 0 0,0-1 0,0 1 0,0-1 0,0 0 0,1 0 0,-1-1 0,-1 1 0,1-1 0,0 0 0,0 0 0,-1 0 0,1-1 0,4-3 0,-3 1 0,1-1 0,-2 0 0,1 0 0,-1 0 0,1 0 0,-2-1 0,1 1 0,-1-1 0,3-9 0,1-6 0,-1-1 0,-1 0 0,-1 0 0,-2 0 0,1-38 0,-3 46-124,0 0 0,-1 1 0,-1-1 0,-1 1 0,0-1 0,0 1-1,-2 0 1,0 0 0,0 1 0,-14-24 0,-7 1-6702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39:4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49 24575,'0'-2'0,"1"0"0,-1 1 0,0-1 0,0 0 0,-1 0 0,1 0 0,0 0 0,-1 0 0,1 1 0,-1-1 0,1 0 0,-1 0 0,0 1 0,0-1 0,0 0 0,0 1 0,0-1 0,0 1 0,0-1 0,0 1 0,-1 0 0,1-1 0,0 1 0,-1 0 0,1 0 0,-1 0 0,0 0 0,1 0 0,-1 0 0,0 1 0,0-1 0,1 0 0,-4 0 0,1 1 0,1 0 0,-1 0 0,0 0 0,1 1 0,-1-1 0,1 1 0,-1 0 0,1 0 0,-1 0 0,1 0 0,0 1 0,-1-1 0,1 1 0,0 0 0,0 0 0,-5 5 0,-1 1 0,0 2 0,1-1 0,0 1 0,1 1 0,0-1 0,0 1 0,1 0 0,1 1 0,0-1 0,0 1 0,1 0 0,1 0 0,0 1 0,1-1 0,0 1 0,0 22 0,1-26 0,1 0 0,1 1 0,0-1 0,0 0 0,0 0 0,1 0 0,1 0 0,0-1 0,0 1 0,0-1 0,1 1 0,0-1 0,1 0 0,0-1 0,0 1 0,1-1 0,0 0 0,0 0 0,0-1 0,1 1 0,0-2 0,1 1 0,14 8 0,-16-11 0,0 0 0,1 0 0,0-1 0,-1 0 0,1 0 0,0-1 0,0 0 0,0 0 0,0-1 0,0 0 0,0 0 0,0 0 0,0-1 0,0 0 0,0 0 0,-1-1 0,8-2 0,-4 0 0,-1 0 0,0-1 0,0 0 0,0 0 0,-1-1 0,0 0 0,0 0 0,0-1 0,-1 0 0,0 0 0,7-11 0,-8 10 0,0 0 0,0-1 0,-1 0 0,-1 0 0,0 0 0,0-1 0,0 0 0,-2 1 0,1-1 0,-1 0 0,1-12 0,-3 15 0,1 0 0,-2 0 0,1 0 0,-1 0 0,0 0 0,0 0 0,-1 0 0,0 1 0,0-1 0,-1 0 0,1 1 0,-2 0 0,1 0 0,-1 0 0,1 0 0,-11-11 0,-27-17-1365,-1 10-5461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14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24575,'-3'69'0,"-13"70"0,8-80 0,-2 101 0,13-149 0,4-17 0,11-31 0,-10 17 0,19-28 0,1 1 0,37-46 0,-46 69 0,2 0 0,1 1 0,1 1 0,0 1 0,30-20 0,-48 37 0,1 0 0,-1 1 0,1 0 0,0 0 0,0 0 0,0 1 0,1 0 0,-1 0 0,12-2 0,-17 4 0,-1 0 0,1 0 0,-1 0 0,0 0 0,1 0 0,-1 0 0,1 0 0,-1-1 0,1 1 0,-1 0 0,1 1 0,-1-1 0,1 0 0,-1 0 0,1 0 0,-1 0 0,1 0 0,-1 0 0,0 1 0,1-1 0,-1 0 0,1 0 0,-1 0 0,0 1 0,1-1 0,-1 0 0,1 1 0,-1-1 0,0 0 0,0 1 0,1-1 0,-1 1 0,0-1 0,1 0 0,-1 1 0,0-1 0,0 1 0,0-1 0,0 1 0,0-1 0,1 1 0,-1-1 0,0 1 0,0-1 0,0 0 0,0 1 0,0-1 0,0 1 0,0-1 0,-1 1 0,1-1 0,0 1 0,0-1 0,0 1 0,0-1 0,-1 1 0,1-1 0,0 0 0,0 1 0,-1-1 0,1 1 0,0-1 0,-1 0 0,1 1 0,0-1 0,-1 0 0,1 0 0,-1 1 0,-27 30 0,-44 27 0,51-42 0,0 0 0,1 2 0,0 0 0,-31 40 0,50-57 0,0 0 0,0 0 0,1 0 0,-1 0 0,1 1 0,-1-1 0,1 0 0,0 0 0,-1 0 0,1 1 0,0-1 0,0 0 0,0 0 0,0 1 0,0-1 0,0 0 0,0 0 0,0 0 0,1 1 0,-1-1 0,0 0 0,1 0 0,-1 0 0,1 0 0,-1 1 0,1-1 0,-1 0 0,1 0 0,0 0 0,0 0 0,0 0 0,-1-1 0,1 1 0,0 0 0,1 1 0,46 27 0,-22-15 0,11 13 0,62 61 0,-73-62 0,1-2 0,1 0 0,1-2 0,39 22 0,-62-40-57,0-1 0,0 0 1,0 0-1,0 0 0,1-1 0,-1 0 0,1 0 0,0-1 0,-1 0 0,1 0 0,0-1 1,0 1-1,0-1 0,0-1 0,-1 0 0,1 0 0,0 0 0,0 0 0,-1-1 1,1 0-1,-1-1 0,0 0 0,8-4 0,21-22-6769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1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24575,'13'0'0,"11"0"0,16 0 0,6 0 0,3 0 0,-1 0 0,5 0 0,0 0 0,-15 0 0,-15 0-8191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14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24575,'7'0'0,"8"0"0,23-7 0,17-2 0,12 1 0,3-6 0,1 1 0,-4 1 0,-13 4-8191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16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20 205 24575,'0'-13'0,"0"0"0,1 0 0,1 0 0,0 1 0,0-1 0,8-20 0,-8 28 0,0 0 0,1 0 0,-1 1 0,1-1 0,0 1 0,0 0 0,1 0 0,-1 0 0,1 0 0,0 0 0,0 1 0,0 0 0,0 0 0,1 0 0,0 0 0,-1 1 0,1-1 0,0 1 0,6-2 0,10-1 0,-1 0 0,1 1 0,0 1 0,28 0 0,-41 2 0,0 1 0,1 0 0,-1 1 0,0 0 0,0 0 0,0 1 0,0 0 0,0 0 0,0 1 0,0 0 0,-1 0 0,1 1 0,11 8 0,-17-11 0,0 0 0,0 1 0,0-1 0,0 1 0,-1 0 0,1 0 0,-1-1 0,1 1 0,-1 0 0,0 0 0,1 1 0,-1-1 0,0 0 0,0 0 0,-1 0 0,1 1 0,0-1 0,-1 1 0,1-1 0,-1 0 0,0 1 0,0-1 0,0 1 0,0-1 0,0 0 0,-1 1 0,1-1 0,-1 1 0,1-1 0,-1 0 0,0 0 0,0 1 0,0-1 0,0 0 0,0 0 0,-2 3 0,-5 4 0,-1 0 0,0 0 0,0 0 0,0-1 0,-19 11 0,4-2 0,24-16 0,-1-1 0,0 1 0,0-1 0,0 1 0,0 0 0,0-1 0,0 1 0,1 0 0,-1-1 0,0 1 0,1 0 0,-1 0 0,1 0 0,-1 0 0,0 0 0,1 0 0,0-1 0,-1 1 0,1 0 0,0 0 0,-1 0 0,1 1 0,0-1 0,0 0 0,0 0 0,0 0 0,0 0 0,0 0 0,0 0 0,0 0 0,0 0 0,1 0 0,-1 0 0,0 0 0,1 0 0,-1 0 0,1 0 0,-1 0 0,1-1 0,-1 1 0,1 0 0,0 0 0,-1 0 0,1 0 0,1 0 0,5 4 0,0 0 0,0 0 0,0-1 0,1 0 0,8 3 0,11 6 0,-15-5 0,4 1 0,0 1 0,-1 1 0,0 0 0,0 1 0,23 26 0,-36-35 0,1 0 0,-1 0 0,-1 0 0,1 1 0,0-1 0,-1 0 0,0 1 0,1-1 0,-1 1 0,-1-1 0,1 1 0,0-1 0,-1 1 0,0 0 0,0 4 0,-1-4 0,0 1 0,0-1 0,-1 0 0,1 0 0,-1 1 0,0-1 0,0 0 0,-1 0 0,1-1 0,-1 1 0,0 0 0,0-1 0,0 0 0,0 1 0,-5 2 0,-10 8 0,0 0 0,-2-1 0,1-1 0,-1-1 0,-1-1 0,-40 14 0,-138 29 0,118-34 0,68-15-1365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0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25 198 24575,'-2'0'0,"1"0"0,0-1 0,-1 1 0,1-1 0,0 1 0,0-1 0,0 0 0,0 1 0,0-1 0,0 0 0,0 0 0,0 0 0,0 0 0,0 0 0,0 0 0,0 0 0,0 0 0,1 0 0,-1 0 0,1 0 0,-1 0 0,0-1 0,1 1 0,0 0 0,-1 0 0,1-1 0,0 1 0,0 0 0,0-1 0,0 1 0,0 0 0,0 0 0,0-3 0,0-2 0,0 0 0,0 0 0,1 0 0,0 0 0,0 1 0,2-9 0,0 8 0,0-1 0,1 1 0,0 1 0,-1-1 0,2 0 0,-1 1 0,1 0 0,0 0 0,0 0 0,0 1 0,1 0 0,-1 0 0,1 0 0,0 0 0,0 1 0,1 0 0,-1 0 0,0 1 0,9-2 0,12-3 0,0 2 0,0 1 0,38-1 0,-63 4 0,10 1 0,0 0 0,1 0 0,-1 1 0,0 0 0,0 1 0,0 1 0,0-1 0,19 9 0,-27-9 0,-1-1 0,1 1 0,0 0 0,-1 1 0,1-1 0,-1 0 0,0 1 0,0 0 0,0 0 0,0 0 0,0 0 0,0 0 0,-1 1 0,0-1 0,0 1 0,0-1 0,0 1 0,0 0 0,-1 0 0,1 0 0,-1 0 0,0 0 0,-1 0 0,1 0 0,-1 0 0,1 0 0,-1 0 0,-1 1 0,0 5 0,0-2 0,-1 0 0,0-1 0,-1 1 0,0-1 0,0 0 0,0 0 0,-1 0 0,0 0 0,-1-1 0,-8 11 0,-63 59 0,41-43 0,34-33 0,0 1 0,0 0 0,0 0 0,0 0 0,0 0 0,0 1 0,0-1 0,1 0 0,-1 0 0,0 0 0,1 1 0,-1-1 0,1 0 0,-1 1 0,1-1 0,-1 3 0,1-4 0,1 1 0,-1 0 0,0-1 0,0 1 0,1-1 0,-1 1 0,0 0 0,1-1 0,-1 1 0,0-1 0,1 1 0,-1-1 0,1 1 0,-1-1 0,1 1 0,-1-1 0,1 0 0,-1 1 0,1-1 0,-1 0 0,1 1 0,0-1 0,-1 0 0,2 1 0,51 5 0,-37-6 0,-9 1 0,14 0 0,0 1 0,-1 2 0,28 7 0,-44-10 0,1 1 0,0 0 0,-1 0 0,0 0 0,1 0 0,-1 1 0,0 0 0,6 5 0,-8-6 0,-1 0 0,1-1 0,-1 1 0,0 0 0,0 0 0,0 0 0,0 0 0,0 0 0,0 0 0,0 0 0,0 1 0,-1-1 0,1 0 0,-1 0 0,0 0 0,0 1 0,0-1 0,0 0 0,0 4 0,-1-2 0,-1 1 0,1-1 0,-1 0 0,0 1 0,0-1 0,0 0 0,-1 0 0,1 0 0,-1 0 0,0-1 0,0 1 0,0-1 0,-1 0 0,1 0 0,-1 0 0,0 0 0,-4 2 0,-10 7 0,-1-2 0,-24 11 0,18-11 0,1 0 0,-1-2 0,-1 0 0,0-2 0,0-1 0,-40 3 0,45-10-1365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24575,'14'0'0,"10"0"0,9 0 0,11 0 0,5 0 0,1 0 0,5 0 0,0 0 0,-9-13 0,-20-5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0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24575,'0'13'0,"0"18"0,0 17 0,0 20 0,0 12 0,0 5 0,0 3 0,0-2 0,0-1 0,0-9 0,-14-18 0,-3-11 0,-7-14 0,2-13-8191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5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1 155,'168'2,"-40"2,220-24,-78-14,306 1,1276 33,-718 3,150-3,-1169 10,-9 1,-105-11,1 1,-1-1,1 0,-1 0,1 0,-1 0,1 0,-1 0,1 0,-1-1,1 1,-1 0,1-1,-1 0,1 1,-1-1,0 0,1 1,-1-1,0 0,0 0,0 0,1 0,-1 0,0 0,0-1,0 1,1-2,-2 0,0 1,0 0,0-1,-1 1,1 0,-1-1,1 1,-1 0,0 0,0-1,0 1,0 0,0 0,0 0,0 0,-1 0,1 1,-3-3,-30-34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24575,'0'-6'0,"0"3"0,0 10 0,0 11 0,0 14 0,0 10 0,0 3 0,0 1 0,0 6 0,0 8 0,0-7-8191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21 24575,'0'-1'0,"0"0"0,0 1 0,0-1 0,0 0 0,0 0 0,-1 0 0,1 1 0,0-1 0,0 0 0,0 0 0,-1 1 0,1-1 0,0 0 0,-1 0 0,1 1 0,-1-1 0,1 0 0,-1 1 0,1-1 0,-1 1 0,0-1 0,1 1 0,-1-1 0,1 1 0,-1-1 0,0 1 0,0 0 0,1-1 0,-1 1 0,0 0 0,0-1 0,1 1 0,-1 0 0,0 0 0,0 0 0,0 0 0,1 0 0,-1 0 0,0 0 0,-1 0 0,-1 0 0,1 1 0,-1-1 0,1 1 0,-1 0 0,0-1 0,1 1 0,0 0 0,-1 0 0,1 1 0,-1-1 0,-2 3 0,-6 6 0,2 1 0,-1 0 0,2 0 0,-1 1 0,2 0 0,-1 0 0,2 1 0,-6 14 0,0 4 0,1 0 0,-10 49 0,17-62 0,0 1 0,2 0 0,0-1 0,1 1 0,1 0 0,5 36 0,-4-51 0,-1 0 0,1 0 0,0 0 0,1 1 0,-1-1 0,1-1 0,-1 1 0,1 0 0,0 0 0,1-1 0,-1 1 0,1-1 0,-1 0 0,1 1 0,0-1 0,0-1 0,1 1 0,-1 0 0,1-1 0,-1 0 0,1 1 0,0-1 0,-1-1 0,1 1 0,0-1 0,0 1 0,0-1 0,1 0 0,-1-1 0,0 1 0,0-1 0,0 1 0,1-1 0,-1-1 0,0 1 0,6-2 0,-3 1 0,-1 0 0,0 0 0,0-1 0,1 0 0,-1 0 0,-1-1 0,1 0 0,0 0 0,0 0 0,-1-1 0,0 1 0,0-1 0,0-1 0,0 1 0,-1-1 0,1 1 0,-1-1 0,0-1 0,-1 1 0,1 0 0,-1-1 0,0 0 0,-1 0 0,1 0 0,-1 0 0,0 0 0,-1 0 0,2-8 0,-1 3 0,0 0 0,-1-1 0,-1 1 0,1 0 0,-2 0 0,1 0 0,-2-1 0,1 1 0,-2 0 0,1 0 0,-1 1 0,-1-1 0,0 1 0,-1-1 0,-9-14 0,-32-33 0,46 58 0,-1-1 0,1 0 0,0 1 0,0-1 0,0 0 0,0 1 0,0-1 0,0 0 0,0 1 0,0-1 0,0 1 0,0-1 0,0 0 0,0 1 0,0-1 0,1 0 0,-1 1 0,0-1 0,0 1 0,1-1 0,-1 1 0,0-1 0,1 0 0,-1 1 0,1-1 0,-1 1 0,1 0 0,-1-1 0,1 1 0,-1-1 0,1 1 0,-1 0 0,1-1 0,-1 1 0,1 0 0,0 0 0,-1-1 0,1 1 0,-1 0 0,1 0 0,0 0 0,-1 0 0,1 0 0,0 0 0,-1 0 0,1 0 0,0 0 0,0 0 0,39-3 0,-37 3 0,101 1 0,-40 1 0,97-11 0,-151 7 0,-5 1 0,1 0 0,-1 1 0,0-1 0,0 1 0,0 0 0,1 1 0,6 0 0,-10 0 0,-1-1 0,1 1 0,-1 0 0,1 0 0,-1 0 0,0 0 0,1 0 0,-1 0 0,0 0 0,1 0 0,-1 1 0,0-1 0,0 0 0,0 1 0,0-1 0,-1 1 0,1-1 0,0 1 0,-1-1 0,1 1 0,0 0 0,-1-1 0,0 1 0,1 0 0,-1-1 0,0 4 0,1 20 0,0-1 0,-6 42 0,2-35 0,2 46 0,1-68 0,1-1 0,0 1 0,1-1 0,0 1 0,0-1 0,1 0 0,0 0 0,0 0 0,9 15 0,-11-21 0,0 0 0,0 0 0,0 0 0,1 0 0,-1 0 0,0 0 0,1 0 0,0-1 0,-1 1 0,1 0 0,0-1 0,0 0 0,0 1 0,0-1 0,0 0 0,0 0 0,0 0 0,0 0 0,0 0 0,1 0 0,-1-1 0,0 1 0,0-1 0,1 0 0,-1 1 0,0-1 0,1 0 0,-1 0 0,0-1 0,1 1 0,-1 0 0,0-1 0,1 0 0,-1 1 0,0-1 0,0 0 0,0 0 0,0 0 0,1 0 0,-1-1 0,-1 1 0,3-2 0,2-2 0,-1-1 0,0 1 0,0-1 0,0 1 0,-1-1 0,0-1 0,0 1 0,-1-1 0,0 1 0,0-1 0,0 0 0,2-12 0,-4 11 0,0 0 0,0 1 0,-1-1 0,0 0 0,-1 1 0,0-1 0,0 0 0,0 1 0,-1-1 0,0 1 0,-1 0 0,1-1 0,-1 1 0,-1 0 0,1 1 0,-9-13 0,-17-37 0,29 55 0,-1 0 0,1-1 0,0 1 0,0-1 0,0 1 0,0 0 0,0-1 0,0 1 0,0-1 0,0 1 0,0 0 0,1-1 0,-1 1 0,1 0 0,-1-1 0,1 1 0,-1 0 0,1 0 0,0-1 0,0 1 0,-1 0 0,1 0 0,0 0 0,0 0 0,0 0 0,0 0 0,0 0 0,1 0 0,-1 1 0,0-1 0,0 0 0,0 1 0,1-1 0,-1 0 0,0 1 0,1 0 0,-1-1 0,3 1 0,10-4 0,-1 0 0,1 1 0,15 0 0,-13 0 0,25-4 0,1 1 0,0 3 0,0 1 0,55 4 0,-94-1 0,0-1 0,0 1 0,-1-1 0,1 1 0,0 0 0,-1 0 0,1 0 0,-1 1 0,0-1 0,1 0 0,-1 1 0,0 0 0,0-1 0,1 1 0,-2 0 0,1 0 0,0 0 0,0 1 0,-1-1 0,1 0 0,-1 1 0,1-1 0,-1 1 0,0-1 0,0 1 0,0-1 0,-1 1 0,1 0 0,0-1 0,-1 1 0,0 0 0,0 0 0,0-1 0,0 6 0,-1 8 0,-1 1 0,-1-1 0,0 0 0,-8 24 0,9-33 0,-17 44 0,13-37 0,0 0 0,1 1 0,1 0 0,0 0 0,-2 22 0,6-34 0,0 1 0,0-1 0,0 0 0,0 0 0,1 0 0,-1 0 0,1 1 0,0-1 0,0 0 0,0 0 0,1-1 0,-1 1 0,0 0 0,1 0 0,0 0 0,0-1 0,0 1 0,0-1 0,0 0 0,0 0 0,1 1 0,-1-1 0,1-1 0,-1 1 0,1 0 0,0-1 0,0 1 0,0-1 0,0 0 0,0 0 0,4 1 0,1 1 0,0-1 0,1 0 0,-1 0 0,1-1 0,0 0 0,-1-1 0,1 0 0,0 0 0,-1-1 0,1 0 0,0 0 0,-1-1 0,0-1 0,1 1 0,-1-1 0,0 0 0,0-1 0,0 0 0,-1 0 0,0-1 0,1 0 0,-2 0 0,1 0 0,0-1 0,-1 0 0,0-1 0,-1 1 0,1-1 0,-1 0 0,-1-1 0,1 1 0,-1-1 0,0 0 0,-1 0 0,0 0 0,0 0 0,-1 0 0,0-1 0,-1 1 0,1-1 0,-2 0 0,1 1 0,-1-1 0,0 0 0,-1 1 0,0-1 0,-3-11 0,0 5 0,-1-1 0,-1 1 0,-11-23 0,-11-31 0,27 67 0,1 0 0,-1 0 0,1 0 0,0-1 0,-1 1 0,1 0 0,0 0 0,1 0 0,-1 0 0,0-1 0,0 1 0,1 0 0,0 0 0,-1 0 0,1 0 0,0 0 0,0 0 0,0 0 0,0 0 0,2-2 0,0 1 0,0 1 0,-1-1 0,1 1 0,0 0 0,1 0 0,-1 0 0,0 0 0,0 1 0,1-1 0,-1 1 0,5-1 0,9-2 0,1 1 0,0 1 0,35 0 0,-47 2 0,19-1 0,50 0 0,105 12 0,-162-4 0,-18 6 0,-31 21 0,5-6 0,17-9 0,0 0 0,2 0 0,0 1 0,1 0 0,2 0 0,0 1 0,1-1 0,0 1 0,2 35 0,1-52 0,1 1 0,-1-1 0,1 1 0,0-1 0,0 1 0,1-1 0,-1 1 0,1-1 0,0 0 0,0 0 0,0 0 0,1 0 0,-1 0 0,1-1 0,0 1 0,0-1 0,0 0 0,6 4 0,-4-3 0,1 0 0,1 0 0,-1-1 0,0 0 0,1 0 0,0 0 0,-1-1 0,1 0 0,0-1 0,0 1 0,9 0 0,-8-1 0,-1-1 0,0 0 0,1 0 0,-1 0 0,0-1 0,1 0 0,-1 0 0,0-1 0,0 0 0,0 0 0,0 0 0,0-1 0,-1 0 0,1-1 0,-1 1 0,0-1 0,0-1 0,0 1 0,0-1 0,-1 0 0,0 0 0,0-1 0,0 1 0,4-8 0,-6 7-44,-1-1 0,1 1 0,-1-1 0,-1 1 0,1-1 0,-1 0 0,-1 0 0,1 1 0,-1-1 0,0 0 0,0 0 0,-1 0 0,0 1 0,0-1 0,-1 0 0,0 1 0,0-1-1,0 1 1,-1 0 0,0 0 0,0 0 0,-1 0 0,0 0 0,0 1 0,0-1 0,0 1 0,-1 0 0,0 1 0,0-1 0,-11-7 0,-26-16-6782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4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24575,'6'0'0,"10"0"0,14 0 0,10 0 0,4 0 0,8 0 0,2 0 0,4 0 0,1 0 0,2-7 0,-9-1-8191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4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24575,'0'6'0,"0"16"0,0 11 0,0 6 0,0 10 0,0 10 0,0 2 0,0-4 0,0-4 0,0 2 0,6-8 0,3-19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24575,'14'0'0,"17"0"0,23 0 0,10 0 0,0 0 0,-18 0 0,-15 6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5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24575,'14'0'0,"17"0"0,10 0 0,5 0 0,2 0 0,5 0 0,7-14 0,0-3 0,-10-7 0,-13-5 0,-14 2-8191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24575,'0'7'0,"0"8"0,0 16 0,0 8 0,0 12 0,0 3 0,0-1 0,0 4 0,0-1 0,0 4 0,0-10-8191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152 147 24575,'0'-2'0,"1"1"0,-1-1 0,0 1 0,0 0 0,0-1 0,0 1 0,0-1 0,0 1 0,0 0 0,0-1 0,-1 1 0,1 0 0,-1-1 0,1 1 0,-1 0 0,1-1 0,-1 1 0,1 0 0,-1 0 0,0 0 0,0-1 0,0 1 0,0 0 0,0 0 0,0 0 0,0 1 0,0-1 0,0 0 0,0 0 0,0 0 0,-1 1 0,1-1 0,0 1 0,-1-1 0,1 1 0,0-1 0,-1 1 0,1 0 0,0 0 0,-1 0 0,1-1 0,-1 1 0,-1 1 0,-1 0 0,0 0 0,0 0 0,0 0 0,1 1 0,-1 0 0,0 0 0,0 0 0,1 0 0,0 0 0,-1 1 0,1 0 0,0 0 0,-5 6 0,0 1 0,1 1 0,1-1 0,0 2 0,0-1 0,1 1 0,0 0 0,1 0 0,1 0 0,0 0 0,0 1 0,0 18 0,2-23 0,0-1 0,1 0 0,0 1 0,0-1 0,1 1 0,0-1 0,1 0 0,-1 1 0,1-1 0,1 0 0,-1 0 0,1 0 0,1-1 0,-1 1 0,1-1 0,0 0 0,0 0 0,1 0 0,0 0 0,10 9 0,-7-9 0,0-1 0,0-1 0,0 0 0,1 0 0,-1 0 0,1-1 0,0 0 0,0-1 0,0 0 0,0 0 0,0-1 0,0 0 0,1-1 0,-1 0 0,11-1 0,-16 0 0,1 0 0,-1 1 0,1-2 0,-1 1 0,0 0 0,0-1 0,1 0 0,-1 0 0,0 0 0,-1-1 0,1 1 0,0-1 0,-1 0 0,1 0 0,-1 0 0,0 0 0,0-1 0,0 1 0,-1-1 0,1 0 0,-1 0 0,0 0 0,0 0 0,0 0 0,0 0 0,-1-1 0,0 1 0,0 0 0,0-1 0,0 1 0,-1-1 0,0-8 0,0 6 0,0-1 0,-1 1 0,-1 0 0,1 0 0,-1 0 0,0 0 0,-1 1 0,1-1 0,-1 0 0,-1 1 0,1 0 0,-7-9 0,-8-8 0,-36-37 0,28 32 0,23 25 0,0 0 0,1 0 0,-1 0 0,1-1 0,0 1 0,0 0 0,0-1 0,0 0 0,0 1 0,0-6 0,2 8 0,0 0 0,0 0 0,0-1 0,0 1 0,0 0 0,1 0 0,-1 0 0,0 0 0,1-1 0,-1 1 0,1 0 0,-1 0 0,1 0 0,0 0 0,0 0 0,-1 0 0,1 0 0,0 0 0,0 1 0,0-1 0,0 0 0,0 0 0,0 1 0,0-1 0,0 1 0,0-1 0,0 1 0,0-1 0,0 1 0,1 0 0,-1-1 0,0 1 0,0 0 0,0 0 0,2 0 0,28-5 0,0 1 0,0 1 0,0 2 0,1 1 0,33 5 0,-22-2 0,80-4 0,-94-1 0,53-8 0,-76 9 0,0 0 0,-1 0 0,1-1 0,-1 0 0,1 0 0,-1 0 0,0-1 0,0 1 0,0-1 0,7-6 0,-20 9 0,-12 13 0,13 0 0,1 0 0,0 0 0,1 0 0,1 1 0,0 0 0,1 0 0,0 0 0,1 0 0,0 0 0,2 0 0,-1 1 0,2-1 0,0 0 0,6 28 0,-4-32 0,1 0 0,0 0 0,1-1 0,0 0 0,1 0 0,0 0 0,0-1 0,0 0 0,1 0 0,1 0 0,-1-1 0,1 0 0,0 0 0,1-1 0,0-1 0,0 1 0,0-1 0,16 6 0,-20-8 0,0-1 0,0 0 0,1-1 0,-1 1 0,0-1 0,0 0 0,1 0 0,-1-1 0,1 1 0,-1-1 0,1 0 0,-1-1 0,1 1 0,-1-1 0,0 0 0,1-1 0,-1 1 0,0-1 0,0 0 0,0 0 0,0-1 0,0 0 0,-1 1 0,1-1 0,-1-1 0,0 1 0,0-1 0,0 0 0,0 0 0,0 0 0,-1 0 0,0 0 0,0-1 0,0 0 0,0 0 0,2-8 0,-2 6 0,0-1 0,0 0 0,-1 0 0,0 1 0,-1-2 0,0 1 0,0 0 0,0 0 0,-1 0 0,-1 0 0,1-1 0,-1 1 0,-1 0 0,1 0 0,-5-9 0,3 7 0,-2 0 0,0 0 0,0 0 0,-1 1 0,0 0 0,0 0 0,-1 1 0,0 0 0,-1 0 0,1 0 0,-11-7 0,12 11 0,-3-2 0,1-1 0,1 1 0,-1-2 0,-12-14 0,20 21 0,-1 0 0,0-1 0,0 1 0,1 0 0,-1 0 0,1 0 0,-1-1 0,1 1 0,0 0 0,-1-1 0,1 1 0,0 0 0,0-1 0,0 1 0,0 0 0,0-1 0,0 1 0,1-3 0,-1 3 0,1-1 0,0 1 0,0-1 0,0 1 0,1 0 0,-1-1 0,0 1 0,0 0 0,1 0 0,-1 0 0,0 0 0,1 0 0,-1 0 0,1 0 0,0 1 0,-1-1 0,1 0 0,3 0 0,27-6 0,-1 1 0,1 2 0,1 1 0,-1 2 0,0 1 0,35 4 0,56-1 0,-32-15 0,-71 8 0,1 1 0,-1 0 0,25 2 0,-45 1 0,1 0 0,-1 0 0,1 0 0,-1 0 0,0 0 0,1 0 0,-1 1 0,0-1 0,1 0 0,-1 0 0,0 0 0,1 1 0,-1-1 0,0 0 0,1 0 0,-1 1 0,0-1 0,0 0 0,1 0 0,-1 1 0,0-1 0,0 1 0,0-1 0,1 0 0,-1 1 0,0-1 0,0 0 0,0 1 0,0-1 0,0 0 0,0 1 0,0-1 0,0 1 0,0-1 0,0 0 0,0 1 0,0-1 0,0 1 0,0-1 0,0 0 0,0 1 0,-7 19 0,6-16 0,-12 29 0,2 0 0,1 1 0,2 0 0,-6 61 0,13-85 0,1 0 0,0-1 0,1 1 0,0 0 0,1 0 0,0-1 0,0 1 0,1-1 0,7 15 0,-7-18 0,0-1 0,1 1 0,0-1 0,0 0 0,0 0 0,1 0 0,-1-1 0,1 1 0,0-1 0,1 0 0,-1-1 0,1 1 0,-1-1 0,1 0 0,12 4 0,-12-5 0,0 0 0,1 0 0,-1 0 0,1-1 0,-1 0 0,1-1 0,0 1 0,-1-1 0,1-1 0,-1 1 0,1-1 0,0 0 0,11-4 0,-15 4 0,1-1 0,-1 0 0,0 1 0,1-1 0,-1-1 0,0 1 0,0 0 0,0-1 0,-1 0 0,1 0 0,-1 0 0,1 0 0,-1 0 0,0 0 0,0 0 0,0-1 0,-1 1 0,1-1 0,-1 1 0,0-1 0,0 0 0,0 1 0,0-1 0,-1 0 0,1-6 0,-1 3 0,0 1 0,0-1 0,-1 1 0,1-1 0,-2 1 0,1-1 0,-1 1 0,0 0 0,0 0 0,0 0 0,-1 0 0,-5-9 0,-3-1 0,0 2 0,-1-1 0,-14-12 0,15 16 0,1 0 0,0 0 0,0-2 0,-14-24 0,23 35-32,0 1-1,0 0 1,1 0-1,-1-1 1,1 1-1,-1-1 1,1 1-1,0 0 1,-1-1-1,1 1 1,0-1-1,0 1 1,0-1-1,0 1 1,0-1-1,0 1 1,1 0-1,-1-1 1,0 1-1,1-1 1,-1 1-1,1 0 1,-1-1-1,1 1 1,0 0-1,0-1 1,0 1-1,-1 0 1,1 0-1,0 0 1,0 0-1,0 0 1,1 0-1,-1 0 1,0 0-1,0 0 0,0 1 1,1-1-1,-1 0 1,0 1-1,2-1 1,31-11-6794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3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24575,'0'-1'0,"1"-1"0,-1 1 0,1 0 0,-1 0 0,1 0 0,0 0 0,0-1 0,0 1 0,-1 0 0,1 0 0,0 0 0,0 1 0,0-1 0,0 0 0,0 0 0,1 0 0,-1 1 0,0-1 0,0 1 0,0-1 0,1 1 0,-1-1 0,0 1 0,3-1 0,38-8 0,-39 9 0,7-2 0,1 1 0,-1 0 0,1 0 0,-1 1 0,1 1 0,-1 0 0,1 0 0,17 5 0,-23-4 0,0 0 0,-1 0 0,1 0 0,-1 1 0,0-1 0,0 1 0,0 0 0,0 0 0,0 1 0,-1-1 0,1 1 0,-1 0 0,0 0 0,0 0 0,0 0 0,-1 0 0,1 1 0,-1-1 0,0 1 0,-1-1 0,3 7 0,-1 1 0,0 0 0,-1 0 0,-1 1 0,1-1 0,-2 0 0,0 0 0,0 0 0,-1 1 0,-1-1 0,0 0 0,0 0 0,-2 0 0,1 0 0,-1-1 0,-7 13 0,-7 10 0,-2-2 0,-1 0 0,-38 43 0,34-44 0,1 0 0,-35 62 0,58-91 0,-1 1 0,1-1 0,0 1 0,0-1 0,0 1 0,0 0 0,1-1 0,-1 1 0,1 0 0,-1 0 0,1 0 0,0-1 0,0 1 0,0 0 0,1 0 0,-1 0 0,2 5 0,-1-6 0,0 0 0,1-1 0,-1 1 0,1 0 0,-1 0 0,1-1 0,0 1 0,0-1 0,-1 0 0,1 1 0,0-1 0,0 0 0,1 0 0,-1 0 0,0 0 0,0 0 0,0-1 0,0 1 0,1-1 0,-1 0 0,4 1 0,25 0 0,0 0 0,0-2 0,0-2 0,46-9 0,5 0 0,60-8-1365,-88 8-5461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45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1 383 24575,'0'-14'0,"2"-1"0,-1 1 0,2 0 0,0-1 0,0 1 0,2 0 0,0 0 0,0 1 0,1 0 0,1 0 0,0 0 0,1 1 0,13-18 0,-12 20 0,-1 1 0,1-1 0,0 2 0,1-1 0,0 1 0,1 1 0,0 0 0,0 0 0,0 1 0,1 1 0,-1 0 0,1 0 0,1 1 0,-1 1 0,22-4 0,-21 6 0,0 0 0,0 0 0,1 1 0,-1 1 0,0 0 0,0 1 0,23 6 0,-29-6 0,1 1 0,-1 1 0,0-1 0,0 1 0,0 0 0,-1 1 0,1-1 0,-1 1 0,0 0 0,0 1 0,-1 0 0,0 0 0,0 0 0,7 11 0,74 155 0,-84-169 0,0 0 0,0 1 0,0-1 0,1 0 0,-1 0 0,0 0 0,1-1 0,0 1 0,0-1 0,0 1 0,0-1 0,0 0 0,0 0 0,1 0 0,-1-1 0,1 1 0,-1-1 0,1 0 0,0 0 0,-1 0 0,1 0 0,0 0 0,0-1 0,0 0 0,-1 0 0,1 0 0,0 0 0,0-1 0,-1 1 0,1-1 0,0 0 0,0 0 0,-1-1 0,1 1 0,-1-1 0,1 1 0,-1-1 0,4-3 0,10-6 0,0-1 0,-1-1 0,-1 0 0,1-2 0,20-25 0,-15 17 0,-2-2 0,0 0 0,-2-1 0,-1-1 0,-1 0 0,-1-1 0,11-32 0,-22 51-55,-2 6 171,-2 6-440,-2 4-778,-6 15-5724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5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87 129,'2'-17,"0"-1,1 1,2-1,9-26,-10 33,-1 7,0 14,0 18,-1 641,-5-316,3-341,0 0,0 0,-2-1,1 1,-2 0,-5 18,6-26,0 0,0 1,0-1,-1 0,0 0,0 0,0-1,0 1,0-1,-1 0,0 0,0 0,1 0,-2 0,1-1,0 0,0 0,-9 3,-26 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4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24575,'0'-17'0,"1"1"0,0-1 0,2 1 0,0 0 0,0 0 0,2 0 0,0 0 0,10-20 0,-12 29 0,1 0 0,0 0 0,0 1 0,0-1 0,1 1 0,0 0 0,1 0 0,-1 1 0,1-1 0,0 1 0,0 1 0,1-1 0,0 1 0,-1 0 0,1 0 0,1 1 0,-1 0 0,0 0 0,13-2 0,-12 4 0,0 0 0,1 0 0,-1 1 0,0 0 0,0 1 0,0 0 0,0 0 0,0 1 0,0 0 0,0 0 0,0 0 0,-1 1 0,1 1 0,-1-1 0,0 1 0,0 0 0,10 9 0,7 6 0,-1 2 0,-2 1 0,27 33 0,-13-15 0,-31-35 0,1 0 0,-1-1 0,1 0 0,0 1 0,0-2 0,0 1 0,0-1 0,1 1 0,0-1 0,-1-1 0,1 1 0,0-1 0,0 0 0,1-1 0,-1 1 0,0-1 0,0-1 0,1 1 0,-1-1 0,1 0 0,-1 0 0,0-1 0,10-1 0,-6-1 0,0-1 0,0 0 0,-1 0 0,0 0 0,0-1 0,0-1 0,0 0 0,-1 0 0,0 0 0,0-1 0,-1-1 0,1 1 0,10-16 0,-4 2-273,-1 0 0,-1 0 0,-1-1 0,11-29 0,-15 32-6553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47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24575,'0'-7'0,"6"-1"0,3-7 0,0-14 0,-2 4 0,-2 14 0,-2 15 0,-2 14 0,13 16 0,4 10 0,-2 3 0,-3 8 0,-4 8 0,-3-1 0,-4-11-8191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4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55 24575,'0'0'0,"-1"0"0,1 1 0,0-1 0,0 0 0,0 0 0,-1 1 0,1-1 0,0 0 0,-1 0 0,1 0 0,0 0 0,0 1 0,-1-1 0,1 0 0,0 0 0,-1 0 0,1 0 0,0 0 0,-1 0 0,1 0 0,0 0 0,-1 0 0,1 0 0,0 0 0,-1 0 0,1 0 0,0 0 0,-1 0 0,1-1 0,0 1 0,-1 0 0,1 0 0,0 0 0,0 0 0,-1 0 0,1-1 0,0 1 0,0 0 0,-1 0 0,1-1 0,0 1 0,0 0 0,0 0 0,-1-1 0,1 1 0,0 0 0,0 0 0,0-1 0,0 1 0,0 0 0,0-1 0,-1 1 0,1 0 0,0-1 0,0 0 0,-17 30 0,8-8 0,0 1 0,2 0 0,1 0 0,0 1 0,2 0 0,0 0 0,2 0 0,1 0 0,0 0 0,2 1 0,6 40 0,-5-57 0,1-1 0,-1 1 0,1-1 0,1 1 0,-1-1 0,1 0 0,0 0 0,0 0 0,1-1 0,0 0 0,0 1 0,7 4 0,-11-9 0,1 1 0,0-1 0,0 0 0,0 0 0,0 0 0,0 0 0,0 0 0,0 0 0,0-1 0,0 1 0,0-1 0,0 1 0,0-1 0,0 0 0,0 0 0,1 0 0,-1 0 0,2-1 0,-1 1 0,-1-2 0,0 1 0,0 0 0,1 0 0,-1-1 0,0 1 0,0-1 0,0 1 0,-1-1 0,1 0 0,0 0 0,-1 0 0,1 0 0,-1 0 0,1 0 0,-1-1 0,0 1 0,0 0 0,1-4 0,1-4 0,0 0 0,0 0 0,-1 0 0,0 0 0,-1 0 0,0-1 0,0 1 0,-2-12 0,-14-84 0,11 84 0,3 18 0,0 0 0,0 0 0,1 0 0,0 0 0,0 0 0,0 0 0,0 0 0,0 0 0,1 0 0,0 1 0,0-1 0,0 0 0,0 0 0,0 0 0,3-3 0,-2 4 0,0 1 0,0 0 0,0 0 0,0 0 0,1 0 0,-1 0 0,1 0 0,0 0 0,-1 1 0,1-1 0,0 1 0,0 0 0,0 0 0,0 0 0,0 0 0,0 1 0,0-1 0,0 1 0,3 0 0,27-2 0,42 3 0,-50 0 0,-1 0 0,0-2 0,47-7 0,29-21 0,-99 29 0,1-1 0,-1 1 0,0 0 0,0-1 0,0 1 0,0 0 0,1 0 0,-1 0 0,0 0 0,0 0 0,0 0 0,1 0 0,-1 0 0,0 0 0,0 0 0,0 1 0,0-1 0,3 1 0,-4 0 0,1-1 0,-1 1 0,1 0 0,-1-1 0,1 1 0,-1 0 0,0-1 0,1 1 0,-1 0 0,0 0 0,0-1 0,1 1 0,-1 0 0,0 0 0,0 0 0,0-1 0,0 1 0,0 0 0,0 0 0,0 0 0,0 1 0,-2 7 0,-1 0 0,1 0 0,-1 0 0,-5 10 0,0 0 0,1 1 0,0 1 0,2-1 0,1 1 0,-4 37 0,8-53 0,-1 0 0,1 0 0,0 0 0,0 0 0,1 0 0,0 0 0,-1 0 0,2-1 0,-1 1 0,0 0 0,1 0 0,0-1 0,0 1 0,1-1 0,-1 0 0,1 1 0,0-1 0,0-1 0,0 1 0,0 0 0,1-1 0,0 1 0,0-1 0,-1 0 0,10 5 0,-11-7 0,0 0 0,0-1 0,-1 1 0,1 0 0,0-1 0,0 1 0,0-1 0,0 0 0,0 1 0,0-1 0,0 0 0,0 0 0,0 0 0,1-1 0,-1 1 0,0 0 0,-1-1 0,1 0 0,0 1 0,0-1 0,0 0 0,0 0 0,0 0 0,-1 0 0,1 0 0,0 0 0,-1-1 0,1 1 0,-1 0 0,1-1 0,-1 1 0,0-1 0,0 0 0,1 1 0,-1-1 0,-1 0 0,1 0 0,0 0 0,0 1 0,0-1 0,-1 0 0,1-3 0,3-9 0,0 0 0,-1-1 0,0 0 0,0-19 0,1-143 0,-3 172 0,0 0 0,0 0 0,0 0 0,1 0 0,-1 0 0,1 0 0,0 1 0,1-1 0,-1 1 0,1-1 0,0 1 0,0 0 0,0 0 0,1 0 0,5-4 0,-2 2 0,0 1 0,0 0 0,1 0 0,0 1 0,0 0 0,0 0 0,0 1 0,14-4 0,-10 4 0,1 0 0,0 1 0,0 0 0,-1 1 0,1 1 0,0 0 0,0 1 0,0 0 0,0 1 0,0 0 0,-1 1 0,17 6 0,-26-8 0,0 0 0,0 1 0,-1-1 0,1 1 0,0 0 0,-1-1 0,1 1 0,-1 1 0,0-1 0,0 0 0,0 0 0,0 1 0,0-1 0,0 1 0,-1 0 0,1-1 0,-1 1 0,1 0 0,-1 0 0,0 0 0,-1 0 0,1 0 0,0 0 0,-1 0 0,1 6 0,-2 4 0,0 0 0,-1-1 0,0 1 0,-1 0 0,-4 13 0,-5 23 0,9-31 0,1 1 0,1-1 0,1 0 0,2 23 0,-1-34 0,-1-1 0,1 1 0,1-1 0,-1 0 0,1 1 0,0-1 0,1 0 0,-1 0 0,1 0 0,1-1 0,-1 1 0,1-1 0,0 0 0,0 0 0,6 6 0,-10-11 0,1 1 0,0 0 0,0-1 0,-1 1 0,1-1 0,0 0 0,0 1 0,0-1 0,0 0 0,0 1 0,-1-1 0,1 0 0,0 0 0,0 0 0,0 0 0,0 0 0,0 0 0,0 0 0,0 0 0,0 0 0,0 0 0,-1-1 0,1 1 0,0 0 0,0 0 0,0-1 0,0 1 0,0-1 0,-1 1 0,1-1 0,0 1 0,0-1 0,-1 0 0,1 1 0,-1-1 0,1 0 0,0 1 0,-1-1 0,1 0 0,-1 0 0,1 1 0,-1-1 0,0 0 0,1 0 0,-1 0 0,0 0 0,1-1 0,13-45 0,-7-28 0,-6 57 0,1 0 0,0 0 0,6-21 0,-7 33 0,2 0 0,-1 0 0,0 1 0,1-1 0,0 0 0,1 1 0,-1 0 0,1 0 0,0 0 0,0 0 0,0 1 0,1-1 0,6-4 0,3 0 0,0 0 0,1 0 0,0 1 0,0 1 0,1 1 0,0 0 0,30-6 0,-41 10 0,1 2 0,0-1 0,0 1 0,0-1 0,0 2 0,0-1 0,0 1 0,-1 0 0,1 0 0,0 0 0,7 3 0,-9-2 0,-1 0 0,0 0 0,0 0 0,0 0 0,0 0 0,0 1 0,-1-1 0,1 1 0,-1 0 0,1 0 0,-1 0 0,0 0 0,0 0 0,0 0 0,-1 1 0,1-1 0,-1 0 0,0 1 0,2 6 0,-2 0 0,0 1 0,-1-1 0,0 1 0,-1-1 0,0 1 0,0-1 0,-1 1 0,0-1 0,-1 0 0,-5 13 0,4-15 0,1 1 0,0 1 0,1-1 0,0 0 0,0 1 0,1-1 0,0 1 0,1 0 0,0-1 0,1 1 0,0-1 0,2 14 0,-2-21 0,0 0 0,-1 1 0,1-1 0,0 0 0,0 0 0,1 0 0,-1 0 0,0 0 0,1 0 0,-1 0 0,1 0 0,-1-1 0,1 1 0,0-1 0,0 1 0,0-1 0,0 0 0,0 1 0,0-1 0,0 0 0,0 0 0,0 0 0,0-1 0,1 1 0,-1-1 0,0 1 0,1-1 0,-1 0 0,0 1 0,1-1 0,-1-1 0,0 1 0,1 0 0,-1 0 0,0-1 0,1 1 0,-1-1 0,0 0 0,3-1 0,1 0 0,1-1 0,-1-1 0,0 1 0,0-1 0,0 0 0,0 0 0,-1 0 0,0-1 0,0 0 0,0 0 0,0 0 0,4-7 0,-2 0 0,-1 0 0,0-1 0,0 0 0,-2 0 0,1-1 0,-2 1 0,4-22 0,-6 31 0,0 0 0,-1 1 0,1-1 0,-1 0 0,0 0 0,0 0 0,0 0 0,-1 0 0,1 0 0,-1 0 0,0 0 0,0 0 0,0 0 0,-1 1 0,0-1 0,1 1 0,-1-1 0,0 1 0,-1-1 0,1 1 0,0 0 0,-1 0 0,0 0 0,0 1 0,0-1 0,0 0 0,0 1 0,0 0 0,-1 0 0,-5-3 0,-6 1-273,-1 0 0,0 1 0,1 1 0,-29 0 0,-14 0-6553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57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24575,'7'-7'0,"2"0"0,-1 0 0,1 1 0,0 0 0,0 0 0,0 1 0,1 0 0,0 1 0,0 0 0,0 0 0,1 1 0,-1 0 0,1 1 0,-1 1 0,1-1 0,0 2 0,0-1 0,0 2 0,13 1 0,-15-1 0,0 1 0,-1 0 0,1 1 0,-1 0 0,1 0 0,-1 0 0,0 1 0,0 1 0,0-1 0,-1 1 0,0 1 0,0-1 0,0 1 0,0 0 0,-1 1 0,0 0 0,-1 0 0,1 0 0,-1 0 0,-1 1 0,1 0 0,-1 0 0,3 9 0,-1 0 0,-1 0 0,-1 0 0,-1 0 0,0 1 0,-1-1 0,-1 1 0,0-1 0,-2 1 0,0-1 0,-1 1 0,0-1 0,-2 0 0,0 0 0,-1 0 0,-12 29 0,17-45 0,0 1 0,-1-1 0,1 0 0,-1 0 0,1 1 0,-1-1 0,0 0 0,1 0 0,-1 0 0,0 0 0,0 0 0,0 0 0,0 0 0,0 0 0,0 0 0,0 0 0,0 0 0,0 0 0,0-1 0,0 1 0,-1-1 0,1 1 0,0-1 0,0 1 0,-1-1 0,1 1 0,0-1 0,-1 0 0,1 0 0,-3 0 0,2-1 0,1 0 0,0-1 0,-1 1 0,1-1 0,0 1 0,0-1 0,0 1 0,0-1 0,0 0 0,0 1 0,0-1 0,0 0 0,1 0 0,-1 0 0,1 0 0,-1 0 0,1 1 0,0-1 0,0 0 0,0 0 0,0-3 0,0-5 0,0 0 0,0 0 0,1 0 0,1 0 0,-1 0 0,2 0 0,-1 0 0,2 0 0,-1 1 0,1 0 0,0-1 0,1 1 0,0 1 0,1-1 0,8-10 0,8-5 0,1 1 0,1 1 0,37-27 0,-42 33 0,0 1 0,1 1 0,0 1 0,35-17 0,-47 26 0,-1 1 0,1 0 0,0 0 0,0 1 0,0 0 0,0 1 0,0 0 0,0 0 0,1 0 0,-1 1 0,0 0 0,0 1 0,1 0 0,7 2 0,-12-1 0,0-1 0,-1 1 0,0 0 0,1 0 0,-1 0 0,0 0 0,0 0 0,0 1 0,0 0 0,-1-1 0,1 1 0,-1 0 0,1 0 0,-1 1 0,0-1 0,0 0 0,-1 1 0,1-1 0,-1 1 0,1-1 0,-1 1 0,0 0 0,0 4 0,3 12 0,-2-1 0,0 0 0,-2 26 0,0-32 0,-4 100 0,1-74 0,1 0 0,3 0 0,6 54 0,-6-91 4,-1-1 0,0 1 0,0 0 0,1-1 0,-1 1 0,1-1 0,-1 1-1,1 0 1,0-1 0,0 1 0,0-1 0,0 0 0,0 1 0,0-1 0,1 2 0,-1-3-69,0 0 0,0 1 0,0-1 0,0 0 0,1 0 0,-1 1 0,0-1 1,0 0-1,0 0 0,0 0 0,0 0 0,0-1 0,1 1 0,-1 0 0,0 0 0,0-1 0,0 1 1,0 0-1,0-1 0,0 1 0,2-2 0,29-18-6761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5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209 191 24575,'-3'-1'0,"1"0"0,-1 0 0,1 0 0,-1-1 0,1 1 0,0-1 0,0 0 0,0 1 0,0-1 0,0 0 0,0 0 0,0-1 0,0 1 0,-1-4 0,-7-6 0,-15-15 0,2-1 0,-24-36 0,40 43 0,14 12 0,-4 9 0,-1 0 0,0 0 0,1 0 0,-1 0 0,0 0 0,1 1 0,-1-1 0,0 1 0,1 0 0,-1-1 0,0 1 0,0 0 0,4 2 0,93 54 0,-36-19 0,1-3 0,117 44 0,-165-74 0,-8-3 0,-1 1 0,1-1 0,-1 1 0,1 1 0,-1-1 0,12 9 0,-18-11 0,-1 0 0,1-1 0,-1 1 0,0 0 0,1 0 0,-1 0 0,0-1 0,0 1 0,0 0 0,0 0 0,0 0 0,0 0 0,0-1 0,0 1 0,0 0 0,0 0 0,0 0 0,0 0 0,-1-1 0,1 1 0,0 0 0,0 0 0,-1 0 0,1-1 0,-1 1 0,1 0 0,-1-1 0,1 1 0,-1 0 0,1-1 0,-1 1 0,0-1 0,1 1 0,-1-1 0,0 1 0,1-1 0,-1 1 0,0-1 0,0 0 0,-1 1 0,-40 24 0,35-21 0,-95 54 0,4 4 0,-112 91 0,199-143 0,-22 17 0,-29 32 0,60-58 0,1 0 0,0 0 0,0 0 0,0 0 0,-1 0 0,1 0 0,0 1 0,0-1 0,1 0 0,-1 1 0,0-1 0,0 1 0,1-1 0,-1 1 0,1-1 0,-1 1 0,1 0 0,0-1 0,-1 1 0,1-1 0,0 1 0,0 3 0,2-5 0,-1 1 0,1 0 0,-1-1 0,1 0 0,0 1 0,-1-1 0,1 0 0,0 0 0,-1 1 0,1-1 0,-1-1 0,1 1 0,0 0 0,-1 0 0,1-1 0,-1 1 0,1-1 0,0 1 0,-1-1 0,1 1 0,-1-1 0,0 0 0,3-2 0,47-26-1365,2-9-5461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5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85 24575,'0'-5'0,"0"1"0,-1-1 0,0 1 0,0-1 0,-1 1 0,1-1 0,-1 1 0,0 0 0,0 0 0,0 0 0,-1 0 0,1 0 0,-1 1 0,0-1 0,0 1 0,0-1 0,-1 1 0,1 0 0,-1 1 0,-5-4 0,107 84 0,-52-40 0,71 47 0,-102-76 0,0 0 0,-1 1 0,0 1 0,23 24 0,-34-33 0,0 1 0,-1 0 0,1 0 0,-1 0 0,0 1 0,0-1 0,0 1 0,0-1 0,0 1 0,-1 0 0,0-1 0,0 1 0,0 0 0,0 0 0,0 0 0,-1 0 0,0 0 0,1 0 0,-2 0 0,1 0 0,0 0 0,-1-1 0,0 1 0,0 0 0,0 0 0,0 0 0,-3 4 0,-6 7 0,-1-1 0,0 0 0,-1 0 0,-1-2 0,0 1 0,-1-2 0,-29 20 0,-7 7 0,-189 171 0,225-193-32,21-16 111,27-19-1491,8-12-5414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0:5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18 24575,'0'-7'0,"-7"-1"0,-2 6 0,1 11 0,1 10 0,2 15 0,2 15 0,1 6 0,2 1 0,0 3 0,0 6 0,14-29 0,10-34 0,3-16-8191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0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63 24575,'26'-26'0,"-24"24"0,0 1 0,0-1 0,0 1 0,0-1 0,0 0 0,0 0 0,-1 0 0,1 0 0,0 0 0,-1 0 0,0 0 0,1 0 0,-1 0 0,0-1 0,1-2 0,-4 4 0,0 1 0,0-1 0,0 1 0,-1 0 0,1-1 0,0 1 0,0 0 0,0 1 0,0-1 0,0 0 0,-1 0 0,1 1 0,0 0 0,0-1 0,0 1 0,0 0 0,-2 1 0,-1-1 0,-25 10 0,0 1 0,1 2 0,0 0 0,1 2 0,-36 27 0,59-40 0,0 1 0,0-1 0,1 1 0,-1 1 0,1-1 0,0 0 0,1 1 0,-1 0 0,1 0 0,0 0 0,0 0 0,0 1 0,1-1 0,0 1 0,0 0 0,0-1 0,1 1 0,0 0 0,0 0 0,0 0 0,1 0 0,0 0 0,0 0 0,0 0 0,1 0 0,0 0 0,0 0 0,0 0 0,1 0 0,0-1 0,4 10 0,9 12 0,0-1 0,1 0 0,2-1 0,0-1 0,25 24 0,-3-1 0,-29-33 24,0-1 0,1-1 0,0 0 0,25 18 0,-32-26-111,0-1-1,0 0 1,0 0 0,0-1-1,1 0 1,-1 1 0,1-2-1,0 1 1,0-1-1,-1 0 1,1 0 0,0 0-1,0-1 1,0 0 0,0 0-1,10-2 1,21-8-6739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24575,'0'412'0,"0"-409"0,0 0 0,0 0 0,0 0 0,0 0 0,0 0 0,1 0 0,-1 0 0,1 0 0,0 0 0,0 0 0,0-1 0,2 5 0,-2-6 0,1-1 0,-1 1 0,0-1 0,0 1 0,1-1 0,-1 0 0,0 1 0,1-1 0,-1 0 0,1 0 0,-1 0 0,0 0 0,1 0 0,-1-1 0,0 1 0,1 0 0,-1-1 0,0 1 0,1-1 0,-1 1 0,0-1 0,0 1 0,0-1 0,1 0 0,-1 0 0,0 0 0,0 1 0,1-3 0,46-31 0,79-72 0,-69 55 0,-19 18 0,-17 16 0,-2 0 0,0-2 0,32-37 0,-51 55 0,-1 0 0,1 0 0,0 1 0,0-1 0,-1 0 0,1 0 0,-1 0 0,1 0 0,-1 0 0,1 0 0,-1 0 0,1 0 0,-1 0 0,0 0 0,0 0 0,1 0 0,-1-1 0,0 1 0,0 0 0,0 0 0,0 0 0,0 0 0,-1-2 0,0 2 0,1 1 0,-1-1 0,0 1 0,0-1 0,0 1 0,0-1 0,1 1 0,-1 0 0,0-1 0,0 1 0,0 0 0,0 0 0,0 0 0,0 0 0,0 0 0,0 0 0,0 0 0,0 0 0,0 0 0,-1 0 0,-54 15 0,46-11 0,1 1 0,0-1 0,0 1 0,1 1 0,0 0 0,0 0 0,0 0 0,1 1 0,0 0 0,0 1 0,-9 12 0,13-16 0,1 0 0,-1 0 0,1 1 0,-1 0 0,2-1 0,-1 1 0,0 0 0,1 0 0,0 0 0,0 0 0,0 0 0,1 0 0,0 0 0,0 0 0,0 0 0,0 0 0,1 0 0,0 0 0,0 0 0,0 0 0,1 0 0,-1 0 0,1-1 0,5 9 0,4 1 0,1 0 0,0-1 0,1 0 0,0-1 0,1-1 0,0 0 0,1-1 0,23 12 0,20 16 0,49 41-1365,-69-52-5461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24575,'13'0'0,"18"0"0,24-6 0,15-3 0,3 1 0,-4 1 0,-1 2 0,-6 2 0,-12-5 0,-23-2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8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0,'-20'418,"-1"47,22-458,2-9,7-20,8-35,-10 31,1-1,2 2,0 0,2 0,0 1,2 0,1 2,0-1,24-23,-37 43,0 1,0-1,-1 1,1-1,1 1,-1 0,0 0,0 1,1-1,-1 0,1 1,-1 0,1 0,0 0,0 1,-1-1,1 1,0 0,0 0,-1 0,1 0,0 1,0-1,-1 1,1 0,0 0,-1 1,1-1,-1 1,0-1,1 1,-1 0,0 1,0-1,0 0,0 1,4 4,1 3,0-1,-1 2,1-1,-2 1,0 0,0 0,-1 0,0 1,-1 0,4 17,-3-7,-2 0,0 0,-1 0,-1 0,-1 1,-1-1,-8 42,7-54,-1 0,0 0,-1 0,0-1,-1 1,0-1,0 0,-1 0,0-1,-1 0,1 0,-2 0,1-1,-1 0,0 0,0-1,-1 0,-18 9,19-11,0-1,0 0,-1-1,1 1,-1-1,1-1,-1 0,0 0,1-1,-1 0,0 0,0-1,1 0,-1-1,1 0,-1 0,1-1,0 0,0 0,0-1,0 0,0 0,1-1,0 0,0 0,0-1,1 0,0 0,0-1,0 1,1-1,0 0,-4-9,-7-29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6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1,'23'580,"-17"-524,0-16,-3 0,-3 68,-2-106,-2-10,-3-16,-1-38,0-9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24575,'0'-7'0,"0"5"0,0 9 0,0 10 0,0 16 0,0 15 0,0 6 0,0 1 0,0 4 0,13-8 0,5-19 0,-1-29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7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24575,'21'0'0,"-1"0"0,1 2 0,-1 0 0,0 1 0,0 2 0,0-1 0,27 12 0,-39-12 0,0-1 0,-1 2 0,1-1 0,-1 1 0,0 0 0,0 1 0,0 0 0,-1 0 0,0 0 0,0 1 0,-1 0 0,0 0 0,0 0 0,0 1 0,-1-1 0,0 1 0,-1 0 0,0 0 0,4 13 0,-6-11 0,1 0 0,-1 0 0,-1 0 0,0 0 0,0 0 0,-1 0 0,-1 0 0,1 0 0,-1 0 0,-7 18 0,6-20 0,0 0 0,0 0 0,-1-1 0,0 1 0,0-1 0,-1 0 0,1 0 0,-2 0 0,1 0 0,-1-1 0,0 0 0,-11 8 0,16-13 0,0 0 0,0 0 0,0-1 0,0 1 0,0 0 0,0-1 0,0 1 0,0-1 0,0 1 0,-1-1 0,1 0 0,0 1 0,0-1 0,0 0 0,-1 0 0,1 0 0,0 0 0,0 0 0,0 0 0,-1 0 0,1 0 0,0 0 0,0-1 0,0 1 0,0-1 0,-1 1 0,1 0 0,0-1 0,0 0 0,0 1 0,0-1 0,0 0 0,0 1 0,0-1 0,0 0 0,1 0 0,-1 0 0,0 0 0,0 0 0,1 0 0,-1 0 0,1 0 0,-1 0 0,1 0 0,-1 0 0,0-3 0,0-1 0,-1 0 0,1-1 0,0 1 0,0-1 0,1 0 0,0 1 0,0-1 0,0 1 0,2-7 0,2-2 0,0 0 0,1 1 0,0 0 0,2 0 0,-1 1 0,1 0 0,1 0 0,0 0 0,1 1 0,0 0 0,13-11 0,2 0 0,0 0 0,1 2 0,52-31 0,-69 46 0,0 1 0,0 0 0,1 0 0,-1 0 0,1 1 0,0 0 0,0 1 0,0 0 0,0 1 0,1 0 0,-1 0 0,0 1 0,1 0 0,-1 0 0,0 1 0,13 3 0,-10 0 0,0 0 0,-1 1 0,0 1 0,0 0 0,0 0 0,0 1 0,-1 0 0,0 1 0,-1 0 0,1 1 0,12 15 0,-12-12 0,1 2 0,-2-1 0,1 2 0,-2-1 0,0 1 0,-1 0 0,8 25 0,-6-10 0,-2 0 0,-1 0 0,2 37 0,6 21-1365,-8-66-5461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7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24575,'7'0'0,"22"0"0,19-7 0,9-2 0,1 0 0,3 2 0,6 2 0,-10 2-8191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7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24575,'0'-14'0,"0"4"0,0 15 0,0 14 0,0 17 0,0 9 0,0 10 0,0 3 0,0-3 0,0-3 0,0 3 0,6-22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9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0 275 24575,'1'-15'0,"0"-1"0,1 0 0,0 0 0,1 1 0,1-1 0,1 1 0,0 0 0,1 0 0,0 1 0,11-18 0,-13 26 0,0-1 0,0 1 0,1 0 0,-1 0 0,1 1 0,1 0 0,-1-1 0,1 2 0,0-1 0,0 1 0,0 0 0,0 0 0,1 0 0,0 1 0,-1 0 0,1 1 0,1-1 0,-1 1 0,0 1 0,0-1 0,1 1 0,-1 1 0,14-1 0,-15 2 0,1 0 0,-1 1 0,0 0 0,0 0 0,0 0 0,0 0 0,0 1 0,0 0 0,-1 0 0,1 1 0,-1 0 0,0 0 0,0 0 0,-1 0 0,1 1 0,-1 0 0,0 0 0,0 0 0,5 8 0,5 11 0,-1 1 0,-1 0 0,10 30 0,-18-44 0,7 19 0,-7-15 0,2 0 0,0-1 0,0 1 0,2-2 0,9 15 0,-14-24 0,0 0 0,0-1 0,0 0 0,0 0 0,1 0 0,-1 0 0,1 0 0,0-1 0,0 1 0,0-1 0,0 0 0,1-1 0,-1 1 0,0-1 0,1 1 0,-1-1 0,1-1 0,-1 1 0,1-1 0,-1 1 0,1-1 0,5-1 0,4-1 0,-1 0 0,1-1 0,-1 0 0,0-1 0,0-1 0,0 0 0,-1-1 0,0 0 0,0-1 0,18-13 0,9-11 0,57-58 0,14-11 0,-99 90-1365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09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24575,'1'-11'0,"-1"1"0,2 0 0,-1 0 0,1 0 0,1 0 0,0 0 0,0 1 0,1-1 0,0 1 0,1 0 0,0 0 0,0 1 0,1-1 0,0 1 0,1 0 0,-1 1 0,2-1 0,-1 1 0,1 1 0,0 0 0,0 0 0,13-7 0,-15 10 0,0 0 0,1 0 0,-1 1 0,1 0 0,-1 0 0,1 1 0,0-1 0,-1 2 0,1-1 0,0 1 0,0 0 0,-1 0 0,1 1 0,0 0 0,0 0 0,-1 0 0,1 1 0,-1 0 0,1 0 0,-1 1 0,0 0 0,0 0 0,10 7 0,-5-2 0,0 0 0,0 1 0,-1 1 0,0 0 0,-1 0 0,0 1 0,0 0 0,-1 0 0,-1 1 0,12 24 0,-14-25 0,5 14 0,2 0 0,0-1 0,1-1 0,33 43 0,-41-60 0,1-1 0,0 1 0,0-1 0,0 0 0,0 0 0,1-1 0,0 0 0,0 0 0,0 0 0,0-1 0,1 0 0,-1-1 0,1 0 0,0 0 0,0 0 0,-1-1 0,1 0 0,0-1 0,0 0 0,0 0 0,14-2 0,-5-1 11,0-1 0,0-1 0,-1 0 0,0-1 0,0-1 0,0-1-1,-1 0 1,0-1 0,0 0 0,21-19 0,8-11-754,68-78 1,-72 72-6084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1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24575,'0'-25'0,"1"0"0,1 0 0,1-1 0,8-33 0,-8 51 0,-1 0 0,1 1 0,0-1 0,0 1 0,1 0 0,0 0 0,0 0 0,1 0 0,0 0 0,0 1 0,1 0 0,-1 0 0,1 1 0,1 0 0,-1 0 0,1 0 0,11-6 0,-5 5 0,-1 1 0,1 0 0,0 1 0,0 1 0,0 0 0,1 0 0,-1 1 0,19 1 0,-28 0 0,1 1 0,-1 0 0,1 1 0,-1-1 0,0 1 0,0 0 0,1 0 0,-1 0 0,0 0 0,0 1 0,0 0 0,0 0 0,0 0 0,-1 0 0,1 1 0,-1-1 0,1 1 0,-1 0 0,0 0 0,0 0 0,0 0 0,0 1 0,-1-1 0,1 1 0,-1 0 0,0-1 0,0 1 0,0 0 0,-1 0 0,2 6 0,2 15 0,-1 1 0,-1 1 0,-1-1 0,-2 0 0,-3 33 0,-22 134 0,24-184 0,-5 34 0,4-25 0,0 1 0,-10 33 0,8-84 0,7 3 0,0 0 0,2 0 0,1 0 0,2 0 0,1 1 0,0 1 0,3-1 0,0 2 0,1-1 0,2 2 0,0 0 0,2 1 0,34-38 0,-45 55 0,1 1 0,0-1 0,0 1 0,0 1 0,1 0 0,0 0 0,0 0 0,0 1 0,1 0 0,0 1 0,-1 0 0,1 0 0,0 1 0,0 0 0,1 1 0,17-1 0,-21 2 0,0 0 0,-1 1 0,1 0 0,0 1 0,-1-1 0,1 1 0,-1 0 0,1 0 0,-1 1 0,0-1 0,0 1 0,0 0 0,-1 1 0,1-1 0,-1 1 0,0 0 0,1 0 0,-2 0 0,1 1 0,0-1 0,-1 1 0,0 0 0,0 0 0,-1 0 0,1 0 0,-1 1 0,0-1 0,1 7 0,3 16 0,-1 0 0,-1 1 0,-2-1 0,0 1 0,-6 57 0,1-44 0,5 64 0,-1-101 8,-1 0-1,1 0 1,0 0-1,0-1 1,1 1-1,-1 0 1,1-1-1,0 1 1,0-1-1,0 0 0,1 0 1,0 1-1,0-2 1,0 1-1,4 4 1,-4-6-70,-1 0 0,1-1 0,-1 1 0,1 0 1,0-1-1,0 0 0,0 0 0,0 0 0,0 0 0,0 0 0,0-1 0,0 1 1,0-1-1,0 0 0,0 0 0,1 0 0,-1 0 0,0-1 0,0 1 0,0-1 1,0 0-1,0 0 0,5-2 0,34-16-6764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28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24575,'13'0'0,"19"0"0,15 0 0,8 0 0,14 0 0,2 7 0,-5 1 0,1 1 0,0-3 0,-2-1 0,-21-2 0,-17-1-8191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28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24575,'14'0'0,"10"0"0,15 0 0,7 0 0,3 0 0,-1 0 0,12 0 0,2 0 0,-2 0 0,-13 0-8191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2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 24575,'-12'-4'0,"14"-3"0,0 6 0,-1 0 0,0 0 0,1 0 0,-1 0 0,1 0 0,-1 0 0,1 1 0,0-1 0,-1 0 0,1 1 0,0-1 0,-1 1 0,4 0 0,7 0 0,0 1 0,0 1 0,0 0 0,0 1 0,0 0 0,0 1 0,-1 0 0,17 9 0,86 52 0,-100-56 0,-2-1 0,1 0 0,-2 1 0,1 0 0,-1 1 0,15 17 0,-22-23 0,-1 0 0,0 0 0,-1 1 0,1-1 0,-1 1 0,0-1 0,0 1 0,0 0 0,0 0 0,-1 0 0,0 0 0,0 0 0,0 0 0,-1 0 0,0 0 0,0 0 0,0 0 0,0 0 0,-2 7 0,-2 0 0,1 0 0,-2-1 0,0 0 0,0 1 0,-1-2 0,0 1 0,-13 16 0,-62 65 0,42-52 0,-172 186 0,197-213 91,14-13-122,0 0 0,0-1 0,-1 1 0,1 0 0,0 0 0,0 0 0,-1 0 0,1 0 0,0 0 0,0 0 0,-1 0 0,1-1 0,0 1 0,0 0 0,0 0 0,-1 0 0,1-1 0,0 1 0,0 0 0,0 0 0,0 0 1,-1-1-1,1 1 0,0 0 0,0 0 0,0-1 0,0 1 0,0 0 0,0-1 0,0 1 0,0 0 0,0 0 0,0-1 0,0 1 0,0 0 0,0 0 0,0-1 0,0 1 0,0 0 0,0-1 0,0 1 0,0 0 0,0 0 0,0-1 0,0 1 0,1 0 0,1-22-6795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7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1 117,'-1'-6,"1"0,1 0,-1 0,1 0,0 0,0 0,1 0,4-10,-5 14,1-1,0 0,0 0,1 0,-1 1,1 0,-1-1,1 1,0 0,-1 0,1 0,0 1,1-1,-1 1,0-1,6-1,3 0,-1 0,1 0,0 1,1 0,-1 1,0 0,0 1,1 1,-1 0,0 0,0 1,0 1,0 0,0 1,-1 0,1 1,-1 0,0 0,-1 1,1 1,-1 0,-1 0,1 1,-1 1,0-1,-1 1,0 1,-1-1,0 1,0 1,-1-1,7 16,-11-18,0-1,-1 0,1 1,-2-1,1 1,-1-1,0 1,0-1,-1 1,0-1,-1 1,0-1,0 0,0 0,-1 0,0 0,0 0,-1 0,0-1,0 1,0-1,-1-1,0 1,-7 6,-3 3,0-1,-1-1,0 0,-1-1,-1-1,0 0,-33 13,28-15,-44 12,61-20,-1 1,1-1,-1 0,1-1,-1 0,1 0,-1 0,1-1,-1 0,1 0,0 0,-7-3,12 4,1 0,-1 0,1-1,0 1,-1 0,1 0,-1 0,1 0,-1-1,1 1,0 0,-1 0,1-1,-1 1,1 0,0-1,0 1,-1 0,1-1,0 1,-1-1,1 1,0 0,0-1,0 1,-1-1,1 1,0-1,0 1,0-1,0 1,0 0,0-1,0 1,0-1,0 0,16-12,27-3,-30 15,-1 0,0 1,1 1,-1 0,0 0,1 1,-1 1,0 0,0 0,-1 2,1-1,-1 1,0 1,20 13,12 11,-1 2,46 46,-38-33,-24-23,1-1,31 20,-19-21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0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24575,'0'-8'0,"0"0"0,0 0 0,1 1 0,0-1 0,0 0 0,1 1 0,0-1 0,1 1 0,-1 0 0,1-1 0,5-7 0,-5 11 0,1-1 0,0 1 0,0 0 0,0 0 0,0 0 0,1 1 0,-1-1 0,1 1 0,0 0 0,0 0 0,0 1 0,1 0 0,-1 0 0,0 0 0,1 0 0,7 0 0,-9 0 0,1 1 0,0 0 0,0 1 0,0-1 0,0 1 0,-1 0 0,1 0 0,0 1 0,0-1 0,0 1 0,0 0 0,-1 0 0,1 1 0,0-1 0,-1 1 0,1 0 0,-1 0 0,0 1 0,0-1 0,0 1 0,0 0 0,6 5 0,-4 0 0,0-1 0,-1 1 0,0 0 0,0 0 0,-1 1 0,0-1 0,0 1 0,-1 0 0,0 0 0,0 0 0,0 10 0,4 21 0,-3 0 0,-1 1 0,-2-1 0,-9 80 0,8-115 0,0-1 0,-1 1 0,0 0 0,0 0 0,0 0 0,-1-1 0,0 1 0,1-1 0,-1 1 0,-5 6 0,7-11 0,0 0 0,0 0 0,0 0 0,0 0 0,0 1 0,0-1 0,0 0 0,-1 0 0,1 0 0,0 0 0,0 0 0,0 0 0,0 0 0,0 0 0,0 0 0,-1 1 0,1-1 0,0 0 0,0 0 0,0 0 0,0 0 0,0 0 0,-1 0 0,1 0 0,0 0 0,0 0 0,0 0 0,0 0 0,-1 0 0,1 0 0,0 0 0,0 0 0,0 0 0,0-1 0,0 1 0,0 0 0,-1 0 0,1 0 0,0 0 0,0 0 0,0 0 0,0 0 0,0 0 0,0 0 0,-1 0 0,1-1 0,0 1 0,0 0 0,0 0 0,0 0 0,0 0 0,0 0 0,0-1 0,0 1 0,0 0 0,0 0 0,0 0 0,0 0 0,0 0 0,0-1 0,0 1 0,-2-18 0,5-17 0,2 13 0,1 0 0,1 0 0,2 1 0,0 0 0,1 0 0,0 1 0,2 1 0,25-33 0,-31 45 0,0-1 0,1 1 0,0 0 0,0 0 0,0 1 0,1 0 0,0 0 0,0 1 0,1 0 0,0 0 0,0 1 0,0 0 0,0 1 0,0 0 0,1 0 0,-1 1 0,1 0 0,0 1 0,-1 0 0,1 0 0,0 1 0,17 2 0,-21 0 0,1 1 0,-1-1 0,0 1 0,0 1 0,0-1 0,-1 1 0,1 0 0,-1 0 0,0 1 0,0-1 0,0 1 0,-1 0 0,1 1 0,-1-1 0,-1 1 0,6 10 0,4 6 0,-2 0 0,-1 2 0,9 25 0,16 108 0,-26-135 100,-9-22-136,0 0 0,1 0 1,-1 1-1,0-1 0,1 0 1,-1 0-1,1 1 0,-1-1 0,0 0 1,1 0-1,-1 0 0,1 0 0,-1 1 1,0-1-1,1 0 0,-1 0 0,1 0 1,-1 0-1,1 0 0,-1 0 1,1 0-1,-1 0 0,0-1 0,1 1 1,-1 0-1,1 0 0,-1 0 0,0 0 1,1-1-1,-1 1 0,1 0 1,-1 0-1,0 0 0,1-1 0,-1 1 1,0 0-1,1-1 0,-1 1 0,0 0 1,1-1-1,13-17-6790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1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35 24575,'0'-31'0,"0"27"0,0 8 0,0 52 0,-2 161 0,5 246 0,-2-451 0,0-1 0,0 1 0,1 0 0,0-1 0,1 1 0,0-1 0,6 12 0,-7-19 0,0-1 0,0 1 0,0-1 0,1 1 0,0-1 0,-1 0 0,1 0 0,0 0 0,1 0 0,-1-1 0,0 1 0,1-1 0,-1 0 0,1 0 0,0 0 0,0-1 0,-1 1 0,1-1 0,0 0 0,1 0 0,-1 0 0,6 0 0,-3-1 7,0 0 0,0 0 0,0 0 0,0-1 0,0 0 1,0-1-1,0 0 0,0 0 0,-1 0 0,1-1 0,-1 1 0,1-2 0,-1 1 0,0-1 0,0 0 0,8-7 0,-5 3-156,-1 0 1,-1 0-1,1-1 1,-1 0-1,0 0 1,-1-1-1,0 0 1,-1 0-1,6-15 1,4-23-6678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7 119 24575,'-6'-13'0,"11"-5"0,17 1 0,26-3 0,17 1 0,5 4 0,4 5 0,-12 4-8191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24575,'3'-1'0,"0"0"0,1 0 0,-1 0 0,0 0 0,0 0 0,0-1 0,-1 0 0,1 1 0,0-1 0,-1 0 0,1 0 0,-1-1 0,5-3 0,18-14 0,-22 17 0,1 1 0,0 1 0,0-1 0,0 0 0,0 1 0,0 0 0,0 0 0,0 0 0,0 0 0,0 1 0,1-1 0,-1 1 0,0 0 0,0 1 0,1-1 0,-1 1 0,0 0 0,0 0 0,0 0 0,0 0 0,5 3 0,-4-1 0,-1 0 0,0 0 0,0 0 0,0 1 0,0-1 0,0 1 0,-1 0 0,1 0 0,-1 0 0,0 1 0,-1-1 0,1 1 0,-1 0 0,0 0 0,0-1 0,0 1 0,1 6 0,2 18 0,0 0 0,-2 0 0,0 32 0,1 14 0,-5-91 0,1 0 0,1 0 0,0 0 0,1 0 0,1 1 0,0-1 0,1 1 0,1-1 0,1 1 0,11-24 0,-12 30 0,-1 0 0,1 0 0,1 1 0,0-1 0,0 1 0,0 0 0,1 1 0,0 0 0,1 0 0,-1 0 0,1 1 0,1 0 0,-1 1 0,1 0 0,0 0 0,0 1 0,1 0 0,10-3 0,-15 6 0,0 1 0,-1 0 0,1 0 0,0 0 0,0 0 0,0 1 0,-1 0 0,1 0 0,0 0 0,-1 1 0,1 0 0,-1-1 0,1 1 0,-1 1 0,0-1 0,0 1 0,0 0 0,0 0 0,-1 0 0,1 0 0,-1 0 0,1 1 0,-1 0 0,0 0 0,-1 0 0,3 4 0,6 9 0,-1 1 0,-1 0 0,-1 0 0,11 36 0,-10-21-273,-2-1 0,-1 1 0,-2 0 0,0 40 0,-4-43-6553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24575,'337'-24'0,"-140"6"0,136-16 0,-295 30 0,0-2 0,0-2 0,42-14 0,-40 10 0,0 1 0,59-6 0,-15 9 0,354-26 0,-254 16 0,18-1 0,-167 16 0,-1-3 0,1-1 0,56-19 0,22-5 0,-92 27-116,-10 3-62,0-1-1,0-1 1,0 0-1,0 0 1,0-2-1,13-6 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4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24575,'1'-5'0,"0"-1"0,0 1 0,0 0 0,0-1 0,1 1 0,0 0 0,0 0 0,0 0 0,1 0 0,0 1 0,0-1 0,0 1 0,0-1 0,1 1 0,0 0 0,0 0 0,5-3 0,-2 1 0,0 0 0,1 0 0,0 1 0,0 0 0,1 1 0,-1 0 0,1 0 0,0 1 0,10-3 0,-11 4 0,0 1 0,0 0 0,0 0 0,1 0 0,-1 1 0,0 1 0,0-1 0,0 1 0,0 0 0,0 1 0,0 0 0,0 1 0,0-1 0,-1 1 0,1 1 0,9 5 0,-9-3 0,0 0 0,0 1 0,-1 0 0,0 0 0,0 0 0,-1 1 0,0 0 0,0 0 0,-1 1 0,0 0 0,0-1 0,3 12 0,-2-5 0,-2 0 0,1 0 0,-2 0 0,0 0 0,-1 1 0,0-1 0,-2 1 0,1 0 0,-2-1 0,0 1 0,-1-1 0,-1 1 0,0-1 0,-1 0 0,0 0 0,-2 0 0,-7 17 0,3-15 0,-1 0 0,-21 25 0,28-37 0,0-1 0,0 1 0,0-1 0,-1 0 0,1 0 0,-1 0 0,0-1 0,0 0 0,-1 0 0,1 0 0,-1-1 0,-9 4 0,13-6 0,1 1 0,0-1 0,0 0 0,0 0 0,-1 0 0,1 0 0,0-1 0,0 1 0,0 0 0,-1 0 0,1-1 0,0 1 0,0-1 0,0 1 0,0-1 0,0 1 0,0-1 0,0 0 0,0 1 0,0-1 0,0 0 0,0 0 0,0 0 0,1 1 0,-2-3 0,0 0 0,0 0 0,0-1 0,1 1 0,-1-1 0,1 1 0,0-1 0,0 0 0,0-4 0,-1-7 0,1 0 0,1 0 0,1-17 0,0 13 0,2 0 0,0 1 0,1-1 0,1 1 0,1 0 0,0 0 0,1 0 0,1 1 0,1 0 0,0 1 0,14-18 0,-14 22 0,1 1 0,0 1 0,0 0 0,1 0 0,0 1 0,0 0 0,1 1 0,1 0 0,-1 1 0,1 1 0,0 0 0,1 0 0,-1 1 0,1 1 0,20-3 0,-9 2 0,1 2 0,-1 1 0,1 0 0,0 2 0,48 7 0,-65-6 0,0 0 0,-1 1 0,1 1 0,-1 0 0,0 0 0,1 0 0,-1 1 0,-1 0 0,1 1 0,-1-1 0,1 1 0,-1 1 0,-1 0 0,1 0 0,-1 0 0,0 1 0,-1-1 0,1 1 0,-1 1 0,7 13 0,-5-2 0,-1 1 0,-1 0 0,0 0 0,-2 1 0,0-1 0,-1 42 0,-1-34 0,1 0 0,8 36 0,-6-57-1365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24575,'0'-2'0,"0"0"0,0 0 0,1-1 0,-1 1 0,0 0 0,1 0 0,0 0 0,-1 0 0,1 0 0,0 0 0,0 0 0,0 0 0,0 0 0,3-2 0,-4 3 0,0 1 0,0 0 0,1 0 0,-1-1 0,0 1 0,0 0 0,1 0 0,-1 0 0,0 0 0,0 0 0,1-1 0,-1 1 0,0 0 0,1 0 0,-1 0 0,0 0 0,1 0 0,-1 0 0,0 0 0,0 0 0,1 0 0,-1 0 0,0 0 0,1 0 0,-1 0 0,0 0 0,1 0 0,-1 0 0,0 1 0,0-1 0,1 0 0,-1 0 0,1 0 0,7 19 0,-1 29 0,-3 0 0,-1 1 0,-5 64 0,0-51 0,8 85 0,-4-128 0,1 0 0,1 1 0,1-1 0,1-1 0,0 1 0,1-1 0,1 0 0,16 25 0,-21-37 0,0 0 0,1-1 0,0 0 0,0 0 0,1 0 0,-1 0 0,1-1 0,0 1 0,0-1 0,0-1 0,1 1 0,-1-1 0,1 0 0,0 0 0,0 0 0,0-1 0,0 0 0,1 0 0,-1-1 0,1 0 0,-1 0 0,1 0 0,-1-1 0,1 0 0,-1 0 0,1 0 0,-1-1 0,1 0 0,-1-1 0,0 1 0,1-1 0,-1 0 0,0-1 0,11-5 0,-2-1-136,1-1-1,-2-1 1,0 0-1,0-1 1,-1 0-1,0-1 1,-1 0-1,-1-1 0,12-17 1,6-21-6690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5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24575,'7'-7'0,"15"-1"0,17-1 0,9-11 0,3-2 0,12 2 0,3 5 0,-11 5-8191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6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24575,'0'7'0,"13"8"0,5 8 0,-1 15 0,-4 6 0,-3 3 0,-4 7 0,-3 0 0,5 5 0,1-1 0,-2 2 0,-1-2 0,-2-4 0,-1-18 0,-2-21 0,-1-28 0,0-10-8191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6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24 24575,'0'-7'0,"14"-1"0,17-1 0,23 9 0,3 17 0,-2 13 0,-10 8 0,-13 10 0,-18 11 0,-19-5 0,-21-12 0,-20-12 0,-8-12 0,-2-9 0,-12-12 0,7-27 0,13-7-8191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07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0 105,'1'-3,"-1"-1,1 0,-1 1,1-1,0 1,0-1,0 1,1-1,-1 1,1 0,0 0,0 0,0 0,0 0,1 0,-1 1,4-4,0 1,0 1,0-1,0 1,1 1,-1-1,1 1,0 0,11-3,-11 4,1 1,-1-1,0 1,1 1,-1-1,1 1,-1 1,11 1,-14-2,-1 1,0 0,1 0,-1 0,0 0,0 1,0-1,0 1,0-1,0 1,0 0,-1 1,1-1,-1 0,0 1,1-1,2 6,-3-3,0 0,0 0,-1 1,0-1,0 1,0-1,0 1,-1-1,0 1,0-1,-1 1,0-1,-1 7,0 43,2-52,1 0,0 0,0 0,0 0,0 0,0 0,0 0,1-1,-1 1,1 0,0-1,0 1,0-1,0 0,1 1,2 1,35 26,-30-25,-1 2,0-1,0 1,0 1,-1 0,-1 0,1 0,-1 1,0 0,7 15,-12-20,0-1,0 1,0 0,-1 1,1-1,-1 0,0 0,0 0,-1 1,1-1,-1 1,0-1,0 0,-1 1,1-1,-1 0,-2 8,1-9,0 1,0 0,-1-1,1 0,-1 0,0 1,0-2,0 1,0 0,0-1,-1 1,1-1,-1 0,0 0,1 0,-1-1,0 1,-7 1,-10 2,0 0,0-2,0 0,-1-1,1-1,-1-2,1 0,-33-6,11-3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24575,'6'0'0,"23"0"0,12 0 0,7 0 0,7 0 0,9 0 0,-1 0 0,-17 14 0,-23 3 0,-22 13 0,-25 2 0,-8-6-8191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3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24575,'7'0'0,"15"0"0,11 0 0,6 0 0,10-13 0,16-5 0,4 1 0,-3 4 0,1-3 0,1 1 0,-10-10 0,-15 0-8191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0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24575,'0'-58'0,"0"54"0,0 8 0,0 29 0,1 10 0,3 0 0,1 0 0,2 0 0,2-1 0,18 54 0,-19-76 0,1 0 0,1-1 0,1 0 0,0-1 0,1 0 0,1-1 0,1-1 0,0 0 0,2 0 0,-1-2 0,2 0 0,0-1 0,0 0 0,23 11 0,-33-21 7,1 0-1,0 0 0,0-1 0,0 0 1,0 0-1,0-1 0,0 0 1,0-1-1,1 0 0,-1 0 1,0-1-1,0 0 0,1 0 0,-1-1 1,0 0-1,0 0 0,-1-1 1,16-7-1,-13 5-120,1-1 0,-1-1-1,-1 1 1,1-2 0,-1 1 0,0-1-1,-1-1 1,0 1 0,0-1 0,-1-1-1,0 0 1,9-17 0,6-26-6712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41 24575,'-13'-7'0,"8"-2"0,20 1 0,19 2 0,11 1 0,11 2 0,3 1 0,-9 2-8191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0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24575,'0'-5'0,"0"1"0,0-1 0,0 1 0,0-1 0,1 1 0,0 0 0,0-1 0,0 1 0,0 0 0,1 0 0,0 0 0,0 0 0,0 0 0,0 0 0,0 0 0,1 1 0,-1-1 0,1 1 0,0 0 0,1 0 0,-1 0 0,0 0 0,1 0 0,-1 1 0,1-1 0,0 1 0,0 0 0,0 0 0,0 1 0,0-1 0,0 1 0,1 0 0,-1 0 0,0 0 0,1 1 0,4-1 0,-6 1 0,0 0 0,1 0 0,-1 0 0,0 0 0,0 1 0,0-1 0,0 1 0,0 0 0,0 0 0,0 0 0,0 0 0,0 1 0,0-1 0,0 1 0,-1-1 0,1 1 0,-1 0 0,1 0 0,-1 0 0,0 1 0,0-1 0,0 1 0,0-1 0,0 1 0,0-1 0,-1 1 0,1 0 0,-1 0 0,0 0 0,0 0 0,2 6 0,2 10 0,0 0 0,-1 1 0,2 35 0,-5-41 0,0-9 0,1 14 0,4-29 0,1-8 0,2-1 0,0 0 0,2 0 0,0 1 0,1 1 0,0 0 0,2 0 0,0 1 0,19-16 0,-29 28 0,1 0 0,0 0 0,0 1 0,0-1 0,0 1 0,0 0 0,1 1 0,0 0 0,-1-1 0,1 2 0,0-1 0,0 1 0,0 0 0,0 0 0,0 0 0,0 1 0,0 0 0,0 0 0,0 1 0,0 0 0,0 0 0,0 0 0,-1 0 0,1 1 0,0 0 0,-1 1 0,1-1 0,-1 1 0,1 0 0,-1 0 0,0 1 0,-1-1 0,1 1 0,5 6 0,-1-2-227,-1 1-1,-1 0 1,0 1-1,0 0 1,9 17-1,3 12-6598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9 24575,'0'-7'0,"-7"5"0,-8 16 0,-16 25 0,-8 26 0,-12 22 0,-10 16 0,-1 17 0,-4 9 0,3-6 0,13-9 0,-6-11 0,7-17 0,5-23 0,10-15 0,4-16 0,7-13-8191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2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24575,'0'-20'0,"1"1"0,1-1 0,1 1 0,1-1 0,9-28 0,-13 48 0,0 0 0,0 0 0,0 0 0,0 0 0,0 0 0,0-1 0,0 1 0,0 0 0,0 0 0,0 0 0,0 0 0,0-1 0,0 1 0,0 0 0,0 0 0,0 0 0,0 0 0,0 0 0,0-1 0,0 1 0,0 0 0,0 0 0,0 0 0,0 0 0,1 0 0,-1 0 0,0-1 0,0 1 0,0 0 0,0 0 0,0 0 0,0 0 0,1 0 0,-1 0 0,0 0 0,0 0 0,0 0 0,0 0 0,0 0 0,1 0 0,-1 0 0,0 0 0,0 0 0,0 0 0,0 0 0,1 0 0,-1 0 0,0 0 0,0 0 0,0 0 0,0 0 0,0 0 0,1 0 0,-1 0 0,0 0 0,0 0 0,0 0 0,5 13 0,-1 18 0,0 50 0,-4-45 0,2 0 0,1 1 0,2-1 0,14 50 0,-18-81 0,12 39 0,2 0 0,34 66 0,-43-98 0,1-1 0,0 1 0,1-1 0,0-1 0,1 0 0,0 0 0,1-1 0,0 0 0,0 0 0,1-1 0,0 0 0,0-1 0,21 9 0,-15-9 0,0 0 0,0-2 0,0 0 0,1-1 0,0-1 0,-1-1 0,1 0 0,21-1 0,-33-1 0,1-1 0,-1 1 0,1-1 0,-1-1 0,1 1 0,-1-1 0,0 0 0,0 0 0,0-1 0,0 0 0,0 0 0,-1-1 0,1 1 0,-1-1 0,0 0 0,0-1 0,0 1 0,0-1 0,-1 0 0,0 0 0,0 0 0,-1-1 0,1 1 0,-1-1 0,4-9 0,7-35-1365,-7 2-5461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9 122 24575,'-6'-13'0,"4"-5"0,15-5 0,27 1 0,25 4 0,22 5 0,9 5 0,3 3 0,-17 4-8191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2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24575,'0'13'0,"0"18"0,0 10 0,0 5 0,7 7 0,2 9 0,0 0 0,-2 3 0,-2-3 0,-2 2 0,-2-5 0,0 2 0,-1-3 0,0-5 0,-1-24 0,1-31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3:41:43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92 24575,'54'-29'0,"-39"20"0,1 0 0,1 1 0,0 1 0,0 0 0,0 1 0,1 1 0,21-3 0,-32 6 0,0 1 0,0 1 0,0 0 0,1 0 0,-1 0 0,0 1 0,0 0 0,1 0 0,-1 0 0,8 4 0,-11-3 0,-1 0 0,1 0 0,-1 0 0,0 0 0,0 1 0,1-1 0,-2 1 0,1 0 0,0 0 0,0 0 0,-1 0 0,0 1 0,0-1 0,0 1 0,0-1 0,0 1 0,-1 0 0,1 0 0,0 6 0,0-5 0,0 1 0,-1 0 0,1 0 0,-2 0 0,1 0 0,-1 0 0,1 0 0,-2 0 0,1 0 0,-1 0 0,0 0 0,0 0 0,0 0 0,-1 0 0,0-1 0,0 1 0,-1-1 0,1 1 0,-1-1 0,0 0 0,-1 0 0,1 0 0,-1 0 0,0-1 0,0 1 0,-1-1 0,1 0 0,-1-1 0,0 1 0,0-1 0,-6 3 0,-11 7 24,-1-1 0,0-1 0,0-1 0,-45 11 0,53-17-173,0 0 1,0-2-1,0 0 1,0 0-1,0-2 1,0 0-1,0 0 1,0-2-1,-21-3 1,-6-11-6678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5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1,'0'1092,"0"-1077,0-4,1 0,-2 0,1-1,-1 1,-1 0,0 0,-1-1,-5 15,-1-11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2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1 516,'0'13,"0"11,0 9,0 11,6-2,23-8,39-36,68-77,84-86,71-67,-14 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1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1,'-1'0,"0"1,0-1,0 1,0 0,0-1,0 1,1 0,-1-1,0 1,0 0,1 0,-1 0,0 0,1 0,-1 0,1 0,-1 0,1 0,-1 0,1 0,0 0,0 0,-1 1,1 1,-6 37,5-33,-37 229,-11 114,41-166,14-147,-6-37,0 1,0-1,0 1,1-1,-1 0,0 1,0-1,1 0,-1 1,0-1,1 0,-1 0,0 1,1-1,-1 0,0 0,1 1,-1-1,0 0,1 0,-1 0,1 0,-1 0,0 1,1-1,-1 0,1 0,-1 0,1 0,-1 0,0 0,1-1,-1 1,1 0,-1 0,1 0,-1 0,5-4,0 0,0 0,-1 0,1-1,-1 0,0 1,6-12,100-140,229-339,-322 456,-17 38,1 1,-1 0,0-1,0 1,0 0,0-1,0 1,0 0,0-1,0 1,0-1,0 1,0 0,0-1,0 1,-1 0,1-1,0 1,0 0,0-1,0 1,-1 0,1-1,0 1,0 0,-1-1,1 1,0 0,0 0,-1-1,-20 7,4 5,-1 1,2 1,0 1,0 0,1 1,1 0,1 1,0 1,1 0,1 1,0 0,2 1,0 0,1 0,-8 30,15-44,0 0,0 1,1-1,-1 1,1-1,1 0,-1 1,1-1,0 1,0-1,0 0,1 1,0-1,0 0,0 0,1 0,-1-1,1 1,0-1,1 1,-1-1,1 0,0 0,6 5,8 4,1 0,0-2,1 0,35 14,-5-2,85 35,-77-38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1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0 274,'0'-8,"1"0,0 1,0-1,0 0,1 1,0-1,4-9,-6 16,1-1,0 0,0 0,-1 1,1-1,1 1,-1-1,0 1,0-1,0 1,1 0,-1 0,1-1,-1 1,1 0,-1 0,1 1,0-1,-1 0,1 0,0 1,-1-1,1 1,0-1,0 1,0 0,0 0,0 0,-1 0,1 0,0 0,0 1,0-1,0 0,-1 1,4 1,2 1,0 1,0 0,0 0,-1 1,1 0,-1 0,0 1,-1 0,1 0,-1 0,0 0,-1 1,1 0,-1 0,-1 0,1 0,2 10,0 1,0 1,-1 0,-1 0,0 0,1 34,-6-79,1 1,1-1,2 1,0-1,2 1,1 0,0 1,2-1,1 1,1 1,1 0,24-37,-30 53,0 1,0 0,1 0,0 0,0 1,0 0,1 0,0 0,0 1,0 0,0 1,0-1,1 1,0 1,0 0,0 0,0 0,0 1,8-1,-9 2,0 0,0 1,0-1,0 1,-1 1,1-1,0 1,-1 1,1-1,-1 1,0 0,0 0,0 1,0-1,-1 2,1-1,-1 0,0 1,0 0,-1 0,1 1,5 9,-2 1,-1 1,0 0,-1 1,-1-1,-1 1,0 1,-2-1,0 0,-1 36,4 19,5-27,5-10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2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35,'0'-1,"-1"-1,1 1,0 0,0 0,-1 0,1 0,-1 0,1 0,-1 0,0 0,1 0,-1 0,0 1,1-1,-1 0,0 0,0 0,0 1,0-1,0 1,0-1,0 0,0 1,0 0,0-1,-2 0,-34-6,31 6,-3-1,0 1,0 0,0 1,0 0,0 1,0 0,0 0,0 1,1 0,-1 0,1 1,-1 0,1 1,0-1,0 2,0-1,1 1,-1 0,1 1,0 0,1 0,0 0,0 1,0 0,1 0,0 1,0-1,0 1,1 0,1 0,-4 11,2-6,2-1,-1 1,2 0,0 0,0 0,1 0,1 0,0 0,1 0,3 18,-2-24,0 1,0-1,1 0,-1 0,2 0,-1 0,1 0,0-1,1 1,-1-1,1 0,0-1,1 1,0-1,-1 0,2-1,-1 1,0-1,8 3,-2-1,0-1,0 0,0-1,1-1,0 0,-1-1,1 0,0 0,0-2,0 0,0 0,0-1,0-1,0 0,0-1,-1 0,24-10,-26 9,-1 0,1-1,-1-1,-1 0,1 0,-1-1,0 1,0-2,-1 1,0-1,0-1,-1 1,0-1,-1 0,1 0,-2-1,1 1,-2-1,1 0,-1 0,-1 0,3-17,-4 15,0 1,-1-1,0 1,-1-1,0 0,-1 1,0 0,-7-21,8 27,-1 1,0 0,0-1,-1 1,1 0,-1 0,0 0,0 1,0-1,0 1,-1 0,1 0,-1 0,0 0,0 0,0 1,0 0,-1 0,1 0,0 0,-1 1,1-1,-1 1,-5 0,-24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2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17,'0'-7,"0"-2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3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1,'-22'19,"0"0,-32 18,-2 4,-73 54,128-95,1 1,-1-1,0 0,1 0,-1 1,1-1,-1 1,0-1,1 0,-1 1,1-1,-1 1,1-1,0 1,-1-1,1 1,-1-1,1 1,0 0,0-1,-1 1,1 0,0-1,0 1,0 0,0-1,-1 1,1 0,0-1,0 1,1 0,-1-1,0 1,0 0,0-1,0 1,0 0,1-1,-1 1,0-1,1 1,-1 0,30 14,-8-5,-15-5,-1 1,0-1,-1 1,1 1,-1-1,0 1,-1 0,0 0,0 0,0 1,-1-1,4 14,-4-11,0 0,0 0,-1 0,-1 0,0 0,0 0,-1 0,0 0,0 1,-3 9,2-16,0-1,-1 1,1-1,-1 0,0 1,0-1,0 0,0 0,0 0,-1-1,1 1,-1 0,0-1,0 0,0 0,0 1,0-2,0 1,0 0,-1-1,1 1,-1-1,-3 1,-2 0,1-1,0 0,0 0,0-1,-1 0,1 0,0 0,0-2,-10-1,-29-12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9 398,'84'-53,"-44"30,52-42,-80 55,0-1,0-1,-2 0,1 0,-1-1,-1 0,14-27,-20 35,-1 0,1 0,-1 0,-1-1,1 1,-1 0,0-1,0 1,-1-1,0-7,0 11,0-1,-1 1,1 0,-1 0,0-1,0 1,0 0,0 0,0 0,0-1,0 2,-1-1,1 0,-1 0,0 0,1 1,-1-1,0 0,0 1,0 0,0-1,0 1,0 0,-1 0,-2-1,-3 0,-1-1,1 1,0 0,-1 1,1 0,-1 1,1-1,-1 2,1-1,-1 1,1 0,-1 1,1 0,0 0,0 1,0 0,0 1,0-1,0 1,-11 9,10-6,0 0,0 1,1 0,0 1,0-1,1 2,0-1,0 1,1 0,1 0,0 0,0 1,1 0,-5 21,6-19,0 0,2 0,-1 0,2 1,0-1,0 0,4 21,-3-29,1 0,-1 0,1 0,0 0,0 0,0-1,1 1,0-1,0 1,0-1,0 0,1 0,-1 0,1-1,0 1,0-1,1 0,-1 0,0 0,1-1,0 0,5 2,11 3,0-1,0-2,1 0,0-1,26 0,115-6,-135 1,11 0,1-2,0-1,-1-2,0-2,0-2,68-29,-90 33,0-2,0 0,-1-1,-1 0,0-2,0 0,-1 0,-1-1,0-1,-1 0,0-1,-1 0,-1-1,0 0,-1-1,11-28,-19 41,1 0,-1 0,0 0,0 0,-1-1,1 1,-1 0,0 0,0-1,0 1,0 0,-1 0,0 0,0-1,0 1,0 0,-1 0,1 0,-1 1,0-1,-4-5,4 6,-1 1,0 0,1-1,-1 1,0 0,0 1,-1-1,1 0,0 1,0 0,-1-1,1 2,-1-1,1 0,-1 1,1-1,-1 1,0 0,1 0,-1 0,1 1,-1-1,1 1,-1 0,-6 2,-1 2,0 1,0-1,0 2,1-1,0 2,0-1,1 1,0 1,0 0,-12 17,8-10,1 0,1 0,1 2,1-1,-15 37,23-50,0 1,-1-1,2 1,-1 0,0-1,1 1,0 0,0-1,0 1,2 7,-1-11,-1 0,0 1,1-1,0 0,-1 0,1 0,0 1,0-1,-1 0,1 0,0 0,0 0,0 0,0 0,0-1,1 1,-1 0,0 0,0-1,0 1,1-1,-1 1,0-1,1 0,-1 1,0-1,1 0,-1 0,0 0,1 0,-1 0,1 0,-1 0,0 0,1-1,-1 1,3-2,6-1,1-1,-1 0,1-1,-1 0,-1-1,1 0,-1 0,0-1,14-13,7-11,29-37,-54 61,18-14,-22 21,-1-1,0 1,1 0,-1 0,0 0,1-1,-1 1,1 0,-1 0,0 0,1 0,-1 0,1 0,-1 0,0 0,1 0,-1 0,1 0,-1 0,0 0,1 1,-1-1,0 0,1 0,-1 0,1 0,-1 1,0-1,1 0,-1 0,0 1,0-1,1 1,1 3,-1 1,1-1,-1 1,0 0,-1-1,1 1,-1 0,0-1,0 6,-10 553,8-513,-2-1,-2 1,-24 91,25-123,-1 0,-1-1,0 0,-1 0,-1 0,0-1,-2 0,1-1,-2-1,0 1,-1-2,0 0,-24 18,29-25,0-1,-1 0,1-1,-1 0,0 0,-1-1,1 0,-1 0,1-1,-1 0,0-1,1 0,-1-1,0 0,0-1,-15-2,15 1,-1-1,0-1,1 0,0-1,0 1,0-2,1 0,-1 0,1 0,1-1,-1-1,1 1,0-2,-7-9,4 3,0-1,0-1,2 1,0-2,1 1,0-1,2-1,0 1,1-1,1 0,1 0,-2-26,5 31,0-1,0 1,2 0,0-1,0 1,1 0,1 0,0 1,1-1,1 1,0 0,1 0,0 1,0 0,2 0,0 1,14-15,-1 6,1 2,1 0,0 2,1 0,50-21,-12 11,92-25,-83 32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6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0 909,'0'241,"0"-238,4 35,6-29,10-19,1-10,-2 0,27-37,-24 29,44-44,-59 65,-1 1,2 1,-1-1,1 1,-1 1,1-1,1 1,-1 1,0-1,1 2,15-4,-20 5,-1 0,1 1,0 0,0 0,-1 0,1 0,0 1,-1-1,1 1,0 0,-1 0,1 0,-1 1,1-1,-1 1,0 0,0 0,0 0,5 4,-3-1,-1 0,0 0,-1 0,1 1,-1-1,0 1,0 0,-1 0,0 0,3 10,-1 7,0 1,-2 0,-1 0,-2 45,0-67,1 5,0-10,11-68,-3 52,1 1,0 0,2 1,0 0,0 1,2 0,0 1,1 0,0 1,1 0,1 2,0 0,35-20,-46 29,0 1,0 0,0 0,1 1,-1-1,1 1,-1 0,1 1,0-1,-1 1,1 0,-1 0,1 1,0 0,-1 0,1 0,-1 1,0 0,0 0,1 0,-1 0,0 1,-1 0,1 0,0 0,-1 1,6 5,9 10,-2 2,0 0,-1 0,21 40,-2-5,-30-50,1 1,0-1,0-1,0 1,1-1,0 0,0-1,0 0,0 0,1 0,-1-1,1 0,0-1,0 1,11 0,-1 0,1 0,-1-2,1 0,-1-1,34-4,-44 2,0 0,-1-1,1 0,-1-1,0 1,0-1,0-1,-1 1,1-1,-1 0,0 0,0-1,-1 0,0 0,0 0,5-10,-6 11,0 0,-1-1,0 0,0 1,0-1,-1-1,0 1,0 0,0 0,-1-1,0 1,0-1,-1 1,0-1,0 1,0-1,-1 1,0-1,0 1,-3-8,3 11,0 0,-1 0,1 1,-1-1,0 0,0 0,0 1,0-1,0 1,0 0,-1 0,1 0,-1 0,0 0,1 0,-1 1,0-1,0 1,0 0,0 0,0 0,-1 0,1 0,0 1,0-1,0 1,-1 0,1 0,0 0,0 1,-1-1,1 1,-3 1,-1 0,0 0,1 0,-1 1,1 0,0 0,0 1,0 0,1 0,-1 0,1 1,0 0,0 0,1 0,-8 10,8-9,0 1,1-1,0 1,0 0,0 0,1 0,0 0,0 1,1-1,0 0,0 1,0-1,1 1,1-1,-1 1,1-1,0 0,3 10,-2-11,1-1,0 1,0-1,0 1,1-1,-1 0,1 0,0-1,1 1,-1-1,1 0,0 0,0 0,0-1,0 0,1 0,-1 0,1 0,0-1,0 0,0 0,9 1,-4-1,1-1,-1 0,1-1,-1 0,1 0,-1-2,1 1,-1-1,0-1,1 0,-1-1,-1 0,1 0,-1-1,1-1,-1 0,-1 0,18-14,1-6,0-1,-1-1,-2-1,28-42,-33 50,-20 21,0-1,1 1,-1 0,0 0,1 0,-1-1,0 1,1 0,-1 0,0 0,1 0,-1 0,0 0,1 0,-1 0,1 0,-1 0,0 0,1 0,-1 0,0 0,1 0,-1 0,0 0,1 0,-1 1,0-1,1 0,-1 0,0 0,1 1,-1-1,1 0,0 4,0-1,1 0,-1 1,0-1,-1 1,1-1,-1 1,1 0,-1-1,-1 7,0 27,-1-28,2 1,-1-1,1 1,1-1,-1 1,2-1,-1 0,4 12,-4-20,-1 0,1 0,-1 0,1-1,-1 1,1 0,0 0,0 0,-1-1,1 1,0 0,0-1,0 1,-1 0,1-1,0 1,0-1,0 0,0 1,0-1,0 0,0 0,0 1,0-1,1 0,-1 0,0 0,0 0,0 0,0 0,0-1,0 1,0 0,0-1,0 1,0 0,0-1,0 1,0-1,-1 1,3-2,35-29,-35 29,14-17,39-36,-55 53,0 1,1-1,-1 1,1 0,-1 0,1 0,0 0,-1 0,1 0,0 0,0 0,0 1,0-1,0 1,-1 0,1-1,0 1,0 0,0 0,0 0,0 0,0 0,0 1,0-1,0 1,0-1,0 1,0 0,2 1,41 44,-38-38,0 0,0 0,0-1,1 0,0-1,1 1,-1-1,19 8,-17-9,1-1,0-1,0 0,0 0,0-1,1 0,-1-1,1-1,-1 0,1 0,-1-1,0 0,1-1,-1 0,0-1,0-1,0 1,-1-2,1 0,-1 0,0 0,0-1,-1-1,0 0,0 0,0-1,10-12,5-10,-1-1,-1-1,-2 0,-1-2,-2 0,-1-1,-2-1,-2 0,16-74,-9 3,-4-1,0-135,-14 60,-3 156,0 51,-5 761,8-511,0-183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6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49,'26'0,"36"0,41-14,28-3,-7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7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809 1,'-13'0,"-11"0,-2 13,4 11,6 15,5 14,5 11,10-5,4 1,1-4,-14-11,-33-13,-44-12,-34-10,-17-6,0-4,17-15,28-5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6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0,'-7'0,"12"7,24 21,7 13,5 0,-6 6,-1-5,-6-3,-2-8,-6 4,9-4,-2-14,-5-23,-7-11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49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1 558,'-1'-35,"5"-75,-2 98,0 0,1 1,0-1,0 1,1 0,1 0,7-13,-3 10,0 0,0 1,2 0,-1 0,2 1,-1 1,2 0,0 1,0 0,26-14,-33 21,-1 0,1 0,0 1,0 0,0 0,0 1,0 0,0 0,0 0,1 0,-1 1,0 0,0 1,1 0,-1 0,0 0,0 0,0 1,0 0,0 0,0 1,-1 0,1 0,-1 0,0 0,0 1,0 0,0 0,0 0,-1 1,4 5,0 1,0 0,-2 0,1 1,-1-1,-1 1,0 1,-1-1,0 1,-1 0,3 20,-3 1,-1-1,-3 63,-1-132,-2-101,6 118,1-1,1 1,0 0,2 0,0 0,1 1,1 0,0 0,2 1,0 0,0 0,2 2,0-1,1 1,1 1,18-16,-26 26,0 0,1 0,-1 1,1 0,0 0,-1 0,1 1,0 0,1 1,-1 0,0 0,0 0,1 1,-1 0,0 0,0 1,1 0,-1 0,0 1,0 0,0 0,0 0,0 1,-1 0,13 8,-6-3,-1 1,1 1,-2 0,1 0,-1 1,-1 0,0 1,-1 1,0-1,-1 1,10 20,-7-7,0 1,-2 1,-1 0,6 40,-8-16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0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0 152,'1'-2,"0"-1,-1 0,1 0,1 1,-1-1,0 1,1-1,-1 1,1-1,0 1,-1 0,1 0,0 0,1 0,-1 0,0 0,1 1,-1-1,0 1,1-1,0 1,-1 0,1 0,0 0,0 0,3 0,9-3,1 0,0 1,19-2,-28 5,0-1,0 1,0 0,0 1,1-1,-1 1,0 1,0 0,0 0,-1 0,1 1,0-1,-1 2,1-1,-1 1,8 6,-7-4,-1 1,0 0,0 0,0 1,0-1,-1 1,-1 0,0 1,0-1,0 1,2 11,0 2,-1 0,-2 1,0 0,-2 0,0-1,-1 1,-2 0,0 0,-8 32,8-42,-2 1,0-1,0 0,-13 24,17-37,0 0,0 1,0-1,0 0,0 0,0 1,-1-1,1 0,0 0,0 1,0-1,0 0,-1 0,1 0,0 1,0-1,0 0,-1 0,1 0,0 0,0 0,-1 1,1-1,0 0,0 0,-1 0,1 0,0 0,0 0,-1 0,1 0,0 0,0 0,-1 0,1 0,0 0,0 0,-1 0,1 0,0 0,-1 0,1-1,0 1,0 0,0 0,-1 0,1 0,0 0,0-1,0 1,-1 0,1 0,0-1,-8-21,1-30,7 31,1-1,0 1,2-1,1 1,0 0,2 0,0 0,12-26,-3 14,1 1,2 1,1 0,31-37,-42 58,0 1,1-1,0 2,1-1,0 1,16-10,-23 16,1 0,0 0,-1 0,1 1,0 0,0-1,0 1,0 0,0 1,0-1,0 1,1 0,-1 0,0 0,0 0,0 1,0 0,0 0,0 0,0 0,0 0,0 1,3 2,10 8,-1 0,0 2,-1 0,0 0,19 26,33 32,-38-48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0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266 198,'-9'-1,"0"1,0 1,0-1,0 1,0 1,0 0,0 0,1 1,-1 0,1 1,0-1,0 2,0-1,0 1,1 0,0 1,0-1,0 1,1 1,-8 9,4-4,0 1,1 1,0 0,1 0,1 1,0 0,1 0,0 1,2-1,-5 26,8-35,0 1,0 0,1 0,0 0,0-1,1 1,0 0,0 0,0-1,1 1,0-1,1 1,-1-1,1 0,0 0,1 0,-1 0,1 0,0-1,1 0,-1 0,1 0,0 0,0-1,1 0,-1 0,11 5,-7-4,1 0,0-1,0 0,0-1,0 0,0-1,1 0,-1-1,0 0,1 0,0-1,-1-1,1 0,14-3,-10 0,0 0,-1-1,1-1,-1-1,-1 0,1 0,-1-1,0-1,13-12,-6 3,-1 0,-1-2,-1 0,-1-1,0-1,-2 0,0-1,-2 0,0-1,-2 0,10-34,-17 48,-1 0,0 1,0-1,-1 0,0 0,-1 0,0 0,-1 1,0-1,0 0,-1 0,0 1,-1-1,0 1,-1-1,1 1,-2 0,1 1,-2-1,1 1,-1 0,0 0,0 1,-1-1,0 1,-1 1,-11-9,-27-11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0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1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50,'0'-13,"0"-12,6 13,3 28,-1 31,-1 27,-2 22,-2 13,-2 9,0-2,-1-8,-14-22,-10-39,-2-28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2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1 765,'217'1,"245"-3,-428 1,0-2,-1-1,43-10,-107 67,18-30,0 1,2 1,-9 26,16-39,0 1,0 0,2 0,0 0,0 0,1 0,1 26,0-39,0 0,0 1,0-1,0 0,0 1,0-1,0 0,0 1,0-1,0 0,0 1,1-1,-1 0,0 0,0 1,0-1,0 0,1 1,-1-1,0 0,0 0,1 1,-1-1,0 0,0 0,1 0,-1 1,0-1,0 0,1 0,-1 0,0 0,1 0,-1 0,0 0,1 0,-1 0,0 0,1 0,14-8,13-24,-26 30,7-10,1 2,-1-1,2 1,20-15,-29 23,1 0,-1 1,0-1,0 1,1 0,-1 0,1 0,-1 0,1 0,0 0,-1 1,1-1,0 1,-1 0,1 0,0 0,-1 0,1 0,0 0,-1 1,1 0,0-1,-1 1,1 0,-1 0,1 0,-1 1,0-1,1 0,-1 1,0 0,0-1,3 4,-3-3,0 1,0 0,0-1,1 0,-1 0,1 1,-1-1,1-1,0 1,0 0,0-1,0 1,0-1,1 0,-1 0,0 0,0-1,1 1,3-1,-2-1,-1 0,1-1,-1 0,1 0,-1 0,1 0,-1-1,0 0,0 0,0 0,-1 0,1 0,3-5,-4 5,125-113,-114 105,1 0,0 1,1 1,0 0,0 1,1 0,22-5,-33 12,0 0,1 0,-1 1,1 0,-1 1,9 0,6 9,-21-9,0 0,0-1,1 1,-1 0,0-1,0 1,0 0,0-1,0 1,0 0,0 0,0-1,0 1,0 0,0-1,0 1,0 0,-1-1,1 1,0 0,0-1,-1 1,1 0,0-1,-1 1,1-1,-1 1,1-1,-1 1,0 0,0 0,1-1,-1 1,0 0,0-1,1 1,-1-1,0 1,0-1,0 1,0-1,0 0,0 1,0-1,0 0,0 0,1 0,-1 1,0-1,0 0,0 0,0-1,0 1,0 0,0 0,0 0,0-1,0 1,0 0,0-1,0 1,0-1,0 1,1-1,-1 1,0-1,0 0,1 1,-1-1,0 0,1 0,-1 1,1-1,-1 0,1 0,-1-1,-1-3,1 1,0-1,0 0,1 1,-1-1,1 1,0-1,0 0,1 1,1-9,15-51,-4 29,2 1,0 0,29-43,72-90,-78 117,-2-2,-2-2,41-89,-90 252,-14 112,-1 392,33-551,4-44,4-16,-8-4,0 0,0 0,0 0,-1-1,1 1,-1-1,0 1,4-5,24-39,49-94,-32 53,23-33,54-101,-107 177,-16 28,-11 19,-16 24,11-1,1 1,2 0,0 0,2 2,0-1,3 1,0 0,2 1,-3 49,7-71,0 1,1-1,0 1,0-1,1 1,0-1,1 0,0 1,0-1,1 0,0 0,0 0,1 0,0-1,0 0,1 1,0-2,0 1,1 0,0-1,0 0,0-1,1 1,0-1,0 0,0-1,0 0,1 0,0 0,0-1,0 0,0-1,12 3,0-2,1-1,-1 0,0-2,0 0,1-1,-1-2,0 0,0 0,-1-2,1-1,-1 0,0-1,-1-1,1-1,-1-1,16-12,28-26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27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0 197,'0'825,"0"-823,3 28,-1-31,-1 1,0 0,0-1,1 0,-1 1,0-1,0 0,0 0,0 1,0-1,0 0,0 0,0 0,0 0,-1 0,1-1,0 1,-1 0,1 0,0 0,0-3,180-312,-81 134,203-304,-264 439,-39 47,0 0,0 0,0 0,0 0,0 1,0-1,0 0,0 0,0 0,0 0,0 0,0 0,1 0,-1 1,0-1,0 0,0 0,0 0,0 0,0 0,0 0,0 0,1 0,-1 0,0 0,0 0,0 0,0 0,0 0,0 0,1 0,-1 0,0 0,0 0,0 0,0 0,0 0,0 0,1 0,-1 0,0 0,0 0,0 0,0 0,0 0,0 0,0 0,1 0,-1 0,0 0,0-1,0 1,0 0,0 0,0 0,0 0,0 0,-5 19,-12 25,3-12,1 0,2 1,1 0,2 1,1 0,2 1,1-1,1 1,3 37,2-58,1 0,0 0,1 0,1 0,0-1,0 0,1 0,1 0,1-1,-1 0,2 0,0-1,0 0,1 0,0-1,1 0,16 11,-7-7,1 0,0-2,1 0,0-1,0-2,1 0,1-1,-1-2,36 6,-12-10,-12-7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27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18,'-4'-18,"-4"24,-10 33,7 1,1 0,2 1,-2 51,1 130,8-161,-2 34,-1-3,13 140,-7-217,1 0,0 0,1 0,1-1,0 0,1 0,0 0,1-1,1 0,0 0,1-1,0 0,17 17,-18-22,-1 0,1-1,0 0,0-1,1 0,0 0,0-1,0 0,0 0,1-1,-1-1,1 1,0-1,0-1,0 0,0 0,0-1,0-1,0 1,0-2,14-2,-10 0,1 0,-1 0,-1-2,1 0,-1 0,0-1,0-1,0 0,-1-1,-1 0,1-1,11-13,11-23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28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1 185,'13'-13,"25"-5,25-12,29-1,32-15,-5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28.3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0,'0'14,"0"17,0 17,0 20,0 18,0 15,0 3,0-2,0-6,0-6,0-11,-14-19,-3-20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6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0,'-7'0,"-8"7,-2 15,-4 4,0 10,5 7,-9-5,0 5,5 2,5-7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28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76 117,'0'-7,"0"-15,13-4,18 3,17 4,13 7,11 4,5 11,-4 4,0 22,-13 19,-17 14,-22 10,-41 0,-64 0,-64-11,-54-17,8-15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5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0,'0'7,"0"15,0 11,0 13,0 18,0 19,0 15,0 4,-13-2,-5 2,1-10,4-14,-3-7,1-8,-3-16,1-35,3-20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6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595 45,'0'-2,"1"0,-1 0,-1 1,1-1,0 0,0 1,-1-1,1 0,0 1,-1-1,0 0,1 1,-1-1,0 1,0-1,0 1,0 0,0-1,0 1,-1 0,1 0,0 0,0 0,-4-2,2 2,0 0,0 0,0 0,-1 0,1 1,0-1,-1 1,1 0,0 0,-1 0,1 1,-4 0,-4 1,0 1,1 0,-1 1,1 0,0 1,-19 11,11-1,1 2,1 0,1 0,0 2,1 0,1 1,0 0,-17 42,26-56,1 0,1 0,-1 0,1 1,1-1,-1 0,1 1,0-1,0 1,1 0,-1-1,2 1,0 8,1-9,-1-1,1 0,1 0,-1 0,1 0,-1-1,1 1,1-1,-1 1,1-1,-1 0,1-1,0 1,1-1,-1 1,10 4,16 10,-1 1,0 2,-2 0,33 34,-54-49,0 1,0 0,-1 0,1 0,-2 1,1 0,-1 0,-1 0,1 0,-1 1,-1-1,1 1,-1 0,-1-1,0 1,0 0,-1 0,0 0,0 0,-1 0,-1 0,-2 13,-1-11,1 1,-1-1,-1 0,0 0,-1-1,0 0,0 0,-1 0,0-1,-1 0,0-1,-1 0,1-1,-1 1,-1-2,-21 12,6-7,0 0,0-2,-1 0,0-2,0-1,-40 3,-23-5,83-4,0 0,1-1,-1 0,1 0,-1-1,1 0,0 0,0 0,0-1,-11-6,16 8,0 1,0-1,1 1,-1-1,1 1,-1-1,0 0,1 1,-1-1,1 0,0 1,-1-1,1 0,0 1,-1-1,1 0,0 0,0 0,-1 1,1-1,0 0,0 0,0 0,0 0,0 1,0-1,0 0,1 0,-1 0,0 1,0-1,1 0,-1-1,19-21,-17 21,33-29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6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18,'0'-7,"-7"-1,-1 6,-14 17,-2 27,-5 25,4 28,5 11,-7 2,2-6,4-6,7-13,4-14,6-5,-5-14,0-15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6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1 182,'0'-13,"27"-12,35-1,40-9,36 0,15 8,-19 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7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293 1,'0'13,"0"24,-7 33,-2 51,-13 31,-3 23,3 15,-8 2,1-12,-1-23,5-25,-1-35,-9-34,2-27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7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14 123,'0'-7,"-14"-2,30 1,38-12,30-3,20 3,13 5,6 4,3 5,-8 4,-10 1,-10 1,-22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58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1198,'0'-11,"-1"1,0-1,0 1,-1-1,0 1,-1 0,-7-19,9 27,-1-1,1 0,-1 0,1 1,-1-1,0 1,0-1,0 1,0 0,0 0,-1 0,1 0,-1 0,1 0,-1 1,1-1,-1 1,0 0,0 0,0 0,0 0,0 0,0 1,0-1,0 1,0 0,0 0,0 0,-5 1,-3 1,1 1,-1 1,1 0,0 0,0 1,0 1,1-1,0 1,0 1,0 0,1 0,0 1,0 0,-7 10,-6 8,2 1,1 1,-22 43,6 7,32-73,0 0,1 0,-1 0,1 1,0-1,1 0,-1 1,1-1,0 1,0-1,1 1,1 7,-1-11,0-1,-1 0,1 1,0-1,0 0,0 0,0 0,0 0,0 1,0-1,0-1,1 1,-1 0,0 0,0 0,1-1,-1 1,1-1,-1 1,1-1,-1 1,1-1,-1 0,1 0,-1 0,1 0,-1 0,1 0,-1 0,1 0,-1 0,1-1,-1 1,0-1,2 0,5-1,0-1,-1 0,0-1,1 1,8-8,3-3,32-33,7-6,-56 51,0 0,1 1,-1-1,1 0,0 1,-1 0,1-1,0 1,0 0,0 0,0 1,0-1,0 1,0-1,0 1,0 0,0 0,0 0,0 1,0-1,0 1,4 1,1 1,-1 1,1 0,-1 1,0 0,0 0,8 7,-8-6,-6-4,0-1,0 0,-1 0,2 0,-1 0,0-1,0 1,0 0,0 0,0-1,1 1,-1 0,0-1,1 1,-1-1,0 0,1 1,-1-1,1 0,-1 0,0 0,1 0,-1 0,1 0,-1 0,3-1,-2-2,1 0,-1 1,0-1,0 0,0 0,0 0,0-1,-1 1,1 0,0-5,16-31,1 0,2 2,2 0,1 1,1 2,2 0,2 2,1 1,45-36,-66 60,0 0,1 1,0 1,0-1,1 2,-1-1,19-4,-25 8,1 0,-1 1,1-1,-1 1,0 0,1 0,-1 0,1 0,-1 1,0 0,1 0,-1 0,0 1,0-1,0 1,0 0,0 0,0 0,0 1,-1-1,1 1,4 5,-2-2,-1 2,1-1,-1 0,-1 1,0 0,0 0,0 1,-1-1,0 1,-1-1,0 1,0 0,-1 0,0 0,0 0,-1 0,-1 0,1 0,-4 16,1-14,1 0,-1 0,-1-1,0 0,0 1,-1-2,0 1,-1 0,0-1,-1 0,0-1,0 1,-1-1,0-1,-16 13,23-19,0 0,0 0,0 0,-1 0,1 0,0-1,-1 1,1 0,0-1,-1 1,1-1,-1 0,1 1,-1-1,1 0,-1 0,1 0,-1 0,1 0,-1 0,1 0,-1-1,1 1,-1 0,1-1,0 1,-1-1,1 0,-1 1,1-1,0 0,0 0,-3-2,2 0,1 0,-1 0,0 0,1 0,0 0,0 0,0-1,0 1,0 0,1-1,-1 1,1-1,0 1,0-1,1-4,1-14,2 0,0 0,2 0,0 1,2 0,17-36,1 8,54-75,192-196,-188 232,-5-4,68-103,-143 189,30-53,-32 55,0 0,0 0,-1 0,0-1,1 1,-2 0,1 0,0-1,-1 1,0 0,-1-8,1 10,-1-1,0 1,0 0,0 0,0 0,-1 0,1 0,0 1,-1-1,0 0,1 0,-1 1,0-1,0 1,0 0,1 0,-2-1,1 1,0 1,0-1,0 0,0 0,-1 1,1-1,0 1,0 0,-4-1,-6 0,-1 0,0 1,-17 2,22-2,0 1,1 0,-1 1,1 0,-1 0,1 0,0 1,0 0,0 0,0 1,1 0,-1 0,1 0,0 1,1 0,-1 0,1 1,0-1,0 1,0 0,1 1,0-1,0 1,1 0,0 0,0 0,0 0,-2 15,-23 110,-20 248,22-137,7-104,-21 180,39-305,-2 53,3-64,0 1,1-1,-1 0,1 1,0-1,-1 1,2-1,-1 0,0 0,1 1,-1-1,1 0,0 0,3 4,-3-6,-1 0,0 0,0 0,1-1,-1 1,1 0,-1 0,1-1,-1 1,1-1,-1 0,1 1,-1-1,1 0,-1 0,1 0,0 0,-1 0,1 0,-1 0,1-1,-1 1,1 0,0-1,-1 1,2-2,3-1,-1 0,1 0,-1 0,0-1,10-8,29-36,-1-1,-3-2,35-58,-11 17,59-83,-105 141,-18 34,0 0,0 0,1 0,-1 0,0 0,0 0,0 0,0 0,0-1,1 1,-1 0,0 0,0 0,0 0,0 0,0 0,0-1,0 1,0 0,0 0,1 0,-1 0,0 0,0-1,0 1,0 0,0 0,0 0,0 0,0-1,0 1,0 0,0 0,0 0,0 0,0-1,-1 1,1 0,0 0,0 0,0 0,0 0,0-1,0 1,0 0,0 0,0 0,-1 0,1 0,0 0,0 0,0-1,0 1,0 0,0 0,-1 0,1 0,0 0,0 0,0 0,0 0,-1 0,1 0,0 0,0 0,0 0,0 0,-1 0,1 0,-4 4,-1 0,1 0,0 1,0-1,0 1,1 0,-4 8,-107 208,96-179,2 1,2 0,-13 66,26-103,0 1,0 0,0 0,1 0,0 0,1 0,0-1,0 1,0 0,1 0,2 7,-2-10,0-1,0 1,0-1,1 0,-1 1,1-1,0 0,0 0,0-1,0 1,1-1,-1 1,0-1,1 0,0-1,0 1,-1 0,1-1,7 2,12 1,-1-1,1 0,0-2,-1-1,1 0,44-8,-16-2,97-30,-128 32,1 0,-2-1,1-1,-1-1,34-25,-8-4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0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389 104,'-4'-9,"-1"-1,0 2,0-1,-1 0,0 1,-1 0,-11-10,15 15,-1 0,0 1,0-1,0 1,0 0,0 0,0 1,-1-1,1 1,-1 0,1 0,-1 0,1 0,-1 1,0 0,1 0,-1 0,0 1,-6 1,3 0,0 1,0 1,0-1,1 1,-1 1,1-1,0 1,0 0,0 1,1 0,0 0,0 0,-8 12,-6 9,1 1,-15 32,23-41,2 0,0 1,2 0,0 0,-5 25,11-40,0 0,0 0,0 0,1 0,-1 0,1 0,0 0,1 0,-1 0,1 0,0 0,0 0,1-1,-1 1,1 0,0-1,1 1,-1-1,1 1,-1-1,1 0,1 0,-1-1,0 1,1-1,0 1,7 4,2-2,1 0,0-1,0 0,0-1,1-1,-1 0,1-1,0-1,0 0,18-2,4-1,0-2,71-17,-70 9,0 0,-1-3,-1-1,0-1,-2-3,0 0,-1-2,-1-2,-1-1,-1-1,45-52,-75 79,0-1,0 0,0 0,0 0,-1 0,1 0,0 0,0 0,0 0,0 0,0 1,0-1,0 0,0 0,0 0,0 0,0 0,0 0,0 0,0 1,0-1,0 0,0 0,0 0,0 0,1 0,-1 0,0 0,0 0,0 0,0 1,0-1,0 0,0 0,0 0,0 0,0 0,0 0,0 0,1 0,-1 0,0 0,0 0,0 0,0 0,0 0,0 0,0 0,0 0,1 0,-1 0,0 0,0 0,0 0,0 0,0 0,0 0,0 0,1 0,-1 0,0 0,0 0,-2 22,-12 49,1-2,10-50,0 1,2 0,0 0,2 0,3 31,-3-47,0 0,0-1,0 1,0-1,1 1,-1-1,1 1,0-1,0 0,0 0,0 0,0 0,1 0,-1-1,6 5,-5-6,0 1,1-1,-1 0,0 0,1 0,-1 0,1-1,-1 1,1-1,0 0,-1 0,1 0,-1-1,1 1,-1-1,1 0,-1 0,1 0,5-3,-2 1,1-2,-1 1,0-1,0 0,-1 0,0-1,0 0,0 0,0 0,-1-1,0 0,0 0,-1 0,0-1,0 1,-1-1,0 0,0 0,2-15,-2 13,-1 0,0 0,-1 0,0 0,-1 0,0 0,0 0,-1 0,0 0,-1 1,0-1,-1 0,0 0,0 1,-1 0,-8-15,-31-19,9 11,33 31,0 0,1 1,-1-1,0 0,1 0,-1 1,1-1,-1 0,1 0,0 0,-1 0,1 0,0 0,-1 0,1 1,0-1,0 0,0 0,0 0,0 0,0 0,0 0,0 0,0 0,0 0,1 0,-1 0,0 0,1 0,-1 0,1 1,-1-1,1 0,-1 0,1 0,-1 1,1-1,0 0,-1 1,1-1,0 0,0 1,0-1,-1 1,1-1,0 1,2-1,5-3,1 1,0 0,0 0,11-1,-9 1,55-13,2-3,0 4,109-10,-172 24,1 1,0 0,0 0,0 1,0 0,0 0,-1 0,1 0,0 1,-1 0,1 0,-1 1,6 3,-7-3,-1 0,1 0,-1 1,0-1,0 1,0 0,-1-1,1 1,-1 1,0-1,0 0,0 0,0 1,-1-1,0 1,1 8,0 6,0 0,-3 31,0-36,0-1,1 0,1 1,0-1,1 0,6 21,-8-33,0 1,0-1,1 0,-1 1,1-1,-1 0,1 1,0-1,0 0,-1 0,1 0,0 0,0 1,0-1,0-1,0 1,0 0,1 0,-1 0,0 0,0-1,1 1,-1-1,0 1,1-1,-1 1,0-1,1 0,-1 1,1-1,-1 0,1 0,-1 0,0 0,1-1,-1 1,1 0,-1-1,0 1,1 0,-1-1,0 0,1 1,-1-1,0 0,0 0,2 0,6-6,1-1,-1 1,0-1,12-14,-17 17,56-70,5-4,-63 77,-1 0,1 0,0 1,0-1,0 1,0 0,0-1,0 1,0 0,1 0,3-1,-5 2,0 0,-1 0,1 0,0 0,0 0,0 0,0 0,-1 0,1 0,0 0,0 1,-1-1,1 0,0 1,0-1,-1 1,1-1,0 1,-1-1,1 1,0-1,-1 1,1 0,2 5,0-1,0 1,0 0,-1 0,0 0,0 0,0 7,7 19,-6-27,0 0,0 1,0-1,1-1,-1 1,1 0,1-1,-1 0,0 0,1 0,0-1,0 1,0-1,0 0,1-1,-1 1,1-1,-1 0,1 0,0-1,0 0,0 0,0 0,-1-1,11 0,-4 0,0-1,0 0,-1 0,1-1,0-1,-1 0,1-1,-1 0,0 0,0-1,-1-1,12-7,-3-3,-1-1,24-27,-28 29,-13 13,0 0,1 0,0 0,-1 1,1-1,0 0,0 1,0-1,0 1,0 0,1-1,-1 1,0 0,0 1,1-1,-1 0,4 0,-3 2,0 0,-1-1,1 2,0-1,0 0,-1 1,1-1,-1 1,1 0,-1 0,0-1,0 2,3 2,1 2,1-1,-1 1,1-2,0 1,1-1,-1 0,1 0,0-1,0 0,1-1,-1 0,1 0,-1 0,1-1,0-1,0 0,0 0,0 0,0-1,0 0,18-4,-2-3,-1-1,1-2,-1 0,-1-2,0-1,-1 0,40-32,-25 18,43-23,-78 49,-1 0,0 0,1 0,-1 0,0 1,1-1,-1 0,1 1,-1-1,1 1,0-1,-1 1,1 0,-1 0,1-1,0 1,-1 0,1 1,0-1,-1 0,1 0,-1 1,1-1,-1 1,1-1,-1 1,1 0,-1 0,1-1,-1 1,0 0,1 0,-1 0,0 1,0-1,0 0,0 0,0 1,1 0,1 6,0 0,-1-1,0 1,0 0,0 0,0 15,0 438,-8-289,6-93,2-50,-2 0,-1 0,-1 0,-1 0,-13 51,15-78,1-1,-1 1,1 0,-1 0,0-1,0 1,0 0,0-1,0 1,0-1,0 1,0-1,-1 1,1-1,0 0,-1 0,1 1,-3 0,3-2,-1 0,1 0,0 0,0-1,0 1,0 0,-1 0,1-1,0 1,0-1,0 1,0-1,0 1,0-1,0 0,0 0,0 1,0-1,0 0,1 0,-1 0,0 0,0 0,1 0,-1 0,0-2,-22-40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1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1,'27'1,"0"0,0 2,0 2,-1 0,0 1,0 2,34 14,-49-17,1 0,-1 1,-1 0,1 1,-1 0,0 0,0 1,-1 0,0 1,0 0,-1 1,-1 0,1 0,-2 0,1 1,-1 0,-1 0,4 12,-8-18,0 1,0-1,0 0,-1 0,0 0,0 0,0 1,-1-1,0 0,0 0,0 0,0 0,-1 0,0 0,0-1,0 1,-1 0,1-1,-1 0,0 0,0 1,-1-2,1 1,-1 0,-5 3,-8 7,-1-2,0 0,0-1,-39 16,29-15,0-1,-1-1,0-1,0-2,-1 0,0-3,-1 0,-39-1,-3-11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5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0,'0'3345,"-4"-3274,-2 0,-23 93,13-79,-5 88,16 322,-8 101,-11 345,24-906,-2-7,-1 0,-1 0,-2 0,-11 36,-12 56,7 211,2-26,6-133,12 236,5-194,-4 206,1-416,1 12,-1-16,0-1,0 1,0 0,0 0,0 0,0 0,0 0,0-1,0 1,0 0,0 0,1 0,-1 0,0 0,0 0,0-1,0 1,0 0,0 0,0 0,0 0,0 0,1 0,-1 0,0 0,0 0,0 0,0-1,0 1,0 0,1 0,-1 0,0 0,0 0,0 0,0 0,0 0,1 0,-1 0,0 0,0 0,0 0,0 0,0 0,1 0,-1 0,0 1,0-1,0 0,0 0,0 0,0 0,0 0,1 0,-1 0,0 0,0 0,0 0,0 1,0-1,0 0,0 0,0 0,9-16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2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192 0,'-7'16,"1"1,-7 29,2-7,-6 17,-67 232,66-214,-15 147,31-203,1-1,1 1,1 0,1-1,5 25,-6-37,0 0,0-1,1 1,0-1,0 1,0-1,0 0,1 0,-1 0,1 0,0 0,1-1,-1 1,0-1,1 0,0 0,0 0,0 0,0-1,0 0,0 0,1 0,-1 0,9 2,0-3,0 0,0-1,0 0,0-1,0 0,0-1,0 0,0-1,-1-1,1 0,-1-1,0 0,0-1,16-10,3-3,-2-2,0 0,-1-2,27-29,-39 37,-1-1,0-1,-1 0,-1-1,-1-1,-1 1,0-2,-1 0,8-25,-17 42,0 1,0-1,0 0,0-1,-1 1,1 0,-1 0,0 0,0 0,0 0,0 0,-1 0,1-1,-1 1,1 0,-1 0,0 0,-1 0,1 1,0-1,-1 0,0 0,1 1,-1-1,0 1,0 0,-1-1,1 1,0 0,-1 0,1 0,-1 1,0-1,1 1,-1-1,0 1,-5-2,2 2,0 0,-1 0,1 0,0 1,-1 0,1 0,-1 0,1 1,0 0,0 0,-1 1,1 0,0 0,0 0,1 1,-1-1,-9 8,4-2,1 1,0 1,0 0,1 0,1 1,0 0,0 0,1 1,0 0,1 0,1 1,0-1,1 1,0 0,0 1,2-1,0 1,0-1,1 24,2-32,-1 0,1-1,0 1,0 0,0 0,1-1,0 1,0-1,0 1,0-1,1 0,-1 0,1 0,0 0,1 0,-1-1,1 1,-1-1,1 0,0 0,0-1,0 1,1-1,-1 0,0 0,1 0,5 1,11 3,0-1,1-2,0 0,40 0,-14-3,0-2,0-2,0-2,0-2,-1-2,-1-2,0-3,0-1,-2-2,74-42,-5-9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2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272 57,'0'-13,"-7"-4,-2-7,1 22,-6 30,1 38,1 34,-9 33,-2 20,3 5,-9-12,2-24,4-19,0-28,4-39,5-33,5-17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2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1 469,'7'-1,"1"0,-1 0,0-1,0 0,0 0,13-6,20-6,52-4,1 4,0 4,152 4,-220 6,0 1,-1 1,0 2,30 7,-46-9,-1 0,0 0,0 1,0 0,0 1,-1 0,1 0,-1 0,0 0,0 1,0 0,-1 0,0 1,0 0,0 0,-1 0,0 0,4 8,-2 2,0 0,-2 0,0 0,-1 1,0 0,-1-1,-1 20,-9 123,4-119,0 6,0-30,2-32,0-18</inkml:trace>
  <inkml:trace contextRef="#ctx0" brushRef="#br0" timeOffset="1">939 1,'13'0,"18"6,4 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3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22,'0'-1,"0"0,-1 0,1 0,0 0,-1 0,1 0,0 0,-1 0,1 0,-1 0,0 1,1-1,-1 0,0 0,1 0,-1 1,0-1,0 0,0 1,0-1,0 1,0-1,1 1,-1-1,0 1,0 0,0-1,-1 1,1 0,0 0,0 0,0 0,0 0,0 0,0 0,0 0,0 0,0 0,-2 1,-2 0,0-1,0 1,0 1,1-1,-1 1,0-1,-5 4,-3 4,1 1,0 0,0 1,1 1,0 0,1 0,0 1,1 0,-8 16,5-7,1 0,1 1,1 0,1 1,-5 27,11-41,0 0,1-1,0 1,1 0,0 0,0 0,1 0,0 0,4 12,-4-19,0 0,0 0,1 0,-1 0,1 0,0-1,0 1,0 0,0-1,0 1,0-1,1 0,-1 0,1 0,-1 0,1 0,0 0,0-1,0 1,0-1,0 0,0 0,0 0,1 0,-1-1,0 1,0-1,1 0,-1 0,0 0,4-1,3 0,1 0,-1-1,0 0,1-1,-1 0,0-1,-1 0,1 0,-1-1,0 0,0-1,14-11,2-6,-1-1,34-42,9-10,-65 74,0 0,0 0,0 0,0 0,0 0,1 0,-1 1,1-1,-1 1,1-1,0 1,0 0,-1 0,1 0,0 1,0-1,0 1,0-1,0 1,0 0,0 0,0 0,0 1,4 0,-4 1,1 0,-1-1,0 2,0-1,0 0,0 1,-1-1,1 1,0 0,-1 0,0 0,0 0,0 0,0 1,0-1,-1 0,1 1,1 6,3 21,0 0,-2 1,0 40,2-98,1 0,2 1,0 0,2 0,0 1,2 1,0 0,2 1,0 0,2 1,22-22,-34 38,0 0,1 0,-1 1,1 0,1 0,-1 0,0 0,9-2,-12 5,0 0,0 1,-1-1,1 1,0-1,0 1,0 0,0 1,0-1,0 0,0 1,0-1,0 1,0 0,0 0,0 0,-1 1,1-1,0 1,-1-1,1 1,2 2,3 3,-1 1,0 0,0 1,-1-1,0 1,0 0,-1 1,0-1,-1 1,0 0,0 0,2 14,1 8,-1 1,2 56,-6-39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4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0,'0'7,"0"22,0 26,0 23,0 19,-13 13,-5 0,1-4,4-8,-4-7,-11-5,-15-18,-6-20,5-18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4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1 177,'11'0,"0"-2,0 1,0-1,-1-1,12-4,38-9,411-26,-198 25,-161 7,321-33,-408 40,-10 2,1-1,-1 0,1-1,-1-1,26-10,-34 10,-10 3,-16 11,6 3,0 0,0 1,2 1,0 0,0 0,-12 27,-47 109,64-136,-37 91,31-83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4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1,'13'6,"5"16,19 17,3 9,15 3,-3-8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5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1,'-2'29,"0"0,-10 39,3-17,-36 197,59-277,0 2,1-1,27-33,-32 48,0 1,1 1,0 0,0 1,1 0,0 0,16-8,-25 16,-1 0,1 0,1 1,-1-1,0 1,0 0,1 0,-1 0,0 0,1 0,-1 1,1-1,-1 1,1 0,-1 0,1 0,-1 1,1-1,-1 1,1 0,-1 0,0 0,1 1,-1-1,0 1,0-1,0 1,0 0,0 0,-1 0,1 1,-1-1,1 1,-1-1,0 1,0 0,3 4,3 13,-1 0,-1 0,-1 0,5 32,-6-32,-3-17,-1-5,2-11,1 0,0 0,1 0,0 1,1-1,1 1,0 0,0 0,1 1,1 0,0 0,0 1,1 0,18-16,-20 20,-1 1,1 0,0 0,1 1,-1 0,1 0,0 0,0 1,0 1,15-4,-17 5,-1 1,1 0,-1 0,1 0,-1 1,1-1,-1 1,1 1,-1-1,0 1,1 0,-1 0,0 0,0 1,-1 0,1 0,7 6,0 4,-1 0,0 0,-1 1,0 0,-1 1,-1 0,13 29,-13-23,2-1,1-1,0 0,16 19,-23-33,1 0,0 0,0-1,0 1,0-1,1 0,0-1,0 1,0-1,0 0,0-1,1 0,-1 0,1 0,-1 0,1-1,10 0,-7-1,1-1,-1 0,0-1,0 0,0-1,-1 0,1 0,-1-1,1 0,-1-1,0 0,-1 0,1-1,-1 0,0-1,-1 0,0 0,11-13,-7 7,-1 0,-1 0,0-1,-1-1,0 1,-1-1,-1 0,0-1,-1 1,6-33,-10 40,-1 0,0 1,0-1,-1 0,0 0,0 0,0 1,-1-1,-1 0,1 1,-5-9,5 13,1 0,-1 0,0 0,0 0,0 0,-1 0,1 1,-1-1,1 1,-1-1,0 1,0 0,0 0,0 0,0 1,-1-1,1 1,0-1,-1 1,1 0,-1 1,1-1,-1 1,0-1,1 1,-5 0,3 1,1 0,0 0,0 1,0-1,0 1,0 0,0 0,0 0,1 0,-1 1,1 0,-1-1,1 1,0 0,0 1,1-1,-1 0,0 1,1 0,0 0,0-1,0 1,1 0,-1 0,1 1,-1 3,-1 3,0 1,1-1,0 1,0 0,2 0,-1-1,2 1,1 16,0-20,0 0,0 0,0-1,1 0,0 1,1-1,0 0,0-1,0 1,1-1,0 1,0-1,0-1,1 1,0-1,0 0,0 0,1-1,0 0,0 0,0 0,0-1,14 4,-8-3,2-1,-1 0,0-1,0-1,1 0,-1-1,1-1,-1 0,1-1,-1 0,0-1,15-5,20-11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6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1,'7'0,"8"0,16 0,15 0,13 0,10 0,7 0,-3 0,-8 0,-28 0,-19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6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1 103,'6'0,"16"0,18 0,21-7,14-2,14 0,6 3,-8 1,-4 2,-18-6,-11 0,-16-13,-15-2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5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0,'-6'0,"4"7,9 2,10 12,16 17,1 8,9 3,-2 6,4-6,-6 3,5-9,-6-5,-8-14,-11-13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06.9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21,'0'-1,"1"0,-1 0,0 0,1 0,-1 0,1 0,0 0,-1 0,1 0,0 0,0 0,-1 0,1 0,0 0,0 1,0-1,0 0,0 1,0-1,0 1,0-1,0 1,1-1,-1 1,0 0,0 0,0-1,0 1,1 0,-1 0,0 0,0 0,0 0,2 1,43 4,-7 3,-2 3,1 1,-2 1,68 36,-83-37,0 1,-1 1,0 1,-2 1,0 0,0 1,-1 1,-2 1,18 25,-29-37,0 0,0 0,-1 0,0 1,0-1,0 1,-1 0,-1 0,1 0,-1 0,-1 0,1 1,-2 11,-1-8,0-1,-1 1,0-1,0 0,-2 0,1-1,-1 1,-11 16,-4 0,-1-1,-1 0,-1-2,-2-1,-47 36,-92 51,-6-13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6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0,'0'21,"0"38,0 38,0 34,0 35,0 16,-7-3,-2-12,1-21,1-29,-4-34,-1-38,2-47,2-49,3-16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7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67 119,'0'-4,"0"0,1-1,-1 1,1 0,0 0,1 0,-1 0,1 0,-1 0,1 1,0-1,1 0,-1 1,0 0,1-1,0 1,0 0,0 0,0 1,1-1,-1 1,0-1,1 1,0 0,0 0,0 1,5-3,11-2,0 1,0 1,0 0,25-1,-40 5,8-2,1 2,-1-1,1 2,-1 0,1 0,-1 1,0 1,1 0,21 9,-25-7,0 0,-1 0,0 1,0 1,-1-1,0 1,0 1,0-1,-1 2,-1-1,1 1,9 17,-7-9,0 0,-2 1,0 0,-1 1,-1-1,0 1,-2 0,0 0,-1 0,-1 32,-2-25,-2 0,-1-1,-1 1,-1-1,-1 0,-1 0,-18 36,14-36,-1-1,-1 0,-1-1,-1-1,-1 0,-1-2,-1 0,-1 0,-1-2,0-1,-1 0,-1-2,0 0,-1-2,-1-1,-27 10,40-18,0 0,-1-2,1 1,-1-2,-21 1,30-2,1 0,-1 0,1 0,-1-1,1 1,-1-1,1 0,-1 0,1 0,0 0,-1-1,1 0,0 1,0-1,0 0,0 0,1-1,-1 1,1-1,-1 1,1-1,0 0,0 0,-3-4,4 5,0 0,1 0,-1 0,0 0,1 0,-1 0,1-1,0 1,-1 0,1 0,0 0,1 0,-1-1,0 1,0 0,1 0,0 0,-1 0,1 0,0 0,0 0,0 0,0 0,0 0,1 0,-1 0,0 1,1-1,-1 1,1-1,0 1,-1-1,1 1,0 0,0 0,0 0,0 0,4-1,0-1,1 1,-1 0,1 0,-1 1,1 0,0 0,-1 0,1 1,0 0,0 0,11 3,-1 2,0 1,0 1,0 0,-1 1,0 1,0 1,-1 0,24 22,8 12,48 58,-50-52,-16-16,-20-22,1-1,0 0,0 0,18 12,-8-11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8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42 406,'1'-4,"0"1,1-1,-1 0,1 0,0 1,0-1,1 1,-1-1,6-5,1-3,22-32,-5 8,26-48,-46 73,0 0,-1 0,-1-1,0 0,0 0,-1 0,-1-1,0 1,0-14,-2 24,1 0,-1 0,0 0,0 0,0 0,0 0,-1 0,1 0,0 0,-1 0,0 0,1 0,-1 0,0 0,0 0,0 1,0-1,0 0,0 1,-1-1,1 1,-1-1,1 1,-1-1,1 1,-1 0,0 0,1 0,-1 0,0 0,0 0,0 0,0 1,-2-1,0 1,0 0,0 0,1 1,-1-1,0 1,0 0,1 0,-1 0,1 1,-1-1,1 1,-1 0,1 0,0 0,0 0,0 1,0-1,-2 4,-7 8,0 0,2 1,0 0,0 1,2 0,0 0,0 1,2 0,-7 26,7-21,2 1,0 0,1 0,1 0,1 0,1 0,4 26,-3-42,0 0,1-1,-1 1,1 0,1-1,0 1,-1-1,2 0,-1 0,1 0,0 0,0-1,1 0,-1 1,1-2,6 6,-3-4,0-2,0 1,1-1,-1 0,1 0,0-1,0 0,0-1,0 0,17 1,-5-2,0-1,-1-1,1-1,-1 0,0-2,0 0,0-2,0 0,-1-1,24-12,-20 6,-1 0,0-2,-2-1,1 0,-2-1,0-2,-1 0,-1 0,-1-2,-1 0,-1-1,0 0,-2-1,-1-1,0 1,9-38,-21 178,-1-82,0-18,1 1,1-1,0 1,2-1,0 0,7 33,-8-49,-1 0,0 0,0 0,0 0,0 0,1-1,-1 1,0 0,1 0,-1 0,1 0,-1 0,1 0,-1-1,1 1,-1 0,1 0,0-1,0 1,-1 0,1-1,0 1,0-1,0 1,0-1,-1 0,1 1,0-1,0 0,0 1,0-1,0 0,0 0,0 0,0 0,0 0,0 0,0 0,0 0,0 0,0-1,0 1,0 0,0-1,0 1,-1 0,1-1,0 1,0-1,0 0,0 1,-1-1,1 0,1 0,5-7,-1 1,0 0,0-1,7-11,-13 18,45-82,-35 60,2 1,1 0,0 0,2 1,19-21,-34 41,1 0,0 0,0 0,0 0,0 0,0 0,0 0,1 0,-1 1,0-1,0 0,1 1,-1-1,0 1,1-1,-1 1,0 0,1-1,-1 1,0 0,1 0,-1 0,1 0,-1 0,1 0,-1 1,0-1,1 0,-1 1,0-1,1 1,-1-1,0 1,0 0,1-1,-1 1,0 0,0 0,0 0,0 0,0 0,0 0,0 0,0 0,-1 1,1-1,0 0,-1 0,2 3,4 9,0 1,0 1,6 28,-5-18,28 68,-35-93,0 1,1-1,-1 1,0-1,0 1,0-1,0 1,0-1,0 1,1-1,-1 0,0 1,0-1,1 1,-1-1,0 0,0 1,1-1,-1 0,0 1,1-1,-1 0,1 1,-1-1,0 0,1 0,-1 1,1-1,-1 0,1 0,-1 0,1 0,-1 0,1 0,-1 0,1 0,-1 0,1 0,-1 0,1 0,-1 0,0 0,1 0,8-24,-4-37,-5 34,1 1,1 0,2-1,0 1,13-40,-15 60,0 0,1 1,-1-1,1 1,1-1,-1 1,1 0,-1 1,1-1,1 1,-1-1,1 1,-1 0,1 1,0-1,1 1,-1 0,0 1,1-1,0 1,0 0,-1 0,1 1,0-1,0 1,1 1,-1-1,0 1,0 0,7 1,1 1,0 0,0 1,0 0,0 1,0 1,-1 0,0 1,23 13,4 7,49 42,-55-39,63 38,-75-55,0-2,36 13,-17-11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8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388 134,'0'-11,"0"1,-1 0,0 0,-1 0,0 0,0 0,-6-13,7 20,0 1,0-1,-1 1,1 0,-1-1,0 1,1 0,-1 0,0 0,0 0,0 1,-1-1,1 0,0 1,-1 0,1-1,-1 1,1 0,-1 0,0 0,1 1,-1-1,0 1,1-1,-1 1,0 0,0 0,1 0,-1 1,0-1,-4 2,-6 1,1 1,1 1,-1 0,1 0,0 1,0 1,0 0,1 0,0 1,0 0,1 1,0 0,-9 12,-1 3,1 1,2 0,0 2,-18 41,26-51,1 1,-8 29,14-43,0 0,0-1,1 1,-1 0,1 0,0-1,0 1,0 0,0 0,1 0,-1-1,1 1,0 0,0-1,1 1,-1-1,1 1,-1-1,1 0,3 4,-3-5,0-1,-1 1,1-1,0 0,0 0,0 0,0 0,0 0,0-1,0 1,0 0,0-1,1 0,-1 1,0-1,0 0,0 0,0 0,1-1,-1 1,0 0,0-1,0 1,0-1,0 0,3-1,6-3,0-1,-1 0,16-12,-18 13,26-22,-28 21,0 0,1 0,0 1,0 0,0 0,1 1,0 0,0 0,0 1,0 0,9-3,-16 6,1 1,0-1,-1 0,1 0,-1 0,0 1,1-1,-1 1,1-1,-1 1,0 0,1-1,-1 1,0 0,1 0,-1 0,0 0,0 0,0 0,0 0,0 1,0-1,1 2,18 41,1-1,-18-40,0 0,1 0,-1 0,1-1,-1 1,1-1,0 0,0 0,0-1,0 1,1-1,-1 0,0 0,0 0,1 0,-1-1,1 0,-1 0,0 0,1 0,-1-1,0 0,1 0,-1 0,0 0,0-1,0 1,0-1,8-5,5-2,0-2,0 0,-1-1,0-1,17-18,-21 18,39-34,-49 45,1 1,-1-1,0 1,1-1,-1 1,1 0,0 0,-1 0,1 0,0 1,0-1,0 1,-1-1,1 1,0 0,0 0,0 0,0 1,-1-1,6 2,1 3,1 0,-1 1,0 0,13 12,-22-17,23 18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9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18,'0'-7,"-7"-1,-2 6,1 11,1 3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39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1 128,'0'-4,"1"1,0-1,0 0,0 1,1-1,-1 1,1-1,0 1,-1 0,2 0,-1 0,0 0,1 0,-1 0,5-3,0 0,0-1,1 1,0 1,15-9,-18 12,0-1,0 1,0 0,1 0,-1 1,0-1,0 1,1 1,-1-1,1 1,-1 0,1 0,-1 0,1 1,-1 0,0 0,1 0,-1 1,0-1,0 1,6 3,-6-1,0 0,0 0,0 0,-1 1,1-1,-1 1,0 0,-1 0,1 1,-1-1,0 1,-1-1,1 1,-1 0,0 0,0 0,-1 0,1 10,-1-3,0 0,-1 0,0 1,-4 18,8-33,8-14,21-35,-17 27,-1 1,31-34,-40 50,0 0,1 0,-1 1,1-1,0 1,1 1,-1 0,1 0,11-5,-17 9,1-1,-1 1,0-1,0 1,1 0,-1 0,0 0,0 0,1 0,-1 1,0-1,1 1,-1-1,0 1,0 0,0 0,0 0,0 0,0 0,0 0,0 1,0-1,-1 0,1 1,0 0,-1-1,1 1,-1 0,0 0,1 0,-1 0,0 0,1 4,4 9,0-1,-2 1,0 1,2 15,2 3,-7-30,0 1,0-1,1 0,0 0,0 0,0 0,0 0,0 0,1-1,-1 1,1-1,0 0,0 1,1-1,-1-1,1 1,-1 0,1-1,4 2,-4-3,0 0,1 0,-1-1,0 1,1-1,-1 0,0 0,1-1,-1 0,0 1,0-1,0-1,1 1,-1 0,0-1,0 0,-1 0,1 0,6-6,6-4,0-1,-1 0,-1-1,22-27,-27 28,1 1,1 0,0 0,1 2,0-1,1 1,0 1,19-11,-27 19,-1-1,0 0,1 1,-1 0,1 0,-1 0,1 1,-1-1,1 1,-1 0,1 0,0 1,-1-1,1 1,-1 0,1 0,-1 1,0-1,1 1,3 3,34 20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0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9,'0'-7,"0"5,0 16,0 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0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0 236,'0'258,"2"-229,-2-29,0 0,0 0,0 1,0-1,0 0,0 0,0 0,0 0,0 0,0 1,1-1,-1 0,0 0,0 0,0 0,0 0,0 0,0 1,0-1,0 0,0 0,0 0,0 0,1 0,-1 0,0 0,0 0,0 0,0 1,0-1,0 0,0 0,1 0,-1 0,0 0,0 0,0 0,0 0,0 0,1 0,-1 0,0 0,0 0,0 0,0 0,0 0,0 0,1 0,-1 0,0 0,0 0,0-1,0 1,0 0,0 0,1 0,-1 0,0 0,0 0,0 0,0 0,0 0,0-1,0 1,0 0,19-41,-5 6,0 3,3 0,0 0,2 2,43-52,-55 74,1 0,0 1,1 0,-1 0,2 1,-1 0,0 1,20-8,-22 10,1 1,0 0,0 1,0 0,-1 0,1 1,0 0,0 0,0 1,0-1,0 2,0-1,12 6,-2 0,0 2,0 0,-1 1,0 1,23 20,-24-19,0 0,0 0,1-2,1 0,29 12,-33-17,-1-1,0-1,1 0,0-1,-1 0,1-1,0 0,0-1,0-1,18-3,-21 1,0 0,-1-1,1 0,-1-1,0 0,0-1,0 0,-1 0,0-1,0 0,-1 0,0-1,9-12,-4 5,-2 0,0-1,0-1,8-18,-15 27,-1-1,1 1,-2 0,1-1,-1 0,0 0,-1 0,0 0,0 0,-2-16,1 23,0 0,0 0,0 0,-1 0,1 0,-1 1,0-1,1 0,-1 0,0 0,0 1,0-1,0 0,0 1,-1-1,1 1,0-1,-1 1,1 0,-1-1,0 1,1 0,-1 0,0 0,1 1,-1-1,0 0,0 0,0 1,0 0,0-1,0 1,0 0,0 0,0 0,0 0,0 0,0 0,1 0,-1 1,0-1,-3 2,-4 1,0 0,0 0,0 1,0 1,1-1,0 1,-14 11,10-6,0 1,1-1,0 2,0-1,1 2,1-1,0 1,1 1,0 0,-5 14,12-26,0-1,1 1,-1 0,1-1,-1 1,1 0,0-1,0 1,0 0,0 0,0-1,0 1,0 0,0 0,1-1,-1 1,0 0,1-1,0 1,-1 0,1-1,0 1,0-1,0 1,0-1,0 0,0 1,0-1,1 0,-1 0,0 0,1 0,-1 0,1 0,-1 0,1 0,-1 0,1-1,0 1,-1-1,1 1,0-1,0 0,-1 0,3 1,5-1,0 1,0-2,0 1,1-1,-1 0,0-1,12-4,-9 2,2 0,-1-1,1 2,0 0,0 0,19 0,-29 3,0 1,0-1,-1 0,1 1,0 0,0 0,0 0,-1 1,1-1,-1 1,1 0,-1 0,1 0,-1 0,0 0,0 1,0 0,-1-1,1 1,0 0,-1 0,0 1,0-1,3 6,2 6,-1-1,-1 1,0 0,-1 0,-1 1,2 23,-1 98,-4-118,-1 22,-2 1,-1-1,-2 0,-2 0,-2-1,-2 0,-1 0,-2-2,-24 46,24-59,0 0,-1-1,-1 0,-2-2,0 0,-1-1,-1-1,-1 0,-1-2,-1-1,0-1,-1-1,0-1,-29 11,43-21,-1 1,1-2,-1 0,0 0,0-1,0 0,0-1,-1-1,1 0,0 0,-17-3,24 1,0 1,0-1,0 0,0 0,1 0,-1-1,1 1,-1-1,1 0,0-1,0 1,0-1,1 0,-1 1,1-2,0 1,0 0,0-1,1 1,0-1,0 0,0 1,0-1,1 0,-1 0,1-1,1 1,-1 0,1-6,-1-11,1-1,1 1,1-1,1 1,1 0,1 0,1 0,16-37,0 9,2 2,49-73,-39 72,3 2,2 1,2 2,65-56,20 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1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0,'0'20,"0"26,0 33,0 28,0 23,0 23,0 6,0-6,0-20,0-28,-14-31,-3-28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6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1,'-13'6,"-5"16,-5 11,1 6,-3 10,3 3,-8-7,1 2,-1-6,5 2,-1 7,5-4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2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1 464,'7'-6,"0"1,1 0,-1 1,1-1,0 2,1-1,-1 1,1 0,-1 1,1 0,0 0,12 0,-12 0,1111-128,-967 116,-97 11,-56 3,1 0,-1 0,1 0,-1 0,1-1,-1 1,0 0,1 1,-1-1,1 0,-1 0,0 0,1 0,-1 0,1 0,-1 0,0 1,1-1,-1 0,0 0,1 0,-1 1,0-1,1 0,-1 1,0-1,0 0,1 1,-1-1,0 0,0 1,0-1,1 0,-1 1,0-1,0 1,0-1,0 0,0 1,0-1,0 1,0-1,0 0,0 1,0-1,0 1,0-1,0 0,0 1,0-1,0 1,-1-1,1 0,0 1,-17 21,12-17,-42 52,-47 73,80-109,2 1,0 1,1 0,2 0,0 1,2 0,-6 32,12-48,0-1,0 0,1 1,0-1,0 1,3 12,-3-19,1 1,-1-1,0 0,1 1,-1-1,1 1,0-1,-1 0,1 0,0 1,0-1,0 0,-1 0,1 0,1 0,-1 0,0 0,0 0,0 0,0-1,1 1,-1 0,0-1,1 1,-1-1,0 1,1-1,-1 0,1 1,-1-1,1 0,-1 0,1 0,-1 0,1 0,-1 0,0-1,1 1,-1 0,3-2,10-3,-1-1,1-1,-1 0,-1-1,1-1,-2 0,18-15,34-25,-61 48,-1-1,1 1,0-1,0 1,1 0,-1 0,0 0,0 0,0 0,1 1,-1-1,0 1,1-1,-1 1,1 0,-1 0,0 0,1 0,-1 0,1 1,-1-1,0 1,1 0,-1-1,0 1,0 0,0 0,1 0,-1 1,0-1,0 0,-1 1,1 0,0-1,0 1,-1 0,1 0,-1 0,0 0,1 0,-1 0,0 0,1 5,4 8,0 1,-2 0,0 0,4 32,-7-40,-1-7,-1 0,1 0,0 0,0 0,0 0,0 0,1 1,-1-1,0 0,0-1,0 1,1 0,-1 0,1 0,-1 0,1 0,-1 0,1 0,-1 0,1-1,0 1,-1 0,1-1,0 1,0 0,0-1,-1 1,1-1,0 1,0-1,0 1,0-1,0 0,0 1,0-1,0 0,0 0,0 0,0 0,0 0,0 0,0 0,0 0,2-1,4-1,-1-1,1-1,-1 1,0-1,9-8,-7 7,103-80,86-58,-158 118,2 1,1 2,52-20,-40 23,85-18,-107 34,-31 5,-6 1,0-2,1 1,-1-1,1 0,-1 0,0-1,1 1,-1-1,0 0,1-1,-6 0,6 1,1-1,-1 0,0 0,1-1,-1 1,0-1,1 1,0-1,-1 0,1-1,0 1,0 0,0-1,0 0,1 0,-1 0,1 0,-1 0,1 0,0 0,0-1,1 1,-1-1,1 0,0 1,0-1,0 0,0 0,0 1,1-1,0 0,0 0,0 0,0 0,2-6,1-6,1-1,0 1,1 0,1 1,1-1,16-28,-13 27,0-2,0 1,0 1,2 0,0 0,2 1,-1 1,25-21,-37 35,0 0,0 0,0 1,0-1,0 0,0 1,0-1,0 1,0-1,0 1,0 0,0-1,1 1,-1 0,0 0,0 0,0 0,1 0,-1 0,0 0,0 0,0 0,0 0,1 1,-1-1,0 0,0 1,0-1,0 1,0 0,0-1,0 1,0 0,0-1,0 1,0 0,0 0,-1 0,1 0,0 0,-1 0,1 0,-1 0,1 0,-1 0,1 0,-1 0,1 2,2 8,0-1,-1 1,0 0,1 13,-3-22,6 473,-10-315,1 61,4-164,-1-57,0 0,1 0,-1-1,0 1,0 0,0 0,0-1,1 1,-1 0,0 0,0 0,0-1,1 1,-1 0,0 0,0 0,1 0,-1 0,0 0,0-1,1 1,-1 0,0 0,1 0,-1 0,0 0,0 0,1 0,-1 0,0 0,1 0,-1 0,0 1,0-1,1 0,-1 0,0 0,0 0,1 0,-1 0,0 1,0-1,1 0,-1 0,0 0,0 1,0-1,0 0,1 0,-1 0,0 1,0-1,0 0,0 0,0 1,0-1,0 0,1 1,-1-1,0 0,0 0,0 1,0-1,0 0,0 0,0 1,-1-1,10-13,-1 0,0-1,-1 0,9-25,0-1,50-111,7 2,115-173,-134 245,-39 47,-14 30,-1 0,0-1,0 1,0 0,0-1,0 1,0 0,1 0,-1-1,0 1,0 0,0-1,0 1,0 0,0-1,0 1,0 0,-1-1,1 1,0 0,0-1,0 1,0 0,0-1,0 1,-1 0,1-1,0 1,0 0,0 0,-1-1,1 1,0 0,0 0,-1 0,1-1,-3 2,0-1,1 1,-1 0,1-1,0 1,-1 1,1-1,0 0,-1 0,1 1,0 0,0-1,0 1,-3 3,-101 111,22-22,54-69,30-24,-1 0,0 0,1-1,-1 1,0-1,1 1,-1-1,0 1,0-1,0 1,1-1,-1 1,0-1,0 0,0 0,0 1,0-1,0 0,0 0,0 0,1 0,-1 0,0 0,0 0,0-1,0 1,0 0,0 0,0-1,0 1,1 0,-2-1,2-2,0 1,0-1,0 1,1 0,-1-1,1 1,0 0,-1-1,1 1,0 0,0 0,0 0,1 0,-1 0,0 0,1 0,-1 0,5-3,-1-2,2-4,1 1,0 0,1 1,-1 0,2 0,-1 1,21-14,-26 20,0 0,0 0,0 1,0-1,1 1,-1 0,0 1,0-1,1 0,-1 1,1 0,-1 0,0 1,1-1,-1 1,0 0,0 0,1 0,-1 1,0-1,0 1,0 0,0 0,-1 0,1 1,-1 0,5 3,7 9,1 1,-2 0,0 1,-1 1,-1 0,17 34,3 2,10 14,3-3,3-1,86 88,-109-129,1-1,0-1,2-1,43 23,-51-32,1-2,0-1,0 0,0-2,1 0,0-1,36 2,-47-6,1-1,-1-1,0 0,13-2,28-13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4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51,'5'-5,"1"0,-1 0,1 1,0 0,0 0,0 0,1 1,-1 0,1 0,0 1,0 0,-1 0,2 0,-1 1,0 0,7 1,-9 0,0 0,-1 1,1 0,-1 0,0 0,1 0,-1 1,0 0,0-1,0 2,0-1,0 0,0 1,-1 0,1 0,-1 0,0 0,0 0,0 1,0 0,-1-1,1 1,-1 0,0 0,0 0,2 5,3 15,-1 1,-1-1,-1 1,-1 0,-1 0,-3 36,5 37,16-145,37-101,-48 129,1 0,0 1,1 0,1 1,25-28,-34 41,1 0,0 1,1-1,-1 1,1 0,-1 0,1 0,0 1,0 0,0 0,0 0,8-1,-10 2,0 1,0 0,0 0,0 0,0 1,0-1,-1 1,1 0,0-1,0 1,0 0,-1 1,1-1,-1 0,1 1,-1 0,1-1,-1 1,0 0,0 0,0 0,0 1,0-1,0 0,1 4,10 18,-1 0,0 1,-3 1,0 0,7 34,-7-25,1-1,24 52,-28-75,-1 0,2 0,0-1,0 0,0 0,2 0,-1-1,1-1,0 1,16 9,-20-14,1-1,0-1,0 1,0-1,0 0,0 0,0-1,0 0,1 0,-1-1,0 1,1-1,-1 0,0-1,1 0,-1 0,0 0,0-1,1 0,-2 0,1 0,6-4,5-3,-1-1,-1-1,0 0,0-1,-1 0,-1-1,0-1,-1 0,15-22,-12 13,-1 0,-1 0,-1-2,-1 1,15-52,-24 69,-1-1,0 0,0 0,0-1,-2-11,1 19,0 0,0 0,0 0,0 0,0 0,0 0,0 0,0 0,0 0,-1 0,1 0,0 0,-1 0,1 0,0 0,-1 0,0 1,1-1,-1 0,1 0,-1 0,0 1,0-1,1 0,-1 1,0-1,0 1,0-1,0 1,0-1,0 1,0-1,1 1,-1 0,0-1,0 1,-1 0,1 0,0 0,0 0,0 0,0 0,0 0,0 0,0 1,0-1,0 0,0 1,0-1,0 0,1 1,-2 0,-4 3,0 0,0 1,1 0,0 0,0 0,0 0,1 1,-1 0,1 0,1 0,-1 0,1 1,0 0,-2 9,-4 9,2 0,-7 42,12-59,1 0,0 1,1-1,0 0,0 1,0-1,1 0,1 1,-1-1,1 0,1 0,0 0,0 0,0-1,1 1,6 9,-5-11,1 0,0 0,0 0,1 0,-1-1,1 0,0-1,1 0,-1 0,1 0,0-1,0 0,0 0,0-1,16 2,-8-2,1-1,0 0,0-1,0-1,0-1,0 0,0-1,-1-1,0-1,0 0,0-1,0 0,-1-2,15-8,-21 11,0-1,-1 0,0 0,0 0,0-1,-1-1,0 1,-1-1,1 0,-1 0,-1-1,0 0,0 0,0 0,-2 0,1-1,-1 0,0 0,-1 0,0 0,-1 0,0 0,0 0,-2-13,-5-14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4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56,'7'0,"2"-7,0-15,-2-5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4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0,'7'0,"22"0,13 0,19 0,12 0,8 0,3 0,-7 0,-16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5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60,'-13'0,"8"0,26 0,36-7,28-2,19-6,12 0,-13 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6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898 1,'-27'0,"-16"-1,-64 8,92-4,0 0,1 0,-1 2,1 0,-1 0,2 1,-1 1,-13 8,0 6,1 0,1 2,1 0,1 2,1 1,2 0,-18 30,-3 9,4 1,2 2,4 1,-29 93,17-16,-29 173,50-190,-8 158,28-239,2 0,2-1,2 1,2-1,3 0,23 79,-26-111,0-1,1 1,0-1,1-1,1 1,0-1,1-1,0 0,1 0,0-1,1 0,0-1,1 0,0-1,0-1,1 0,16 7,-2-4,0-2,0-1,1-1,0-2,1 0,-1-2,1-2,38-1,19-8,0-3,-1-4,96-30,22-16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6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2 395,'0'-24,"-1"-9,1 0,2 1,10-52,-9 74,-1 0,2 1,-1 0,1 0,0 0,1 0,0 0,1 1,-1 0,2 0,-1 1,1 0,0 0,0 0,1 1,11-7,-9 6,0 2,0-1,1 2,0-1,0 1,0 1,1 0,18-2,-24 4,-1 1,1 0,-1 0,1 0,-1 1,1 0,-1 0,1 0,-1 1,0-1,0 1,0 1,0-1,0 1,0 0,0 0,-1 0,0 1,1-1,3 6,2 5,0 0,-2 0,0 0,0 1,-1 1,-1-1,-1 1,0 0,-1 0,-1 0,2 31,-1 9,-3-1,-7 69,0-64,-12 59,12-95,0 1,-2-1,-1-1,0 1,-14 22,22-44,1 0,-1 0,0-1,0 1,0 0,0-1,0 1,0-1,-1 1,1-1,0 1,-1-1,1 0,-1 0,0 0,1 0,-1 0,0 0,0 0,1 0,-1-1,-3 2,4-3,1 1,-1 0,1-1,-1 1,1 0,0-1,-1 1,1-1,-1 1,1 0,0-1,-1 1,1-1,0 1,-1-1,1 0,0 1,0-1,0 1,0-1,-1 1,1-1,0 0,0 1,0-2,4-31,11-11,2 2,2 0,1 1,44-66,-43 73,-20 32,106-164,-87 138,1 2,2 0,43-39,-60 60,0 0,0 0,1 1,0-1,-1 2,1-1,0 1,1 0,-1 0,0 1,1 0,0 0,-1 1,1 0,12 0,-14 2,0 0,0 0,0 1,-1 0,1 0,-1 0,1 0,-1 1,0 0,0 0,0 1,0 0,0-1,-1 1,0 1,0-1,0 1,0 0,-1-1,4 9,7 12,-2 0,0 1,-2 1,-1-1,-2 2,0-1,2 30,10 199,-19-231,0-5,1-1,0 1,4 20,-4-36,0-1,-1 1,1-1,0 1,1-1,-1 0,1 0,-1 1,1-1,0 0,0 0,0-1,1 1,-1 0,1-1,-1 1,1-1,0 0,0 0,0 0,0 0,6 2,23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6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0 137,'13'0,"5"-6,19-3,10 0,10-11,9-2,0 2,-5 5,1 5,-4 4,-12-4,-14 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7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24,'0'-13,"0"2,0 16,0 28,0 21,0 21,0 11,0-2,0-2,0-9,0-9,-13-17,-5-15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7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0 101,'4'-6,"-1"1,2-1,-1 1,0 0,1 1,0-1,0 1,0 0,1 0,-1 1,1-1,0 1,0 0,8-2,5-2,1 1,0 0,28-3,-13 6,1 0,0 3,-1 1,1 1,-1 3,1 0,49 16,-21-2,-1 4,-1 2,60 35,-82-39,-1 2,-1 2,-2 1,0 2,-2 1,-1 2,-1 1,-2 2,-1 0,-2 3,-1 0,-2 1,-2 1,-2 2,-1 0,-2 1,-2 0,13 62,-13-29,-3 1,-4 0,-3 0,-4 1,-11 113,3-137,-2-1,-2 0,-2-1,-3 0,-2-1,-2-1,-2-1,-55 88,38-83,-2-1,-3-3,-1-1,-3-3,-82 62,11-23,-178 92,-25-10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7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1 211,'593'-20,"-94"1,-71-21,-49 2,-75 34,135-8,91-13,-475 22,0-2,84-21,-40 7,-181 54,19-14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9:49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18,'0'13,"0"11,0 9,6-2,10-6,27-8,55-12,62-28,58-43,-9-10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5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0,'0'7,"0"15,0 17,0 16,-6 11,-3 8,1 5,1 2,2-6,2-9,2-3,0 2,-6-11,-15-34,-4-40,3-18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5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80,'0'-3,"1"0,0 1,-1-1,1 1,0-1,0 1,0 0,1-1,-1 1,1 0,-1 0,1 0,0 0,0 0,0 0,0 0,0 1,0-1,0 1,0-1,1 1,-1 0,0 0,1 0,4-1,8-3,0 1,29-5,-43 9,21-4,1 1,0 1,-1 1,1 1,0 0,24 5,-39-3,0 0,-1 0,1 0,-1 1,0 0,0 1,0-1,0 1,0 1,-1-1,0 1,0 0,0 1,-1-1,1 1,-1 0,-1 0,1 1,-1 0,0-1,4 11,-4-6,0 1,-1-1,0 1,-1-1,0 1,-1 0,0 0,-1 0,0 0,-1 0,0-1,-1 1,0 0,-1-1,-1 1,0-1,0 0,-1 0,0 0,-13 18,3-6,-2-1,-1-1,0 0,-2-1,0-2,-1 0,-1-1,-25 15,28-21,0-1,-1-1,0-1,-1-1,-26 5,47-11,0-1,-1 0,1 0,0 0,0 0,-1 0,1 0,0 0,0 0,-1 1,1-1,0 0,0 0,-1 0,1 0,0 1,0-1,0 0,-1 0,1 1,0-1,0 0,0 0,0 1,0-1,0 0,0 0,-1 1,1-1,0 0,0 1,0-1,0 0,0 0,0 1,0-1,0 0,1 1,7 13,24 18,-24-25,43 43,-14-11,1-3,2-1,66 45,-63-58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6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1 346,'21'-15,"108"-76,-111 77,-1-1,-1 0,-1-1,24-31,-37 43,1 0,0 0,-1 0,0 0,0-1,0 1,-1 0,1-1,-1 1,0-1,0 0,-1 1,1-1,-1 0,0 0,-2-9,1 12,0-1,0 0,0 1,0-1,-1 1,1-1,-1 1,0-1,0 1,0 0,0 0,0 0,0 0,-1 1,1-1,-1 0,1 1,-1 0,1-1,-1 1,0 0,0 0,1 1,-1-1,0 1,0-1,-4 1,3 0,1-1,-1 1,0 0,0 1,0-1,1 1,-1-1,0 1,1 0,-1 0,1 1,-1-1,1 1,0 0,-1 0,1 0,-4 4,1-1,1 0,1 1,-1-1,1 1,0 1,0-1,0 0,-4 12,2-2,1 1,1-1,0 1,1 0,1 0,1 0,0 24,1-33,1-1,0 1,0-1,0 1,1-1,0 0,1 0,0 0,0 0,0 0,1-1,0 1,0-1,1 0,-1 0,1-1,1 1,-1-1,1 0,0-1,11 8,-8-8,1 1,0-2,-1 1,1-2,0 1,1-1,-1-1,0 0,0 0,1-1,-1 0,0-1,1 0,-1-1,14-3,-8 0,-1 0,0-1,0-1,-1 0,0-1,0-1,14-11,18-20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7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6 269,'-2'82,"-1"-11,9 96,-6-166,0-1,-1 0,1 0,0 0,0 0,0 1,0-1,0 0,0 0,0 0,0 1,0-1,0 0,0 0,0 0,0 0,0 1,0-1,0 0,0 0,0 0,1 1,-1-1,0 0,0 0,0 0,0 0,0 0,0 1,0-1,1 0,-1 0,0 0,0 0,0 0,0 0,1 0,-1 1,0-1,0 0,0 0,0 0,1 0,-1 0,0 0,0 0,0 0,1 0,-1 0,0 0,0 0,0 0,0 0,1 0,-1 0,0 0,0 0,0-1,1 1,-1 0,11-15,8-29,-18 43,26-70,-14 33,3 0,38-70,-52 105,0-1,0 1,1 0,-1 0,1 0,0 0,0 0,0 0,0 1,0-1,0 1,1 0,-1 0,1 0,0 1,-1-1,5 0,-6 2,-1 0,1 0,-1 0,1 0,-1 0,1 0,-1 1,1-1,-1 0,1 1,-1 0,0-1,1 1,-1 0,0-1,0 1,3 2,-2 0,1 0,-1-1,0 1,0 1,0-1,0 0,-1 0,1 1,1 5,4 16,-2-1,3 30,2 14,-9-66,-1 0,0 0,1 0,-1 0,1 0,0 0,0 0,0 0,0 0,0-1,0 1,0 0,1-1,-1 1,2 1,-2-3,0 1,0-1,-1 0,1 1,0-1,0 0,0 0,0 0,-1 0,1 0,0 0,0 0,0 0,0 0,0 0,-1 0,1-1,0 1,0 0,0-1,-1 1,1 0,0-1,1 0,5-5,0-1,-1 1,1-1,-1 0,6-11,-5 9,12-16,5-8,28-29,-45 54,0 1,1 0,0 0,0 1,1 0,0 0,0 1,0 0,13-4,-18 8,0 0,0 0,1 1,-1-1,0 1,1 0,-1 0,0 0,0 1,1 0,-1 0,0 0,7 3,51 29,-6-1,-37-25,0 0,0-1,0-1,1-1,0-1,0 0,0-1,0-2,0 0,0-1,0-1,0 0,0-2,-1 0,0-2,1 0,-2-1,1-1,-1 0,0-2,32-22,-26 13,0 0,-1-2,-1-1,-1-1,-1 0,18-29,-36 50,-1 1,0-1,0 1,0-1,0 0,0 0,0 1,-1-1,1 0,-1 0,1 0,-1 0,0 0,1 0,-1 0,0 0,0 0,0 0,-1 1,1-1,0 0,-1 0,0 0,1 0,-1 0,0 1,0-1,0 0,0 0,0 1,-1-3,-1 3,1-1,-1 1,0 0,1 0,-1 0,0 0,0 0,0 1,0-1,0 1,0 0,0-1,0 2,0-1,1 0,-1 0,0 1,0 0,-5 1,-3 2,0 1,1 1,-1-1,1 1,1 1,-1 0,1 0,0 1,1 0,0 1,0 0,1 0,0 0,0 1,1 0,1 0,0 1,0 0,1 0,0 0,1 0,0 1,1-1,0 1,1-1,0 1,1 0,2 19,-2-28,1 0,-1 0,1 0,0 0,0 0,0-1,0 1,1 0,-1-1,1 1,2 2,-3-4,-1 0,1 0,0-1,0 1,0-1,0 1,0-1,0 1,0-1,0 1,0-1,0 0,0 0,0 1,0-1,0 0,0 0,0 0,0 0,0 0,2-1,4-1,-1-1,0 0,1 0,-1 0,0-1,0 0,8-7,-9 6,0 1,1 0,-1 0,1 1,0 0,9-4,-14 7,0 0,0 0,0 0,0 0,0 0,0 0,0 0,1 1,-1-1,0 0,0 1,0-1,0 1,0-1,0 1,0-1,-1 1,1-1,0 1,0 0,0 0,-1-1,1 1,0 0,-1 0,1 0,0 0,-1 0,1 1,14 40,-5-14,-9-25,-1-1,1 0,1 0,-1 1,0-1,0 0,1 0,-1 0,1 0,0-1,0 1,-1 0,1-1,0 1,0-1,1 0,-1 1,0-1,0 0,1 0,-1-1,0 1,1 0,-1-1,1 1,-1-1,1 0,-1 0,0 0,1 0,-1-1,1 1,-1 0,1-1,-1 0,0 1,1-1,-1 0,0 0,0-1,4-2,7-5,0-2,-1 0,-1 0,0-1,12-17,-7 9,-14 18,21-25,31-29,-46 49,0 1,0 0,1 0,-1 0,1 1,0 1,1-1,18-5,11 3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8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8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0 185,'19'-19,"54"-49,-66 62,-1 1,1 1,0-1,0 1,0 0,1 1,0 0,-1 0,12-2,-16 5,-1-1,0 1,0 0,1 0,-1 0,0 1,0-1,0 1,1-1,-1 1,0 0,0-1,0 1,0 0,0 0,0 1,-1-1,1 0,0 1,0-1,-1 1,1-1,-1 1,1 0,-1 0,0-1,0 1,0 0,0 0,0 0,0 0,0 1,-1-1,1 0,-1 3,3 10,0 1,-1-1,-1 0,-1 16,0-19,-2 82,2-93,0-1,0 0,-1 0,1 1,0-1,0 0,0 1,0-1,0 0,0 1,0-1,0 0,0 1,0-1,0 0,0 0,0 1,0-1,0 0,0 1,1-1,-1 0,0 1,0-1,0 0,0 0,1 1,-1-1,0 0,0 0,0 1,1-1,-1 0,0 0,0 0,1 0,-1 1,0-1,1 0,-1 0,12-10,14-29,-24 37,8-15,5-10,2 0,1 1,1 0,2 2,42-41,-61 63,-1 1,1-1,0 1,0 0,-1-1,1 1,0 0,0 0,0 0,0 1,1-1,-1 0,0 1,0-1,0 1,0 0,1 0,-1 0,0 0,0 0,1 0,-1 0,0 1,0-1,0 1,0 0,0 0,0-1,0 1,0 1,0-1,0 0,0 0,0 1,-1-1,3 3,3 6,0-1,-1 2,0-1,-1 1,8 20,6 12,-16-39,-1 0,1 0,-1 0,1 0,1-1,-1 1,0-1,1 0,0 0,-1 0,1 0,0-1,1 1,-1-1,0 0,1 0,7 1,-5-1,0-2,0 1,0-1,-1 0,1-1,0 1,0-1,0-1,0 1,0-1,6-3,6-3,0-1,-1-1,0-1,0-1,-1 0,-1-1,18-19,15-25,-12 2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19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1,'6'0,"3"0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0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0 179,'0'262,"2"-245,3-13,12-23,13-44,-19 35,-4 8,1 0,15-27,-21 43,0 0,1 1,-1-1,1 1,-1 0,1-1,0 1,0 1,1-1,-1 0,0 1,1 0,0-1,-1 1,1 1,0-1,0 1,7-2,-8 2,0 1,0 0,0 1,0-1,0 1,0-1,0 1,0 0,-1 0,1 0,0 0,-1 0,1 1,-1-1,1 1,-1 0,1 0,-1 0,0 0,2 2,6 9,0-1,15 26,-19-28,0 0,1 0,16 18,-17-23,1 1,0-1,0 0,0 0,1-1,0 0,0-1,0 1,0-2,0 1,0-1,1 0,-1-1,1 0,12 0,-10-1,0-2,1 1,-1-1,0-1,0 0,0-1,0 0,0-1,-1 0,16-10,-11 5,1-2,-2 1,1-2,-2 0,0-1,0 0,-1-1,-1 0,-1-1,0 0,-1-1,-1 0,12-33,-19 47,0 0,-1-1,1 1,0 0,-1-1,0 1,0 0,0-1,0 1,-1 0,1-1,-1 1,0 0,0-1,-2-4,2 7,0-1,0 1,-1-1,1 1,0 0,-1 0,1 0,0 0,-1 0,0 0,1 0,-1 0,0 1,1-1,-1 1,0-1,1 1,-1-1,0 1,0 0,0 0,1 0,-1 0,0 0,0 1,0-1,1 0,-1 1,-3 0,-1 1,0 1,1-1,-1 1,0 0,1 0,0 0,-1 1,-4 5,7-7,1 0,-1 0,1 0,0 1,0-1,0 1,0 0,0 0,0-1,1 1,0 0,-1 0,1 0,0 1,1-1,-2 6,2-9,0 1,0 0,0-1,0 1,0 0,1-1,-1 1,0 0,0-1,0 1,1 0,-1-1,0 1,1-1,-1 1,1-1,-1 1,1-1,-1 1,1-1,-1 1,1-1,-1 1,1-1,-1 0,1 1,0-1,-1 0,2 1,24-1,25-14,-16-2,55-36,-60 34,0 0,44-17,-72 34,0 0,0 0,1 0,-1 0,0 0,0 1,0-1,1 1,-1-1,0 1,0 0,1 0,-1 0,0 0,1 1,-1-1,0 0,0 1,1 0,-1-1,0 1,0 0,0 0,0 0,0 0,0 1,0-1,0 1,-1-1,1 1,0-1,-1 1,1 0,-1 0,0 0,0 0,1 0,-1 0,-1 0,1 0,0 0,0 3,2 10,0-1,-1 1,-1 0,-1 0,-1 20,1-19,0-15,0 42,-3 0,-1-1,-11 50,-78 359,84-416,-25 62,27-82,0-1,0 0,-1 0,-1 0,0-1,-18 18,25-28,0-1,-1 0,1 0,0 0,-1 0,0 0,0 0,1-1,-1 1,0-1,0 0,0 0,-1 0,1 0,0-1,0 1,0-1,-1 0,1 0,0 0,0 0,0 0,-1-1,1 0,0 1,0-1,0 0,0-1,0 1,0 0,0-1,0 0,1 1,-1-1,1 0,-1 0,-2-4,-4-3,1 0,1 0,-1-1,2 1,-1-2,1 1,1-1,-8-21,7 13,0 0,2 0,0 0,1-1,1 1,1-1,0 0,2 1,0-1,2 1,0-1,1 1,0 0,2 0,0 0,2 1,0 0,0 1,2-1,0 2,1-1,1 1,0 1,1 1,1-1,0 2,1 0,1 1,-1 0,29-15,-10 10,2 1,49-16,-17 12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1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0,'0'14,"0"23,0 34,0 36,0 28,0 10,0-6,0-20,0-24,-7-28,-2-25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9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0,'-1'0,"0"0,0 1,0-1,0 0,0 0,0 1,0-1,1 0,-1 1,0-1,0 1,0 0,1-1,-1 1,0-1,0 1,1 0,-1 0,1-1,-1 1,1 0,-1 0,1 0,-1-1,0 3,-7 27,4-13,-20 45,12-34,1 1,1 0,2 0,-6 39,13-61,0-1,1 1,-1 0,2 0,-1-1,1 1,0 0,0 0,1-1,0 1,0-1,0 0,1 1,0-1,0 0,1-1,0 1,0-1,0 1,0-1,1 0,0-1,0 1,9 5,-6-5,0 0,0-1,1 0,-1 0,1-1,0 0,0 0,0-1,1 0,-1-1,1 0,-1-1,0 0,1 0,-1-1,1 0,-1 0,0-1,0-1,14-4,-13 2,0 0,0 0,0 0,-1-1,0-1,0 0,0 0,-1-1,0 0,0 0,-1-1,0 1,-1-2,0 1,0-1,7-19,2-14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8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33,'0'-7,"0"-8,0 4,0 18,0 21,0 25,0 24,0 19,0 13,13 8,5 3,-1-4,-4-10,-3-2,3-12,-2-16,-1-6,-3-16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2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1192,'112'-4,"0"-4,190-38,197-92,-497 137,0 0,0 0,0 1,0-1,0 1,0-1,1 1,-1 0,0 0,0 0,0 0,0 0,0 0,1 0,-1 1,3 0,-4 0,0 0,-1-1,1 1,-1 0,1 0,-1-1,1 1,-1 0,1 0,-1 0,0 0,0-1,1 1,-1 0,0 0,0 0,0 0,0 0,0 0,0 0,0 0,0-1,0 1,0 0,-1 0,1 1,-5 11,0-1,0 0,-1 0,-9 13,6-11,-35 59,-25 47,60-103,1 1,1-1,1 1,-8 35,13-51,1-1,0 0,-1 0,1 0,0 0,0 0,0 0,0 0,0 1,0-1,0 0,0 0,1 0,-1 0,0 0,1 0,-1 0,0 0,1 0,0 0,0 2,0-3,0 0,0 1,0-1,-1 0,1 0,0 0,0 0,0 0,-1 0,1 0,0 0,0 0,0 0,-1 0,1 0,0-1,0 1,0 0,-1-1,1 1,1-1,4-3,0 0,-1 0,1-1,-1 1,7-8,-8 7,0-1,1 1,-1 1,1-1,0 1,1-1,9-5,-12 9,-1 1,1-1,-1 0,1 1,-1-1,1 1,0 0,-1 0,1 0,-1 0,1 1,0-1,-1 1,1-1,-1 1,1 0,-1 0,0 0,1 0,-1 1,0-1,4 3,-5-2,1-1,0 1,0-1,0 1,0-1,0 0,1 0,-1 0,0 0,0-1,1 1,-1 0,0-1,1 0,-1 1,1-1,-1 0,3-1,-2 0,0-2,0 1,-1 0,1-1,0 1,-1-1,0 0,0 0,0 0,0 0,0 0,1-4,12-18,1 1,0 0,2 2,1 0,34-32,-45 47,1 0,-1 0,1 1,1 0,-1 1,1 0,0 0,0 1,0 0,1 1,0 0,-1 0,1 2,0-1,0 1,0 1,20 1,-22 1,0 0,-1 1,1 0,-1 0,0 1,0 0,0 0,0 1,-1 0,0 0,0 1,0 0,-1 0,1 0,-2 1,1 0,-1 0,0 1,0 0,-1 0,0 0,-1 0,1 0,-1 1,-1-1,0 1,0 0,-1 0,0 0,-1 0,1 0,-2 0,1-1,-1 1,-1 0,0 0,0 0,0-1,-1 1,-1-1,1 0,-1 0,-1 0,1 0,-1-1,-1 0,-6 8,11-14,-1 1,1-1,-1 1,0-1,0 0,1 1,-1-1,0 0,0 0,0 0,0-1,-3 2,4-2,1 0,-1 0,0 0,0 0,1 0,-1 0,0 0,0 0,1-1,-1 1,0 0,1 0,-1-1,0 1,1 0,-1-1,0 1,1-1,-1 1,1-1,-1 1,1-1,-1 1,0-2,-1-2,1 1,-1-1,1 0,0 0,0 1,1-1,-1 0,1 0,0 0,0 0,0 0,0 0,2-6,5-24,1 0,1 1,2 0,24-49,77-124,-104 193,277-413,-89 145,-195 278,21-28,-2-1,-1-1,24-60,-42 88,1 1,-1 0,0 0,-1 0,1 0,-1-1,0 1,0-7,0 10,-1-1,1 1,0 0,0-1,-1 1,1 0,-1-1,0 1,1 0,-1 0,0 0,1-1,-1 1,0 0,0 0,0 0,0 0,-2-1,2 2,0-1,-1 1,1-1,0 1,0-1,-1 1,1 0,0 0,-1 0,1 0,0 0,-1 0,1 0,0 0,-1 0,1 1,0-1,0 0,-2 2,-1-1,1 1,0 0,0 0,-1 0,1 1,0-1,1 1,-1 0,-2 3,-7 9,0 1,1 0,1 1,1 1,-11 28,-26 100,40-125,-102 517,51 11,55-456,10-65,-8-28,0 1,1-1,-1 0,0 1,1-1,-1 1,1-1,-1 0,1 1,-1-1,1 0,-1 0,0 1,1-1,0 0,-1 0,1 0,-1 0,1 1,-1-1,1 0,-1 0,1 0,-1 0,1 0,1-1,1 0,1-1,-1 0,1 0,-1-1,0 1,1-1,-1 0,-1 1,1-1,3-5,27-37,-2 0,49-98,-74 132,301-637,-298 619,-26 57,0 7,2 0,2 0,2 2,1-1,1 1,2 1,-3 62,10-92,-1 1,1-1,1 0,0 0,0 0,0 0,1 0,0 0,1 0,0 0,0-1,1 1,6 10,-5-13,-1 0,1 0,0 0,0-1,0 0,1 0,-1 0,1-1,0 0,0 0,0 0,1-1,-1 0,1 0,-1-1,1 1,7-1,4 0,0-1,0-1,0 0,0-1,0-2,0 1,-1-2,0 0,0-2,0 1,-1-2,0 0,0-1,26-20,44-39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4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0,'-11'1,"-1"1,1 0,0 0,0 1,0 0,0 1,0 0,1 1,0 0,0 1,0 0,1 0,0 1,0 0,0 1,-14 17,4-3,1 1,1 1,1 0,2 1,-18 40,22-43,1 0,1 0,1 1,2 0,-5 31,9-49,0 0,1 0,0 1,0-1,0 0,1 0,-1 0,1 0,0 0,1 0,-1 0,1 0,0 0,1-1,-1 1,1-1,-1 1,1-1,1 0,-1 0,0-1,1 1,0-1,0 1,0-1,0 0,1-1,-1 1,1-1,7 3,1 0,1-1,-1 0,1-2,0 1,-1-2,1 0,0 0,0-1,0-1,0 0,0-1,0-1,-1 0,1-1,18-8,-15 5,-1-2,0 0,0-1,-1-1,0 0,-1-1,0-1,-1 0,-1 0,0-2,12-17,-30 43,0 0,0 1,1-1,1 1,0 0,1 0,0 1,1-1,0 1,1-1,0 1,1 0,1-1,2 21,-2-27,0 0,0 0,1-1,-1 1,1 0,0-1,1 1,-1-1,1 0,0 0,1 0,-1 0,1 0,0-1,0 0,0 1,1-2,-1 1,1 0,0-1,0 0,0 0,1-1,-1 1,1-1,-1 0,1 0,0-1,0 0,0 0,-1 0,1-1,8 0,-8 0,-1-1,1 0,-1 0,1 0,-1-1,1 0,-1 0,0 0,0-1,0 1,0-1,0 0,-1-1,1 1,-1-1,0 0,0 0,0 0,-1-1,1 1,-1-1,0 0,0 0,-1 0,0 0,0 0,0-1,2-6,-2 3,0 1,-1 0,1-1,-2 1,1 0,-1-1,0 1,-1-1,0 1,0 0,-1-1,0 1,-1 0,1 0,-2 0,1 1,-1-1,-8-11,12 18,-6-6,0 0,1-1,0 1,0-1,1 0,-6-14,10 20,-1 0,1 0,0-1,0 1,0 0,0 0,0-1,0 1,0 0,1 0,0-1,-1 1,1 0,0 0,0 0,0 0,0 0,0 0,0 0,1 0,-1 1,1-1,-1 0,1 1,-1-1,1 1,0 0,0-1,0 1,0 0,0 0,2-1,20-11,0 1,1 1,0 1,1 1,0 2,35-7,-59 14,1-1,0 1,0 0,-1-1,1 1,0 0,0 1,-1-1,1 0,0 1,0 0,-1 0,1-1,0 1,-1 1,1-1,-1 0,0 1,1-1,-1 1,0 0,0 0,0 0,0 0,0 0,0 0,-1 0,1 1,1 2,0 5,0 0,0 0,-1 1,0-1,-1 1,1 14,6 38,-7-59,0 0,0 0,0 0,1-1,-1 1,1 0,0-1,0 1,1-1,-1 0,1 0,-1 0,1 0,0 0,0-1,0 1,1-1,-1 0,1 0,-1 0,1 0,0 0,-1-1,1 0,0 0,0 0,0 0,0-1,5 1,-2-2,-1 1,1-1,0-1,0 1,-1-1,1-1,-1 1,0-1,1 0,-1 0,-1-1,1 0,0 0,-1 0,0-1,0 0,4-5,66-79,-74 87,1 1,-1 0,0 0,0 0,1 0,-1 0,1 0,-1 0,1 0,-1 0,1 0,0 1,-1-1,1 1,0 0,0-1,-1 1,1 0,0 0,0 0,-1 0,1 0,0 0,2 1,0 1,0 0,0 0,-1 1,1-1,-1 1,0 0,6 6,-7-6,0-1,0 1,1-1,-1 0,1 0,0 0,0 0,0 0,-1 0,2-1,-1 1,0-1,0 0,5 1,3-3,-1-1,0 0,1-1,-1-1,-1 1,1-1,0-1,-1 0,15-10,-5 4,-4 2,-1 0,-1-1,22-20,-34 29,0 0,0 0,0-1,0 1,0 0,0 0,0 0,0 0,0 1,1-1,-1 0,0 0,1 1,-1-1,0 1,1-1,-1 1,1 0,-1-1,1 1,-1 0,1 0,-1 0,1 0,-1 0,1 1,-1-1,1 0,-1 1,0-1,1 1,1 0,0 3,0-1,0 0,0 1,-1-1,0 1,0 0,0-1,0 1,-1 0,1 0,-1 1,1 3,8 41,-2-1,-2 2,-1 56,-3-65,10 1477,-14-1267,1-214,1-70,-1-436,1 270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4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119 375,'2'-20,"1"0,1 0,1 1,1 0,0-1,2 2,0-1,11-17,-11 21,1 1,1 0,0 0,1 1,0 0,1 1,1 0,0 1,0 1,28-17,-35 23,1 0,-1 1,0 0,1 0,0 1,-1-1,1 1,0 1,0 0,0 0,0 0,0 1,1 0,-1 0,0 0,0 1,0 1,0-1,0 1,0 0,-1 0,1 1,-1 0,1 0,-1 1,0 0,0 0,7 6,-9-6,0-1,-1 1,1 0,-1 1,1-1,-1 0,-1 1,1 0,-1-1,1 1,-2 0,1 0,0 1,-1-1,0 0,0 0,0 1,-1-1,0 1,0-1,-1 7,-1-4,0-1,0 0,-1 1,0-1,0-1,0 1,-1 0,0-1,-1 0,1 0,-1 0,0 0,-1-1,-10 9,-9 4,-1 0,-1-2,0-1,-1-2,-1 0,0-2,0-1,-1-1,0-2,-50 6,74-13,1 1,-1-1,1 0,0 0,-1-1,1 0,-1 0,1 0,0-1,0 1,-1-1,1-1,0 1,1-1,-1 1,0-2,1 1,0 0,0-1,0 0,-7-7,-20-39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5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1,'0'912,"0"-888,-1-8,1 0,1 0,0 0,5 22,-5-35,0 1,0-1,0 1,0-1,1 0,0 0,-1 0,1 0,0 0,1 0,-1 0,0 0,1-1,-1 0,1 1,0-1,0 0,0 0,0 0,0-1,0 1,1-1,-1 0,7 2,1-2,0 0,-1-1,1 0,0-1,0 0,-1-1,1 0,-1-1,0 0,1 0,-1-1,0 0,-1-1,19-12,2-3,0-2,-2-1,29-28,-42 36,0-1,-1-1,0 0,11-20,-21 30,0-1,0 1,0-1,-1 0,0-1,0 1,-1 0,0-1,-1 1,0-1,0 0,-1-15,0 22,-1-1,1 0,-1 0,0 0,0 1,0-1,0 0,-1 1,1-1,0 1,-1 0,0-1,0 1,0 0,0 0,0 0,0 0,0 0,0 1,-1-1,1 0,-1 1,0 0,1 0,-1 0,0 0,1 0,-1 0,0 1,0 0,0-1,0 1,1 0,-1 0,0 0,-3 1,-4 0,1 0,-1 1,1 0,0 0,-1 1,1 0,0 1,1 0,-17 10,14-5,1 0,0 1,0 0,1 0,0 1,1 1,0-1,1 1,0 1,1-1,1 1,0 0,0 1,1-1,-3 23,5-27,1-1,0 0,0 1,1-1,0 0,1 1,-1-1,2 0,-1 0,1 1,0-1,1 0,0-1,0 1,1 0,0-1,0 0,1 0,0 0,0 0,0-1,1 0,0 0,0 0,1-1,-1 0,10 5,0-3,1 0,0-1,0-1,1-1,-1 0,1-1,0-1,0-1,0 0,0-1,0-1,22-4,10-4,0-2,-1-2,49-20,42-22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5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1,'0'6,"0"36,-13 57,-5 52,1 26,4 4,-10-10,-1-20,4-29,5-23,-8-27,-20-47,-3-26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6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6 195,'0'0,"0"0,0 0,-1 0,1 0,0 0,0 0,0 0,-1 0,1 0,0 0,0 0,0 0,0 0,-1 0,1 0,0-1,0 1,0 0,0 0,-1 0,1 0,0 0,0 0,0 0,0-1,0 1,0 0,0 0,-1 0,1 0,0-1,0 1,0 0,0 0,0 0,0 0,0-1,0 1,0 0,0 0,0 0,0 0,0-1,0 1,0 0,0 0,0 0,0-1,0 1,0 0,0 0,9-15,21-12,0 9,1 2,0 1,2 2,-1 1,2 2,42-8,215-22,-240 36,99 4,-135 1,-1 0,1 1,-1 1,0 1,0 0,0 0,-1 1,0 1,0 1,0 0,19 13,-26-14,0 0,-1 0,0 0,0 1,0 0,-1 0,0 0,0 0,-1 0,0 1,0 0,-1 0,0 0,2 12,-2-8,-1 0,-1 0,0 0,0-1,-1 1,0 0,-1 0,-7 23,-5-10,0-15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6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26,'0'-14,"0"4,20 8,20 19,10 20,-4 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6.9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63,'0'-8,"-4"-36,4 44,0-1,0 1,0-1,-1 1,1-1,0 0,0 1,-1-1,1 1,-1 0,1-1,0 1,-1-1,1 1,-1-1,1 1,-1 0,1-1,-1 1,1 0,-1 0,1-1,-2 1,1 0,0 0,0 0,0 0,-1 1,1-1,0 0,0 1,0-1,0 1,0-1,0 1,0-1,0 1,0 0,0 0,-1 1,-9 8,0 0,1 1,0 0,1 1,0 0,-7 15,11-18,0-1,1 1,0 1,1-1,0 1,0-1,1 1,0 0,1 0,-1 10,2-19,0 0,0 0,0 0,0-1,0 1,0 0,0 0,0 0,1 0,-1 0,0-1,0 1,1 0,-1 0,1-1,-1 1,0 0,1 0,-1-1,1 1,0 0,-1-1,1 1,0-1,-1 1,1-1,0 1,-1-1,1 1,0-1,0 0,0 1,-1-1,1 0,0 0,0 0,0 0,0 1,0-1,-1 0,1 0,0-1,0 1,0 0,0 0,0 0,-1-1,2 1,41-21,-39 19,23-17,38-32,-15 9,-47 40,1 0,-1 0,0-1,0 2,1-1,-1 0,1 1,0-1,-1 1,1 0,0 1,0-1,-1 0,7 1,-8 0,0 1,1-1,-1 1,0 0,0 0,0-1,0 1,0 1,0-1,0 0,0 0,0 1,0-1,0 1,-1 0,1-1,-1 1,1 0,-1 0,0 0,0 0,0 0,2 4,1 5,13 24,-16-34,-1 0,1 0,0 0,-1 0,1-1,0 1,0 0,0-1,-1 1,1-1,0 1,0-1,0 1,0-1,0 1,0-1,0 0,0 0,0 0,0 1,0-1,0 0,0 0,1 0,-1-1,0 1,0 0,0 0,0-1,0 1,0 0,0-1,0 1,1-1,6-5,0 0,-1-1,1 1,-1-2,0 1,10-15,20-21,-29 36,1 0,-1 0,1 1,0 0,0 0,1 1,0 1,19-7,-25 10,-1 0,0 0,1 0,-1 1,1 0,-1-1,1 1,-1 0,1 1,-1-1,1 1,-1 0,1-1,-1 2,0-1,1 0,-1 1,0-1,0 1,0 0,0 0,0 0,-1 0,1 1,-1-1,1 1,-1-1,0 1,0 0,0 0,2 3,0 4,0 0,0 1,-1-1,-1 0,1 1,0 18,1 17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7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7,'0'-7,"-7"12,-2 24,0 28,-11 30,-3 21,4 11,3-1,6-7,-3-16,-12-24,-1-24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7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1 158,'0'-2,"0"1,1 0,-1-1,0 1,1-1,0 1,-1 0,1 0,0-1,0 1,-1 0,1 0,0 0,0 0,0 0,0 0,1 0,-1 0,0 0,0 0,3 0,34-16,-25 12,52-19,0 3,1 3,1 3,0 3,1 3,122-1,-175 10,-1 0,1 1,-1 0,0 1,25 7,-33-7,-1 0,1 1,-1-1,0 1,1 1,-2-1,1 0,0 1,-1 0,1 0,-1 1,0-1,0 1,-1 0,0 0,4 6,-1 4,0 0,-1 1,0-1,-2 1,0 0,0 1,-2-1,1 17,-2 3,-2 0,-8 50,5-74,1-21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9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0 582,'28'0,"62"0,118-14,457-70,-519 68,172-38,13 0,-93 12,26-2,78 35,21-3,-237 2,-60 7,0-3,-1-3,73-19,-80 13,1 3,0 2,97-4,59-1,182-5,-344 22,-38 0,1 0,-1-2,0 0,1-1,-1 0,0-1,29-8,-43 10,0-1,0 1,0-1,1 0,-1 1,0-1,0 0,0 0,0 0,0 0,0 1,0-1,-1-1,1 1,0 0,0 0,-1 0,1 0,-1 0,1-1,-1 1,1 0,-1 0,0-1,0 1,0 0,1-1,-1 1,0 0,-1-3,0-1,0 1,-1-1,0 1,0-1,0 1,0 0,-4-6,-14-18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8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13,'0'-13,"7"16,2 20,13 13,3 7,-4-4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8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1 193,'0'317,"0"-314,4 36,6-30,9-17,-7-3,-1-1,1 0,10-17,29-31,-46 56,-1 0,1 0,-1 1,1-1,1 1,-1 0,0 1,1-1,-1 1,9-2,-12 3,0 1,0 0,0 0,0 0,0 0,0 0,-1 1,1-1,0 1,0-1,0 1,0-1,0 1,0 0,-1 0,1 0,0 0,-1 0,1 1,1 1,32 36,-31-33,0 0,1-1,0 1,0-1,9 7,-10-10,0 0,1 0,-1 0,1-1,-1 0,1 0,0 0,0 0,-1-1,1 0,0 0,0 0,0 0,-1-1,1 0,0 0,0 0,-1 0,1-1,-1 0,0 0,1 0,4-4,10-6,0-1,0-1,24-25,-30 27,-4 4,-1 0,1 1,0 0,1 1,0 0,0 0,0 1,1 1,13-5,-19 8,1 0,-1 0,0 1,0-1,0 2,1-1,-1 0,0 1,0 0,0 0,0 0,0 1,0 0,0 0,0 0,0 0,-1 1,1 0,-1 0,0 0,0 0,6 7,14 17,-19-21,0 0,0-1,0 0,0 0,1 0,0 0,0-1,0 0,9 4,3-1,0-1,1-1,-1-1,1-1,0 0,0-1,0-1,0-1,0-1,0 0,0-2,36-9,-32 6,1-2,-2 0,1-2,-1 0,-1-2,0 0,-1-2,0 0,29-27,-30 22,0-1,-2-1,23-35,-36 50,1-1,-1 0,-1 0,1 0,-1-1,0 1,-1-1,0 0,0 0,-1 0,0 0,0 0,-1 0,0 0,-2-15,1 19,1 1,-2-1,1 1,0 0,-1 0,1-1,-1 1,0 0,0 1,0-1,0 0,-1 0,1 1,-1-1,0 1,0 0,1 0,-1 0,-1 0,1 1,0-1,0 1,-1 0,1 0,0 0,-1 0,1 0,-1 1,1 0,-1 0,1 0,-1 0,0 0,1 0,-1 1,-4 1,-3 1,1 0,0 0,0 1,0 0,1 0,-1 1,1 1,0 0,0 0,1 0,-9 10,0 2,2 1,0 0,1 1,2 1,0 0,0 1,2 0,1 0,1 1,-6 29,11-41,2-1,0 1,0 0,1-1,0 1,1-1,0 1,1 0,0-1,0 0,5 12,-3-14,0 0,0 0,1-1,0 1,0-1,1-1,0 1,0-1,1 0,-1 0,1 0,1-1,-1-1,1 1,9 3,2 0,0-1,1-1,-1-1,1-1,1 0,-1-2,0 0,1-2,-1 0,1-1,-1-1,24-5,55-15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8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0,'7'0,"15"0,11 0,6 0,10 0,3 0,7 0,-1 0,-10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29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1 156,'13'0,"25"-13,38-17,34-12,18 3,-13 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0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667 0,'-7'0,"-9"0,-21 20,-25 27,-28 45,-19 53,-3 49,16 31,25 4,24-17,28-32,29-26,27-32,26-38,17-32,14-26,5-23,-15-13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0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94,'1'-1,"-1"-1,1 0,0 1,-1-1,1 1,0-1,0 1,0 0,0-1,0 1,1 0,-1 0,0 0,0 0,1 0,-1 0,1 0,-1 0,1 1,-1-1,1 0,-1 1,1-1,0 1,-1 0,1 0,0-1,2 1,1-1,0 1,0-1,-1 1,1 0,0 0,0 1,0-1,-1 1,7 2,-6 0,-1 0,0 1,1-1,-1 1,0 0,-1 0,1 1,-1-1,0 1,0-1,0 1,-1 0,0 0,0 1,0-1,0 0,-1 1,0-1,1 9,0-1,-1 0,0 0,-1 0,0 1,-1-1,0 0,-5 15,6-24,-1 0,0 0,-1 0,1 0,0 0,-1-1,0 1,0 0,0-1,-1 1,1-1,-1 0,0 0,-4 4,7-7,-1 0,1 0,-1 0,1 0,0 0,-1 0,1-1,0 1,-1 0,1 0,0 0,-1-1,1 1,0 0,-1 0,1-1,0 1,0 0,0-1,-1 1,1 0,0-1,0 1,0 0,0-1,-1 1,1-1,0 1,0 0,0-1,0 1,0-1,0 1,0 0,0-1,0 1,0 0,0-1,1 1,-1-1,0 0,2-9,0-1,0 1,1 0,0-1,1 1,0 1,1-1,0 1,9-14,64-79,-77 100,6-6,5-7,0 0,1 2,0-1,27-19,-37 31,-1 0,1 1,-1-1,1 0,0 1,0 0,0-1,0 1,0 1,0-1,0 0,0 1,1-1,-1 1,0 0,0 0,0 0,0 1,1-1,-1 1,0-1,0 1,0 0,0 0,0 1,0-1,-1 1,1-1,0 1,-1 0,1 0,-1 0,1 0,-1 0,3 5,2 3,0 1,-1 1,-1-1,0 1,0 0,-1 0,-1 0,0 0,2 17,-2-12,1-1,0 1,1-1,10 21,-11-29,1 1,1-1,0-1,0 1,0-1,1 0,0 0,8 6,18 9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1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0 183,'20'0,"20"-7,16-2,12 0,1-11,-4-2,0 2,-12-9,-13-5,-15 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1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0,'13'13,"5"18,-2 17,-2 7,-5 7,-3 7,-9-9,-5-14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1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30,'0'-1,"1"-1,-1 1,1 0,0-1,-1 1,1 0,0 0,0 0,0-1,0 1,0 0,0 0,0 0,0 1,0-1,0 0,1 0,-1 0,0 1,1-1,-1 1,0-1,1 1,-1 0,1-1,-1 1,0 0,3 0,46-5,-46 4,16 1,0 1,0 0,0 1,0 2,-1 0,0 0,1 2,21 10,-14-4,-1 2,0 1,-1 0,-1 2,23 20,-6 2,-1 2,-2 1,-2 2,-2 1,39 68,-29-34,-4 3,-3 1,-5 2,43 169,-48-123,-5 0,7 233,-29-314,-1 0,-2 0,-3 0,-2-1,-2 0,-28 83,25-98,-1-2,-2 1,-2-2,0 0,-2-1,-2-1,0-1,-2-1,-1-1,-30 23,21-22,0-3,-2-1,-1-1,-1-2,-59 22,34-20,0-2,-114 18,0-16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2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19,'-3'-19,"-5"21,-13 31,6 2,2 1,1 0,1 1,3 0,-6 48,-2 194,16-264,1 0,0 0,1 0,1 0,0-1,1 1,0-1,2 0,9 19,-11-24,1-1,1 0,-1 0,1 0,1-1,-1 0,1 0,1-1,-1 0,1 0,0 0,0-1,1-1,0 1,15 4,-20-7,1-1,-1 0,1 0,-1-1,1 1,0-1,-1 0,1 0,0 0,-1-1,1 0,-1 0,1 0,-1 0,0-1,1 0,-1 0,7-4,-1-1,0 0,-1-1,-1 0,1-1,-1 0,8-11,29-45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19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57,'0'-13,"0"-12,0 6,6 19,3 23,0 21,-2 16,-2 17,-2 10,-1 10,-2 8,0-1,0-11,0-14,-1-8,1-23,0-25,0-18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3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0 171,'0'-13,"27"-12,35 0,34 2,20 7,17-8,6 0,-20 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3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1,'-7'0,"-2"13,1 17,1 18,2 13,2 17,1 14,1 13,-12 0,-4-10,0-15,-9-21,-1-27,5-32,5-16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3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176 36,'0'-7,"7"-1,15-1,17 3,9 1,3 22,-8 14,10 10,-6 9,-9 5,-19-2,-32 4,-47-7,-60 0,-56-8,2-11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39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635 1,'-13'33,"-5"37,-19 35,-16 37,0 50,-3 30,7 12,-8-1,6-21,-8-32,5-34,6-41,10-33,13-41,10-40,7-18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0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0 105,'435'-34,"-186"7,160-15,-408 41,0 1,1 0,-1 0,0 0,1 0,-1 0,1 0,-1 0,0 0,0 1,1-1,-1 0,0 1,1-1,-1 1,1 0,-1 0,-1-1,0 1,1-1,-1 1,0-1,1 1,-1-1,0 1,0-1,0 1,1 0,-1-1,0 1,0-1,0 1,0 0,0-1,0 1,0-1,-1 1,1 0,0-1,0 1,0-1,-1 1,-25 41,18-31,-2 3,-35 50,-61 113,96-156,0 0,2 1,0-1,1 1,2 1,0-1,1 1,2 0,0 0,2 30,0-47,1 0,-1-1,2 1,-1 0,0-1,1 0,0 1,0-1,1 0,0 0,4 6,-6-9,1 0,0 0,0 0,0 0,0-1,0 1,1-1,-1 1,0-1,1 0,-1 0,1 0,-1 0,1-1,0 1,-1-1,1 1,0-1,-1 0,1 0,0 0,-1 0,1-1,0 1,3-2,3-1,-1 0,1-1,0 0,-1-1,0 0,0 0,-1 0,1-1,-1-1,0 1,-1-1,0 0,0 0,0-1,4-8,8-13,-2 0,24-61,-28 59,-1-1,-1-1,9-62,-17 84,-1 0,-1 0,1 1,-2-1,1 0,-1 0,-1 0,0 0,-1 1,0-1,0 1,-1 0,-1 0,0 0,-11-18,-8 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0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480 7,'0'-7,"-13"12,-18 30,-17 44,-7 47,6 43,-8 26,4 6,-1-12,9-17,11-24,12-32,9-28,8-30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0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0 182,'0'-13,"7"-5,15 2,23-5,32 3,42 4,34-9,24-1,2 4,-29 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1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430 855,'0'-2,"0"-1,-1 0,1 1,-1-1,0 0,1 1,-1-1,0 1,-1 0,1-1,0 1,-1 0,1 0,-1-1,0 1,0 0,0 1,0-1,0 0,0 1,0-1,0 1,-1-1,1 1,-1 0,1 0,-1 0,1 1,-5-2,0 1,1-1,-1 1,0 1,1-1,-1 1,0 0,0 0,1 1,-1 0,-13 4,9 0,0 1,0 0,1 1,0 0,0 1,0 0,1 0,0 1,1 0,0 1,-8 11,-10 17,-33 66,45-76,0 0,2 2,1-1,1 2,-10 52,20-78,-1 1,1-1,-1 0,2 1,-1-1,0 0,1 1,0-1,0 0,1 0,2 6,-3-9,0 0,0 0,0-1,1 1,-1-1,0 1,1-1,-1 1,1-1,0 0,-1 0,1 0,0 0,0 0,0 0,0 0,-1-1,1 1,0-1,0 1,0-1,0 0,1 1,-1-1,0 0,0-1,0 1,0 0,0-1,0 1,3-2,5-1,0-1,0 0,0-1,-1 0,1 0,-1-1,-1 0,1-1,-1 0,0 0,7-9,14-18,34-50,-24 30,-16 33,-22 21,-1 0,1 0,0 0,-1 0,1-1,-1 1,1 0,-1 0,1 0,0 0,-1 0,1 1,-1-1,1 0,-1 0,1 0,0 0,-1 1,1-1,-1 0,1 0,-1 1,0-1,1 0,-1 1,1-1,0 1,2 4,-1 0,0 0,1 0,-2 0,1 0,0 0,0 8,5 14,-4-21,-1 0,1 0,0-1,1 1,-1-1,1 0,0 1,1-2,-1 1,1 0,0-1,0 0,0 0,1-1,-1 1,1-1,0 0,0-1,0 1,13 2,-12-3,1-1,0 0,-1 0,1-1,0 0,0 0,0-1,-1 0,1 0,0-1,-1 0,1 0,-1 0,0-1,0-1,0 1,10-8,6-7,-2-1,0-1,-1-1,-1-1,-1 0,25-43,-3-2,37-90,62-172,-102 229,32-140,-66 227,0-1,0 0,-1 0,-1 0,-1 0,0 0,0 0,-4-17,4 30,0 0,0 0,0 0,0 1,0-1,-1 0,1 0,0 0,0 1,-1-1,1 0,0 0,-1 1,1-1,-1 0,1 1,-1-1,1 0,-1 1,1-1,-1 1,0-1,1 1,-1-1,0 1,0-1,1 1,-1 0,0-1,0 1,0 0,1 0,-1 0,0 0,0-1,0 1,-1 1,0 0,0 0,0 0,0 0,0 1,0-1,0 1,0 0,0-1,1 1,-1 0,1 0,-3 4,-11 22,2 0,0 1,2 1,-12 49,-12 70,6 2,7 1,-5 210,26-336,0-1,1 0,2 0,0 1,7 27,9-8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2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68,'0'-20,"0"-13,0 19,0 31,-7 41,-2 29,1 27,-12 20,-3 14,-10 9,0-9,0-24,-2-32,5-52,8-33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2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31,'149'2,"18"0,175-20,-293 11,-22 3,1 1,0 0,39 3,-63 0,-1 0,1 1,0-1,0 1,0 0,-1 0,1 0,0 1,-1-1,1 1,-1 0,1 0,-1 0,0 0,0 1,0-1,0 1,-1 0,1 0,-1 0,1 0,-1 0,0 0,0 1,-1-1,1 1,-1-1,1 1,-1 0,0 0,0 5,1 9,-2-1,0 1,-1-1,-1 1,-6 27,6-34,-12 72,-36 168,43-226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0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0 281,'0'448,"0"-441,4 63,-3-65,0 0,0 0,0 0,1 0,-1 0,1-1,1 1,-1-1,1 1,-1-1,6 6,-8-9,1-1,-1 1,1-1,-1 1,1-1,-1 1,1-1,-1 1,1-1,0 0,-1 1,1-1,-1 0,1 0,0 1,-1-1,1 0,0 0,-1 0,1 0,0 0,-1 0,1 0,0 0,-1 0,1 0,0 0,-1 0,1-1,0 1,-1 0,1 0,0-1,-1 1,1 0,-1-1,1 1,-1-1,1 1,-1-1,1 1,-1-1,1 1,-1-1,1 1,-1-1,0 0,0 1,1-1,-1 1,0-1,0 0,0 1,1-1,-1-1,11-41,-3-35,-4 0,-6-97,-2 102,4 0,18-138,-17 204,0 1,1 0,0 0,0 0,0 0,0 0,1 0,0 1,1-1,-1 1,1 0,0 0,0 0,0 0,1 1,0-1,0 1,0 1,0-1,1 1,-1 0,1 0,0 0,0 1,0 0,0 0,0 0,0 1,1 0,-1 0,0 1,1 0,-1 0,1 0,-1 1,0 0,1 0,-1 1,10 3,-9-2,0 0,0 0,-1 0,1 1,-1 1,1-1,-1 1,-1 0,1 0,-1 0,0 1,0 0,0 0,-1 0,0 1,0-1,-1 1,0 0,0 0,0 0,-1 1,0-1,-1 1,1-1,-1 1,-1-1,0 1,0 0,0-1,-1 1,0-1,0 1,-1-1,0 1,-4 9,-3-1,0-1,-1 0,0 0,-2-1,1-1,-2 0,1 0,-2-1,0-1,-17 12,-7 0,-1-2,-75 30,113-51,0 0,1 0,-1 0,0 1,1-1,-1 0,1 0,-1 0,0 0,1 1,-1-1,0 0,1 1,-1-1,1 0,-1 1,1-1,-1 1,1-1,-1 1,1-1,0 1,-1-1,1 1,0-1,-1 1,1 0,0-1,-1 1,1-1,0 1,0 0,0-1,0 1,0 1,19 11,-4-5,138 96,90 57,-235-156,-4-2,1 0,0 0,-1 0,1-1,0 1,0-1,1 0,-1-1,0 1,7 0,3-5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2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7,'0'-7,"13"12,5 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3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33,'-4'50,"-3"0,-1 0,-3-1,-32 91,15-52,-17 50,31-115,10-23,5-14,6-6,0 1,1-1,2 2,0-1,0 1,22-26,-7 7,-3 2,2 1,1 1,2 1,0 1,45-37,-69 65,1 0,0 0,0 0,0 1,0 0,0-1,1 1,-1 1,1-1,0 1,-1 0,1 0,0 0,0 0,-1 1,1 0,0 0,0 0,6 2,-6 0,0 0,0 0,0 1,0-1,-1 1,1 1,-1-1,0 1,0-1,0 1,0 0,-1 1,1-1,-1 0,0 1,2 5,3 8,0 0,-1 0,-1 1,0 0,-2 0,0 1,-2-1,0 1,0-1,-2 1,-1 0,-5 34,-3-22,9-32,0 0,0 1,0-1,0 0,0 0,0 1,0-1,-1 0,1 0,0 1,0-1,0 0,0 0,0 1,0-1,0 0,-1 0,1 0,0 1,0-1,0 0,-1 0,1 0,0 0,0 1,0-1,-1 0,1 0,0 0,0 0,-1 0,1 0,0 0,0 0,-1 0,1 0,0 0,0 0,-1 0,1 0,0 0,0 0,-1 0,1 0,0 0,0 0,-1 0,1 0,0 0,0 0,0-1,-1 1,1 0,0 0,0 0,0 0,-1-1,1 1,0 0,0 0,0 0,0-1,0 1,-1 0,1 0,0-1,0 1,0 0,-5-22,4 2,1-1,1 1,1 0,1-1,1 1,0 1,2-1,0 1,14-30,-6 19,2 1,0 0,2 1,1 1,29-30,-41 48,1 1,1 0,0 0,0 1,0 0,1 1,0 0,0 1,15-6,-21 9,0 1,1 0,-1 0,0 1,0-1,1 1,-1 0,0 0,1 0,-1 1,0-1,0 1,0 0,1 1,-1-1,0 1,0-1,-1 1,1 0,0 1,-1-1,1 1,-1-1,0 1,1 0,-2 0,6 7,12 17,32 58,-40-62,1-2,1 1,0-2,2 1,20 19,-25-31,0 0,0-1,1 0,1-1,-1 0,1-1,0-1,0 0,1 0,0-1,0-1,-1 0,2-1,-1-1,0 0,0-1,0-1,1 0,-1-1,0 0,0-1,-1 0,17-7,-12 3,0 0,0-1,-1-1,0 0,-1-1,0-1,-1-1,0 0,0-1,-1-1,-1 0,-1-1,0 0,-1-1,0 0,12-27,-20 38,-1-1,-1 1,1 0,-1 0,0-1,0 1,0 0,-1-1,0 1,0-1,-1 1,1-1,-1 1,-2-7,2 9,0 1,0-1,0 1,0 0,-1-1,1 1,-1 0,0 0,1 0,-1 0,0 0,0 0,0 1,-1-1,1 1,0-1,0 1,-1 0,1 0,-1 0,0 0,1 0,-1 0,1 1,-1-1,0 1,1 0,-1 0,0 0,-3 1,-3 0,0 1,0 1,1 0,-1 0,1 0,0 1,0 0,0 1,0 0,1 0,0 1,0 0,0 0,1 0,0 1,0 0,-6 9,-3 5,1 1,1 0,0 1,-17 46,25-55,1 0,0 0,1 1,1-1,0 1,1 0,0-1,3 24,-1-31,0 1,0-1,1 0,0 1,1-1,0 0,0-1,0 1,1 0,0-1,0 0,0 0,1 0,0 0,0-1,1 0,0 0,10 7,-4-5,0-1,0 0,1-1,0 0,0-1,0-1,0 0,21 2,8-2,59-4,-1-5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5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407 793,'0'-6,"0"1,0 0,-1 0,1 0,-1 0,0 0,-1 0,1 0,-1 0,0 0,0 0,0 1,-5-8,3 9,1 0,0 0,-1 0,1 0,-1 1,0 0,0-1,0 1,0 1,0-1,0 0,0 1,-1 0,1 0,-1 0,-5 1,0-1,0 1,0 1,1 0,-1 0,0 1,0 0,1 1,-1 0,1 0,0 1,0 0,0 1,1 0,-1 1,1-1,1 1,-1 1,-12 14,4-5,2 1,0 1,1 1,1 0,0 0,2 1,-10 26,16-37,1 0,0 1,1-1,0 1,1-1,0 1,0 0,2 19,-1-26,0-1,1 1,-1-1,1 0,0 1,0-1,0 0,0 1,0-1,1 0,-1 0,0 0,1 0,0 0,-1 0,1-1,0 1,0 0,0-1,0 1,0-1,1 0,-1 0,0 0,0 0,1 0,-1-1,1 1,-1 0,1-1,-1 0,1 0,-1 0,1 0,-1 0,1 0,-1-1,5 0,8-2,0-1,1-1,-1 0,-1-1,1 0,-1-2,0 1,-1-2,0 0,0 0,21-21,3-6,-2-2,42-57,-24 20,-3-2,-3-3,-4-1,-4-2,50-152,-80 204,-1 0,7-63,-17 63,2 31,-1 0,1 0,0 0,0 0,0 0,-1-1,1 1,0 0,0 0,-1 0,1 0,0 0,0 0,-1 0,1 0,0 0,0 0,-1 0,1 0,0 0,0 0,-1 0,1 0,0 0,0 0,-1 0,1 0,0 1,0-1,-1 0,1 0,0 0,0 0,0 0,-1 1,1-1,0 0,0 0,0 0,0 1,0-1,-1 0,1 0,0 1,0-1,0 0,0 0,0 1,-27 51,-29 84,5 3,7 2,-35 191,75-306,-10 81,13-98,1-1,0 1,1 0,0-1,1 1,-1-1,1 0,1 0,0 1,4 7,-5-13,0 0,1 0,0 0,-1 0,1 0,0-1,0 1,1-1,-1 0,1 0,-1 0,1 0,-1 0,1-1,0 0,0 0,0 0,0 0,0-1,0 1,0-1,0 0,0 0,0 0,0-1,-1 1,1-1,5-2,11-2,0 0,0-2,-1 0,20-11,-2 0,-2-2,0-2,64-50,-87 61,0 0,0 0,-1-2,0 1,-1-1,0-1,-1 0,-1 0,-1-1,1 1,-2-2,7-24,-12 36,0 0,0 0,-1-1,0 1,0 0,0 0,0-1,-1 1,1 0,-1 0,0 0,-1 0,1 0,-3-5,4 9,0-1,-1 0,1 1,-1-1,1 1,-1-1,1 0,-1 1,0-1,1 1,-1 0,0-1,1 1,-1-1,0 1,1 0,-1 0,0-1,0 1,1 0,-1 0,0 0,0 0,0 0,1 0,-3 0,1 1,0 0,0 0,0 0,0 0,0 0,0 0,0 1,1-1,-1 1,0-1,1 1,-1 0,1 0,-2 1,-4 9,0 0,1 0,0 1,0-1,2 1,-1 0,2 1,0-1,-2 16,3-10,0 0,1 0,1 0,1-1,1 1,4 21,-5-36,-1 0,1 0,0-1,1 1,-1 0,1-1,-1 1,1-1,0 1,0-1,1 0,-1 0,1 0,-1 0,1 0,0 0,0-1,1 0,-1 1,0-1,1 0,-1-1,1 1,-1-1,1 1,0-1,0 0,0 0,-1-1,1 1,0-1,0 0,0 0,5-1,1 0,-1-1,0-1,1 1,-1-1,-1-1,1 0,0 0,-1 0,0-1,0-1,0 1,-1-1,11-11,4-10,-1 0,-2-2,0-1,27-61,-29 57,-71 264,53-225,1 0,-1 0,1 1,1-1,-1 0,1 0,0 1,0-1,0 0,1 0,0 0,0-1,0 1,0 0,5 5,-5-7,0 0,1-1,-1 0,1 1,0-1,-1 0,1 0,0-1,0 1,1-1,-1 1,0-1,0 0,1 0,-1-1,1 1,-1 0,0-1,1 0,-1 0,1 0,-1-1,1 1,3-2,3 0,-1-1,1-1,-1 0,0 0,0-1,-1 0,1-1,-1 1,-1-2,1 1,-1-1,0 0,6-9,5-5,-1-2,-1 0,19-38,-20 27,-2 0,-1-1,-1-1,10-64,-19 87,1 1,0 0,1 0,1 1,0-1,13-20,-18 30,2 0,-1 0,0 0,0 0,1 1,-1-1,1 0,-1 1,1-1,0 1,-1 0,1 0,0 0,0 0,0 0,0 0,0 0,0 0,0 1,0-1,1 1,-1-1,0 1,0 0,0 0,1 0,-1 0,0 1,0-1,0 0,0 1,0 0,0-1,1 1,-1 0,-1 0,1 0,0 0,0 0,0 1,-1-1,1 1,0-1,-1 1,1-1,1 5,10 10,-2 1,0 0,-1 1,-1 1,-1-1,10 32,-1-4,-11-32,-1-1,2 0,0-1,0 0,1 0,1 0,0-1,11 10,-14-15,0-1,1 0,0-1,0 0,0 0,1 0,-1-1,1 0,0 0,0-1,0 0,0 0,0-1,0 0,12-1,-10 0,0-1,0 0,-1-1,1 0,0 0,0-1,-1-1,0 1,16-10,16-14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5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443 125,'0'-7,"0"-8,0 1,-1 0,-4-18,5 30,0 0,0 0,-1 1,1-1,0 0,-1 0,0 0,1 0,-1 1,0-1,0 0,0 1,0-1,0 1,0-1,-1 1,1-1,0 1,-1 0,1 0,-1 0,1 0,-1 0,0 0,1 0,-1 0,0 1,0-1,0 0,1 1,-1 0,0-1,-3 1,0 1,1 0,-1 0,1 1,0 0,0-1,0 2,0-1,0 0,0 1,-6 5,-37 38,43-42,-39 43,3 1,1 1,3 3,2 0,-36 78,65-122,1 0,1 0,-1 0,1 0,1 1,0-1,0 1,1-1,-1 1,2 0,-1-1,2 1,1 14,-2-22,1 1,-1-1,1 1,0-1,0 1,0-1,0 0,0 1,0-1,0 0,0 0,0 0,0 0,1 0,-1 0,0 0,1 0,-1 0,1-1,-1 1,1-1,-1 1,1-1,0 1,-1-1,1 0,-1 0,1 0,0 0,-1 0,1 0,0 0,-1-1,1 1,-1-1,1 1,-1-1,3-1,7-2,-1 0,0-1,0-1,10-7,-18 12,57-46,-48 36,1 0,1 1,0 1,28-16,-39 24,1 0,0 1,1-1,-1 0,0 1,0 0,0-1,0 1,0 0,0 1,1-1,-1 1,0-1,0 1,0 0,0 0,0 0,-1 1,6 2,4 4,0 0,-1 1,14 14,-17-14,1-1,1 0,15 9,-17-13,0 0,0-1,1 0,13 3,31 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6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16 504,'23'-78,"43"-93,-11 28,-44 111,-9 23,0 0,1 0,1 0,0 0,0 1,10-16,-8 22,-3 12,-2 21,-1 1,-1-1,-2 0,-9 36,3-6,-8 70,-28 159,36-250,-2-1,-1 0,-3-1,-1 0,-24 41,16-41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6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1 820,'0'-13,"7"-11,22-2,19 4,15 12,4 8,3 18,-10 12,-15 9,-9 17,-10 13,-10 3,-8-6,-4-12</inkml:trace>
  <inkml:trace contextRef="#ctx0" brushRef="#br0" timeOffset="1">705 0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0:47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424 231,'-18'1,"1"1,-1 1,1 0,-1 1,1 1,0 1,1 0,-1 1,1 1,1 1,-1 0,1 1,1 0,-19 19,16-14,2 0,0 1,1 1,0 0,2 1,0 1,1 0,0 0,2 1,0 0,-7 29,15-46,0 1,0-1,1 0,-1 0,1 1,0-1,0 0,0 1,0-1,0 0,1 1,0-1,-1 0,1 0,0 0,1 0,-1 0,1 0,-1 0,1 0,0 0,0-1,0 1,4 3,-3-4,0 0,1 0,-1 0,0-1,0 0,1 0,-1 0,1 0,-1 0,1-1,0 1,-1-1,1 0,-1 0,1 0,0-1,-1 1,1-1,-1 0,1 0,-1 0,7-4,5-2,0-2,0 0,-1 0,0-1,-1-1,0-1,20-22,73-103,-90 115,16-22,0-3,1 2,63-63,-90 102,-1 1,1 1,0-1,0 1,1 0,-1 0,1 0,0 1,0 0,9-2,-13 5,1-1,-1 1,1 0,-1 0,1 0,-1 0,0 1,1-1,-1 1,1 0,-1 0,0 0,0 0,1 1,-1-1,0 1,0 0,-1 0,1 0,0 0,-1 1,1-1,2 5,3 3,0 2,-1-1,0 1,-1 0,-1 0,0 1,-1 0,0 0,0 0,-2 0,2 17,1 24,-2 72,-3-120,-2 31,-1-48,3-64,4 48,1 1,1 0,1 0,2 1,0 0,2 1,1 0,20-32,-22 39,2 1,0 0,0 1,2 0,0 1,1 0,0 2,0-1,2 2,-1 0,2 1,19-8,-32 15,1 1,-1 1,1-1,0 1,-1 0,1 0,0 1,0 0,0 0,0 0,-1 0,1 1,0 0,0 1,-1-1,7 3,-4 0,0 0,0 1,-1 0,0 0,0 1,0 0,-1 0,1 0,8 12,2 8,-1 0,-1 1,-1 1,20 57,-25-57,-4-13,0 1,1-1,1 0,13 24,-18-36,0-1,0 1,0-1,0 1,1-1,-1 1,0-1,1 0,0 0,-1-1,1 1,0 0,0-1,0 0,0 1,0-1,1 0,-1-1,0 1,0-1,0 1,1-1,-1 0,0 0,1 0,-1-1,0 1,7-3,-2 0,1 0,0-1,-1 0,0-1,8-5,41-34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2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0,'0'7,"6"2,16-1,11-1,6-2,10-2,16-1,5-1,-4-1,-13-1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2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0 276,'7'0,"22"-7,39-15,35-18,26-1,25-14,5-5,-23 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3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0,'-31'713,"-15"-280,44-416,1-1,10-36,23-60,66-117,63-73,-53 92,42-78,-139 228,-10 27,-1 1,0 0,0 0,0-1,0 1,0 0,0 0,0 0,0-1,0 1,-1 0,1 0,0 0,0-1,0 1,0 0,0 0,0 0,0-1,0 1,0 0,-1 0,1 0,0 0,0-1,0 1,0 0,-1 0,1 0,0 0,0 0,0 0,-1 0,1-1,0 1,0 0,0 0,-1 0,1 0,0 0,0 0,0 0,-1 0,1 0,0 0,0 0,0 0,-1 0,1 1,0-1,-1 0,-4 2,-1 1,1 0,-1 1,1-1,-9 9,-16 13,2 1,1 2,-40 53,55-66,2 2,-1-1,2 1,0 0,2 1,-1 0,2 0,1 1,-6 28,11-42,-1 1,1 0,0-1,0 1,1-1,-1 1,1-1,0 1,1-1,-1 1,1-1,0 0,1 0,-1 0,1 0,5 7,-2-6,-1 0,1-1,0 0,0 0,1 0,-1-1,1 0,0 0,0-1,12 5,8-1,0 0,0-2,0-1,1-1,43-1,-71-2,13 1,0-1,0 0,0-1,0 0,0-1,0-1,0 0,-1 0,1-1,14-8,0-7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1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0,'0'2,"-6"184,6-181,-1 0,1 0,0 0,0 0,0 0,1 0,-1-1,1 1,1 0,2 7,-3-10,0 1,1-1,0 0,-1 0,1 0,0 0,0-1,0 1,0 0,1-1,-1 0,0 1,1-1,-1 0,1 0,-1 0,1 0,-1-1,1 1,0-1,3 1,17 1,-1-1,1-1,-1-1,1 0,42-10,-51 8,1-1,-1-1,0 0,0 0,0-1,-1-1,0-1,0 0,22-18,-33 23,1 1,-1-1,1 0,-1 1,0-1,0 0,0 0,-1-1,1 1,-1 0,0-1,1 1,-2 0,1-1,0 1,-1-1,1 0,-1 1,0-1,0 1,-1-1,1 1,-1-1,1 1,-1-1,-3-5,4 8,0 0,0 0,0 0,0 1,-1-1,1 0,0 1,-1-1,1 0,0 1,-1-1,1 0,-1 1,1-1,-1 1,1-1,-1 0,0 1,1 0,-1-1,1 1,-1-1,0 1,0 0,1-1,-1 1,0 0,0 0,1 0,-1-1,-1 1,1 1,0 0,0 0,0 0,-1 0,1-1,0 2,0-1,1 0,-1 0,0 0,0 0,0 1,1-1,-1 0,0 2,-16 56,10-5,2 102,5-141,0 39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4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38,'0'-37,"0"57,-2 68,-29 231,-5 84,31-338,1-19,2 70,3-105,-1 0,2-1,0 1,0 0,1 0,0-1,1 0,0 1,0-1,1-1,11 16,-10-18,1-1,0 1,1-1,-1-1,1 1,0-1,1-1,-1 1,1-1,0-1,0 0,0 0,1-1,-1 0,1 0,-1-1,1 0,11-1,-3 0,0-1,1-1,-1 0,0-2,0 0,-1 0,1-2,26-12,-32 11,1 0,-1-1,12-10,23-27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4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0 148,'0'-7,"26"-2,36-20,27-4,18-4,-8 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4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1,'0'7,"0"15,0 24,0 24,0 20,0 22,0 17,0 8,0-7,0-5,0-18,0-19,-13-39,-5-41,1-42,4-14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1 106,'0'-4,"0"0,0 0,1 0,-1 0,1 0,0 0,0 1,1-1,-1 0,1 1,-1-1,1 1,0-1,1 1,-1 0,0 0,6-6,-3 5,0 1,0 0,0-1,1 2,-1-1,1 0,0 1,-1 0,1 1,11-3,-5 3,1 0,0 0,0 1,-1 1,1 0,-1 0,1 1,-1 1,1 0,20 9,-23-6,-1 0,1 0,-1 1,0 0,0 0,-1 1,0 1,-1-1,0 1,0 0,8 15,-13-21,0 1,1-1,-2 1,1 0,0 0,-1 0,0 0,0 0,0 1,0-1,-1 0,1 0,-1 1,0-1,0 0,-1 0,0 1,1-1,-1 0,0 0,-1 0,1 0,-1 0,0 0,0 0,0-1,-1 1,1-1,-1 1,1-1,-1 0,-6 5,-1-2,1 0,-1-1,0-1,0 1,-1-2,1 1,-1-1,0-1,0 0,0-1,0 0,0 0,0-1,0-1,-18-2,-11-5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5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87,'20'0,"26"0,26 0,20 0,14 0,3-13,-11-5,-8 1,-20-3,-22 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5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18,0 21,0 21,6 16,3 11,-1 1,-1-5,-3-8,-1-13,-1-21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6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544 2,'-40'-1,"4"1,-1 0,-60 10,86-8,-1 1,1 0,0 1,1 0,-1 0,1 1,-1 1,1 0,1 0,-1 1,1 0,-14 14,8-3,1 1,0 0,1 1,2 1,0 0,1 0,0 1,-6 27,-2 15,-14 110,22-103,3 2,3-1,6 81,0-122,2-1,0 0,3 1,0-2,2 1,1-1,1-1,1 0,2 0,17 25,-20-39,0 0,0-1,2-1,-1 0,1-1,1 0,0-1,1-1,0 0,0-1,0 0,1-2,1 1,27 5,-16-6,0-1,0-2,0 0,0-2,0-1,0-2,0 0,31-8,52-18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6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1 234,'0'-6,"0"1,1-1,-1 1,1-1,1 1,-1 0,1-1,0 1,0 0,0 0,1 0,0 0,0 1,0-1,0 1,7-7,-4 5,1 1,-1 0,1 0,1 1,-1 0,0 0,1 0,0 1,0 0,11-2,-8 3,0-1,0 2,0 0,0 0,0 1,0 0,0 1,1 0,-1 1,-1 0,1 1,0 0,0 0,-1 1,0 1,0 0,11 7,-12-4,-1 0,1 0,-1 1,-1 0,0 0,0 1,-1 0,0 0,0 1,-1 0,-1 0,0 0,-1 0,0 0,0 1,-1 0,-1-1,0 1,0 0,-1 0,-1 0,0-1,-1 1,0 0,0-1,-1 1,-1-1,-7 16,10-25,0 0,0 0,0-1,0 1,0 0,-1-1,1 1,0-1,-1 1,1-1,-1 1,1-1,-3 1,3-2,1 0,-1 1,1-1,-1 0,1 0,-1 0,0 0,1 0,-1 0,1 0,-1 0,0 0,1-1,-1 1,1 0,-1 0,1 0,-1-1,1 1,-1 0,1-1,-1 1,1 0,-1-1,1 1,0 0,-1-1,1 1,-1-1,-1-3,0-1,0 1,0 0,0 0,1-1,0 1,0-1,0 1,0-1,1-6,0-7,2-1,0 1,1 0,0 0,2 0,0 0,1 1,1 0,0 0,2 0,-1 1,18-22,-16 24,0 0,0 1,2 0,0 0,0 2,1-1,0 2,1 0,0 0,1 2,0-1,1 2,28-10,-38 15,0 1,0 1,0-1,0 1,0 0,0 0,0 1,-1 0,1 0,0 0,0 0,0 1,-1 0,1 1,-1-1,0 1,0 0,0 0,0 1,0-1,0 1,-1 0,0 0,0 1,4 4,8 13,-1 0,-1 0,-1 1,12 30,-24-49,23 54,-3 1,25 116,-37-130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7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70,'7'0,"15"0,18-7,15-2,4 1,0 1,2-11,-8-2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7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0,'7'7,"2"8,-1 9,-1 14,-2 13,-2 4,-1 1,-1-4,-1-10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7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16,0 11,0 10,0 17,0 14,0 9,13 5,5 2,-1 1,-3-1,-5-8,4-16,-1-5,-2-4,-3-12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7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54,'0'-2,"0"0,0 0,0 0,0 0,1-1,-1 1,0 0,1 0,0 0,-1 0,1 0,0 0,0 0,0 0,0 1,0-1,1 0,-1 1,1-1,-1 0,1 1,2-2,-1 1,0 1,0 0,1 0,-1 0,0 0,0 0,1 1,-1 0,0-1,1 1,-1 0,0 1,5 0,4 1,1 1,0 1,-1 0,0 1,1 0,16 11,4 6,-1 2,-2 1,0 2,-1 0,-2 2,26 37,-10-8,-2 3,48 98,-63-100,-3 2,-2 0,-3 1,-3 1,-2 1,-3 0,-3 0,-3 1,-3 0,-13 121,8-157,-1 0,-1 0,-2-1,-1 0,-1 0,-1-1,-30 50,29-58,-1-1,0-1,-2 0,0-1,0 0,-2-1,0-1,-1-1,0-1,-1 0,-20 9,-44 14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8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14,'0'-14,"0"16,0 28,0 28,-7 38,-2 28,0 21,2-1,2-13,9-14,3-14,15-25,2-19,18-19,8-17,3-12,-9-15,-11-6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8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1 224,'0'-7,"0"-15,7-4,28-11,36 1,31 7,26 1,17 5,-16 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9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1,'0'7,"0"15,0 24,0 18,0 17,0 15,0 12,0 0,0-5,0-13,0-15,-14-21,-3-33,0-19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09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77,'0'-13,"7"-5,8 1,16 4,8 3,5 4,15 16,10 13,7 17,-3 7,0 9,-13 8,-30-6,-46 0,-68-10,-65 0,-54-7,7-12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2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76,'13'0,"25"0,31 0,32-7,18-2,9-6,2 0,-13 1,-21 5,-27 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3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96,'7'0,"15"0,17 0,22 0,21 0,16 0,12-13,-1-5,-4 1,-14 3,-9 5,-19-4,-19 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4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138 1,'-1'0,"0"0,0 0,0 0,1 0,-1 0,0 1,0-1,1 0,-1 1,0-1,0 0,1 1,-1-1,1 1,-1-1,0 1,1-1,-1 1,1 0,-1-1,1 1,-1 0,1-1,0 1,-1 0,1-1,-1 2,-5 26,5-21,-28 297,17-208,-49 346,50-372,15-54,7-19,17-28,-26 28,118-167,109-206,-108 170,-76 127,-38 57,-10 12,1 10,0 0,0 1,1-1,-1 0,0 1,0-1,1 1,-1-1,0 1,1 0,-1 0,1 0,-1 0,1 0,-3 2,-26 22,1 1,2 2,1 0,1 2,1 1,2 1,-36 68,54-92,0-1,1 2,0-1,0 0,1 0,0 1,1-1,0 1,0 0,1-1,0 1,0 0,1-1,0 1,1-1,-1 1,2-1,-1 1,1-1,1 0,-1 0,1-1,1 1,-1-1,1 0,1 0,-1 0,1-1,0 0,1 0,0-1,-1 1,10 4,25 13,0-2,1-2,1-1,0-3,49 11,-88-25,27 7,0-1,0-1,40 1,-1-6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5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1 148,'13'0,"25"0,25 0,22-13,17-5,10 1,-7-3,-14 2,-10 3,-18-8,-21-1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5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0,'0'13,"0"18,0 24,0 15,0 9,0-1,0-9,0-2,0-5,0-8,0-12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8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18,'0'-13,"7"9,15 5,5 15,10 6,6 12,15 6,5-3,-9 6,-13-12,-14-17,-11-18,-9-8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7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0 187,'1'-10,"0"-1,1 1,0-1,1 1,0 0,1 0,0 0,0 1,1-1,1 1,-1 0,1 0,13-13,-16 19,0-1,1 1,-1 0,1 0,0 0,0 1,0-1,0 1,0 0,1 0,-1 1,1-1,-1 1,6-1,-6 2,-1 0,1 0,0 1,0-1,0 1,-1 0,1 0,0 0,-1 1,1-1,-1 1,0 0,1-1,-1 2,0-1,0 0,0 1,0-1,4 6,1 2,-1 1,0-1,0 1,-1 1,-1-1,0 1,0 0,-1 0,-1 0,0 1,2 14,1 23,0 71,-6-109,0 106,0-118,0 0,0-1,0 1,0 0,0 0,0 0,0 0,0 0,0 0,0 0,0 0,1 0,-1 0,0 0,0 0,0 0,0 0,0 0,0 0,0 0,0 0,0 0,1 0,-1 0,0 0,0 0,0 0,0 0,0 0,0 0,0 0,0 0,1 0,-1 0,0 0,0 0,0 0,0 0,0 0,0 0,0 0,0 0,10-20,10-30,-10 24,2 1,0 1,29-43,-32 54,1 0,1 1,0 0,0 1,1 1,0-1,1 2,16-10,-26 17,1 0,0 1,-1-1,1 1,0 0,0 0,0 0,0 0,0 1,0 0,0-1,0 1,0 1,0-1,0 1,0-1,0 1,0 0,0 1,-1-1,1 1,0-1,-1 1,1 0,-1 1,0-1,0 1,0-1,0 1,4 4,7 9,-2 0,0 1,-1 0,15 31,-22-40,13 29,-1 0,17 66,-13-37,-7-27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7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1 158,'0'-7,"20"-1,20-1,23-4,7-1,-1 3,1 2,-5 4,-7-12,0-2,-10-5,-13 2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7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1,'0'6,"0"16,0 11,6 12,3 13,-1 16,-1 9,-2 3,-2-6,-2-10,0-37,-1-24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8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1,'14'1,"0"0,0 2,-1 0,1 0,-1 1,0 1,0 0,-1 1,1 0,16 12,7 6,66 59,-70-52,-1 2,-2 2,-1 0,-2 2,-1 0,26 57,-13-14,-4 2,31 111,-49-133,-2 0,-2 0,-3 1,0 76,-8-99,-3-1,-1 1,-2-1,-2 0,-1 0,-1-1,-3 0,-18 43,11-42,-1-1,-2 0,-1-2,-2 0,-1-2,-47 45,31-38,-2-3,-2-2,-1-1,-59 30,-104 39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19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595 1,'-6'1,"1"0,-1 1,1 0,0 0,-1 0,1 1,0 0,0 0,1 0,-9 7,1-1,-16 14,0 1,1 1,2 1,0 1,2 2,1 0,2 2,-23 44,-2 15,-59 171,102-256,-30 83,4 2,-30 167,54-229,2 0,0-1,2 1,1 0,1 0,2-1,0 1,2-1,1 0,1 0,1-1,2 0,0-1,18 28,-9-23,1-1,2-1,1-1,1-1,1-1,1-1,58 39,-43-38,1-1,1-2,1-2,1-3,59 16,-16-14,1-3,0-4,1-5,0-3,165-15,-40-13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20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0,'-5'85,"-16"89,0-16,-12 445,32-575,1 0,2 0,1-1,0 1,3-1,14 48,-16-65,0-1,0 0,1 0,0 0,1-1,0 1,0-1,1-1,0 1,0-1,1 0,0-1,0 0,0 0,1-1,0 0,0 0,0-1,0-1,1 1,16 3,-12-5,1 0,-1-1,0-1,0 0,1-1,-1 0,0-1,0-1,0 0,0-1,-1 0,1-1,21-12,33-20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20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0 274,'0'-14,"7"-3,28-20,42-3,47-8,43 4,19 9,-1 11,-33 10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20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1,'0'20,"0"26,0 33,0 29,0 15,0 8,0-5,13-5,5-16,-1-19,-17-24,-8-36,-3-23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21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57 193,'0'-7,"0"-22,20-13,13 1,8 8,3 8,15 10,10 19,0 17,-12 18,-2 2,-11 8,-25 8,-37 9,-48-8,-59-1,-55-9,3-13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29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730 29,'-12'-1,"0"0,0-1,0 0,-16-6,16 4,1 1,-1 0,-1 1,-20-1,24 4,0 0,0 0,0 1,0 0,0 1,1 0,-1 0,1 1,0 0,0 0,0 1,1 0,-1 0,1 1,0 0,1 0,-1 1,1 0,-8 12,-3 6,2 1,0 0,2 1,-17 50,4 5,-27 147,7 89,43-288,-28 302,-5 42,35-372,-15 89,14-85,0 1,0 0,0-1,-1 0,1 0,-2 1,1-2,-1 1,-7 9,10-14,1 0,-1-1,1 1,-1-1,1 1,-1-1,0 0,1 1,-1-1,0 1,1-1,-1 0,0 0,1 1,-1-1,0 0,0 0,1 0,-1 0,0 0,1 0,-1 0,0 0,0 0,1 0,-1 0,0 0,0-1,1 1,-1 0,0 0,1-1,-1 1,0-1,1 1,-1 0,1-1,-1 1,1-1,-1 0,1 1,-1-1,0 0,-3-6,0 0,1 0,0 0,0 0,1-1,-2-7,-14-68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28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0,'0'14,"0"17,-20 16,-7 15,-11 9,0 0,0-7,7 1,-5-12,4-8,0-12,6-11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0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1,'861'0,"-848"0,-5-1,0 1,0 1,0-1,0 1,12 3,-19-4,0 1,0-1,0 0,0 1,0 0,-1-1,1 1,0-1,0 1,0 0,-1 0,1-1,0 1,0 0,-1 0,1 0,-1 0,1 0,-1 0,1 0,-1 0,0 0,0 0,1 0,-1 0,0 0,0 0,0 0,0 0,0 1,0-1,0 0,-1 0,1 0,0 0,0 0,-1 0,1 0,-1 0,1 0,-1 0,1 0,-1 0,0-1,1 1,-2 1,-74 122,-22 44,86-144,1 0,1 1,1 0,2 0,-6 31,11-15,2-41,0 0,-1 1,1-1,0 0,0 1,0-1,0 0,0 1,0-1,0 0,0 1,0-1,0 0,0 1,1-1,-1 0,0 1,0-1,0 0,0 1,0-1,1 0,-1 1,0-1,0 0,1 0,-1 1,0-1,0 0,1 0,-1 0,0 1,0-1,1 0,-1 0,0 0,1 0,8-11,6-22,1-11,34-64,-42 95,0-1,0 1,2 0,0 1,0 0,1 1,0 0,17-13,-24 21,1 1,-1 0,0-1,1 1,-1 1,1-1,0 1,-1 0,1 0,0 0,0 1,0-1,0 1,0 1,-1-1,1 0,0 1,0 0,0 0,-1 1,1-1,-1 1,1 0,-1 0,0 1,1-1,-1 1,0 0,-1 0,1 0,4 6,4 2,-1 1,-1 0,0 1,-1 0,0 1,-1 0,0 0,7 20,-10-21,-1 0,0 1,-1-1,0 1,1 20,-4-34,0 1,0-1,1 0,-1 0,0 1,0-1,0 0,0 1,0-1,0 0,0 1,1-1,-1 0,0 0,0 1,0-1,0 0,-1 1,1-1,0 0,0 1,0-1,0 0,0 1,0-1,0 0,-1 1,1-1,0 0,0 0,0 1,0-1,-1 0,1 0,0 0,0 1,-1-1,1 0,0 0,-1 0,1 0,-1 1,-3-18,5 6,0-1,0 1,1-1,1 1,0 0,1 0,0 0,0 0,1 1,0 0,1 0,0 0,1 1,0-1,1 2,-1-1,14-10,-5 5,0 1,0 1,1 1,1 0,-1 1,2 1,-1 1,1 0,25-5,6 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0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628 0,'0'7,"-13"28,-5 42,-19 47,-16 50,0 41,-10 31,5 13,-7 3,7-17,7-23,13-37,11-35,-2-45,4-52,6-69,6-78,6-24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1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0,'11'6,"0"-1,1 0,-1-1,1 0,0-1,22 3,39 11,-53-9,-1 0,0 2,-1 0,0 1,-1 0,0 2,0 0,26 29,-35-34,-1-1,-1 2,0-1,0 1,0 0,-1 0,0 0,-1 1,0 0,-1-1,0 2,0-1,-1 0,-1 0,0 1,0-1,-1 1,0-1,-3 21,1-23,-1 0,0-1,-1 1,1-1,-2 0,1 0,-1 0,0 0,0-1,0 0,-1 0,0 0,0-1,-1 0,0 0,-13 7,-10 4,0-2,-55 19,48-20,0-2,-59 9,90-19,1 0,-1-1,1 0,0 0,-1-1,-7-1,-9-10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1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142 782,'0'6,"0"10,-6 14,-3 23,-13 15,-3 3,3-4,-1 0,3-31,5-23</inkml:trace>
  <inkml:trace contextRef="#ctx0" brushRef="#br0" timeOffset="1">181 1,'0'13,"7"4,2 13,12 1,4-5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2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0,'0'13,"0"25,0 25,-20 29,-6 19,-13 10,1 4,6 2,3-8,6-18,6-19,1-24,2-28,3-19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2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30,'4'-3,"1"0,-1 0,1 0,0 0,0 1,0 0,0 0,0 0,0 1,1 0,-1 0,9-1,-2 1,0 0,-1 1,1 1,23 3,-20 0,1 1,-1 1,0 0,-1 1,1 0,-1 1,-1 1,1 0,-2 1,1 0,-1 1,-1 1,0 0,-1 0,0 1,-1 0,11 20,-18-28,-1 0,1 1,-1-1,0 0,0 1,-1-1,0 0,0 1,0-1,0 1,-1-1,0 0,0 1,0-1,-1 0,0 0,0 0,0 0,0 0,-1 0,0-1,0 1,0-1,-1 0,0 0,1 0,-1 0,0-1,-5 4,-9 6,0 0,0-1,-1-2,-1 1,-38 13,29-14,-1 0,-34 5,57-13,0-1,-1 0,1 0,-1-1,1 0,-1 0,1 0,0-1,-1 0,1-1,0 0,0 0,0 0,-13-7,18 7,0 0,-1 0,1-1,0 1,0 0,0-1,1 0,-1 1,1-1,-1 0,1 0,0 0,0 0,0 0,0 0,1 0,-1 0,1 0,0 0,0 0,0 0,0-1,0 1,2-6,9-39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2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0,'-1'20,"-1"-1,-1 1,-8 32,-3 10,-27 165,-38 270,78-495,-1 17,1 0,0 1,5 37,-4-53,1 0,0 0,0 0,1 1,-1-1,1 0,0-1,0 1,0 0,4 5,-4-8,0 1,0 0,-1-1,1 1,0-1,1 0,-1 0,0 1,0-2,0 1,1 0,-1 0,0-1,1 1,-1-1,1 1,-1-1,1 0,3-1,1 0,0 0,-1 0,0-1,1-1,-1 1,0-1,0 0,0 0,0 0,-1-1,10-8,54-55,-61 58,17-17,-2-1,0-1,-2 0,-1-2,-1-1,17-39,-29 30,-11 27,3 13,1 0,-1 1,0-1,1 0,-1 0,1 0,-1 0,1 1,-1-1,1 0,-1 0,1 1,-1-1,1 0,-1 1,1-1,-1 1,1-1,-1 0,1 1,0-1,-1 1,1-1,0 1,-1 0,-7 11,0 1,0 0,2 0,-1 1,2-1,0 1,0 0,-3 19,7-26,-1 1,1-1,0 0,1 1,0-1,0 1,1-1,-1 0,2 1,-1-1,1 0,0 0,0 0,1 0,0 0,0-1,1 1,5 6,-8-11,1 0,-1-1,1 1,0 0,0-1,0 1,0-1,0 1,0-1,1 0,-1 0,0 0,0 0,1-1,-1 1,1 0,-1-1,1 0,-1 0,1 0,-1 0,1 0,-1 0,1 0,-1-1,0 1,1-1,-1 0,0 0,1 0,2-1,36-21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3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18,'-7'-13,"-2"8,1 19,1 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4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137 908,'-2'19,"-2"0,0 0,-1-1,0 1,-2-1,-8 18,13-33,-21 57,-17 37,39-95,0 0,0-1,1 1,-1-1,0 1,-1-1,1 1,0-1,0 1,-1-1,1 0,0 0,-1 0,1 0,-1 0,0 0,-2 1,0-9,11-14,9-5,1 1,1 1,0 1,2 0,1 1,1 2,1 0,0 1,1 1,31-16,-50 31,1 0,0 0,-1 1,1 0,0 0,0 0,0 1,0 0,0 0,1 1,-1 0,0 0,10 1,-12 0,0 0,1 1,-1-1,0 1,-1 0,1 0,0 1,0-1,-1 1,0-1,1 1,-1 0,0 1,0-1,-1 0,1 1,-1 0,1-1,2 9,19 43,-17-36,1-1,0 0,19 29,-23-42,0 0,0 0,0-1,1 0,-1 1,1-1,0-1,0 1,1-1,-1 0,1 0,-1-1,1 1,0-1,0 0,7 1,-1-2,0 0,-1-1,1 0,-1 0,1-2,0 1,-1-1,0-1,0 0,1-1,-2 0,1 0,0-1,-1-1,0 0,0 0,-1-1,0 0,16-16,-12 9,0 1,-1-2,-1 0,0 0,-1-1,0-1,-2 1,0-1,-1-1,0 0,6-28,-12 42,-1 0,1 0,-1 0,1-1,-1 1,-1 0,1 0,0 0,-1 0,0 0,0 0,0 0,-1 0,1 0,-1 0,0 1,0-1,0 1,-4-5,4 6,0 0,0 0,0 1,-1-1,1 1,0 0,-1 0,1 0,-1 0,0 0,1 0,-1 1,0-1,1 1,-1 0,0-1,1 1,-1 1,0-1,1 0,-1 1,0-1,1 1,-1 0,0 0,1 0,-1 0,1 0,0 1,-3 1,-4 3,1 0,0 1,0 0,1 1,-1 0,2 0,-1 0,1 1,0 0,1 0,0 1,1-1,-6 19,6-18,1 0,0-1,1 1,0 0,0 0,1 0,1 1,0-1,0 0,1 0,0 0,1 0,0 0,5 15,-4-19,0-1,0 1,0-1,1 0,0-1,0 1,0-1,1 1,-1-1,1 0,0-1,0 1,0-1,6 2,0 0,0-1,0 0,0-1,0 0,1-1,22 1,-9-2,0-2,0-1,0 0,0-2,0-1,27-10,-13 1,0-2,68-39,-87 43,-1 0,-1-1,0-2,-1 0,0 0,27-35,-42 48,0 0,-1-1,1 1,-1-1,1 1,-1-1,0 0,0 0,0 1,0-1,0 0,-1 0,1 0,-1 0,0 0,0 0,0 0,0 1,0-1,-1 0,1 0,-1 0,-1-3,1 4,0 0,-1 1,1-1,-1 0,0 1,1 0,-1-1,0 1,0 0,0-1,0 1,0 0,0 1,0-1,-1 0,1 1,0-1,0 1,0-1,-1 1,1 0,0 0,-1 0,1 0,0 1,0-1,-1 1,1-1,-3 2,-6 2,0 0,-1 0,1 2,1-1,-1 1,1 1,0 0,1 0,-1 1,-13 15,9-8,0 1,1 0,2 1,-1 0,-12 28,22-40,0-1,0 1,0 0,1 0,0 0,0 0,0 0,1 0,-1 0,1 0,1 0,-1 0,1 0,1 7,-1-9,0 0,0 0,1-1,-1 1,1-1,-1 1,1-1,0 1,0-1,0 0,0 0,0 0,1 0,-1-1,1 1,-1 0,1-1,-1 0,1 0,0 0,0 0,0 0,-1 0,1-1,0 1,4-1,-1 0,0 0,0 0,0-1,0 0,0 0,0-1,-1 0,1 0,0 0,-1-1,1 1,-1-1,0-1,0 1,0-1,0 0,-1 0,1 0,-1 0,0-1,4-7,8-9,-2-1,0-1,17-41,-12 19,-2-1,-3-1,-1-1,11-94,-17 71,-3 0,-10-127,3 168,-1-1,-2 1,0 0,-2 0,-15-36,19 58,1-1,-1 1,-1-1,1 1,-2 1,1-1,-1 1,0 0,0 0,-1 0,0 1,0 0,-1 1,1-1,-1 2,0-1,-1 1,1 0,-1 1,0-1,-11-1,-25 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5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604 27,'-3'-3,"-1"1,1-1,-1 1,1-1,-1 1,0 0,0 0,0 1,0-1,0 1,-1 0,1 0,0 0,0 1,-1-1,1 1,0 0,-1 1,1-1,0 1,-1-1,1 1,0 1,0-1,-8 4,1 0,0 1,0 0,0 1,0 0,1 1,0 0,-14 16,10-9,0 1,1 0,0 1,2 1,0 0,-12 26,21-39,0 0,0 0,1 0,-1 0,1 0,0 1,0-1,1 0,0 1,0-1,0 0,1 0,-1 1,1-1,0 0,1 0,-1 0,1 0,0 0,0 0,1 0,0-1,-1 1,1-1,1 0,-1 0,1 0,-1 0,1-1,7 5,19 12,-16-12,-1 1,1 0,22 22,-34-30,0 1,-1-1,1 1,0 0,-1 0,0 0,1 0,-1 0,0 0,0 0,0 0,0 1,0-1,-1 0,1 1,-1-1,1 0,-1 1,0-1,0 0,0 1,0-1,-1 1,1-1,0 0,-1 1,0-1,0 0,1 0,-1 0,0 1,-3 2,-4 4,0 0,0-1,-1-1,0 1,-1-1,0-1,0 0,0 0,-1-1,0 0,-19 5,-4 1,-1-2,-59 7,94-16,-77 6,72-6,0 0,0-1,0 0,0 1,0-2,0 1,0 0,0-1,0 0,0 0,1-1,-6-2,10 4,-1 0,0 1,1-1,-1 1,1-1,-1 0,1 1,-1-1,1 0,-1 1,1-1,0 0,0 0,-1 0,1 1,0-1,0 0,0 0,0 0,0 1,0-1,0 0,0 0,0 0,0 0,0 1,0-1,1 0,-1 0,0 1,1-1,-1 0,0 0,1 1,-1-1,1 0,-1 1,1-1,0 1,-1-1,1 0,-1 1,1-1,0 1,0 0,-1-1,1 1,1-1,42-23,-37 20,49-22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0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1 353,'1529'0,"-1400"-6,163-28,90-6,-220 38,179-10,73-13,-354 16,72-20,-80 17,0 1,78-6,-34 15,-35 2,81-12,-12-5,106-21,-145 21,0 3,1 4,152 3,77-12,-10-1,1864 22,-2173-2,11-1,1 1,-1 0,1 1,-1 1,1 0,24 8,-38-10,1 0,-1 0,0 0,1 0,-1 0,1 0,-1 0,0 0,1 1,-1-1,0 0,1 0,-1 0,0 1,0-1,1 0,-1 0,0 1,0-1,1 0,-1 0,0 1,0-1,0 0,1 1,-1-1,0 0,0 1,0-1,0 0,0 1,0-1,0 1,0-1,0 0,0 1,0-1,0 0,0 1,0-1,0 0,0 1,0-1,0 1,-1-1,1 0,0 0,0 1,0-1,-1 0,1 1,0-1,0 0,-1 0,1 1,0-1,0 0,-1 0,1 1,0-1,-1 0,1 0,0 0,-1 0,1 0,-1 1,-59 15,-29-2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5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542 1,'-2'57,"1"-37,0-1,1 0,0 1,2-1,0 0,2 0,6 23,-9-39,-1-1,1 0,0 0,0 0,1 0,-1 0,0 0,1 0,-1 0,1-1,0 1,-1 0,1-1,0 1,0-1,0 0,0 0,0 0,0 0,0 0,1 0,-1 0,0-1,0 1,1-1,-1 1,0-1,1 0,-1 0,1 0,-1-1,0 1,1 0,-1-1,0 1,0-1,1 0,-1 0,0 0,0 0,0 0,3-2,7-5,0 0,0 0,-1-1,1 0,13-17,0-2,-2-1,28-45,-51 73,1 0,-1-1,1 1,0-1,0 1,-1 0,1-1,0 1,0 0,1 0,-1 0,0 0,0 0,0 0,1 0,-1 0,0 0,1 1,-1-1,4-1,-4 4,0-1,0 1,0-1,0 1,0-1,-1 1,1 0,0-1,-1 1,1 0,-1-1,0 1,0 0,1 0,-1-1,0 1,0 0,-1 0,1 3,-6 106,-37 205,28-238,-3-1,-3-1,-4-1,-2-2,-71 132,83-180,-1 0,-1-1,-1-1,-1-1,-1 0,-1-2,-40 31,45-40,-1-1,0 0,-1-1,1-1,-2 0,1-2,-1 0,0-1,0-1,0 0,-1-2,-21 1,34-3,0 0,1-1,-1 1,1-1,0 0,-1-1,1 1,0-1,0-1,0 1,0-1,0 0,0 0,1-1,-1 0,1 0,0 0,1-1,-8-7,8 6,0-1,0 1,0-1,1 0,0 0,1 0,-1 0,1-1,1 1,-1-1,1 1,1-1,-1 1,1-1,2-14,10-44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6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99,'1'-3,"1"1,-1 0,0 0,0-1,0 1,0-1,-1 1,1-1,-1 1,1-1,-1 1,0-1,0 0,0 1,0-1,-1 1,1-1,-1 1,1-1,-1 1,0-1,0 1,0-1,0 1,-3-4,1 3,0 0,0 0,-1 1,1-1,-1 1,0 0,0 0,0 0,0 0,0 1,0-1,0 1,-1 0,1 0,-5 0,0 1,-1 0,1 1,0-1,0 2,0-1,0 1,1 1,-1 0,0 0,1 0,0 1,0 1,0-1,0 1,1 0,0 1,0 0,0 0,1 1,-1-1,2 1,-7 9,5-6,0 0,0 0,1 1,1 0,-1 0,2 0,-1 1,2-1,0 1,0 0,1 0,0 1,1-1,1 0,0 0,2 16,10 26,23 60,11 43,-45-149,1 1,-2 0,1 0,-1 0,0 0,-1 0,0 0,-1 0,0-1,0 1,-1 0,0-1,-6 13,7-17,-1 1,0-1,0 0,0 0,0 0,-1 0,1 0,-1-1,0 1,0-1,0 0,-1-1,1 1,-1-1,1 1,-1-1,0-1,0 1,0-1,0 0,0 0,0 0,0 0,-6-1,9 0,-1 0,1 0,0 0,-1 0,1 0,0-1,-1 1,1-1,0 1,0-1,-1 0,1 0,0 0,0 0,0 0,0-1,0 1,0-1,1 1,-1-1,0 0,1 1,-1-1,1 0,0 0,-1 0,1 0,0 0,0-1,0 1,1 0,-1 0,0-1,1 1,0 0,-1-1,1 1,0 0,0-1,1-4,0-2,1-1,0 1,0 0,1-1,0 1,1 0,0 0,8-13,35-44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6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1,'-7'13,"-2"25,-6 25,-1 23,-10 16,-2 10,-8 14,1 4,7-6,1-17,6-21,-1-25,4-29,5-40,4-19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7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0,'14'0,"17"0,23 0,23 0,11 0,5 0,-14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7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83 413,'5'-1,"-1"0,1 0,0 0,-1-1,1 0,0 0,-1 0,0-1,0 1,0-1,0 0,0 0,7-8,-1 2,13-11,-1-1,0-1,-2 0,0-2,-2-1,-1 0,-1-1,-1-1,12-29,-25 54,-1-1,0 0,0 1,0-1,0 0,-1 1,1-1,-1 0,0 0,0 0,0 1,0-1,0 0,0 0,-1 0,1 1,-1-1,0 0,0 0,0 1,0-1,0 1,-1-1,1 1,-1 0,1-1,-1 1,0 0,0 0,0 0,0 0,-1 0,1 1,0-1,-1 1,1 0,-1-1,1 1,-1 0,0 0,1 1,-1-1,-5 0,-1 0,1 0,0 0,-1 1,1 1,0-1,-1 1,1 1,0-1,0 1,0 1,0 0,0 0,0 0,-10 7,5 0,0 1,0 1,1 0,1 0,0 1,1 1,0-1,1 2,-9 18,8-13,1 1,1 0,0 1,2 0,1 0,-4 33,8-50,1 1,-1-1,1 0,1 1,-1-1,1 0,0 1,0-1,0 0,1 0,-1 0,1 0,1 0,-1 0,1-1,0 1,0-1,0 1,0-1,1 0,0 0,-1-1,2 1,-1-1,0 0,1 0,-1 0,1-1,0 1,0-1,0 0,0-1,0 1,0-1,0 0,1 0,-1-1,0 0,1 0,-1 0,1 0,-1-1,0 0,7-2,2 0,-1-1,0-1,0 0,-1-1,1-1,-1 0,-1 0,1-1,-1 0,18-18,5-10,49-66,-51 60,-24 33,-1 0,2 1,-1-1,19-13,-26 21,0 0,1 0,-1 0,0 0,1 0,-1 0,1 1,-1-1,1 0,-1 1,1-1,-1 1,1-1,-1 1,1 0,0 0,-1 0,1 0,0 0,-1 0,1 0,-1 0,1 1,0-1,-1 0,1 1,-1 0,1-1,-1 1,1 0,-1 0,0 0,1 0,-1 0,0 0,0 0,0 0,0 0,0 1,0-1,0 0,0 1,0-1,0 2,4 12,-1 0,0 0,-1 0,-1 0,-1 1,0-1,0 1,-2-1,-3 21,3 57,10-102,4-13,6-9,1 1,2 1,42-44,90-67,-146 133,1 0,1 0,-1 1,1 0,21-8,-29 13,0 0,0 0,0 1,0-1,1 1,-1 0,0 0,0 0,1 0,-1 0,0 0,0 0,1 1,-1-1,0 1,0 0,0-1,0 1,0 0,0 0,0 1,0-1,0 0,0 1,0-1,-1 1,1-1,-1 1,1 0,-1 0,0 0,1-1,-1 1,1 4,4 7,-2 0,1 0,-2 0,0 0,0 1,-1-1,0 21,-2-10,-1-1,0 1,-7 31,8-53,0-1,0 1,-1-1,1 1,0-1,0 1,-1-1,1 1,-1-1,1 0,-1 1,0-1,0 0,1 1,-1-1,0 0,0 0,0 0,0 0,0 0,-1 0,-1 1,2-3,0 0,0 0,0 0,0 0,1 0,-1 0,0-1,1 1,-1 0,0-1,1 1,-1-1,1 1,0 0,0-1,-1 1,1-1,0 1,0-1,0 1,1-1,-1 1,0-2,1-15,1 0,1 0,0 0,2 0,-1 1,2-1,1 1,10-20,-10 22,1 1,0 0,1 1,1 0,0 0,0 1,1 0,1 1,20-16,-27 24,-1 0,0 1,0 0,1 0,-1 0,1 0,0 1,-1 0,1 0,0 0,0 0,0 1,0 0,0 0,0 0,0 0,-1 1,1 0,0 0,0 1,-1-1,1 1,-1 0,1 0,-1 0,0 1,1-1,-1 1,-1 0,1 0,0 1,4 5,5 5,-1 2,0 0,-1 0,0 1,-2 0,14 33,-11-18,-2 1,-1 0,-1 1,5 53,-8-29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9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0,'0'14,"0"10,0 8,0 5,0 10,6-3,3-16,-1-13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1:39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1,'13'7,"5"15,-1 24,-4 24,-3 20,-31 22,-44 17,-45-12,-4-27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36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66,'0'-13,"0"-18,0 9,0 29,0 34,0 28,0 17,0 13,0-3,0-12,-7-33,-2-25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38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1 335,'783'-106,"-703"98,287-50,-350 55,-1-2,1 0,-1 0,21-11,-35 14,1 1,0-1,0 0,-1 0,1 0,-1 0,1 0,-1-1,0 1,0-1,0 0,3-4,-5 5,1 0,-1 0,1 0,-1 0,0 0,0 0,0 0,0 0,0 0,0 1,-1-1,1 0,-1 0,1 0,-1 0,1 0,-1 1,0-1,0 0,0 1,0-1,0 0,-2-1,-1-1,1 0,-1 0,0 0,0 0,0 1,0 0,0 0,-1 0,0 0,1 1,-1 0,0 0,0 0,0 0,0 1,-1 0,1 0,0 0,-1 1,1 0,0 0,-1 0,1 0,0 1,0 0,-1 0,1 1,-8 3,1-1,0 2,1 0,-1 0,2 1,-1 0,1 1,0 0,0 0,1 1,0 1,-8 10,1 4,1 1,2 1,0 0,-17 49,-23 115,44-157,3-13,0 0,2 0,0 0,2 0,0 1,1-1,2 25,-1-45,0 1,0 0,0-1,0 1,0-1,0 1,0-1,0 1,0 0,0-1,0 1,0-1,1 1,-1-1,0 1,0-1,1 1,-1-1,0 1,1-1,-1 1,1-1,-1 0,0 1,1-1,-1 0,1 1,-1-1,1 0,-1 1,1-1,-1 0,1 0,-1 0,1 0,0 1,-1-1,1 0,-1 0,1 0,-1 0,1 0,-1 0,1-1,0 1,-1 0,1 0,-1 0,1 0,-1-1,1 1,-1 0,1 0,-1-1,1 1,-1 0,1-1,-1 1,0-1,1 1,0-1,28-32,-26 28,6-5,4-8,0 0,2 2,0 0,1 0,20-14,-32 27,0 0,1 1,-1-1,1 1,0 0,0 0,0 0,0 1,0-1,0 1,1 0,-1 1,0 0,1-1,-1 2,0-1,0 1,1-1,-1 1,0 1,0-1,0 1,0 0,0 0,0 0,-1 1,7 4,11 9,36 35,-43-35,1-1,1-1,0-1,1 0,29 14,-42-24,1-1,-1 0,1 0,0-1,-1 0,1 0,0 0,0-1,0 0,0 0,0 0,0-1,0 0,0 0,-1 0,1-1,0 0,-1 0,1 0,-1-1,0 0,0 0,0 0,9-8,-5 3,0 0,-1 0,0-1,-1 0,0-1,9-14,-13 18,0 0,0 0,0-1,0 1,-1-1,0 1,-1-1,1 0,-1 1,-1-1,1 0,-1-10,-1 15,1 1,0-1,0 0,-1 0,1 1,-1-1,0 0,0 1,1-1,-1 1,0-1,0 1,0-1,-1 1,1-1,0 1,0 0,-1 0,1 0,-1 0,-2-2,3 3,-1-1,1 1,0 0,-1 0,1 0,-1 0,1 0,0 0,-1 0,1 1,0-1,-1 0,1 1,0-1,0 1,-1-1,1 1,0 0,0-1,0 1,0 0,0 0,0 0,0 0,0 0,0 0,0 0,0 0,-1 3,-1-1,1 1,-1 0,1 0,-1 1,1-1,1 0,-1 1,1-1,-1 1,1 0,1-1,-1 1,1 0,-1 0,1-1,1 1,-1 0,1 0,-1-1,2 1,1 5,-1-4,1-1,0 0,0-1,0 1,0 0,1-1,0 0,0 0,0 0,1 0,-1-1,1 0,0 0,0 0,0 0,0-1,11 4,-4-2,1 0,1 0,-1-2,0 0,1 0,-1-1,1-1,0 0,-1-1,1 0,-1-1,24-7,-27 6,-1-1,0 0,0 0,0-1,-1 0,0-1,0 0,0 0,-1-1,1 0,-2 0,1 0,-1-1,0 0,0-1,-1 1,7-17,-8 13,0-1,-1 0,-1 0,0 0,0 0,-1-1,-1 1,0 0,-4-23,2 18,1 1,1 0,0 0,5-28,-4 41,0 0,1 0,-1 0,1 0,0 0,0 0,1 1,-1-1,1 1,0 0,0-1,0 1,0 1,0-1,0 0,1 1,0-1,-1 1,1 0,0 1,0-1,0 1,0-1,0 1,5-1,-5 2,0-1,0 1,0-1,0 1,0 0,0 0,0 1,0-1,0 1,-1 0,1 0,0 0,0 1,-1-1,1 1,-1 0,1 0,-1 0,0 1,1-1,-1 1,-1-1,1 1,0 0,-1 0,1 0,2 5,0 7,1-1,-2 1,0 1,-1-1,0 1,-1-1,-1 29,0-25,0-1,1 1,0-1,2 0,7 24,-8-37,-1 1,1-1,0 0,0 0,1 0,-1 0,1-1,0 1,0-1,1 0,-1 0,1 0,0-1,0 0,0 0,1 0,-1-1,1 1,-1-1,12 2,-4-2,1 0,-1-1,0-1,1 0,-1-1,1 0,-1-1,0-1,0 0,0-1,0 0,-1-1,1 0,-1-1,0 0,-1-1,0 0,20-18,-18 16,-2-1,1-1,-2 0,1 0,-1-1,-1-1,0 1,-1-1,0-1,-1 1,-1-1,0-1,-1 1,-1-1,0 0,3-19,-7 26,0-1,-1 0,0 1,0-1,-1 1,0-1,-4-8,6 15,-1 1,1-1,0 1,-1-1,1 1,-1 0,0-1,1 1,-1 0,0-1,0 1,0 0,0 0,0 0,0 0,0 0,0 0,-1 0,1 0,0 0,-1 1,1-1,0 0,-1 1,1-1,-1 1,1 0,-1-1,1 1,-1 0,1 0,-1 0,1 0,-1 0,1 0,-1 0,1 1,-1-1,1 1,0-1,-1 1,1-1,-1 1,1 0,0 0,-2 1,-4 3,1 0,-1 0,1 1,1 0,-1 0,1 1,0-1,1 1,-1 0,1 1,1-1,0 1,0-1,-4 16,6-20,0 1,1 0,0 0,-1 0,1 0,0 0,1 0,-1 0,1 0,0-1,0 1,0 0,0 0,1-1,-1 1,1-1,0 1,0-1,0 0,1 1,-1-1,1-1,-1 1,1 0,0 0,0-1,1 0,-1 0,0 0,1 0,-1 0,1-1,5 3,6 0,-1-1,1 0,-1 0,1-2,0 0,0-1,0 0,0-1,0 0,-1-2,1 0,-1 0,1-1,-1-1,0 0,-1-1,1-1,19-13,25-22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18:39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264 267,'1'-9,"-1"1,-1-1,1 1,-2-1,1 1,-1 0,-4-13,5 19,0 0,-1 0,1 0,-1 0,1 0,-1 0,1 0,-1 1,0-1,0 1,0-1,0 1,0 0,0-1,0 1,-1 0,1 0,0 1,-1-1,1 0,0 1,-1 0,1-1,-1 1,1 0,0 0,-1 0,1 1,-5 0,-2 1,0 1,0 0,1 0,-1 1,1 0,0 0,0 1,0 0,1 0,-1 1,1 0,1 0,-1 1,1 0,0 0,-8 14,7-12,1 1,1-1,-1 1,2 1,-1-1,1 1,1-1,0 1,1 0,0 1,0-1,1 0,1 12,0-21,-1 0,1 0,1 0,-1 0,0 0,0 0,1 0,-1 0,1 0,0 0,-1 0,1 0,0-1,0 1,0 0,1 0,-1-1,0 1,0-1,1 1,-1-1,1 0,0 1,-1-1,1 0,0 0,0 0,-1 0,1-1,0 1,0 0,0-1,0 1,0-1,0 0,0 0,0 0,0 0,0 0,0 0,2-1,4 0,-1-1,1-1,-1 1,0-1,0-1,0 1,0-1,-1 0,11-9,37-37,-41 37,0 0,0 0,1 2,1 0,0 0,0 2,1 0,0 0,27-9,-26 15,0-2,-1 0,1-1,-1-1,0 0,-1-1,0-1,0 0,20-17,-33 24,-1 0,0 1,1-1,0 1,-1-1,1 1,0 0,0-1,-1 1,1 0,0 0,0 1,0-1,1 0,-1 1,0-1,0 1,0 0,0-1,0 1,1 0,1 1,0 1,0 0,-1 0,0 1,1 0,-1-1,0 1,0 0,0 1,-1-1,5 7,1 2,1-1,0 0,1 0,1-1,-1 0,20 12,-23-17,0-2,1 1,-1-1,1 0,0-1,0 0,0 0,0 0,0-1,1-1,-1 1,0-1,11-2,-9 1,0-1,0 0,-1-1,1-1,0 1,-1-1,0-1,0 0,0 0,-1 0,0-1,0-1,10-9,-3 1,-2 0,1-1,-2-1,0 0,15-29,-26 42,1 0,0 0,-1 0,0 0,0-1,0 1,0 0,-1-1,0 1,0-1,0 1,0 0,-1-1,0 1,1 0,-3-6,2 8,0 0,1 1,-1-1,0 0,0 1,-1-1,1 1,0-1,0 1,-1-1,1 1,-1 0,1-1,-1 1,1 0,-1 0,0 0,0 1,1-1,-1 0,0 1,0-1,0 1,0-1,0 1,0 0,0 0,0 0,0 0,0 0,1 0,-1 1,0-1,0 1,0-1,0 1,-3 1,-2 2,0 0,1 0,-1 0,1 1,0 0,0 0,0 0,1 1,0 0,0 0,0 1,1-1,0 1,0 0,1 0,0 0,0 1,-2 7,-1 6,0-1,2 1,0 0,1 0,1 33,2-49,0-1,1 1,-1-1,1 1,0-1,1 0,-1 1,1-1,-1 0,1 0,1 0,-1 0,0-1,1 1,0-1,0 1,0-1,0 0,1 0,-1 0,1-1,-1 1,1-1,0 0,0 0,0 0,1 0,-1-1,0 0,8 2,10 1,0-1,1-1,-1 0,40-4,-35 0,-1-1,1-1,-1-1,0-1,0-1,-1-2,0 0,43-24,-4-10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1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1,'0'608,"4"-534,3 1,22 95,-13-87,8 124,-23 24,-2-183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3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0,'-2'20,"0"0,-2-1,0 1,-1-1,-1 0,-1 0,0 0,-13 20,8-13,0 0,-8 34,20-60,0 1,-1-1,1 1,0-1,0 1,0-1,0 1,0-1,0 1,0-1,0 1,0-1,0 1,0 0,0-1,0 1,0-1,0 1,1-1,-1 1,0-1,0 0,0 1,1-1,-1 1,0-1,1 1,-1-1,0 0,1 1,-1-1,1 0,-1 1,1-1,-1 0,1 0,-1 1,0-1,1 0,-1 0,1 0,-1 0,1 0,0 0,-1 0,1 0,-1 0,1 0,0 0,33-6,-23 3,15-3,-1 2,0 0,1 2,-1 1,1 1,29 3,-48-2,0 1,0-1,0 1,0 0,0 1,-1-1,1 1,-1 1,1-1,-1 1,-1 0,1 0,0 1,-1 0,0 0,0 0,-1 1,1-1,-1 1,0 0,-1 1,1-1,-1 0,-1 1,1 0,2 12,-3-10,-1 0,0 0,-1-1,0 1,0 0,-1 0,0-1,-1 1,0 0,0-1,-1 1,0-1,0 0,-1 0,0 0,0-1,-1 1,0-1,-1 0,1 0,-1-1,0 0,-15 11,11-8,-1-1,0 0,-1-1,0 0,0-1,0 0,-1-1,0 0,0-1,0-1,0 0,-1 0,1-2,-22 1,33-2,1 0,0 0,-1 0,1 0,0-1,0 1,-1 0,1-1,0 1,0-1,-1 0,1 1,0-1,0 0,0 1,0-1,-1-1,-4-15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3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1,'2'35,"1"0,11 47,-2-13,152 759,-97-523,-53-266,-11-118,-3 54,-1-50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4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1 200,'0'-13,"0"-18,6-10,10 2,8 7,13 10,7 8,3 6,-6 25,-11 23,-11 17,-14 20,-21 10,-16-4,-15-15,-6-20,6-24,11-17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5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71 662,'2'-17,"0"0,1 0,0 1,2 0,7-22,7-23,-14 42,17-88,-20 96,-1 0,0 0,-1-1,0 1,-1 0,0-1,-4-13,5 23,-1 0,1-1,-1 1,0 0,0 0,0 0,0 0,0 0,-1 0,1 0,0 1,-1-1,0 0,1 1,-1-1,-3-1,3 2,1 0,0 1,-1-1,0 1,1 0,-1 0,1-1,-1 1,1 0,-1 0,1 1,-1-1,0 0,1 0,-1 1,1-1,-1 1,-2 1,0 0,-1 1,1 0,-1 0,1 1,0-1,0 1,1 0,-1 0,1 1,0-1,0 0,0 1,-2 5,-1 3,1 1,0-1,1 1,1 0,0 0,1 1,0-1,1 0,1 16,0-23,1-1,0 1,0-1,0 1,1-1,0 0,0 0,1 0,0 0,0 0,0 0,1-1,-1 1,1-1,1 0,-1 0,1-1,-1 1,2-1,-1 0,0-1,8 5,-4-3,0-1,1 0,-1-1,1 0,0 0,0-1,0 0,0-1,0 0,0-1,0 0,0 0,12-3,-8 0,-1 0,1-1,-1-1,1 0,-1-1,-1-1,1 0,17-13,-5-1,0 0,-1-2,-1-1,-1-1,-2-1,0-1,22-41,-33 52,-1-1,0 0,-1-1,-1 0,6-28,-11 40,0 0,0-1,0 1,-1 0,1 0,-2-1,1 1,-1 0,0 0,0-1,0 1,-1 0,0 0,0 1,-1-1,0 0,0 1,0-1,-8-9,9 13,-1-1,0 1,0 0,0-1,0 1,0 1,0-1,0 0,-1 1,1-1,0 1,-1 0,0 0,1 1,-1-1,1 1,-1 0,0 0,1 0,-1 0,0 0,1 1,-1 0,1-1,-1 1,1 1,-1-1,1 0,0 1,-1 0,1 0,0 0,0 0,1 0,-1 1,-4 4,0 0,-1 0,2 1,-1-1,1 2,0-1,1 1,-1 0,2 0,-1 0,2 1,-1 0,-2 11,5-14,0 0,0 1,0-1,1 1,0-1,1 0,0 1,0-1,0 0,1 0,0 1,0-1,1 0,0-1,0 1,1-1,0 1,0-1,0 0,1 0,0-1,0 1,0-1,1 0,0-1,0 1,0-1,0 0,9 3,-1 0,0-2,1 0,-1 0,1-1,0-1,1 0,-1-2,0 1,1-2,-1 0,1-1,-1 0,18-5,-10 0,0-1,-1-1,0-1,0-1,-1-1,-1 0,0-2,36-30,-1-7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5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252 604,'0'-2,"0"0,0 0,0 0,0-1,0 1,0 0,-1 0,1 0,-1 0,1 0,-1 0,0 0,0 0,0 0,0 0,0 0,0 1,-1-1,1 0,0 1,-1-1,1 1,-1-1,0 1,0 0,1 0,-1-1,0 1,0 1,0-1,0 0,0 0,0 1,0-1,0 1,0 0,-1-1,1 1,0 0,0 0,-4 1,0 0,1 0,0 0,0 1,-1-1,1 1,0 0,1 1,-1-1,0 1,1 0,-1 0,1 0,0 1,0-1,0 1,-4 6,-10 19,2 1,1 0,2 1,0 1,3 0,-10 45,18-69,1 1,0-1,1 1,0-1,0 1,1-1,0 0,0 1,1-1,0 0,0 0,1 0,5 10,-7-15,1 0,0 0,0-1,-1 1,1-1,1 1,-1-1,0 0,1 0,-1 0,1 0,0 0,-1 0,1-1,0 0,0 1,0-1,0 0,0 0,0-1,0 1,1-1,-1 1,0-1,0 0,0 0,1-1,-1 1,0-1,0 1,0-1,0 0,0 0,0 0,0-1,0 1,5-4,-1 1,0-1,0-1,0 1,-1-1,0 0,0 0,0-1,-1 0,0 0,0 0,-1 0,0-1,0 0,-1 0,0 0,2-9,4-17,-1 1,4-59,-2-14,-5-1,-19-211,10 289,-1 0,-1 0,-1 0,-14-33,9 43,12 19,-1-1,1 1,0 0,0 0,-1 0,1 0,0 0,0 0,-1 0,1-1,0 1,0 0,-1 0,1 0,0 0,0 0,-1 0,1 0,0 0,0 0,-1 0,1 1,0-1,0 0,-1 0,1 0,0 0,0 0,0 0,-1 0,1 1,0-1,0 0,0 0,-1 0,1 0,0 1,0-1,0 0,-2 4,1-1,-1 1,1-1,0 1,1-1,-1 1,1 0,-1-1,1 5,0 34,2 0,2-1,1 1,3-1,1 0,2-1,1 0,3-1,1-1,1 0,41 63,-48-87,0-1,1-1,0 1,1-2,0 1,1-2,0 0,1 0,19 9,-25-14,0-1,0-1,1 0,-1 0,1-1,0 0,-1 0,1-1,0 0,0 0,0-1,0-1,0 1,0-1,0-1,0 0,-1 0,13-5,17-13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6.9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95 274,'-3'-3,"1"1,-1-1,0 1,0-1,0 1,0 0,-1 0,1 1,-1-1,1 1,-1-1,1 1,-1 0,0 0,0 1,-4-1,6 1,1 1,-1-1,0 1,0 0,1-1,-1 1,1 0,-1 0,1 0,-1 0,1 0,-1 0,1 1,0-1,0 0,0 1,-1-1,1 1,1 0,-1-1,0 1,0-1,1 1,-1 0,1 0,-1-1,1 1,0 0,-1 0,1 0,0-1,0 1,1 0,-1 2,0 9,1 0,1 0,0-1,0 1,1 0,1-1,0 0,10 19,-13-27,1 0,1-1,-1 1,0-1,1 1,0-1,0 0,0 0,0-1,0 1,0 0,1-1,4 3,-5-4,-1-1,1 1,0 0,0-1,0 0,-1 0,1 0,0 0,0 0,0 0,-1-1,1 1,0-1,0 0,-1 1,1-2,0 1,-1 0,1 0,-1-1,5-3,-3 2,1-2,0 1,-1 0,0-1,0 0,0 0,0 0,-1 0,5-11,20-59,-14 34,25-52,-26 76,-12 17,-1 0,1 0,-1 0,0 0,1 1,-1-1,0 0,1 0,-1 0,1 1,-1-1,0 0,0 0,1 1,-1-1,0 0,1 0,-1 1,0-1,0 0,0 1,1-1,-1 0,0 1,0-1,0 1,0-1,0 0,1 1,-1 0,6 47,-5-36,0-2,0 0,1 0,0 0,0-1,1 1,1-1,-1 0,2 0,-1 0,8 11,-10-18,1 1,-1 0,1-1,-1 0,1 1,0-1,0 0,0 0,0-1,0 1,0-1,1 1,-1-1,0 0,1 0,-1-1,1 1,-1-1,1 1,-1-1,1 0,-1 0,1-1,-1 1,1-1,-1 0,1 0,-1 0,0 0,1-1,-1 1,3-3,3-1,-1 0,1-1,-1 0,0-1,-1 1,1-2,-1 1,-1-1,0 0,0 0,0-1,-1 0,0 0,-1 0,0 0,0-1,-1 1,3-21,0 3,-2 0,-1 0,-2-1,0 1,-6-49,1 149,11-29,2 0,2 0,1-1,3 0,1-1,2-1,2-1,1-1,52 71,-52-91,-8-21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7.3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1 156,'0'-10,"0"-2,0 1,0 0,1 0,5-19,-5 27,0 0,0 0,1-1,-1 1,1 0,0 0,0 1,0-1,0 0,0 1,1-1,-1 1,1-1,-1 1,1 0,0 0,0 1,0-1,5-2,3 0,-1 1,1 0,0 1,-1 0,1 0,0 1,0 0,0 1,0 1,0 0,0 0,0 1,0 0,0 1,-1 0,1 1,-1 0,16 9,-18-9,-1 1,0 0,0 0,0 1,0 0,-1 0,0 1,0-1,-1 1,0 1,0-1,0 1,-1 0,-1 0,1 0,-1 0,0 0,-1 1,0 0,-1-1,1 1,-2 0,1 16,-3-14,0 0,0-1,-1 1,0-1,-1 1,0-1,-1 0,0-1,0 1,-1-1,0 0,-1 0,0-1,0 1,-1-2,0 1,0-1,-17 11,7-6,-1-1,0 0,0-2,-1 0,-1-1,1-1,-1 0,-33 4,3-7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18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3461,'11'-1,"0"-1,0 1,0-2,0 0,0 0,0-1,-1 0,0 0,11-8,12-7,36-30,120-98,83-60,226-137,-262 159,-156 117,92-60,66-24,341-228,-334 192,41-29,72-37,55-38,-332 241,-12 9,123-101,-104 67,3 3,4 5,199-108,1 17,-273 153,-22 6,0 1,0-1,1 0,-1 0,0 0,0 0,1 1,-1-1,0 0,0 0,0 0,1 1,-1-1,0 0,0 0,0 1,0-1,0 0,0 0,1 1,-1-1,0 0,0 1,0-1,0 0,0 0,0 1,0-1,0 0,0 1,0-1,0 0,0 1,-1-1,1 0,0 0,0 1,0-1,0 0,0 0,0 1,-1-1,1 0,0 0,0 1,0-1,-1 0,1 0,0 0,0 0,-1 1,1-1,0 0,-1 0,-24 21,-12 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3:20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4693,'2'-3,"0"0,0 0,1 0,-1 0,1 0,0 1,0-1,0 1,0-1,0 1,0 0,0 0,1 1,6-3,4-4,42-31,-1-3,71-70,-64 55,214-211,-244 236,138-120,-69 66,-45 36,2 1,2 4,3 2,82-44,-113 71,-2-2,1-2,-2-1,28-25,99-107,19-15,-14 30,82-66,40-35,374-390,-594 564,465-439,-53 98,-398 341,182-165,-203 182,1 2,116-70,-28 20,48-33,81-61,-228 153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2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1,'0'0,"1"0,-1 0,0 0,0 0,1 0,-1 0,0 0,0 0,1 0,-1 0,0 0,0 0,1 0,-1 0,0 0,0 0,1 1,-1-1,0 0,0 0,0 0,1 0,-1 1,0-1,0 0,0 0,1 0,-1 1,0-1,0 0,0 0,0 1,0-1,0 0,0 0,0 1,0-1,0 0,0 0,0 1,0-1,0 0,0 0,0 1,0-1,0 0,0 0,0 1,0-1,0 0,0 0,0 1,-10 17,7-12,-56 89,-118 145,169-231,-23 34,31-42,-1 0,1 0,-1 0,1 0,-1 0,1 0,0 0,-1 0,1 0,0 1,0-1,0 0,0 0,0 0,0 0,0 1,0-1,0 0,1 0,-1 0,0 0,1 0,-1 0,1 0,-1 0,1 0,-1 0,1 0,0 0,0 0,0 0,-1 0,1 0,0-1,0 1,0 0,1 0,9 3,1 0,0 0,0-1,0-1,0 0,0 0,0-2,20 0,51 7,-73-4,1 0,-1 0,-1 1,1 1,-1 0,0 0,0 1,0 0,-1 0,0 1,0 0,0 1,-1 0,0 0,-1 0,0 1,0 0,-1 0,0 0,-1 1,1 0,-2 0,0 0,0 0,-1 0,0 1,0-1,-2 1,1-1,-1 1,-1-1,0 1,0-1,-1 1,0-1,-1 0,0 1,-1-2,0 1,0 0,-7 10,1-6,0 0,0 0,-1-1,-1-1,0 0,-1 0,0-1,-1-1,0 0,-23 11,28-16,0 0,-1-1,0 0,0 0,0-1,-1-1,1 0,-1 0,1-1,-1 0,1-1,-1 0,0 0,1-2,-1 1,1-1,0-1,-11-3,17 4,0 1,0-1,0 0,0 0,1-1,-1 1,1-1,-1 0,1 1,0-1,0-1,1 1,-1 0,0-1,1 0,0 1,0-1,0 0,1 0,-1 0,1 0,0 0,0 0,0-1,0 1,1 0,0-1,0 1,1-5,7-36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09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2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1 261,'1604'0,"-1151"20,-44-1,-324-13,150 27,42 4,271-33,-299-6,28-17,-34 0,97 19,252-16,165-9,-731 25,39-3,1-4,107-24,-6 1,295-18,-309 31,62-4,-178 18,1-2,-1-2,55-17,-2 2,-78 19,53-14,-44 2,-21 15,1-1,-1 1,0-1,1 0,-1 0,0 1,0-1,0 0,0 1,0-1,0 0,0 0,0 1,0-1,0 0,0 1,0-1,0 0,-1 1,1-1,0 0,-1 1,1-1,0 0,-1 1,1-1,0 1,-1-1,0 0,-28-25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3.2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0,'0'27,"0"28,0 25,0 26,7 27,2 12,-1-6,13-13,1-15,-2-13,-5-16,2-23,-2-40,-10-45,-7-16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3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63 151,'0'-6,"0"-1,1 1,-1 0,1-1,1 1,-1 0,1 0,0 0,1 0,-1 0,1 0,0 1,1-1,-1 1,1 0,0 0,0 0,1 1,0 0,-1-1,1 2,1-1,-1 0,0 1,1 0,0 0,0 1,0 0,0 0,0 0,0 1,0-1,1 1,-1 1,0 0,1-1,-1 2,0-1,1 1,-1 0,10 3,-11-2,0 0,0 1,0-1,-1 1,1 0,-1 1,0-1,0 1,0 0,0 0,0 0,-1 0,0 1,0-1,0 1,-1 0,1 0,-1 0,0 0,0 0,-1 0,0 1,0-1,0 1,0-1,-1 6,1 9,-1-1,-1 0,-1 0,-1 0,0 0,-7 19,1-8,-1-2,-2 1,-28 50,32-65,-1 0,-1-1,0 0,-1-1,0 0,-1 0,-1-1,-22 16,32-25,0 0,-1 0,1 0,0 0,-1 0,1-1,-1 0,0 1,1-2,-1 1,0 0,1-1,-1 1,0-1,0 0,0 0,1-1,-1 1,0-1,0 0,1 0,-1 0,0 0,-3-3,-24-21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4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1362,'3'0,"-1"-1,1 0,-1 0,0 0,1-1,-1 1,0 0,0-1,0 0,0 1,0-1,0 0,0 0,0 0,-1 0,1 0,-1 0,0-1,2-3,6-7,22-31,-3-1,46-95,-63 114,-1 0,-2 0,0-1,-2 0,-1-1,-1 1,1-46,-5 69,0 1,0 0,0-1,0 1,-1-1,1 1,-1 0,0-1,0 1,0 0,-1 0,1 0,-1 0,1 0,-1 0,0 0,0 0,-1 1,1-1,0 1,-1 0,0-1,1 1,-1 0,0 1,0-1,0 0,0 1,0 0,-1-1,1 1,0 1,0-1,-1 0,1 1,-5-1,3 2,-1-1,0 0,0 1,1 0,-1 0,1 1,-1 0,1 0,0 0,-1 0,1 1,0 0,0 0,1 0,-1 1,1 0,0 0,0 0,0 0,0 0,-4 7,1 3,0 0,1 0,1 1,0 0,1 0,1 0,0 0,1 0,0 1,2-1,0 1,0-1,1 1,1-1,5 20,-5-27,1-1,-1 1,1 0,1-1,-1 0,1 0,0 0,1 0,0 0,0-1,0 0,1 0,8 6,-8-8,0 0,0-1,1 1,-1-2,1 1,0-1,0 0,0 0,0-1,0 0,0 0,0 0,0-1,1 0,-1-1,0 0,8-2,2-1,0-1,0-1,-1 0,0-1,0-1,-1-1,0 0,-1-1,0 0,0-1,-1-1,0 0,17-22,-17 19,-1-1,0-1,-2 0,1 0,-2-1,-1 0,0-1,-1 0,-1 0,-1-1,5-31,-9 41,-1 0,0 1,-1-1,0 0,-4-15,5 24,0 0,0 0,0-1,-1 1,1 0,0 0,-1 0,1-1,-1 1,1 0,-1 0,0 0,1 0,-1 0,0 0,0 0,0 0,1 1,-1-1,0 0,0 0,0 1,0-1,-1 0,1 1,0-1,0 1,0 0,0-1,-1 1,1 0,0 0,0 0,0-1,-1 1,1 1,0-1,0 0,-1 0,1 0,0 1,0-1,0 0,-1 1,1-1,0 1,0 0,0-1,0 1,0 0,0-1,0 1,-1 2,-4 2,1 1,0-1,1 1,-1 0,1 0,0 1,1-1,-1 1,1 0,0 0,1 0,0 0,-2 13,1-5,1 0,0 0,1 0,1 0,1 0,2 16,-2-25,0 0,0-1,0 1,1-1,0 0,0 1,1-1,-1 0,1 0,0 0,1-1,-1 1,1-1,0 0,0 0,0 0,0 0,1-1,0 0,-1 0,1 0,0 0,1-1,-1 0,0 0,1 0,-1-1,1 0,-1 0,1 0,0 0,-1-1,1 0,0-1,-1 1,1-1,0 0,5-2,16-4,0-1,-1-1,0-1,0-2,46-28,-37 17,0-2,-2-1,39-40,-57 51,-1-1,-1-1,0 0,16-30,-26 42,0-1,0 0,0 0,-1 0,0 0,0 0,0-1,-1 1,0 0,0-1,0 1,-1-1,0 0,-1 1,1-1,-1 1,-1 0,-2-10,3 14,1 0,-1 0,0 0,0 0,0 0,-1 1,1-1,0 0,-1 1,1-1,-1 1,1-1,-1 1,0 0,1 0,-1-1,0 1,0 0,0 1,0-1,0 0,0 1,0-1,0 1,0-1,0 1,0 0,-1 0,1 0,0 0,0 1,0-1,0 0,0 1,0-1,0 1,0 0,0 0,0 0,-3 1,-3 4,-1-1,1 1,-1 0,2 0,-1 1,1 0,-8 11,5-5,0 1,1 0,1 0,1 1,0 0,1 1,-5 18,8-23,0-1,1 1,0-1,1 1,0 0,1 0,0 0,1 0,0-1,1 1,5 19,-6-27,0-1,0 1,0 0,0 0,1-1,-1 1,1-1,-1 1,1-1,0 0,0 0,0 0,1 0,-1 0,0 0,1 0,-1-1,1 1,0-1,-1 0,1 0,0 0,0 0,0 0,-1 0,1-1,0 0,5 1,-4-2,1 1,-1-1,1-1,-1 1,0 0,1-1,-1 0,0 0,0 0,0-1,0 1,-1-1,1 0,-1 0,1 0,-1 0,0-1,4-5,3-7,-1 0,-1-1,0 1,-1-2,0 1,-2-1,0 0,2-21,12-153,-18 187,3-64,-9-128,3 178,0 0,-1 0,-2 1,0-1,-1 1,0 0,-1 1,-2-1,0 1,0 1,-20-26,28 41,0-1,0 1,0 0,-1-1,1 1,0 0,-1 0,1 0,-1 0,0 0,1 0,-1 0,0 0,-2 0,4 1,-1 0,1 0,-1 0,0 0,1 0,-1 1,1-1,-1 0,1 0,-1 1,0-1,1 0,-1 0,1 1,-1-1,1 0,-1 1,1-1,0 1,-1-1,1 1,0-1,-1 1,1-1,0 1,-1-1,1 2,-2 3,1 0,-1 1,1-1,1 1,-1-1,1 1,0-1,1 7,7 49,2 0,3-1,3-1,3 0,1-2,42 81,-49-114,1-1,1 0,1 0,27 29,5-5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5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37 228,'0'-3,"0"0,-1 0,0 0,1 0,-1 1,0-1,0 0,-1 0,-2-4,-6 2,1 21,7-6,0 1,1-1,0 0,0 1,1-1,1 1,0-1,0 0,1 1,4 13,-5-20,0 0,1 0,0 0,0 0,0 0,0-1,0 1,1-1,-1 1,1-1,0 0,0 0,0 0,1-1,-1 1,1-1,-1 0,1 1,0-2,0 1,0 0,0-1,0 0,0 0,0 0,0 0,1-1,6 1,-6-1,1-1,0 0,0 0,-1 0,1 0,-1-1,1 0,-1 0,0 0,0-1,0 0,0 0,0 0,-1-1,1 1,-1-1,0 0,0 0,0-1,-1 1,4-7,3-5,-1-1,-1 1,0-2,-2 1,6-20,-4 17,-6 38,-1-4,1-1,0 0,1 1,0-1,1 0,1 0,0-1,1 1,0-1,11 16,-13-23,0 1,0-1,0 0,1 0,0-1,0 0,0 0,1 0,9 6,-11-9,-1 1,1-1,0 0,-1 0,1 0,0-1,0 1,0-1,-1 0,1 0,0 0,0-1,0 1,-1-1,1 0,0 0,-1 0,5-2,-2-1,0 0,0 0,0 0,0-1,0 0,-1 0,0-1,0 1,-1-1,1 0,-1 0,0-1,-1 1,0-1,0 0,4-13,1-9,0-1,5-50,-7 35,-2 0,-2-48,24 207,14 92,36 262,-76-432,-2-24,-1-12,-4-30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5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263 187,'0'-7,"0"-9,0-14,6-10,10 3,14 8,10 8,-3 14,13 22,-3 15,-8 9,-12 12,-36 9,-38 15,-43 9,-39-5,-19-14,17-19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6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4674,'1'-8,"0"0,1 0,0 0,0 1,1-1,-1 0,2 1,-1 0,1 0,0 0,1 0,-1 1,10-10,22-28,2 2,2 2,88-68,108-67,88-39,94-43,94-49,83-51,163-99,2618-1598,-3077 1864,-291 185,328-230,-323 224,0 0,0-1,13-17,-21 15,-17 12,-56 33,-26 24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6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1,'-7'0,"-9"0,-14 13,-17 4,1 6,1-2,9 4,23-4,14-5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07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3397,'-6'9,"0"-1,0 0,-1 0,-1-1,1 0,-1 0,0-1,-18 11,-3 4,-20 16,45-34,8-6,34-27,321-229,-18 31,104-55,971-552,33 47,-626 338,-44-35,-534 312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2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62 117,'-3'0,"0"-1,0 1,1-1,-1 1,0-1,0 0,1 0,-1 0,1 0,-1-1,1 1,-1-1,1 0,0 1,-1-1,1 0,0 0,1 0,-1-1,0 1,-2-5,3 6,0 0,1-1,-1 0,0 1,1-1,-1 1,1-1,-1 0,1 1,0-1,0 0,0 1,0-1,0 0,0 1,0-1,1 0,-1 1,1-1,-1 1,1-1,-1 1,1-1,0 1,0-1,0 1,0-1,0 1,0 0,0 0,0-1,1 1,-1 0,0 0,1 0,2-1,3-2,0 0,1 1,-1 0,1 0,0 1,0 0,0 0,0 1,0 0,0 0,1 1,-1 0,0 0,12 3,-9-1,1 2,-1-1,0 1,0 1,0 0,-1 1,0 0,0 0,12 11,-6-3,0 0,-1 2,-1 0,0 1,-1 0,-1 1,-1 0,-1 1,0 0,12 36,-17-35,0 2,-2-1,-1 0,0 1,-1-1,-2 1,0-1,-1 1,-1-1,-1 0,-1 0,-1 0,-1-1,-1 0,-13 26,-1-10,21-35,1-1,0 1,-1-1,1 0,0 1,-1-1,1 0,-1 1,1-1,-1 0,1 1,-1-1,1 0,-1 0,1 0,-1 0,1 1,-1-1,1 0,-1 0,1 0,-1 0,1 0,-1 0,0-1,0 1,0-1,1 0,-1 1,0-1,0 0,1 0,-1 0,0 0,1 0,-1 0,1 0,-1 0,1 0,0 0,-1 0,1 0,0 0,0-1,-4-16,1 0,1-1,0 1,2-1,0 1,1 0,1-1,0 1,1 0,2 0,0 0,0 1,2-1,0 1,1 1,1 0,0 0,1 0,1 1,0 1,1 0,1 0,0 1,0 1,2 0,-1 1,1 1,1 0,0 1,1 0,-1 2,1 0,1 1,30-7,-35 10,0 1,0 0,1 1,-1 1,0 0,1 0,-1 2,0 0,0 0,20 7,-25-6,0 0,-1 1,1 0,-1 0,0 0,0 1,0 1,-1-1,0 1,0 0,0 0,-1 1,0 0,0 0,0 0,-1 0,6 16,-4-6,-2 1,0-1,0 1,-2 0,0 0,-2 27,3 21,-3-65,5 28,-5-29,1 1,-1 0,0 0,0 0,1 0,-1-1,0 1,1 0,-1 0,1-1,-1 1,1 0,-1 0,1-1,0 1,-1-1,1 1,0-1,-1 1,1-1,0 1,0-1,-1 1,1-1,0 0,0 0,0 1,1-1,12-6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3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77 159,'-1'8,"0"1,-1-1,0 0,0 0,0 0,-7 13,-3 9,1 5,1 0,2 0,2 1,1-1,1 2,2 39,2-71,1-1,-1 1,1-1,0 1,0-1,0 1,1-1,-1 0,1 1,0-1,0 0,1 0,-1 0,1-1,6 7,-6-7,0-1,0 0,0 0,0-1,0 1,0 0,1-1,-1 0,1 0,-1 0,1 0,-1-1,1 1,0-1,-1 0,6 0,-1-1,-1-1,1 1,-1-1,1-1,-1 1,0-1,0-1,0 1,0-1,-1 0,0-1,1 1,-2-1,1-1,0 1,-1-1,0 0,4-7,-4 6,0-1,0-1,-1 1,-1 0,1-1,-1 0,-1 0,1 0,-2 0,1 0,-1-1,-1 1,0-15,-1 18,0 0,0-1,-1 1,0 0,0 0,-1 0,1 0,-1 1,0-1,-1 1,0-1,0 1,0 0,0 1,-1-1,1 1,-1 0,0 0,-1 0,-8-4,1 0,4 4,0-1,1 0,-1 0,1-1,0-1,-9-9,16 15,0-1,0 0,-1 1,1-1,1 0,-1 0,0 0,0 0,1 0,-1 0,1 0,-1 0,1 0,0 0,0 0,0 0,0 0,0 0,1 0,-1 0,1 0,-1 0,1 0,0 0,-1 0,1 0,0 0,0 0,1 1,-1-1,0 0,0 1,1-1,-1 1,1 0,0-1,-1 1,3-1,10-10,1 1,0 1,1 0,0 1,1 1,0 1,0 0,1 1,-1 1,1 0,0 1,1 2,23-2,-37 4,1 0,-1 1,1-1,-1 1,0 1,1-1,-1 1,0 0,0 0,0 0,0 1,0-1,0 1,-1 0,9 8,-6-4,0 1,-1 0,0 0,0 0,-1 1,0-1,-1 1,5 13,0 5,-2 1,0 1,-2-1,-1 1,0 34,-6 78,1-239,-1 63,1 1,2-1,6-42,-3 57,2 1,-1 0,2 0,1 1,0 0,1 0,1 0,1 2,13-18,-20 28,1 0,0 1,0-1,1 1,0 0,0 0,0 1,0-1,1 2,-1-1,1 1,0 0,0 0,1 0,-1 1,0 1,1-1,-1 1,1 0,-1 1,1 0,0 0,-1 0,1 1,-1 0,13 4,-8 0,-1-1,1 2,-1 0,-1 0,1 1,-1 0,0 1,-1 0,0 0,0 1,-1 1,0-1,0 1,11 20,-9-10,0 0,-1 1,-1 0,0 0,-2 1,-1-1,4 31,-7-27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3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41,'0'-36,"0"31,0 25,-18 223,1-51,12 302,5-389,0-68,-2 0,-9 50,7-69,0 1,-1-2,-1 1,0 0,-2-1,-14 25,-2-13,0-11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3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62,'6'0,"10"0,14 0,23-13,22-5,12 1,-10 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4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9,'6'0,"3"-7,0 5,-2 9,-2 17,-2 17,-1 15,-2 19,0 9,0 3,0 1,-1-1,1-10,0-36,0-27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5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1 108,'-1'-4,"2"0,-1-1,0 1,1 0,0 0,0 0,0 0,0 0,1 0,-1 1,1-1,0 0,0 1,1-1,-1 1,1 0,0 0,5-6,-3 5,1 1,-1 0,1 0,0 0,-1 0,1 1,0 0,1 0,-1 1,0-1,10 1,-6 0,1 0,-1 1,0 1,0 0,0 0,1 1,-1 0,-1 1,1 0,0 1,-1-1,1 2,-1 0,0 0,12 10,-15-10,-1 0,0 1,0 0,-1 0,0 0,0 0,0 1,-1 0,0 0,0 0,0 0,-1 0,0 0,1 13,-2-8,-1-1,0 1,-1-1,0 1,-1-1,0 0,-1 0,0 0,-5 11,1-6,0 0,-1 0,-1-1,0-1,-1 1,0-1,-2-1,1 0,-2-1,0 0,0-1,-23 15,-1-11,35-15,1 0,-1 1,1-1,-1 0,1 0,-1 0,1 0,-1-1,1 1,-1 0,1-1,-1 1,1-1,0 1,-1-1,1 1,0-1,-1 0,1 0,0 0,0 0,-2-1,-6-20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5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1,'0'6,"0"10,0 15,0 8,0 5,0 8,0 8,0-5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5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33,'0'-14,"7"3,2 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5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16,0 21,0 17,0 8,0 6,0 1,0 0,0-1,0-9,0-9,0-23,0-31,0-32,0-12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6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136 115,'0'-4,"0"0,0 0,0 0,1 0,-1 0,1 1,0-1,0 0,1 0,-1 0,1 1,0-1,0 1,0-1,0 1,3-3,0 1,0 1,0 1,0-1,1 1,-1 0,1 0,0 0,-1 1,11-3,-4 2,0 0,-1 0,1 1,1 1,-1 0,0 1,0 0,0 1,0 0,0 1,23 7,-27-7,-1 0,0 1,0 1,0-1,-1 1,1 0,-1 1,0-1,0 1,-1 0,1 1,-1 0,0-1,0 1,-1 1,0-1,0 1,-1 0,1 0,1 7,-3-8,-1 0,0-1,0 1,-1 0,0 0,0 0,0-1,-1 1,1 0,-1-1,-1 1,1 0,-1-1,0 1,0-1,-1 0,0 0,0 0,0 0,0 0,-1-1,-7 9,-3 1,-1 0,-1-2,1 1,-2-2,-23 13,11-8,-1-1,-54 18,73-29,0-1,0 0,-1-1,1 0,-1-1,0 0,1-1,-1 0,1 0,-1-2,-12-2,20 3,0 0,0-1,0 0,1 0,-1 0,0 0,1 0,-5-4,-13-20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6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5 358,'4'-2,"1"1,0-1,0 0,-1 0,1-1,-1 1,0-1,0 0,0 0,0 0,0 0,4-6,1 1,14-12,-1-2,0 0,26-37,-42 52,-2-1,1 0,-1 0,0 0,-1-1,0 1,3-12,-5 15,-1 0,1 1,-1-1,0 0,0 0,0 1,-1-1,0 0,0 1,0-1,0 1,-1-1,0 1,0 0,-2-5,3 7,-1-1,1 1,0 0,-1 0,0 0,1 0,-1 0,0 0,0 0,0 1,0-1,-1 1,1-1,0 1,-1 0,1 0,0 0,-1 0,0 0,1 1,-5-2,3 3,0-1,0 1,0-1,1 1,-1 0,0 0,0 1,1-1,-1 1,1 0,0-1,-1 2,-3 2,-2 3,0 0,0 0,1 1,1 0,-1 0,1 1,1 0,0 0,-6 15,6-12,2-1,0 2,1-1,0 0,1 1,0-1,1 20,1-29,0 0,0 1,1-1,0 0,0 1,0-1,0 0,1 0,-1 0,1 0,0 0,0 0,1-1,-1 1,1-1,0 1,0-1,0 0,0 0,0 0,1-1,0 1,-1-1,1 0,0 0,7 3,4-1,0-1,0 0,0-1,1-1,-1-1,1 0,-1-1,0 0,0-1,30-8,23-9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7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36,'0'-1,"0"-1,1 0,-1 0,0 0,1 0,0 1,-1-1,1 0,0 1,0-1,0 0,0 1,0-1,0 1,0 0,1-1,-1 1,2-2,-2 3,0-1,-1 1,1 0,0-1,0 1,0 0,-1-1,1 1,0 0,0 0,0 0,0 0,-1 0,1 0,0 0,0 0,0 0,0 0,-1 0,1 1,0-1,0 0,-1 1,1-1,0 0,0 1,-1-1,1 1,0-1,-1 1,1 0,0-1,-1 1,1-1,-1 1,1 0,-1 0,0-1,1 1,-1 0,0 0,1-1,-1 1,0 1,7 21,0-1,-2 1,-1 0,-1 0,-1 0,0 1,-3 24,2 4,3 610,-3-638,-2-11,1 0,0 0,1 0,1 0,0-1,0 1,1 0,1-1,0 0,7 14,-9-24,1 1,-1 0,1-1,-1 1,1-1,0 0,0 0,0 0,0 0,0 0,0-1,1 1,-1-1,1 0,-1 0,1 0,-1-1,1 1,-1-1,1 0,-1 0,1 0,0 0,-1 0,1-1,-1 0,1 0,6-2,0-1,1 0,-1 0,0-1,0 0,-1 0,1-1,-1-1,9-8,-8 4,-1 0,-1 0,0-1,0 0,-1-1,-1 0,0 0,0 0,-2-1,1 0,2-16,0 2,-6 25,0 0,0 0,0 0,0 0,0 0,1 0,-1 0,1 1,0-1,0 1,0-1,0 1,0 0,1 0,-1 0,1 0,-1 0,1 0,0 1,-1-1,1 1,0 0,0 0,0 0,0 0,0 0,0 1,0 0,4-1,22 1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7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7,'-7'0,"-2"-7,7 11,4 12,2 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5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1,'0'13,"0"18,0 10,-6 18,-3 19,-6 16,-1 5,-10 7,-2-10,5-13,-1-8,-10-17,2-24,6-32,7-16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8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1 992,'1'-6,"1"1,0-1,1 1,-1 0,1-1,0 1,0 1,1-1,-1 0,1 1,0 0,1 0,-1 0,1 0,-1 1,1-1,0 1,0 0,11-3,-14 6,1 0,0 0,0 0,-1 0,1 1,0-1,-1 1,1 0,0 0,-1 0,0 0,1 1,-1-1,1 0,-1 1,0 0,0-1,0 1,0 0,0 0,1 3,35 48,-37-51,8 14,0 0,-2 0,0 1,-1 0,0 1,-2-1,0 1,-1 0,0 0,-1 31,-2-47,1 0,-1 0,0 0,0 0,0-1,-1 1,1 0,0 0,-1 0,1 0,-1-1,1 1,-1 0,0 0,0-1,0 1,0 0,0-1,0 1,0-1,0 0,-1 1,1-1,-1 0,1 0,-1 0,1 0,-3 1,2-2,0 0,0-1,1 0,-1 1,0-1,1 0,-1 0,0 0,1 0,-1 0,1-1,0 1,-1 0,1-1,0 1,0 0,0-1,0 0,0 1,0-1,0 0,0 1,1-1,-1 0,1 0,-1 0,1-3,-4-6,1-1,1 0,0 0,0 1,1-2,1 1,0 0,1 0,0 0,1 0,0 1,5-16,-4 20,0-1,0 1,1 0,0 0,0 0,0 0,1 1,0 0,1 0,-1 0,1 0,0 1,1 0,-1 0,1 1,0 0,0 0,0 1,13-5,-14 6,1 0,0 0,0 0,0 1,0 0,0 1,0-1,0 2,0-1,0 1,0-1,0 2,12 3,-13-3,-1 1,0 0,0 0,0 0,0 1,0-1,-1 1,0 0,0 0,0 1,0-1,0 1,-1 0,0 0,0 0,-1 1,4 7,7 21,-7-15,1-1,1 0,1 0,0 0,17 22,-23-36,0 0,1-1,-1 1,1-1,0 0,0 0,0 0,0 0,1-1,-1 1,1-1,0 0,-1-1,1 1,0-1,0 0,0 0,0-1,0 1,0-1,0 0,0-1,0 1,0-1,0 0,9-3,-3 0,1-1,-1 0,0 0,-1-1,1-1,-1 0,0 0,-1-1,0 0,0-1,-1 0,10-13,-2 0,0-1,-2-1,-1 0,14-36,-25 56,0 1,-1-1,0 0,0 1,0-1,0 0,-1 0,1 0,-1 0,0 0,0 0,0 0,-1 1,1-1,-1 0,0 0,-2-4,1 5,0 0,0 0,0 0,0 1,-1-1,1 1,-1 0,1 0,-1 0,0 0,0 0,0 0,0 1,0-1,0 1,-1 0,1 0,0 0,-7 0,8 0,-1 1,0-1,0 1,0 0,0 0,0 0,0 1,0-1,0 1,0-1,0 1,0 0,0 0,1 0,-1 1,0-1,1 1,-4 1,2 1,0 0,1 0,-1 0,1 0,0 0,0 0,0 1,1 0,-4 8,0 6,0 0,1 1,1 0,-2 27,5-41,1 0,0 0,-1 0,2 0,-1 0,1 0,0 0,0 0,1 0,-1-1,1 1,1-1,-1 1,1-1,6 10,-5-10,1 0,1 0,-1-1,0 1,1-1,0 0,0-1,0 0,1 0,-1 0,1 0,-1-1,10 2,0 0,0-1,0 0,0-1,0 0,0-2,1 0,-1 0,0-2,1 0,-1-1,0 0,-1-2,1 0,-1 0,0-1,0-1,0-1,-1 0,-1-1,1 0,-1-1,20-21,-4 2,30-40,-50 57,-1 1,0-2,-1 1,0-1,-1 0,8-26,-13 37,0 0,-1-1,1 1,-1-1,1 1,-1 0,0-1,0 1,0-1,0 1,-1 0,1-1,-1 1,1 0,-1-1,0 1,0 0,0 0,0-1,0 1,-1 0,1 0,-1 0,1 1,-1-1,0 0,1 0,-3-1,2 3,0-1,0 0,0 1,0-1,0 1,1 0,-1 0,0 0,0 0,0 0,0 0,0 0,0 0,0 1,0-1,0 1,1 0,-1-1,0 1,0 0,1 0,-1 0,0 0,1 0,-1 1,1-1,0 0,-1 1,1-1,0 1,0-1,0 1,0 0,-1 2,-16 25,1 0,-16 39,28-56,0 1,1 1,0-1,1 0,0 1,1 0,1-1,0 16,1-26,0 0,0 0,1-1,-1 1,1 0,-1-1,1 1,0 0,0-1,0 1,0-1,1 0,-1 1,2 1,-2-3,0 0,0 0,0-1,0 1,0-1,0 1,0-1,0 1,0-1,0 0,0 1,0-1,0 0,0 0,0 0,0 0,0 0,1 0,-1 0,0 0,0 0,0-1,2 0,2-1,0-1,0 1,0-1,0-1,-1 1,0-1,1 0,-1 0,0 0,-1 0,1-1,2-4,18-32,-1 0,-3-1,-1-1,-2-1,-2 0,15-80,-12 18,8-195,-26 164,-1 121,-1 0,-1 0,0 1,-1-1,0 1,-8-16,12 29,-1 0,1 0,-1 0,0 0,0 0,0 0,0 0,0 0,0 0,0 1,-1-1,1 1,-1-1,1 1,-1-1,0 1,1 0,-1 0,0 0,0 0,0 0,0 0,0 0,0 0,-3 0,3 2,0 0,-1 1,1-1,0 1,1-1,-1 1,0 0,0-1,1 1,-1 0,1 0,-1 0,1 0,0 1,0-1,0 0,0 0,0 1,1-1,-1 0,1 1,-1 3,-8 39,1 0,-3 81,12 96,-1-205,1 52,3-1,3 1,20 85,-24-144,-1-1,1 1,1-1,0 1,0-1,1-1,11 17,10 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9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14,'0'0,"1"0,0 0,-1 0,1 0,0 0,-1 0,1 0,-1-1,1 1,0 0,-1 0,1-1,-1 1,1 0,-1-1,1 1,-1 0,1-1,-1 1,1-1,-1 1,1-1,-1 1,0-1,1 1,-1-1,0 0,1 0,-4-2,-8 8,7-2,1-1,0 1,-1 0,1 0,0 0,1 0,-1 0,0 1,1 0,0-1,0 1,0 0,0 0,1 0,-1 0,1 0,0 0,0 0,1 1,-1-1,1 0,0 0,0 1,0-1,1 0,-1 0,1 1,2 5,4 7,1-1,0 0,1 0,1-1,18 22,17 30,-42-62,-1 0,-1 0,1 0,0 0,-1 1,0-1,-1 1,1-1,-1 0,0 1,0-1,-1 1,1-1,-1 1,-1-1,1 0,-1 1,0-1,0 0,0 0,0 0,-1-1,0 1,-5 5,1-1,0 0,-1 0,-1-1,1 0,-1 0,-1-1,1-1,-1 1,0-1,-13 4,22-8,-1-2,0 1,0 0,0 0,0-1,0 1,0 0,0-1,0 0,0 0,0 0,0 0,0 0,0 0,0 0,0 0,0-1,0 1,0-1,-3-1,5 2,0 0,0-1,-1 1,1 0,0-1,0 1,0 0,0-1,0 1,-1 0,1-1,0 1,0-1,0 1,0 0,0-1,0 1,0-1,0 1,0 0,0-1,1 1,-1-1,0 1,0 0,0-1,0 1,0 0,1-1,-1 1,1-1,19-16,17-2,1 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19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0 121,'19'-33,"-17"28,0-1,1 1,0-1,0 1,1 0,0 0,-1 1,2-1,-1 1,0-1,8-4,-11 9,1 0,-1-1,1 1,-1 0,1 0,-1 0,1 0,-1 0,1 0,-1 0,1 1,-1-1,1 1,-1-1,1 1,-1-1,0 1,1 0,-1 0,0-1,0 1,2 2,31 27,-21-17,-5-6,0-1,0 0,0 0,1-1,0 0,19 8,-26-13,0 1,0 0,1-1,-1 0,0 1,1-1,-1 0,0 0,0 0,1 0,-1-1,0 1,1-1,-1 1,0-1,0 0,0 0,0 0,0 0,0 0,0 0,0-1,0 1,0 0,-1-1,1 0,-1 1,1-1,-1 0,1 0,-1 0,0 0,0 0,0 0,0 0,1-4,1-5,22-46,-25 56,1 0,-1 0,1 0,-1 0,1 0,-1 0,1 0,-1 0,1 0,0 1,-1-1,1 0,0 0,0 1,-1-1,1 1,0-1,0 1,0-1,0 1,0-1,0 1,0 0,0-1,0 1,0 0,0 0,0 0,0 0,0 0,0 0,0 0,0 0,0 0,0 1,0-1,0 0,0 1,0-1,0 0,0 1,0-1,0 1,-1 0,1-1,0 1,0 0,1 1,3 4,0 2,0-1,-1 1,0-1,0 1,-1 0,0 1,0-1,3 17,8 86,-13-101,2 19,3 26,-3 0,-6 91,2-132,-1 0,0 0,-1 0,0-1,-1 1,-1-1,0 0,-1 0,0-1,-1 0,0 0,-1 0,-1-1,0 0,-19 18,20-23,0 0,-1 0,0-1,0 0,0-1,-1 0,1 0,-1-1,0 0,0-1,-12 2,18-3,0-1,0 0,0 0,0 0,1 0,-1 0,0-1,0 0,1 0,-1 0,0 0,1 0,-1-1,1 0,-1 0,1 0,0 0,0 0,0 0,0-1,0 0,1 1,-1-1,1 0,-1 0,1-1,0 1,0 0,1-1,-1 1,-1-7,-8-41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20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503 30,'-1'-2,"1"1,-1-1,0 1,0-1,1 1,-1-1,0 1,0 0,0-1,-1 1,1 0,0 0,0 0,-1 0,1 0,0 0,-1 0,1 1,-1-1,1 0,-1 1,1-1,-1 1,0 0,1-1,-1 1,0 0,1 0,-3 0,-3-1,0 0,0 1,-1 0,1 0,-10 2,12 0,0 0,1 0,-1 0,1 1,0-1,0 1,0 0,0 0,0 1,1-1,-1 1,1-1,0 1,0 0,0 1,1-1,0 0,-1 1,0 5,-4 6,2 0,0 1,1 0,-2 20,4-19,1 1,1 0,0 0,2-1,0 1,2 0,-1-1,2 0,1 0,0 0,1-1,1 0,13 22,-10-21,-1-2,-1 1,-1 0,0 1,8 28,-15-42,0 0,0-1,0 1,-1 0,0 0,0 0,0 0,0 0,0-1,-1 1,0 0,1 0,-1-1,-1 1,1 0,-1-1,1 1,-1-1,0 0,0 1,0-1,-1 0,1 0,-1 0,0-1,0 1,0-1,-5 4,-7 2,0-1,-1 0,1-1,-1-1,0 0,-1-2,-30 4,24-4,0-2,0-1,0 0,0-2,-26-5,45 7,1-1,-1 0,0 0,1 0,-1 0,1-1,0 1,0-1,-1 0,1 0,0 0,0 0,1 0,-1-1,0 1,1-1,-1 0,1 0,0 0,0 0,0 0,1 0,-1-1,1 1,-1-1,1 1,0-1,1 1,-1-1,1 1,-1-1,1 0,0 1,0-1,1 0,0-4,8-48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20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1,'7'0,"1"13,7 25,1 25,-3 22,11 11,0 1,-4-2,-4-4,-6-11,-5 1,-9-13,-4-32,-1-21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21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0 109,'0'-6,"14"-16,17-4,17 2,13 6,-3 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21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65 419,'16'-6,"-1"-1,0 0,0-1,-1 0,0-2,0 0,13-12,-21 17,0-1,0 0,0 0,0 0,-1-1,0 0,-1 0,0 0,0-1,0 1,-1-1,0 0,0 0,-1 0,2-11,-4 16,0 0,0 1,0-1,0 1,0-1,-1 0,1 1,-1-1,0 1,0-1,0 1,0 0,0-1,0 1,0 0,-1 0,0 0,1 0,-1 0,0 0,0 0,0 0,0 1,0-1,0 1,0-1,-1 1,1 0,0 0,-1 0,1 0,-1 1,1-1,-1 1,0-1,1 1,-1 0,1 0,-4 0,-2 0,0 1,1-1,-1 1,0 1,1 0,-1 0,1 0,0 1,0 0,0 0,0 0,-7 6,5-2,1 0,1 1,-1 0,1 0,0 1,1-1,0 1,0 1,1-1,0 1,1 0,0 0,1 1,0-1,0 1,1-1,1 1,-1 0,2 19,0-22,1 1,1-1,-1 0,1-1,0 1,1 0,0-1,0 1,1-1,0 0,0 0,1 0,0-1,0 1,0-1,1 0,0-1,0 1,0-1,1-1,-1 1,1-1,1 0,-1 0,0-1,1 0,8 2,-8-3,1 0,0-1,-1 0,1 0,0-1,0 0,-1 0,1-1,0-1,0 1,-1-1,1-1,-1 1,0-1,1-1,-2 0,1 0,0 0,-1-1,10-8,12-11,-2-1,-1-1,36-47,-33 37,-15 19,-6 7,1-1,0 1,0 1,1 0,16-12,-24 20,0-1,1 1,-1 0,1 0,-1 0,1 0,-1 0,1 1,-1-1,1 1,0 0,-1-1,1 1,0 0,-1 1,1-1,0 0,-1 1,1 0,-1-1,1 1,-1 0,1 0,-1 0,0 1,1-1,-1 1,0-1,0 1,0 0,0 0,0-1,1 4,5 4,-2 1,1-1,-1 1,-1 0,0 1,0-1,-1 1,0 0,-1 0,0 1,0 12,1-1,-2 0,-1 0,-1 0,-3 33,-4-29,7-27,0 0,0 0,0 0,0 1,0-1,0 0,0 0,0 0,0 0,0 0,0 0,0 1,0-1,0 0,0 0,-1 0,1 0,0 0,0 0,0 0,0 0,0 0,0 1,0-1,-1 0,1 0,0 0,0 0,0 0,0 0,0 0,-1 0,1 0,0 0,0 0,0 0,0 0,0 0,-1 0,1 0,0 0,0 0,0 0,0 0,0 0,0-1,-1 1,1 0,0 0,0 0,0 0,0 0,0 0,0 0,0 0,0 0,0-1,-1 1,1 0,0 0,0 0,0 0,0 0,0-1,-1-3,0 0,0 0,0 0,1-1,-1 1,1 0,0 0,1-9,5-20,0-1,2 1,2 1,0 0,3 0,0 1,2 0,2 2,0-1,2 2,1 1,41-44,-57 67,0 0,0 1,0-1,1 1,-1 0,1 0,0 0,0 0,0 1,0 0,1 0,-1 1,0-1,1 1,-1 0,9 0,-9 2,-1 0,1 0,-1 0,0 0,1 1,-1-1,0 1,0 0,0 1,0-1,-1 1,1 0,0 0,-1 0,0 0,0 0,0 1,0-1,0 1,2 6,3 4,0 0,-1 0,-1 1,-1 0,0 0,-1 0,0 0,-2 1,1-1,-2 1,0 0,-1 0,-1-1,0 1,-6 27,6-39,0 1,-1-1,0 0,1-1,-1 1,-1 0,1 0,-4 4,6-8,0 0,-1 1,1-1,0 0,-1 1,1-1,0 0,-1 0,1 1,0-1,-1 0,1 0,-1 0,1 1,0-1,-1 0,1 0,-1 0,1 0,-1 0,1 0,0 0,-1 0,1 0,-1 0,1 0,-1 0,1 0,0 0,-1-1,0 0,0 0,0 0,0 0,0-1,0 1,0 0,1 0,-1-1,0 1,1 0,-1-1,1 1,0-1,-1-2,0-8,0-1,1 0,0 1,1-1,0 1,1-1,1 1,0 0,0-1,1 1,8-15,1-1,1 0,1 1,30-40,-39 59,1 0,-1 1,1-1,1 2,0-1,-1 1,18-10,-22 14,0 1,1-1,-1 1,0 0,0 0,1 0,-1 0,0 1,1-1,-1 1,0 0,1 0,-1 0,1 0,-1 1,0-1,1 1,-1 0,0 0,0 0,1 1,-1-1,0 1,0-1,-1 1,5 3,2 3,-1 1,-1 0,0 0,0 1,0 0,-1 0,-1 0,0 1,7 20,0 6,11 62,-9-5,-4-8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4:47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1 430,'0'13,"6"18,3 11,13-3,9-8,6-8,23-22,42-58,50-72,45-80,-11-6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3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7,'0'-6,"0"17,-7 33,-2 37,1 30,-5 30,-1 18,3 7,-10 4,-2-15,3-27,-2-35,3-27,5-38,4-37,5-30,2-8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3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42,'0'-7,"14"-2,17 0,23 2,24 3,16 0,14 3,-12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5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18,'0'-13,"13"8,5 13,6 11,-2 15,16 29,2 17,6 9,-3 1,-4 0,-8-10,5-18,-5-12,-14-16,-16-19,-22-20,-7-8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310 1,'-3'0,"0"1,0-1,0 1,0 0,0 0,0 0,1 0,-1 0,0 1,0-1,1 1,-1 0,1 0,0 0,-5 4,-30 42,27-34,-33 47,-46 86,75-119,0 1,2 0,1 1,2 0,-11 56,19-78,1 0,-1-1,1 1,0 0,1-1,0 1,0 0,0-1,1 1,1-1,-1 1,5 8,-5-13,0 0,0 0,0-1,0 1,0-1,1 1,-1-1,1 0,-1 0,1 0,0 0,0 0,0-1,0 1,0-1,0 0,0 0,0 0,1-1,-1 1,0 0,1-1,-1 0,0 0,1 0,-1-1,0 1,1-1,-1 1,6-3,0 0,0 0,-1-1,0 0,0 0,0-1,0 0,-1 0,0-1,0 0,0 0,-1-1,0 1,0-2,-1 1,0 0,0-1,7-16,-8 17,-1-1,0 0,-1 1,0-1,0 0,0 0,-1 0,-1 0,1 0,-1 0,0 0,-1 0,0 0,0 0,-1 0,0 0,-1 0,1 1,-1-1,-5-8,-18-20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6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81 265,'0'1,"0"0,0 0,1 1,-1-1,1 0,-1 0,1 0,-1 0,1 0,-1 0,1 0,0 0,0 0,0 0,-1 0,1 0,0 0,0-1,0 1,0 0,0-1,0 1,1-1,-1 1,0-1,0 1,0-1,0 0,1 0,-1 1,0-1,0 0,0 0,1 0,-1 0,0-1,2 1,2 0,-1-1,1 1,0-1,-1 0,1 0,-1-1,1 1,7-5,-8 3,-1 1,0-1,0 0,0 0,0 0,-1-1,1 1,-1-1,0 0,0 1,0-1,2-7,-3 10,-1-1,1 1,-1 0,0-1,1 1,-1-1,0 1,0-1,0 1,0-1,0 1,-1-1,1 1,0 0,-1-1,1 1,-1 0,1-1,-1 1,0 0,1-1,-1 1,0 0,0 0,0 0,0 0,0 0,0 0,0 0,0 0,-1 0,1 0,0 1,0-1,-1 0,1 1,0-1,-1 1,-2-1,0 1,0 0,0-1,1 2,-1-1,0 0,0 1,0 0,1 0,-1 0,0 0,1 0,-1 1,1 0,-1 0,1 0,0 0,0 0,0 0,0 1,-4 4,-2 3,-1 0,1 0,1 1,-11 17,13-18,0 1,1 0,0 1,1-1,0 1,1 0,0 0,1 0,0 0,1 0,0 1,1-1,1 0,2 17,-2-22,1 1,0-1,1 0,0 0,0 0,0 0,1-1,0 1,0-1,1 0,-1 0,1 0,1-1,-1 0,1 0,0 0,0-1,0 1,1-2,0 1,-1-1,1 0,15 4,-12-4,0-1,0-1,1 0,-1 0,1-1,-1-1,1 1,-1-2,0 1,1-2,-1 1,0-1,0-1,-1 0,1 0,-1-1,0 0,12-9,1-2,-1 0,-1-2,0 0,-1-1,-2-1,20-27,-2-14,-32 56,-1 1,0-1,-1 0,1 0,-1 1,0-1,-1 0,1 0,-1 0,0 0,0-10,0 15,0 0,0-1,0 1,0 0,0-1,0 1,0 0,-1-1,1 1,0 0,0 0,0-1,0 1,0 0,0-1,-1 1,1 0,0 0,0-1,0 1,-1 0,1 0,0 0,0-1,0 1,-1 0,1 0,0 0,-1 0,1 0,0-1,0 1,-1 0,1 0,0 0,-1 0,1 0,0 0,-1 0,1 0,-12 11,-6 20,14-19,0 0,1 0,1 0,0 1,1-1,0 1,1 17,0-26,0 0,0 1,0-1,1 0,0 0,0 0,0 0,0 0,1 0,-1 0,1-1,0 1,0-1,0 1,1-1,-1 1,1-1,0 0,0 0,0-1,0 1,1 0,-1-1,1 0,5 3,-6-5,0 1,0-1,0 0,0 0,0 0,0 0,0-1,-1 1,1-1,0 1,0-1,0 0,0-1,-1 1,1 0,-1-1,1 1,-1-1,1 0,-1 0,0 0,0 0,0 0,0 0,0 0,2-5,4-4,0-1,-1 0,0 0,6-17,-9 16,0-1,-1 1,-1-1,0 0,-1 0,-1 0,0 1,-3-25,0-29,4 60,0 0,1 0,0 0,0 0,0 0,0 1,1-1,1 1,-1 0,1 0,0 0,0 0,0 0,1 1,0 0,0 0,1 0,-1 1,10-6,-5 3,1 0,0 1,1 1,-1 0,1 0,0 1,0 0,0 1,1 1,12-2,-21 4,-1 0,1 0,0 0,0 0,-1 1,1 0,-1-1,1 1,0 0,-1 1,0-1,1 1,-1-1,0 1,0 0,0 0,0 1,0-1,0 1,-1-1,1 1,-1 0,0 0,1 0,-1 0,-1 0,1 0,0 1,-1-1,2 7,2 7,-2 1,0 0,0 0,-1 34,-2-23,0-28,0 1,0-1,0 1,0-1,1 1,-1-1,0 1,1-1,-1 1,0-1,1 1,0-1,-1 0,1 1,2 2,-3-4,1 0,-1 0,1 0,-1 0,1 0,-1 0,1 0,-1 0,1 0,-1 0,1 0,-1 0,1-1,-1 1,1 0,-1 0,1 0,-1-1,1 1,-1 0,0-1,1 1,-1 0,1-1,-1 1,0 0,1-1,-1 1,1-1,28-47,-26 41,20-41,-19 36,1 0,1 0,0 1,0-1,1 1,0 1,1-1,1 1,-1 1,15-13,-21 21,-1 0,1 0,0 0,0 0,0 0,0 0,0 0,0 1,0-1,0 1,1 0,-1-1,0 1,0 0,0 0,0 0,0 1,0-1,1 0,-1 1,0 0,0-1,0 1,0 0,0 0,-1 0,1 0,0 0,0 1,-1-1,1 0,0 1,-1-1,0 1,1 0,-1-1,0 1,1 2,5 7,-1 0,-1 0,0 0,-1 1,4 14,23 117,-30-143,0-1,0 0,1 0,-1 0,0 0,0 0,0 0,0 0,0-1,0 1,0 0,-1 0,1-1,0 1,0-3,15-34,-9 21,0 0,0 0,2 1,0 0,14-17,-21 30,0 1,0-1,0 1,1 0,-1 0,1 0,-1 0,1 0,0 1,0-1,0 1,0 0,0 0,0 0,0 0,0 0,0 1,0-1,0 1,1 0,-1 0,0 0,0 0,0 1,0-1,1 1,-1 0,0 0,0 0,0 0,0 0,-1 1,1-1,0 1,4 4,2 0,-1 2,0-1,-1 1,9 11,-9-10,0-1,0 0,1-1,15 13,-21-19,1 1,0-1,-1 0,1 1,0-1,0 0,0-1,0 1,0 0,0-1,0 0,0 1,0-1,0-1,0 1,0 0,0-1,0 1,0-1,0 0,3-1,6-4,-1-1,0 0,0 0,-1-1,0 0,0-1,14-16,-11 11,1 1,23-18,-32 28,0-1,1 1,-1 1,1-1,0 1,0 0,0 0,0 0,0 1,0 0,11-1,-9 2,-1-1,0 0,1-1,-1 0,0 0,10-5,-11 5,1-1,-1 1,1 0,0 1,9-2,-14 3,0 0,-1 1,1-1,0 0,0 1,0 0,0-1,-1 1,1 0,0 0,-1 0,1 0,-1 0,1 0,-1 0,1 0,-1 1,0-1,0 1,1-1,-1 1,0-1,0 1,-1 0,1-1,0 1,0 0,-1 0,1 1,11 62,-11-58,6 82,-8 139,-23 91,-55 219,70-504,8-34,1 1,0-1,0 0,0 0,0 0,0 0,0 1,0-1,0 0,0 0,-1 0,1 0,0 0,0 1,0-1,0 0,-1 0,1 0,0 0,0 0,0 0,0 0,-1 0,1 0,0 0,0 0,0 0,0 0,-1 0,1 0,0 0,0 0,0 0,-1 0,1 0,0 0,0 0,0 0,0 0,-1 0,1 0,0 0,0-1,0 1,0 0,0 0,-1 0,1 0,0 0,0 0,0-1,0 1,0 0,0 0,0 0,0 0,0-1,-1 1,1 0,0 0,0 0,0-1,0 1,-13-55,10 36,-15-78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6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72 105,'0'-4,"0"-1,0 0,0 0,1 0,-1 1,1-1,1 0,-1 1,1-1,-1 1,1-1,4-6,-3 8,0 0,0 1,0-1,0 0,0 1,1 0,-1 0,1 0,-1 0,1 0,0 1,0 0,0 0,0 0,5-1,2 0,0 0,0 1,1 1,-1 0,0 0,0 1,1 0,-1 1,0 0,0 1,-1 0,1 1,14 7,-17-7,-1 1,0-1,0 1,0 1,0-1,-1 1,0 1,0-1,-1 1,1 0,-2 0,1 0,-1 1,0 0,0-1,-1 2,0-1,1 9,-3-12,0 1,-1 0,1 0,-2 0,1 0,-1 0,1 0,-2 0,1 0,-1 0,0-1,0 1,0-1,-1 1,0-1,0 0,0 0,0 0,-1 0,0-1,0 0,-1 1,1-1,-1-1,-5 4,-9 7,0-1,-1-1,-1-1,-42 16,48-22,0 0,0-1,0 0,-1-1,0-1,1-1,-29 0,-22-9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7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1 489,'0'-67,"0"63,0 9,0 36,0 569,-1-589,2 0,0 1,1-1,9 35,-10-50,1-1,0 0,0 0,0 0,1-1,0 1,0 0,0-1,0 0,1 0,-1 0,1 0,0 0,0-1,1 0,-1 0,1 0,-1 0,1-1,0 1,0-1,0-1,9 3,-6-3,0 0,0-1,0 0,0 0,0-1,0 0,0-1,0 1,0-1,0-1,0 0,-1 0,1 0,-1-1,0 0,0-1,0 1,-1-1,0 0,9-9,5-7,1-1,-2-1,-1 0,20-35,-24 35,-2-1,0 0,-1 0,9-35,-18 52,0 1,0-2,0 1,-1 0,0 0,0 0,-1-1,0 1,0 0,-1-1,0 1,0 0,-1 0,0 0,0 0,-1 0,1 0,-2 1,1-1,-6-8,8 14,0-1,0 1,0-1,0 1,-1 0,1-1,0 1,-1 0,1 0,-1 0,1 0,-1 0,0 0,1 0,-1 0,0 1,1-1,-1 1,0-1,0 1,0 0,0 0,1-1,-1 1,0 1,0-1,0 0,0 0,1 1,-1-1,0 1,0-1,1 1,-1 0,0 0,1 0,-1 0,1 0,-1 0,1 0,-1 0,1 1,-2 0,-2 5,0 0,1 0,-1 0,1 1,1-1,-1 1,1 0,-3 14,-2 11,1 0,3 0,0 0,2 1,5 66,-3-95,1-1,0 1,0-1,0 1,1-1,0 0,-1 0,1 0,1 1,-1-2,1 1,-1 0,1 0,0-1,0 0,1 0,-1 0,1 0,-1 0,1 0,0-1,0 0,0 0,0 0,1 0,4 1,-2-2,1 1,0-1,0 0,-1-1,1 0,0 0,0-1,0 0,-1 0,1-1,0 0,-1 0,0-1,14-6,6-7,0-1,-2-2,0 0,-1-2,-1 0,-1-2,-1 0,27-40,-1-7,-4-1,36-79,-38 62,36-112,-62 151,-2 0,-2-1,-2-1,1-52,-9 94,0-1,-1 1,0-1,-1 1,0-1,0 1,-1-1,-5-14,7 24,0-1,0 1,0 0,0 0,0-1,0 1,-1 0,1 0,0 0,0-1,0 1,0 0,0 0,0 0,-1 0,1-1,0 1,0 0,0 0,0 0,-1 0,1 0,0-1,0 1,0 0,-1 0,1 0,0 0,0 0,-1 0,1 0,0 0,0 0,0 0,-1 0,1 0,0 0,0 0,-1 0,1 0,0 0,0 0,0 0,-1 0,1 1,0-1,0 0,0 0,-1 0,1 0,0 0,0 1,0-1,0 0,-1 0,1 0,0 0,0 1,0-1,0 0,0 0,0 0,0 1,-4 7,2 0,-1 0,1 0,0 0,1 0,0 1,0 9,-2 9,-46 723,49-705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8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1,'13'0,"18"0,10 0,-2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8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30 177,'22'1,"1"-2,0 0,0-2,42-10,-57 10,0 0,0 0,0 0,-1-1,0 0,0-1,0 0,0 0,-1 0,1-1,-1 0,-1 0,1 0,-1-1,0 0,5-11,-9 17,0 0,0-1,0 1,0 0,0-1,-1 1,1-1,-1 1,1-1,-1 0,1 1,-1-1,0 0,0 1,0-1,0 0,0 1,0-1,0 1,-1-1,1 0,-1 1,1-1,-1 1,1-1,-1 1,0-1,0 1,0-1,0 1,0 0,0 0,0-1,0 1,-3-2,2 2,-1 0,-1-1,1 1,0 0,0 1,0-1,0 1,-1-1,1 1,0 0,0 0,0 0,-1 1,1-1,0 1,0 0,-6 1,-2 3,1 1,-1 0,1 0,0 1,0 1,1-1,0 2,0-1,1 1,0 0,1 1,0 0,-7 12,-4 10,1 1,2 1,-13 37,23-56,1-1,0 1,-4 28,7-39,1-1,0 1,0 0,0 0,1 0,-1-1,1 1,0 0,0-1,0 1,0 0,1-1,-1 0,1 1,0-1,0 0,0 0,1 0,-1 0,1 0,3 3,1-1,0-1,1 0,-1 0,1 0,0-1,0 0,0-1,0 0,0 0,1-1,-1 0,13 0,3-1,-1-1,1-2,29-5,-13-2,43-15,33-20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09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323 121,'0'-2,"0"0,0 0,0 0,-1 1,1-1,0 0,-1 0,1 0,-1 1,1-1,-1 0,0 1,0-1,0 0,0 1,0-1,0 1,0-1,0 1,-1 0,1 0,0-1,-1 1,1 0,-1 0,0 0,1 1,-1-1,0 0,1 1,-1-1,0 1,0-1,0 1,1 0,-1 0,0 0,0 0,0 0,0 0,-2 1,-3 0,0 0,0 0,0 1,0 0,0 0,1 1,-1 0,1 0,-10 7,-4 6,0 1,2 1,0 1,1 0,1 1,1 1,0 0,2 1,-20 44,32-62,-1 0,1 0,0 1,0-1,0 0,0 0,1 1,0-1,-1 1,2-1,-1 0,0 1,1-1,0 0,2 6,-2-8,1 1,-1-1,1 1,0-1,-1 1,1-1,1 0,-1 0,0 0,0 0,1-1,-1 1,1 0,-1-1,1 0,0 0,0 0,-1 0,1 0,0 0,0-1,4 1,2 0,1 0,-1-1,1 0,-1 0,1-1,-1-1,1 1,-1-2,0 1,0-1,0 0,12-7,4-5,1 0,35-31,3-1,-62 45,0 1,0-1,0 1,1 0,-1 0,0 0,1 0,-1 0,1 0,-1 1,1-1,-1 1,1 0,-1-1,1 1,-1 1,1-1,-1 0,1 0,-1 1,1 0,-1-1,1 1,-1 0,1 0,-1 0,0 1,0-1,0 0,0 1,3 2,3 4,0 1,-1 0,-1 1,1-1,7 18,-6-13,0 0,1 1,0-2,0 1,1-1,23 21,-29-31,0 1,0-1,0 0,1-1,-1 1,1-1,0 0,0 0,0 0,0-1,0 0,0 0,0 0,1 0,-1-1,0 0,0 0,0-1,1 1,-1-1,0 0,8-3,0-1,0-1,-1 0,0-1,0-1,-1 1,0-2,0 0,-1 0,0-1,0 0,-1-1,11-17,6-11,-3-2,27-59,-4-14,-11 9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0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 43,'0'-2,"0"1,0-1,0 0,0 1,0-1,0 1,0-1,0 1,-1-1,1 1,-1-1,1 1,-1-1,0 1,1 0,-1-1,0 1,0 0,0 0,0-1,0 1,0 0,0 0,0 0,-1 0,1 0,0 1,-1-1,1 0,0 0,-1 1,1-1,-1 1,1 0,-1-1,1 1,-1 0,1 0,-1 0,0 0,1 0,-1 0,1 0,-1 1,1-1,-1 0,1 1,-1-1,-1 2,-2-1,0 1,-1 1,1-1,0 1,0-1,0 2,0-1,1 0,-1 1,1 0,0 0,-6 7,7-6,0-1,0 1,0 0,1 0,0 1,0-1,0 0,1 1,-1-1,1 1,1-1,-1 1,1 0,0-1,0 1,0 0,3 8,-1-7,1 0,0 0,1 0,0 0,0-1,0 1,1-1,-1 0,2 0,-1-1,1 0,8 7,28 20,-21-17,0 1,21 22,-38-33,1 0,-1 0,0 0,-1 0,1 1,-1-1,0 1,0 0,-1 0,1 0,-1 0,-1 1,2 10,-3-13,-1 1,1 0,-1-1,-1 1,1-1,-1 0,1 1,-1-1,0 0,-1 0,1 0,-1 0,0 0,0-1,0 1,0-1,-1 0,1 0,-1 0,0 0,0-1,0 0,0 1,0-1,0-1,-7 3,8-3,0 1,0-1,0 0,0 0,0 0,-1 0,1-1,0 0,0 1,0-1,-1 0,1 0,0-1,0 1,-1-1,1 1,0-1,0 0,0-1,0 1,0 0,0-1,0 1,0-1,1 0,-1 0,1 0,-1 0,1-1,0 1,0-1,0 1,0-1,0 0,1 0,-1 1,1-1,-2-5,1-2,1-1,0 0,0 1,1-1,0 0,1 1,0-1,1 1,0-1,1 1,0 0,0 0,1 0,1 0,-1 0,12-15,-6 9,0 1,1 1,1 0,0 1,1 0,0 1,1 0,0 1,22-13,-28 20,0-1,0 2,1-1,0 1,-1 0,1 1,0 0,0 0,1 1,-1 0,0 1,0 0,0 0,15 3,-18-1,0 0,0 0,0 1,-1-1,1 1,-1 1,0-1,0 1,0-1,0 1,-1 1,1-1,-1 1,0 0,-1 0,1 0,-1 0,0 0,0 1,0 0,-1-1,3 10,1 10,-1 0,-1 0,-1 0,-1 0,-4 51,1-46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1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1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1 238,'0'-1,"0"0,1 0,-1 0,1 0,-1 0,1-1,-1 1,1 1,0-1,-1 0,1 0,0 0,0 0,0 0,0 1,0-1,0 0,0 1,0-1,0 1,0-1,0 1,0-1,0 1,0 0,0-1,1 1,-1 0,0 0,0 0,0 0,0 0,1 0,1 1,40 4,-36-2,-1-1,0 1,0 0,-1 0,1 1,-1 0,0 0,1 0,-2 0,1 1,0 0,-1 0,0 0,6 10,-3-1,-1 0,0 0,0 0,-1 1,2 16,4-62,2 1,1 0,1 1,19-27,-29 49,0 2,0-1,0 0,0 1,1 0,0 1,0-1,0 1,1 0,0 0,-1 1,1 0,0 0,1 1,-1 0,0 0,1 1,-1 0,1 0,-1 0,13 2,-9 0,0 1,0 0,-1 1,1 1,-1-1,0 2,0-1,0 1,-1 1,0 0,0 0,0 1,-1 0,12 13,14 18,-21-22,1 0,1-2,0 1,20 13,-31-25,1 0,0 0,0 0,1-1,-1 0,0 0,1 0,-1-1,1 0,-1 0,1 0,0-1,0 1,-1-1,1-1,0 1,-1-1,1 0,9-3,-3-1,-1 0,1-1,-1 0,-1-1,1 0,-1 0,-1-1,1-1,-1 1,-1-2,11-12,-9 8,0-1,-1 1,0-1,-2-1,1 0,-2 0,7-26,-11 37,-1 0,0 0,-1 0,1 0,-1 0,0 0,-1 0,1 0,-1 0,0 0,0 0,0 0,-1 0,0 0,0 1,0-1,-5-7,5 10,0-1,-1 1,1 0,0 0,-1 0,0 0,0 0,1 1,-1-1,0 1,0 0,0 0,0 0,-1 0,1 0,0 1,0-1,0 1,-1 0,1 0,0 0,0 1,-1-1,1 1,0-1,0 1,0 0,-6 3,0 1,-1 0,1 0,0 1,0 1,0-1,1 1,0 1,0-1,1 2,0-1,1 1,0 0,0 0,0 0,2 1,-1 0,-3 12,6-17,0-1,1 1,-1-1,1 1,0 0,1 0,-1 0,1-1,0 1,0 0,0 0,1 0,0 0,0-1,0 1,0 0,1-1,0 1,0-1,0 1,0-1,1 0,0 0,-1 0,2 0,-1-1,0 1,1-1,-1 0,1 0,0 0,0 0,0-1,1 0,-1 0,1 0,-1 0,1 0,9 1,-6-2,1 0,0 0,0-1,0 0,-1 0,1-1,0 0,0-1,-1 0,1-1,12-4,-12 3,1 1,-1 0,0 1,1 0,0 1,-1 0,1 0,18 1,-25 1,0 0,0 0,0 0,0 0,0 0,0 1,-1-1,1 1,0-1,-1 1,1 0,-1 0,0 0,0 1,1-1,-2 1,1-1,0 1,0-1,-1 1,1 0,-1 0,0 0,0 0,0 0,1 6,0 5,0 0,-1 0,-1 1,-1 21,-1-3,-2-1,-2 0,0 0,-2-1,-2 1,0-2,-26 50,24-57,-2-1,0 0,-1-1,-1 0,-1-2,-1 0,-1-1,0 0,-1-2,-27 17,41-29,1-1,-1 0,0 0,0 0,0-1,0 0,0 0,-1-1,1 1,-12 0,14-3,0 1,0-1,0 1,0-1,0 0,1 0,-1-1,0 1,0-1,1 0,-1 0,1 0,0-1,-1 1,1-1,0 1,0-1,-4-6,-4-6,1-1,1 0,0 0,2 0,-1-1,2-1,0 1,2-1,0 0,-3-21,3 3,1 0,2 0,2 0,6-48,-3 60,1 1,1 0,0 0,2 1,1 0,1 0,0 1,15-21,-6 15,2 0,0 1,2 1,0 1,29-21,28-18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5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82,'14'0,"23"-14,27-3,21 0,17 3,4 5,-9 3,-15 2,-21 3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2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0,'-31'391,"-14"82,43-459,2 0,0 0,1 0,0 0,1 0,1 0,4 15,-5-25,0 1,0-1,0 0,1 0,-1 1,1-2,0 1,0 0,1-1,-1 1,1-1,0 0,0 0,0 0,0-1,0 1,0-1,1 0,-1 0,1-1,-1 1,1-1,7 1,-2-1,1 0,0 0,-1-1,1-1,0 1,-1-2,1 0,-1 0,1-1,-1 0,0-1,0 0,0 0,-1-1,1 0,-1-1,0 0,-1-1,12-10,-1-2,0-1,-2-1,0-1,-1 0,-1-1,18-38,-28 49,0 1,0-1,-1 0,0 0,-1 0,-1 0,0-1,-1 1,0-1,-1 1,-1-15,0 22,1 0,-2 0,1 0,0 0,-1 0,0 1,0-1,0 0,-1 1,0 0,0 0,0-1,0 2,0-1,-1 0,0 1,0-1,0 1,0 0,0 1,-1-1,1 1,-1 0,1 0,-1 0,0 0,0 1,0 0,0 0,-7 0,5 0,-1 0,0 1,0 0,1 1,-1-1,0 1,1 1,-1 0,1 0,-1 0,1 1,0 0,0 0,0 1,0 0,1 0,-1 1,1 0,0 0,1 0,-1 1,1-1,0 1,-4 7,2-2,0 0,1 0,1 1,0-1,0 1,1 0,1 1,0-1,0 1,2-1,-1 1,2 0,-1 0,3 14,-1-21,0 0,0 0,0 0,1 0,0-1,0 1,1 0,0-1,0 0,0 0,0 0,1 0,0 0,7 6,-4-4,1-1,0 0,0-1,1 0,-1-1,1 1,0-2,14 5,-4-3,0-1,0-1,1 0,-1-2,0 0,1-1,-1-1,32-6,-25 1,51-20,18-16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3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0,'0'7,"0"21,0 27,0 23,0 19,0 13,0 7,0 4,0-5,0-16,-13-25,-5-39,1-24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4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1102,'-16'0,"21"0,34 0,210 2,309-6,-496-2,63-13,-54 7,-114 66,14-8,2 1,2 1,-28 74,52-119,-6 11,2 0,0-1,0 2,1-1,1 0,-2 22,5-35,-1 0,1 1,0-1,0 0,0 1,0-1,1 0,-1 1,0-1,0 0,1 1,-1-1,1 0,-1 0,1 1,-1-1,1 0,0 0,0 0,0 0,-1 0,1 0,0 0,0 0,0 0,3 1,-2-2,0 0,0 1,0-1,0-1,0 1,0 0,0 0,-1-1,1 1,0-1,0 1,0-1,0 0,0 0,2-2,9-6,0 0,-1-1,16-15,102-115,-127 136,1 0,0 0,0 0,0 1,0-1,0 1,1 0,0 0,8-4,-10 7,-1-1,1 1,-1-1,1 1,-1 0,1 0,-1 0,1 1,-1-1,1 0,-1 1,1 0,-1-1,1 1,-1 0,0 0,0 1,1-1,-1 0,0 1,0-1,3 4,28 37,-29-37,-1 0,1 0,0 0,0 0,0 0,0-1,1 0,0 0,5 4,-9-8,-1 0,1 0,0 0,0 0,-1 0,1 0,0 0,-1 0,1-1,0 1,-1 0,1 0,0-1,-1 1,1 0,-1-1,1 1,0 0,-1-1,1 1,-1-1,1 1,-1-1,0 1,1-1,-1 1,1-1,-1 0,0 1,1-1,-1 0,0 0,15-31,-9 17,6-4,0 0,1 1,2 0,-1 1,2 0,0 1,23-16,-27 23,0 0,0 1,1 0,0 1,1 1,0 0,0 0,0 2,0 0,1 0,28-2,-39 6,1-1,-1 1,0 0,0 0,0 0,1 1,-1 0,0 0,0 0,0 0,0 0,0 1,0 0,-1 0,1 0,-1 0,1 0,-1 1,0-1,1 1,-1 0,-1 0,1 1,0-1,-1 0,0 1,1-1,-1 1,-1 0,1 0,-1 0,1 0,-1 0,0 0,0 6,0-1,-1 0,0 1,0-1,-1 0,0 0,-1 0,0 0,-1 0,0 0,0 0,0-1,-1 1,-1-1,1 0,-8 9,1-3,0-1,-1 0,-14 12,21-21,0-1,1 1,-1-1,-1 0,1 0,0 0,-1-1,1 0,-1 0,0 0,0 0,-8 0,12-2,0 0,0 0,1 0,-1 0,0 0,0 0,1-1,-1 1,0-1,1 1,-1-1,0 1,1-1,-1 0,1 0,-1 0,1 0,0 0,-1 0,1 0,0-1,-3-2,3 1,-1 0,1 0,0 0,0 0,0 0,0-1,0 1,1 0,0 0,-1-1,1 1,1-6,3-15,1 0,2 0,0 0,1 0,2 1,0 1,15-24,55-92,177-230,47-77,-304 444,9-12,-1-1,0 0,-1 0,-1-1,0 1,-1-2,-1 1,0 0,1-21,-4 34,-1 0,0 0,0-1,-1 1,1 0,0 0,-1 0,1-1,-1 1,0 0,0 0,0 0,0 0,0 0,0 0,0 1,-1-1,1 0,-1 0,1 1,-1-1,0 1,1 0,-1-1,0 1,-4-2,4 3,-1-1,0 0,1 1,-1 0,0-1,1 1,-1 0,0 1,0-1,1 0,-1 1,0-1,1 1,-1 0,0 0,1 0,-1 0,1 1,0-1,-1 1,-1 1,-3 3,1-1,0 1,1 1,-1-1,1 1,0 0,1 1,0-1,0 1,0-1,1 1,-2 10,-4 14,-8 59,2 66,6 171,1-16,5-277,1-13,0 0,2-1,4 40,-4-59,0-1,1 1,-1 0,0-1,1 1,0-1,-1 1,1 0,0-1,0 0,0 1,-1-1,2 1,-1-1,0 0,0 0,2 2,-2-3,-1 0,1 1,0-1,0 0,0 1,0-1,0 0,0 0,0 0,0 0,1 0,-1 0,0 0,0-1,0 1,0 0,0 0,-1-1,1 1,2-1,4-4,0 0,-1 0,1 0,-1 0,8-10,52-61,-3-3,101-165,-151 215,-27 36,-30 39,28-25,1 0,1 1,1 1,-19 44,28-58,1 0,0 0,0 0,1 1,0-1,1 1,0-1,0 1,1 0,0 0,1-1,0 1,0-1,1 1,1-1,3 12,-4-18,0 1,1 0,-1-1,1 0,0 0,0 1,0-2,0 1,0 0,1-1,-1 1,1-1,0 0,0 0,0 0,0-1,0 0,0 1,0-1,5 0,4 1,-1-1,1 0,0-1,0-1,16-2,22-6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6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7,'-6'-7,"-3"25,0 43,2 50,2 33,2 12,-12-1,-3-6,1-16,4-17,3-34,5-32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6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1 150,'1'-1,"0"-1,0 1,0-1,0 1,0-1,0 1,0 0,0-1,1 1,-1 0,1 0,-1 0,1 0,-1 1,1-1,-1 0,1 0,0 1,0-1,-1 1,1 0,0-1,2 1,8-3,109-34,1 6,137-16,-258 47,15-3,0 0,0 2,0 0,1 1,29 3,-42-2,0 0,0 0,0 0,-1 1,1 0,0-1,-1 1,1 1,-1-1,0 0,1 1,-1 0,0-1,-1 1,1 0,0 1,-1-1,0 0,0 1,0 0,0-1,0 1,-1 0,0 0,1 0,-1 0,-1 0,1 7,2 16,-1 0,-2 0,-1 0,-7 46,4-57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7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1,'0'6,"7"10,2 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7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24,'0'424,"0"-423,4 49,-4-49,0 0,0-1,0 1,0 0,1-1,-1 1,0 0,1-1,-1 1,0 0,1-1,-1 1,1 0,-1-1,1 1,-1-1,1 1,-1-1,1 0,-1 1,2 0,-1-1,0 0,0-1,0 1,0 0,0 0,0-1,0 1,0-1,0 1,-1-1,1 1,0-1,0 1,0-1,-1 0,1 1,0-1,-1 0,1 0,-1 1,2-3,10-14,-1-2,10-21,-11 20,0 2,1-1,19-23,-26 37,0 1,0 0,0 0,0 0,1 1,-1-1,1 1,0 0,0 1,0-1,1 1,-1 0,0 0,1 1,0 0,-1 0,10-1,-11 2,0 1,0-1,0 1,0 0,0 0,0 1,0-1,0 1,0 0,-1 0,1 0,-1 0,1 1,-1-1,0 1,0 0,0 0,0 0,-1 0,1 1,-1-1,0 1,0-1,0 1,2 7,3 5,-1 0,-1 1,-1 0,5 29,-4 33,-5-65,-1-53,0 12,2 1,1-1,0 1,10-38,-9 52,1 1,0-1,0 1,1 1,0-1,1 0,0 1,1 0,0 1,1 0,-1 0,14-11,-19 18,1-1,0 1,0 0,0-1,0 2,1-1,-1 0,0 1,1-1,-1 1,1 0,-1 0,1 0,0 1,-1-1,1 1,0 0,0 0,-1 0,1 1,0-1,-1 1,1 0,-1 0,1 0,-1 0,4 2,5 5,0 0,-1 1,0 0,0 1,16 19,25 22,-40-42,-1-1,1 0,1-1,-1-1,1 0,1-1,-1 0,1-1,-1 0,1-1,0-1,26 1,-30-3,1 0,-1-1,0 0,1-1,-1-1,0 1,0-1,0-1,0 0,-1 0,0-1,0 0,0-1,0 0,-1 0,0-1,0 0,7-9,-4 3,0-1,-1-1,0 0,-1-1,-1 1,-1-2,0 1,-1-1,-1 0,0 0,2-22,-6 37,0-1,-1 1,1-1,-1 0,0 1,0-1,0 0,-1 0,1 1,0-1,-1 1,0-1,1 0,-1 1,0-1,-1 1,1-1,0 1,-1 0,1 0,-1 0,0-1,1 2,-1-1,0 0,0 0,0 0,-1 1,1-1,0 1,-4-2,1 2,1 1,-1-1,1 1,-1 0,0 0,1 0,-1 1,1-1,-1 1,1 0,0 0,-1 1,1-1,0 1,0 0,0 0,0 1,-5 4,-4 3,0 1,1 0,0 1,1 0,0 1,1 1,1-1,0 2,1-1,1 1,-7 17,11-25,1 1,0 0,0 0,1 0,0 0,0 0,1 0,0 0,0 0,1 0,1 9,0-12,0 1,0-1,0 1,1-1,-1 0,1 0,1 0,-1 0,1-1,-1 1,1-1,1 0,-1 0,0 0,1-1,10 6,-2-2,0-1,1-1,0 0,0-1,1 0,-1-2,1 1,25 0,10-2,56-7,-13-4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9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221 631,'0'-5,"0"1,0-1,0 0,-1 1,1-1,-1 0,0 1,-1-1,1 1,-1 0,0-1,0 1,0 0,-6-7,6 10,0-1,0 1,0-1,0 1,-1 0,1 0,0 0,-1 0,1 1,0-1,-1 1,1-1,-1 1,1 0,-1 0,1 0,-1 0,1 1,-1-1,1 1,-1-1,1 1,0 0,-1 0,1 0,0 0,-1 0,1 0,-3 3,-5 3,0 0,1 0,0 1,0 0,1 1,0 0,0 0,1 0,1 1,-1 0,2 1,-1-1,1 1,-4 16,6-21,2 1,-1 0,1 1,0-1,0 0,1 0,0 0,0 0,1 1,0-1,2 8,-2-11,1 1,0 0,0 0,1-1,-1 1,1-1,0 0,0 0,0 0,1 0,-1-1,1 1,0-1,0 0,0 0,9 5,-7-6,-1 0,0 0,1 0,-1 0,1-1,-1 0,1 0,0-1,-1 1,1-1,0-1,-1 1,1-1,0 0,-1 0,1 0,-1-1,1 0,-1 0,0 0,0-1,0 0,0 0,0 0,-1 0,7-7,2-2,-1 1,-1-2,0 1,-1-2,0 1,-1-1,-1-1,7-16,0-5,-3-1,-1-1,-2 0,-1 0,4-68,-8-197,-5 273,-1-36,0 44,0 44,-1 424,3-292,0-130,0 0,2 0,1 0,0 0,2 0,9 28,-11-45,0 0,0 0,0 0,1-1,0 0,0 0,1 0,0 0,0 0,0-1,1 0,-1 0,1-1,0 0,1 1,-1-2,1 1,0-1,0 0,0-1,0 0,0 0,14 2,-14-3,1-1,0 0,-1-1,1 0,0 0,-1 0,1-1,-1 0,0-1,0 1,0-1,0-1,0 1,-1-1,1-1,-1 1,0-1,0 0,5-6,6-7,0-1,-2 0,0-1,19-35,-26 42,-1 0,-1 0,0-1,0 1,-2-1,0-1,0 1,-1 0,1-23,-5 29,-2 9,-4 16,-7 33,13-38,-10 112,10-115,1 0,1 1,-1-1,2 1,-1-1,1 0,1 0,0 0,0 0,7 14,-9-22,0 1,0-1,0 1,0-1,0 1,0-1,1 0,-1 1,0-1,1 0,-1 0,1 0,-1 0,1 0,0-1,-1 1,1 0,0-1,-1 1,1-1,0 0,0 1,0-1,2 0,-1-1,0 1,0-1,0 0,0 0,0-1,0 1,0-1,0 1,-1-1,1 0,0 0,3-4,3-3,-1 0,0-1,-1 0,0 0,-1-1,8-14,5-36,-17 50,0 0,1 0,1 0,0 1,0-1,1 1,1 0,-1 1,12-15,-15 23,-1 0,0 0,1 0,-1 0,0 0,1 1,-1-1,1 1,-1-1,1 1,-1-1,1 1,0 0,-1 0,1 0,-1 0,1 0,0 0,-1 0,1 0,-1 1,1-1,-1 1,1-1,-1 1,1-1,-1 1,1 0,-1 0,0 0,0 0,1 0,-1 0,2 2,2 2,0 0,-1 0,1 0,-1 1,-1 0,7 10,3 18,-10-24,1-1,-1 0,1-1,1 1,0-1,10 14,-13-20,0 0,0-1,0 1,0 0,1-1,-1 0,0 1,1-1,-1 0,1 0,0-1,-1 1,1 0,-1-1,1 0,0 1,-1-1,1 0,0-1,0 1,-1 0,1-1,0 1,-1-1,1 0,-1 0,1 0,-1 0,5-3,45-24,3-5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19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24,'0'-13,"-6"2,-16 17,-4 13,-4 23,3 12,12-3,23-11,16-19,11-19,12-17,12-19,10 16,-8 18,-7 8,0-3,-9-9,-12-4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0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0 122,'0'-14,"0"-10,0-15,0 6,13 22,5 33,-1 39,-3 35,-5 23,-3 9,-3 5,-1-9,-2-18,-1-13,-13-24,-11-22,-2-20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6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475 500,'0'-4,"0"-1,0 0,0 0,-1 1,0-1,0 0,0 1,0-1,-1 1,0-1,0 1,0 0,0 0,-1 0,0 0,1 0,-1 0,-1 1,1 0,0-1,-1 1,0 0,-7-4,5 4,0 1,-1 0,1 0,-1 0,0 1,1-1,-1 2,0-1,0 1,1 0,-1 0,0 1,0 0,1 0,-13 4,2 1,0 1,0 1,1 0,0 1,0 1,1 0,1 1,-1 1,2 0,0 1,0 0,-11 17,12-14,1 0,0 1,2 1,0 0,0 0,2 1,0 0,1 0,1 0,-4 37,8-49,1 0,0-1,0 1,1 0,0-1,0 1,1-1,-1 1,1-1,5 10,-6-14,0 0,0 0,0 0,0-1,1 1,-1 0,1 0,-1-1,1 1,0-1,0 0,0 1,-1-1,1 0,0 0,1 0,-1 0,0-1,0 1,0 0,0-1,1 0,-1 1,0-1,0 0,1 0,-1 0,0-1,0 1,1 0,-1-1,0 0,3 0,5-4,0 0,0 0,0-1,-1 0,0-1,0 0,-1 0,0-1,0 0,0 0,-1-1,10-17,8-14,31-70,-26 40,35-121,2-76,-62 245,11-53,-24 115,2 0,1 0,1 46,2-39,0 185,4-194,2-1,2 1,1-1,14 40,-19-71,-1-1,1 1,1-1,-1 1,1-1,0 0,0 0,1 0,-1-1,1 1,0-1,1 0,-1 0,1 0,-1-1,1 1,0-1,0 0,1-1,-1 1,0-1,1 0,11 2,19-3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0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0 549,'0'-7,"13"-2,12-13,13-3,9 3,1 6,1 5,-9 11,8 12,-2 18,-11 10,-3 5,-9 8,-7 1,-6-1,-6-10</inkml:trace>
  <inkml:trace contextRef="#ctx0" brushRef="#br0" timeOffset="1">547 1,'6'13,"3"5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0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340 265,'0'-1,"-1"-1,1 0,0 0,-1 0,1 0,-1 1,0-1,1 0,-1 0,0 1,0-1,0 1,0-1,0 1,-1-1,1 1,0-1,-1 1,1 0,-1 0,1 0,-1 0,1 0,-1 0,0 0,0 1,1-1,-4 0,1 0,0 0,0 0,0 0,0 1,0 0,0-1,0 2,0-1,-1 0,1 1,-8 2,-2 3,1 1,-1 0,1 1,0 0,1 1,0 1,0 0,1 0,-14 19,9-10,2 0,0 2,1-1,1 2,-11 28,19-41,1-1,1 1,0-1,0 1,1 0,0 0,0 16,1-24,0 1,0 0,0 0,0 0,1-1,-1 1,1 0,-1 0,1-1,0 1,-1-1,1 1,0 0,0-1,0 1,0-1,0 0,1 1,-1-1,0 0,1 0,-1 0,1 0,-1 0,1 0,-1 0,1 0,0-1,-1 1,1-1,0 1,0-1,-1 0,1 1,0-1,0 0,0 0,-1 0,1-1,0 1,0 0,-1-1,1 1,3-2,4 0,1-1,0-1,0 0,-1 0,0-1,0 0,0 0,-1-1,11-9,6-9,34-39,-47 47,2 1,0 0,1 1,0 0,1 1,32-19,-45 30,-1 1,1-1,0 1,0 0,0-1,0 1,0 1,0-1,0 0,0 1,0 0,0 0,0-1,0 2,0-1,0 0,0 1,0-1,0 1,0 0,0 0,0 0,0 1,0-1,-1 0,1 1,-1 0,1 0,-1 0,1 0,-1 0,0 0,0 1,0-1,0 1,-1-1,1 1,-1 0,1-1,-1 1,0 0,1 3,1 3,-1 0,1 0,-1 0,-1 0,0 0,0 0,-1 1,0-1,-1 0,0 0,0 0,-5 17,-7-4,12-21,1-1,0 0,-1 1,1-1,0 0,0 0,-1 1,1-1,-1 0,1 0,0 0,-1 0,1 1,-1-1,1 0,0 0,-1 0,1 0,-1 0,1 0,0 0,-1 0,1 0,-1 0,1 0,0 0,-1-1,1 1,-1 0,1 0,-2-2,2 0,-1 1,0-1,0 0,0 0,1 0,-1 0,1 1,0-1,-1 0,1 0,0 0,0 0,0 0,0 0,1 0,-1 0,0 0,1 0,-1 1,1-1,1-2,7-21,0 1,2 0,1 0,1 1,1 1,1 0,1 1,34-34,-13 17,3 3,0 1,69-43,-88 63,1 1,1 2,0 0,27-9,-43 18,0 0,-1 1,1 0,0 0,0 0,0 1,0 0,13 2,-16-1,-1-1,0 1,1 1,-1-1,0 1,1-1,-1 1,0 0,0 0,0 0,-1 0,1 1,0-1,-1 1,0 0,0-1,1 1,1 4,1 6,0-1,0 1,-2 1,1-1,-2 0,0 1,1 23,-1 29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1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78 103,'0'-14,"0"-10,0-15,0 13,0 30,0 35,0 37,-13 39,-5 20,1 0,3-9,5-13,3-13,9-23,25-37,7-34,-3-16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2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40,'0'-6,"13"-3,25 1,31 1,39 2,13 2,-14 2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22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26,'10'23,"3"20,-6 0,2 71,-9-100,0-14,0 1,0-1,0 0,0 0,0 0,0 1,0-1,0 0,0 0,0 1,0-1,0 0,0 0,0 0,0 1,1-1,-1 0,0 0,0 0,0 1,0-1,0 0,0 0,1 0,-1 0,0 1,0-1,0 0,0 0,1 0,-1 0,0 0,0 0,0 0,1 0,-1 0,0 1,0-1,0 0,1 0,-1 0,0 0,0 0,1 0,-1 0,0 0,0 0,0-1,1 1,-1 0,0 0,16-11,15-23,-30 33,22-26,5-8,64-59,-85 87,1 0,0 1,0 0,0 1,1-1,0 2,0-1,0 1,0 1,1-1,0 2,-1-1,1 1,16-1,-21 4,0-1,0 1,0 0,0 0,0 0,-1 1,1 0,0 0,-1 0,1 0,-1 1,0-1,0 1,0 1,0-1,0 0,-1 1,1 0,-1-1,0 1,0 1,-1-1,1 0,-1 1,0-1,0 1,2 8,2 6,-2 1,0 0,-1 0,0 1,-2 28,-1-19,-2 1,-1 0,-12 47,-4-13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0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353 7,'0'-7,"-7"18,-15 47,-4 47,-10 39,0 21,-7 9,4-4,-5-19,6-28,8-28,10-43,8-31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0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0 230,'0'-1,"0"0,1 0,-1 0,0 0,1 0,-1 0,0 0,1 0,0 0,-1 0,1 0,-1 1,1-1,0 0,0 0,-1 1,1-1,0 0,0 1,0-1,0 1,0-1,0 1,0-1,0 1,1-1,35-7,-21 5,791-163,-668 141,-115 27,-24-2,1 0,-1 1,0-1,0 0,1 1,-1-1,0 0,0 1,0-1,0 0,1 1,-1-1,0 0,0 1,0-1,0 0,0 1,0-1,0 1,0-1,0 0,0 1,0-1,0 1,0-1,0 0,0 1,0-1,-1 0,1 1,0-1,-1 1,-28 34,29-35,-42 44,-82 86,103-105,2 0,0 1,-22 44,37-64,2 0,-1-1,1 1,0 0,0 0,0 0,1 1,0-1,0 0,0 0,1 1,1 7,0-11,-1 0,1-1,0 1,1-1,-1 0,0 1,1-1,-1 0,1 0,0 1,0-2,0 1,0 0,0 0,0 0,0-1,1 1,-1-1,1 0,-1 0,1 0,-1 0,1 0,-1 0,1-1,0 1,-1-1,1 0,4 0,6 1,0-1,1-1,-1 0,0-1,0 0,-1-1,1-1,0 0,-1 0,0-1,0-1,0 0,-1 0,0-1,0-1,-1 0,0-1,0 1,-1-2,16-19,-19 21,0 0,0 0,-1 0,0-1,-1 1,0-1,0 0,-1-1,0 1,-1-1,0 1,0-1,-1 0,0 1,-1-1,0 0,-1 0,0 1,0-1,-1 0,0 1,-1-1,0 1,0 0,-1 0,0 0,-1 0,-8-11,5 10,0 0,-1 1,0 0,0 0,-1 1,0 0,-1 1,-15-8,-28-10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1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1,'-14'20,"-3"39,-20 37,-3 29,-8 19,4 5,9-9,11-16,10-21,7-16,4-35,3-27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2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1 687,'0'-2,"0"0,1 0,-1 0,1 0,0 0,-1 0,1 1,0-1,0 0,0 1,0-1,0 0,1 1,-1-1,0 1,1 0,-1 0,3-2,30-18,-7 8,1 1,0 1,0 2,39-8,120-11,-124 22,-1-4,75-21,-99 22,-58 27,-15 9,8-2,2 1,1 0,-32 48,42-54,2 0,0 1,2 0,0 1,1 0,-8 32,16-48,0-1,0 0,1 0,-1 1,1-1,0 0,1 1,-1-1,1 0,0 1,1-1,-1 0,1 0,0 0,0 0,1 0,-1-1,1 1,6 7,-6-10,-1 1,1-1,0 0,0 0,0 0,0 0,0-1,1 1,-1-1,0 0,1 0,-1 0,1 0,-1-1,1 0,-1 1,1-1,-1 0,1-1,-1 1,1 0,-1-1,1 0,-1 0,1 0,-1 0,0-1,0 1,0-1,5-3,4-3,-1-1,0 0,0-1,-1 0,15-20,-17 20,0 0,1 1,0 0,0 0,1 1,0 0,12-6,-21 13,1 0,0 1,-1-1,1 1,-1 0,1-1,0 1,-1 0,1 0,0 0,-1 0,1 0,0 0,-1 0,1 1,0-1,-1 1,1-1,-1 1,1 0,-1-1,1 1,-1 0,1 0,1 2,29 33,-24-25,1 1,1 0,0-1,1 0,0-1,18 14,-25-22,0 1,0-1,0-1,0 1,0 0,0-1,0 0,0 0,0 0,1 0,-1-1,0 0,1 0,-1 0,1 0,-1-1,0 0,0 0,1 0,-1 0,0 0,0-1,0 0,6-3,5-6,-1 0,0 0,0-1,-1-1,-1 0,0-1,-1 0,0-1,-1 0,-1-1,9-20,12-31,30-97,-49 130,-2 7,14-39,17-88,-36 135,-1 0,-1-1,-1 1,0 0,-2 0,0-1,-1 1,-1 0,-9-32,11 47,0 0,-1 1,0-1,1 1,-1-1,-1 1,1 0,0-1,-1 1,-4-4,6 7,1-1,-1 1,1 0,-1-1,1 1,-1 0,1 0,-1-1,0 1,1 0,-1 0,1 0,-1 0,0 0,1 0,-1 0,0 0,1 0,-1 0,1 0,-1 0,0 0,1 1,-1-1,1 0,-2 1,1 0,-1 0,1 1,0-1,0 1,-1-1,1 1,0 0,0-1,0 1,1 0,-1 0,0-1,0 4,-7 28,1 0,2 1,1-1,2 1,2 36,-1-15,1 570,7-544,1-21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2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 49,'0'-7,"0"-15,0 3,0 24,0 31,-20 30,-7 23,2 17,-2 10,3 5,7 2,5-6,6-17,3-12,2-27,2-25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6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466 661,'0'-7,"0"-1,-1 1,0 0,-1 0,1 1,-1-1,-1 0,1 1,-1-1,0 1,-1 0,1-1,-1 2,-1-1,1 0,-1 1,0 0,0 0,0 0,-1 1,1 0,-1 0,0 0,-1 1,1 0,0 0,-1 0,0 1,0 0,1 1,-1-1,0 1,0 0,0 1,-1 0,1 0,0 1,0-1,-13 4,8 0,0 0,0 1,1 0,-1 1,1 0,0 0,1 1,-1 1,1 0,-12 13,7-6,0 1,1 0,1 1,1 0,-17 31,24-37,0-1,1 1,1 0,-1 0,2 0,-1 1,2-1,-2 21,3-28,0 0,1 0,-1 0,1 0,0 0,0 0,0-1,0 1,1 0,-1-1,1 1,0-1,0 1,0-1,1 0,-1 0,1 0,0 0,0 0,0 0,0-1,0 0,0 0,1 1,-1-2,1 1,-1 0,7 1,-3-2,0 1,0-2,0 1,0-1,0 0,0 0,-1-1,1 0,0 0,0-1,0 1,-1-1,1-1,-1 0,0 0,0 0,0 0,0-1,0 0,-1 0,1-1,4-5,7-6,-1-1,-1-1,0 0,-2-1,16-28,-5 2,-3-1,-1-1,-3 0,-1-1,14-80,-20 61,-3 1,-2-1,-7-114,-4 353,3-16,7 257,-3-398,0-1,0 1,1 0,1 0,1-1,0 0,1 0,0 0,1 0,1-1,0 0,15 21,9-3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4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16 978,'0'0,"-1"0,0 0,1-1,-1 1,0 0,1 0,-1 0,0 0,1-1,-1 1,0 0,1-1,-1 1,1 0,-1-1,1 1,-1-1,1 1,-1-1,1 1,-1-1,1 1,-1-1,1 0,0 1,0-1,-1 1,1-1,0 0,0 1,-1-1,1 0,0 1,0-1,0 0,0 1,0-1,0 0,0 0,0 1,1-1,-1 0,0 1,1-2,-1 0,1-1,0 1,0-1,-1 1,2-1,-1 1,0 0,0 0,1 0,-1 0,1 0,2-3,8-2,0 1,0 0,1 0,-1 1,1 1,1 0,-1 1,0 1,1 0,21-1,14-3,-18 1,522-73,-517 74,-21 4,0-1,1-1,-1 0,0-1,-1-1,22-8,-61 28,1 0,1 1,0 2,2 0,0 2,1 0,-25 35,33-41,2 2,-1-1,2 1,0 1,2 0,0 0,0 0,2 1,0 0,1 0,1 0,0 25,3-42,0 0,0 0,0 1,0-1,0 0,1 0,-1 0,1 1,-1-1,1 0,0 0,0 0,0 0,0 0,0 0,3 2,-3-3,0 0,0 0,0-1,0 1,0-1,0 1,0-1,1 1,-1-1,0 0,0 1,1-1,-1 0,0 0,1 0,-1 0,0 0,0 0,1-1,-1 1,2-1,3-1,0 0,0-1,0 0,-1 0,1-1,-1 1,0-1,0-1,9-8,-2-2,0-1,-2 0,0 0,-1-1,8-20,20-35,-35 69,0-1,0 1,0 0,0 0,0 0,1 0,0 1,-1-1,1 1,0-1,0 1,0 0,1 0,-1 0,0 1,1-1,-1 1,1 0,-1 0,1 0,5 0,-3 1,-1 0,1 1,-1 0,1 0,-1 0,1 1,-1 0,0 0,0 0,1 1,-2 0,10 6,0 2,-1 0,0 1,-1 0,-1 1,0 0,0 1,-1 0,12 24,-17-28,-1 1,1-1,-2 1,0 0,0 0,-1 1,0-1,-1 0,0 1,-1-1,0 1,-1-1,-2 14,0-15,0-1,0 0,-1 0,0-1,0 1,-1-1,0 0,0 0,-1 0,0-1,-1 0,1 0,-1-1,-1 1,1-2,-11 7,10-7,0 0,1-1,-2 0,1-1,0 0,-1 0,1-1,-16 2,22-4,0 1,1-1,-1 0,0-1,0 1,0 0,0 0,0-1,0 1,0-1,0 0,1 0,-1 1,0-1,0 0,1-1,-1 1,-1-1,1-1,1 1,0 0,0 0,-1-1,1 1,0 0,1-1,-1 1,0-1,1 1,0-1,-1 1,1-1,0 0,0 1,0-1,2-4,0-8,2-1,0 1,1 0,0 1,1-1,1 1,0 0,1 1,17-24,8-4,62-60,-25 36,3 2,93-60,175-81,-309 187,-21 12,1-1,0 0,-1 0,-1-1,1 0,-1-1,0 0,-1-1,17-19,-25 26,0 1,0-1,-1 0,1 1,0-1,-1 0,1 0,-1 0,0 0,1 1,-1-1,0 0,0 0,0 0,0 0,-1 0,1 0,-1 1,1-1,-1 0,1 0,-1 1,0-1,0 0,0 1,0-1,0 0,0 1,0 0,-1-1,1 1,0 0,-3-2,-5-4,0 0,-1 1,0 0,-14-6,2 2,15 5,1 0,-1-1,1 1,0-1,0-1,1 1,-1-1,2 0,-1 0,1 0,0-1,0 1,1-1,0 0,0 0,1 0,0 0,-1-15,-1-15,2 0,5-72,0 57,-1 10,0 63,-3 82,-60 365,-43-9,95-425,5-20,0-1,1 1,0 0,1 0,1-1,0 1,1 20,0-32,0 0,1 0,-1-1,0 1,0 0,1 0,-1 0,0-1,1 1,-1 0,1 0,-1-1,1 1,-1 0,1-1,0 1,-1-1,1 1,0-1,-1 1,1-1,0 1,0-1,-1 0,1 1,0-1,0 0,0 0,-1 0,1 1,0-1,0 0,0 0,0 0,0 0,-1 0,1-1,0 1,0 0,1-1,34-14,1-9,-1-2,-1-1,51-53,-49 46,-5 4,99-97,-113 108,0-1,-1-2,-2 1,18-33,-32 53,-1 1,1 0,-1-1,0 1,0 0,1-1,-1 1,0-1,0 1,1 0,-1-1,0 1,0-1,0 1,0-1,0 1,0-1,1 1,-1-1,0 1,0 0,-1-1,1 1,0-1,0 1,0-1,0 1,0-1,0 1,-1-1,1 1,0 0,0-1,-1 1,1-1,0 1,-18 4,-18 17,32-19,1 0,0 1,0-1,0 1,0 0,0-1,1 1,-1 1,1-1,0 0,0 0,0 1,0 0,1-1,-2 5,3-4,0-1,0 0,0 1,1-1,-1 0,1 1,0-1,0 0,0 0,0 0,1 1,-1-1,1-1,0 1,0 0,0 0,0-1,5 5,116 121,13 15,-111-113,55 50,-70-71,0-1,1-1,0 0,0 0,1-1,0-1,0 0,0 0,19 3,14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4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42,'0'-7,"20"-2,19 0,24 2,8 2,-2 2,0 2,-10 7,-17 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5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0,'-13'0,"2"0,29 0,46 0,38 0,28 0,-8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5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49,'0'-2,"0"-1,1 1,-1 0,0 0,1 0,-1 0,1 1,-1-1,1 0,0 0,0 0,0 0,0 1,0-1,1 0,-1 1,0-1,1 1,-1-1,1 1,-1 0,1 0,0 0,0 0,-1 0,1 0,0 0,0 0,0 1,0-1,0 1,0-1,0 1,0 0,0 0,0 0,0 0,0 0,0 0,3 1,6 0,1 1,-1 0,0 1,0 0,0 0,12 7,0 2,-1 1,0 1,-1 1,0 1,-2 1,0 0,0 2,29 39,-24-25,-2 0,-1 2,-2 0,-1 1,14 43,-19-41,-1 1,-3 0,0 1,-3 0,-1 0,-1 47,-5-62,-1 1,-1-1,-1 0,-1 1,-1-2,-2 1,0-1,-1 0,-2-1,-24 41,16-37,0-1,-2-1,0 0,-35 28,-11 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6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0 238,'1'-6,"0"1,1-1,-1 1,1-1,1 1,-1 0,0 0,1 0,0 0,1 0,5-7,45-46,-51 55,1 0,-1 0,1 0,0 0,0 1,0-1,0 1,1 0,-1 1,1-1,-1 1,1-1,-1 1,1 1,0-1,-1 1,1 0,0 0,-1 0,1 0,0 1,8 2,-6 0,0-1,-1 2,0-1,1 1,-1 0,0 0,-1 0,1 1,-1 0,0 0,0 0,0 1,-1 0,7 10,1 11,0 0,-1 0,-2 1,-1 0,-1 1,-2 0,-1 0,-1 0,-1 0,-4 56,2-78,-1 1,0-1,0 0,0 0,-1 1,0-1,-1 0,0 0,0-1,0 1,-7 9,10-15,-1-1,1 1,0-1,-1 0,1 1,-1-1,1 0,-1 1,1-1,-1 0,1 0,-1 0,1 1,-1-1,1 0,-1 0,1 0,-1 0,0 0,1 0,-1 0,1 0,-1 0,1 0,-1 0,1-1,-1 1,1 0,-1 0,1 0,-1-1,1 1,-1 0,1-1,-1 1,1 0,0-1,-1 1,1-1,0 1,-1 0,1-1,0 1,-1-1,1 1,0-1,0 1,-1-1,1 1,0-1,0 0,-9-32,8 12,1 0,1 0,1 0,0 0,2 0,1 0,0 1,16-37,-6 19,3 2,1 0,41-58,-47 77,0 1,0 1,2 0,0 1,0 0,2 1,17-11,-30 21,0 1,1-1,0 0,-1 1,1 0,0 0,0 1,1-1,-1 1,0 0,0 0,0 1,1 0,-1 0,0 0,1 0,-1 1,0 0,0 0,0 0,0 1,0 0,0 0,0 0,0 0,0 1,-1 0,0 0,1 0,-1 1,0-1,3 5,7 9,-2 0,0 1,-1 0,-1 1,-1 0,-1 0,0 1,-2 0,0 1,-1 0,2 21,1 17,-4 0,-3 99,-8-84,-3-17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7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0,'-7'20,"-2"33,-19 48,-5 32,-17 28,0 13,-5-4,8-17,-3-15,9-23,10-20,4-24,6-25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8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0 159,'85'-5,"0"-4,-1-4,102-28,-35 8,-69 15,-25 4,0 3,65-3,-117 14,1-1,0 2,0-1,0 1,0 0,-1 0,1 0,0 1,8 3,-13-4,0 0,1 0,-1-1,0 1,0 0,0 0,0 0,0 1,0-1,0 0,0 0,0 1,-1-1,1 0,0 1,-1-1,1 0,-1 1,0-1,1 1,-1-1,0 1,0-1,0 1,0-1,0 1,0-1,0 1,-1-1,1 1,0-1,-1 0,1 1,-1-1,0 0,1 1,-1-1,-2 3,-13 22,-1 0,-42 47,-18 25,70-87,1 0,-1 0,2 1,0 0,0 0,1 0,-3 18,6-26,0 0,0-1,0 1,1 0,0 0,0 0,0 0,0 0,0 0,1-1,0 1,0 0,0 0,0-1,1 1,-1-1,1 1,0-1,0 1,0-1,0 0,1 0,-1 0,1 0,0-1,0 1,0-1,0 1,0-1,1 0,-1 0,1-1,-1 1,1-1,-1 0,1 1,0-2,0 1,0 0,-1-1,9 0,-2 1,1-1,-1 0,1-1,-1-1,1 1,-1-1,0-1,0 0,0-1,0 0,0 0,-1-1,0 0,13-10,-15 8,0 0,0-1,0 0,-1 0,-1-1,1 0,-1 0,-1 0,0 0,0-1,-1 0,0 0,0 0,-1 0,-1 0,0 0,0 0,-2-20,1 18,-2 1,1-1,-1 0,-1 1,0-1,-1 1,0 0,-1 0,0 1,-1-1,0 1,0 0,-1 1,-1-1,-16-15,-15-5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8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0,'0'20,"0"20,-19 23,-21 20,-3 17,-7 17,4 3,-3-6,7-9,10-17,11-8,9-26,7-21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9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0 143,'0'-7,"7"-8,15-3,24 3,30 4,36 3,26 3,15-10,2-4,-12 3,-30 3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39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513 600,'-4'-4,"0"1,0 0,-1 0,1 0,-1 1,1 0,-1 0,0 0,0 0,0 1,0 0,-7-1,-63-3,61 6,0 0,0 1,0 1,0 0,1 1,-1 0,1 2,0-1,0 1,1 1,-1 0,2 1,-1 1,1-1,0 2,1-1,0 2,1-1,-16 24,10-13,1 0,2 1,0 1,1 0,2 1,0-1,1 2,2-1,0 1,-2 37,7-53,1 0,0 0,1 0,0 0,1 0,0 0,0-1,1 1,0-1,0 1,9 14,-10-21,-1 1,1-1,0 1,0-1,0 0,0 0,0 0,0 0,1-1,-1 1,1 0,-1-1,1 0,0 0,-1 1,1-2,0 1,0 0,0 0,0-1,-1 0,1 1,0-1,0 0,0-1,0 1,0 0,0-1,0 0,-1 1,1-1,0 0,0-1,-1 1,1 0,-1-1,1 0,-1 1,4-4,14-11,0 0,22-24,28-23,-67 61,-1 0,0 1,0-1,1 1,-1 0,1 0,-1 0,1 0,-1 0,1 1,0-1,-1 1,1 0,0-1,0 1,-1 0,1 1,0-1,3 1,2 2,-1-1,0 2,0-1,0 1,8 5,32 16,-35-21,1-1,-1 0,1-1,0 0,0-1,0 0,0-1,-1 0,1-1,0-1,0 0,17-6,-14 3,0-2,-1 0,0-1,0 0,-1-1,0-1,-1 0,0-1,15-16,-2-2,-1-1,-1-1,-2-1,-1-2,21-45,-4-4,31-103,-50 125,12-71,-26 106,-1-1,-2 1,0-1,-2 0,-4-37,3 61,1-1,-1 1,0-1,0 1,-1 0,1-1,0 1,-1 0,0 0,0 0,-3-4,4 6,0 0,0 1,0-1,0 1,0-1,1 1,-1-1,0 1,0 0,0-1,0 1,0 0,0 0,0 0,-1 0,1 0,0 0,0 0,0 0,0 0,0 0,0 1,0-1,0 0,0 1,0-1,0 1,1-1,-1 1,0-1,0 1,0-1,0 1,1 0,-1 0,0-1,1 1,-1 0,1 0,-1 0,1 0,-1 0,0 1,-13 21,1 0,2 1,0 1,1-1,1 2,-7 37,13-53,-17 77,3 2,4-1,4 2,4-1,6 91,0-165,0-1,1 0,1 0,0 0,1 0,0 0,1-1,7 15,-8-21,0 0,1 0,0 0,0 0,1-1,0 0,0 0,0 0,1-1,0 0,0 0,0-1,1 0,14 6,32 6,-4-7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7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83 430,'9'0,"1"-1,0-1,0 1,-1-2,0 1,1-1,-1-1,0 0,11-7,4-3,43-34,-51 34,0 0,-1-1,0-1,23-32,-32 39,0 0,-1 0,0-1,-1 1,0-1,0 0,-1 0,0 0,-1 0,0-1,0-18,-2 26,0-1,0 0,-1 0,1 0,-1 0,0 1,0-1,-1 0,1 1,-1-1,1 1,-1 0,0-1,0 1,-1 0,1 0,-1 0,0 0,1 1,-1-1,0 1,0 0,-1 0,1 0,0 0,-1 0,0 1,1-1,-1 1,0 0,-4-1,-1 1,0 0,0 0,0 0,0 1,0 1,0 0,0 0,0 0,0 1,0 1,1-1,-10 5,3 1,-1 1,1 0,1 1,0 0,0 2,1-1,1 2,0 0,0 0,1 1,1 0,1 1,0 0,0 1,2-1,0 2,1-1,0 1,2 0,-4 21,7-32,1 0,0 0,0-1,0 1,0 0,1-1,0 1,1 0,-1-1,1 1,0-1,0 1,1-1,-1 0,7 8,-4-7,1 0,0 0,-1-1,2 1,-1-2,1 1,0-1,0 0,0 0,8 3,13 2,1-1,-1-1,1-2,57 4,100-3,-106-7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0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317 9,'0'-7,"0"5,-6 22,-3 28,-12 39,-4 31,-10 23,1 6,6-8,1-7,5-20,6-23,-7-26,0-10,-2-14,2-15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0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0 125,'1'-3,"0"0,0 0,0 0,0 0,0 0,0 0,1 0,-1 0,1 1,0-1,0 1,0-1,0 1,0 0,1 0,-1 0,1 0,-1 0,1 0,0 1,5-3,7-4,1 2,26-9,-2 4,0 2,1 2,67-4,128 10,-151 2,-58-1,-5-1,0 2,0 0,42 8,-59-8,-1 0,1 1,-1-1,1 1,-1-1,0 2,0-1,0 0,0 1,0-1,-1 1,1 0,-1 1,1-1,-1 0,0 1,-1 0,1 0,-1 0,1 0,-1 0,0 0,-1 0,3 7,-1 11,-1-1,0 0,-2 0,-1 1,0-1,-6 27,3-26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1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0,'7'0,"2"13,12 5,4-2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1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76,'0'-1,"0"1,0 0,0 0,0-1,0 1,0 0,0-1,0 1,0 0,0-1,0 1,0 0,0 0,0-1,0 1,1 0,-1-1,0 1,0 0,0 0,0-1,0 1,1 0,-1 0,0 0,0-1,1 1,-1 0,0 0,0 0,1 0,-1-1,0 1,0 0,1 0,-1 0,0 0,1 0,-1 0,0 0,1 0,14 7,11 18,-19-7,-1 1,0-1,-1 1,-1 0,-1 0,-1 0,0 1,-1-1,-1 0,-1 1,-1-1,-1 0,-9 36,25-82,1 1,1 1,20-24,-22 31,0 0,2 1,-1 1,2 1,0 0,32-22,-43 34,0 0,-1 1,1 0,0 0,0 0,0 1,0-1,1 1,-1 1,0-1,0 1,1-1,-1 2,0-1,1 0,4 2,-6 0,0-1,-1 1,1 0,-1 0,0 0,1 0,-1 1,0-1,0 1,-1 0,1 0,-1 0,1 0,-1 0,0 1,0-1,0 1,-1-1,1 1,-1 0,2 5,0 2,-1 1,0-1,-1 1,0-1,-1 1,0-1,-1 1,-1-1,1 1,-7 19,0-12,0-17,7-3,0-1,0 1,0-1,0 1,0-1,1 0,-1 0,0 0,1 1,-1-1,1 0,0 0,0 0,0 0,0-2,0-10,1 0,1 0,0 0,0 0,2 0,0 1,0-1,2 1,-1 0,2 1,-1-1,13-15,-12 17,0 0,1 1,1 0,0 0,0 0,1 2,1-1,-1 1,1 0,0 1,1 1,0 0,17-7,-25 12,0-1,0 1,0 0,0 0,0 1,0-1,0 1,0 0,0 0,0 0,1 0,-1 1,0 0,0 0,0 0,-1 0,1 1,0-1,0 1,-1 0,1 0,-1 0,1 1,-1-1,0 1,0 0,0 0,0 0,-1 0,1 0,3 7,2 7,-1 1,0 0,-2 1,0-1,4 34,-5-30,1 0,9 26,-11-40,0 0,1 0,0-1,1 1,-1-1,1 0,1-1,-1 1,1-1,0 0,1 0,0-1,0 0,0 0,0-1,1 1,-1-2,1 1,0-1,0 0,16 3,-13-5,0 0,0 0,0-2,1 1,-1-1,0-1,-1 0,1 0,0-1,0 0,-1-1,0 0,0-1,0 0,0-1,13-10,-10 6,0-1,-1 0,0-1,-1-1,0 1,-1-2,-1 1,0-2,0 1,-2-1,0 0,0-1,-2 1,6-25,-10 38,0-1,-1-1,1 1,-1 0,0 0,0 0,0 0,0 0,-1 0,1 0,-1 0,0 0,1 0,-1 0,-1 0,1 0,0 1,-1-1,0 0,1 1,-1-1,0 1,0 0,0-1,-1 1,1 0,0 0,-1 1,0-1,1 0,-1 1,0 0,-3-2,0 1,0 1,0 0,0 0,0 0,-1 1,1 0,0 0,0 0,0 1,0 0,0 0,0 1,0 0,0 0,-10 5,1 3,1 0,0 1,0 1,1 0,0 1,1 1,1-1,0 2,1 0,1 0,0 1,1 0,1 0,0 1,1 0,1 0,-3 19,7-32,1 1,-1-1,1 1,1-1,-1 1,0-1,1 1,0-1,0 1,1-1,-1 0,1 1,0-1,0 0,0 0,0 0,1-1,4 6,-2-4,0-1,1 1,0-1,-1 0,2 0,-1-1,0 0,1 0,0 0,11 2,10 1,0-2,0-1,0-1,52-3,-55-1,-1-1,0 0,42-14,-14-1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4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0,'7'0,"15"0,11 0,6 0,10 0,10 0,8 0,6 0,-3 0,0 0,-5 0,-20 14,-18 3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5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1,'-13'6,"2"3,10-1,18-1,19-2,18-2,18-2,18 0,7-1,6 0,-7-1,-13 1,-22-1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6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1 295,'6'-12,"1"0,0 1,1 0,1 0,-1 1,2 0,-1 0,1 1,13-9,-20 15,1 1,0-1,-1 1,1 0,0 0,0 0,0 0,0 1,0 0,0-1,1 2,-1-1,0 0,1 1,-1 0,0 0,1 0,-1 0,0 1,1 0,-1 0,0 0,0 0,0 1,0-1,0 1,0 0,0 1,-1-1,1 0,3 5,2 1,-1 2,-1-1,1 1,-2 1,1-1,-2 1,1 0,-1 0,-1 1,0 0,-1-1,3 16,-1 4,-1 0,-2 0,-2 49,0-123,-1 22,1 0,0 1,2-1,1 1,0-1,8-26,-2 28,0 1,0 0,2 0,0 1,1 1,1 0,0 0,2 1,-1 1,23-17,-21 19,-1 1,1 1,1 0,0 1,0 1,1 1,0 0,0 1,1 1,0 1,21-3,-33 7,-1-1,0 1,1 0,-1 1,0 0,0 0,0 0,1 0,-1 1,0 0,-1 1,1-1,0 1,-1 0,1 0,-1 1,0 0,0 0,0 0,-1 0,0 1,0-1,0 1,0 1,0-1,-1 0,0 1,0-1,-1 1,0 0,2 6,4 19,-1 0,-1 0,-2 1,0 59,-3-56,0-23,-2-4,1-1,0 0,1 0,-1 1,1-1,1 0,-1 0,1 0,1 0,-1 0,1-1,0 1,1-1,7 11,11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7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0,'-3'111,"-5"-1,-42 210,46-301,-74 397,70-351,2 1,4 0,2 0,13 90,-11-141,1 1,1 0,0-1,1 0,1 0,0 0,1-1,14 22,-19-33,1 1,-1-1,1 0,0 0,0-1,0 1,1-1,-1 1,1-1,-1 0,1 0,0-1,-1 1,1-1,6 2,-5-3,0 0,-1 0,1 0,0 0,0-1,-1 0,1 0,0 0,-1-1,1 0,-1 0,0 0,0 0,0 0,0-1,5-4,4-4,-1-1,-1-1,0 1,-1-2,0 1,-1-2,-1 1,0-1,-1 0,-1-1,0 0,4-18,10-41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7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1,'13'0,"25"0,25 0,29 0,19 0,3 0,-17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5:47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1 162,'0'-3,"1"0,-1 1,1-1,0 0,0 0,0 1,0-1,0 1,1-1,-1 1,1-1,-1 1,1 0,0 0,0 0,0 0,0 0,1 0,-1 1,0-1,1 1,-1-1,1 1,0 0,3-1,-1 0,-1 0,0 1,1 0,-1 0,1 0,-1 0,1 1,-1 0,1 0,-1 0,1 1,-1-1,1 1,-1 0,6 2,-3 1,1 1,-1 0,0 1,-1-1,1 1,-1 1,-1-1,1 1,-1 0,0 0,0 0,-1 1,0 0,-1 0,1 0,1 9,0 0,0 0,-1 0,-1 1,-1-1,0 1,-2 35,-1-46,0 0,-1 0,0 0,0 0,0 0,-1-1,-6 14,8-18,-1 0,1 0,0 0,-1 0,1 0,-1 0,1 0,-1-1,0 1,0 0,0-1,0 0,0 1,0-1,0 0,0 0,0 0,-1 0,1 0,0-1,-1 1,1-1,-1 0,1 1,-5-1,5-1,0 0,0 0,1 1,-1-1,0-1,0 1,0 0,1 0,-1-1,1 1,-1 0,1-1,-1 0,1 1,0-1,0 0,0 0,0 0,0 1,0-1,0 0,1 0,-1 0,1-1,-1 1,1 0,0 0,0 0,0 0,0 0,0 0,1-4,0-7,0-1,1 1,7-25,0 13,0 0,2 1,0 0,2 0,1 2,0 0,27-31,-31 42,0-1,0 2,1-1,1 2,0-1,0 2,1-1,0 2,0 0,1 0,0 1,0 1,1 0,24-4,-34 9,0-1,1 1,-1 0,1 0,-1 1,0 0,1 0,-1 0,0 1,0-1,0 1,0 0,0 1,0-1,-1 1,1 0,-1 0,0 0,1 1,-2 0,1 0,0 0,-1 0,0 0,6 10,2 7,-1 1,-1 0,0 0,7 37,-11-40,10 43,-3 2,-4-1,2 123,-9-133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7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48,'0'-1,"0"-1,0 0,0 0,0 1,0-1,1 0,-1 0,1 1,-1-1,1 0,0 1,0-1,0 1,0-1,0 1,0 0,0-1,0 1,0 0,1-1,-1 1,2-1,1 0,-1 1,1-1,-1 1,1 0,0 0,-1 0,1 0,0 1,0-1,4 1,3 0,1 1,-1 0,0 1,1 0,-1 1,13 5,-2 2,-1 1,0 2,-2 0,1 1,-1 1,-1 0,-1 2,0 0,-1 1,-1 0,-1 1,-1 1,0 0,-1 1,-2 1,0-1,11 38,-19-50,-1 1,0-1,-1 1,0-1,0 1,-1 0,0-1,-1 0,0 1,-1-1,-4 13,6-19,0 0,0 0,-1 0,1 0,0-1,-1 1,0 0,0-1,0 1,0-1,0 1,0-1,-1 0,1 0,-1 0,1 0,-1 0,0-1,0 1,0-1,0 0,0 0,0 0,0 0,0 0,0-1,-1 0,1 1,0-1,0 0,0 0,-1-1,1 1,0-1,0 0,0 1,-4-3,4 2,-1-1,1 0,0 0,0 0,0-1,0 1,0-1,1 0,-1 1,1-1,0 0,0-1,0 1,0 0,0 0,1-1,-1 1,1-1,0 0,-1-4,-1-7,1 0,0 1,1-29,1 24,2 0,0 0,1 0,1 0,0 1,2-1,0 1,1 1,15-29,-16 36,0 0,1 1,0-1,0 1,1 1,1-1,-1 1,1 1,1 0,-1 0,1 0,0 2,1-1,-1 1,1 1,21-7,16 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19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358 0,'-177'194,"174"-191,0 1,0-1,1 1,-1 0,1 0,0 0,0 0,1 0,-1 0,1 0,0 1,0-1,0 0,1 1,0-1,0 1,0-1,0 1,0-1,1 1,0-1,0 0,0 1,1-1,-1 0,1 0,0 0,0 0,1 0,-1-1,1 1,4 5,36 43,-24-32,-1 2,22 35,-37-52,0 0,0 0,-1 1,0-1,0 0,0 1,0-1,-1 1,0 0,0-1,-1 1,1 0,-1 0,-1-1,1 1,-1 0,-2 9,1-10,-1 0,0 0,0 0,-1 0,1-1,-1 0,0 1,0-1,0 0,-1-1,0 1,1-1,-1 0,0 0,-1 0,1-1,0 0,-1 0,1 0,-1-1,1 0,-9 1,-4 1,0-1,0-1,-1 0,1-2,-34-4,6-11,45 16,0 0,-1-1,1 1,0-1,0 1,0-1,0 0,0 1,0-1,0 0,1 0,-1 1,0-1,0 0,0 0,1 0,-1 0,1 0,-1 0,1 0,-1 0,1-1,-1 1,1 0,0 0,0 0,0 0,0-1,-1 1,1 0,1 0,-1 0,0 0,0-1,0 1,1-1,12-14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33,'0'-6,"-7"-3,-1-6,-14 13,-2 26,2 30,6 24,-9 21,1 5,4 6,5-3,6-13,4-16,2-8,3-29,1-41,0-21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2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35,'0'-6,"14"-3,17 1,10 1,4 2,16 9,-4 10,-11 9,-13 21,-13 16,-22 4,-19 6,-11-11,-14-7,-12-14,3-19,25-26,17-12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3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0 385,'18'-7,"-1"0,0-2,0 0,-1-1,-1 0,21-18,-8 4,-1-2,27-33,-42 45,0-2,17-29,-26 41,-1 0,0 0,0-1,-1 1,1-1,-1 1,0-1,0 1,0-1,-1 1,0-1,0 0,0 1,0-1,-1 0,1 1,-3-8,3 11,-1-1,1 1,-1-1,0 1,1-1,-1 1,0 0,0-1,0 1,0 0,0-1,0 1,0 0,-1 0,1 0,0 0,-1 0,1 0,0 1,-1-1,1 0,-1 1,1-1,-1 1,-2-1,1 1,0 0,1 1,-1-1,0 1,0-1,0 1,0 0,1 0,-1 0,0 1,1-1,-1 1,-2 1,-3 3,1 0,-1 1,1 0,0 0,1 0,0 1,0 0,-5 10,4-4,1 0,0 1,1 0,1 0,0 0,1 1,0-1,1 1,1 22,1-32,1 1,-1 0,2-1,-1 1,1-1,0 0,0 1,0-1,1 0,0 0,0 0,1-1,0 1,0-1,0 0,0 0,1 0,0 0,0-1,0 0,1 0,-1 0,1-1,0 0,7 3,4 0,0-1,0 0,1-2,0 0,0-1,0 0,0-2,0 0,0-1,0-1,-1 0,1-2,0 0,23-9,-20 6,0-1,-1-1,0-1,0-1,-1-1,0 0,-1-1,-1-1,0-1,-1-1,19-22,-25 24,-1 0,-1-1,1 0,-2-1,6-16,-10 24,-1 1,0-1,0 1,0-1,-1 1,0-1,-1 0,0 0,0 1,0-1,-1 0,-4-13,5 20,0 0,0-1,-1 1,1 0,-1 0,1 0,-1 0,1 0,-1 0,0 1,1-1,-1 0,0 0,0 0,0 0,1 1,-1-1,0 0,0 1,0-1,0 1,0-1,0 1,0 0,0-1,-1 1,1 0,0 0,0 0,0 0,0-1,0 2,0-1,0 0,-1 0,1 0,0 0,0 1,0-1,0 0,0 1,0-1,0 1,0 0,0-1,0 1,0 0,0-1,1 1,-1 0,-1 1,-4 3,-1 1,1 0,1 1,-1-1,-6 12,-7 9,2 2,2 0,0 1,2 1,1 0,-14 61,25-87,0 1,1 0,0-1,0 1,0 0,1 0,-1-1,1 1,1 0,-1-1,1 1,0-1,0 1,1-1,-1 0,1 0,0 0,1-1,-1 1,1-1,0 1,0-1,0-1,1 1,-1 0,1-1,0 0,0 0,0-1,1 1,-1-1,10 3,2 0,1-1,-1 0,1-2,0 0,1-1,-1 0,0-2,0 0,23-4,72-23,-9-7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3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316 503,'-13'1,"0"0,0 1,0 0,0 1,1 0,-1 1,1 0,0 1,0 1,1 0,-1 0,1 1,1 1,-1 0,1 0,-9 11,8-8,1 1,0 0,1 0,0 1,1 1,0-1,1 1,1 1,0-1,1 1,1 0,0 0,-2 17,5-29,1-1,-1 1,1 0,-1 0,1 0,0 0,0 0,1 0,-1 0,1 0,-1 0,1 0,0 0,0 0,0 0,0-1,1 1,-1 0,1-1,-1 1,1-1,0 0,0 0,0 1,0-1,1 0,-1-1,1 1,-1 0,1-1,-1 1,1-1,0 0,0 0,-1 0,1 0,0-1,4 1,-1 0,0-1,1 0,-1-1,0 0,1 0,-1 0,0-1,0 1,0-2,0 1,0-1,0 0,-1 0,1 0,-1-1,0 0,9-8,4-9,-1 0,-1-1,0 0,-2-2,-1 1,-1-2,15-41,-8 7,-1-1,11-78,-16 43,1-119,-16 160,2 54,0 0,-1 0,1 1,0-1,0 0,0 1,0-1,0 0,0 0,-1 0,1 1,0-1,0 0,0 0,-1 1,1-1,0 0,0 0,-1 0,1 0,0 0,0 1,-1-1,1 0,0 0,-1 0,1 0,0 0,0 0,-1 0,1 0,0 0,-1 0,1 0,0 0,0 0,-1 0,1 0,0-1,-1 1,1 0,0 0,0 0,-1 0,1 0,0-1,0 1,-1 0,1 0,0 0,0-1,0 1,0 0,-1 0,1-1,0 1,0 0,0 0,0-1,0 1,0 0,0 0,0-1,-1 1,1 0,0-1,0 1,-6 13,0 1,1 0,1 1,0-1,1 1,-3 28,3-25,-29 268,29-240,3-1,1 1,3-1,12 60,-15-97,1 0,0-1,1 1,0-1,0 1,0-1,1 0,0 0,0 0,1-1,0 1,0-1,1-1,0 1,0-1,0 0,0 0,1 0,0-1,0 0,0 0,0-1,0 0,1 0,0-1,-1 0,1-1,0 1,0-1,10 0,50 2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4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44 214,'0'-1,"0"1,0-1,0 1,0-1,0 1,0-1,0 1,0-1,0 1,0-1,0 1,0-1,0 1,-1-1,1 1,0-1,0 1,-1-1,1 1,0-1,0 1,-1 0,1-1,0 1,-1 0,1-1,-1 1,1 0,0-1,-1 1,1 0,-1 0,1-1,-1 1,1 0,-1 0,0 0,0 0,0 0,1 0,-1 1,0-1,0 1,0-1,1 0,-1 1,0-1,1 1,-1 0,0-1,1 1,-1 0,1-1,-1 1,1 0,-1-1,1 1,0 0,-1 0,1 0,-1 1,-3 13,0 0,0 0,2 1,0-1,0 1,2 0,0-1,0 1,2 0,0-1,4 18,-5-32,0 1,0 0,0 0,0-1,0 1,0 0,0-1,0 1,1-1,-1 0,0 1,1-1,-1 0,1 0,0 0,-1 0,1 0,0 0,0 0,3 0,-1 0,0-1,0 1,0-1,0 0,1 0,-1-1,0 1,0-1,6-1,3-3,0 0,-1 0,1-1,-1-1,13-9,4-8,14-9,-42 33,0-1,0 1,0 0,0 0,0 0,0 0,0 0,0-1,0 2,0-1,0 0,0 0,0 0,0 0,0 1,0-1,-1 0,1 1,0-1,0 1,0-1,0 1,0-1,-1 1,1-1,1 2,22 26,1 0,-20-25,0 0,0 0,0-1,0 0,1 0,-1 0,0-1,1 0,-1 0,1 0,-1 0,1-1,0 0,-1 0,1-1,10-2,-7 0,0 0,0 0,-1-1,1-1,-1 1,0-1,0-1,-1 1,10-10,4-6,-1-2,-1-1,-1 0,0-1,16-34,11-37,-41 85,0 0,-1 0,0 0,-1-1,0 1,1-18,-17 65,0 43,4 1,3 0,5 117,-1-4,3-177,1-11,-1 0,0 0,-1 0,1-1,-1 1,1 0,-2 0,1-1,0 1,-1-1,-4 9,-2-10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32,'11'-1,"0"0,1-1,-1 0,18-7,31-6,-47 14,1 0,-1 1,1 0,-1 1,1 1,-1 0,1 1,-1 0,0 1,0 1,-1 0,1 0,17 12,-15-7,-1 0,-1 1,0 0,0 1,-1 0,-1 1,0 1,0 0,-2 0,11 21,-17-31,-1 1,0-1,1 1,-2 0,1 0,0 0,-1 0,0 0,0 1,-1-1,0 0,1 0,-2 1,1-1,-1 0,1 0,-1 1,-1-1,1 0,-1 0,-2 5,-1-2,-1 0,0-1,0 0,0 0,0 0,-1-1,-1 0,1 0,-1-1,1 0,-13 5,-6 3,-1-2,0 0,0-2,-1-1,-32 4,-35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6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443 1,'-13'26,"-18"30,-17 24,-13 38,-11 40,2 19,12 0,16-11,15-20,12-15,9-23,19-17,20-24,24-22,23-21,18-12,11-37,-12-13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6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1,'-23'8,"1"1,0 1,1 0,0 2,-26 19,39-25,0 0,0 0,1 1,-1 0,2 1,-1 0,1 0,0 0,1 1,-1-1,2 2,-1-1,2 0,-6 19,8-24,1 1,0-1,1 1,-1-1,1 1,-1-1,1 1,1-1,-1 0,1 0,-1 1,1-1,0 0,1-1,-1 1,1 0,0-1,-1 1,2-1,-1 0,4 4,8 5,1 0,0 0,23 11,1-1,61 38,-93-55,0 1,-1 0,1 0,-2 0,1 1,-1 0,0 0,0 1,6 10,-11-15,0-1,0 1,0 0,0 0,0-1,0 1,-1 0,1 0,-1 0,0 0,0 0,0-1,0 1,0 0,-1 0,1 0,-1 0,0 0,0-1,-2 6,1-4,-1 0,0-1,0 1,-1 0,1-1,-1 0,1 0,-1 0,0 0,0-1,-7 4,-5 1,0-1,0 0,-1-1,0-1,-31 3,38-5,0-2,1 1,-1-1,0-1,0 0,-13-3,20 4,0-1,0 0,1 0,-1-1,1 1,-1 0,1-1,-1 1,1-1,0 0,0 0,0 0,0 0,0 0,0 0,1-1,-1 1,1 0,-1-1,1 0,0 1,0-1,0 0,1 1,-2-6,-1-35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7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0,'32'2,"0"1,-1 2,0 1,0 1,0 2,-1 1,0 1,-1 1,0 2,-1 1,-1 1,0 2,46 39,-36-24,0 2,-3 1,-1 2,-1 1,-3 2,-1 0,-2 2,22 51,-29-51,-2 0,-2 2,-2-1,-2 2,-2-1,-2 2,-1-1,-3 81,-4-104,-2-1,0 0,-2 0,0 0,-1 0,-2-1,0 0,-18 33,17-39,-1 0,-1-1,0-1,0 0,-1-1,-1 0,0 0,-1-2,0 1,-1-2,0 0,-22 9,-22 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39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0,'0'14,"0"10,0 15,0 14,0 17,0 11,0-2,0-7,0-4,0-26,0-20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8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1,'-7'0,"11"0,26 0,20 0,21 0,13 0,5 0,0 0,-8 0,-11 0,-4 0,-20 0,-18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28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0,'-13'0,"9"0,18 0,27 0,26 0,15 0,7 0,-5 0,-10 0,-5 0,-7 0,-14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0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0,'6773'0,"-6781"0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4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593 66,'0'-3,"0"1,-1 0,1 0,0 0,-1 0,1-1,-1 1,0 0,0 0,0 0,0 0,0 0,0 1,0-1,-1 0,1 0,0 1,-1-1,-3-2,1 1,0 1,0-1,-1 1,1 0,-1 0,0 1,1-1,-10 0,3 0,0 1,0 0,0 1,0 0,0 1,0 0,-17 5,15-1,0 0,0 2,0 0,1 0,0 1,1 1,0-1,0 2,-17 18,-8 14,-33 50,68-91,-24 37,3 1,1 0,2 2,2 0,1 1,3 1,1 0,2 1,2 0,2 0,2 1,2 65,3-96,0-1,1 1,0-1,1 1,1-1,0 0,0 0,2-1,-1 0,2 1,-1-2,2 1,-1-1,2 0,16 17,-10-14,1-2,0 0,0 0,1-2,0 0,1-1,0 0,1-2,0 0,24 5,-25-8,1-1,0 0,0-1,0-2,0 0,0 0,0-2,-1 0,1-2,0 0,-1-1,22-8,37-21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4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69,'-3'31,"-1"-1,-1 1,-2-1,-1 0,-1 0,-2-1,-17 36,9-23,-24 87,42-125,0 1,0-1,1 1,-1 0,1-1,0 1,0 0,1 0,0 4,0-8,-1 0,0-1,0 1,1-1,-1 1,0 0,1-1,-1 1,0-1,1 1,-1-1,1 1,-1-1,1 1,-1-1,1 1,-1-1,1 0,0 1,-1-1,1 0,0 1,-1-1,2 0,0 0,0 0,0 0,0 0,0-1,-1 1,1-1,0 1,0-1,0 0,-1 0,1 0,0 0,2-2,16-14,-1-1,0-1,-1 0,-1-2,-1 0,22-39,11-11,19-21,89-130,-153 214,-6 8,-14 16,-24 31,22-22,2 1,1 1,1 0,-18 52,26-61,1 0,0 0,2 0,0 0,1 1,1-1,1 1,0 0,4 21,-3-34,0-1,1 1,0-1,0 1,0-1,1 0,-1 0,1 0,0 0,1 0,-1-1,1 0,0 1,8 6,-4-6,0 1,0-1,0-1,1 0,0 0,0 0,0-1,13 2,-3-1,0-1,1-1,-1-1,1-1,-1-1,1 0,-1-2,26-5,37-22,-9-6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5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1,'7'0,"8"0,23 0,17 0,13 0,8 0,-2 0,-1 0,-12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5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0,'-6'0,"-3"7,1 15,-6 18,1 15,1 18,4 3,2-4,3-9,2 0,0-13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7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0 129,'0'-5,"0"-1,1 1,0 0,0-1,0 1,0 0,1 0,0 0,0 0,0 0,0 0,1 1,0-1,0 1,0-1,1 1,0 0,-1 1,1-1,1 1,-1-1,0 1,1 0,-1 1,1-1,0 1,0 0,7-2,-5 2,-1 0,1 1,0 0,0 0,0 1,0-1,0 2,0-1,0 1,-1 0,1 0,0 1,0 0,-1 0,1 0,-1 1,0 0,0 0,0 1,0 0,8 7,-6-3,0 1,-1 0,0 1,-1-1,0 1,-1 1,1-1,-2 1,0 0,0 0,-1 0,0 1,1 13,-2-10,-1 1,0 0,-1 0,0 0,-1 0,-1 0,-1-1,0 1,-7 18,9-30,-1-1,0 1,0 0,0 0,0-1,0 0,-1 1,0-1,1 0,-5 3,6-5,1-1,-1 0,1 1,-1-1,0 0,1 1,-1-1,1 0,-1 0,0 1,1-1,-1 0,0 0,0 0,1 0,-1 0,0 0,1 0,-1 0,0 0,1 0,-1-1,0 1,0 0,0-1,0 0,0 0,-1 0,1 0,0-1,0 1,1 0,-1 0,0-1,0 1,1-1,-1 1,1 0,-1-1,0-2,-1-3,1-1,-1 1,1-1,1 1,0-1,0 1,0-1,1 0,0 1,0-1,1 1,0 0,6-14,-3 10,0 1,1-1,1 2,-1-1,2 1,-1 0,1 0,16-13,-15 15,0 0,0 0,0 1,1 0,0 0,0 1,1 1,-1 0,1 0,0 1,0 0,0 1,0 0,1 1,-1 0,0 1,1 0,-1 1,22 4,-25-2,0 0,0 0,-1 1,1 0,-1 0,1 1,-1 0,-1 0,1 0,-1 1,0 0,0 1,-1-1,1 1,4 10,-3-5,-1 1,0 0,-2 0,1 0,-2 1,1 0,-2-1,2 22,-2 20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7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16,'20'0,"20"0,9 0,4 0,5 0,1 0,-5 0,-10-7,-13-1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7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0,'0'7,"0"8,0 9,0 6,0 12,0 6,-6 0,-3 7,1 6,1-27,3-19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4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78,'13'0,"18"-13,10-5,5 1,7 3,-11 5,-13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0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16,'13'0,"18"0,11 0,4 0,7 0,3 0,-3 0,-3 0,3 0,-8-6,-11-3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0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1,'14'26,"3"16,7 7,-2 9,3 1,-4-4,9-10,-2-6,2-10,-4-17,-7-16,-7-8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8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2,'40'0,"-2"-1,54 6,-79-3,0 0,0 1,-1 1,1 0,-1 1,0 0,22 13,-13-3,-1 0,-1 2,0 0,-2 1,0 1,-1 0,0 2,-2 0,-1 0,0 1,11 28,-1 7,-2 1,-3 1,17 88,-23-85,-3 0,3 102,-11-145,-2 0,-1 0,0 0,-1 0,-1 0,-1-1,0 1,-2-1,0-1,-1 1,0-1,-2 0,-11 15,3-11,-1-1,0-1,-1-1,-1-1,-1-1,0 0,-1-2,-44 20,22-14,-2-3,1-2,-95 18,51-19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9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1,'-1'21,"-1"1,-8 32,-1 10,-35 235,29-223,3 1,-4 117,17-186,1 0,0 0,1 0,0 0,0-1,1 1,-1 0,2-1,-1 1,1-1,7 12,-7-13,2-1,-1 0,0 0,1-1,0 1,0-1,0 0,1 0,-1-1,1 0,0 0,0 0,0 0,9 2,-7-3,0 1,0-1,0-1,0 1,0-1,0-1,1 0,-1 0,0 0,0-1,0 0,0-1,0 0,0 0,0-1,0 1,-1-2,0 1,1-1,-1 0,0-1,-1 0,1 0,9-10,13-20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9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0,'13'0,"25"0,26 0,21 0,17 0,4 0,-16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49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1,'0'20,"0"13,0 8,0 10,0 16,0 11,0 11,0 4,0-1,0-8,-6-7,-3-8,-6-17,-14-24,-2-29,5-29,6-8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6:50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95 115,'1'-2,"0"-1,1 1,-1-1,1 1,-1 0,1-1,0 1,0 0,0 0,0 0,3-2,4-5,-2 2,0 0,1 0,0 1,0 0,0 0,1 1,0 0,0 0,0 1,1 0,-1 1,1 0,0 1,0 0,0 0,0 1,0 0,0 1,1 0,-1 1,17 3,-14-2,0 1,-1 1,0 0,0 0,0 1,0 1,-1 0,0 1,0 0,-1 0,1 1,-2 1,1 0,-1 0,-1 1,13 16,-12-11,0 1,-1-1,-1 1,0 0,-2 1,1 0,3 23,-8-33,0 1,0-1,-1 0,1 0,-2 0,1 0,-1 1,0-1,-1 0,0 0,0 0,0-1,-1 1,0 0,0-1,0 0,-1 1,0-2,-1 1,-8 9,-4-1,0 0,-1-2,0 0,-1-1,-1-1,1-1,-1-1,-1 0,-32 6,27-8,-1-1,0-1,0-1,0-2,0-1,0-1,-35-5,-23-14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7:03.7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0 182,'1'-7,"-1"0,1 0,0 0,1 0,0 1,0-1,0 0,1 1,0 0,0-1,1 1,0 0,0 1,0-1,1 1,-1 0,1 0,11-9,-12 12,-1-1,1 1,0 0,0 0,0 0,1 0,-1 1,0-1,1 1,-1 0,1 0,-1 1,1 0,-1-1,1 1,-1 1,1-1,-1 1,1 0,-1 0,0 0,1 0,-1 1,0 0,0 0,0 0,0 0,0 1,0-1,4 5,-1 0,0 1,0 0,-1 0,0 0,0 1,-1 0,-1 0,1 0,-1 1,-1 0,1 0,-2-1,3 17,0 8,-2 0,0 54,-4-81,1-30,2-43,1 46,0 0,2 1,0 0,2 0,0 0,0 1,2 0,13-21,-17 32,0-1,1 1,0 0,0 1,1-1,-1 1,1 1,1-1,8-4,-11 7,-1 1,1 0,1 0,-1 1,0-1,0 1,1 0,-1 0,0 1,1 0,-1 0,0 0,1 0,-1 1,1 0,6 2,-8-1,0 0,0 0,0 0,0 1,0 0,0-1,-1 1,1 1,-1-1,0 0,0 1,0 0,0-1,-1 1,1 0,-1 1,0-1,0 0,-1 1,1-1,-1 1,0-1,1 7,2 14,-2 1,0-1,-2 27,0-32,-4 151,2-148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7:04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0,'0'1009,"0"-1004,0 6,0-1,0 0,1 0,5 20,-5-27,0-1,0 1,0 0,0-1,1 1,-1-1,1 1,0-1,0 0,0 1,0-1,0 0,0 0,1-1,-1 1,0 0,1-1,0 1,-1-1,1 0,0 0,2 1,6 1,-1-1,1 0,0 0,0-1,0-1,-1 0,1 0,0-1,0 0,0-1,-1 0,1-1,-1 0,0-1,1 0,-2-1,1 0,17-11,15-20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7:05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56,'0'-7,"6"-2,10 1,8 1,13 2,7 2,3 1,7 2,7 0,-7-7,-12-1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7:06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60,'0'-3,"0"1,0 0,0 0,0 0,0-1,0 1,0 0,1 0,-1 0,1 0,-1 0,1 0,0 0,0 0,0 0,0 0,0 0,1 0,-1 0,0 1,1-1,-1 1,1-1,0 1,0-1,-1 1,1 0,0 0,0 0,0 0,0 0,0 1,0-1,0 0,5 0,-4 1,0 1,1-1,-1 1,0 0,1-1,-1 1,0 1,0-1,0 0,0 1,0 0,0-1,0 1,0 0,-1 1,1-1,-1 0,0 1,1-1,-1 1,0 0,2 5,3 5,-1 0,-1 0,0 1,-1-1,-1 1,0 0,0 0,-2 0,0 0,0 0,-1 0,-1 0,-4 22,1-27,3-18,3-22,0 23,1-1,1 0,0 1,0-1,0 1,1 0,0 0,1 1,0 0,0 0,0 0,1 1,0 0,1 0,13-9,-15 11,1 0,-1 0,1 0,0 1,0 0,0 1,1-1,-1 1,0 1,1-1,-1 1,1 1,0-1,-1 1,1 1,0-1,-1 1,1 0,11 4,-14-2,0-1,-1 1,1 0,-1 0,0 1,0-1,0 1,0 0,-1 0,0 0,1 0,-1 1,-1-1,1 1,-1 0,0 0,0 0,0 0,1 6,2 12,-1 1,-1 0,0 26,2 13,2-25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0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0,'-7'0,"12"0,24 0,34 0,33 0,27 0,18 0,26 0,11 0,-5 0,-19 0,-28 0,-23 0,-22 0,-18 0,-27 0,-32 0,-18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0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352 0,'-13'20,"-18"20,-11 16,-3 6,-9 5,5-2,5-12,9-9,11-17,10-15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1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1,'-1'8,"-1"1,0 0,0 0,0-1,-1 1,-1-1,-6 14,-12 32,10-3,3 0,2 1,-1 55,9 162,2-146,-2 596,-1-698,-1-13,0 0,1 0,0 0,1 0,-1 0,1 0,1 0,3 12,-4-20,0-1,-1 1,1-1,-1 1,1 0,-1-1,1 1,-1-1,1 1,-1-1,1 1,-1-1,0 0,1 1,-1-1,0 1,0-1,1 0,-1 1,0-1,0 0,0 1,0-1,0 0,0 1,0-1,0 0,0 0,9-46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1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83,'0'-2,"0"1,0-1,1 1,-1-1,0 1,1-1,0 1,-1-1,1 1,0-1,0 1,0 0,0 0,0-1,0 1,0 0,0 0,0 0,1 0,-1 0,0 0,1 1,1-2,37-13,-34 14,36-10,0 2,0 3,58-3,134 9,-139 2,231 19,-23-1,-250-19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2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0,'0'1896,"0"-1845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3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1 252,'10'-1,"0"0,0-1,0 0,15-5,22-5,139-4,4 0,247-74,-361 73,1 2,0 5,1 2,116 5,-185 3,-3 1,0 0,-1-1,1 0,0 0,-1 0,1-1,0 0,-1 0,1 0,-1-1,1 1,-1-2,0 1,0 0,0-1,0 0,7-6,7-16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3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51,'0'-3,"0"0,-1 0,1 1,-1-1,0 0,0 1,0-1,0 0,0 1,-1-1,1 1,-1-1,1 1,-1 0,-2-3,3 5,1-1,-1 1,0-1,1 1,-1-1,0 1,0-1,1 1,-1-1,0 1,0 0,0 0,0-1,1 1,-1 0,0 0,0 0,0 0,0 0,0 0,0 0,1 0,-1 0,0 1,0-1,0 0,0 0,1 1,-1-1,0 1,0-1,0 0,1 1,-1 0,0-1,1 1,-1-1,1 1,-1 0,1-1,-1 1,1 0,-1 0,1-1,-1 1,1 0,0 0,0 0,-1 1,-4 10,0 0,1 1,1 0,0 0,1 0,-2 18,2 86,3-75,2 1106,-3-1124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4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47,'0'-2,"1"1,-1 0,1 0,0-1,-1 1,1 0,0 0,0 0,-1 0,1 0,0 0,0 0,0 0,0 1,1-1,-1 0,0 0,0 1,0-1,1 1,-1-1,0 1,0 0,3-1,38-8,-39 9,93-10,1 5,107 8,-51 0,440-3,-562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5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1,'0'1836,"0"-1786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6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40,'1078'0,"-1062"0,41-1,-55 1,1 0,-1 0,1-1,0 0,-1 1,1-1,-1 0,1 0,-1 0,0-1,1 1,-1 0,0-1,0 0,0 1,0-1,2-3,3-12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7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12,'0'0,"0"0,0 0,0-1,1 1,-1 0,0 0,0-1,0 1,0 0,0-1,0 1,0 0,0-1,0 1,0 0,0-1,0 1,0 0,0-1,0 1,0 0,0 0,0-1,0 1,0 0,-1-1,1 1,0 0,0 0,0-1,0 1,-1 0,1 0,0-1,0 1,-1 0,1 0,0 0,0-1,-1 1,1 0,0 0,-1 0,1 0,0 0,-1 0,1 0,0 0,-1 0,1 0,0 0,0 0,-1 0,1 0,0 0,-1 0,1 0,0 0,-1 0,1 0,0 0,-1 1,-12 20,6 14,1 1,2 0,2 0,3 53,0-29,0 1130,-1-1183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7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0,'583'15,"-155"2,-119-8,-191 5,-74-5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1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0,'4095'0,"-4090"0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8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0,'0'762,"-2"-737,-1 0,-1 0,-1 0,-14 43,-9 37,3 50,-6 211,30-154,1-167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18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0,'878'0,"-852"1,-1 1,0 1,29 7,-18-1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0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1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324 16,'0'-1,"0"1,0-1,0 0,0 1,0-1,0 1,0-1,-1 1,1-1,0 1,0-1,0 1,-1-1,1 1,0-1,0 1,-1-1,1 1,0-1,-1 1,1 0,-1-1,1 1,0-1,-1 1,1 0,-1 0,1-1,-1 1,1 0,-1 0,1 0,-1-1,1 1,-1 0,1 0,-1 0,0 0,1 0,-1 0,1 0,-1 0,1 0,-1 0,1 0,-1 1,1-1,-1 0,1 0,-1 1,1-1,-2 1,0 0,0 0,-1 0,1 0,0 1,0-1,0 1,0-1,0 1,0 0,0 0,-2 3,-6 17,0 0,2 1,0 1,2-1,0 1,2 0,-3 44,3-30,-1-1,-13 45,10-56,-6 19,1 0,3 1,-5 49,-3 73,-5 101,22-151,1-45,-2 0,-19 112,-25 13,28-141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2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82,'0'-6,"-7"-3,-2-6,14-1,12 3,18 3,21 4,22 2,18 2,-8 2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4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0,'0'20,"0"13,0 8,0 10,0 9,0 16,-7 13,-1 6,-1 0,3-3,1-11,2-6,1-21,2-28,0-18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5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34,'0'-2,"1"-1,-1 1,1 0,0 0,-1 0,1 0,0 0,0 0,0 0,1 0,-1 0,2-2,-3 4,0 0,1-1,-1 1,0 0,0-1,1 1,-1 0,0-1,1 1,-1 0,1 0,-1 0,0-1,1 1,-1 0,1 0,-1 0,0 0,1 0,-1 0,1-1,-1 1,1 0,-1 0,0 1,1-1,-1 0,1 0,-1 0,1 0,-1 0,0 0,1 0,-1 1,1-1,-1 0,0 0,1 1,-1-1,0 0,1 1,-1-1,0 0,1 1,-1-1,0 0,0 1,1-1,-1 0,0 1,0-1,0 1,0-1,0 1,0-1,1 0,-1 1,0-1,0 1,0-1,0 1,0-1,-1 0,1 1,0 0,1 18,0 0,-1 0,-1 1,-1-1,-1 0,-1-1,-8 29,-5 27,3 14,3 0,4 1,5 95,2-173,1-1,0 0,0 0,2 0,-1 0,1-1,0 1,1-1,0 1,1-1,0 0,9 12,11 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5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50,'0'-13,"0"-11,0 11,0 23,0 21,0 20,0 20,0 6,0-5,0-7,0-2,6-11,10-15,14-13,10-12,-3-13,-7-7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6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1,'6'0,"17"0,16 0,16 0,11 0,-5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6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1,'0'13,"0"18,0 10,0 5,0 1,0 6,0 0,0 5,0-1,0-16,0-16</inkml:trace>
  <inkml:trace contextRef="#ctx0" brushRef="#br0" timeOffset="1">79 1,'6'0,"10"0,14 6,3 16,8 4,-2 11,-14 19,-19 0,-16-10,-21-5,-10-11,-6-9,5-16,10-8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2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121 186,'-4'-4,"0"-1,1 0,0 0,0 0,0 0,0 0,1-1,-2-5,-12-24,-40-59,56 94,0 0,0-1,0 1,0 0,0-1,-1 1,1 0,0 0,0-1,0 1,-1 0,1-1,0 1,0 0,-1 0,1 0,0-1,-1 1,1 0,0 0,-1 0,1 0,0 0,-1-1,1 1,0 0,-1 0,1 0,0 0,-1 0,1 0,0 0,-1 0,1 0,0 0,-1 1,1-1,0 0,-1 0,1 0,0 0,-1 0,1 1,0-1,-1 0,1 0,0 0,0 1,-1-1,1 0,0 0,0 1,0-1,-1 0,1 1,0-1,0 0,0 1,0-1,0 0,0 1,-1-1,1 0,0 1,0-1,0 0,0 1,0-1,1 1,-5 31,4-30,34 813,-29-757,-4-40,1 5,0 0,1 0,1-1,11 36,-15-58,0 0,0 1,0-1,0 0,0 0,0 0,0 1,0-1,0 0,0 0,1 1,-1-1,0 0,0 0,0 0,0 1,0-1,0 0,0 0,1 0,-1 1,0-1,0 0,0 0,0 0,1 0,-1 0,0 1,0-1,1 0,-1 0,0 0,0 0,0 0,1 0,-1 0,0 0,0 0,1 0,-1 0,0 0,0 0,0 0,1 0,4-10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7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9,'0'-6,"0"3,0 17,0 25,0 26,0 22,0 17,-7 16,-2 8,1-4,1-11,3-10,1-17,1-9,-12-18,-3-19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8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0,'-2'39,"-1"0,-3-1,-1 1,-14 45,13-55,2-6,1 1,0 0,2 0,1 0,1 0,4 38,-2-52,0 0,1 0,1 0,0 0,0-1,1 0,0 1,0-1,1 0,0-1,1 0,0 1,0-2,1 1,0-1,0 0,1 0,9 6,7 3,0-1,39 19,-56-31,1 0,-1-1,0 1,1-1,0-1,-1 1,1-1,0-1,0 0,0 0,-1 0,1-1,0 0,8-2,13-9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8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42,'0'-7,"13"-2,12 0,14 2,14 2,11 2,-5 2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28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0,'0'13,"0"18,0 11,0 4,0 1,0 6,0 1,0-3,0 4,0 5,0 0,0-11</inkml:trace>
  <inkml:trace contextRef="#ctx0" brushRef="#br0" timeOffset="1">0 78,'14'0,"17"0,17 14,0 17,-8 16,-11 8,-23-5,-20-12,-20-13,-12-9,3-9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06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32,'-7'0,"-1"6,-1 10,3 14,1 10,15-3,20-7,24-23,29-31,21-19,19-22,-11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07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10,'0'7,"0"15,6 5,16-4,18-4,14-13,13-7,13-17,1-6,-7-11,-16-1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43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0,'925'0,"-915"0,1 0,0 1,0 1,12 2,-19-3,-1 0,1 0,-1 0,0 1,0-1,0 1,0 0,0 0,0 0,0 0,-1 1,1-1,-1 1,1 0,-1-1,0 1,2 3,4 20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44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1,'0'1584,"0"-1531,-2-1,-3 1,-19 86,24-139,0 0,0 0,0 0,-1 0,1 0,0 0,0 0,0 0,0 0,0 0,0 0,-1 0,1 0,0 0,0 0,0 0,0 0,0 0,0 0,-1 0,1 0,0 0,0 0,0 0,0 0,0 0,0 0,-1 0,1 0,0 0,0 0,0 0,0 1,0-1,0 0,0 0,0 0,0 0,-1 0,1 0,0 0,0 0,0 1,0-1,0 0,0 0,0 0,0 0,0 0,0 1,-3-21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46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88,'1'-2,"-1"0,0 0,1-1,-1 1,1 0,0 0,0 0,0 0,0 1,0-1,0 0,0 0,0 1,1-1,-1 0,1 1,-1-1,1 1,0 0,0 0,-1-1,1 1,0 0,0 1,3-2,55-15,-54 16,81-11,170-2,-253 14,1 0,-1 0,0 0,1 0,-1 1,1 0,-1 0,0 0,0 0,1 1,-1 0,0 0,0 0,-1 0,1 0,0 1,-1 0,1-1,-1 1,0 1,0-1,3 5,-2 0,0 0,0 0,-1 0,-1 0,0 0,0 0,0 1,-1-1,0 1,-1 15,-15 391,12-355,-13 75,-4 44,18 458,3-329,-1-297,2 50,-2-60,0 0,0 0,0 1,0-1,1 0,-1 0,0 0,0 0,1 1,-1-1,0 0,1 0,-1 0,1 0,0 0,-1 0,1 0,0 0,0 0,-1 0,1 0,0-1,0 1,0 0,0 0,0-1,0 1,0-1,0 1,1-1,-1 1,0-1,0 0,0 0,0 1,1-1,0 0,24-12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47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0 121,'1'1,"-1"-1,0 1,0 0,1 0,-1 0,0-1,1 1,-1 0,1 0,-1-1,1 1,-1 0,1-1,-1 1,1 0,0-1,-1 1,1-1,0 1,0-1,-1 0,1 1,0-1,2 1,23 6,-22-6,64 9,-1-3,1-3,87-6,-53 0,-101 2,149 0,193-26,-199 12,272 10,-211 7,137-23,-37 0,-251 16,0-2,83-21,40-6,64 23,-188 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3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1 157,'424'-16,"165"-9,-554 23,0-2,-1-1,59-17,28-4,39 11,321 9,-241 10,1231-4,-1458 1,36-3,-47 2,0-1,0 1,0 0,0-1,0 1,-1-1,1 0,0 0,0 0,0 0,-1 0,1 0,0 0,-1 0,1-1,-1 1,0 0,1-1,1-2,1-13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49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15,'0'0,"0"-1,0 1,0-1,0 0,0 1,0-1,0 1,0-1,0 1,0-1,0 1,0-1,0 1,1-1,-1 1,0 0,0-1,1 1,-1-1,0 1,1-1,-1 1,0 0,1-1,-1 1,1 0,-1-1,0 1,1 0,-1 0,1-1,-1 1,1 0,-1 0,1 0,-1 0,1 0,-1 0,1 0,-1 0,1 0,-1 0,1 0,-1 0,1 0,-1 0,1 0,-1 0,1 0,-1 1,1-1,-1 0,1 0,-1 1,0-1,1 0,-1 1,1-1,0 1,1 1,1-1,-1 1,0 0,1 0,-1 0,0 0,0 0,0 1,0-1,-1 1,2 2,6 24,-2 1,-1 1,-1-1,-2 1,-1-1,-2 33,1-25,-3 46,-16 111,-1 7,-2-9,0 21,20 313,3-234,-2-240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52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3,'-33'0,"30"0,7 0,56 0,126-2,217 5,-242 15,33 1,-126-18,-31-1,-1 1,1 2,-1 1,0 2,38 11,-30-4,1-2,0-2,89 5,140-14,1 1,-116 17,17 2,-70-21,-72 0,-1 0,1 2,0 2,56 11,-32 3,1-2,0-3,98 8,-105-20,35 1,-79 0,0 0,0 0,0 1,-1 0,1 0,-1 1,0 0,10 5,-13-5,-1 0,1 0,-1 0,0 1,0-1,0 1,0 0,-1 0,0 0,1 0,-1 0,-1 0,1 1,-1-1,1 0,-1 1,-1 0,1 5,1 12,-1 0,-3 35,1-33,-10 920,11-707,-2-195,-15 80,10-83,1 0,0 58,6-94,1 1,-1 0,1-1,-1 1,1 0,1-1,-1 1,0-1,1 0,-1 1,1-1,0 0,0 0,1 0,-1 0,1 0,-1-1,1 1,0-1,0 0,0 0,0 0,0 0,0 0,1 0,-1-1,0 0,1 0,4 1,11 2,0 0,0-1,0-2,26 0,-25 0,167-6,-129 1,-1 2,1 3,104 15,278 75,-351-65,136 59,-208-77,-2 0,29 21,7 3,-46-30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53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39,'1'-26,"-2"13,-12 37,12-23,-9 22,0 0,1 0,2 1,-8 41,-7 103,12-70,-5 95,-8 56,15-214,-1-1,-26 58,-3 13,24-50,2 2,2 0,-2 70,10 173,3-264,-1 5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8:53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0,'-6'0,"10"0,12 0,16 0,16 0,7 0,-14 0,-12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13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24,'0'-13,"0"2,0 23,-6 23,-3 18,1 14,-12 9,-3 4,3-4,5-9,5-2,4 8,10-9,4-15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14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0 160,'0'-7,"0"-15,0-11,0-6,0-3,0 25,0 29,0 26,0 20,0 13,0 14,0 7,0 0,0-2,0-16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15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 1,'0'6,"0"10,-6 14,-3 10,1 4,1 8,2 2,3-2,0-3,1 10,-5-5,-17-5,-16-10,-2-13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41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44 730,'-2'-1,"1"0,-1 1,1-1,-1 0,1 0,0 0,-1 0,1 0,0 0,0 0,0 0,0 0,0-1,-1-1,-7-6,9 8,-1 1,1 0,0 0,0 0,0 0,0 0,0 0,-1 0,1 0,0 0,0 0,0 0,0 0,0 0,-1 0,1 0,0 0,0 0,0 0,0 0,0 0,-1 0,1 0,0 0,0 0,0 0,0 0,0 0,0 0,-1 0,1 0,0 0,0 1,0-1,0 0,0 0,0 0,0 0,0 0,-1 0,1 1,0-1,0 0,0 0,0 0,0 0,0 0,0 0,0 1,0-1,0 0,0 0,0 0,0 0,0 1,0-1,-4 26,1 0,2 0,0 1,2-1,0 0,2 1,10 40,-10-54,0 0,2-1,-1 1,1-1,1 0,8 14,-11-23,-1 0,1 0,0 0,-1 0,1 0,1-1,-1 1,0-1,1 0,-1 0,1 0,-1 0,1-1,0 1,0-1,0 0,0 0,0-1,0 1,0-1,0 0,0 0,0 0,0 0,6-2,26-7,0-3,-1 0,-1-3,0 0,43-28,-75 42,210-126,368-292,-526 375,431-318,-474 355,31-18,-40 24,0 1,0-1,0 0,0 0,0 1,0-1,0 1,0 0,0 0,0 0,0 0,0 0,0 0,0 0,0 1,0-1,4 2,6 13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42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6,'-1'0,"1"1,0-1,0 1,0-1,-1 1,1-1,0 0,0 1,-1-1,1 1,-1-1,1 0,0 1,-1-1,1 0,-1 1,1-1,0 0,-1 0,1 1,-1-1,1 0,-1 0,1 0,-1 0,1 0,-1 0,1 0,-1 0,0 0,1 0,-1 0,1 0,-1 0,1 0,-1 0,1 0,-1-1,1 1,0 0,-1 0,1-1,-1 1,1 0,-1 0,1-1,0 1,-1-1,1 1,0 0,-1-1,1 1,0-1,-1 1,1-1,0 1,0-1,0 1,0-1,-1 1,1-1,0 1,0-1,0 1,0-1,0 1,0-1,0 0,-4 18,0 1,0-1,2 0,0 1,1 0,2 31,-1-7,-2 24,0-13,8 102,-5-142,1 0,1 0,0 0,0 0,2-1,-1 1,2-1,-1 0,2-1,-1 1,2-1,-1-1,11 11,-13-16,1 0,0 0,0 0,1-1,-1 0,1 0,0-1,0 0,0 0,1-1,-1 0,1 0,-1 0,1-1,11 0,4-1,-1-2,0 0,0-1,30-9,49-16,131-54,93-61,-173 74,63-31,125-52,-275 127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6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466 1,'-12'10,"0"0,-1-1,0 0,-1-1,-28 12,-14 9,23-9,0 2,2 2,0 0,2 2,1 1,-35 44,62-69,-1-1,1 1,0 0,-1 0,1 0,0 0,0 0,0 0,1 0,-1 0,0 0,1 0,-1 0,1 1,0 2,0-4,0 0,1 0,-1-1,0 1,1 0,-1 0,1 0,-1 0,1-1,-1 1,1 0,0 0,-1-1,1 1,0 0,0-1,0 1,-1-1,1 1,0-1,0 0,0 1,2 0,6 1,1-1,-1 0,1 0,0-1,14-1,-3 1,-9 0,0 2,0-1,0 2,-1-1,1 2,-1-1,1 2,-1 0,-1 0,1 0,-1 2,0-1,0 1,16 16,-21-19,0 1,-1 0,0 0,0 1,0-1,-1 1,0 0,0 0,0 0,0 0,-1 0,0 0,-1 1,0-1,1 1,-2-1,1 1,-1 0,0-1,-1 1,1 0,-1-1,-1 1,1-1,-1 0,0 1,0-1,-5 8,0-3,-1 1,0-1,-1-1,0 0,-1 0,0 0,0-2,-1 1,0-1,-1-1,0 0,0 0,0-1,-1-1,0 0,0-1,0 0,-1-1,1-1,-1 0,1-1,-1 0,0-1,0 0,-25-5,37 4,0 1,-1-1,1 1,0-1,-1 0,1 0,0 0,0 0,0-1,0 1,0-1,0 1,0-1,0 1,-1-4,2 4,1 0,0-1,-1 1,1 0,0 0,0-1,0 1,0 0,0 0,0-1,0 1,1 0,-1 0,0 0,1-1,-1 1,1 0,-1 0,1 0,0 0,-1 0,1 0,0 0,0 0,0 0,0 0,0 0,0 1,1-2,23-19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3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16,'-1'-1,"1"1,0-1,0 1,0 0,-1-1,1 1,0-1,0 1,0 0,0-1,0 1,0-1,0 1,0 0,0-1,0 1,0-1,0 1,0 0,0-1,1 1,-1-1,0 1,0 0,0-1,1 1,-1 0,0-1,0 1,1 0,-1-1,0 1,1 0,-1 0,0-1,1 1,-1 0,0 0,1 0,-1-1,0 1,1 0,-1 0,1 0,-1 0,0 0,1 0,-1 0,1 0,-1 0,1 0,-1 0,0 0,1 0,-1 0,1 0,-1 0,0 1,1-1,-1 0,0 0,1 1,1 0,-1 0,1 1,-1-1,1 1,-1-1,0 1,0 0,0-1,0 1,0 0,0 0,0 0,1 3,5 47,-2 0,-2 0,-6 83,0-33,2 233,2-324,-1 1,0 1,-1-1,0 0,-4 14,5-24,0 0,-1-1,1 1,-1 0,0 0,1 0,-1 0,0 0,0-1,-1 1,1 0,0-1,0 1,-1-1,1 1,-1-1,1 0,-1 0,0 1,1-1,-1 0,0-1,0 1,0 0,0 0,1-1,-1 1,0-1,0 0,0 1,-4-1,-28-8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7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0 612,'8'-1,"0"1,-1-2,1 1,0-1,-1-1,1 1,-1-1,0 0,0-1,10-6,64-51,-78 58,30-25,-2-2,54-65,-72 77,0 1,-1-2,-1 0,-1 0,-1-1,0 0,9-36,-17 52,0 1,0-1,-1 1,1-1,-1 0,0 1,0-1,0 0,-1 1,1-1,-1 1,0-1,0 1,0-1,0 1,-1-1,1 1,-1 0,0 0,0 0,0 0,0 0,-1 0,1 1,-1-1,1 1,-1 0,0-1,0 1,-6-3,4 3,-1 0,0 0,1 1,-1-1,0 1,0 0,0 1,0-1,0 1,0 0,0 1,0 0,0 0,0 0,0 0,1 1,-1 0,-7 4,-1 2,1 1,-1 0,1 1,1 0,0 1,1 1,0 0,0 0,1 1,1 0,0 1,-7 15,11-18,0 1,0-1,1 1,0 0,1 1,1-1,-2 16,4-20,0-1,0 1,1 0,0-1,0 1,0-1,1 0,0 1,1-1,0 0,0 0,7 10,-5-10,0-1,0 0,1 0,0-1,1 0,-1 0,1 0,0-1,0 0,0 0,1-1,-1 0,1 0,0-1,0 0,14 2,10 0,-1-1,62-3,-50-3,-1-1,0-2,0-2,-1-2,0-2,70-30,-87 31,0-1,-1-1,-1-1,0-1,0-1,-2 0,0-2,-1 0,-1-2,-1 0,0-1,13-23,-26 38,0-1,-1 1,0-1,-1 0,0 0,0 0,0 0,-1 0,0 0,0-1,-1 1,0 0,0 0,0-1,-1 1,-1 0,1 0,-1 0,-3-8,3 11,0 0,-1-1,1 1,-1 0,0 0,0 0,-1 1,1-1,-1 1,1 0,-1 0,0 0,-1 1,1-1,0 1,-1 0,1 0,-1 0,0 1,1 0,-1 0,0 0,0 0,0 1,0 0,0 0,0 0,-8 2,4-1,0 1,1 1,-1-1,0 1,1 1,-1 0,1 0,0 1,1 0,-1 0,1 0,0 1,0 1,-9 10,9-10,1 1,0 0,0 1,1-1,0 1,0 0,1 1,0-1,1 1,0 0,0 0,-1 16,3-23,1 0,0 0,0 1,1-1,-1 0,0 0,1 0,0 0,0 0,0 0,0-1,0 1,1 0,-1 0,1-1,0 1,-1-1,1 1,4 2,-2-1,0-1,1 0,-1 0,1-1,0 0,0 1,0-1,0-1,0 1,8 0,5 1,-1-2,1 0,0-1,-1 0,31-6,20-12,-55 13,0 1,1 1,0 0,0 1,14-1,-25 3,0 0,0 1,0-1,0 1,0 0,-1 0,1 0,0 0,0 0,-1 1,1-1,-1 1,1 0,-1-1,0 1,0 0,0 1,0-1,0 0,0 0,-1 1,1-1,-1 1,1 0,-1-1,0 1,0 0,0 0,0 4,3 7,-2 0,0 1,0 0,-2 23,-4 47,-17 86,11-99,6-40,-1-1,-1-1,-2 1,-1-1,-17 36,21-54,-1-2,0 1,-1-1,0 1,0-2,-1 1,-1-1,1-1,-1 1,-1-1,0-1,0 0,0 0,-1-1,0 0,-15 5,19-9,1 1,-1-1,0-1,1 1,-1-1,0 0,0-1,0 0,0 0,0 0,0-1,0 0,0 0,0-1,1 0,-1 0,1 0,-1-1,-9-5,10 3,-1-1,1 1,0-1,0 0,1 0,0-1,0 0,0 1,1-2,0 1,0 0,1-1,0 0,0 0,1 0,-2-12,1 5,1 0,1-1,0 1,1-1,1 1,0 0,1-1,1 1,0 0,1 0,0 0,2 1,-1 0,2 0,0 0,1 0,0 1,1 1,17-20,-2 7,2 1,0 1,1 1,1 2,1 1,1 1,55-24,-7 9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7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72,'13'0,"25"0,25 0,22-13,17-5,3 1,-8 3,-8 5,-19 9,-29 6,-20 2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8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52,'13'0,"18"0,24-7,15-2,9 0,-2-4,-14-1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8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0,'27'0,"-1"2,1 1,-1 1,0 1,0 1,0 1,-1 2,0 0,0 2,-1 0,-1 2,30 21,-34-20,0 1,-2 1,0 1,-1 0,-1 1,0 0,-1 2,-2-1,0 2,-1 0,0 0,-2 1,-1 0,7 29,-9-28,-2-1,0 1,-1 0,-2 0,0 0,-2 0,0 0,-2 0,-5 23,3-27,-1-1,0 0,-2 0,0-1,-1 0,-1-1,0 0,-1 0,-1-1,-1 0,-20 18,-43 32,-1-7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9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0,'-3'46,"-1"0,-20 85,6-43,-43 309,60-393,0-1,1 1,-1-1,1 1,0-1,0 1,0-1,0 1,1-1,0 1,-1-1,1 1,2 3,-2-6,-1-1,1 0,-1 0,0 1,1-1,-1 0,1 0,-1 0,1 1,-1-1,1 0,-1 0,1 0,-1 0,1 0,-1 0,1 0,-1 0,1 0,-1 0,1-1,-1 1,1 0,-1 0,1 0,-1-1,1 1,0-1,26-20,156-183,25-26,-195 219,-8 6,1 0,0-1,-1 1,0-1,0 0,-1 0,0 0,0-1,5-11,-8 17,-1 1,0 0,0 0,0-1,0 1,0 0,0 0,0-1,0 1,0 0,0-1,0 1,0 0,0 0,0-1,0 1,0 0,-1 0,1-1,0 1,0 0,0 0,0 0,0-1,-1 1,1 0,0 0,0 0,0-1,0 1,-1 0,1 0,0 0,0 0,-1 0,1-1,0 1,0 0,-1 0,1 0,0 0,0 0,-1 0,1 0,0 0,0 0,-1 0,1 0,0 0,0 0,-1 0,1 0,0 0,0 0,-1 1,1-1,0 0,0 0,-1 0,1 0,0 0,0 1,0-1,-1 0,1 0,0 1,-14 9,0 1,1 1,0 0,1 0,0 2,1-1,-10 18,-1-2,3-5,1 0,1 1,2 1,-23 50,35-68,-1 1,1 0,1 0,0 0,0 0,1 1,0-1,1 0,0 1,0-1,1 0,0 1,1-1,0 0,0 0,1 0,0 0,1 0,7 13,1-5,1 0,1 0,0-1,1-1,0 0,1-2,1 1,0-2,23 13,19 6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0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1,'0'20,"0"33,-7 40,-1 39,-14 35,-2 17,-11-3,1-13,5-27,2-32,6-21,-8-19,-12-21,1-19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1027,'1'-2,"0"0,0 0,1 0,-1 0,1 0,-1 1,1-1,0 0,0 1,0 0,0-1,0 1,0 0,0 0,0 0,0 0,4-1,9-4,121-48,2 7,158-33,299-42,-164 37,-399 82,-47 18,-10 6,-10 16,1 3,2 0,1 3,3 0,1 1,-28 66,53-104,0-1,0 0,1 0,0 1,0-1,0 1,1-1,0 1,0-1,0 1,1-1,1 9,-1-13,-1 1,0-1,1 0,0 0,-1 1,1-1,0 0,-1 0,1 0,0 0,0 0,0 0,0 0,0 0,0-1,0 1,0 0,0-1,1 1,-1 0,1 0,1-1,-1 0,1 0,-1 0,1 0,-1 0,1 0,-1-1,1 1,-1-1,0 0,1 0,-1 0,0 0,1 0,2-2,10-8,0 0,-1-1,0 0,-1-1,0-1,-1 0,16-24,-12 16,0 2,32-31,-45 48,-1 0,1 1,0 0,0-1,-1 1,1 0,1 1,-1-1,0 0,0 1,1 0,-1 0,1 0,-1 0,1 0,-1 1,1 0,-1-1,1 1,0 1,-1-1,1 0,-1 1,1 0,-1 0,1 0,-1 0,1 0,-1 1,0 0,0-1,0 1,0 0,0 1,5 4,1 3,0 0,0 1,-1 0,-1 0,0 1,-1 0,10 25,9 24,-25-61,0 0,0 0,1 0,-1 0,0 0,0 0,0 1,0-1,0 0,0 0,0 0,0 0,0 0,0 0,0 0,0 0,1 0,-1 0,0 0,0 0,0 0,0 0,0 0,0 1,0-1,0 0,1 0,-1 0,0 0,0 0,0 0,0 0,0-1,0 1,0 0,1 0,-1 0,0 0,0 0,0 0,0 0,0 0,0 0,0 0,0 0,0 0,1 0,-1 0,0 0,0 0,0-1,0 1,0 0,0 0,0 0,0 0,0 0,0 0,0 0,0 0,0-1,0 1,0 0,0 0,0 0,0 0,4-13,-2 5,5-14,2 1,0 0,1 1,1 0,1 0,1 1,0 1,1 0,1 1,1 1,1 0,35-26,-49 40,1 0,0-1,0 1,0 1,0-1,0 0,0 1,0 0,0 0,0 0,1 1,-1-1,0 1,1 0,-1 0,0 1,1-1,-1 1,0 0,0 0,0 0,0 1,0 0,6 3,-4-1,0 0,-1 1,0 0,0 1,0-1,-1 1,1 0,-2 0,1 0,0 0,-1 1,0 0,-1-1,3 9,-1 0,-1 0,0 0,-1 0,0 1,-1-1,-1 0,0 1,-1-1,-6 28,0-29,14-44,15-18,1 2,3 0,1 2,52-63,-49 67,162-206,17-25,-199 258,26-43,-34 54,0-1,-1 0,0 0,0 0,0-1,0 1,0 0,-1 0,1 0,-1-1,0 1,0 0,0 0,0-1,-2-5,1 7,1 1,-1-1,0 1,0-1,0 0,0 1,0 0,0-1,-1 1,1 0,0-1,-1 1,1 0,-1 0,1 0,-1 0,1 0,-1 1,0-1,1 0,-1 1,0-1,1 1,-1 0,0 0,0-1,0 1,1 0,-1 0,0 1,0-1,0 0,1 1,-1-1,0 1,0-1,-1 2,-5 1,0 0,1 0,-1 1,1 0,0 0,0 1,-8 6,5-1,0 1,0 1,1 0,1 0,0 1,1 0,0 0,1 0,0 1,1 0,0 1,2-1,-4 24,0 20,2 0,3 64,2-101,9 512,-6-479,-3-53,0-1,-1 1,1-1,0 1,0 0,0-1,0 1,0-1,1 1,-1-1,0 1,0-1,0 1,0-1,1 0,-1 1,0-1,0 1,1-1,-1 1,0-1,0 0,1 1,-1-1,1 1,-1-1,0 0,1 0,-1 1,1-1,-1 0,1 0,-1 1,1-1,-1 0,1 0,-1 0,1 0,-1 0,1 0,-1 0,1 0,-1 0,1 0,-1 0,1 0,-1 0,1 0,-1 0,1-1,-1 1,1 0,-1 0,1-1,-1 1,0 0,1 0,-1-1,1 1,-1-1,23-28,12-34,30-76,18-33,53-36,-160 247,3 0,0 1,3 2,1-1,-18 74,32-105,0 1,1-1,0 1,1-1,0 1,1-1,1 17,0-22,0 0,0 0,1-1,-1 1,1 0,0-1,0 1,1-1,-1 0,1 0,0 0,0 0,0 0,1 0,0-1,-1 0,1 0,6 4,4 1,0-1,0-1,1-1,-1 0,1 0,1-2,-1 1,0-2,1 0,16-1,-3-1,-1-1,1-1,-1-2,45-10,-54 8,-1 0,0-2,18-9,36-27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2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78,'7'-13,"15"-5,24 1,11 3,3 5,-10 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2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1 120,'13'0,"18"0,24-13,22-5,11-12,5-2,-15 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3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49,'1'-3,"1"-1,0 1,0 0,0 0,1 0,-1 1,1-1,-1 1,1-1,0 1,0 0,0 0,0 0,0 0,1 0,-1 1,0 0,1 0,-1 0,1 0,0 0,-1 1,1-1,0 1,-1 0,1 0,0 0,-1 1,1-1,4 2,6 2,0 0,0 1,0 0,-1 1,1 0,16 12,-9-3,1 1,-2 1,0 1,-1 0,20 27,-8-5,48 80,-70-103,0-1,-2 1,0 0,0 1,-2-1,0 1,-1 0,-1 1,-1-1,0 1,-2-1,0 1,-1-1,0 1,-2-1,0 0,-1 0,-1 0,-1 0,0-1,-2 0,0 0,0 0,-19 24,3-6,-43 48,58-72,-2-1,1 0,-1 0,-1-1,0-1,0 0,-25 12,8-12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5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43 166,'1'79,"-3"92,-5-135,0-24,6-12,1 0,0 0,-1 0,1 0,0-1,-1 1,1 0,0 0,-1 0,1 0,0 0,-1-1,1 1,0 0,0 0,-1-1,1 1,0 0,0 0,-1-1,1 1,0 0,0-1,0 1,0 0,-1-1,1 1,0 0,0-1,0 1,0 0,0-1,0 1,0-1,0 1,-7-33,2 1,1-1,2 0,0 0,8-62,-5 85,0-1,1 1,1 0,-1 0,2 1,-1-1,2 1,-1 0,1 0,0 0,1 0,0 1,1 0,10-11,-12 14,1 1,-1-1,1 1,0 0,1 1,-1 0,1 0,-1 0,1 0,0 1,0 0,0 1,0 0,0 0,0 0,1 1,-1 0,0 0,0 1,0 0,10 2,-13-2,-1 0,1 0,0 0,-1 0,1 1,-1-1,1 1,-1 0,0 0,0 0,0 1,0-1,0 1,0-1,-1 1,1 0,-1 0,0 0,0 1,0-1,0 0,0 1,-1-1,1 1,-1-1,0 1,0 0,-1 0,1-1,-1 1,0 0,0 0,0 0,0 0,-1-1,1 1,-3 5,1 2,-1-1,-1 0,0 1,0-2,-1 1,-1 0,1-1,-1 0,-1-1,0 1,0-1,-12 10,5-8,0-1,0-1,-1-1,0 0,-24 8,-19 9,56-23,0 0,0 0,0 0,0 0,0 0,0 0,1 0,-1 1,1-1,-1 1,1-1,-1 1,1 0,0 0,0-1,0 1,-2 4,3-5,0 1,0 0,0-1,0 1,0 0,0-1,0 1,1 0,-1-1,0 1,1-1,0 1,-1-1,1 1,0-1,0 1,0-1,1 2,6 6,1 1,1-1,-1-1,22 15,-6-5,16 15,1-3,2-1,70 35,-109-61,0-1,1 1,-1-1,1 0,0 0,0-1,0 1,0-1,0-1,0 1,0-1,0 0,0 0,0-1,8-1,17-14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13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1 366,'-1'-15,"1"0,1 0,0 1,1-1,1 0,0 1,1-1,1 1,0 0,1 1,0-1,1 1,0 0,1 1,1 0,0 0,1 1,19-19,-17 19,1 1,-1 0,2 1,-1 1,1 0,1 0,29-10,-39 16,1 1,0 0,-1-1,1 2,0-1,0 1,0 0,0 0,-1 0,1 1,0 0,0 0,-1 1,1-1,-1 1,1 0,-1 1,0-1,0 1,0 0,0 1,0-1,-1 1,1 0,4 6,-1 0,0 1,-1 0,0 1,-1-1,0 1,-1 1,-1-1,0 1,0 0,2 19,1 19,1 66,-8-107,2 26,0 12,-3 55,0-93,0 1,0-1,-1 0,-1 0,1 1,-2-2,1 1,-1 0,-1-1,0 1,-8 10,13-19,-1 1,0-1,0 0,0 0,0 0,0 0,0 0,0 0,0 0,0-1,-1 1,1 0,0-1,0 1,-1 0,1-1,-1 0,1 1,0-1,-3 0,3 0,0 0,0-1,0 1,0-1,0 1,0-1,0 1,0-1,0 0,0 1,0-1,0 0,1 0,-1 0,0 1,1-1,-1 0,0 0,0-2,-2-4,0 0,1-1,-1 1,2-1,-1 1,0-10,1-12,1 1,1-1,1 1,2-1,1 1,1 0,1 0,2 1,1 0,19-38,-20 48,1 1,0 0,1 1,0 0,2 1,0 0,23-19,-26 25,1 0,0 2,0-1,0 1,1 1,0 0,0 1,0 0,0 1,1 0,-1 1,15-1,-18 3,0 0,0 1,1 0,-1 0,0 1,0 0,0 1,0 0,-1 0,1 1,-1 0,0 1,0-1,0 2,-1-1,0 1,0 0,0 0,-1 1,0 0,0 0,10 16,4 12,-2 0,-1 0,-2 2,11 38,-20-58,8 20,-3 1,-1 0,-1 0,3 47,-11-22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42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1 143,'12'-1,"1"-1,0 0,0 0,17-7,33-6,-53 13,1 1,0 1,-1 0,1 0,0 1,0 0,-1 1,1 0,-1 1,0 0,1 1,-1 0,-1 0,1 1,-1 1,0-1,0 1,0 1,-1 0,0 0,0 0,-1 1,0 0,0 1,-1 0,0 0,-1 0,0 0,0 1,-1 0,4 15,-2-4,-2 0,0 1,-2-1,1 23,-3-33,0 1,-1-1,0 0,-1 0,0 0,-1-1,0 1,-1 0,-6 13,9-23,1 0,-1 1,0-1,1 1,-1-1,0 0,0 0,0 1,0-1,0 0,0 0,-1 0,1 0,0 0,-1 0,1-1,0 1,-1 0,-1 0,2-1,1 0,-1 0,0-1,0 1,0 0,0 0,1-1,-1 1,0-1,0 1,1-1,-1 1,0-1,0 1,1-1,-1 0,1 1,-1-1,1 0,-1 1,1-1,-1 0,0-1,-2-6,0 0,0 0,1 0,0 0,-2-14,1-8,1-1,2 0,1 0,2 0,11-57,-11 73,1 0,1 0,0 0,1 0,0 1,1 0,1 0,0 1,1 0,0 0,1 1,1 1,18-18,-23 25,0 0,1-1,-1 2,1-1,0 1,0 0,0 1,0 0,0 0,0 0,1 1,-1 0,1 0,-1 1,1 0,-1 0,1 1,-1 0,0 0,1 1,-1 0,0 0,0 1,13 6,-10-3,0 0,-1 0,0 1,0 0,-1 1,0 0,0 0,-1 1,0 0,0 0,-1 0,-1 1,1 0,-1 1,6 20,-2 5,-3 0,0 0,-3 0,-1 1,-1-1,-5 39,2-56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43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193 0,'0'0,"0"0,1 0,-1 0,0 0,0 0,0 0,0 0,0 0,0 0,0 1,0-1,0 0,1 0,-1 0,0 0,0 0,0 0,0 0,0 0,0 0,0 0,0 1,0-1,0 0,0 0,0 0,0 0,0 0,0 0,0 0,0 0,0 1,0-1,0 0,0 0,0 0,0 0,0 0,0 0,0 0,0 0,0 1,0-1,0 0,0 0,0 0,0 0,0 0,0 0,-1 0,1 0,0 0,0 0,0 0,0 1,0-1,0 0,0 0,0 0,0 0,-1 0,1 0,0 0,0 0,0 0,0 0,0 0,0 0,13 11,24 13,18 7,217 118,-207-117,2-4,90 27,-135-50,-12-3,0 1,0 0,0 1,0-1,-1 2,14 7,-22-12,0 1,0-1,0 1,-1-1,1 1,0-1,0 1,-1 0,1-1,0 1,-1 0,1-1,-1 1,1 0,-1 0,1 0,-1 0,1 0,-1-1,0 1,1 0,-1 0,0 0,0 0,0 0,0 0,0 0,0 0,0 0,0 0,0 0,0 0,-1 0,1 0,0 0,-1-1,1 1,0 0,-1 0,1 0,-1 0,0 0,-3 3,-1 0,0 0,1 0,-1-1,-10 5,8-4,-89 52,-364 191,362-205,-117 57,166-67,49-32,-1 1,1-1,-1 0,1 1,-1-1,1 1,-1-1,1 1,-1-1,1 1,-1-1,1 1,0-1,-1 1,1-1,0 1,0 0,-1-1,1 1,0 0,0-1,0 1,0 0,0-1,0 1,0 0,0-1,0 1,0 0,0-1,0 1,0 0,1-1,-1 1,0-1,1 2,19 7,13-4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44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98 109,'0'-7,"-1"1,0-1,-1 1,0-1,-4-10,4 13,0-1,0 1,1 0,0-1,0 0,0 1,0-1,1 1,0-10,0 13,1 0,0 1,1-1,-1 1,0 0,0-1,0 1,0 0,0-1,0 1,0 0,0 0,1 0,-1 0,0 0,0 0,0 0,0 1,0-1,1 0,-1 1,0-1,0 1,1 0,2 0,45 14,0 2,58 29,43 16,-103-47,-21-7,0 0,-1 2,0 0,-1 2,45 28,-67-38,1 0,-1 0,0 1,1-1,-1 0,0 1,-1-1,1 1,0 0,-1 0,1 0,-1-1,0 1,0 0,0 1,0-1,-1 0,1 0,-1 0,0 0,0 1,0-1,0 0,-1 0,1 0,-1 0,0 0,1 0,-2 0,1 0,0 0,0 0,-3 3,-6 11,-1-1,0 0,-1-1,-20 20,18-21,-55 57,-112 89,-90 45,227-173,2-3,17-18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45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32,'-5'117,"-27"155,0-6,32-263,-1-1,1 0,0 0,0 0,0 0,1 1,-1-1,0 0,1 0,0 0,-1 0,2 3,-1-4,-1-1,1 0,-1 1,0-1,1 1,-1-1,1 0,-1 1,1-1,-1 0,1 0,-1 1,1-1,0 0,-1 0,1 0,-1 0,1 0,-1 0,1 0,0 0,-1 0,1 0,-1 0,1 0,-1 0,1 0,1-1,4-2,0 0,0 0,-1-1,1 0,-1 0,7-7,79-78,127-161,-70 74,-28 42,-99 99,-23 29,-8 8,-12 8,4 0,0 1,1 1,0 0,1 1,1 1,0 0,0 1,2 1,0 0,1 1,0 0,1 1,2 0,-1 1,2 0,1 0,0 1,1 0,1 0,1 0,1 1,-1 36,5-45,0-1,1 1,0-1,0 1,1-1,1 0,0 0,0-1,1 1,1-1,0 0,0 0,1-1,0 0,0 0,17 15,-4-6,1-1,1-1,0-1,1-1,0-1,27 11,4-2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7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35,'1'-1,"0"-1,0 0,0 1,0-1,0 0,0 1,0-1,1 1,-1 0,1-1,-1 1,1 0,-1 0,1 0,0 0,-1 0,1 0,0 0,0 1,-1-1,1 1,0-1,0 1,0 0,0 0,2 0,53-5,-52 6,-1-1,0 1,1 0,-1 1,0-1,0 1,0 0,0 0,0 0,-1 0,1 1,0-1,-1 1,0 0,0 0,0 0,0 1,0-1,-1 1,1-1,-1 1,0 0,0 0,0 0,-1 0,0 0,1 1,0 4,2 14,0 0,-1 1,-2 46,0-52,0 6,-1 0,-1 0,-1 0,-1 0,-2-1,0 1,-1-1,-17 41,23-63,-1 0,1 0,-1 0,1 0,-1 0,1 0,-1 0,0 0,0 0,1-1,-1 1,0 0,0-1,0 1,0 0,0-1,0 1,-1 0,1-1,1 0,-1 0,0 0,1-1,-1 1,1 0,-1 0,1 0,-1-1,1 1,0 0,-1-1,1 1,-1 0,1-1,-1 1,1-1,0 1,-1 0,1-1,0 1,0-1,-1 1,1-1,0 0,-2-4,0 0,1 1,0-1,0 0,0 0,0-9,2-5,1 1,1-1,1 1,1 0,0 0,1 0,1 1,0 0,2 0,0 1,20-27,-13 20,2 1,0 1,1 1,1 1,1 1,1 0,33-19,-43 30,0 0,1 1,0 1,0 0,0 1,1 0,0 1,0 0,-1 2,1-1,22 2,-30 0,-1 1,1 0,0 0,-1 0,1 1,-1-1,0 1,1 1,-1-1,0 1,0 0,-1 0,1 0,0 1,-1 0,0 0,0 0,0 0,-1 0,1 1,-1 0,0-1,0 1,-1 1,1-1,-1 0,0 1,-1-1,1 1,0 9,2 20,-1-1,-3 50,1 19,8-55,6-15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7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0,'-26'29,"1"0,1 1,2 2,1 0,2 1,0 1,3 1,-23 70,35-93,1-1,0 1,1 0,0 0,1 0,0 19,1-28,0 1,1 0,0 0,0-1,0 1,0 0,0-1,1 1,0-1,0 0,-1 1,2-1,-1 0,0 0,1 0,-1-1,1 1,0 0,0-1,0 0,0 0,1 0,-1 0,5 2,0-1,0 0,0 0,0 0,1-1,-1-1,1 1,-1-1,1-1,-1 0,1 0,-1 0,1-1,-1 0,1-1,-1 0,14-5,-11 1,1 1,-1-2,-1 0,1 0,-1-1,0 0,-1 0,0-1,0-1,10-14,-6 6,-2 0,0-1,0 0,-2-1,-1 0,0-1,-1 1,-2-1,0-1,-1 1,-1-1,-1 1,-1-23,-1 41,0-1,0 1,0 0,-1-1,1 1,-1 0,0 0,0 0,0-1,0 1,0 0,-1 0,0 1,1-1,-1 0,0 0,0 1,-1 0,1-1,-3-1,-14-1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8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9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299 188,'0'-1,"0"0,0 0,0 0,0 0,0 0,-1 1,1-1,0 0,-1 0,1 0,-1 0,1 0,-1 1,1-1,-1 0,1 0,-1 1,0-1,1 0,-1 1,0-1,0 1,1-1,-1 1,0-1,0 1,0 0,0-1,0 1,0 0,1 0,-1-1,0 1,0 0,0 0,0 0,0 0,0 0,0 1,0-1,0 0,-1 0,-39 13,27-3,0 0,0 0,1 2,1-1,0 2,1-1,0 2,-14 21,5-4,2 0,2 2,-14 36,26-60,1 1,0 0,0 0,1 1,1-1,-1 0,2 1,-1-1,2 1,2 20,-2-26,0 0,1 0,0-1,0 1,0 0,1-1,-1 1,1-1,0 1,0-1,1 0,-1-1,1 1,0 0,0-1,0 0,0 0,1 0,-1-1,1 1,0-1,-1 0,11 2,-8-2,1 0,0 0,-1-1,1 0,0 0,0-1,0 0,0 0,0-1,0 0,-1-1,1 0,0 0,-1 0,1-1,-1 0,0 0,0-1,9-6,-7 3,0-1,-1 0,1 0,-1-1,-1 0,0-1,0 1,-1-1,0 0,-1-1,0 1,5-18,-1-5,-2 0,5-44,-3 17,-8 55,0 1,0 0,0-1,0 1,1 0,0 0,0 0,0 0,0 0,1 0,-1 1,1-1,0 1,0 0,1 0,-1 0,0 0,1 0,0 1,0 0,-1-1,1 1,1 1,-1-1,0 1,0-1,1 1,6-1,11 0,0 1,0 1,0 0,36 7,-18-3,-24-2,-1-1,1-1,0 0,0-1,0-1,-1 0,25-7,-34 7,1-1,-1 0,0 0,0-1,0 0,-1 0,1 0,-1-1,0 1,0-1,-1-1,1 1,-1 0,0-1,-1 0,1 0,-1 0,0-1,3-11,-1 5,-1-1,-1 1,0-1,-1 0,1-28,-3 42,0-1,0 0,0 0,0 0,0 0,0 1,0-1,0 0,0 0,-1 0,1 0,0 1,0-1,-1 0,1 0,-1 1,1-1,0 0,-1 1,0-1,1 0,-1 1,1-1,-1 1,0-1,1 1,-1-1,0 1,1-1,-1 1,0 0,0-1,0 1,0 0,-1 0,0 1,0-1,0 1,0-1,0 1,0 0,0 0,0 0,0 0,0 1,1-1,-1 0,0 1,-1 1,-16 19,1 0,2 1,0 1,1 1,-14 34,-31 67,6 3,-46 165,-49 284,129-493,-30 148,-13 54,50-252,5-31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9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62,'7'0,"22"0,26 0,30-14,27-3,22 0,-13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5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17,'0'-15,"0"13,0 7,1-1,-1 1,1 0,0-1,1 1,-1-1,1 1,0-1,4 8,-3-9,1 0,0 0,-1-1,1 1,0-1,0 0,0 0,0 0,1-1,-1 0,0 1,1-1,-1-1,1 1,7 0,6-2,1 0,30-6,-37 4,-1 1,0 1,1-1,-1 2,1 0,-1 0,23 4,-31-3,0 0,-1-1,0 1,1 0,-1 1,0-1,1 0,-1 1,0-1,0 1,0 0,0-1,0 1,1 3,-2-4,0 0,-1 1,1-1,-1 0,1 1,-1-1,1 1,-1-1,0 1,0-1,0 1,0-1,0 1,0-1,0 0,0 1,-1-1,0 3,-1 0,0 0,0 0,-1 0,1 0,-1-1,0 1,0-1,0 0,0 0,0 0,-1 0,0-1,1 0,-1 1,-5 1,-12 4,-1 0,0-2,-1 0,1-1,-34 2,7-4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09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428 139,'0'-27,"1"18,0 0,-1 0,0 0,-1 0,0 0,-1 0,0 0,-4-13,6 21,-1 0,0 0,1 0,-1 0,0-1,0 1,0 0,0 0,0 1,0-1,0 0,0 0,0 0,-1 1,1-1,0 1,0-1,-1 1,1-1,0 1,-1 0,1 0,0-1,-1 1,1 0,0 0,-1 0,1 1,0-1,-1 0,1 0,0 1,-1-1,1 1,0-1,0 1,-1-1,1 1,0 0,0 0,0 0,0-1,0 1,0 0,-1 2,-7 4,1 1,-1 0,2 1,-9 10,-5 12,2 0,0 1,2 1,2 1,1 0,-9 38,-43 220,56-237,5-32,0 0,-14 34,16-49,-1 1,0-1,-1 1,0-1,0 0,-1-1,0 0,-12 12,-8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1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0 721,'1'-1,"-1"0,0 0,1 0,-1 0,1-1,-1 1,1 0,0 0,-1 0,1 0,0 0,0 0,0 0,-1 1,1-1,0 0,0 0,0 1,0-1,1 0,-1 1,0-1,0 1,0 0,0-1,0 1,1 0,0 0,44-7,-37 7,594-12,-414 14,-174-2,43 3,-57-3,0 0,-1 0,1 0,0 0,-1 0,1 1,0-1,-1 0,1 1,0-1,-1 0,1 1,-1-1,1 1,-1-1,1 1,-1-1,1 1,-1-1,1 1,-1-1,1 2,-1-1,0 0,0 0,-1 0,1 0,0 0,-1 0,1 0,0 0,-1 0,1 0,-1 0,0 0,1-1,-1 1,0 0,1 0,-1-1,0 1,0 0,-1 0,-53 47,14-13,-42 45,72-67,0 0,1 1,0 0,1 0,1 1,0 1,-10 29,16-40,1 0,0 0,0 0,0 0,1 1,-1-1,1 0,1 0,-1 1,1-1,0 0,0 0,2 6,-2-9,0 0,0-1,0 1,0-1,0 1,0-1,1 1,-1-1,0 1,1-1,-1 0,1 0,-1 0,1 0,0 0,-1 0,1 0,0-1,0 1,0-1,0 1,-1-1,1 0,0 1,0-1,0 0,0 0,0-1,0 1,0 0,0 0,-1-1,1 0,0 1,0-1,0 0,-1 0,4-1,10-6,1-1,-2 0,1-1,23-21,-26 20,1 1,0 1,0 0,1 0,26-11,-37 19,0-1,0 1,0 1,0-1,0 0,0 1,1-1,-1 1,0 0,0 0,1 0,-1 1,0-1,0 1,0 0,0 0,1 0,-1 0,-1 0,6 3,-2 1,1 1,-1 0,0 0,0 0,10 15,-13-16,1 0,-1 0,2 0,-1 0,0 0,1-1,0 0,0 0,0 0,0-1,11 6,-14-9,0 0,1 0,-1 0,0 0,0 0,0-1,0 1,0-1,1 1,-1-1,0 0,0 0,0 0,-1 0,1 0,0 0,0 0,0-1,-1 1,1-1,1-2,6-3,45-36,-19 14,51-31,-72 51,1 2,-1 0,2 0,-1 1,0 1,1 1,23-4,-35 7,1 1,0-1,0 1,-1 0,1 0,0 0,0 1,-1 0,1 0,0 0,-1 0,1 1,-1-1,0 1,1 0,-1 1,0-1,0 1,0 0,-1 0,1 0,5 7,-6-6,0 1,0 0,-1 0,1 1,-1-1,-1 0,1 1,-1-1,0 1,0-1,0 1,-1-1,0 1,0 0,-1-1,1 1,-1-1,0 1,-3 5,2-3,0-1,-1 0,0 0,0 1,-9 11,11-17,-1 0,1 0,-1 0,1 0,-1 0,0 0,0-1,1 1,-1-1,0 1,-1-1,1 0,0 0,0 0,0 0,-1 0,1-1,-1 1,1-1,0 1,-1-1,-2 0,3 0,1 0,0 0,0 0,0-1,0 1,0 0,0-1,0 1,0 0,0-1,0 1,0-1,0 0,0 1,0-1,0 0,0 0,0 0,1 1,-1-1,0 0,1 0,-1 0,0 0,1 0,-1-2,0 0,1 0,-1 0,1 0,0 0,-1 0,2 0,-1 0,0 0,0-1,2-3,9-25,0 2,2 0,1 0,2 1,1 1,26-34,-15 21,111-161,120-194,-241 365,-1-2,-2 0,17-50,-226 639,175-508,-29 65,23-55,-20 63,43-115,0 1,1 0,0-1,0 1,0 0,1-1,0 1,1 7,-1-13,1 1,-1 0,1-1,-1 1,1 0,-1-1,1 1,0-1,-1 1,1-1,0 0,0 1,0-1,1 0,-1 0,0 1,0-1,0 0,1 0,-1 0,1-1,-1 1,1 0,-1 0,1-1,-1 1,1-1,0 0,-1 1,1-1,0 0,-1 0,1 0,0 0,2 0,5-1,0-1,0 0,0 0,0-1,0 0,-1 0,1-1,12-7,64-47,-65 43,25-18,-1-1,-1-3,-3-1,-1-2,47-61,-85 99,18-30,-18 31,-1 0,1 0,-1 1,1-1,-1 0,1 0,-1 0,0 0,0 1,1-1,-1 0,0 0,0 0,0 0,0 0,0 0,0 0,0 0,0 0,0 1,0-1,-1 0,1 0,0 0,-1 0,1 0,0 1,-1-1,0-1,0 2,0 0,0-1,0 1,0 0,0 0,0 0,0 0,0 0,0 1,1-1,-1 0,0 0,0 0,0 1,0-1,0 1,0-1,1 0,-1 1,0 0,0-1,1 1,-1-1,0 1,1 0,-2 1,-20 23,21-23,-15 19,2 0,0 2,2 0,-15 36,21-46,2 1,0-1,0 1,1 0,1 0,0 0,1 0,1 0,0 1,3 15,-2-24,1 0,0 0,0 0,0 0,1 0,0-1,0 1,1-1,-1 0,1 0,0 0,1-1,-1 1,1-1,0 0,0 0,0-1,0 1,1-1,-1 0,1-1,0 1,10 2,8 1,0 0,1-2,0 0,40 0,-39-3,1-1,0-1,-1-2,0 0,1-2,-1-1,0-1,41-17,-3-10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1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32,'0'-13,"0"2,7 4,21 21,27 23,17 12,9 10,12 2,-4-9,-11-1,-4 5,-16-14,-17-14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2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564 1,'-7'0,"-15"0,-11 6,-12 3,-20 13,-11 2,0 4,7-2,-5 7,16-8,19-9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2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0,'1'14,"0"1,1-1,1 0,1 0,-1-1,2 1,0-1,1 0,0 0,1 0,0-1,1 0,1-1,18 21,7 2,1-1,2-3,46 31,-58-45,1-1,50 20,-36-17,-39-18,-1 0,1 0,-1 0,1 0,-1 0,0 0,1 0,-1 1,1-1,-1 0,1 0,-1 0,0 1,1-1,-1 0,1 0,-1 1,0-1,1 0,-1 1,0-1,0 0,1 1,-1-1,0 1,0-1,1 0,-1 1,0-1,0 1,0-1,0 1,0-1,0 1,0-1,0 1,0-1,0 1,0-1,0 0,0 1,0-1,0 1,0-1,0 1,-1-1,1 1,0-1,0 0,0 1,-1-1,1 0,0 1,-1-1,1 1,0-1,-1 0,1 0,0 1,-1-1,1 0,-1 0,1 1,-1-1,0 0,-38 17,26-12,-58 24,2 4,2 3,1 2,2 4,2 2,2 3,2 2,-52 58,83-79,15-21,11-14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4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1,'3'0,"0"1,1 0,-1 0,0 0,0 0,0 1,0-1,0 1,0 0,-1-1,1 1,0 1,-1-1,4 4,33 39,-34-38,8 12,0 0,-2 1,0 1,-1 0,-1 0,-1 1,-1 0,-1 1,5 37,-4-3,-3 1,-4 94,5-176,1 1,1-1,17-35,-3 19,2 1,35-46,-46 70,-1 1,2 0,0 0,1 2,0-1,1 2,0 0,23-12,-35 22,0-1,1 1,-1 0,1 0,0 0,-1 0,1 0,0 1,0 0,-1 0,1 0,0 0,0 1,-1-1,1 1,0 0,-1 0,1 0,0 0,-1 1,0 0,1 0,-1-1,0 2,0-1,0 0,0 1,-1-1,1 1,0 0,-1 0,0 0,3 6,3 4,0 0,-2 1,1 0,-2 0,0 0,-1 1,3 17,14 142,-12-133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4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192 57,'0'-7,"0"-15,-20 3,-7 11,-12 20,1 15,7 9,9 13,8 10,26-5,17-18,5-28,-5-22,1-9,-6-14,-6-7,-7 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4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0,'6'0,"10"0,0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5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51,'0'-1,"0"1,0-1,0 0,-1 1,1-1,0 0,0 1,-1-1,1 0,0 1,-1-1,1 1,0-1,-1 1,1-1,-1 1,1-1,-1 1,1-1,-1 1,1 0,-1-1,0 1,1 0,-1 0,1-1,-1 1,0 0,1 0,-1 0,0 0,1-1,-1 1,0 0,1 0,-1 1,0-1,1 0,-1 0,0 0,1 0,-1 1,0-1,1 0,-1 0,1 1,-1-1,0 0,1 1,-1 0,-34 18,20-8,1 0,0 2,1-1,0 2,1 0,1 0,-13 20,18-23,-1 0,1 0,1 1,0 0,1-1,0 2,1-1,1 0,-1 1,2 0,-1 14,2-23,0-1,0 0,0 1,1-1,-1 1,1-1,-1 0,1 1,0-1,1 0,-1 0,0 1,1-1,0 0,0-1,0 1,0 0,0 0,0-1,1 0,-1 1,1-1,0 0,0 0,0 0,0 0,0-1,0 0,0 1,0-1,1 0,-1 0,0 0,1-1,3 1,-2-1,1-1,-1 1,1-1,-1 0,0 0,1 0,-1-1,0 0,0 0,0-1,0 1,-1-1,1 0,-1 0,1 0,-1-1,0 0,0 1,-1-1,1-1,5-7,-2-4,1-1,-2 1,0-1,-1 0,-1-1,-1 1,0-1,0-21,3-12,-5 45,0 0,0 0,1 0,0 1,0-1,1 1,-1-1,1 1,0 0,1 0,-1 0,1 1,0-1,0 1,0 0,1 0,-1 0,1 1,0-1,0 1,11-4,1 0,-1 1,1 2,0-1,1 2,-1 0,21 0,14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5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457 116,'0'-8,"-1"0,0 1,0-1,-1 0,0 1,0 0,-1-1,0 1,0 0,-5-7,7 12,0 1,0-1,0 0,0 1,0-1,-1 0,1 1,-1 0,1-1,-1 1,0 0,1 0,-1 0,0 0,0 0,0 0,0 0,1 1,-1-1,0 1,0-1,-1 1,1 0,0 0,0-1,0 2,0-1,0 0,0 0,0 1,0-1,0 1,0-1,0 1,1 0,-1 0,0 0,0 0,0 0,1 0,-4 3,-4 4,1 1,0 0,0 0,0 0,1 1,1 0,0 0,0 1,-6 16,-34 114,36-107,-48 187,-38 308,94-513,2-6,-1-1,0 1,-1-1,0 1,-1-1,0 0,0 1,-1-2,0 1,0 0,-10 13,-10-1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46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37,'0'-7,"13"-2,11 0,9 2,11 2,19 9,4 3,-8 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5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32,'7'0,"16"0,23 0,24 0,20-14,-5-3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6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1,'-8'0,"-12"0,0 0,1 1,-1 1,1 1,-26 7,41-9,1 0,-1 0,0 1,1-1,0 1,-1 0,1 0,0 0,0 1,0-1,0 1,1 0,-1 0,1 0,-1 0,1 0,0 0,0 0,1 1,-1-1,1 1,-1-1,1 1,0 0,1 0,-1-1,1 1,-1 0,1 0,0 0,1-1,-1 1,0 0,2 5,1 2,-1 0,2 0,0 0,0 0,1 0,0-1,0 0,12 16,6 3,37 36,-41-46,-1 0,-1 1,0 1,15 27,-30-45,0 0,-1 0,0 0,1 1,-1-1,0 0,-1 0,1 1,0-1,-1 0,0 1,0-1,0 0,0 1,0-1,-1 1,0-1,1 0,-1 0,0 1,-1-1,1 0,-1 0,1 0,-1 0,0-1,0 1,0 0,0-1,-1 1,1-1,-1 0,1 0,-6 4,3-3,-1 0,1 0,-1 0,0-1,1 1,-1-1,0-1,-1 1,1-1,0 0,0-1,-1 1,1-1,0 0,0-1,-1 0,-8-2,14 3,0 0,0 0,0-1,1 1,-1 0,0-1,0 1,1-1,-1 1,0-1,1 1,-1-1,1 1,-1-1,0 0,1 1,-1-1,1 0,0 1,-1-1,1 0,-1-1,3-16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7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0 442,'12'0,"0"-1,0-1,0 0,-1 0,1-1,-1 0,1-1,-1-1,0 0,-1 0,1-1,-1 0,0-1,-1 0,0-1,0 1,0-2,-1 1,0-2,-1 1,0-1,-1 0,0 0,0 0,-1-1,0 0,-1 0,0 0,-1-1,0 1,-1-1,0 0,-1 0,-1 0,1 0,-3-16,2 25,-1 0,1 0,-1 0,1 0,-1 0,0 0,0 0,-1 0,1 1,0-1,-1 0,0 1,0-1,1 1,-1-1,-1 1,1 0,0 0,-1 0,1 0,-1 1,1-1,-1 1,0-1,1 1,-1 0,0 0,0 0,0 0,0 1,0-1,0 1,0 0,0 0,0 0,0 0,-1 0,1 1,0-1,-3 2,-1-1,0 1,0 0,0 0,0 1,1 0,-1 0,1 1,0 0,0 0,0 0,0 1,1 0,-1 0,1 0,1 0,-8 11,8-8,0 0,0 0,1 0,0 1,1 0,0-1,0 1,1 0,0 0,0 0,1 0,0 0,1 0,0 0,0 0,5 14,-4-16,1 1,0-1,1 0,0-1,0 1,0-1,1 1,-1-1,2-1,-1 1,1-1,0 0,0 0,0 0,0-1,1 0,0 0,0-1,14 5,8 1,0-2,1-1,0-2,0-1,0-1,0-1,0-2,37-5,-56 3,1 0,0-1,-1 0,1-1,-1 0,-1-1,1 0,-1-1,0 0,0 0,-1-1,0-1,0 1,-1-1,-1-1,1 0,-1 0,8-16,-7 12,0-1,-2-1,1 1,-2-1,0-1,-1 1,0 0,-2-1,0 0,-1 0,0 0,-4-32,3 46,0 1,0-1,-1 1,1-1,0 1,-1-1,0 1,0 0,0-1,0 1,0 0,0 0,0-1,-1 1,1 0,-1 0,0 1,1-1,-1 0,0 0,0 1,0-1,0 1,-1 0,1 0,0-1,0 1,-1 1,1-1,-1 0,1 1,-1-1,1 1,-1-1,1 1,-1 0,1 0,-1 1,1-1,-1 0,1 1,-1 0,1-1,-3 2,-4 1,0 1,1 0,-1 0,1 1,0 0,0 0,1 1,-1 0,1 0,-10 13,13-14,0 0,0 0,0 0,1 0,0 1,0 0,1 0,-1 0,1 0,0 0,1 0,0 0,0 0,0 1,1-1,-1 0,2 1,0 6,0-8,1 0,0 0,0 0,0 0,1 0,0-1,0 1,0-1,0 0,1 0,-1 0,1-1,0 1,0-1,1 0,-1 0,1 0,-1-1,1 1,0-1,0 0,8 1,-3 1,0-2,0 1,0-1,0-1,0 0,1-1,-1 1,0-2,1 0,-1 0,0-1,0 0,0 0,0-1,0-1,-1 0,11-6,8 0,-27 10,0 0,0 0,-1 0,1 0,0 0,0 0,-1 0,1 1,0-1,0 0,-1 0,1 1,0-1,-1 0,1 1,0-1,-1 1,1-1,-1 1,1-1,0 2,1 2,0 0,-1 0,1 1,-1-1,0 0,-1 0,1 1,-1-1,0 1,0 4,-1 97,-5-1,-5 0,-28 125,34-207,-1 0,-2-1,0 0,-1-1,-1 0,-1 0,-1-1,-21 28,21-34,1-1,-2 0,1-1,-2 0,0-1,0-1,-1 0,0 0,0-2,-1 0,-25 8,34-13,1-1,-1 0,1-1,-1 1,0-1,0-1,0 1,1-1,-1 0,0-1,0 0,0 0,1 0,-1-1,0 0,1 0,0-1,-1 1,1-1,0-1,0 1,1-1,-1 0,1-1,0 1,0-1,0 0,1 0,-7-9,4 2,1 0,0 0,0 0,1-1,1 0,0 0,1 0,0-1,1 1,1-1,0 1,0-1,2 0,1-13,1 7,0 1,2 0,0 1,1-1,1 1,1 0,0 1,1 0,1 0,1 1,0 0,1 1,1 0,0 1,1 0,0 1,1 1,1 0,0 1,0 1,1 0,1 2,21-9,19-3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8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0 334,'6'0,"0"0,-1 0,1 1,0 0,-1 0,1 1,0 0,-1-1,0 2,1-1,-1 1,0 0,0 0,-1 0,9 7,-7-4,-1 1,1-1,-1 2,0-1,0 0,-1 1,0 0,-1 0,5 13,-2 1,-2 1,0 0,-1 0,-1 0,-1 0,-4 46,5-75,-1 0,1 0,0-1,1 2,0-1,0 0,0 1,6-9,40-48,-36 47,-5 5,1 0,0 1,1 1,-1-1,2 1,-1 1,1 0,20-9,-27 14,-1 1,1-1,0 1,-1 0,1 0,0 0,0 1,-1-1,1 1,0 0,0 0,0 0,0 1,0-1,-1 1,1 0,0 0,0 0,-1 1,1-1,-1 1,1 0,-1 0,0 0,0 1,0-1,0 1,0-1,0 1,-1 0,1 0,3 6,0 4,0 0,-1 0,-1 0,0 0,-1 1,0-1,-1 1,1 16,-3-24,18-45,1 1,35-53,-45 80,0-1,1 2,0-1,1 1,-1 1,16-10,-22 16,1 1,-1 0,0 0,1 0,0 0,-1 1,1-1,0 1,0 1,0-1,0 1,0-1,-1 1,1 1,0-1,0 1,0 0,0 0,0 0,-1 1,8 3,1 3,0 1,-1 0,0 1,0 0,-1 1,-1 0,15 20,-13-16,0 0,1-1,0-1,29 22,-37-32,-1-1,0 1,1-1,0 0,-1 0,1-1,0 0,0 1,0-2,0 1,0 0,0-1,0 0,0 0,0-1,0 1,0-1,0 0,0-1,0 1,0-1,7-3,-6 1,1-1,-1 1,1-1,-1-1,-1 1,1-1,-1 0,0 0,0-1,-1 1,0-1,0 0,0 0,-1 0,0-1,-1 1,1-1,0-8,-1 10,0-1,-1 0,0 1,0-1,-1 0,0 1,0-1,-1 0,0 1,0-1,0 0,-1 1,0-1,0 1,0 0,-1 0,0 0,0 0,-1 0,0 0,-6-6,8 10,0 0,0 1,0-1,0 1,0-1,-1 1,1 0,0 0,-1 0,1 0,-1 0,1 1,-1-1,1 1,-1 0,0-1,1 1,-1 1,1-1,-1 0,1 0,-1 1,0 0,1-1,0 1,-1 0,1 0,-1 0,1 1,0-1,0 0,0 1,0 0,0-1,0 1,0 0,0 0,1 0,-3 4,-2 1,0 1,0 0,1 0,0 1,1 0,0 0,0 0,-4 18,7-23,0 0,1-1,-1 1,1 0,0 0,0 0,0-1,1 1,-1 0,1 0,0-1,0 1,0 0,1-1,-1 1,1-1,0 0,0 1,0-1,0 0,1 0,-1 0,1-1,5 5,-4-4,0-1,0 0,0 0,0 0,0-1,0 0,1 1,-1-2,1 1,-1 0,1-1,-1 0,1 0,-1 0,1-1,-1 1,1-1,-1 0,0 0,6-3,10-4,-1-2,30-19,-31 18,0 1,26-12,-43 22,1-1,-1 0,0 1,1 0,-1-1,0 1,1 0,-1-1,0 1,1 0,-1 0,1 0,-1 0,1 0,-1 1,0-1,1 0,-1 1,0-1,1 1,-1-1,0 1,0 0,1-1,-1 1,0 0,0 0,0 0,0 0,2 1,-1 3,1 0,0 1,-1-1,0 0,0 1,1 7,-2-8,1 1,-1-2,1 1,0 0,0 0,0 0,4 4,-5-7,0-1,1 1,-1-1,0 1,1-1,-1 0,1 1,-1-1,1 0,-1 0,1 0,0-1,0 1,-1 0,1-1,0 1,0-1,0 1,0-1,0 0,3 0,-1-1,0 0,0 0,-1-1,1 1,0-1,-1 0,1 0,2-3,-1 2,-1 0,0 1,1 0,-1-1,1 1,0 1,5-3,-7 4,5-1,-1 1,0-1,1-1,-1 0,0 0,1 0,-1-1,-1 0,1 0,0-1,-1 1,1-2,-1 1,0-1,-1 0,1 0,-1 0,5-7,11-22,-1-1,-2-2,-1 0,18-59,-18 49,23-65,-40 111,0 0,0 1,0-1,0 1,0-1,0 1,1-1,-1 1,0-1,0 1,0 0,1-1,-1 1,0-1,0 1,1-1,-1 1,0 0,1-1,-1 1,1 0,-1-1,1 1,-1 0,0-1,1 1,-1 0,1 0,-1 0,1-1,3 17,-7 32,-34 335,29-327,-1-15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19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1,'6'0,"30"0,34 0,6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22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1 506,'0'13,"0"0,1 0,0-1,1 1,1 0,0-1,5 14,-6-21,0 0,1-1,-1 1,1-1,0 0,1 0,-1 0,1 0,-1 0,1-1,0 0,0 0,1 0,-1 0,1-1,-1 1,1-1,0 0,0 0,0-1,0 0,0 0,0 0,9 0,0-1,-1-1,1 0,-1-1,1-1,-1 0,0 0,0-2,0 1,-1-2,0 0,0 0,0-1,15-12,18-15,73-72,-117 105,440-433,-388 390,-51 43,-1 0,0 0,1 0,-1 0,1 0,0 1,-1-1,1 0,0 1,-1-1,1 1,0 0,1-1,-2 1,-1 1,1-1,-1 0,0 0,1 0,-1 1,1-1,-1 0,0 0,1 1,-1-1,0 0,0 0,1 1,-1-1,0 0,0 1,1-1,-1 1,0-1,0 0,0 1,0-1,0 1,0-1,1 0,-1 1,0-1,0 1,0-1,0 1,-11 43,10-41,-15 40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22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1,'0'6,"0"16,0 11,0 6,0 10,6 10,16 1,18-9,14-14,19-12,23-18,29-23,12-22,-2-12,-13 4,-26-5,-22 7,-25 11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5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157 246,'0'-6,"-7"-16,-2-11,-6 0,0 0,-12 4,-1-5,-1 3,3 7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6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18,'0'-1,"0"1,0-1,0 0,0 1,0-1,0 1,0-1,0 0,0 1,-1-1,1 0,0 1,0-1,-1 1,1-1,0 1,-1-1,1 1,0-1,-1 1,1-1,-1 1,1-1,0 1,-1 0,1-1,-1 1,0 0,1-1,-1 1,1 0,-1 0,1-1,-1 1,0 0,1 0,-1 0,0 0,1 0,-1 0,1 0,-1 0,0 0,1 0,-1 0,0 0,1 1,-1-1,1 0,-1 0,1 1,-1-1,1 0,-2 1,-28 20,21-10,1-1,0 1,1 1,1-1,-1 1,2 0,-6 18,9-26,1 1,0-1,0 1,0-1,1 1,-1 0,1-1,0 1,1-1,-1 1,1 0,0-1,0 1,0-1,1 0,-1 1,1-1,0 0,1 0,-1 0,0 0,1 0,0-1,5 6,2-1,-1-1,1 0,1 0,-1-1,1 0,0-1,1 0,19 5,11 0,51 6,-65-13,0 2,0 0,0 2,39 16,-61-21,-1 1,1 0,-1 0,0 0,0 0,-1 1,1 0,-1 0,0 0,0 1,0 0,0-1,-1 1,0 0,0 1,0-1,0 0,-1 1,0 0,-1-1,1 1,-1 0,0 0,1 11,-3-9,0-1,0 0,0 0,0 0,-1 0,-1 0,1-1,-1 1,0-1,0 1,-1-1,0 0,0 0,0-1,-1 1,0-1,0 0,0 0,-1 0,-9 5,4-3,0 0,0-1,0-1,-1 0,-18 6,29-11,0 0,1 0,-1 0,0 1,0-1,0 0,1 0,-1 0,0 0,0 0,0-1,1 1,-1 0,0 0,0-1,0 1,1 0,-1-1,0 1,1 0,-2-1,-3-13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6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64,'0'-64,"5"65,4 13,11 20,272 492,-203-373,-51-98,-29-44,-1 1,0 0,-1 0,0 0,-1 1,7 19,-12-31,-1 0,0-1,0 1,1 0,-1-1,0 1,0 0,0-1,1 1,-1 0,0-1,0 1,0 0,0-1,-1 1,1 0,0-1,0 1,0 0,0-1,-1 1,1 0,0-1,-1 1,1 0,0-1,-1 1,1-1,-1 1,1-1,-1 1,1-1,-1 1,1-1,-1 0,1 1,-1-1,-1 1,-27-5,-15-14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9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1,'0'654,"0"-654,0 0,0 0,0 0,0 0,0 0,0-1,0 1,0 0,0 0,0 0,0 0,0 0,0 0,0-1,0 1,1 0,-1 0,0 0,0 0,0 0,0 0,0-1,0 1,0 0,0 0,0 0,1 0,-1 0,0 0,0 0,0 0,0 0,0 0,0 0,1 0,-1 0,0 0,0 0,0 0,0 0,0 0,0 0,1 0,-1 0,0 0,0 0,0 0,0 0,0 0,0 0,1 0,-1 0,0 0,0 0,0 0,0 0,0 0,0 0,0 1,1-1,-1 0,0 0,0 0,0 0,0 0,0 0,8-12,14-30,-6 8,1 1,2 1,2 1,37-45,-53 70,1 0,-1 0,2 1,-1-1,0 2,1-1,0 0,0 1,1 1,-1-1,1 1,0 0,0 1,0 0,0 0,0 1,0 0,0 0,0 1,1 0,-1 0,0 1,0 0,0 1,0 0,12 4,-13-3,0 0,1 0,-2 1,1 0,0 0,-1 0,0 1,0 0,0 1,-1-1,1 1,-1 0,-1 0,1 1,-1-1,0 1,-1 0,0 0,0 0,0 1,-1-1,0 1,0-1,-1 1,0 0,0 0,-1-1,0 1,0 0,-1 0,0-1,-1 1,1 0,-2-1,1 1,-1-1,0 0,0 0,-1 0,0 0,0-1,-1 1,1-1,-1 0,-1 0,1-1,-1 0,0 0,0 0,-1-1,1 1,-12 4,1-2,0 0,0-1,-1-1,1-1,-1-1,-30 3,35-5,0 0,0-2,0 1,0-2,0 1,0-2,1 0,-1 0,1-1,-14-6,24 9,1 1,-1-1,0 0,1 1,-1-1,1 0,-1 0,1 0,-1 0,1 0,0-1,0 1,-1 0,1 0,0-1,0 1,0-1,0 1,1-1,-1 1,0-1,1 0,-1 1,1-1,-1 0,1 1,0-1,0 0,-1 0,1 1,1-5,0 4,1-1,-1 1,1-1,0 1,0 0,0 0,0 0,0 0,0 0,0 0,1 1,-1-1,1 1,-1-1,1 1,0 0,-1 0,6-1,32-8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6.9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24 198,'-7'-6,"-1"-16,-1-17,16-3,13 7,9 9,7 9,10 7,11 19,-4 21,-12 18,-19 16,-20-5,-16-11,-7-21,1-15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7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120 680,'1'-51,"-6"-110,3 142,0 0,-2 0,-1 1,0-1,-1 1,-12-24,17 40,0 0,0 0,0 0,0 0,0 0,0 0,-1 0,1 1,-1-1,1 0,-1 1,0-1,0 1,1 0,-1 0,0-1,0 1,0 1,-4-2,5 2,-1 0,1 0,-1 1,1-1,0 1,-1 0,1-1,0 1,0 0,-1 0,1 0,0 0,0 0,0 0,0 0,0 0,0 0,0 0,0 0,1 1,-1-1,0 0,1 1,-1-1,1 1,0-1,-1 0,1 1,0-1,0 3,-4 10,1 1,1 0,1 0,0 0,0 0,2 0,0 0,1-1,4 19,-5-27,0 0,1 0,0 0,0 0,1 0,-1-1,1 1,1-1,-1 0,1 0,0 0,0 0,0 0,1-1,-1 0,1 0,0 0,0-1,1 0,-1 0,1 0,-1 0,1-1,9 3,-1-4,-1 1,1-2,-1 0,0 0,1-2,-1 1,1-2,-1 0,0 0,0-1,-1-1,1 0,21-13,-15 7,0-1,0-1,-1 0,-1-1,0-1,-1-1,22-28,-28 29,0-1,-1 0,-1 0,0-1,-1 0,-1-1,0 0,4-28,-7 31,-1 1,-1 0,0-1,-1 1,-1-1,0 1,-1-1,-1 1,0 0,-1 0,-8-20,11 31,0 0,0 0,0 0,-1 1,0-1,1 0,-1 1,0-1,0 1,-1 0,1 0,0-1,-1 2,1-1,-1 0,1 0,-5-1,5 3,0-1,0 1,0 0,0 0,0 0,0 0,0 0,0 1,0-1,0 0,0 1,0 0,1-1,-1 1,0 0,0 0,1 0,-1 0,0 0,-2 3,-2 2,1 0,-1 0,1 1,0 0,0 0,1 0,0 1,1-1,-1 1,1 0,-3 13,4-11,0 0,0 1,1-1,0 1,1 0,0-1,1 1,0-1,0 1,1-1,6 18,-6-24,0 1,1 0,0-1,0 1,0-1,0 0,1 0,0 0,-1 0,1-1,1 0,-1 0,0 0,1 0,0 0,-1-1,1 0,0 0,0 0,1-1,-1 0,0 0,0 0,0-1,10 1,-3-1,0-1,0 0,-1-1,1 0,0-1,-1-1,0 1,0-2,0 1,14-9,-2-1,1-1,-2-1,27-25,-4-3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8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331 557,'0'0,"0"-1,0 0,0 1,0-1,-1 1,1-1,0 1,0-1,0 0,-1 1,1-1,0 1,0-1,-1 1,1-1,0 1,-1-1,1 1,-1 0,1-1,-1 1,1-1,-1 1,1 0,-1-1,1 1,-1 0,1 0,-1-1,1 1,-1 0,1 0,-1 0,0 0,1 0,-1 0,1 0,-1 0,0 0,1 0,-1 0,1 0,-1 0,0 1,1-1,-1 0,1 0,-1 1,1-1,-1 0,1 0,-1 1,0 0,-30 19,24-10,1 0,-1 1,2-1,-1 1,2 0,-1 0,2 1,-1 0,1-1,-1 20,-1 11,1 69,4-94,1 0,1 0,1-1,0 1,2-1,6 18,-10-30,1 0,0 1,0-2,0 1,1 0,-1 0,1-1,0 1,0-1,0 0,1 0,5 4,-6-6,-1 0,1 0,-1 0,1 0,0 0,0-1,0 1,-1-1,1 0,0 0,0 0,0 0,0 0,-1-1,1 1,0-1,0 0,-1 0,1 0,0 0,4-3,1-1,1-1,-1 0,0 0,-1-1,0 0,0 0,0-1,-1 0,0 0,-1 0,0-1,0 1,0-1,-2-1,1 1,-1 0,0-1,2-16,-1 0,0 0,-2 0,-1 0,-2 0,0 0,-5-27,-1 14,-3 1,0 0,-3 0,-1 1,-1 1,-40-66,25 55,-3 1,-1 1,-3 2,-53-49,80 83,5 3,-1 0,1 1,-1-1,0 2,-1-1,1 1,-1 0,0 0,0 0,-14-4,21 8,-1 0,1 0,-1 0,1 0,-1 0,1 0,-1 0,0 0,1 0,-1 1,1-1,-1 0,1 0,-1 0,1 1,-1-1,1 0,0 0,-1 1,1-1,-1 1,1-1,0 0,-1 1,1-1,0 1,-1-1,1 1,0-1,0 1,-1-1,1 1,0-1,0 1,0-1,0 1,0-1,0 1,0-1,0 1,0-1,0 2,2 9,1 0,0 0,0 0,1 0,1-1,0 0,0 0,1 0,11 14,-8-9,49 71,2-4,5-1,145 138,-196-204,1-1,1-1,0-1,1 0,1-1,0-1,0 0,1-2,27 10,-4-11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8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23 609,'-14'-3,"6"2,7 19,2-12,-1-1,1 0,0 1,1-1,-1 0,1 0,0 1,0-1,1-1,-1 1,1 0,0-1,1 1,-1-1,1 0,0 0,0 0,0-1,0 1,1-1,-1 0,1 0,0 0,0-1,0 0,0 0,0 0,0-1,1 0,-1 0,0 0,1 0,-1-1,1 0,-1 0,1 0,-1-1,1 0,-1 0,0 0,1-1,-1 0,0 0,0 0,0 0,0-1,-1 0,1 0,-1 0,0-1,0 0,0 1,0-1,4-6,0-2,0 0,-1-1,0-1,-1 1,0-1,4-18,-7 21,0-1,1 0,1 1,0 0,0 0,1 1,1-1,0 1,0 0,1 1,12-12,-11 12,1-1,-2 0,1 0,-1-1,-1 0,0 0,-1 0,0-1,0-1,-2 1,1 0,-1-1,-1 0,-1 0,3-23,-3-5,-1 0,-2 0,-10-70,57 167,208 206,-249-256,31 28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9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1 113,'0'-7,"0"1,0-1,1 1,0-1,0 1,0 0,4-10,-3 13,-1 0,1 1,0-1,0 0,0 1,0-1,0 1,0 0,1 0,-1 0,1 0,-1 0,1 1,0-1,0 1,0-1,4 0,4-2,0 2,0 0,0 0,0 1,0 0,0 1,0 0,1 1,-1 0,0 1,0 0,-1 1,1 0,0 0,-1 1,0 1,0 0,0 0,-1 1,1 0,-1 1,11 10,-11-8,1-1,-1 2,-1-1,0 1,0 1,-1-1,0 1,-1 1,0-1,-1 1,0 0,-1 0,0 1,-1-1,-1 1,0-1,0 1,-1 0,-2 17,0-13,-2-1,0 1,-1-1,-1 0,-1 0,-9 19,12-27,-1-1,0 0,0 0,-1-1,0 1,0-1,-1 0,1-1,-1 1,-1-1,1 0,-1-1,1 1,-15 5,-17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29:59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3125 1,'-1'67,"-3"-1,-3 1,-2-1,-4 0,-2-1,-3-1,-3-1,-3 0,-42 79,-350 577,303-534,-4 11,-210 338,-30-14,-326 309,336-422,-177 182,473-538,41-44,9-12,14-21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0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31,'6'0,"16"0,4-7,11-1,6-1,-5 3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00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5170 0,'2'38,"2"0,2 0,15 54,7 42,-13 36,-9 249,-8-292,0 9,-24 166,16-239,-3-1,-2 0,-3-1,-50 110,-92 128,34-69,45-77,-7-4,-178 227,-1355 1385,-181-200,1423-1272,60-61,63-58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38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80 232,'-1'0,"-1"1,1-1,0 1,0-1,0 1,-1-1,1 1,0 0,0-1,0 1,0 0,0 0,0 0,1 0,-1 0,0 0,0 0,1 0,-1 0,0 0,1 0,-1 0,1 1,-1 0,-11 38,10-30,-13 66,3 1,3 1,3 103,7-139,-1-42,0-1,0 1,0 0,0 0,0 0,1 0,-1 0,0-1,0 1,0 0,0 0,1 0,-1 0,0 0,0 0,0 0,1 0,-1 0,0 0,0 0,0 0,1 0,-1 0,0 0,0 0,1 0,-1 0,0 0,0 0,0 0,1 0,-1 0,0 0,0 0,0 1,0-1,1 0,-1 0,0 0,0 0,0 0,0 1,0-1,1 0,-1 0,0 0,0 0,0 1,0-1,0 0,0 0,0 0,0 1,0-1,0 0,0 0,0 0,0 1,0-1,0 0,0 0,0 1,0-1,0 0,0 0,7-9,0-2,0 1,-1-1,9-23,-2 6,41-84,4 2,6 3,104-135,-147 217,-11 15,-2-1,1 0,10-20,-43 55,10-5,-19 24,2 2,-28 55,51-86,2 1,0 0,0 0,1 0,1 1,1-1,0 1,1 0,1 0,0 0,4 32,-2-40,1-1,0 0,1 0,0-1,0 1,1 0,-1-1,1 0,0 0,1 0,0 0,0-1,0 0,1 0,-1 0,1-1,0 1,0-2,1 1,-1-1,1 1,0-2,0 1,0-1,14 3,-10-3,1 1,0-2,0 1,0-2,-1 1,1-2,0 0,0 0,0-1,-1 0,1-1,-1 0,1-1,-1 0,15-9,-14 4,0 0,-1 0,0-1,-1 0,0-1,16-22,2-13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39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1 117,'6'-14,"10"-3,14 0,16-3,13 1,4 5,-3 4,-11 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1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7,'0'-7,"0"11,0 19,0 18,0 15,0 12,0 8,0 3,0-4,0-8,0-3,0 1,14-10,10-34,1-22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9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1,'0'6,"0"10,0 14,0 9,0 5,0 8,0 8,13-5,4-20,-7-28,-5-15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39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95,'6'0,"16"-13,24-4,17-7,5 2,-9 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39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1,'-2'19,"0"0,-2 0,0 0,-9 26,1-1,7-28,0 0,1 0,1 0,0 1,1-1,1 19,1-32,0 0,0 1,1-1,-1 0,1 0,0 0,0 0,0 0,0 0,0 0,1 0,-1 0,1 0,0-1,0 1,0-1,0 1,0-1,1 0,-1 0,1 0,0 0,-1 0,1 0,0-1,0 1,0-1,0 0,0 0,0 0,0-1,5 2,68 1,-60-3,0 0,0 1,0 0,26 7,-38-7,1 0,-1 1,0 0,0-1,-1 2,1-1,0 0,-1 1,1-1,-1 1,0 0,0 1,0-1,0 0,0 1,-1-1,0 1,1 0,-2 0,1 0,2 7,-3-8,0-1,-1 1,1-1,-1 1,0-1,0 1,0-1,0 1,0-1,-1 1,1-1,-1 1,1-1,-1 1,0-1,0 1,0-1,-1 0,1 0,0 0,-1 1,1-1,-1-1,0 1,0 0,1 0,-1-1,0 1,-1-1,1 1,0-1,0 0,-1 0,-4 2,-5 1,0 0,0 0,-1-1,1 0,-22 1,-43-4,72 0,0-1,0 0,-1 0,1-1,0 0,0 1,0-2,1 1,-1 0,0-1,1 0,-6-5,-13-19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40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69,'13'0,"11"-6,16-3,13 1,11 1,-5-11,-12-2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1:56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4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785 0,'-3'4,"0"-1,-1 0,1 0,0 0,-1 0,0-1,0 1,1-1,-1 0,-1 0,1-1,-6 3,0 0,-138 61,20-10,-131 78,214-103,32-13,13-17,0 0,0 1,0-1,0 1,1-1,-1 0,0 1,0-1,0 1,1-1,-1 0,0 1,0-1,1 0,-1 0,0 1,1-1,-1 0,0 0,1 1,-1-1,1 0,-1 0,0 0,1 1,-1-1,1 0,-1 0,0 0,1 0,-1 0,1 0,-1 0,1 0,-1 0,0 0,1 0,-1 0,1-1,0 1,46-1,72-10,-78 5,1 2,83 3,-118 1,0 1,0 0,0 1,-1 0,1 0,0 0,-1 1,0 0,1 0,-1 1,-1 0,1 0,0 0,-1 0,0 1,0 0,5 7,-4-4,-1 0,-1 0,1 0,-2 0,1 1,-1 0,0-1,-1 1,0 0,0 1,-1-1,0 18,-1-19,-1 0,0 0,0 0,0 0,-1 0,-1 0,1-1,-1 1,0-1,-1 0,0 0,-5 7,1-3,-1 0,0-1,-1 0,0 0,0-1,-18 11,0-3,0-1,-1-1,-1-2,0-1,-41 10,29-11,-69 9,95-18,0-1,0 0,1-1,-1-1,0-1,1 0,-26-7,39 8,0 1,0-1,-1 1,1-1,0 0,1 0,-1 0,0 0,0 0,0 0,1 0,-1-1,0 1,1-1,-1 1,1-1,-2-2,3 3,0 0,0 0,0 0,0 1,0-1,1 0,-1 0,0 0,0 0,1 1,-1-1,1 0,-1 0,0 0,1 1,-1-1,1 0,0 1,-1-1,1 0,0 1,-1-1,1 1,0-1,0 1,-1 0,2-1,10-5,0 0,0 1,25-6,25-6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4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1,'-1'20,"-2"0,0 0,-1 0,-2 0,-8 21,-9 39,-3 39,-121 443,45-255,85-259,12-41,1-12,2-6,1 0,0 0,0 0,2 0,-1 0,4-17,-1 0,6-76,2-1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5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0 202,'11'-20,"-2"1,1 0,1 1,16-22,-21 34,0-1,0 1,0 1,1-1,0 1,0 0,1 1,-1 0,1 0,0 0,10-2,1 0,0 1,1 1,0 1,0 0,-1 2,1 0,0 1,0 1,0 1,20 4,-30-4,0 1,0 0,0 0,0 1,-1 0,1 0,-1 1,0 1,0-1,-1 2,0-1,0 1,0 0,-1 0,0 1,-1 0,0 1,0-1,0 1,6 16,-10-19,0 0,0-1,-1 1,0 0,-1 0,1 0,-1 0,0 0,0 0,-1 0,0 0,0 0,-1 0,1 0,-1 0,0-1,-1 1,1-1,-1 0,0 1,0-1,-1-1,0 1,0 0,0-1,-8 7,-7 6,-1-1,-1-1,-1-1,-43 22,32-20,-1-1,-37 10,57-20,-1-2,0 1,0-2,0 0,0-1,0 0,-25-3,38 2,0 0,-1 0,1-1,0 1,0-1,0 1,-1-1,1 0,0 0,0 0,0 0,0 0,0 0,0 0,0-1,1 1,-1-1,0 1,1-1,-1 0,1 0,0 1,-1-1,1 0,0 0,0-1,0 1,1 0,-1 0,0 0,0-5,1 1,1 0,-1-1,1 1,0-1,1 1,-1 0,1 0,1 0,-1 0,4-6,18-31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6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0 467,'8'-2,"0"0,-1 0,0-1,1 0,-1 0,0-1,-1 0,1 0,-1 0,12-11,2 0,8-5,0-1,43-43,-64 57,0-1,0 0,-1-1,0 1,0-1,-1-1,0 1,-1-1,0 1,0-1,-1-1,0 1,1-14,-3 20,-1 1,0-1,0 1,0-1,-1 1,1 0,-1-1,0 1,0 0,0-1,0 1,-1 0,1 0,-1 0,0 0,0 0,0 0,0 1,0-1,0 1,-1-1,1 1,-1 0,0 0,0 0,0 0,0 0,0 1,0 0,-6-3,4 3,-1 0,1 0,0 0,0 0,0 1,0 0,-1 0,1 1,0-1,0 1,0 0,0 0,0 1,0 0,0-1,0 2,1-1,-1 0,1 1,-5 4,0 1,1 0,0 1,0 0,1 0,1 1,-1 0,1 0,1 1,0-1,1 1,-6 18,3-1,1 1,2-1,-3 47,7-66,0 1,0-1,1 1,0-1,1 1,0-1,0 0,1 0,7 15,-7-18,0 0,1-1,0 1,0-1,0 0,0 0,1-1,0 1,0-1,0 0,1 0,0-1,-1 0,1 0,10 4,5-1,0 0,0-2,1 0,0-2,0 0,0-1,0-1,-1-1,1-1,0-2,0 0,37-12,-24 5,-1-2,0-2,-1-1,-1-1,0-2,54-42,-64 42,-1 0,-1-1,0-1,-2 0,18-27,-30 38,0 0,0-1,-1 1,0-1,-1 0,0-1,-1 1,0 0,-1-1,0 0,0 0,-2 1,1-1,-3-19,2 28,-1-1,1 0,-1 1,1-1,-1 1,0 0,-1-1,1 1,0 0,-1-1,0 1,0 0,0 0,0 1,0-1,-1 0,1 1,-1-1,1 1,-1 0,0 0,0 0,0 0,0 0,-1 1,1-1,0 1,-1 0,1 0,-1 0,1 1,-1-1,1 1,-1 0,-4 0,-2 1,1 0,-1 1,1 0,0 1,0 0,0 0,0 1,1 0,-1 1,1 0,0 0,-9 8,4 0,0 0,0 2,1-1,1 1,1 1,0 0,1 0,1 1,0 0,1 0,1 1,-5 21,9-29,1-1,0 0,0 1,1-1,0 0,0 1,1-1,0 1,1-1,0 0,5 14,-4-17,0 0,1 0,-1 0,1 0,1-1,-1 1,1-1,0 0,0 0,0-1,1 0,-1 0,1 0,0-1,0 1,1-1,8 2,7 2,1 0,-1-2,2-1,-1-1,35 1,-15-4,0-2,48-9,-49 3,1-3,-2-1,0-3,0 0,49-29,-6-2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6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395 774,'7'-7,"-1"0,0-1,0 0,-1 0,0 0,0-1,-1 0,0 1,0-2,-1 1,2-11,-4 16,0 1,0-1,-1 0,0 1,0-1,0 0,0 1,0-1,-1 0,1 1,-1-1,0 1,0-1,-1 1,1-1,-1 1,0 0,1 0,-1 0,-1 0,1 0,0 0,-1 0,1 1,-1-1,0 1,0 0,0-1,0 2,0-1,-1 0,-3-1,-4-1,0 1,-1 0,0 1,0 0,0 1,0 1,0-1,0 2,0 0,1 0,-1 1,0 1,0 0,1 0,0 1,0 0,0 1,0 1,0 0,-10 8,9-6,0 0,1 0,1 1,-1 1,2 0,-1 0,1 1,1 0,0 1,0 0,2 0,-1 0,1 1,1 0,0 0,1 0,-3 17,6-23,0 1,0 0,1 0,0 0,1 0,-1-1,1 1,1 0,0 0,0-1,0 1,1-1,0 0,0 1,8 10,-7-13,0-1,1 1,-1-1,1 0,0 0,1 0,-1-1,1 0,-1 0,1 0,0-1,0 1,0-1,1-1,-1 1,0-1,1-1,-1 1,10-1,1-1,0 0,0-1,0-1,0 0,-1-2,1 0,-1 0,0-2,-1 0,1-1,-2 0,1-1,-1-1,0 0,-1-1,0-1,19-22,-12 10,0-1,-2-1,0 0,-2-2,-1 0,-1 0,-2-2,15-52,-8 12,-4 0,-3-1,-3-1,-3 1,-4-73,-2 139,0 1,0-1,-1 1,1-1,-1 1,-1-1,1 1,0 0,-1 0,0 0,-3-6,4 10,1-1,-1 1,1-1,-1 1,1-1,-1 1,0-1,1 1,-1 0,0-1,1 1,-1 0,0 0,0-1,1 1,-1 0,0 0,0 0,1 0,-1 0,0 0,0 0,0 0,1 0,-2 1,-1 0,0 0,0 1,1-1,-1 1,1 0,-1 0,1 0,0 0,0 0,-3 3,-9 13,0 1,2 1,0 0,1 1,1 0,0 0,2 1,1 0,1 1,-7 41,2 20,0 133,10-197,1 0,2 0,-1 0,2-1,1 1,8 27,-10-42,0 0,-1-1,2 1,-1-1,0 0,1 0,0 1,0-2,0 1,0 0,1-1,-1 1,1-1,0 0,0 0,0-1,1 1,-1-1,0 0,1 0,0 0,-1-1,1 1,0-1,0 0,0-1,0 1,0-1,0 0,9-1,-4-1,-1 1,0-2,0 1,17-8,33-21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7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91,'-3'40,"-2"0,-2-1,-14 48,-4 22,23-102,1 0,0 1,0-1,1 1,0-1,0 1,1-1,2 11,-2-15,0 1,0-1,1 0,-1 0,1 0,0 0,0 0,0 0,0-1,1 1,-1-1,1 1,-1-1,1 0,0 0,0 0,0 0,0-1,0 1,4 1,3 0,0-1,1 0,-1 0,0-1,1 0,-1 0,1-1,-1-1,0 0,1 0,-1-1,0-1,0 0,0 0,0 0,0-2,-1 1,0-1,12-8,-1 0,0-1,-1-1,0-1,-2 0,0-1,0-1,19-30,36-63,-71 110,0 0,0-1,0 1,0-1,0 1,0 0,0 0,1 0,-1 0,1 0,-1 0,0 0,1 0,2-1,-3 2,-1 0,1 1,-1-1,1 0,-1 0,1 0,-1 0,1 0,-1 1,1-1,-1 0,1 0,-1 1,0-1,1 0,-1 1,1-1,-1 1,0-1,1 0,-1 1,0-1,0 1,1-1,-1 1,0-1,0 1,0-1,1 1,5 54,-5-42,-1-6,1 0,0 0,0 0,1 0,0 0,0 0,1-1,0 1,0-1,1 1,-1-1,1 0,0-1,6 7,-6-8,0-1,1 1,-1-1,0 0,1 0,0-1,0 1,0-1,0 0,0 0,0-1,0 1,1-1,-1 0,0-1,1 1,-1-1,1 0,7-2,2-1,-1-1,0 0,0-1,0-1,-1 0,0 0,0-2,0 0,-1 0,0-1,-1 0,0-1,18-22,-4 3,-1-1,-2-1,-2 0,23-46,3-29,-46 106,0-1,0 0,0 1,0-1,1 0,-1 1,0-1,0 0,1 1,-1-1,0 1,1-1,-1 1,1-1,-1 1,0-1,1 1,-1-1,1 1,-1 0,1-1,0 1,-1-1,1 1,-1 0,1 0,0-1,3 24,-17 137,2-46,-21 218,-104 470,131-778,2-9,0 0,-1 0,-1 0,0 0,-13 26,17-41,1 1,0-1,0 0,0 1,0-1,-1 1,1-1,0 1,-1-1,1 0,0 1,-1-1,1 0,0 1,-1-1,1 0,0 1,-1-1,1 0,-1 0,1 0,-1 1,1-1,-1 0,1 0,-1 0,1 0,0 0,-1 0,1 0,-1 0,1 0,-1 0,1 0,-1 0,1 0,-1 0,1-1,-1 1,1 0,-1 0,1 0,0-1,-1 1,1 0,-1-1,1 1,0 0,-1-1,1 1,0 0,0-1,-1 1,1-1,0 1,0 0,-1-1,1 1,0-1,0 1,0-1,0 1,0-1,0 0,-10-35,10 34,-10-66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9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32,'0'-7,"-13"-2,2 0,2 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8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1 165,'4'-5,"22"-21,33-26,-47 44,-1 0,1 1,0 0,0 1,1 1,18-6,-3 3,0 1,1 2,0 1,43-1,-58 4,0 2,0-1,-1 2,1 0,-1 0,1 2,-1-1,0 2,0 0,0 0,17 11,-23-11,-1 1,0 0,0 0,0 0,-1 1,0 0,0 0,0 1,-1-1,0 1,-1 0,4 11,-5-14,-1 0,1 1,-1-1,0 0,0 1,-1-1,1 0,-1 1,-1-1,1 1,-1-1,0 0,0 1,0-1,-1 0,1 0,-1 0,-1 0,1 0,-7 8,0-3,-2 0,0-1,0 0,0-1,-1-1,0 1,-1-2,0 0,0 0,-21 5,-13 2,-82 12,124-24,-17 3,0-2,0 0,0-1,-24-2,40 1,1-1,0 0,0 0,0 0,0 0,0-1,0 0,1 0,-1 0,1-1,-1 0,1 0,0 0,0 0,0 0,0-1,1 0,-1 0,1 0,0 0,0 0,-4-9,-11-39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8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62,'13'0,"25"0,19 0,12 0,9-14,-2-3,-2 0,-12 3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9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63,'6'0,"16"0,17 0,16 0,11 0,8 0,-2 0,-6-13,-15-11,-16-1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19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0,'7'0,"8"0,16 7,22 9,15 14,3 10,2 11,-10 16,-11 11,-12-2,-15-7,-10 5,-29-10,-18-10,-16-13,-21-14,1-12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0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0 277,'1'-7,"0"0,0 1,1-1,0 0,0 1,0-1,1 1,0-1,0 1,1 0,0 1,0-1,0 0,1 1,-1 0,1 0,0 1,1-1,-1 1,1 0,12-6,-1 1,1 0,0 1,0 1,1 0,0 2,29-5,-40 8,1 1,0 0,0 1,0 0,0 1,0 0,0 0,0 1,0 0,16 6,-19-5,0 0,0 0,-1 1,0-1,0 1,0 1,0-1,0 1,-1-1,0 1,0 1,0-1,-1 0,1 1,3 11,2 6,-2 0,0 0,-2 1,-1 0,2 28,-5 125,-10-83,8-88,0 0,-1 0,0 0,0-1,0 1,0-1,-1 0,0 1,0-1,0 0,-1-1,1 1,-7 5,9-9,0-1,1 1,-1 0,0-1,0 1,0-1,0 1,0-1,1 1,-1-1,0 0,0 0,0 1,0-1,0 0,0 0,0 0,0 0,0 0,0 0,0 0,0 0,0-1,0 1,0 0,0-1,-1 0,0 0,0 0,1 0,-1-1,1 1,0-1,-1 1,1-1,0 0,0 1,0-1,0 0,0 0,-1-3,0-7,-1 1,1 0,1-1,0 0,0 1,1-1,1 0,0 1,5-22,4-8,20-54,-12 48,1 1,3 1,27-44,-39 73,0 1,1 0,0 1,1 0,0 1,1 0,1 1,0 1,1 0,0 1,31-16,-41 23,0 1,0 1,1-1,-1 1,0 0,0 0,1 0,-1 1,0-1,1 2,-1-1,1 0,-1 1,0 0,0 0,1 1,-1-1,0 1,0 0,0 1,-1-1,1 1,0 0,-1 0,0 0,0 1,0 0,0-1,0 2,-1-1,4 5,2 6,0 0,-1 0,-1 1,0 0,-1 0,-1 1,0 0,3 27,0 30,-4-1,-4 76,-2-96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1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69,'29'-41,"-11"13,-18 29,0-1,0 0,0 1,0-1,0 0,0 1,0-1,0 0,0 1,1-1,-1 0,0 1,0-1,0 0,0 1,1-1,-1 0,0 0,0 1,1-1,-1 0,0 0,0 1,1-1,-1 0,0 0,1 0,-1 0,0 1,1-1,-1 0,0 0,1 0,-1 0,0 0,1 0,-1 0,0 0,1 0,-1 0,0 0,1 0,-1 0,0 0,1 0,-1-1,0 1,1 0,-1 0,0 0,1 0,-1-1,0 1,0 0,1 0,-1-1,0 1,0 0,1 0,-1-1,0 1,0-1,-1 39,1-32,-66 480,8-82,57-397,-5 42,3 0,3 79,1-116,0-1,1 1,0-1,0 1,1-1,1 0,0 0,0 0,1-1,1 1,0-1,0 0,1-1,0 1,0-1,16 13,-19-18,0-1,0 0,0 0,0-1,1 0,-1 1,1-1,0-1,0 1,-1-1,1 0,0 0,0 0,0 0,0-1,0 0,0 0,0-1,0 1,10-3,-7 0,0-1,0 0,0 0,-1 0,1-1,-1 0,0-1,-1 0,1 0,-1 0,5-8,30-37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1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0,'13'0,"24"0,26 0,23 0,15 0,-8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1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68,'0'-1,"0"-1,1 1,-1 0,0 0,0 0,1 0,-1 0,1-1,-1 1,1 0,-1 0,1 0,-1 0,1 0,0 0,0 1,0-1,-1 0,1 0,0 1,0-1,0 0,0 1,0-1,0 1,1-1,-1 1,0-1,0 1,0 0,0 0,0 0,1-1,0 1,1 0,-1 0,0 0,0 0,0 0,1 1,-1-1,0 0,0 1,0 0,0-1,0 1,0 0,0 0,0 0,0 0,0 0,-1 1,3 1,2 6,-1-1,1 1,-2 0,0 0,0 0,0 1,-1 0,-1-1,0 1,2 13,4 108,-8-112,0 83,1-133,10-56,-6 68,1 1,0-1,2 1,0 1,1-1,1 1,0 1,1 0,1 1,1 0,0 0,1 2,0-1,1 2,1 0,32-19,-43 28,1 0,0 1,0 0,1 0,-1 0,0 1,0 0,1 0,-1 0,1 1,-1 0,1 0,-1 1,1 0,-1 0,0 0,0 1,1 0,-1 0,0 0,0 1,-1 0,1 0,-1 1,1-1,-1 1,0 0,-1 1,1-1,-1 1,8 10,-1 0,-1 0,-1 1,0 0,-1 1,-1 0,-1 0,0 1,-1 0,5 36,-4 55,-6-59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3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0 159,'251'-1,"528"-34,-275-7,-74 3,-153 21,184-5,845 25,-1332-2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1 272,'0'-12,"0"0,1 0,0 0,1 0,0 0,1 0,0 1,7-17,-7 24,-1-1,1 1,0 0,0 0,0 0,1 0,-1 0,1 1,0 0,0 0,0 0,0 0,1 0,-1 1,1 0,0 0,0 0,-1 1,1-1,0 1,0 0,7 0,-4 0,0 1,0 0,0 0,0 1,0 0,0 0,0 1,0 0,-1 0,1 1,-1 0,1 1,-1-1,0 1,0 1,-1-1,1 1,-1 0,0 1,0-1,-1 1,7 9,-3-3,-1 1,-1-1,0 2,0-1,-1 1,-1 0,0 1,-1-1,-1 1,0 0,1 17,-3 68,-1-94,-1-9,0-20,2-41,2 45,1 1,0-1,1 1,1 0,1 0,0 0,1 1,1 0,1 1,1 0,0 1,0 0,2 0,0 1,0 1,19-13,-23 18,1 1,1 0,-1 0,1 1,1 1,-1 0,1 1,-1 0,1 0,0 1,1 1,-1 0,0 1,1 0,-1 1,0 0,1 1,-1 1,0 0,1 0,-1 1,0 1,-1 0,1 0,18 11,-21-10,0 1,0 0,0 0,-1 1,0 0,0 0,-1 1,0 0,0 1,-1-1,0 1,0 0,-1 1,4 11,-1 0,-2 1,-1 0,-1 0,-1 0,1 37,-4-54,0 0,1 0,-1 0,1-1,0 1,0 0,1-1,-1 1,1 0,0-1,0 0,1 1,5 6,14 10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0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35,'0'-26,"0"18,0 12,0 931,1-916,0-14,-1-1,0 1,0-1,0 1,0-1,-1 1,0 0,0-1,0 0,-3 8,-5-5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4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1,'0'30,"0"78,-14 110,-6-83,-26 258,45-387,1-1,0 1,0-1,1 1,0-1,0 1,0-1,0 0,1 0,0 1,0-1,0 0,1-1,-1 1,7 7,-5-8,1 1,0-1,0 0,0-1,1 1,-1-1,1 0,0 0,0-1,0 0,0 0,0 0,7 0,6 2,0-2,0 0,1-1,-1-1,0 0,1-2,-1 0,0-2,37-10,-41 9,0-1,0 0,-1-2,0 1,0-2,0 0,-1 0,-1-1,0-1,0 0,-1 0,11-16,4-12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4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72,'13'0,"31"-13,35-5,17 1,5 4,-14 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5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0,'0'7,"0"8,0 16,0 15,0 14,0 9,0 0,0-6,0 1,0 2,-7-10,-2-28,0-32,2-15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5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0,'7'0,"15"0,10 0,14 0,5 7,7 15,-5 10,-6 14,-18 11,-33-3,-56 2,-44-8,-25-12,3-13,23-10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8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0,'14'0,"17"0,16 0,14 0,10 0,6 0,-3 0,-1 0,-13 13,-17 5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29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46,'-6'0,"10"0,32 0,30 0,23 0,10 0,1 0,-3 0,-4 0,-6 0,-3-7,-10-1,-17-7,-19-1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 37,'-1'-37,"-1"58,-2 20,-45 269,25-185,-12 219,35-328,2-1,-1 0,2 1,0-1,0 0,7 20,-7-30,0 0,1 1,-1-1,1-1,0 1,0 0,1-1,0 1,-1-1,1 0,1 0,-1-1,0 1,1-1,0 0,0 0,0-1,0 1,0-1,9 2,10 3,1-2,0-1,1-1,-1-1,0-2,1 0,-1-1,27-6,-33 4,-1 0,0-2,-1 0,1-1,-1-1,0 0,0-2,-1 1,0-2,-1 0,25-22,-5-8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0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41,'0'-7,"14"-2,17 1,17 1,13 3,17 1,1 1,-12 2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0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26,'0'-1,"1"0,-1 0,0-1,1 1,-1 0,1 0,0-1,-1 1,1 0,0 0,0 0,0 0,0 0,0 0,0 0,0 0,0 1,0-1,0 0,0 0,0 1,1-1,-1 1,0-1,1 1,-1 0,0-1,1 1,-1 0,0 0,1 0,-1 0,0 0,1 0,-1 0,3 1,2 0,0-1,1 1,-1 0,0 1,0-1,11 5,-12-2,-1-1,1 1,0 0,-1 0,0 1,0 0,0-1,-1 1,0 0,1 1,-2-1,1 0,-1 1,0 0,0-1,0 1,-1 0,2 9,1 15,-2-1,-1 44,-1-54,-2 40,1-39,-1-34,3 2,0 0,1 0,0 0,1 1,1-1,-1 1,2-1,0 1,0 0,1 1,0-1,1 1,15-18,-7 10,1 1,0 1,2 1,-1 0,2 1,28-16,-40 26,1-1,0 2,1-1,-1 1,1 1,-1-1,1 2,11-2,-17 2,0 1,0 0,1 1,-1-1,0 1,0-1,0 1,0 0,0 0,0 0,0 0,0 1,0-1,-1 1,1 0,0 0,-1 0,0 0,1 0,-1 0,0 1,0-1,0 1,0-1,1 5,13 27,-1 1,-1 0,-3 1,-1 0,-1 1,-2 0,-2 1,1 37,-4-21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1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40,'419'-17,"-66"0,1117 11,-1064 8,-392 0,-29 2,-34 5,46-9,-52 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3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40,'0'-7,"-7"-2,-8-6,4 7,11 10,19 18,13 14,14-1,-1 9,5-4,-5 5,-4-4,-10-3,-8-6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2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1,'-2'3,"-1"0,1 1,0-1,0 1,0 0,1-1,-1 1,1 0,0 0,0 0,-1 6,-3 11,-33 119,6 2,-24 250,54-378,1 0,1 0,0 0,0 0,2 0,0 0,0 0,1-1,1 1,0-1,1 1,1-1,0-1,0 1,10 12,-4-10,2 0,0-1,0-1,1 0,1-1,0 0,0-2,2 0,-1 0,1-2,0 0,1-1,0-1,0-1,30 5,-35-9,0 1,0-2,1 0,-1 0,0-2,0 1,0-2,-1 0,27-9,-30 8,-1-1,1 0,-1-1,0 0,-1 0,1-1,-1 0,0 0,-1-1,0 0,0 0,-1-1,0 1,6-12,8-23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2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16 118,'-7'0,"-2"-6,21-3,27 1,28-12,22-3,16 4,10 3,-1 6,-21 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2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1,'0'6,"0"16,0 18,0 14,0 12,0 8,0 5,0-5,0-8,0-1,0 0,0-17,-6-23,-3-16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2:33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49,'7'0,"1"-13,14-5,9 1,13 17,6 8,7 16,0 11,-2 12,-11 12,-12 9,-39 6,-45-9,-39-16,-26-16,-4-14,17-10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17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1,'0'7,"0"22,0 26,0 17,7 9,1 5,1-6,-3-4,-1-7,-2-9,-1-2,5-10,2 0,-1-16,-1-18,-2-33,-3-13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19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78,'18'1,"0"1,0 0,0 2,-1 0,1 1,-1 0,0 2,0 0,-1 0,0 2,-1 0,29 22,-32-21,0 0,0 1,-1 0,-1 0,0 1,0 1,-1-1,-1 2,0-1,-1 1,-1 0,0 1,0-1,-2 1,4 17,-11-12,2-20,1 0,0 0,0 1,-1-1,1 0,0 0,-1 1,1-1,0 0,-1 0,1 0,0 0,-1 1,1-1,-1 0,1 0,0 0,-1 0,1 0,-1 0,1 0,0 0,-1 0,1 0,0 0,-1-1,1 1,-1 0,1 0,0 0,-1 0,1 0,0-1,-1 1,1 0,0 0,0-1,-1 1,1 0,0-1,0 1,-1 0,1-1,-4-4,1 1,0-1,0 0,1 0,-1-1,1 1,0 0,0-1,1 1,0-1,0 0,0 1,1-1,0-10,0 2,1 1,0-1,1 0,0 1,6-18,-2 17,1 0,0 0,1 1,1 0,0 0,0 1,1 0,1 1,0 0,0 0,1 1,1 1,-1 0,2 1,-1 0,1 1,26-9,-31 12,2 1,-1 1,0-1,1 2,-1 0,1 0,-1 0,1 2,-1-1,1 1,17 4,-20-2,0 0,0 0,-1 0,1 1,-1 0,0 1,0 0,-1 0,1 0,-1 1,0 0,0 0,-1 0,0 1,0-1,5 10,14 38,-10-5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19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1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1,'0'6,"0"17,0 10,0 6,0 10,0 3,0 0,0 4,0 12,0 1,0-17,0-18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5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1 418,'276'-21,"-29"1,-217 18,0-2,0-1,-1-2,32-11,-25 8,0 0,41-4,451 4,-303 13,-194-3,136 0,185-23,-192 9,242 10,-214 6,738-2,-858-3,0-4,90-20,51-6,442 22,-374 14,78-23,-5-1,-323 21,349-14,318-11,-605 21,168-30,18-3,-256 36,90-9,-84 1,-21 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1,'0'804,"0"-845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3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249 9,'0'-6,"0"4,0 9,0 10,-14 15,-3 10,-7 3,2 8,-3 1,3 6,-7-9,0 1,5-2,1-9,4-12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6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7,'0'6,"7"16,1 11,7 6,1 10,10 10,14-5,15-19,3-35,0-24,2-21,-2-10,9-8,6 5,-8 21,-17 15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9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34 282,'-1'0,"-1"0,0 0,1 0,-1 0,1 0,-1 0,1 0,-1 1,0-1,1 1,-1-1,1 1,0-1,-1 1,1 0,-1 0,1 0,0 0,0 0,-1 0,0 1,6 9,17-3,35 0,1-3,-1-2,82-6,-28 0,1324 2,-1352-3,142-25,-34 1,768 7,-604 25,-202-2,193-6,-127-31,-12 1,433 23,-381 15,-173-4,-6 2,0-4,100-14,-62 2,1 5,161 8,28 0,-104-18,50-1,-186 20,-11 1,0-3,0-2,100-21,-135 20,0-1,-1-1,24-11,-14-1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9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0,'7'27,"2"15,0 14,-2 4,-2 5,-2 5,-2 3,0 3,-1 2,6 1,2-6,0-10,-1-8,-3-26,-1-19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3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0 180,'0'7,"7"8,1 9,7 14,1 13,4-2,12-9,7-25,10-28,4-32,6-22,-1-12,4-6,4 11,-9 18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34.1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0,'0'13,"0"12,0 7,0 12,0 12,-13 16,-5 3,1-5,4-8,3-1,4-4,3-19,2-15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34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7,'7'-6,"1"10,1 19,-3 18,-1 15,-2 5,-14 13,-6 6,0-4,4-8,3-2,4 1,-5-11,1-15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2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0,'0'14,"0"23,0 20,0 13,13 8,5 10,-1 4,-4 0,-3-4,-4-8,-3-13,-2-23,-1-40,-7-40,-3-14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22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72,'0'-14,"13"-3,18 0,17 3,13 4,11 18,-2 20,-12 12,-16 12,-35 12,-39-6,-27-6,-10-12,7-39,13-21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1.2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3 174,'-1'-29,"0"15,1 0,0 1,1-1,5-26,-6 38,1-1,0 1,0-1,0 1,0-1,0 1,1-1,-1 1,1 0,-1 0,1 0,0 0,0 0,0 0,0 0,0 1,0-1,0 1,1-1,-1 1,1 0,-1 0,1 0,-1 0,1 1,-1-1,1 1,0-1,-1 1,5 0,2 1,0 0,0 0,0 1,0 0,0 1,-1 0,1 1,-1-1,0 1,0 1,0 0,-1 0,1 0,-1 1,0 0,-1 1,9 10,-1 0,0 0,-1 2,-1-1,0 2,-2 0,10 24,-9-10,-2-1,0 1,-3 1,-1 0,-1-1,-2 1,-3 43,1-77,-5 46,5-45,-1 1,1-1,-1 0,1 0,-1 0,0 0,0 0,0 0,0 0,0 0,0 0,-1 0,1-1,0 1,-1-1,-3 3,5-3,-1-1,0 0,1 0,-1 0,0 1,0-1,1 0,-1 0,0 0,0 0,1 0,-1 0,0-1,0 1,1 0,-1 0,0 0,1-1,-1 1,0 0,1-1,-1 1,0 0,1-1,-1 1,1-1,-1 1,1-1,-1 0,1 1,-1-1,1 1,0-1,-1 0,0-1,-12-27,5 3,2 0,0-1,1 1,2-1,1 0,1-42,2 54,1 0,0 0,0 1,2-1,0 1,0 0,1 0,1 0,0 0,1 1,1 0,0 1,14-17,-18 24,1 0,0 0,0 0,0 1,1 0,0 0,0 0,0 1,0-1,0 2,1-1,-1 1,1 0,0 0,7-1,-10 3,1 0,0 0,-1 1,1-1,0 1,-1 0,1 1,-1-1,1 1,-1-1,0 1,0 1,0-1,0 1,0-1,0 1,-1 0,1 0,-1 1,0-1,0 1,5 7,3 8,-1 1,0 0,-2 1,0 0,-1 0,7 42,-7-29,23 59,-26-84,0 1,1 0,0-1,1 0,0 0,1-1,-1 0,2 0,-1 0,10 7,-10-11,-1 1,1-1,0 0,0-1,1 1,-1-1,1-1,0 1,0-2,0 1,0-1,0 0,0 0,0-1,11-1,18-5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1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0,'1'1,"0"-1,0 1,0-1,0 1,0 0,0-1,0 1,0 0,0 0,0 0,-1 0,1 0,0 0,-1 0,1 0,-1 0,1 0,-1 0,1 0,-1 2,12 31,-10-25,12 44,-3 0,-2 2,2 72,9 57,-3-78,-1-1,45 159,-55-250,1 1,0-1,1 0,0-1,1 0,1 0,0-1,1 0,0 0,0-2,1 1,26 16,-18-14,1 0,1-2,0 0,1-2,-1 0,2-1,38 7,-15-12,-10-6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0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0,'0'90,"-1"109,26 203,-19-327,-5-55,0 0,1-1,1 0,1 1,9 27,-2-30,-2-19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2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0 228,'0'-13,"14"-5,17-12,16-1,15-2,9 4,12 8,0-6,-16 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2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0 153,'0'-7,"13"-2,11-13,15-3,7 4,3-3,6 4,7 5,-7 5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3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1 163,'7'0,"21"-6,28-3,22-6,19-14,13-21,-13-4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3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55,'-1'0,"0"-1,0 0,0 1,0-1,0 1,0-1,0 1,0 0,0-1,-1 1,1 0,0 0,0 0,0 0,0 0,0 0,-1 0,1 0,0 0,0 0,0 1,0-1,0 0,0 1,0-1,0 1,0-1,0 1,0 0,-1 0,0 2,1-1,-1 0,1 1,0-1,0 1,0 0,0-1,0 1,1 0,-1-1,1 1,0 4,0 13,0-1,7 36,-7-51,40 363,-25-297,-14-65,0-1,1 0,0 0,-1 0,1 0,1 0,-1 0,0 0,1-1,0 1,0-1,6 6,-8-9,-1 1,1-1,0 0,-1 0,1 1,-1-1,1 0,0 0,-1 0,1 0,0 0,0 0,-1 0,1 0,0 0,-1 0,1 0,0 0,-1-1,1 1,-1 0,1 0,0-1,-1 1,1 0,-1-1,1 1,-1-1,1 1,-1 0,1-1,-1 1,1-1,-1 0,1 1,-1-1,0 1,1-2,13-30,-12 26,45-140,-27 79,2 1,38-78,-52 127,1 0,1 1,1 0,0 1,1 0,1 0,0 2,1-1,0 2,1 0,0 1,33-18,-46 27,1 0,0 1,0-1,-1 1,1 0,0 0,0 0,0 0,0 1,0-1,0 1,0 0,0 0,0 0,0 0,0 0,0 1,0-1,4 2,-7-2,1 1,0 0,-1-1,1 1,0 0,-1-1,1 1,-1 0,1 0,-1 0,1-1,-1 1,0 0,1 0,-1 0,0 0,0 0,0 0,0 0,0 0,0 1,-10 34,-9 4,8-19,0 1,1 0,2 1,0 0,-6 33,13-51,0-1,1 1,0 0,0 0,0 0,0-1,1 1,0 0,0 0,0-1,1 1,-1-1,1 1,0-1,1 0,-1 1,1-1,-1 0,1-1,0 1,1 0,-1-1,1 0,-1 0,1 0,0 0,0 0,0-1,1 0,-1 0,0 0,1 0,5 1,13 3,0-1,0-1,0-1,0-1,30-2,-1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4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26,'0'-25,"0"40,0 48,-2 144,6 248,-2-432,1-1,0 0,2 0,0 0,2-1,0 0,11 22,-13-33,0-1,1 0,-1 0,2-1,-1 0,1 0,0 0,1-1,0 0,0 0,1-1,0 0,0-1,0 0,0 0,20 6,-24-10,1 1,-1-1,1 0,-1-1,1 1,0-1,-1 0,1 0,0-1,-1 0,1 0,-1 0,1-1,-1 0,0 0,1 0,-1 0,0-1,-1 0,7-5,-2 1,0-1,-1 0,0-1,-1 0,1 0,-2 0,0-1,10-19,10-33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4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1 131,'0'-7,"20"-1,26-14,39-2,25-11,-7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4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18,0 8,0 9,13 16,5 14,-1 6,3 1,-2-9,-4-6,-4-36,-4-26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3:45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83,'0'-2,"1"-1,-1 0,1 0,0 0,0 1,0-1,1 1,-1-1,0 1,1-1,0 1,-1 0,1 0,0-1,0 1,1 1,-1-1,0 0,1 1,-1-1,0 1,1-1,0 1,-1 0,1 0,0 0,5 0,11-4,0 1,37-3,-45 6,10-2,14-1,0 2,57 2,-85 1,1-1,0 1,-1 0,1 1,-1 0,1 0,-1 1,0 0,0 0,0 1,-1-1,1 1,-1 1,0-1,0 1,0 0,0 1,4 6,-7-9,-1 1,1 0,-1 0,0 0,0 1,-1-1,1 0,-1 1,0-1,0 1,0-1,-1 1,0-1,1 1,-2 0,1-1,0 1,-3 6,1-3,-1-1,0 1,-1-1,0 0,0 0,0 0,-1-1,0 0,-11 11,-6 3,-1-1,-1-1,0-2,-45 24,22-18,-1-2,-1-1,-51 11,-13-3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0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24 463,'-11'-26,"-1"-4,12 23,0-1,0 0,1 0,0 1,0-1,1 0,0 1,1-1,0 1,0 0,0 0,1 0,0 0,0 1,7-9,10-11,0 2,34-30,-26 27,1 1,1 2,64-39,-83 57,1 0,-1 1,1 0,0 1,0 0,22-2,-27 5,-1 1,1 0,-1 0,1 0,-1 1,1 0,-1 1,1 0,-1 0,0 1,0-1,12 8,-11-4,0-1,0 2,-1-1,0 1,-1 0,0 1,0-1,0 1,-1 0,0 1,7 17,4 12,15 61,-17-51,-6-20,-4-11,0-1,1 0,1 0,14 26,-18-40,-1 1,1-1,-1 0,1 1,0-1,0 0,-1 0,2 0,-1 0,0-1,0 1,0-1,1 1,-1-1,1 0,-1 0,1 0,0 0,-1 0,1 0,0-1,0 0,-1 1,1-1,0 0,0 0,0 0,-1-1,1 1,0-1,-1 0,1 1,0-1,-1 0,4-2,5-3,-1 0,0-1,0 0,-1-1,0 0,0 0,-1-1,0 0,0 0,8-14,9-18,25-57,-23 45,6-11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1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1 328,'0'-8,"-1"-19,2 0,0 0,2 0,11-48,-12 68,0 0,1 1,0-1,0 0,1 1,-1 0,1-1,1 2,-1-1,1 0,0 1,1 0,-1 0,1 0,0 1,0 0,0 0,0 1,1-1,0 1,0 1,13-4,-10 3,0 1,1 0,0 0,-1 1,1 1,0 0,-1 0,1 1,0 0,-1 1,1 0,16 7,-19-6,1 2,-1-1,0 1,0 0,0 1,-1 0,0 0,0 1,-1 0,1 0,-1 0,-1 1,0 0,8 14,27 74,-35-77,2-1,0 0,1 0,1 0,0-1,2-1,0 0,18 21,-27-35,1 0,-1 0,1 0,0-1,0 1,0-1,0 1,0-1,0 0,0 0,0-1,0 1,1-1,-1 1,0-1,0 0,1 0,-1-1,0 1,0-1,0 1,1-1,-1 0,0 0,0 0,3-3,9-3,-1-1,0-1,25-20,-28 20,148-129,-105 87,119-85,-134 114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1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1,'7'13,"15"18,24 17,18 13,10 4,1-10,-14-1,-17-16,-15-22,-14-12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4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1,'20'438,"0"-55,-21-352,0-23,0-1,1 1,0 0,1-1,0 1,3 13,1-19,3-12,32-52,53-116,-34 59,-17 38,82-144,-99 183,2 2,2 2,41-43,-49 58,-34 33,-37 37,21-20,1 1,1 2,2 1,-23 37,41-58,1-1,1 1,0 0,0 1,1 0,0-1,1 1,0 0,1 1,0-1,0 0,2 1,-1-1,1 0,1 1,0-1,1 1,5 20,-1-19,0 0,1-1,0 1,1-1,1 0,0-1,0 0,1-1,0 0,1 0,0-1,1 0,0-1,0-1,0 0,22 9,-13-8,0 0,1-1,-1-2,1 0,0-2,0 0,1-1,-1-1,0-1,26-4,-37 2,1-1,0 0,-1 0,0-1,0-1,0 0,-1 0,1-1,13-11,19-20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4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1,'0'20,"0"20,0 23,0 20,0 17,0 11,0 0,13-6,5-14,5-9,13-12,6-18,10-17,-4-29,3-28,-8-24,-10-4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5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38,'0'-6,"19"-3,28 1,31 1,30 2,-4 2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5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0 142,'0'6,"0"16,0 11,0 13,0 12,0 9,0 7,0-3,0-7,0-7,0 0,14-4,-3-10,-3-26,-3-36,-2-14</inkml:trace>
  <inkml:trace contextRef="#ctx0" brushRef="#br0" timeOffset="1">40 142,'0'-13,"0"-18,7-4,21 5,14 6,5 15,9 15,-6 14,-4 16,-10 9,-12 3,-9 7,-27 1,-26-9,-19 0,-6-7,0-11,12-10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6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163 161,'-13'1,"0"1,-1 0,1 0,-17 7,0-1,-14 9,44-17,-1 0,1 0,0 0,-1 0,1 0,0 1,-1-1,1 0,0 0,0 0,-1 1,1-1,0 0,0 0,0 1,-1-1,1 0,0 0,0 1,0-1,0 0,-1 1,1-1,0 0,0 1,0-1,0 0,0 1,0-1,0 0,0 1,0-1,0 0,0 1,0-1,0 0,0 1,0-1,1 0,-1 1,2 0,0 0,0 1,0-1,0 0,0-1,1 1,-1 0,0-1,0 1,1-1,2 1,75 7,1-3,0-3,91-11,-113 6,979-66,-5-54,-991 117,-24 3,0 1,0-2,23-8,-31 6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6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1,'-1'9,"0"1,-1-1,0 0,0 0,-5 13,-4 12,-69 364,72-337,4 1,2 1,2-1,15 94,-13-139,1 0,1-1,1 0,11 27,-14-39,0 1,1-1,-1 1,1-1,0 0,1 0,-1 0,1-1,-1 1,1-1,0 0,0 0,1 0,-1 0,0-1,1 0,0 0,0 0,4 1,0-2,-1 0,0 0,1-1,-1 0,0 0,0-1,1 0,-1-1,0 0,0 0,0 0,0-1,-1-1,1 1,-1-1,0 0,0-1,0 0,11-11,19-24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7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0 113,'0'-7,"27"-2,35 0,40-11,23-2,10 2,-4 4,-25 6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7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79,'0'13,"0"25,0 25,0 16,0 7,0 3,0-7,0-12,0-10,0 4,-7-8,-2-21,1-16</inkml:trace>
  <inkml:trace contextRef="#ctx0" brushRef="#br0" timeOffset="1">202 0,'14'0,"23"0,13 0,-3 7,5 9,-7 14,-11 17,-12 6,-22-6,-38 9,-25-5,-16-11,-1-12,-1-11,15-16,11-20,15-7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8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40,'7'0,"8"-7,9-2,13 1,14 1,12 2,-6 2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8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0 176,'7'0,"35"-7,57-15,65-17,51-16,-11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1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342 8,'0'-7,"0"11,0 12,-13 16,-5 10,-19 10,-3 4,-8-9,4 2,3-8,8-4,4-8,6-3,7-5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09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3 251,'-2'182,"5"259,-4-437,1-1,0 0,0 0,0 0,1 1,-1-1,1 0,-1 0,1 0,0 0,1 0,-1 0,0 0,1 0,-1-1,1 1,0 0,0-1,5 5,-6-6,0-1,1 0,-1 1,0-1,1 0,-1 1,1-1,-1 0,0 0,1 0,-1 0,1-1,-1 1,0 0,1 0,-1-1,2 0,35-22,27-36,-3-3,99-129,-65 75,262-296,-312 360,-45 51,0 0,0 1,0-1,-1 0,1 0,0 0,0 0,-1 0,1 0,0 0,-1 0,1 0,-1 0,0-1,1 1,-1 0,0 0,1 0,-1-2,-24 10,-259 141,268-141,0 1,1 0,0 1,1 0,-20 19,29-24,0 0,1 0,0 0,0 0,0 0,1 1,-1-1,1 1,0 0,0 0,1-1,-1 1,1 0,0 1,1-1,-1 0,1 0,0 0,0 0,0 0,3 9,5 13,2 0,1-1,1 0,1-1,2-1,21 29,2 7,155 223,-155-230,-34-48,0 2,1-1,0 0,0 0,10 9,-13-13,0-1,-1 0,1 0,0 0,0 0,-1-1,1 1,0 0,0-1,0 1,0-1,0 1,0-1,0 0,0 0,0 0,0 0,0-1,0 1,0 0,0-1,0 1,2-2,24-13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26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1 292,'6'0,"23"-20,19-13,15-15,11-5,5 6,-4-2,-15 7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4:27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1 331,'0'13,"7"5,15-21,24-17,37-24,39-25,17-8,5-3,-21 11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2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38,'0'-1,"0"1,0-1,0 0,-1 1,1-1,0 0,0 1,0-1,0 0,-1 1,1-1,0 1,-1-1,1 0,0 1,-1-1,1 1,-1-1,1 1,-1-1,1 1,-1 0,1-1,-1 1,0 0,1-1,-1 1,1 0,-1-1,0 1,1 0,-1 0,0 0,1 0,-1 0,0 0,1 0,-1 0,0 0,1 0,-2 0,0 1,0-1,1 0,-1 1,0-1,1 1,-1 0,1-1,-1 1,1 0,-1 0,1 0,-1 0,1 0,0 0,0 1,-1-1,0 2,-5 13,1 0,1 1,0 0,1 0,1 0,1 1,0-1,1 21,-4 25,-2-17,-5 43,12-82,-1-1,1 1,1-1,-1 1,1-1,0 1,1-1,-1 1,6 10,-6-15,-1-1,1 0,0 1,0-1,0 0,0 0,0 0,0 0,0 0,1 0,-1 0,0 0,1 0,-1-1,0 1,1 0,-1-1,1 1,-1-1,1 0,-1 1,1-1,-1 0,1 0,-1 0,1 0,-1 0,3-1,2 0,0 0,0-1,0 0,0-1,10-5,14-9,-2-2,0-1,-1-1,34-35,94-113,-120 130,69-84,-90 100,-25 27,-30 31,32-26,0 0,1 1,0 0,1 0,0 0,1 1,0 0,1 0,0 1,1-1,0 1,-4 20,7-22,0 1,0-1,2 0,-1 0,1 0,0 0,1 0,0 0,1 0,0 0,1-1,0 1,0-1,1 0,11 16,-7-13,1 0,0-1,1 0,1-1,-1 0,1-1,1 0,0-1,0-1,0 0,1 0,21 6,25 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3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40,'7'0,"9"0,8 0,13 0,14 0,5 0,0 0,3 0,-2 0,-3-6,-12-10,-12-1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3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1,'0'13,"0"11,0 15,0 20,0 14,-13 2,-5-7,1 0,3-6,5-7,3-12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4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62,'1'-3,"-1"0,1 0,0 0,0 1,0-1,0 0,0 1,1-1,-1 1,1 0,-1-1,1 1,0 0,0 0,0 0,0 0,0 0,1 0,-1 1,0-1,1 1,-1 0,1 0,0 0,-1 0,1 0,0 0,0 1,0-1,3 1,1-2,1 1,0 0,-1 0,1 1,0 0,0 1,-1 0,1 0,0 0,7 3,-9-1,-1 0,0 0,-1 1,1-1,0 1,-1 0,0 0,0 1,0-1,0 1,-1 0,0 0,0 0,0 0,-1 0,0 1,0-1,0 1,0 0,0 6,3 16,-1 0,0 54,-4-58,-3 225,40-325,-13 25,3 1,2 1,2 1,62-71,-87 113,0 0,0 0,0 1,1 0,0 0,0 1,0-1,1 2,-1-1,1 1,0 0,9-2,-12 4,-1 1,1 0,-1 0,1 0,-1 0,1 1,-1-1,0 1,1 0,-1 1,0-1,0 1,0 0,0 0,0 0,0 0,0 1,-1 0,1-1,-1 1,0 1,0-1,0 0,3 4,7 13,0 0,-1 0,-2 1,0 0,-1 1,0 0,-2 1,-1 0,-1 0,-1 0,-1 0,0 28,-1-3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4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69,'7'0,"15"0,10 0,14 0,12 0,3 0,4 0,-9-7,-1-1,-2-1,-5 3,-9-12,-13-3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5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25,'0'-13,"0"2,0 16,0 14,0 17,0 9,0 11,0 1,-7-1,-2 2,1 5,-6-8,1-13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6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1 356,'0'-18,"1"-1,1 1,1 0,1 0,0 0,1 0,1 0,1 1,0 0,1 1,1 0,14-20,-17 27,1 1,0-1,1 1,0 1,0-1,1 2,0-1,0 1,0 0,1 1,0 0,0 0,0 1,1 1,-1-1,1 2,0 0,0 0,-1 1,1 0,20 1,-24 1,-1 0,1 0,0 1,-1-1,0 1,1 1,-1-1,0 1,0 1,0-1,-1 1,1 0,-1 0,0 0,0 1,0 0,-1 0,7 9,3 8,-1 0,0 2,13 38,14 25,-36-81,0 0,1-1,-1 1,1-1,0 0,1 0,-1 0,1-1,0 0,0 0,0 0,1-1,0 0,-1 0,1-1,0 0,0 0,0 0,0-1,0 0,1-1,13 0,-6 0,0-1,0-1,-1-1,1 0,-1-1,0 0,0-1,0 0,0-2,15-8,5-8,0-1,-2-2,-1-1,41-46,-59 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2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1 315,'527'-15,"-313"-5,457-25,-595 41,146-28,-12-1,-65 18,264-16,-323 25,142-28,-140 18,133-8,226-5,-262 19,-211 10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7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1 162,'0'-7,"1"1,0 0,0 0,1-1,-1 1,1 0,1 0,-1 0,1 1,0-1,0 1,1-1,-1 1,1 0,0 0,1 1,-1-1,1 1,0 0,0 0,0 0,1 1,-1 0,1 0,0 1,9-4,1 0,1 1,0 1,0 0,0 1,0 0,1 2,-1 0,27 3,-38-2,-1 1,-1 0,1 0,0 1,0-1,0 1,-1 0,1 1,-1-1,1 1,-1 0,0 0,0 0,6 6,0 3,-1 0,1 1,9 19,14 19,-18-33,0 0,1-1,29 25,-36-35,1 0,1 0,-1-1,1-1,0 0,0 0,1-1,19 4,-14-5,1 0,-1-2,1 0,-1-1,1-1,-1 0,1-2,-1 0,0-1,0 0,0-2,0 0,27-14,-15 4,-1-2,-1 0,-1-2,0-1,-2 0,33-38,-16 10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0:58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1 154,'14'-14,"0"1,2 0,-1 1,2 0,27-14,-39 23,1 1,-1 0,1 0,0 0,0 1,0 0,0 0,0 0,0 1,0 0,0 0,0 0,0 1,0 0,-1 0,1 1,0-1,0 1,-1 1,1-1,-1 1,9 5,-6-2,0 1,-1 0,0 0,0 0,-1 1,0 0,0 0,-1 1,0 0,0-1,-1 2,-1-1,1 0,-1 1,3 18,-2-1,0 0,-2 0,-1 0,-4 46,0-52,0-1,-1 1,-1-1,-2 0,-14 35,20-54,1 1,-1 0,0-1,0 1,1 0,-1-1,0 1,-1-1,1 1,0-1,0 0,-1 1,1-1,0 0,-3 2,3-3,1 0,-1-1,1 1,-1 0,0 0,1 0,-1 0,1-1,-1 1,1 0,-1 0,1-1,-1 1,1 0,-1-1,1 1,0-1,-1 1,1-1,0 1,-1-1,1 1,0 0,-1-1,1 0,0 1,0-1,0 1,0-1,-1 0,-2-10,1 0,0 1,-1-23,3 12,1 0,1 0,0 0,2 0,1 0,0 1,1 0,2 0,0 0,1 1,0 0,2 1,0 0,1 1,1 0,1 1,0 0,1 1,1 1,32-23,-28 22,0 2,1 0,1 2,0 0,31-10,-44 18,1 0,-1 1,0 0,1 1,-1 0,1 0,0 1,-1 1,1-1,0 1,-1 1,0 0,1 0,-1 1,0 0,14 7,-17-5,0-1,0 1,0 0,0 1,-1-1,1 1,-2 0,1 0,-1 1,1 0,-2-1,1 1,-1 1,0-1,-1 0,1 1,-2-1,1 1,0 10,2 19,-1 0,-5 66,0-67,-1 62,2-53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20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3 130,'-1'46,"-1"-15,6 50,-4-73,1-1,1 0,0 1,0-1,0 0,0 0,1 0,1-1,-1 1,1-1,9 12,-11-16,0 1,1-1,-1-1,1 1,-1 0,1-1,0 1,0-1,0 0,-1 0,1 0,0 0,0 0,1-1,-1 0,0 1,0-1,0 0,0 0,0-1,0 1,0-1,5-1,4-1,-1-1,0-1,0 1,17-12,15-14,-2-1,-1-2,-2-2,49-56,-35 35,-44 47,1 1,1 0,-1 0,1 1,1 0,-1 1,1 0,0 0,0 1,1 1,0 0,0 1,-1 0,2 1,14-2,19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21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1 352,'0'13,"0"11,0 8,0 12,6-1,17-9,16-29,29-30,23-29,15-20,10-17,-8 1,-9 2,-2 16,-17 20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31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0 246,'4'67,"3"1,2-1,4-1,32 99,-44-158,1 0,0 0,1 0,0 0,0 0,1-1,-1 1,1-1,1 0,-1 0,7 6,-7-10,0 1,0-1,0 0,0 0,1 0,-1 0,0-1,1 0,0 0,-1 0,1 0,-1-1,1 0,0 0,-1 0,1 0,0-1,-1 0,8-2,15-4,0-1,-1-1,0-1,0-1,27-18,116-82,-154 101,124-98,195-197,-231 205,-27 30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31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1,'-1'115,"5"136,-3-241,0-1,1 1,0 0,0-1,1 0,0 0,1 0,0 0,1 0,0-1,0 0,1 0,0 0,0-1,0 1,1-2,0 1,1-1,0 0,0 0,0-1,0 0,1-1,0 0,0 0,0-1,0 0,0 0,16 1,5 1,1-2,-1-1,0-2,1-1,-1-1,40-8,179-53,-65 0,-2-8,274-151,-342 157,-36 14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5:35.9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1 214,'0'6,"0"10,0 8,0 13,0 7,6-3,17-10,23-9,31-29,35-26,25-28,17-23,-6 3,-20 8,-20 16,-27 19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7:06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1 315,'0'-7,"0"-8,6-2,23-12,26-14,37-12,23-4,11 8,-15 12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7:06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1 263,'0'6,"13"-4,32-22,53-34,58-42,2-5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7:15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0 774,'0'-7,"0"-9,0 6,0 23,7 24,1 11,1 12,4-5,27-12,33-39,45-54,47-65,37-53,24-37,-1-38,-38 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3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0,'-2'0,"1"1,-1-1,1 1,0 0,-1-1,1 1,0 0,-1 0,1 0,0 0,0 0,0 0,-1 0,1 0,1 1,-1-1,0 0,0 0,0 1,1-1,-1 1,1-1,-1 1,1-1,-1 1,1-1,0 1,0 1,-7 53,6-47,-1 38,2-1,1 0,3 0,19 91,8 5,-7 0,10 208,-32-325,2 0,0 0,14 43,-10-41,-1 1,3 32,-8-28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2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310 842,'-2'-17,"-1"1,0 0,-1 0,-1 0,0 0,-2 1,-10-22,1 3,-3-12,2 0,2 0,2-2,2 0,2 0,2-1,-1-82,9 116,1 0,0 1,1-1,0 1,1-1,1 1,7-15,-10 24,1 0,0 0,0 0,1 0,-1 0,1 1,0 0,0-1,8-4,-10 7,1 0,0 1,0 0,0-1,0 1,0 0,0 0,0 1,0-1,0 1,0-1,0 1,1 0,-1 0,0 0,0 1,0-1,5 2,-2 0,-1 1,0 0,-1-1,1 2,0-1,-1 0,0 1,0 0,0 0,0 0,-1 0,1 1,-1 0,0-1,0 1,-1 0,0 1,1-1,-2 0,1 0,-1 1,1 6,3 10,-1 0,-2 0,0 0,-2 33,-3-10,-3-1,-1 0,-3 0,-1 0,-2-2,-2 1,-21 40,13-36,-3-1,-1-2,-2 0,-2-2,-62 64,90-103,-36 43,38-46,1 1,-1 0,1-1,0 1,-1-1,1 1,0-1,-1 1,1 0,0-1,0 1,0 0,0-1,0 1,0 0,0-1,0 1,0 0,0-1,0 1,0 0,0-1,0 1,1 0,-1 0,2 0,-1 0,0-1,0 1,1-1,-1 1,0-1,1 0,-1 0,0 1,1-1,-1 0,0 0,1 0,-1 0,1-1,-1 1,0 0,2-1,69-17,-1-2,-1-4,76-36,-50 20,-12 6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3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1,'7'6,"2"9,19 16,5 8,11 5,-3 15,5 3,-5-1,3 2,-5-4,3-11,-4-7,-10-11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3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9,'7'0,"2"-6,-1 4,-1 9,-8 23,-5 14,-15 12,-3 4,-11-3,1 4,5-10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3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1,'0'20,"0"13,-6 14,-3 20,0 11,2 5,2 3,2-7,1-4,2-8,0-9,-6-13,-3-16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5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9,'0'-7,"6"5,3 16,19 18,18 32,9 23,7 11,1 9,2-7,-10-15,-1-21,-9-8,-13-21,-11-29,-10-22,-6-9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5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458 1,'-14'13,"-10"18,-15 17,-8 7,-8 7,-2 0,-5 2,2-2,4-13,13-13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6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0,'13'0,"18"0,17 0,14 0,2 0,-2 0,1 0,-10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6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93,'-7'0,"18"0,27 0,28-7,21-2,10 0,1-4,-9-1,-6 3,-17-4,-20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7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1,'0'7,"0"21,0 21,0 14,0 16,-13 16,-5 4,-5-1,1-11,4-14,-8-18,0-7,5-17,6-27,5-28,5-29,3-7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8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17,'0'-6,"7"-3,1 7,7 11,1 10,10 22,2 18,8 11,-1 8,13 3,-1 1,-3-6,-8-9,-4-17,-14-16,-10-15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2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430 195,'11'0,"1"0,0-1,0 0,-1-1,1 0,16-6,-25 7,-1 0,1 0,-1 0,0 0,0-1,1 1,-1-1,0 0,0 1,-1-1,1 0,0 0,0 0,-1 0,0-1,1 1,-1 0,0-1,0 1,0-1,0 1,-1-1,1 1,0-1,-1 1,0-1,0 0,0 1,0-1,0 0,0 1,-1-1,0 1,-1-5,1 1,-1 1,-1-1,1 1,-1 0,0 0,0 0,-1 0,1 0,-1 1,0 0,0-1,-1 1,1 1,-1-1,0 1,0 0,0 0,0 0,0 1,-1-1,1 1,-1 1,-6-2,1 0,1 1,-1 0,1 1,-1 1,1-1,-1 1,1 1,-1 0,1 1,-1 0,1 0,-11 5,6-1,-1 2,2 0,-1 0,1 1,1 1,-1 0,2 1,-1 1,2 0,0 0,0 1,1 1,0 0,2 0,-1 0,-7 21,-7 23,2-8,-24 88,41-121,1 1,1-1,0 0,1 1,1-1,1 1,0-1,1 0,6 25,-6-35,1 0,-1 0,1 0,1 0,-1 0,1-1,0 1,1-1,-1 0,1 0,1-1,-1 1,7 4,-2-3,0-1,0 0,1 0,-1-1,1-1,0 1,19 3,10-1,0-2,0-2,74-2,-104-2,7 1,11 0,1-1,38-8,-59 8,0-1,0-1,0 1,-1-1,1-1,-1 1,0-1,0 0,0-1,0 0,-1 0,11-11,7-15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4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0 418,'32'-2,"-1"-1,1-2,-1-1,32-11,61-11,183 6,-73 9,-89 1,206-29,-169 6,233-15,-84 7,-143 13,-89 17,21-4,121 0,-114 19,-54 0,0-3,110-15,-179 15,1 1,-1 0,1-1,-1 0,1 0,-1 0,0-1,0 1,0-1,0 0,0 0,0-1,0 1,0-1,3-3,6-17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8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96,'13'-13,"25"-5,25-6,23 2,-4 4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2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1,'0'13,"0"25,0 12,13-2,5-3,5-8,6-12,-2-22,8-19,-2-13,-1-16,2 1,7 8,-2 9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2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1,'0'13,"-6"24,-3 13,0 11,2 8,2 6,2 4,2 7,0 11,1 0,0-8,1-13,-1-7,0-21,0-25,14-31,4-13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3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0 202,'0'-7,"13"-8,12-3,7-10,12-2,19-1,11 4,0 7,-6 7,-1 5,-5 5,-7 2,-13 1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3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0 384,'7'0,"22"0,39-13,41-24,29-20,24-13,5-1,-13-2,-33 11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4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1,'0'7,"0"15,0 11,0 6,0 9,0 11,0 2,0-4,0 3,0 4,0-22,0-32,0-37,0-14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4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15 157,'-2'-4,"0"1,0 0,1-1,-1 1,1-1,0 1,0-1,0 0,1 1,-1-1,1 0,0 1,0-1,0 0,0 0,1 1,-1-1,1 0,0 1,0-1,1 0,-1 1,1 0,0-1,-1 1,2 0,-1 0,0 0,0 0,1 0,5-4,0 2,0 0,0 0,1 1,0 0,-1 0,2 1,-1 0,0 1,1 0,-1 0,17 0,-16 2,-1 0,1 1,-1 0,1 0,-1 1,0 0,0 1,0 0,0 1,0 0,-1 0,0 0,1 1,-2 1,1-1,-1 1,0 1,8 7,-11-9,1 0,-1 0,-1 1,1-1,-1 1,0 0,0 0,-1 0,1 0,-2 1,1-1,0 1,-1-1,-1 1,1-1,-1 1,0-1,0 1,-1 0,0-1,0 1,0-1,-1 0,0 1,0-1,-1 0,-4 8,-2 0,1-1,-2-1,0 1,0-2,-1 1,0-1,-1-1,0 0,-1-1,0 0,-24 11,27-16,17-12,24-11,-21 15,0 1,0 0,0 1,0 0,0 1,0 0,0 0,0 1,1 0,-1 1,0 0,0 1,13 4,-16-4,-1 1,0-1,0 2,0-1,0 1,0 0,-1 0,1 0,-1 1,0 0,0 0,-1 0,0 0,0 1,0 0,0 0,-1 0,0 0,-1 0,5 14,-5-12,-1 1,1-1,-1 0,-1 1,0-1,0 1,-1-1,0 1,0-1,-1 1,0-1,0 0,-1 0,0 0,-1 0,1 0,-2-1,1 0,-1 0,0 0,0 0,-1-1,0 0,-13 11,11-10,-1 0,0-1,-1 0,1 0,-1-1,0-1,0 1,-1-2,1 1,-1-1,0-1,0 0,0-1,0 0,0 0,0-1,0-1,0 1,-12-4,16 2,0-1,1 1,-1-1,1-1,0 1,0-1,0 0,0-1,1 1,0-1,0 0,0-1,0 1,1-1,-4-6,-22-40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8.9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0,'0'13,"0"18,0 17,-13 20,-5 12,-5-1,0-1,5-7,-1-15,2-11,-9-13,0-12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9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26,'0'-13,"0"2,7 9,2 13,13 23,16 19,8 15,10 8,-6 5,4 2,-9-6,-5-17,-9-5,-10-19,-9-15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9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1 277,'0'-14,"0"-4,0 0,5-32,-3 45,-1-1,1 0,0 1,0 0,1-1,-1 1,1 0,0 0,1 0,-1 0,1 1,6-6,-6 6,15-15,1 2,32-22,-48 36,0 0,0 0,1 1,-1-1,1 1,-1 0,1 1,0-1,0 1,0 0,-1 0,1 0,0 1,0 0,0 0,0 0,0 0,0 1,0 0,5 1,-5 1,-1 0,0-1,0 2,0-1,0 0,0 1,-1 0,1-1,-1 1,0 1,-1-1,1 0,-1 1,1-1,-1 1,-1 0,1 0,-1 0,1 5,2 7,-1 1,-1 0,-1-1,-1 23,-2-5,-3 0,0 0,-3 0,0-1,-19 46,8-33,-2-1,-2-1,-35 51,48-81,1-4,1 1,0 0,-8 19,15-30,0 1,0 0,1 0,-1-1,0 1,1 0,-1 0,1 0,-1 0,1 0,0 0,0 0,0 0,0 0,0 0,1 0,-1 0,0 0,1 0,0-1,-1 1,1 0,0 0,0 0,0-1,0 1,0 0,0-1,1 1,-1-1,3 3,2-1,0 0,-1 0,1-1,0 0,1 0,-1 0,0-1,0 0,1 0,-1-1,9 0,75-8,-77 6,54-8,82-23,-126 26,1-1,-1-1,0-1,-1 0,0-2,36-27,-25 11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4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44,'0'-34,"0"25,0 21,20 364,-2-63,6 1,-29-266,-7-16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1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321 184,'0'-1,"1"-1,-1 1,1 0,0-1,0 1,0 0,-1-1,1 1,0 0,1 0,-1 0,0 0,0 0,0 0,1 0,0 0,12-11,-12 8,1 0,-1 0,0-1,0 1,0 0,0-1,-1 0,0 1,0-1,0 0,-1 1,1-1,-1 0,0 0,0 0,-1 1,0-1,0 0,-2-8,2 10,0 0,0 0,-1 0,1 1,-1-1,1 0,-1 1,0 0,0-1,0 1,0 0,0 0,0 0,-1 0,1 0,-1 0,1 1,-1-1,0 1,1 0,-1 0,0 0,0 0,0 0,0 1,0-1,0 1,0 0,0 0,0 0,0 0,0 1,-3 0,-1 1,1 0,0 0,0 0,0 1,1 0,-1 0,1 1,0 0,0 0,0 0,-7 8,-47 60,51-61,-11 16,1 2,2 0,1 0,2 1,0 1,2 0,2 1,1 0,1 1,-4 59,10-82,0 1,1 0,1-1,0 1,1-1,0 1,4 15,-5-24,0 1,0-1,0 1,0-1,0 0,1 1,-1-1,0 0,1 0,0 0,0 0,-1 0,1 0,0 0,1-1,-1 1,0-1,0 0,1 1,-1-1,1 0,-1 0,1 0,-1-1,1 1,-1-1,1 1,0-1,-1 0,1 0,0 0,-1 0,1-1,3 0,1-1,0-1,-1 1,1-1,-1-1,1 1,-1-1,0 0,-1-1,1 1,-1-1,0 0,0 0,0-1,-1 0,0 0,7-11,-2-1,0-1,0 0,-2 0,7-30,-14 47,1 0,-1 0,0 0,1 0,-1 0,1 0,-1 0,1 0,0 0,0 0,0 0,0 0,0 1,0-1,1 0,-1 1,0-1,1 1,-1-1,1 1,0 0,-1 0,3-1,-1 2,-1 1,0 0,0 0,0 0,0 0,0 0,0 0,-1 0,1 1,0-1,0 1,-1 0,1-1,-1 1,0 0,1 0,-1 0,0 0,0 0,1 2,11 19,1-1,1-1,1 0,0-1,25 23,-34-38,-1 0,1 0,-1-1,1 1,1-1,-1-1,0 0,1 0,0 0,0-1,0 0,0 0,0-1,0 0,0-1,0 0,0 0,0 0,1-1,-1 0,11-4,-6 1,0-1,-1-1,0 1,0-2,-1 0,0 0,0-1,-1 0,0-1,0 0,-1-1,14-17,6-17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6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456 1,'-6'13,"-10"24,-14 33,-16 24,-7 10,6-1,-3-3,8-13,-3-20,6-16,4-23,7-30,9-14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6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1,'0'20,"0"19,20 17,6 13,13 7,-1 10,13 5,-2-7,18-5,-4-9,2-15,-11-12,-8-13,-11-18,-5-17,-8-9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7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29 168,'-2'-1,"1"1,0 0,0-1,-1 1,1-1,0 1,0-1,0 1,0-1,-1 0,1 0,0 0,0 1,0-1,1 0,-1 0,0 0,0-1,0 1,1 0,-1 0,1 0,-1 0,1-1,-1 1,1 0,0 0,-1-1,1 0,-1-3,0 1,1-1,-1 1,1 0,0-1,0 1,1-1,0-4,0 4,1 0,0 0,0 0,0 1,0-1,1 0,-1 1,1 0,0-1,1 1,-1 0,1 1,-1-1,1 1,0-1,1 1,-1 0,1 1,-1-1,1 1,0 0,0 0,-1 0,2 1,8-2,-4 2,-1 0,0 1,1 0,-1 0,0 1,1 0,-1 1,0 0,0 0,0 1,0 0,-1 1,16 8,-15-6,0 1,0-1,0 2,-1-1,0 1,0 1,-1-1,0 1,-1 1,0-1,6 12,-5-5,0 1,-1 0,-1 0,-1 1,0-1,2 27,-4-12,-2-1,-1 1,-1 0,-2-1,-1 1,-1-1,-17 46,8-39,-34 58,32-65,1 0,-15 44,30-72,0 0,0 0,0 1,0-1,0 0,1 0,-1 0,1 1,0-1,0 0,1 0,-1 0,0 1,1-1,0 0,0 0,2 5,-1-6,-1 0,1 0,-1-1,1 1,0-1,0 1,-1-1,1 0,0 1,1-1,-1 0,0 0,0-1,0 1,0 0,1-1,-1 1,4-1,8 1,-1-2,1 0,-1 0,1-1,-1-1,23-7,-10 2,-1 0,0-1,0-2,0-1,-2 0,1-2,-2-1,0 0,23-22,-8-5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47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43,'0'-36,"0"29,0 25,0 273,0-286,0-1,0 1,0 0,0-1,1 1,0-1,2 9,-2-13,-1 1,0-1,1 1,-1-1,0 0,1 1,-1-1,0 1,1-1,-1 0,1 1,-1-1,1 0,-1 0,0 1,1-1,-1 0,1 0,-1 0,1 0,0 0,-1 0,1 0,-1 0,1 0,22-9,2-8,46-29,-64 43,0-1,0 1,0 1,0-1,0 1,0 0,1 1,12-2,-18 3,-1 0,1 0,0 0,0 1,0-1,0 0,0 1,0-1,0 1,0 0,0-1,0 1,-1 0,1 0,0 0,-1 0,1 1,0-1,-1 0,0 1,1-1,-1 1,0-1,0 1,0 0,0 0,0-1,0 1,0 0,-1 0,1 0,0 0,-1 0,0 0,0 0,1 0,-1 0,0 0,0 0,-1 0,1 0,0 0,-1-1,1 1,-1 0,0 0,1 0,-1 0,0 0,0-1,0 1,-1 0,1-1,0 1,0-1,-1 1,1-1,-1 0,1 0,-1 0,0 0,-3 2,-4 2,0 0,-1-1,1 0,-1-1,0 0,0-1,-1 0,1 0,0-1,-1 0,1-1,-1 0,1-1,-13-2,-27-10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2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1028 1,'-6'0,"-16"6,-18 23,-28 26,-22 30,-23 21,-5 12,3-1,16-13,11-25,20-6,9-8,7-2,13-19,13-29,11-32,7-32,6-8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2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0,'7'0,"22"0,12 14,14 10,3 21,5 17,-1 17,1 9,-9 2,-1 7,-9-8,-5-11,-10-6,3-16,4-16,-5-23,6-27,-4-11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3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80,'20'0,"20"0,16 0,12 0,8 0,4 0,2 0,-7 0,-2 0,-13-14,-31-17,-21-3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3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10,'-6'-7,"-3"5,1 9,1 10,3 16,1 8,-12 5,-4 7,2 1,4-2,4-2,3-11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4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1,'-7'0,"-2"6,0 16,2 11,2 6,2 10,-11-3,-4 3,1 1,17-22,8-29,3-14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5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45,'-1'-21,"0"-2,4 38,35 392,-38-405,0 39,2 1,2-1,15 69,-18-111,-1 1,0 0,0 0,0 0,0 0,0 0,0 0,0 0,0 0,0 0,0 0,1 0,-1 0,0-1,0 1,0 0,0 0,0 0,0 0,0 0,0 0,1 0,-1 0,0 0,0 0,0 0,0 0,0 0,0 0,0 0,0 0,1 0,-1 1,0-1,0 0,0 0,0 0,0 0,0 0,0 0,0 0,0 0,1 0,-1 0,0 0,0 0,0 1,0-1,0 0,0 0,0 0,0 0,0 0,0 0,0 0,0 1,4-19,1-26,-4-18,0-1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5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12,'-1'0,"1"-1,0 1,0 0,0 0,0-1,-1 1,1 0,0-1,0 1,0 0,0 0,0-1,0 1,0 0,0-1,0 1,0 0,0-1,0 1,0 0,0-1,0 1,0 0,0-1,0 1,1 0,-1 0,0-1,0 1,0 0,0 0,1-1,-1 1,0 0,0 0,0-1,1 1,-1 0,0 0,1 0,-1 0,0-1,0 1,1 0,7 18,13 52,-16-51,2 7,2-1,1-1,0 0,26 41,-31-56,1 0,0-1,1 0,0 0,0 0,0-1,1 0,0-1,1 0,-1 0,1 0,1-1,-1-1,19 7,-24-10,-1-1,1 0,0 0,-1 0,1 0,0 0,-1-1,1 0,0 1,-1-1,1-1,-1 1,1 0,-1-1,0 0,0 0,1 0,-1 0,-1 0,1-1,0 1,-1-1,1 0,-1 0,4-4,5-10,0 0,-1-1,11-25,-16 33,61-136,-66 145,1 1,-1-1,1 0,-1 1,0-1,0 0,1 0,-1 1,0-1,0 0,0 0,1 0,-1 1,0-1,0 0,-1 0,1 0,0 1,0-1,0 0,0 0,-1 1,1-2,-14 8,-18 25,-91 105,38-45,57-58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5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1,'0'13,"0"12,0 7,0 6,0 15,0 13,0 8,-13 5,-5-4,2 4,2-10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7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747 0,'-13'0,"-18"14,-24 23,-15 20,-10 13,3 7,7-1,3-2,6-6,-1-15,12-2,6-11,11-25,12-29,9-11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7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1,'0'13,"13"18,5 17,12 13,2 10,1 13,-5 5,7-5,-3-12,-1-16,-5 1,0-9,8-26,-1-36,-7-17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8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55,'20'0,"20"0,16 0,12 0,8 0,11-7,-3-2,-9 0,-4 2,-14-4,-17-1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9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0,'13'7,"5"8,5 16,0 8,9 12,-2 3,9-1,9 5,12-16,-6-20,-11-15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9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1,'-7'20,"-2"20,-19 10,-12-4,-6 3,-7-5,-3 8,-4-4,14-10,16-12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59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0,'0'7,"-7"15,-2 11,-13 6,-3 16,-3 13,3 7,-8 5,2-5,-1 5,6-18,6-19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0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0,'13'0,"18"0,17 0,20 0,12 0,12 0,10 0,-5 0,-13 0,-20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1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32,'20'0,"33"0,34 0,42 0,33-14,-12-3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5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1 187,'0'-23,"-1"9,1 1,1 0,4-24,-4 33,0 0,0 0,0 0,1 0,0 1,0-1,0 0,0 1,1-1,-1 1,1 0,0 0,0 0,0 0,0 1,5-4,-3 3,0 0,1 0,-1 0,0 0,1 1,0 0,-1 1,1-1,0 1,0 0,0 0,0 1,0-1,0 2,0-1,-1 0,1 1,0 0,0 1,0-1,-1 1,1 0,0 1,-1-1,0 1,0 0,0 0,0 1,0 0,-1-1,1 1,-1 1,0-1,0 1,-1 0,1 0,-1 0,0 0,0 0,-1 1,0-1,0 1,0-1,-1 1,1 0,-1 0,-1 0,1 0,-1 0,0 0,0 0,-1 0,0 0,0-1,-3 11,0-6,0 0,-1 0,0 0,-1 0,0-1,0 0,-1 0,0-1,-1 1,-10 8,1-4,0 0,-1-1,-1-1,-19 9,35-19,0 0,1 0,-1 0,1 1,0-1,-1 1,1-1,0 1,0 0,0 0,0 0,-2 3,4-4,0 1,0-1,0 0,0 0,0 1,1-1,-1 0,0 0,1 1,-1-1,1 0,0 0,-1 0,1 0,0 0,0 0,-1 0,1 0,0 0,0 0,0 0,0 0,0 0,0-1,1 1,0 0,31 22,1-2,1-2,56 24,-84-40,47 20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1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0 150,'1'-6,"0"0,0 0,1 1,-1-1,1 1,0-1,1 1,-1 0,1 0,0 0,1 0,-1 1,1-1,0 1,0 0,0 0,0 0,1 0,0 1,-1 0,8-4,-1 1,0 0,0 0,1 1,0 1,0 0,0 1,1 0,23-2,-29 4,0 1,0 0,0 1,0 0,0 0,0 0,0 1,0 0,-1 0,1 1,-1 0,0 0,1 0,-1 1,-1 0,12 9,-10-5,0 0,-1 0,1 0,-2 1,1 0,-1 0,-1 1,0-1,0 1,4 17,-3-8,-2 1,0 0,-1 0,-1 0,-1 1,-1-1,0 0,-2 0,0 0,-1 0,-12 33,-2-16,-1-1,-46 65,33-57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1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40,'-7'0,"5"-7,9-8,4-2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2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1,'7'0,"15"0,24 0,25 0,19 0,14 0,-3 13,-19 5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2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94,'-6'0,"17"0,47 0,60-7,50-2,36-26,-16-8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3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0 121,'14'-13,"1"1,1 1,-1 0,2 0,-1 2,2 0,-1 1,1 1,0 0,0 2,1 0,0 1,0 1,0 0,0 2,0 0,22 2,-30-1,-1 1,0 0,1 0,-1 1,0 1,0 0,0 0,0 1,0 0,-1 0,1 1,-1 0,-1 1,1 0,-1 1,0 0,0 0,10 12,-10-7,0 0,0 1,-1 0,0 0,-1 0,-1 1,0 0,-1 0,-1 1,0-1,-1 1,1 23,-2-23,0 0,-1 1,-1-1,-1 0,0 1,-1-1,0 0,-2 0,1-1,-2 1,0-1,-13 23,-25 30,22-35,2 1,-24 51,26-39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03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71,'-13'0,"2"-7,9-22,6-6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43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31,'-7'0,"18"0,21 0,24 0,29 0,27 0,22 0,0 0,-9 0,-19 0,-14 0,-23-13,-23-5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44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26,'0'-13,"0"2,0 9,0 13,0 17,0 17,0 21,0 12,0 7,0 2,7-8,2 4,-1-7,-1-9,-3-16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16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1555 41,'0'-7,"-7"-1,-15-1,-17 3,-22 1,-21 2,-22 1,-21 2,-15 0,-11 0,-13 0,2 1,15-1,26 0,26 0,17 1,22-1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17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1308 1,'-7'0,"-15"0,-11 0,-13 0,-5 0,-7 0,-14 0,-21 13,-15 5,-9-1,-4-4,5-3,8-4,17-3,10-2,13-1,4 0,12-1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36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78,'0'-3,"1"0,-1 0,0 0,1 0,0 1,0-1,0 0,0 0,0 1,1-1,-1 0,1 1,-1-1,1 1,0 0,0 0,0 0,0 0,1 0,-1 0,0 0,1 1,-1-1,1 1,0 0,-1 0,7-2,2 0,0 0,1 0,0 1,0 1,20 0,-29 1,1 0,-1 0,1 0,-1 1,0 0,1-1,-1 1,0 0,0 1,0-1,0 1,0-1,0 1,0 0,0 0,-1 0,1 0,-1 1,4 3,-2-1,-1 0,0 0,0 1,-1-1,1 1,-1 0,-1 0,1 0,-1 0,1 8,-1-1,0 1,-1-1,0 1,-2 0,1-1,-2 0,1 1,-2-1,-7 19,-59 92,69-122,-1 0,1 0,0 0,0 0,0 0,0 0,0 0,0 0,1 1,-1-1,1 0,0 0,-1 1,1-1,0 0,0 1,1-1,-1 0,0 1,1-1,0 2,1-2,0 0,0-1,0 0,0 0,0 1,0-1,0 0,1-1,-1 1,0 0,1-1,-1 1,0-1,1 0,-1 1,0-1,1 0,-1-1,1 1,2-1,40-4,0-3,0-1,84-30,-56 16,-2 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4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299 1,'-7'20,"-15"40,-5 36,-10 28,1 14,-7 2,4-9,9-19,2-30,7-15,13-19,21-31,29-32,13-32,-2-10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5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152 21,'-2'-21,"-10"42,-17 50,4 1,2 1,4 0,3 2,-7 85,21-142,1-1,1 1,1-1,1 1,0-1,1 0,8 27,-9-38,0 0,1-1,0 0,-1 1,2-1,-1 0,1 0,0-1,0 1,0-1,0 0,1 0,-1 0,1 0,0-1,1 0,-1 0,0 0,1-1,0 0,-1 0,1 0,0-1,0 0,8 1,-4-1,0 0,0-1,0 0,0-1,0 0,0-1,0 0,0 0,-1-1,1 0,-1-1,0 0,0 0,0-1,11-8,-9 4,0-1,-1 0,0-1,-1 0,0 0,0-1,-1 0,-1-1,10-21,-3-3,-2 0,-1 0,-2-1,-2-1,-1 1,0-77,-6 85,-2 0,-1 1,-12-53,-4 15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5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1 112,'0'-4,"0"0,0-1,0 1,1 0,-1 0,1 0,0 0,0 0,1 0,-1 1,1-1,0 0,0 1,0-1,0 1,1-1,-1 1,1 0,0 0,0 0,0 1,0-1,0 1,1 0,-1-1,1 1,0 1,-1-1,1 1,0-1,0 1,5-1,0 0,0-1,1 1,-1 1,1 0,-1 0,1 1,0 0,-1 0,1 1,-1 1,10 2,-13-2,0 0,-1 0,1 1,-1-1,0 1,0 1,0-1,0 1,-1-1,1 2,-1-1,0 0,0 1,0-1,-1 1,0 0,0 1,0-1,2 7,1 3,-1 1,-1 1,-1-1,0 0,-1 1,-1-1,0 1,-2 0,0-1,0 1,-2-1,0 1,-1-1,-8 23,1-9,-2 0,-1-1,-1 0,-2-1,-1-1,-32 38,41-54,3-5,-1 1,1 0,1 1,0-1,0 1,0 0,1 0,-5 13,9-21,0 1,0 0,0 0,0 0,0 0,0 0,0 0,0 0,0-1,0 1,0 0,1 0,-1 0,0 0,1 0,-1-1,0 1,1 0,-1 0,1-1,0 1,-1 0,1-1,-1 1,1 0,1 0,27 9,34-11,-62 1,27-2,0-1,0-1,0-2,-1-1,0-1,51-23,-38 6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6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1 229,'0'-15,"0"1,1-1,0 1,1-1,1 1,0-1,8-19,-8 28,0 0,0 1,1-1,0 1,0 0,1-1,-1 2,1-1,0 1,0-1,0 1,1 1,0-1,0 1,-1 0,2 0,-1 1,10-4,-9 4,0 1,0-1,0 1,0 0,0 1,1 0,-1 0,0 0,0 1,0 0,0 0,0 1,0 0,0 0,-1 1,1 0,-1 0,7 4,-9-4,0 0,0 0,0 1,-1-1,0 1,0-1,0 1,0 0,0 0,-1 1,0-1,0 1,0-1,0 1,-1-1,1 1,-1 0,-1 0,1 0,-1-1,1 1,-1 0,-1 0,1 0,-1 0,0 0,-2 7,-2 1,0 1,0-1,-2-1,0 1,0-1,-14 17,-11 20,30-47,1 0,0 0,0 0,0 0,0 0,0 1,1-1,-1 0,1 0,-1 1,1-1,0 0,0 1,0-1,0 0,0 1,0-1,1 0,-1 0,1 1,1 2,0 0,1-1,1 0,-1 0,1 0,-1 0,1-1,6 5,22 22,-26-23,-1 0,0 1,0 0,0 0,-1 0,0 1,-1 0,0-1,0 1,-1 0,0 1,-1-1,1 0,-2 0,0 12,0-14,-1-1,0 1,-1 0,0 0,0 0,0-1,-1 1,0-1,0 0,0 1,-1-2,0 1,0 0,0-1,-1 0,0 0,0 0,-1 0,1-1,-12 7,5-5,1 0,-1-1,0-1,0 0,0 0,-16 2,25-5,0-1,-1 1,1 0,0-1,-1 0,1 0,-1 0,1 0,0 0,-1-1,1 0,0 0,-1 1,1-2,0 1,0 0,0-1,0 1,0-1,0 0,0 0,1 0,-1-1,1 1,-1 0,1-1,-4-5,1-9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1 346,'26'0,"50"-6,50-3,38 0,30-11,10-3,-11 3,-25 5,-33 5,-21-3,-23 1,-26-10,-25-15,-25-8,-30-10,-11 5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7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23,'0'0,"0"-1,0 0,1 0,-1 0,0 0,1 0,-1 1,1-1,-1 0,1 0,0 1,-1-1,1 0,0 1,-1-1,1 1,0-1,0 1,-1-1,1 1,0-1,0 1,0 0,0-1,0 1,1 0,28-6,-12 5,0 1,0 1,-1 0,1 1,0 1,-1 1,1 0,-1 1,0 1,24 12,-20-7,-1 0,0 2,0 0,-2 2,1 0,-2 1,29 33,-33-33,-1 0,-1 0,-1 1,0 1,-1 0,-1 0,-1 0,-1 1,7 29,-11-33,0 0,-1 0,0 0,-1 0,-1 0,0 0,-1-1,-1 1,0 0,-1-1,-1 0,0 1,-10 17,-3-1,-1-1,-2-2,-1 0,-1-1,-1-1,-32 26,-7 2,-107 67,84-71,11-13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0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1,'0'13,"0"25,-13 25,-5 16,1 7,-3 3,2-1,4 5,-10-7,1-11,10-19,13-25,8-18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1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1,'-2'0,"1"1,-1-1,0 1,0-1,0 1,0 0,0 0,1 0,-1 0,0 0,1 0,-1 1,1-1,-1 0,1 1,-2 1,-22 30,18-21,-7 9,1 0,2 0,0 2,1-1,1 1,2 1,0-1,1 1,2 1,0-1,2 1,0-1,2 1,3 29,-3-50,0-1,1 1,0 0,-1 0,2 0,-1-1,0 1,1 0,-1-1,1 1,0-1,0 0,0 0,1 0,-1 0,1 0,0 0,0 0,0-1,0 0,0 1,0-1,0 0,1-1,-1 1,1-1,0 1,-1-1,1 0,0 0,0-1,0 1,0-1,-1 0,1 0,0 0,0 0,5-2,-1 1,0 0,-1-1,1-1,0 1,-1-1,1 0,-1-1,0 0,0 0,0 0,-1-1,0 0,1 0,-2-1,1 0,-1 0,0 0,5-8,-2-2,-1-1,-1 1,0-1,-1 0,-1-1,-1 1,2-27,-3-126,-2 166,-2-57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1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22,'0'-1,"0"0,1-1,-1 1,1 0,-1 0,1 0,0 0,-1 0,1 0,0 1,0-1,0 0,0 0,-1 0,1 1,0-1,0 0,0 1,1-1,-1 1,0-1,0 1,0 0,0-1,0 1,0 0,3 0,34-2,-34 3,-1 1,1-1,0 1,-1 0,1 0,-1 0,1 1,-1-1,0 1,0 0,0 0,0 0,-1 0,1 0,-1 0,0 1,0-1,0 1,0 0,-1 0,0-1,2 6,3 12,-1 1,5 39,-10-61,2 30,0 1,-2-1,-2 0,-5 34,-30 117,16-88,20-88,0 1,0-1,0 1,1 0,-1 0,2-1,-1 1,0 0,1-1,2 10,-2-13,0 0,0 0,0-1,1 1,-1-1,0 1,0-1,1 1,-1-1,1 0,0 0,-1 0,1 1,0-2,-1 1,1 0,0 0,0-1,0 1,0 0,0-1,0 0,0 0,-1 1,1-1,0 0,0-1,0 1,0 0,0 0,3-2,15-3,0 0,0-2,-1 0,19-11,17-9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2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20,'0'-1,"0"1,0-1,0 0,0 1,-1-1,1 1,0-1,0 0,-1 1,1-1,0 1,-1-1,1 1,0-1,-1 1,1-1,-1 1,1-1,-1 1,1 0,-1-1,1 1,-1 0,0 0,1-1,-1 1,1 0,-1 0,0 0,1-1,-1 1,1 0,-1 0,0 0,1 0,-1 0,0 1,0-1,-26 5,18-1,1 0,-1 1,1 0,0 1,1-1,-1 2,1-1,0 1,0 0,1 0,0 1,1 0,-1 0,1 0,1 1,-4 9,-5 12,1 1,2 0,-8 43,13-53,1 0,1 0,1 1,2 39,0-56,0 1,1 0,0-1,0 1,0-1,1 0,0 1,0-1,0 0,1 0,-1 0,1 0,0-1,1 1,-1-1,1 0,0 0,0 0,0 0,1-1,-1 0,1 1,9 3,-7-4,0 0,0 0,0-1,0 0,1-1,-1 0,0 0,1 0,-1-1,1 0,-1-1,1 1,-1-2,1 1,-1-1,0 0,0 0,0-1,0 0,12-7,-9 3,-1 0,0-1,0 0,-1 0,0-1,0 0,-1 0,-1-1,1 0,-1 0,-1-1,8-19,-2-3,-1-2,-1 0,-2 0,-2 0,-1-1,-1 0,-3 0,-3-36,-5 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1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0,'-6'0,"-3"13,1 25,1 19,2 13,2 8,2 4,0 1,1 7,0 1,14 5,4-7,-1-12,4-6,-9-15,-13-17,-7-15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2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46 271,'-34'0,"22"0,14 0,576-38,-466 27,-48 5,450-50,-8-39,-492 91,-5 3,-1-1,0 0,0-1,0 0,0 0,0 0,-1-1,1 0,10-8,-18 12,0-1,0 1,1 0,-1-1,0 1,0 0,0 0,1-1,-1 1,0 0,0-1,0 1,0 0,0-1,1 1,-1-1,0 1,0 0,0-1,0 1,0 0,0-1,0 1,0-1,-1 1,1 0,0-1,0 1,0 0,0-1,0 1,-1 0,1-1,0 1,0 0,0 0,-1-1,1 1,0 0,0 0,-1-1,-18-8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3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33,'1'-1,"-1"0,1 0,-1 0,0 0,1 0,0 0,-1 1,1-1,-1 0,1 0,0 1,0-1,-1 0,1 1,0-1,0 1,0-1,0 1,0-1,-1 1,1 0,0 0,2-1,28-7,-26 7,7-1,0 0,1 0,-1 1,0 1,1 0,-1 0,0 1,1 1,17 5,-20-4,-1 0,0 1,-1 1,1-1,-1 1,0 1,0 0,0 0,-1 0,0 1,0 0,10 14,-3 0,0 0,-1 1,-2 0,0 1,-2 1,0 0,-1 0,-2 0,-1 1,0 0,-2 0,-1 0,-1 43,-3-44,0 0,-1 0,-2 0,0 0,-2-1,0 0,-2 0,0-1,-2 0,0-1,-1 0,-2-1,0 0,-21 23,6-15,-2-2,-1 0,-1-2,-2-2,0-1,-1-2,0-1,-2-2,0-1,-64 15,3-8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8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1,'0'20,"0"19,0 17,0 19,0 10,0 3,0 8,0-7,0-11,0-13,0-17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8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242 36,'-6'0,"0"1,-1-1,1 1,0 0,0 1,0 0,0 0,0 0,1 1,-1-1,0 1,1 1,-10 6,7-2,0 0,0 0,0 1,1 0,1 0,-1 0,-5 13,-1 6,1 1,1 1,2-1,-10 54,18-76,-6 28,1 1,1 0,3 0,1 37,1-65,1 1,0 0,1-1,-1 0,1 1,1-1,0 0,0 0,1 0,0-1,0 1,0-1,1 0,0 0,1 0,-1-1,2 0,-1 0,0 0,1-1,0 0,12 6,-8-5,1 0,-1-1,1-1,1 0,-1-1,0 0,1-1,0 0,20 0,-25-3,-1 1,0-1,0-1,0 1,0-1,-1 0,1-1,0 1,-1-1,0-1,0 1,0-1,0 0,0-1,-1 1,1-1,-1 0,7-9,0-4,0-1,-1 0,0-1,-2 0,0 0,-2-1,0 0,-1 0,-1-1,-1 1,-1-1,-1 0,-1-23,-2 17,0-1,-2 1,-1 0,-2 0,0 1,-2-1,-1 2,-1-1,-24-43,0 19,3 17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9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1 150,'0'-5,"0"-1,1 0,0 1,0-1,0 0,1 1,-1-1,2 1,-1 0,0 0,1-1,0 2,0-1,0 0,1 1,0-1,5-4,-3 4,0 0,1 0,0 0,0 1,1 0,-1 0,1 1,0 0,0 1,0-1,10 0,-11 1,0 1,1 0,-1 0,0 1,1 0,-1 0,0 1,1 0,-1 0,0 0,0 1,0 1,0-1,0 1,0 0,-1 0,1 1,-1 0,0 0,0 1,-1-1,1 1,-1 0,0 1,0-1,-1 1,0 0,5 9,-5-5,0 1,-1 0,0 0,-1 0,0 0,-1 0,0 1,0-1,-1 0,-1 1,0-1,-1 0,0 0,-1 0,0 0,0 0,-10 19,-6 7,-2-1,-2-1,-39 49,17-25,41-54,-30 49,33-53,0 1,0 1,0-1,0 0,1 0,-1 0,1 0,-1 0,1 1,0-1,-1 0,1 0,0 1,1-1,-1 0,0 1,1-1,-1 0,1 0,0 0,-1 0,3 4,-1-5,-1 1,1 0,0-1,0 1,0-1,0 0,1 1,-1-1,0 0,0 0,1-1,-1 1,0 0,1-1,-1 1,1-1,-1 0,1 0,3 0,54-8,-53 7,44-11,98-35,-53 8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39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62,'0'-2,"0"-1,0 0,0 1,0-1,-1 0,1 1,-1-1,0 0,0 1,1-1,-2 1,1 0,0-1,0 1,-1 0,1 0,-1-1,0 1,0 0,0 1,-2-3,1 2,0 1,1 0,-1 0,0 0,0 1,0-1,0 1,1 0,-1-1,0 1,0 0,0 1,0-1,0 0,0 1,0 0,1 0,-1 0,0 0,-4 2,-2 2,0 1,0 0,1 0,-1 0,2 1,-1 0,1 1,0 0,0 0,1 0,0 1,1 0,0 0,0 1,1-1,0 1,1 0,0 0,0 0,0 11,0-7,1-1,1 1,0 0,1 0,1-1,0 1,0 0,2-1,0 1,0-1,1 1,1-1,0-1,13 24,-9-22,1-2,0 1,1-1,1-1,-1 0,2-1,-1 0,1-1,20 11,-28-17,1 0,0 0,0-1,-1 0,1 0,1 0,-1-1,0 0,0 0,0 0,1-1,-1 0,0 0,1-1,-1 0,0 0,0 0,0-1,0 0,0 0,0 0,0-1,-1 0,1 0,-1 0,0-1,5-4,2-3,-1-1,-1 0,0 0,0-1,-2 0,1-1,-2 0,0 0,0-1,-2 0,0 0,0 0,-1-1,2-21,-5 28,0 0,-1 0,0-1,0 1,-1 0,0 0,-1 0,0 0,0 0,-1 0,0 1,-1-1,1 1,-2 0,1 0,-1 0,0 1,-1-1,0 1,0 0,-1 1,1 0,-1 0,-1 0,1 1,-10-5,-3 0,0 1,-35-11,-42-3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3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25,'0'-14,"0"3,0 23,0 30,0 20,0 20,0 16,0 11,0 7,0 4,0-5,0-16,0-18,0-29,0-24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4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202 125,'-20'20,"1"2,2 1,0 0,2 1,0 0,2 1,0 1,-15 49,16-36,2 1,2 1,2 0,1 0,2 61,3-94,0-1,1 1,0 0,0-1,1 1,0 0,0-1,0 0,1 0,1 0,-1 0,1 0,0 0,0-1,1 0,0 0,7 6,-5-6,1 0,0-1,0 0,0 0,1-1,-1 0,1 0,0-1,0 0,0-1,1 0,-1 0,18 0,-18-2,0 0,0 0,0-1,0 0,-1-1,1 0,0 0,-1-1,1 0,-1 0,0-1,16-9,-13 4,0 1,-1-1,0-1,0 0,-1 0,0-1,12-20,-2-3,-2-2,-1 0,-1-1,17-75,-19 61,11-104,-22 135,-1 1,-1 0,-1-1,-1 1,0 0,-2 0,0 0,-11-30,12 41,-1 1,0-1,0 1,-11-13,-17-11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4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0 109,'0'-5,"1"1,-1-1,1 1,0-1,0 1,0-1,0 1,1 0,0-1,0 1,0 0,1 0,-1 0,1 1,0-1,0 1,0-1,0 1,1 0,-1 0,1 0,0 1,0-1,0 1,0 0,0 0,0 0,1 1,-1 0,1-1,-1 2,10-2,-6 1,0 0,1 0,-1 1,0 1,1-1,-1 1,0 1,1-1,-1 1,0 1,0-1,-1 1,1 1,-1 0,1 0,-1 0,9 8,-10-6,-1 1,1-1,-2 1,1 0,-1 0,0 1,0-1,-1 1,0 0,-1 0,0 0,0 0,0 0,-1 0,0 1,-1 12,-1 8,-2 0,0 0,-11 39,-2-12,-2-1,-31 64,36-89,9-22,0 2,0-1,1 0,0 1,-2 10,4-19,1 0,0 0,-1 0,1 0,0 0,0 0,0 0,0 0,0 1,0-1,0 0,0 0,1 0,-1 0,0 0,1 0,-1 0,0 0,1 0,-1 0,1 0,0 0,-1-1,1 1,0 0,0 0,-1 0,1-1,0 1,0 0,0-1,0 1,0-1,0 1,0-1,0 0,0 1,0-1,0 0,0 1,0-1,0 0,0 0,0 0,0 0,2-1,9 0,1 0,-1-2,1 1,-1-2,0 1,0-2,0 0,-1 0,0-1,0 0,0-1,0 0,-1-1,16-16,4-14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45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64 239,'1'-10,"0"0,1 0,0 1,0-1,1 0,1 1,-1 0,1 0,1 0,0 0,0 1,1 0,0 0,0 0,1 1,0-1,1 2,-1-1,1 1,0 0,16-8,-11 7,-1 0,1 1,0 0,1 1,0 1,-1 0,1 1,0 0,1 1,-1 1,0 0,0 1,1 1,25 3,-36-2,1-1,-1 0,0 1,0 0,-1 0,1 0,0 1,-1-1,1 1,-1 0,0 0,0 0,0 0,0 0,-1 1,1 0,-1-1,0 1,0 0,0 0,2 7,1 9,0 0,-1 0,2 32,4 13,-4-47,0-1,2 0,0 0,1-1,0 0,2 0,16 20,-15-22,0 2,-1 0,-1 0,-1 1,0 0,8 24,-16-37,0 0,0 0,-1 0,1 0,-1 0,0 0,0 0,0 0,-1 0,1 0,-1 0,0 0,0 0,0 0,-4 6,1-3,-1 0,0 0,0 0,0 0,-1-1,0 0,-7 5,-16 12,0-2,-2-1,0-1,-64 27,-142 39,59-33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4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18,'0'-13,"0"9,0 11,13 19,18 11,11 6,11 8,3-3,-1 2,3-7,-15-23,-14-17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5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1,'0'13,"0"25,0 25,0 23,0 9,0 2,-14 5,-3-9,0-13,3-28,4-21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5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96,'0'0,"-1"-1,1 0,0 1,-1-1,1 1,-1-1,0 1,1-1,-1 1,1-1,-1 1,0-1,1 1,-1 0,0 0,0-1,1 1,-1 0,0 0,0 0,1-1,-1 1,0 0,0 0,1 0,-1 0,0 1,0-1,1 0,-1 0,0 0,0 1,1-1,-1 0,0 1,1-1,-2 1,-33 13,20-5,0 1,1 0,0 1,0 1,1 0,1 1,0 0,1 1,0 0,1 1,-9 19,4-5,0 2,3 0,0 0,2 1,-6 35,10-41,2 0,0 0,2 1,1-1,3 29,-2-49,1 1,0 0,0 0,1 0,0-1,0 1,1-1,0 0,0 1,0-1,0 0,1-1,0 1,1-1,-1 0,1 0,0 0,0 0,1-1,-1 0,1 0,0-1,0 1,11 4,-9-6,-1 1,1-1,0-1,0 1,0-1,0-1,0 1,0-1,0-1,0 1,0-1,0-1,0 0,0 0,-1 0,1-1,-1 0,1 0,-1-1,0 0,-1-1,1 1,-1-1,6-6,0-1,0 0,-1 0,-1-2,0 1,-1-1,0-1,-2 1,1-2,-2 1,9-29,-3-2,-3-1,-1 0,-2-1,-3 0,-2 1,-8-92,5 126,0 1,-1 0,0 0,0 0,-11-20,11 26,0 0,-1 0,0 1,0 0,0-1,-1 2,1-1,-1 0,0 1,-1 0,-10-6,-24-8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6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33,'0'-1,"1"0,-1-1,1 1,-1 0,1 0,0 0,0 0,0 0,0 0,0 0,0 0,0 0,0 0,0 0,0 0,0 1,0-1,1 1,-1-1,0 1,0-1,1 1,-1-1,0 1,3 0,40-8,-39 7,0 0,1 0,-1 1,0-1,0 1,1 0,-1 1,0-1,0 1,1 0,-1 0,0 0,0 1,0 0,0 0,-1 0,1 1,0-1,-1 1,0 0,1 1,-1-1,-1 1,1-1,0 1,-1 0,0 1,0-1,0 1,0-1,-1 1,0 0,0 0,0 0,-1 0,1 0,-1 0,0 0,-1 0,1 1,-1 4,0 2,0 0,-1 0,-1 0,1 0,-2 0,0-1,0 1,-1-1,0 0,-1 0,-1 0,-7 11,-9 9,-1-1,-39 41,34-42,-36 50,62-77,0 1,0-1,1 1,-1-1,1 1,-1 0,1 0,0-1,0 1,0 0,0 0,0 0,1 0,0 0,-1 1,1-1,0 0,0 0,1 0,-1 0,1 0,1 5,0-6,0 0,0 0,0 0,0 0,0 0,1 0,-1-1,0 1,1-1,0 0,-1 0,1 0,0 0,-1 0,1 0,0-1,0 1,0-1,0 0,-1 0,1 0,0 0,3-1,66-4,0-3,84-21,-107 16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6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42,'1'-2,"-1"-1,0 1,0-1,-1 1,1-1,0 1,-1-1,0 1,1-1,-1 1,0 0,-2-4,3 6,-1-1,1 1,-1 0,1-1,-1 1,1 0,-1-1,1 1,-1 0,1 0,-1 0,1-1,-1 1,1 0,-1 0,1 0,-1 0,0 0,1 0,-1 0,1 0,-1 0,1 0,-1 0,0 0,1 1,-1-1,1 0,-1 0,1 1,-1-1,0 1,-4 2,1 1,-1 0,1 0,0 1,0-1,1 1,-1 0,1 0,-3 6,-22 43,3 2,3 0,2 1,2 1,-18 112,33-151,1 1,1 0,1 0,0-1,4 21,-3-33,0 0,1-1,-1 1,1-1,1 0,-1 0,1 1,0-2,1 1,-1 0,1-1,0 1,1-1,-1 0,1-1,0 1,0-1,8 5,-7-5,0-1,1 1,-1-1,1-1,0 1,-1-1,1-1,0 1,0-1,0 0,0-1,1 1,-1-2,0 1,0-1,0 0,0 0,0-1,0 0,-1 0,1 0,0-1,-1 0,0-1,0 1,0-1,0 0,0-1,-1 1,0-1,0 0,0-1,-1 1,8-11,-1-4,-1 0,0 0,-1-1,-1 0,-2 0,0-1,6-39,-8 25,-1 0,-1-1,-2 1,-5-38,3 59,-1 0,0-1,-1 1,0 1,-1-1,-1 0,0 1,-1 0,-1 1,0 0,-1 0,0 0,-1 1,0 1,-1-1,-15-11,-28-13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8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614 103,'0'-11,"1"2,-1 0,-1 0,1 0,-5-17,5 25,0-1,-1 0,1 1,-1 0,0-1,1 1,-1-1,0 1,0 0,0-1,0 1,0 0,0 0,0 0,-1 0,1 0,0 0,0 0,-1 0,1 1,-1-1,1 0,-1 1,1-1,-1 1,1 0,-1-1,1 1,-1 0,1 0,-1 0,0 0,1 0,-3 1,-3 0,1 1,-1 0,1 0,0 1,0 0,0 0,0 0,-11 8,-46 44,28-20,2 2,2 1,1 2,3 1,1 1,-28 61,3 13,-48 158,86-234,2 1,-11 78,21-107,-1-1,2 0,0 0,0 1,1-1,1 0,-1 0,2 0,0 0,0 0,1 0,0-1,1 0,0 0,10 15,-10-19,1-1,0 0,0 0,0 0,0-1,1 0,0 0,0 0,0-1,0 0,1-1,-1 1,1-2,-1 1,1-1,0 0,0 0,14-1,-9-1,0 0,-1 0,1-1,0-1,-1 0,1-1,-1 0,0-1,-1 0,21-13,-20 9,1-1,-2-1,0 0,0-1,-1 0,0-1,-1 1,-1-2,0 1,-1-2,0 1,-1 0,-1-1,0 0,-1-1,-1 1,0 0,-1-1,0-19,-1 19,-1 0,-1 0,0 0,-1 0,-1 1,0-1,-1 0,-1 1,0 0,-1 0,-1 1,0-1,-1 1,-1 1,0 0,-1 0,0 0,-20-18,26 28,-1-1,1 1,-1 0,1 0,-1 0,0 1,0 0,0 0,0 0,-1 1,1-1,0 1,-1 0,1 1,-10-1,-27 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0.9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242 44,'0'-1,"0"-1,0 0,0 1,0-1,0 0,0 1,0-1,0 1,-1-1,1 0,0 1,-1-1,0 1,1-1,-1 1,0 0,0-1,0 1,0 0,0-1,0 1,0 0,0 0,0 0,0 0,-1 0,1 0,-1 0,1 0,0 1,-1-1,0 0,-2 0,1 1,0 0,-1 0,1 1,0-1,0 1,-1 0,1 0,0 0,0 0,0 0,0 1,0-1,1 1,-1 0,0 0,-3 3,-5 6,0 1,0 1,1 0,0 0,1 1,1 0,0 1,1 0,1 0,0 0,-5 24,-2 14,3 1,-4 57,12-87,-4 21,3 0,1 0,8 73,-5-108,0 1,1-1,0 0,1 0,0 0,1 0,0-1,0 1,1-1,0 0,1-1,0 1,0-1,1 0,0 0,0-1,1 0,0 0,0-1,1 0,14 8,-18-12,0 0,1 1,-1-2,1 1,-1-1,1 1,-1-2,1 1,-1 0,1-1,0 0,-1-1,1 1,0-1,-1 0,1 0,9-4,-8 1,0 0,0 0,0-1,0 0,-1 0,0 0,0-1,0 0,-1 0,10-14,-1-4,-1-1,-1 0,-1 0,-1-1,-1 0,5-30,1-10,8-108,-21 146,-1 1,-1-1,-2 0,0 1,-2-1,-13-45,16 68,0 1,-1 0,1-1,-1 1,0 0,0 0,0 0,-1 0,1 0,-1 1,0-1,0 1,0 0,-1 0,1 0,-1 0,1 1,-1-1,0 1,-8-4,-27 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1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286 69,'0'-1,"0"0,-1 0,1 0,0 0,0 0,-1 0,1 0,-1 1,1-1,-1 0,1 0,-1 0,1 0,-1 1,0-1,1 0,-1 0,0 1,0-1,1 1,-1-1,0 1,0-1,0 1,0-1,0 1,0 0,0-1,0 1,0 0,0 0,0 0,0 0,0 0,0 0,0 0,0 0,0 0,0 0,0 1,-1 0,-43 12,35-8,-1 0,2 1,-1 1,1 0,0 0,1 1,-1 0,1 0,1 1,-9 12,5-4,1 0,1 1,1 0,1 0,-8 28,2 12,3 0,-6 117,16-163,-3 37,4 55,0-92,0 0,1 1,0-1,1 0,0 0,1-1,0 1,1-1,12 21,-15-28,1-1,0 0,0 1,0-1,0 0,0 0,1-1,-1 1,1-1,-1 0,1 1,0-2,0 1,0 0,0-1,0 0,1 0,-1 0,0 0,0-1,1 0,-1 0,0 0,1 0,-1-1,0 1,1-1,-1 0,0 0,0-1,0 1,0-1,6-4,3-1,0 0,-1-2,0 1,-1-1,0-1,0 0,-1-1,17-22,-9 4,-1 0,-2-1,-1-1,-1 0,-2-1,-1 0,7-43,-6 13,-3-1,-2 0,-4-63,-2 100,-2 0,0 1,-2-1,-8-31,-6 11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5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107 138,'0'-6,"0"0,1 1,0-1,0 0,0 1,0-1,1 1,0 0,0-1,0 1,1 0,0 0,0 0,0 0,0 1,1-1,0 1,0 0,0 0,0 1,1-1,0 1,-1 0,1 0,0 0,1 1,-1-1,0 1,1 1,9-3,-6 2,-1 1,1 0,-1 1,1-1,-1 2,1-1,-1 1,0 0,1 1,-1 0,0 0,0 1,0 0,0 1,0 0,-1 0,0 0,0 1,0 0,11 10,-6-2,-1 1,0 0,-1 0,0 1,-1 1,-1 0,0 0,-1 0,-1 1,0 0,-2 0,0 1,-1-1,0 1,0 24,-4-16,0 0,-2 0,0 0,-2 0,-1-1,-1 1,-1-1,-1-1,-24 45,6-23,-2 0,-3-3,-58 65,-123 100,174-169,39-38,-1-1,1 0,0 1,0-1,-1 0,1 1,0-1,-1 1,1-1,0 0,0 1,0-1,0 1,-1-1,1 1,0-1,0 1,0-1,0 1,0-1,0 1,0-1,0 0,0 1,0-1,1 1,-1-1,0 1,0-1,0 1,1-1,-1 0,0 1,0-1,1 1,-1-1,0 0,1 1,-1-1,0 0,1 1,-1-1,0 0,1 0,-1 1,1-1,-1 0,1 0,-1 0,1 1,11 0,0 1,0-1,0-1,0 0,0-1,0 0,20-5,-11 3,37-5,-2-3,0-3,0-2,99-43,-98 30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6.2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1,'13'0,"5"0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7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21 264,'-1'-9,"1"0,-2 0,1 0,-6-15,5 20,1 1,-1-1,1 0,0 0,0 0,0 0,1 0,-1 1,1-1,0 0,0 0,1 0,-1 0,1 0,0 0,0 0,0 0,0 0,1 1,-1-1,1 1,0-1,0 1,0 0,5-5,4-3,1 1,1 0,0 1,0 1,1 0,0 0,0 2,0 0,1 0,0 1,0 1,1 1,-1 0,1 1,0 0,28 2,-40 0,0 1,-1-1,1 1,0 0,-1 0,1 1,-1-1,1 1,-1-1,0 1,0 0,0 1,0-1,0 0,0 1,0-1,-1 1,0 0,4 4,-4-2,0 0,0-1,-1 1,1 0,-1 0,0 0,0 0,-1 1,1-1,-1 0,0 0,-2 8,-1 4,0 0,-2 1,0-2,-1 1,-1 0,-17 29,-19 17,30-47,0 1,1 1,1 0,1 0,-9 24,18-38,-1 1,1 0,0-1,0 1,1 0,-1 0,1 0,0 0,0 0,1 0,0-1,-1 1,1 0,1 0,-1-1,1 1,0-1,0 1,0-1,1 0,-1 0,1 0,0 0,0 0,1 0,-1-1,5 4,10 8,-2 0,0 2,0 0,-2 0,16 26,-26-37,0 1,-1 0,0 0,0 0,-1 0,0 1,0-1,0 1,-1-1,0 1,-1-1,0 1,0 0,0-1,-1 1,0 0,-1-1,0 1,-5 12,2-9,0-1,-1 1,-1-1,1 0,-2-1,1 0,-1 0,-1-1,0 0,0 0,-17 11,-10 2,-75 35,73-39,-9 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4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7,'0'-7,"-7"12,-1 17,-14 25,-2 12,-5 9,4 6,5-3,0-7,3-1,5-5,-10-11,0-8,-10-11,0-9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8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753 1,'-7'0,"-15"20,-17 19,-15 24,-19 14,-10 14,-4 11,6 2,3 3,9-10,2-15,13-34,16-26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1,'7'0,"15"0,10 20,14 19,6 24,6 21,7 22,0 14,1-1,-10-14,-2-11,-9-8,-7-19,-8-21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13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82,'13'-14,"18"-3,10 0,11 3,11 5,7 2,6 4,2 2,-5 1,-8 1,-15-1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13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50,'0'-13,"0"-12,0 13,0 21,0 29,0 28,0 23,0 9,0-5,0-12,0-6,0-3,0-7,0-14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0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665 30,'-1'-1,"1"0,0-1,-1 1,1 0,-1 0,1 0,-1 0,0 0,1-1,-1 1,0 1,0-1,0 0,0 0,0 0,0 0,0 1,0-1,0 0,0 1,0-1,0 1,0-1,-1 1,1-1,0 1,0 0,-2 0,-39-6,40 6,-10-1,0 1,-1 0,1 1,0 1,0-1,-1 2,2 0,-1 0,0 1,0 1,1 0,0 0,0 1,1 0,-1 1,1 1,1-1,-17 18,0 4,1 2,1 1,2 1,1 1,2 1,-19 48,-70 229,48-74,53-199,1 1,2 0,2 0,3 41,0-71,0 0,1-1,0 1,0 0,1-1,0 1,1-1,0 0,7 13,-7-17,-1 0,1-1,0 1,0-1,1 0,0 0,-1 0,1 0,0-1,1 0,-1 0,0-1,1 1,0-1,11 3,-6-3,0 0,0 0,0-1,0-1,0 0,0 0,0-1,0-1,0 0,0 0,-1-1,1 0,-1-1,0 0,1-1,-2 0,1 0,-1-1,0 0,0-1,0 0,-1-1,0 0,-1 0,10-13,-8 11,-1-1,0-1,-1 1,0-1,-1-1,0 1,-1-1,0 0,-1 0,0-1,1-14,-4 20,-1 0,0 0,0 0,-1 1,0-1,0 0,-1 0,0 0,0 1,-1-1,0 1,0 0,-1-1,0 2,0-1,-1 0,0 1,0 0,0 0,-9-7,2 3,0 1,0 0,-1 1,0 0,-1 1,0 1,0 0,0 0,-16-2,22 5,-1 1,1 1,0 0,-1 0,1 0,-1 1,1 1,0-1,-1 1,1 1,0 0,0 0,0 0,0 1,0 0,0 0,-11 8,-17 21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0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46,'0'-2,"1"-1,-1 1,0 0,-1-1,1 1,0-1,-1 1,1-1,-1 1,0 0,0-1,0 1,0 0,0 0,-3-4,2 5,1 1,-1-1,1 0,-1 1,1-1,-1 1,1 0,-1-1,1 1,-1 0,0 0,1 0,-1 0,0 0,1 1,-1-1,1 0,-1 1,1-1,-1 1,1-1,-1 1,1 0,-1 0,1 0,0 0,-2 1,-9 7,0 0,1 0,0 1,1 1,0 0,1 0,0 1,1 0,0 0,-8 19,-6 15,-27 81,31-71,-20 109,34-139,1 1,1-1,2 1,0 0,2-1,7 40,-6-56,0-1,0 0,1 0,0 0,1 0,0-1,0 0,1 0,0 0,0-1,1 0,0 0,0 0,1-1,-1 0,1-1,1 1,12 5,-15-8,-1-1,1 0,0 0,0 0,0-1,0 0,0 0,0 0,1-1,-1 0,0 0,0-1,0 1,0-1,0-1,0 1,0-1,0 0,0 0,0-1,-1 0,0 0,1 0,-1-1,0 1,-1-1,1 0,-1-1,1 1,3-6,1-3,-1-1,0 0,-1-1,-1 1,0-1,-1 0,0-1,-1 1,3-31,0-17,-3-69,-4 120,0-51,-3 0,-3 0,-2 0,-20-70,13 79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1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0 107,'1'-2,"-1"-1,1 1,0 0,-1-1,1 1,0 0,0 0,0 0,1 0,-1 0,0 0,1 0,0 0,-1 1,4-4,29-20,-25 19,-1 1,2-1,-1 2,1-1,-1 1,1 1,0 0,1 0,-1 1,0 0,1 1,-1 0,1 1,-1 0,1 0,-1 1,12 3,-13-1,0 0,-1 0,1 1,-1 0,1 1,-1 0,0 0,-1 1,0 0,0 0,0 1,0 0,-1 0,0 0,-1 1,1 0,-2 0,1 0,3 11,-2-3,0 1,-2-1,0 1,-1 0,-1 0,0 1,-1-1,-1 0,-1 0,0 1,-1-1,-1 0,-1 0,-9 28,-2-4,-2 0,-2 0,-1-2,-40 58,-38 29,45-61,47-57,0 0,1 0,-1 1,1-1,1 1,0 1,-4 10,8-18,0-1,-1 0,1 1,0-1,0 1,0-1,0 1,0-1,0 1,0-1,1 1,-1-1,0 0,1 1,-1-1,1 1,0-1,-1 0,1 0,0 1,1 0,0 0,1-1,-1 1,0-1,1 0,-1 0,1 0,-1 0,1 0,0-1,-1 1,1-1,0 1,-1-1,1 0,0 0,3-1,22-1,-1-2,0-1,0-1,40-13,105-53,-128 51,-2-3,0-1,53-43,-18 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1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31,'7'0,"2"-13,-1-5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3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476 46,'0'-9,"0"-25,-1 34,1 1,0-1,0 0,0 1,0-1,0 0,-1 0,1 1,0-1,0 0,0 0,-1 0,1 1,0-1,0 0,-1 0,1 0,0 0,0 1,-1-1,1 0,0 0,-1 0,1 0,0 0,0 0,-1 0,1 0,0 0,-1 0,1 0,0 0,-1 0,1 0,0 0,0 0,-1 0,1 0,0-1,-1 1,1 0,0 0,0 0,-1 0,1-1,0 1,0 0,-1 0,1-1,0 1,0 0,0 0,0-1,-1 1,1 0,0 0,0-1,0 1,0 0,0-1,0 1,0 0,0 0,0-1,0 1,-27 40,2 2,1 0,3 2,-21 60,37-92,0 1,1 0,0 0,1 0,-1 15,4-25,-1-1,1 1,0 0,1-1,-1 1,0 0,1-1,-1 1,1-1,0 1,0 0,0-1,0 0,0 1,1-1,-1 0,1 1,-1-1,1 0,0 0,0 0,0-1,0 1,0 0,0-1,1 1,-1-1,0 0,1 0,-1 0,5 1,-1 0,0-1,1 0,-1 0,1 0,-1-1,1 0,-1 0,0-1,1 0,-1 0,1 0,6-3,9-5,-1 0,23-13,18-8,-51 26,1-1,0 2,0 0,1 0,-1 1,1 0,-1 1,1 1,13 0,-21 1,0 0,0 0,0 0,0 1,0-1,-1 1,1 0,0 1,-1-1,0 1,0 0,1 0,-2 0,1 0,0 1,-1-1,1 1,-1 0,0 0,-1 1,1-1,-1 0,1 1,-1 0,2 6,-1-2,-1-1,0 1,0 0,0-1,-1 1,0 0,-1 0,0 0,-1 0,1 0,-2 0,1 0,-1-1,-6 16,3-12,-1-1,0 0,-1-1,0 0,-1 0,0 0,0-1,-1 0,0-1,-12 8,-171 115,54-40,137-90,-1 0,0 0,1 0,-1 0,1 0,0 1,-1-1,1 0,0 1,0-1,0 0,0 1,0 0,0-1,0 1,1-1,-2 3,2-3,1 0,-1 0,0-1,0 1,1 0,-1-1,0 1,1 0,-1-1,1 1,-1 0,1-1,-1 1,1-1,0 1,-1-1,1 1,-1-1,1 0,0 1,-1-1,1 0,0 0,0 1,-1-1,3 0,8 3,1-1,-1-1,22 0,-33-1,62-1,-40 0,1 0,-1 2,0 0,26 6,-42-6,1 1,-1 0,1 1,-1-1,0 1,0 0,0 1,-1 0,1 0,-1 0,0 0,0 1,0 0,0 0,-1 0,0 0,0 1,3 6,-3-4,0 0,0 0,-1 1,0-1,0 1,-1 0,0 0,0-1,-1 1,-1 1,1-1,-1 0,-1 0,0 0,-3 14,1-12,-1 0,-1 0,1-1,-2 1,1-1,-2 0,1-1,-1 0,0 0,-1 0,-16 13,2-4,-2 0,0-2,-1-1,-1 0,0-2,0-1,-43 12,29-12,0-3,-1-1,0-2,-70 2,99-8,0 0,-1-1,1 0,-1-1,1 0,0-1,-23-9,31 10,0 1,0-2,1 1,-1 0,1-1,-1 0,1 0,0 0,0 0,0 0,1 0,-1-1,1 1,0-1,0 0,0 0,0 0,1 0,-1 0,1 0,0 0,0-1,1 1,-1 0,1-8,1 3,0-1,1 1,0 0,0-1,1 1,1 0,-1 0,9-13,-10 18,25-48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4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799 0,'-20'20,"-14"20,-13 23,-13 27,-16 19,-8 17,4 0,14-7,7-12,12-10,2-21,7-11,-2-17,-1-15,6-21,9-12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6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0 554,'21'-6,"141"-36,206 8,8 31,7 0,-165-5,384-12,-129-20,-56 2,-295 34,317-26,-288 7,190-3,-82 9,-65 1,-143 11,-2-2,81-22,-75 14,91-10,1 10,140-9,-232 23,22 0,92-14,-50-2,113-21,-128 18,1 5,0 4,1 5,137 10,-241-4,-6 0,-12 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1:54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0,'13'0,"4"20,7 20,-2 17,16 11,8 8,9 11,3 3,4 1,-2-3,-4-2,-12-17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0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1 183,'0'-13,"13"-5,18-5,23 1,30 4,26-8,35 0,20 5,-19 6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0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1 121,'0'7,"13"1,24-6,27-11,34-16,21-25,-9-3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7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23,'-1'-1,"1"-1,-1 1,1 0,-1 0,1 0,-1-1,0 1,0 0,1 0,-1 0,0 0,0 0,0 1,0-1,0 0,0 0,-1 0,1 1,0-1,0 1,0-1,-1 1,1 0,0-1,0 1,-1 0,1 0,0 0,-1 0,-1 0,-42 0,34 4,-1-1,1 2,0 0,0 0,1 1,0 0,0 1,0 0,1 0,0 1,0 1,1-1,-8 12,-7 10,1 0,-32 62,42-68,0 0,2 1,1 0,1 1,-6 32,12-49,1 0,0 0,1 0,0 0,1 0,0 0,0 0,4 13,-3-18,-1 1,2 0,-1 0,0-1,1 1,0-1,0 0,0 0,0 0,1 0,0-1,-1 1,1-1,1 0,7 5,-6-5,0-1,-1 1,1-1,0 0,0 0,0-1,0 0,0 0,1 0,-1-1,0 0,0 0,1 0,-1-1,0 0,0 0,0-1,0 0,0 0,0 0,0-1,-1 1,1-1,-1-1,5-3,0-1,0 0,-1 0,-1-1,1-1,-1 1,-1-1,0 0,0-1,-1 0,-1 0,9-22,-2-12,-3 0,-1-1,-2 0,-2 0,-4-85,-2 79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8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18,'0'-1,"0"0,1 0,-1 0,1 0,-1 1,0-1,1 0,-1 0,1 1,0-1,-1 0,1 1,0-1,-1 0,1 1,0-1,0 1,-1-1,1 1,0 0,0-1,0 1,0 0,1-1,-2 1,1 0,-1 0,0 0,1-1,-1 1,1 0,-1 0,1 0,-1 0,1 0,-1 0,1 0,-1 0,1 0,-1 0,1 0,-1 0,1 0,-1 1,0-1,1 0,-1 0,1 0,-1 1,1-1,-1 0,0 0,1 1,-1-1,0 0,1 1,-1-1,0 1,0-1,1 0,-1 1,0-1,0 1,1-1,-1 1,0-1,0 1,0-1,0 0,0 1,0-1,0 1,-1 10,-1 0,0 0,-1 0,0-1,-1 0,-9 19,-7 21,4 7,1 2,3-1,3 2,-3 116,12-170,0 0,1 0,-1 0,1 0,0 0,1-1,0 1,-1-1,2 1,-1-1,1 1,-1-1,2 0,-1 0,0-1,1 1,6 5,-6-7,0 0,0 0,0 0,1-1,-1 0,1 0,0 0,0-1,-1 1,1-1,0 0,0-1,0 1,0-1,0 0,0 0,0 0,0-1,0 0,9-2,-3-1,-1 0,1-1,-1 0,1 0,-2-1,1 0,-1-1,0 0,0-1,-1 1,14-17,5-10,39-65,-61 90,12-21,22-55,-11 22,-20 51,-7 23,-6 32,3-32,-25 165,-14 125,37-245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8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0,'20'0,"7"0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9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472 0,'-11'0,"0"1,1 0,-1 1,1 0,0 0,0 1,-1 1,2 0,-1 0,0 1,-14 9,10-3,0 0,1 0,0 1,0 1,2 0,-14 20,-5 15,3 0,1 2,-23 68,48-117,-18 46,1 2,2 0,3 1,2 1,2 0,3 0,1 0,3 62,3-104,0 1,0-1,1 0,0 1,0-1,1 0,1 0,-1 0,1-1,1 1,0-1,11 15,-12-19,1 0,0 1,0-1,0-1,0 1,1-1,-1 0,1 0,0-1,0 1,0-1,0-1,0 1,1-1,-1 0,0 0,1-1,-1 0,0 0,10-2,-8 1,0 0,0-1,0 0,0-1,-1 1,1-2,0 1,-1-1,0 0,0 0,0-1,-1 0,0 0,7-7,-4 1,0 0,0 0,-1 0,-1-1,0 0,0-1,-1 0,4-14,-5 13,0-1,-1-1,-1 1,0 0,-1-1,-1 0,0 1,-1-1,-1 0,0 1,-1-1,-1 1,-1-1,0 1,-10-24,9 31,0 0,0 0,-1 1,0-1,-1 1,0 1,0-1,0 1,-1 0,-13-8,-24-8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0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563 7,'0'-7,"-13"18,-11 20,-22 19,-9 13,-9 16,7 2,-1-7,10-2,7-7,-4-15,-1-15,9-21,9-12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0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0,'6'0,"3"7,20 21,17 21,9 14,7 17,1 7,2 3,-3 0,1-10,-10-11,-7-18,-12-3,-5-11,-7-11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0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9,'7'-7,"2"5,0 22,-3 28,-1 20,-15 10,-6 6,0-5,-4 4,1-11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46,'0'-36,"0"26,0 27,0 1750,0-1766,0 1,0-1,-1 1,1-1,0 1,0-1,0 1,1-1,-1 1,0-1,0 1,1-1,-1 0,1 1,-1-1,1 1,0-1,0 0,-1 0,1 1,0-1,0 0,0 0,0 0,1 0,-1 0,0 0,0 0,0 0,1-1,-1 1,3 0,1 0,0-2,0 1,0 0,0-1,0 0,0 0,0 0,6-3,3 0,198-43,-62 17,-5 4,262-13,-262 29,-27 1,123-27,-144 19,153-9,98 21,-270 3,83-14,53-3,-177 18,10 2,-1-3,1-1,-1-3,55-14,-37 5,1 2,0 3,1 3,122 3,842 7,-963-6,84-15,51-2,314 21,94-2,-338-18,68-1,179 21,-496-1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1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49,'0'-1,"1"-1,-1 0,0 0,0 1,0-1,0 0,0 0,-1 0,1 1,-1-1,1 0,-1 1,1-1,-1 0,0 1,0-1,0 1,0-1,0 1,0-1,0 1,0 0,-1-1,1 1,-1 0,1 0,0 0,-1 0,0 0,1 1,-1-1,0 0,1 1,-1-1,0 1,1 0,-1-1,0 1,-2 0,-1 1,0-1,0 1,0 0,0 1,0-1,0 1,0 0,1 0,-1 0,1 1,0 0,0 0,-5 3,-2 6,0 0,1 0,0 1,1 0,0 1,1 0,1 0,-12 30,4 2,-17 81,3 54,28-163,0 0,0 1,2-1,0 0,2 1,0-1,9 31,-8-40,1 0,0-1,0 0,1 0,0 0,0-1,1 0,0 0,0 0,0-1,1 0,0-1,0 1,18 7,-19-10,-1 0,1 0,0 0,1-1,-1 0,0-1,1 1,-1-1,1-1,-1 1,1-1,-1-1,1 1,-1-1,1-1,-1 1,1-1,-1-1,0 1,7-4,-1-4,0 0,0-1,-1 0,-1-1,0-1,0 1,-1-2,-1 1,0-1,-1-1,-1 1,0-1,-1-1,7-26,-4 9,-1 0,-2 0,-1-1,-2 1,-1-1,-4-42,1 61,-2-1,0 1,0 0,-2 0,0 0,-1 0,0 1,-1 0,-15-23,-1 2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1.8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33,'48'-16,"-30"11,2 1,-1 1,0 1,1 1,-1 0,39 4,-52-2,-1 0,1 0,0 1,-1 0,1 0,-1 0,1 1,-1 0,0 0,0 0,-1 0,1 1,-1 0,1 0,-1 0,0 0,-1 1,1 0,-1 0,0 0,0 0,0 0,-1 0,0 1,0-1,0 1,1 9,-1 0,0 0,-2 1,0-1,-1 0,0 1,-1-1,-1 0,0 0,-1 0,-1 0,0-1,-1 0,-12 21,-12 18,-2-2,-40 48,71-98,-31 40,15-21,0 1,2 1,-20 38,34-58,0 0,0 0,0 0,0 1,0-1,1 0,-1 1,1-1,0 0,-1 1,1-1,0 0,0 1,1-1,-1 0,0 1,1-1,0 0,1 5,-1-6,1 1,-1 0,1-1,-1 1,1 0,0-1,-1 0,1 0,0 1,0-1,0 0,0 0,0-1,1 1,-1 0,4 0,7 1,-1-1,1-1,0 0,-1-1,1 0,14-3,22-8,-1-2,-1-2,0-2,-1-1,-2-3,0-2,59-42,-29 12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2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19,'1'0,"0"0,0 0,-1 0,1 0,0 0,-1-1,1 1,0 0,-1-1,1 1,-1 0,1-1,0 1,-1-1,1 1,-1-1,1 1,-1-1,1 1,-1-1,0 1,1-1,0-1,-1 2,0 0,0 0,0 0,0-1,0 1,0 0,0 0,0 0,0-1,0 1,0 0,0 0,0-1,0 1,0 0,0 0,0 0,0-1,0 1,0 0,0 0,0 0,-1-1,1 1,0 0,0 0,0 0,0 0,0-1,-1 1,1 0,0 0,0 0,0 0,0 0,-1 0,1 0,0-1,0 1,0 0,-1 0,1 0,0 0,0 0,0 0,-1 0,1 0,0 0,0 0,-1 0,1 0,0 0,0 0,0 0,-1 1,1-1,0 0,0 0,0 0,-1 0,1 0,0 0,0 0,0 1,0-1,-1 0,1 0,0 1,-8 3,-1 0,1 2,1-1,-1 1,1 0,0 0,0 1,1-1,0 2,0-1,0 1,1 0,1 0,-6 11,0 4,0 0,2 0,0 1,-5 32,10-42,1 0,0 1,1-1,1 0,0 1,1-1,1 0,2 15,-2-24,-1 0,1-1,-1 0,1 1,1-1,-1 0,1 0,-1 0,1 0,0 0,0-1,1 1,-1-1,1 0,0 0,0 0,0-1,0 1,0-1,0 0,1 0,-1 0,1-1,-1 0,1 0,0 0,7 1,-2-2,0 1,-1-2,1 1,0-1,-1 0,1-1,0 0,-1-1,0 0,0-1,0 1,0-2,0 1,-1-1,0-1,0 1,0-1,-1-1,8-8,4-5,-1-2,-1 0,-1-1,-1-1,17-36,-27 50,0 0,-1 0,0 0,-1 0,0-1,4-20,-7 27,0 0,0 0,-1 0,1 0,-1 0,0 0,0 0,0 0,-1 0,1 1,-1-1,0 0,0 1,0 0,0-1,-1 1,1 0,-1 0,0 0,0 0,-5-3,-4-3,-1 1,0 1,-21-10,-47-15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5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27,'0'-1,"0"0,-1-1,1 1,-1 0,0 0,1-1,-1 1,0 0,0 0,0 0,0 0,0 0,0 0,0 0,0 0,0 0,0 1,0-1,0 0,-1 1,1-1,0 1,-1-1,1 1,0 0,-1-1,1 1,0 0,-3 0,-40-2,30 4,1 1,0 0,0 1,1 1,-1 0,1 1,0 0,0 1,1 0,0 1,0 0,1 1,-16 16,2 1,1 0,2 1,0 1,-18 36,13-17,2 2,-20 56,38-89,1 0,1 0,0 0,1 1,0-1,2 1,0 0,0-1,2 1,0 0,4 17,-4-29,0 0,1-1,-1 1,1-1,0 1,0-1,0 0,1 0,-1 0,1 0,0-1,0 1,1-1,-1 1,1-1,0 0,-1 0,1-1,0 1,1-1,-1 0,0 0,1 0,-1-1,1 0,-1 1,1-2,0 1,0 0,-1-1,1 0,0 0,0 0,5-2,0 0,-1 0,1 0,0-1,-1-1,0 1,0-2,0 1,0-1,0 0,-1-1,0 0,0-1,-1 1,0-1,8-11,-9 10,0 0,-1-1,0 0,-1 0,0 0,0 0,-1-1,0 0,-1 1,0-1,0 0,-1 0,0 0,-1 0,-2-17,1 20,0 0,-1 1,0-1,0 0,0 1,-1-1,0 1,-1 0,1 0,-1 0,0 0,0 1,-1 0,0 0,0 0,0 0,-1 1,1 0,-1 0,0 0,0 1,0 0,-10-4,-23-1,8 9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26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314 14,'0'0,"0"-1,0 1,0-1,0 1,0-1,0 1,0-1,0 1,0-1,0 1,0-1,0 1,-1-1,1 1,0 0,0-1,0 1,-1-1,1 1,0 0,-1-1,1 1,0 0,-1-1,1 1,-1 0,1-1,0 1,-1 0,1 0,-1-1,1 1,-1 0,0 0,-20 5,-17 19,17-5,1 1,2 0,0 2,1 0,1 1,-14 26,9-10,2 1,2 0,-14 49,27-75,0 1,1-1,0 1,2 0,-1-1,2 1,0 0,1 0,0 0,5 16,-5-24,1-1,1 1,-1-1,1 1,0-1,1 0,-1 0,1-1,0 1,1-1,-1 0,1 0,0 0,1-1,-1 0,1 0,-1 0,1 0,0-1,1 0,-1-1,0 1,10 1,-10-2,1-1,0 0,0 0,0-1,-1 0,1 0,0-1,0 0,0 0,-1 0,1-1,0 0,-1 0,0-1,1 0,-1 0,0-1,8-5,-10 6,0 0,0-1,0 1,0-1,-1 0,1 0,-1 0,0-1,-1 1,1-1,-1 1,0-1,0 0,0 0,0 0,-1 0,0 0,0 0,0 0,-1-1,0 1,0 0,0 0,-2-8,-1 3,0 0,-1-1,0 2,0-1,-1 0,-1 1,1 0,-2 0,1 1,-1 0,0 0,-1 0,0 1,0 0,-11-6,-18-8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3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1 446,'4'-3,"4"9,9 13,2 7,-1 0,-2 2,-1 0,17 43,0-1,-29-64,-1 0,2 0,-1 0,1-1,-1 1,1-1,1 0,-1 0,1-1,0 1,0-1,0 0,9 5,-9-7,1-1,0 1,-1-1,1 0,0 0,0 0,0-1,0 0,-1 0,1-1,0 0,0 0,0 0,-1 0,1-1,7-3,28-12,-1-1,-1-2,60-40,103-91,18-34,62-49,-257 215,0 2,1 1,41-18,-18 15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3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9,'0'7,"0"15,0 18,0 8,0 9,0 9,0-1,14-11,23-15,33-14,38-18,39-23,42-29,56-40,52-59,-25-5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5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0 292,'0'-7,"0"-8,0-9,14 0,17-10,23 2,29 6,21 1,12 4,7 6,2 6,-7 4,-10-10,-17-3,-17 2,-41 10,-33 6,-17 3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8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0,'-6'0,"-3"7,1 8,-6 16,0 21,3 23,2 18,4 7,2-7,1-13,9-20,2-20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09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270 185,'0'-1,"0"0,-1 0,1 1,0-1,0 0,0 0,-1 0,1 0,-1 0,1 0,0 1,-1-1,1 0,-1 0,0 1,1-1,-1 0,0 1,1-1,-1 0,0 1,0-1,1 1,-1-1,0 1,0 0,0-1,0 1,0 0,0 0,1-1,-1 1,0 0,0 0,0 0,-2 0,-36 8,29-3,0 1,0 0,0 1,1 0,0 1,0 0,1 0,0 0,0 1,1 1,0-1,1 1,0 0,1 1,-9 21,0 8,2 0,1 0,-5 46,8-40,3 0,1 0,4 70,2-98,-1 1,2-1,1 0,0 0,1 0,1-1,0 1,2-2,0 1,1-1,17 25,-20-34,0 0,0-1,0 0,1 0,0 0,0-1,0 0,1-1,0 1,0-2,0 1,0-1,1 0,13 3,-16-6,-1 1,0-1,0 0,0 0,1 0,-1-1,0 1,0-1,0-1,0 1,0-1,0 0,0 0,-1 0,1-1,-1 1,1-1,-1 0,0 0,0-1,0 0,-1 1,1-1,-1 0,5-9,3-5,-1 0,-2-2,1 1,-2-1,-1 0,6-31,11-131,-20 148,4-40,-3-1,-4 0,-17-147,14 208,0 0,0 0,-1 0,-1 1,0 0,-13-23,13 29,1 1,-1 0,-1 0,1 0,-1 0,0 1,0 0,0 0,-1 0,0 1,0 0,-13-5,-40-9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2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10,'0'-7,"-6"5,-3 9,-6 16,-1 12,3 20,3 13,3 2,17-11,13-16,22-21,4-21,7-18,-6-6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49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17,'0'-1,"0"0,-1 0,1 1,0-1,0 0,0 0,-1 1,1-1,0 0,-1 1,1-1,-1 0,1 1,-1-1,1 1,-1-1,1 1,-1-1,1 1,-1-1,0 1,1 0,-1-1,0 1,1 0,-1-1,0 1,1 0,-1 0,0 0,0 0,1-1,-1 1,0 0,0 1,-1-2,0 1,1 0,-1 1,1-1,-1 0,0 0,1 1,-1-1,1 1,-1-1,1 1,-1 0,1 0,0-1,-1 1,1 0,-2 1,0 4,-1-1,1 0,0 1,0 0,1 0,-1 0,1 0,1 0,-1 0,1 0,0 1,1-1,-1 11,2 12,6 47,-5-61,50 447,-38-295,-10 250,-7-201,5-150,0-45,-1 1,-1 0,0 0,-2 0,-8 39,1-44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10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0 110,'1'-5,"0"0,0 1,0-1,0 0,1 1,0-1,0 1,0 0,0-1,1 1,-1 0,1 1,0-1,1 0,-1 1,0-1,1 1,0 0,0 0,0 1,0-1,0 1,0 0,1 0,-1 0,1 1,6-2,-3 0,0 1,0 0,1 0,-1 1,0 0,1 1,-1 0,1 0,-1 0,1 1,-1 1,0-1,1 2,13 4,-16-3,0 0,-1 0,0 1,0 0,0 0,0 0,-1 0,0 1,0-1,-1 1,1 0,-1 0,0 1,-1-1,0 1,0-1,0 1,-1 0,1-1,-2 1,1 9,0 2,-1 0,-1 0,-1 0,0 0,-1 0,-1 0,-7 18,1-13,-1 0,-1-2,-1 1,-30 36,22-30,20-27,0-1,0 1,1 0,-1 0,0 0,0 0,1 0,-1 0,0 0,1 1,-1-1,1 0,-1 0,1 0,0 0,0 1,-1-1,1 0,0 0,0 1,0-1,0 0,0 0,1 1,-1-1,0 0,0 0,1 1,-1-1,1 0,-1 0,1 0,0 0,-1 0,1 0,0 0,0 0,0 0,0 0,0 0,-1-1,2 1,-1 0,0 0,0-1,0 1,0-1,0 1,0-1,1 0,-1 1,1-1,8 2,-1 0,1 0,-1-1,1 0,16-1,12-5,0-1,0-2,-1-1,0-2,-1-2,0-1,-1-2,-1-1,0-2,-2-1,33-27,-5-5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10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67,'1'-5,"-1"1,-1-1,1 1,-1-1,1 1,-1-1,-1 1,1-1,0 1,-1 0,-3-5,5 8,-1 0,1 1,-1-1,1 1,-1-1,0 1,1-1,-1 1,0-1,1 1,-1-1,0 1,1 0,-1-1,0 1,0 0,0 0,1 0,-1 0,0 0,0 0,0 0,0 0,-1 0,0 1,-1 0,1 0,-1 0,1 0,0 0,0 1,-1-1,1 1,0 0,0-1,-3 5,-10 11,0 1,2 1,0 0,1 1,0 0,-8 24,4-5,2 0,-14 64,25-87,0-1,1 1,0 0,1 0,1 0,1-1,0 1,1 0,6 23,-5-31,0 1,0-1,1 0,0 0,1 0,-1-1,2 0,-1 0,1 0,0 0,0-1,1 0,0 0,0-1,0 0,1 0,0 0,10 4,-12-7,0 1,0 0,0-1,0 0,0-1,0 1,1-1,-1-1,0 1,1-1,-1 0,0 0,1-1,-1 0,0 0,1 0,-1-1,0 0,0 0,0 0,-1-1,1 0,0 0,-1-1,0 0,0 1,0-2,0 1,-1 0,0-1,1 0,-2 0,1 0,5-10,3-5,-1-1,-1 0,-1 0,-1-1,0 0,-2-1,-1 0,0 0,-2 0,-1 0,0 0,-2-1,-1 1,-5-39,4 54,0 0,-1 0,0 1,0-1,0 1,-1-1,0 1,-1 0,0 1,0-1,0 1,-1 0,-8-8,4 7,-1-1,1 1,-2 1,1 0,-1 0,1 1,-21-5,-51-9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5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1 658,'7'0,"35"-7,50-15,57-18,48-14,39-19,4-10,-4-4,-24-1,-33 15,-34 13,-55 17,-43 15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6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481 29,'-1'-1,"1"0,0-1,-1 1,1 0,-1 0,1-1,-1 1,0 0,1 0,-1 0,0 0,0 0,0 0,0 0,0 0,0 0,0 0,0 0,0 1,0-1,0 0,-1 1,1-1,0 1,0 0,-1-1,1 1,-2-1,-1 1,0-1,1 0,-1 1,1 0,-1 0,0 0,1 0,-1 0,1 1,-6 1,0 3,1 0,-1 1,1 0,0 1,0-1,0 2,1-1,0 1,1 0,-8 11,-5 6,-28 38,3 3,-65 127,92-157,2 0,1 1,2 0,1 1,2 1,2-1,2 1,1 0,2 1,2-1,8 71,-5-95,1 0,0 0,2-1,-1 0,1 0,1-1,1 0,0 0,0 0,1-1,1 0,0-1,1 0,0-1,0 0,1 0,1-2,21 13,-25-16,1 0,0 0,0-1,0 0,1-1,0 0,-1 0,1-2,0 1,0-1,0-1,0 0,0 0,0-1,0 0,0-1,0-1,-1 0,1 0,-1-1,0 0,0-1,0 0,0 0,-1-1,9-8,-9 6,-1 0,0 0,-1-1,0-1,0 1,-1-1,0 0,-1-1,0 1,-1-1,6-21,-8 26,-1 1,0-1,0 0,0-1,0 1,-1 0,0 0,0 0,-1 0,0 0,0 0,0 0,-1 0,0 0,0 0,0 1,-1-1,0 1,0-1,0 1,-1 0,0 0,-8-8,2 6,-1 0,0 0,0 1,0 1,-1 0,0 0,0 1,0 1,0 0,-26-3,29 5,0 0,-1 0,1 1,-1 1,1-1,0 1,-1 1,1 0,0 0,0 1,0 0,0 1,1 0,0 0,-11 7,7 6,12-3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6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63,'0'-1,"0"0,0 0,-1 0,1 0,0 0,0 0,-1 1,1-1,0 0,-1 0,1 0,-1 0,1 1,-1-1,0 0,1 0,-1 1,0-1,1 0,-1 1,0-1,0 1,0-1,1 1,-1-1,0 1,0 0,0-1,0 1,0 0,-1 0,-2-1,1 1,0-1,0 1,0 0,-1 1,1-1,0 0,-6 2,-1 3,0-1,1 1,0 1,0 0,0 0,1 1,0 0,0 0,1 1,0-1,0 2,1-1,0 1,0 0,-5 13,-4 7,2 1,1 1,-14 57,15-45,3 1,2 0,1 0,2 0,3 1,1-1,9 56,-8-91,1 0,-1 0,2 0,-1 0,1-1,0 1,1-1,0 0,0-1,1 1,0-1,1 0,-1 0,1-1,0 0,1 0,-1-1,1 1,0-2,1 1,11 3,-13-5,1-1,-1 1,1-2,0 1,0-1,0-1,0 1,0-1,0-1,0 1,0-1,0-1,-1 1,1-1,0-1,-1 0,0 0,1 0,-1-1,0 0,-1 0,1 0,-1-1,0 0,8-9,0-2,-1-1,-1 0,-1-1,0 0,-2-1,0 0,-1 0,-1-1,0 0,-2-1,6-39,-5 5,-2 0,-2 0,-8-74,3 88,-2 1,-1 0,-2 0,-21-62,8 55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6 182,'1'-10,"-1"1,2-1,-1 0,2 1,-1-1,1 1,0 0,1 0,0 0,1 0,0 1,0-1,1 1,-1 1,10-10,-12 14,0 0,0 1,0-1,0 1,1 0,-1 0,1 0,-1 0,1 0,0 1,0 0,0-1,0 2,0-1,0 0,0 1,0 0,0-1,0 2,0-1,0 0,0 1,0 0,0 0,-1 0,1 0,0 1,0-1,-1 1,1 0,-1 0,1 1,-1-1,0 1,0-1,0 1,0 0,3 6,2 0,-1 1,0 0,-1 0,0 1,-1 0,0 0,-1 0,0 0,-1 1,0 0,0 0,0 13,-1-2,0 0,-2 0,0 0,-2 0,-6 34,-3-15,-2-1,-1 0,-2-1,-2-1,-2-1,-1 0,-2-1,-42 51,46-64,-25 38,43-60,0-1,1 0,-1 0,0 0,1 0,-1 1,1-1,0 0,-1 0,1 1,0-1,0 0,0 1,0-1,0 0,0 0,0 1,0-1,0 0,1 1,-1-1,1 0,-1 0,1 1,-1-1,2 2,0-1,0-1,0 1,0-1,0 0,0 0,0 1,1-1,-1-1,0 1,1 0,-1 0,1-1,3 1,11 0,1 0,-1-1,23-4,-34 4,85-11,131-32,-210 41,0-1,-1-1,1 0,-1-1,0 0,0-1,11-7,8-13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8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31,'-7'0,"5"0,2-13,2-5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9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 1,'-3'0,"1"1,-1-1,0 1,1 0,-1 0,1 0,-1 0,1 0,-1 1,1-1,0 1,0 0,0-1,0 1,0 0,0 0,0 0,1 1,-1-1,-2 5,-24 53,18-25,1 0,1 0,-5 65,7 112,6-200,1 0,0-1,0 1,1 0,6 18,-7-26,0-1,1 0,-1 1,1-1,0 0,0 0,0 0,0 0,0 0,1-1,-1 1,1-1,0 1,-1-1,1 0,0 0,1-1,-1 1,0 0,0-1,1 0,-1 0,5 1,0-1,1-1,-1 0,1 0,-1-1,1-1,-1 1,0-1,0 0,0-1,0 0,0 0,0-1,-1 0,0 0,0-1,11-9,5-4,-1-2,-1-1,28-34,-34 35,-2-1,0 0,-1-1,11-29,-10 21,-30 195,5-81,-32 315,44-390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3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631 0,'-7'14,"-8"10,-16 8,-9 12,-10 6,-4 6,-6 1,0 5,5-10,-3 1,2-2,-2-10,9-19,12-13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3.4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0,'0'14,"13"10,5 15,6 15,-2 17,10 10,-1-2,0-1,-4-1,-1-13,-4-11,7-15,-2-13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1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0,'-7'0,"-2"7,1 8,1 16,2 8,2 6,1 0,1 6,1 2,-6-9,-2-11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4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0,'0'7,"0"8,0 16,0 15,0 14,0 9,0 13,0 6,0 2,0-9,-14-4,-3-9,6-16,6-16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4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279 347,'0'-2,"0"0,0 0,0 0,0 0,0 0,0 0,-1 0,1 0,-1 0,1 0,-1 0,0 0,0 0,0 0,0 1,0-1,0 0,-3-2,3 3,0 0,-1 1,1-1,-1 1,1-1,0 1,-1 0,1-1,-1 1,1 0,-1 0,1 0,0 0,-1 0,1 0,-1 0,1 1,-1-1,-2 2,-3 1,-1 0,1 1,-1 0,1 1,1 0,-1 0,-9 9,-1 5,2 0,0 1,1 0,1 1,1 0,0 1,2 1,1 0,-11 42,10-26,2 0,2 0,1 1,2-1,4 54,-1-81,1-1,1 1,0-1,1 1,0-1,0 0,1 0,11 20,-11-25,0 0,0 0,1 0,0-1,0 0,0 0,0 0,1-1,0 0,0 0,0 0,0-1,1 0,-1 0,14 4,-1-2,0-1,0-1,0 0,1-2,-1 0,1-1,-1-1,0 0,0-2,1 0,-2-1,1-1,0-1,-1-1,0 0,-1-1,1-1,-2-1,1-1,-1 0,-1 0,0-2,-1 0,0-1,-1 0,-1-1,22-32,-20 21,0-1,-1 0,-2-1,-1 0,-1-1,-1 0,-2 0,-1-1,-1 1,-2-1,0 0,-2 0,-6-37,3 37,-2 0,-1 0,-1 1,-2 0,0 0,-2 1,-2 0,0 1,-2 0,-1 2,-1-1,-1 2,-22-23,-8 3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7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1 264,'6'-13,"16"-5,31-12,39-2,25-14,4-1,-10 9,-12 10,-22 17,-25 10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7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1 160,'0'-6,"0"0,1 0,0 0,1 0,-1 0,1 0,0 1,1-1,-1 1,1-1,0 1,0 0,1 0,0 0,0 0,0 1,0 0,1 0,-1 0,1 0,0 1,0-1,1 1,-1 0,1 1,5-2,7-3,0 1,0 1,0 1,0 0,1 2,-1 0,27 1,-40 1,0 0,0 0,0 0,0 1,0 0,-1 0,1 0,0 1,0 0,-1 0,1 0,-1 0,0 1,0-1,0 1,0 0,0 1,0-1,-1 0,1 1,-1 0,0 0,-1 0,1 0,-1 1,1-1,1 5,-2 0,1 0,-1 0,-1 1,0-1,0 0,-1 0,0 1,0-1,-1 0,0 0,-1 0,0 1,-7 15,-2 2,-1-1,-1-1,-2 0,0-1,-32 37,3-11,-66 59,105-105,-3 3,-1 1,1 1,-12 15,19-23,1 0,-1 0,0-1,1 1,-1 0,1 0,-1 0,1 0,-1 0,1 0,-1-1,1 1,0 0,0 0,-1 0,1 0,0 1,0-1,0 0,0 0,0 0,0 0,1 0,-1 0,0 0,0 0,1 0,-1 0,0-1,1 1,-1 0,1 0,0 0,-1 0,1 0,0-1,-1 1,1 0,0-1,0 1,0 0,-1-1,1 1,0-1,0 1,0-1,0 0,0 1,0-1,0 0,0 0,0 0,0 1,1-1,15 1,0 0,0-2,0 0,0 0,-1-2,1 0,30-10,-7 3,195-48,-178 45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38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358 180,'0'-2,"-1"0,1 0,-1 0,0 1,0-1,0 0,0 0,0 0,0 1,-1-1,1 0,0 1,-1-1,1 1,-1 0,0-1,1 1,-1 0,0 0,0 0,-3-1,-43-14,40 14,0 2,0-1,-1 1,1 0,0 1,0 0,0 0,0 1,0 0,0 0,1 1,-1 0,0 0,-10 7,9-4,0 1,0 0,1 1,0 0,0 0,1 1,0 0,0 0,-8 16,5-4,0 1,1 0,2 0,0 1,2 0,0 0,1 0,2 0,0 39,2-51,1 0,0 0,1-1,0 1,0-1,1 1,1-1,0 0,0 0,1 0,0-1,1 1,0-1,1-1,-1 1,14 12,-9-13,-1 0,1 0,1-1,-1 0,1-1,0 0,1-1,0 0,-1-1,1-1,1 0,-1-1,15 1,-19-2,-1 0,0-1,0-1,0 1,0-1,0-1,0 1,0-1,0-1,-1 1,1-1,-1-1,1 1,-1-2,0 1,7-6,-6 3,0-1,0-1,-1 1,0-1,-1 0,1-1,-2 0,1 0,-2 0,7-18,-5 7,0 0,-2 0,0 0,-2-1,0 1,-1-1,-1 1,-2-1,0 0,-1 1,-10-39,4 40,0 0,-1 0,-1 0,-1 1,-1 1,0 0,-1 1,-1 1,-1 0,0 0,-1 2,-1 0,-28-17,-49-27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38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16 148,'-7'0,"-2"6,21-4,34-2,50-22,35-6,21-6,-8 3,-22 7,-31 8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46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0 456,'0'14,"14"3,30 0,41-3,60-18,58-27,41-23,18-8,-1-6,-25 7,-34-5,-43 8,-50 8,-36 12,-31 19,-22 13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2:47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26 632,'-13'0,"2"0,10 0,25 0,34-13,55-5,47-18,44-18,33-11,23-10,7 3,-15 0,-31 12,-33 3,-28 11,-35 13,-32 13,-32 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4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1 363,'6'0,"16"-14,11-23,0-13,7-4,-3-7,12 8,-2 5,-9 19,-12 13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4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1 341,'6'0,"10"0,14-6,16-17,20-10,12-12,7-7,1-6,-1-7,-14 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1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1 179,'0'-6,"0"0,0 0,0 0,1 0,0 0,0 0,1 0,3-9,-5 14,1 0,-1 0,1 1,-1-1,1 0,0 1,-1-1,1 0,0 1,0-1,-1 1,1-1,0 1,0-1,0 1,0-1,-1 1,1 0,0 0,0 0,0-1,0 1,1 0,1 1,0-1,-1 1,1-1,0 1,-1 0,1 0,0 0,-1 1,1-1,-1 0,4 4,44 34,-34-25,1-1,0 0,1-1,0-1,1-1,21 9,-35-18,0 1,1-1,-1 0,0-1,1 1,-1-1,0 0,1 0,-1-1,0 1,1-1,-1 0,0-1,0 1,0-1,0 0,0 0,0-1,-1 0,1 1,-1-1,1-1,-1 1,0-1,-1 0,1 1,0-2,-1 1,5-9,5-8,0-1,-2 0,11-27,12-25,-34 74,0-1,0 1,0 0,0 0,0 0,0-1,0 1,0 0,0 0,0 0,0 0,1-1,-1 1,0 0,0 0,0 0,0 0,0-1,0 1,0 0,1 0,-1 0,0 0,0 0,0 0,0 0,0-1,1 1,-1 0,0 0,0 0,0 0,0 0,1 0,-1 0,0 0,0 0,0 0,1 0,-1 0,0 0,0 0,0 0,0 0,1 0,-1 0,0 0,0 0,0 1,0-1,1 0,-1 0,0 0,0 0,0 0,0 0,1 1,3 14,-1 23,-9 444,6-466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15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590 32,'-10'-5,"-2"0,1 0,0 2,-1-1,0 1,0 1,0 0,0 1,0 0,0 0,0 2,0-1,0 2,0 0,0 0,0 1,0 0,1 1,-1 0,1 1,0 1,1-1,-1 2,-16 13,6-3,1 1,0 1,2 1,0 0,1 1,2 1,0 1,1 0,1 1,-10 28,-45 140,61-165,2 1,0-1,2 1,1 0,2 35,0-57,1 0,0 1,0-1,1 0,0 0,0 0,0 0,1 0,0 0,0-1,0 1,1-1,0 0,0 0,0 0,0 0,1-1,0 0,0 0,0 0,1-1,-1 1,1-1,-1-1,8 3,-8-3,0 0,1-1,-1 0,0 0,1 0,-1-1,0 0,1 0,-1 0,0-1,1 1,-1-1,0 0,0-1,0 0,0 1,0-2,0 1,0 0,0-1,-1 0,0 0,1 0,-1-1,0 0,-1 1,1-1,-1-1,6-7,-7 9,1-1,-1 1,0-1,0 0,0 1,-1-1,1 0,-1 0,0 0,0 0,-1 0,1 0,-1 0,0-1,0 1,0 0,0 0,-1 0,0 0,-1-4,0 4,0 1,0-1,0 1,-1 0,1 0,-1 0,0 0,0 1,0-1,0 1,0-1,-1 1,1 0,-1 0,1 1,-1-1,0 1,0 0,0 0,1 0,-6 0,-3-2,0 0,0 1,-1 1,1 0,0 1,-1 0,1 1,0 0,-17 5,8 4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16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1,'-7'0,"5"0,3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17.5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28,'-1'-1,"1"-1,-1 1,1-1,-1 1,1 0,-1-1,0 1,0 0,0 0,0-1,0 1,0 0,0 0,0 0,0 0,0 0,-1 0,1 0,0 1,-1-1,1 0,0 1,-1-1,1 1,-1 0,1-1,-1 1,1 0,-1 0,1 0,-1 0,-1 0,-2 0,0-1,1 1,-1 0,0 1,0-1,0 1,1 0,-1 0,-7 4,5-1,1 1,0 0,0 1,0 0,0 0,1 0,0 0,0 1,1 0,0 0,0 0,1 1,-1-1,2 1,-4 10,-1 10,1 1,-5 57,5 14,12 156,-5-244,2-1,-1 0,2 0,-1 0,1 0,1-1,0 0,1 1,-1-2,15 18,-16-22,0-1,0 0,0 1,1-1,0-1,0 1,0-1,0 0,11 5,-13-7,0 0,1 0,-1-1,1 1,0-1,-1 1,1-1,-1 0,1-1,-1 1,1 0,-1-1,1 0,-1 0,1 0,-1 0,5-3,2-2,-1 0,0-1,-1 0,0 0,0 0,0-1,-1-1,0 1,-1-1,1 0,-2 0,0-1,0 0,0 0,-1 0,-1 0,4-20,0-6,-1 0,-2 0,-2 0,-2-39,-1 62,0 0,-1 0,0 0,-1 0,0 0,-6-13,6 19,0 0,0 0,-1 1,0-1,0 1,-1 0,1 0,-1 0,-1 1,1-1,-11-7,-4 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18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1 175,'1'-5,"0"0,0 0,1 0,-1 0,1 1,0-1,1 0,-1 1,1 0,0-1,0 1,0 1,1-1,-1 0,1 1,0-1,0 1,0 0,7-3,12-8,1 0,28-11,-48 23,8-4,1 1,1 0,-1 1,1 0,0 1,0 0,25-1,-35 4,0 1,0-1,0 0,0 1,0 0,0 0,0 0,0 1,0-1,-1 1,1 0,-1 0,1 0,-1 0,1 1,-1 0,0-1,0 1,-1 0,1 0,0 1,-1-1,0 0,0 1,0 0,0-1,0 1,-1 0,0 0,2 7,-1 3,0 0,0 0,-1 0,-1 0,-1 0,0 0,0 0,-2 0,0 0,0 0,-1-1,-1 0,0 0,-1 0,-14 24,-11 10,-2-1,-64 70,51-63,23-29,18-19,-1 0,1 0,0 0,1 1,-1 0,1 0,0 0,1 0,-1 0,1 1,-4 13,7-18,1-1,-1 0,0 1,1-1,-1 1,1-1,-1 0,1 1,0-1,0 0,0 0,0 1,0-1,0 0,0 0,0 0,0 0,0 0,0-1,1 1,-1 0,0 0,1-1,-1 1,0-1,1 1,-1-1,1 0,-1 1,1-1,1 0,56 6,-51-6,79 4,148-12,-226 7,1 0,0-1,-1 0,1-1,-1 0,0-1,0 0,0 0,14-10,7-12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19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1 225,'1'-9,"0"0,1 0,0 0,1 0,0 0,0 0,1 1,0 0,1 0,0 0,0 0,1 1,-1-1,2 2,-1-1,1 0,0 1,14-9,-10 7,0 0,1 1,0 0,0 1,0 1,0 0,1 0,0 2,0-1,0 1,1 1,19-1,-30 3,0 0,0 1,0-1,0 1,0-1,0 1,0 0,0 0,0 0,0 0,-1 1,1-1,0 1,-1-1,1 1,-1 0,0 0,0 0,0 1,0-1,0 0,0 1,0-1,-1 1,1 0,-1-1,0 1,0 0,0 0,0 0,0 0,-1 0,1 0,-1 0,0 0,0 4,0 4,0 0,-2 0,1 0,-1 0,-1 0,0-1,0 1,-1-1,-6 11,-31 46,31-54,0 1,2-1,0 1,0 1,1-1,1 1,0 1,-6 31,12-45,0 0,0 1,0-1,1 0,-1 0,1 0,0 1,-1-1,1 0,0 0,0 0,1 0,-1 0,0 0,1 0,-1-1,1 1,-1-1,1 1,0-1,3 3,53 27,-16-10,-29-12,-1 0,0 1,-1 0,0 1,18 24,-26-32,-1 0,0 0,0 1,0-1,-1 0,1 1,-1-1,0 1,0-1,0 1,0-1,0 1,-1 0,0-1,0 1,0 0,0 0,0-1,-1 1,0 0,0-1,0 1,0-1,0 1,-1-1,1 0,-1 1,0-1,0 0,-4 5,-6 2,0 0,0 0,-1-2,0 1,-1-2,1 0,-1 0,-1-1,1-1,-1-1,0 0,-29 4,-10-1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0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514 1,'-20'13,"-13"5,-8 12,3 7,-18 12,-1 3,-2 7,7-1,7-3,11 2,4-8,8 0,8-14,5-20,5-13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1,'14'6,"10"10,15 14,7 23,10 15,1 10,5 4,-9 2,-6-6,-11-11,-6-3,-7-6,-8-25,-6-20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1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7,'0'-6,"0"10,0 12,0 10,0 13,0 13,0 12,0 1,0-3,-7 0,-2 4,1-10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1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241 143,'0'-1,"0"-1,1 1,-1-1,0 0,0 1,-1-1,1 1,0-1,0 0,-1 1,1-1,-1 1,1-1,-1 1,0-1,0 1,0 0,1-1,-1 1,0 0,-1 0,1-1,0 1,-2-1,2 2,-1-1,0 1,0 0,1 0,-1 0,0 0,0 0,1 0,-1 0,0 1,0-1,1 0,-1 1,0 0,1-1,-1 1,1 0,-2 1,-7 4,1 0,0 1,0 0,0 1,-12 14,6-1,0 1,1 0,2 1,0 0,1 1,2 0,0 1,2 0,0 0,2 1,1 0,1 0,1 42,1-62,1 0,1 0,-1-1,1 1,0-1,1 1,-1-1,1 1,0-1,0 0,1 1,-1-1,1 0,0-1,1 1,-1-1,1 1,0-1,0 0,0 0,1-1,-1 1,8 3,0-2,-1 0,1-1,0 0,1-1,-1 0,1-1,-1-1,1 0,21-1,-16-1,0 0,0-2,-1 0,1-1,-1-1,0 0,0-1,0-1,-1-1,0 0,-1-1,0-1,0 0,-1-1,0-1,23-25,-24 22,0-1,-1-1,-1 0,0-1,-1 0,-1 0,-1-1,0-1,-2 1,0-1,-1 0,-2 0,0 0,1-37,-5 46,0 1,-1-1,0 0,-1 1,0-1,0 1,-1 0,-1 0,0 0,0 1,-1 0,0 0,-1 0,0 0,0 1,-1 1,1-1,-2 1,1 0,-1 1,-12-7,-45-25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2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39,'0'-2,"1"1,0-1,-1 1,1-1,0 1,0-1,0 1,0 0,0-1,0 1,0 0,1 0,-1 0,0 0,1 0,-1 0,0 0,1 0,-1 1,1-1,0 1,-1-1,1 1,-1-1,1 1,3 0,53-8,-50 7,0 0,1 0,-1 1,0 0,1 0,-1 1,0 0,0 1,1 0,-1 0,0 1,8 3,-12-3,1 0,-1 0,1 0,-1 1,0 0,0 0,-1 0,1 0,-1 0,0 1,0-1,-1 1,1 0,-1 0,0 0,0 0,-1 0,2 9,1 5,-2-1,0 1,-1-1,-1 1,-1 0,0 0,-1-1,-2 1,0-1,0 0,-2 0,-11 25,4-15,-2 0,0-2,-2 0,-1 0,-1-2,-37 38,36-44,13-12,1 0,0 0,0 0,0 0,1 1,0 0,0 0,-5 11,10-17,0 0,-1 0,1 1,0-1,0 0,0 0,1 0,-1 0,0 0,0 1,1-1,-1 0,0 0,1 0,-1 0,1 0,0 0,-1 0,1 0,0 0,0 0,-1 0,1-1,0 1,0 0,0 0,0-1,0 1,0-1,0 1,0-1,0 1,0-1,0 0,1 1,-1-1,0 0,0 0,0 0,2 0,56 6,-53-6,42 1,-1-1,0-2,70-13,-76 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2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35,'0'-26,"0"39,0 43,0-45,0-1,1 1,0-1,1 1,0-1,4 11,-6-19,1 0,0 0,0 0,0 0,0 0,0 0,0 0,1 0,-1 0,1 0,-1-1,1 1,0-1,0 1,0-1,-1 1,1-1,0 0,1 0,-1 0,0 0,0-1,0 1,0-1,1 1,-1-1,0 1,1-1,-1 0,0 0,0-1,1 1,3-1,-1-1,0 0,0 0,0 0,-1-1,1 1,-1-1,0 0,0 0,0-1,0 1,0-1,-1 0,1 0,-1 0,4-9,7-10,19-44,-21 41,1 4,-3 20,-8 4,0 0,0 1,-1 0,1-1,-1 1,0 0,0 0,0 0,1 4,10 23,-9-24,0 1,0-1,1 1,0-1,0 0,0-1,1 1,0-1,0 0,1 0,-1 0,1-1,0 0,0 0,1 0,-1-1,1 0,0 0,0-1,0 1,0-2,0 1,0-1,12 1,33-7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0:23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226 275,'-1'-1,"-1"1,1-1,0 0,-1 1,1-1,0 0,0 0,-1 0,1 0,0 0,0 0,0-1,0 1,0 0,0 0,1-1,-1 1,0 0,1-1,-1 1,1-1,-1 1,1-1,0 1,-1-1,1 1,0-1,0-1,-2-45,3 39,1 1,0 0,1-1,0 1,0 0,0 1,1-1,0 1,1-1,0 1,0 0,0 1,1-1,0 1,0 1,1-1,0 1,10-7,-7 6,1-1,0 1,0 1,0 0,1 1,0 0,-1 0,1 2,1-1,-1 2,0-1,15 1,-22 2,-1-1,1 1,0 0,-1 0,1 1,-1-1,0 1,1 0,-1 0,0 1,0-1,0 1,-1 0,1 0,-1 0,1 0,-1 1,0-1,0 1,-1 0,1 0,-1 0,0 0,0 0,0 0,0 1,-1-1,1 1,-1-1,-1 1,1 0,-1-1,1 1,-1 0,0-1,-1 1,1 0,-1-1,0 1,0-1,-3 8,-36 56,30-54,1 1,0 0,1 0,-6 17,13-27,-1-1,1 0,0 1,1-1,-1 1,1-1,0 1,0-1,0 1,0-1,1 1,0-1,0 1,0-1,1 0,-1 1,1-1,0 0,5 7,0-2,0 0,1-1,0 1,1-2,0 0,14 9,-13-9,0 1,-1-1,1 1,-1 1,9 12,-16-19,-1 0,1-1,-1 1,0 0,0 0,0 0,0 0,0 1,0-1,-1 0,1 0,-1 0,1 1,-1-1,0 0,0 1,0-1,0 0,0 0,-1 1,1-1,-1 0,1 0,-1 0,0 1,0-1,0 0,0 0,0 0,-2 1,-2 3,0-1,-1 1,1-1,-1-1,0 1,0-1,-1 0,-11 5,-12 4,-1-2,0 0,-64 12,-100 3,170-23,-118 10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2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1 470,'0'-20,"0"-19,19-11,15-9,6-2,11 10,3 0,6 9,-8-2,1 6,-22 24,-16 13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3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18 591,'0'14,"-13"3,8-13,13-15,18-18,24-25,17-16,10-3,-1-2,-6 5,-16 1,-4 12,-10 9,2 13,-1 13,-6 9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8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39 270,'-29'0,"19"0,11 0,500-36,-254 11,1765-159,-1931 176,-5-1,1 3,76 5,-105 7,-27 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19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1 120,'637'1,"1063"-10,-636-61,-662 36,-302 27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3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122 221,'0'42,"1"129,-32 264,-16-79,38-332,8-24,1 0,0-1,-1 1,1 0,-1-1,1 1,-1 0,1-1,-1 1,1 0,0-1,-1 1,1-1,0 1,-1 0,1-1,0 1,0-1,-1 1,1-1,0 1,0-1,0 1,0-1,0 0,0 0,-11-54,-5-666,19 453,-3 255,1-1,0 1,1 0,0 0,1 0,0 1,1-1,0 1,7-14,-9 23,0-1,1 1,-1 0,0-1,1 1,0 0,-1 1,1-1,0 0,1 1,-1 0,0-1,1 2,-1-1,1 0,0 0,-1 1,1 0,0 0,0 0,0 0,0 1,0 0,0-1,0 1,0 1,0-1,0 0,0 1,0 0,0 0,-1 0,1 1,4 1,9 5,-1 0,0 1,-1 0,0 1,0 1,-1 1,-1 0,0 0,0 1,-2 1,1 0,10 19,-2-1,-2 1,0 1,-3 0,23 72,42 239,-71-288,-3 1,-2 0,-2-1,-8 66,-1-89,-3-14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1 237,'7'-20,"22"-13,26-2,23-7,26 3,14 2,-12 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4.4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154 656,'2'-136,"-5"-158,2 275,-1 0,-1 1,0-1,-9-25,10 38,-1 0,1 0,-1 1,0-1,-1 1,1-1,-8-7,9 11,0 0,-1 0,1 0,0 1,-1-1,1 1,-1-1,1 1,-1 0,0 0,1 0,-1 0,0 1,0-1,0 1,1-1,-6 1,6 1,-1-1,1 1,0-1,0 1,0 0,0 0,0 0,0 0,0 0,0 1,0-1,1 0,-1 1,0 0,1-1,-1 1,1 0,0 0,0 0,-1-1,1 1,0 1,1-1,-1 0,0 0,1 0,-1 0,0 4,-1 3,1 1,0-1,0 0,1 1,1 14,-1-19,1-1,0 1,0 0,0-1,1 1,-1-1,1 1,0-1,1 0,-1 0,1 0,-1 0,1 0,0-1,1 1,6 5,-3-5,-1 1,1-1,0 0,1-1,-1 0,1 0,-1-1,1 0,11 2,1-2,1 0,0-2,-1 0,1-1,0-1,-1-1,24-7,-33 7,1-1,-1 0,0-1,0 0,0-1,-1 0,0-1,0 0,-1-1,0 0,9-9,-2-2,-1-1,0 0,-2-2,13-25,-13 29,-13 18,1 0,-1 0,0 0,0-1,0 1,0 0,1 0,-1 0,0 0,0 0,0 0,1 0,-1 0,0 0,0 0,0 0,1 0,-1 0,0 0,0 0,0 0,1 0,-1 0,0 0,0 0,0 0,1 0,-1 0,0 0,0 1,0-1,0 0,1 0,-1 0,0 0,0 0,0 1,0-1,0 0,0 0,0 0,1 0,-1 1,6 35,-4-17,0-5,0 6,1-1,1 1,0-1,14 34,-15-47,-1-1,1 0,0-1,0 1,1 0,0-1,-1 0,2 0,-1 0,0 0,1 0,-1-1,1 0,0 0,0-1,0 1,1-1,-1 0,1 0,-1-1,10 2,-10-2,-1-1,0 1,1-1,-1 0,1 0,-1-1,0 1,1-1,-1 0,0 0,1-1,-1 1,0-1,0 0,0 0,3-2,-1-1,0 0,-1 1,0-2,0 1,0-1,-1 1,0-1,0 0,3-8,5-13,-1-2,-1 1,10-56,-9 39,-11 44,0 1,-1-1,1 1,0-1,0 1,0 0,0-1,0 1,1-1,-1 1,0-1,0 1,0-1,0 1,0-1,1 1,-1 0,0-1,0 1,1 0,-1-1,0 1,0-1,1 1,-1 0,1 0,-1-1,0 1,1 0,-1 0,0-1,1 1,-1 0,1 0,-1 0,1 0,-1 0,1-1,-1 1,0 0,1 0,-1 0,1 0,-1 0,1 0,-1 1,1-1,-1 0,1 0,-1 0,0 0,1 1,-1-1,1 0,-1 0,0 1,1-1,-1 0,0 0,1 1,-1-1,0 0,1 1,-1-1,0 1,0-1,1 0,-1 2,20 34,-16-29,5 10,1 0,21 27,-5-15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4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5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1,'0'6,"6"10,3 14,0 16,11 20,3 12,-3 6,8-4,0-3,-6-8,1-9,-3-1,-6-11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2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81,'0'-14,"0"-10,0-8,0 21,0 20,0 27,0 15,0 5,0 0,0 3,0 6,13-9,5-7,6-12,5-12,11-23,-1-26,-7-9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5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1 102,'6'0,"16"-14,24-3,18 0,10-3,7 1,-11 5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6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12,'-18'-6,"17"5,1 1,-1-1,1 1,-1-1,0 1,1-1,-1 1,0 0,1 0,-1-1,0 1,1 0,-1 0,0 0,1 0,-1-1,0 1,0 0,1 0,-1 1,0-1,0 0,1 0,-1 0,0 0,1 1,-1-1,0 0,1 1,-1-1,0 0,1 1,-1-1,1 1,-1-1,1 1,-1-1,1 1,-1-1,1 1,-1 0,1-1,0 1,-1 0,1 0,-5 9,0-1,1 1,1 1,0-1,0 0,1 1,0 0,-1 13,1 11,3 45,4-32,3 0,1 0,3-1,1-1,3 0,2-1,1-1,41 68,-59-111,-1 0,1 0,-1 0,1 0,-1 0,1 0,0 0,0 0,-1 0,1 0,0 0,0-1,0 1,0 0,0 0,0-1,0 1,0-1,0 1,1-1,-1 1,2-1,-2 0,0-1,-1 1,1-1,0 1,0-1,0 0,-1 1,1-1,0 0,-1 0,1 0,-1 0,1 1,-1-1,1 0,-1 0,1 0,-1 0,0 0,0 0,1-1,9-76,-8 56,0 6,0 0,1-1,1 1,1 0,0 0,11-21,-13 31,0 1,1 0,-1 0,1 0,1 1,-1-1,0 1,1 0,0 0,0 0,0 1,1 0,-1 0,1 0,-1 1,1 0,0 0,0 0,0 1,11-2,-7 2,0 1,0 0,0 1,0 0,0 0,0 1,0 1,0 0,-1 0,1 0,-1 1,0 1,14 8,-6-2,-1 1,0 1,0 0,-2 1,24 28,-11-5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7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0,'4'95,"24"127,-27-213,-1-5,1 1,0 0,0 0,0-1,0 1,1 0,-1-1,1 0,0 1,1-1,3 5,-6-8,0-1,1 0,-1 0,0 0,0 0,1 1,-1-1,0 0,0 0,1 0,-1 0,0 0,0 0,1 0,-1 0,0 0,1 0,-1 0,0 0,0 0,1 0,-1 0,0 0,0 0,1-1,-1 1,0 0,0 0,1 0,-1 0,0 0,0-1,1 1,-1 0,0 0,0 0,0-1,1 1,-1 0,0 0,0-1,0 1,0 0,0 0,0-1,0 1,1-1,5-17,-4 12,7-22,4-10,20-44,-29 73,0 1,1-1,0 1,0 1,0-1,1 1,1 0,-1 0,1 1,15-12,-20 17,1-1,-1 0,1 1,-1-1,1 1,0 0,0 0,0 0,0 0,-1 0,1 1,0-1,0 1,0 0,0 0,0 0,0 0,0 1,0-1,0 1,0 0,0 0,0 0,0 0,-1 0,1 0,0 1,-1 0,1-1,3 4,1 4,1 0,-1 0,-1 1,0 0,0 0,6 15,13 22,-25-47,0 0,0 1,0-1,0 0,1 1,-1-1,0 1,0-1,0 0,1 1,-1-1,0 0,0 0,1 1,-1-1,0 0,0 1,1-1,-1 0,0 0,1 0,-1 1,0-1,1 0,-1 0,1 0,-1 0,0 0,1 0,-1 0,1 0,-1 0,0 0,1 0,-1 0,1 0,-1 0,0 0,1 0,-1 0,0 0,1-1,-1 1,0 0,1 0,-1 0,0-1,1 1,-1 0,0 0,1-1,-1 1,0 0,0-1,1 1,-1 0,0-1,0 1,0 0,0-1,0 1,1 0,-1-1,0 1,0-1,0 1,0 0,0-1,0 0,5-30,-4 1,-1 12,1 0,1 0,5-25,-6 39,0 0,0 1,1-1,-1 1,1-1,-1 1,1-1,0 1,0 0,1 0,-1 0,1 0,-1 0,1 1,0-1,0 1,0 0,0 0,1 0,-1 0,7-2,-7 3,-1 1,1 0,0 0,-1 0,1 0,0 0,-1 1,1-1,-1 1,1-1,-1 1,1 0,-1 0,0 1,1-1,-1 0,0 1,0-1,0 1,0 0,0-1,0 1,2 3,38 51,-40-53,32 54,-5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7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272 72,'0'-5,"0"-1,0 1,-1 0,1 0,-1-1,-1 1,1 0,-3-7,3 11,0 0,0 0,1 0,-1 0,0-1,0 1,0 0,0 1,0-1,-1 0,1 0,0 0,0 1,0-1,-1 0,1 1,0-1,-1 1,1 0,-1-1,1 1,0 0,-1 0,1 0,-1 0,1 0,0 0,-1 0,1 1,-1-1,1 0,0 1,-1-1,1 1,0 0,0-1,-2 2,-8 4,0 1,1 1,0-1,0 2,0-1,1 1,1 1,0-1,0 1,1 1,-11 20,0 2,2 0,-22 69,37-100,-5 16,1 0,-4 27,9-41,-1 0,1 0,0 0,0 0,0 0,0-1,1 1,-1 0,1 0,0 0,0 0,1-1,-1 1,1 0,0-1,0 1,4 5,-5-8,0 0,1 0,-1 0,0 0,0 0,1 0,-1-1,0 1,1 0,-1-1,0 1,1-1,-1 0,1 1,-1-1,1 0,-1 0,1 0,-1 0,1 0,1-1,1 0,0 0,0 0,0-1,0 1,0-1,0 0,5-5,6-4,-1-1,21-24,-30 31,11-15,-12 14,0 1,0 1,0-1,1 0,0 1,5-4,-9 7,1 0,-1 1,0-1,1 1,-1-1,1 1,-1 0,1-1,-1 1,0 0,1 0,-1 0,1 0,-1 0,1 0,-1 1,1-1,-1 0,1 1,-1-1,0 1,1 0,-1-1,0 1,0 0,1 0,-1 0,0 0,0 0,0 0,1 1,5 5,0-1,1 1,-1-1,1-1,1 1,-1-1,1-1,0 0,0 0,0 0,0-1,1-1,18 3,15-4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7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7,'0'-6,"0"10,0 26,0 26,7 18,2 9,-1 4,6 0,-1 0,-1-10,9-10,2-4,-3-19,-5-17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8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0 204,'0'-14,"14"-3,17-7,17 2,13-9,10 0,6 0,-4 4,0 20,-13 19,-17 19,-15 12,-13 5,-8 8,0-6,-1-11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8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32,'0'-13,"0"-5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8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66,'0'-3,"0"0,0 0,0 0,-1 0,0 0,0 0,1 0,-2 0,1 1,0-1,-1 0,1 1,-1-1,0 0,1 1,-1 0,0 0,-1-1,1 1,-3-2,3 3,0 0,1 0,-1 0,0 1,0-1,0 1,0-1,0 1,0-1,0 1,0 0,0 0,0 0,0 0,0 0,0 1,0-1,0 0,0 1,0 0,0-1,0 1,0 0,1 0,-1 0,0 0,1 0,-1 1,0-1,1 0,-3 3,-5 7,0 0,0 0,1 0,0 1,1 1,1-1,0 1,0 0,2 1,-1-1,2 1,0 0,0 0,1 0,1 0,1 24,0-30,1 1,0-1,0 0,1 0,0 1,1-1,0 0,0-1,0 1,1 0,1-1,-1 0,1 0,0 0,0-1,1 0,0 0,0 0,1 0,-1-1,1 0,0-1,1 0,-1 0,1 0,-1-1,1 0,0 0,11 1,-10-2,1 0,0-1,0 0,0 0,0-1,0-1,0 0,-1 0,1 0,0-2,0 1,-1-1,0-1,1 1,-1-2,-1 1,1-1,-1 0,1-1,-2 0,1-1,-1 1,1-1,-2-1,12-15,12-22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9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1,'7'13,"1"25,21 18,4 7,3 7,-3-4,-9-4,-1-15,-4-7,-6-24,-5-16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49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2 217,'-1'-25,"0"6,1 0,1 0,0 0,2 0,5-22,-8 38,1 0,0 0,0 0,1 0,-1 1,0-1,1 0,0 1,-1-1,1 1,0 0,0 0,0-1,1 1,-1 1,1-1,-1 0,1 0,-1 1,1 0,0-1,0 1,-1 0,1 0,0 1,0-1,0 1,0-1,0 1,0 0,0 0,0 0,0 1,0-1,0 1,0-1,0 1,0 0,5 2,-1 0,-1 1,1-1,-1 1,0 0,0 1,0-1,-1 1,1 0,-1 1,0-1,-1 1,1 0,-1 0,0 0,-1 1,0 0,0-1,3 10,0 1,0 1,-2 0,0 0,-1 0,0 1,-1 21,-2-31,-1 0,-1 0,0 0,0-1,0 1,-1-1,0 1,-1-1,0 0,0 0,-1-1,-7 11,9-14,0 0,0-1,0 1,0-1,-1 1,0-1,1 0,-1 0,0-1,-1 1,1-1,0 0,-1 0,1 0,-1-1,0 0,1 0,-1 0,0 0,0-1,0 1,1-1,-9-1,-13-8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3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25,'0'-24,"0"32,0 44,-1 32,-1-27,2 0,3 0,2 0,13 61,-17-118,-1 0,0-1,0 1,0 0,0 0,0 0,0 0,1 0,-1 0,0 0,0 0,0 0,0 0,0 0,0 0,1 0,-1 0,0 0,0 0,0 0,0 0,0 0,1 0,-1 0,0 0,0 0,0 0,0 0,0 0,0 0,1 0,-1 0,0 1,0-1,0 0,0 0,0 0,0 0,0 0,0 0,0 0,1 1,-1-1,0 0,0 0,0 0,0 0,0 0,0 1,0-1,0 0,0 0,0 0,0 0,0 0,0 0,0 1,0-1,0 0,0 0,0 0,4-18,1-27,-5 6,0 20,1 0,0 0,4-19,-4 32,1 1,-1 0,1-1,0 1,0 0,1 0,0 0,0 1,0-1,0 1,0-1,1 1,0 0,8-6,-1 2,1 2,0 0,0 0,0 1,1 0,-1 1,1 1,0 0,0 1,0 0,25 0,-26 2,-1 0,0 0,1 2,-1-1,0 2,0-1,0 1,0 1,0 0,-1 1,1 0,-1 0,-1 1,12 8,-10-4,0 1,0 0,-1 1,-1 0,0 0,-1 1,0 0,0 1,-2 0,7 17,-13-12,-1-19,1 1,0-1,-1 0,1 0,0 0,-1 0,1 1,-1-1,1 0,0 0,-1 0,1 0,-1 0,1 0,0 0,-1 0,1 0,-1 0,1 0,-1 0,1 0,0 0,-1-1,1 1,0 0,-1 0,1 0,-1-1,1 1,0 0,-1 0,1-1,0 1,0 0,-1 0,1-1,0 0,-18-16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0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79 351,'14'0,"3"13,13 11,2 15,1 1,-5 0,-13-7,-10-8</inkml:trace>
  <inkml:trace contextRef="#ctx0" brushRef="#br0" timeOffset="1">1 38,'0'-14,"7"3,8 4,2 2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0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1,'7'0,"2"13,12 12,4 7,9 19,1 13,-1 4,-5-5,6 8,-4-1,0-7,-5 0,-7-5,-7-31,-5-21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0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49,'0'-14,"13"-3,18 0,4 16,8 9,-2 17,-8 16,-10 15,-22-2,-25-4,-14-10,-15-12,-11-17,5-18,13-13,14-5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1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45 314,'3'0,"0"-1,0 0,0 1,1-1,-1 0,0 0,0-1,0 1,-1-1,1 0,0 1,-1-1,1 0,-1 0,4-5,29-39,-26 32,-1-2,-1 1,0-1,8-32,-13 43,-1-1,1-1,-1 1,-1 0,1 0,-1 0,0 0,0-1,-1 1,0 0,0 0,0 0,-1 0,0 0,0 0,-6-10,7 15,0 0,0-1,1 1,-2 0,1-1,0 1,0 0,0 0,0 0,-1 0,1 0,0 1,-1-1,1 0,-1 0,1 1,-1-1,1 1,-1 0,0-1,1 1,-1 0,-2 0,1 0,0 1,1 0,-1 0,1 0,-1 0,1 0,-1 0,1 1,0-1,-1 1,1 0,-3 3,-2 3,0-1,1 1,0 0,1 1,-1 0,-5 15,0 4,3 0,0 1,2 0,-4 38,8-53,1 1,1-1,0 0,1 0,0 0,2 1,-1-1,2-1,-1 1,2 0,7 14,-11-25,1 0,0 1,0-1,0 0,1 0,-1 0,1-1,0 1,0-1,0 1,0-1,0 0,0 0,0 0,1-1,-1 1,1-1,0 1,6 0,-3-1,-1-1,0 0,1-1,-1 1,0-1,1 0,-1-1,0 1,0-1,12-6,-1-1,-1 0,1-2,-1 0,-1 0,0-2,23-24,6-17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1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0,'2'71,"2"0,4 0,2-1,4-1,26 80,-37-140,1 1,0-1,1 0,0 0,0 0,1-1,0 1,0-2,1 1,15 13,-18-18,-1-1,1 1,0-1,0 0,0 0,0 0,0 0,1-1,-1 1,0-1,1 0,-1 0,1-1,-1 0,1 0,-1 0,1 0,-1 0,1-1,-1 0,1 0,-1 0,0-1,1 1,-1-1,6-3,-4 0,0 0,0 1,-1-2,1 1,-1-1,-1 0,1 0,-1 0,0 0,0-1,-1 1,0-1,0 0,-1 0,1-1,1-14,2-10,-2-1,1-45,-5 73,-1 2,1 1,0-1,0 1,0-1,0 1,1-1,-1 1,1-1,-1 1,1-1,0 1,0 0,2-5,-1 8,-1-1,1 0,-1 0,1 1,-1-1,1 1,-1-1,1 1,-1 0,1-1,-1 1,0 0,1 0,-1 0,0 0,0 0,0 0,0 1,0-1,0 0,1 3,10 8,0-1,1 0,0-1,1-1,0 0,0 0,29 11,-1-6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2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16,'0'-7,"0"-1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2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0 317,'2'205,"-1"-217,1-21,2 0,1 0,1 0,2 1,18-46,-24 74,0 0,0 0,0 0,1 0,-1 0,1 1,0-1,0 1,1 0,-1 0,1 0,-1 0,1 0,0 1,0 0,0 0,1 0,-1 0,0 1,1-1,-1 1,1 0,-1 1,1-1,-1 1,1 0,0 0,-1 0,1 0,-1 1,1 0,-1 0,1 0,-1 1,0-1,1 1,-1 0,0 0,0 1,0-1,-1 1,1 0,-1 0,1 0,-1 0,0 1,0-1,4 7,7 10,2-2,0 1,1-2,39 30,-52-43,1 0,1 0,-1-1,0 0,1 0,0-1,-1 0,1 0,0 0,0 0,0-1,1 0,-1-1,0 1,0-1,1 0,-1 0,0-1,0 0,0 0,0-1,0 1,0-1,0-1,7-3,-1-3,0 1,-1-2,0 0,-1 0,0-1,0 0,-1-1,-1 0,0 0,-1-1,0 0,-1 0,7-21,-10 24,0 0,-1 0,0 0,0 0,-1-1,-1 1,0 0,-2-21,1 25,0 0,-1 0,0 0,0 0,-1 0,1 0,-1 1,0-1,-1 1,1 0,-1 0,0 0,0 0,-1 1,-6-6,10 9,0 0,-1 0,1 1,0-1,0 0,0 1,-1-1,1 0,0 1,-1 0,1-1,0 1,-1 0,1 0,-1 0,1 0,0 0,-1 0,1 0,-1 0,1 0,0 1,-1-1,1 0,0 1,-1-1,1 1,0 0,0-1,-1 1,1 0,0 0,0 0,0 0,0 0,0 0,0 0,0 0,1 0,-1 1,0-1,0 2,-4 6,0 0,1 1,0-1,-4 14,8-23,-4 14,0-1,1 1,0-1,1 1,-1 21,3-30,1-1,-1 1,1-1,0 1,0-1,0 0,0 1,1-1,-1 0,1 0,0 0,1 0,-1 0,1 0,0-1,-1 1,2-1,-1 0,0 0,8 5,3 0,1 0,1-2,-1 0,1 0,0-2,0 0,0 0,1-2,-1 0,1-1,0-1,-1 0,1-1,-1-1,1-1,-1 0,0-1,0-1,0 0,25-13,11-18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3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51 915,'-2'0,"0"0,0 0,0 0,0-1,0 1,0 0,0-1,0 1,0-1,0 0,1 1,-1-1,0 0,0 0,1 0,-1-1,0 1,1 0,-1-1,1 1,-1-1,1 1,0-1,0 1,0-1,0 0,0 0,0 0,0 1,1-1,-1 0,1 0,-1 0,1 0,0 0,-1 0,1 0,0 0,1 0,-1 0,0 0,0 0,1 0,-1 0,1 0,0 0,0 0,-1 0,1 0,0 1,1-1,-1 0,3-2,8-9,1 1,0 0,1 1,1 1,-1 0,2 1,-1 0,1 2,18-7,159-60,326-78,-121 41,-278 72,145-69,-198 77,282-150,-298 149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3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1,'0'7,"13"28,18 22,10 21,-2 24,12 35,-2 26,11 7,-6-14,2-19,-9-13,-6-21,-9-21,-11-12,-8-24,-7-20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8:54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2387,'18'-2,"0"0,-1-1,1 0,-1-2,0 0,21-10,17-4,103-37,168-84,142-100,-80 38,62-36,-157 80,153-54,-281 137,166-72,146-70,-418 188,762-336,-267 149,-474 179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3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1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580 1,'0'13,"0"12,-14 14,-17 14,-10 18,-12 10,-3 5,-5 1,0-2,-1-7,1-18,13-6,7-12,11-33,10-17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39:31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0,'0'7,"14"16,3 9,27 14,11 19,10 11,1 6,2 3,10 6,-2 2,0-9,-8 1,-14-27,-17-23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47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1 195,'0'13,"0"18,0 17,0 14,6-4,3-6,12-10,17-14,15-11,24-8,40-33,40-31,26-27,2-13,-17-3,-24 15,-37 14,-36 20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3:4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72,'0'13,"0"25,-7 19,-2 6,1-1,1 3,9 10,17-8,12-15,21-16,28-15,47-31,61-40,46-45,23-39,7-37,-41 11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4:15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1 221,'0'7,"0"9,0 14,0 10,6-3,16-7,11-8,13-9,18-13,32-26,33-29,8-18,-14 3,-26 7,-24 14,-11 15,-10 8,-12 7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1T08:46:51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2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0,'0'7,"0"16,0 23,0 17,-7 18,-2 9,1 2,1-2,-5-8,0-6,3-9,1-9,3-27,3-20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28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0,'0'7,"0"15,0 18,0 14,0 19,0 10,0 4,0 1,0-8,0-12,0-3,0-6,14-13,3-9,0-16,-3-12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29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1,'0'6,"7"3,15 19,10 6,14 9,5-2,1 6,4-6,1 3,-5-5,4-3,-2-7,-10-3,-12-12,-12-21,-10-17,-5-4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29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0,'0'7,"0"15,0 24,0 24,0 20,-13 15,-5 2,1 4,3 2,5-11,3-16,2-30,3-44,1-24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4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8,'7'-7,"2"18,-1 13,-1 17,-3 14,6 18,1 9,-2-2,-2-8,-3-3,-1 0,-2-25,0-40,-1-21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2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123 898,'1'0,"0"0,0 0,-1 0,1-1,0 1,0 0,0 0,0-1,-1 1,1 0,0-1,0 1,-1-1,1 1,0-1,-1 1,1-1,-1 0,1 1,0-1,-1 0,1 1,-1-1,0 0,1 0,-1 0,0 1,1-1,-1 0,0 0,0 0,0 0,0 1,0-1,0 0,0 0,0 0,0 0,0 0,0 1,0-1,-1 0,1 0,0 0,-1 1,1-1,0 0,-1 0,1 1,-1-1,1 0,-1 1,0-1,1 0,-1 1,1-1,-1 1,0-1,0 1,0-1,-1 0,-1 0,1 0,0 0,0 0,-1 0,1 1,-1-1,1 1,0 0,-1 0,1-1,-1 2,1-1,-1 0,1 0,-1 1,1-1,0 1,-1 0,1 0,0 0,0 0,-1 0,1 0,0 1,0-1,0 1,0-1,1 1,-1 0,0-1,1 1,-1 0,-1 4,-3 2,0 1,1 0,0 0,1 0,0 0,0 1,-2 13,2-8,1 0,1 1,0-1,1 1,0-1,2 1,0-1,4 25,-3-35,0 1,0 0,0-1,0 1,1-1,0 0,0 0,0 0,1-1,0 1,0-1,0 1,0-1,1-1,-1 1,1-1,0 1,0-1,0-1,1 1,-1-1,1 0,-1 0,1 0,8 1,-3-2,0 0,0-1,0 0,1 0,-1-2,0 1,-1-1,1-1,0 1,0-2,-1 0,0 0,0-1,0 0,0-1,-1 0,10-8,0-1,-1 0,-1-1,-1-1,0-1,-1 0,-1-1,13-23,-17 24,0-1,-1-1,-1 0,-1 0,-1 0,-1-1,-1 0,3-35,-7 65,1-1,0 1,0-1,0 1,1-1,1 1,-1-1,1 0,1 0,0 0,0 0,0-1,1 1,0-1,0 0,1-1,0 1,0-1,13 9,-13-10,0-1,1 0,0 0,0-1,0 1,1-2,-1 1,1-1,-1 0,1 0,0-1,-1 0,1-1,0 0,0 0,0 0,0-1,-1 0,1-1,0 0,-1 0,1 0,9-5,-7 2,0 0,-1-1,1 0,-1 0,-1-1,1 0,-1-1,0 0,-1 0,0 0,11-18,-15 22,-1 0,-1 0,1 0,-1 0,1 0,-1 0,0 0,0-1,-1 1,0 0,1 0,-1-1,-1 1,1 0,-1-1,1 1,-1 0,0 0,-1 0,1 0,-1 0,0 0,0 0,0 0,0 0,-1 1,1-1,-1 1,0 0,0 0,0 0,-7-4,1 0,0 1,-1 1,0-1,0 2,0-1,0 1,-1 1,-18-4,-11-4,38 11,0-1,0 1,1-1,-1 1,0-1,0 0,1 0,-1 0,0 0,1 0,-1 0,1 0,-1 0,1-1,0 1,0-1,-1 1,1-1,0 1,-1-4,2 3,0 1,0-1,-1 0,2 1,-1-1,0 0,0 1,1-1,-1 0,0 1,1-1,0 0,-1 1,1-1,0 1,0-1,0 1,1-2,7-7,1 0,0 0,0 1,17-11,-21 15,23-17,-11 8,0 0,0 1,40-19,-53 29,0 1,0 0,0 1,1-1,-1 1,0 0,0 1,1-1,-1 1,1 0,-1 0,0 0,1 1,-1 0,0 0,1 1,-1-1,0 1,0 0,0 0,7 5,3 5,-1 1,0 0,-1 1,0 0,-1 1,-1 0,0 1,13 27,-22-40,0 1,0-1,0 0,1 1,-1-1,1-1,0 1,-1 0,1-1,1 1,-1-1,0 0,0 0,8 3,-9-4,0-1,0 0,-1 0,1 0,0 0,0-1,0 1,-1 0,1-1,0 1,0-1,-1 0,1 1,0-1,-1 0,1 0,-1 0,1 0,-1 0,1-1,-1 1,0 0,0-1,0 1,0 0,0-1,0 0,0 1,0-1,0 0,-1 1,2-4,3-10,0-1,0 1,-2-1,0 1,1-19,-2 13,1 0,7-24,-9 43,-1 1,0-1,1 0,-1 0,1 1,-1-1,1 0,0 1,0-1,0 0,0 1,0-1,0 1,0 0,1-1,-1 1,0 0,1 0,-1 0,1 0,0 0,-1 0,1 0,-1 0,1 1,0-1,0 1,0-1,-1 1,1 0,0-1,0 1,0 0,-1 0,1 0,0 1,0-1,0 0,0 1,-1-1,1 1,0 0,-1-1,1 1,3 2,7 5,1 0,-1 1,0 0,16 18,-17-18,1 2,0 0,1-1,1-1,-1 0,18 8,-28-15,0-1,0 1,0-1,0 0,0 0,0 0,0 0,0-1,0 1,0-1,0 1,1-1,-1 0,0-1,0 1,1 0,-1-1,0 0,0 0,0 0,0 0,0 0,0-1,0 1,-1-1,1 0,0 1,-1-1,1-1,-1 1,0 0,3-4,0-2,0 0,-1 0,0-1,-1 1,0-1,0 0,-1 0,0 0,0 0,0-17,-2-6,-7-58,0-13,7 98,0 1,0 0,0 0,1 0,0 0,0 0,0 0,0 0,1 1,0-1,-1 0,1 1,1-1,-1 1,0-1,1 1,0 0,0 0,0 0,4-2,-2 2,0 0,0 0,0 1,1 0,-1 0,1 1,-1-1,1 1,0 1,-1-1,1 1,0 0,6 0,-2 1,0 0,0 1,0 0,0 0,-1 1,1 0,-1 1,0 0,0 1,0 0,0 0,-1 0,0 1,0 1,-1-1,12 14,-13-10,0 2,-1-1,-1 0,1 1,-2 0,0 0,3 24,-3-21,-6-77,6-82,-3 139,0 0,1 0,0 0,1 0,-1 0,1 0,0 0,0 1,0-1,0 1,1-1,0 1,0 0,0 0,0 1,1-1,0 0,0 1,-1 0,2 0,-1 0,0 1,8-4,-5 3,0 1,1 0,-1 1,1-1,-1 1,1 1,-1 0,1 0,-1 0,1 1,-1 0,1 0,-1 1,1 0,6 3,6 3,0 2,-1 0,0 1,-1 1,33 28,-39-31,-2 1,1 1,-1 0,-1 0,0 1,-1 0,0 0,-1 1,11 25,-10-3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3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16,'0'-7,"0"-2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5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1389,'-7'-6,"0"0,-1 0,1 0,-1 1,0 0,-1 1,1 0,-1 0,-11-3,18 6,-1 0,0 0,0 1,0-1,0 1,1 0,-1-1,0 1,0 0,0 1,0-1,0 0,0 1,0 0,1 0,-1 0,0 0,0 0,1 0,-1 1,1-1,-1 1,1 0,0-1,-1 1,1 0,0 1,0-1,1 0,-1 0,0 1,1-1,-2 4,-1 2,1 1,0 0,0 0,1 0,0 0,0 1,1-1,1 0,0 1,0-1,0 0,1 1,1-1,-1 0,2 0,2 10,-5-19,1 1,-1-1,0 1,0 0,1-1,-1 1,1-1,-1 1,0-1,1 1,-1-1,1 1,-1-1,1 1,-1-1,1 1,0-1,-1 0,1 1,-1-1,1 0,0 0,-1 0,1 1,0-1,-1 0,1 0,0 0,1 0,15-15,14-41,-25 43,5-8,-2 0,0-1,-1 0,-1 0,-1 0,-1-1,-1 0,-1 0,-1-1,-1 1,-1 0,-1-1,-1 1,-1 0,-7-29,-1 14,-20-51,25 75,0 1,-1 0,-1 0,0 0,0 1,-1 1,-11-12,19 22,1 0,-1 0,0 0,0 0,-1-1,1 1,0 1,0-1,0 0,-1 0,1 0,0 1,-1-1,1 0,-1 1,1-1,-1 1,1 0,-1 0,1-1,-1 1,1 0,-1 0,-2 1,3 0,0 0,-1 0,1 0,0 0,0 1,0-1,1 0,-1 0,0 1,0-1,1 1,-1-1,1 1,-1-1,1 1,0-1,-1 1,1-1,0 3,-1 9,1 0,0 0,1-1,4 20,0-14,0 0,1-1,1 1,1-1,1-1,0 0,1 0,0-1,1 0,1 0,1-2,14 14,-6-9,1 0,1-1,1-1,0-1,1-2,1 0,32 11,-49-21,0 0,0 0,0-1,0 0,1-1,-1 0,1 0,-1-1,12-1,-17 0,0 0,0 0,-1 0,1 0,0-1,0 0,-1 1,1-1,-1-1,0 1,0 0,0-1,0 0,0 0,0 0,-1 0,1 0,-1 0,0-1,0 1,0-1,0 1,-1-1,2-4,2-8,-1 1,-1-1,0 1,0-28,-2 35,-1 1,0-1,-1 0,1 1,-1-1,-1 1,0-1,0 1,0 0,-1 0,-5-10,8 17,0-1,0 1,0 0,0 0,-1-1,1 1,0 0,0 0,0 0,-1-1,1 1,0 0,-1 0,1 0,0-1,0 1,-1 0,1 0,0 0,-1 0,1 0,0 0,-1 0,1 0,0 0,0 0,-1 0,1 0,0 0,-1 0,1 0,0 0,-1 0,1 0,0 0,-1 0,1 1,0-1,0 0,-1 0,1 0,0 1,0-1,-1 0,1 0,0 0,0 1,0-1,-1 0,1 1,0-1,0 0,0 0,0 1,0-1,0 0,0 1,-1-1,1 0,0 1,-7 21,4-9,0 0,1 0,1 0,0 0,0 0,3 24,-1-32,0-1,0 1,0-1,1 0,-1 0,1 0,0 0,0 0,0 0,1 0,-1 0,1-1,0 0,0 1,1-1,-1 0,0 0,1-1,0 1,0-1,-1 0,1 0,9 3,-3-2,1 0,-1-1,1 0,0-1,0 0,0-1,-1 0,1-1,0 0,0 0,-1-2,1 1,-1-1,1 0,-1-1,0-1,0 1,-1-1,0-1,17-12,-18 12,0-1,-1 0,0 0,0 0,-1-1,1 0,-2 0,1-1,-1 1,0-1,-1 0,0-1,-1 1,0-1,0 0,-1 1,0-1,-1 0,0 0,0 0,-1-1,-3-18,1 22,0 0,-1 0,1 1,-1-1,-1 1,0-1,1 1,-2 0,1 1,-1-1,0 1,-9-8,9 8,-1-1,1 0,0 1,0-2,0 1,1-1,0 1,-3-9,6 13,1 0,0 0,-1 0,1 0,0 0,0 0,0 0,0 0,1 1,-1-1,1 0,-1 0,1 0,-1 0,1 0,0 0,0 1,0-1,0 0,0 1,0-1,1 1,-1-1,0 1,1-1,-1 1,1 0,-1 0,1 0,0 0,0 0,-1 0,1 0,0 1,4-2,6-2,0 0,0 1,0 0,17-1,-21 3,0 0,-1 1,1 0,0 0,0 1,-1 0,1 1,-1-1,1 1,-1 1,0-1,1 1,7 5,-5-1,1 1,-1 0,-1 0,1 1,-2 0,1 1,9 14,-9-12,0-1,1 0,0 0,0-1,2 0,-1-1,1-1,0 0,1 0,15 6,-18-10,-1 0,1-1,0-1,0 0,0 0,0-1,1 0,-1 0,0-1,1-1,-1 0,0 0,0-1,0-1,12-3,-9 1,0-1,0 0,-1-1,1 0,-2-1,1 0,-1-1,0 0,-1-1,0 0,0-1,-1 0,-1 0,0-1,0 0,-1-1,-1 1,0-1,-1-1,0 1,-1-1,0 0,-2 0,1 0,-2 0,0 0,0 0,-1 0,-1-1,-1 1,0 0,-5-18,7 29,-1 0,0 0,0 0,0 0,-1 0,1 0,-1 1,1-1,-1 1,0-1,0 1,0-1,0 1,0 0,-1 0,1 0,-1 1,1-1,-1 0,0 1,1 0,-1-1,-4 0,4 2,0 0,0 0,1 1,-1-1,1 0,-1 1,0 0,1 0,-1 0,1 0,-1 0,1 0,0 1,0-1,-1 1,1 0,0-1,0 1,1 0,-1 0,0 0,0 1,1-1,0 0,-1 0,1 1,-1 2,-3 4,1 1,0-1,0 1,1 0,0 0,1 0,0 0,1 0,0 1,0-1,1 0,0 1,3 15,-1-20,-1-1,1 1,0-1,0 1,1-1,0 0,-1 0,2 0,-1-1,1 1,-1-1,1 0,0 0,1 0,-1 0,1-1,-1 0,1 0,0 0,0 0,1-1,-1 0,0 0,1 0,11 1,-3-1,0 0,1-1,-1-1,1 0,-1-1,1-1,-1 0,0-1,0-1,0 0,19-8,-14 3,0 0,0-1,-1 0,-1-2,0 0,-1-1,20-20,-29 26,-1 0,-1-1,1 1,-1-1,-1 0,0 0,6-16,-9 22,0 0,0-1,0 1,-1 0,1-1,-1 1,1-1,-1 1,0-1,0 1,0-1,0 0,-1 1,1-1,-1 1,1 0,-1-1,0 1,0-1,0 1,0 0,-1 0,1 0,-1 0,1 0,-1 0,1 0,-1 0,0 0,0 1,0-1,-4-2,4 3,1 1,-1-1,1 0,-1 0,0 1,0-1,1 1,-1 0,0-1,0 1,0 0,1 0,-1 0,0 0,0 0,0 1,1-1,-1 0,0 1,0-1,1 1,-1 0,-1 0,0 2,0-1,0 0,0 1,0 0,1 0,-1 0,1 0,0 0,0 0,-3 6,0 2,1 1,-1 0,2 0,0 1,-3 20,6-27,0-1,1 1,0-1,0 1,0-1,0 1,1-1,0 0,0 0,3 7,-4-11,-1 0,1 0,0 0,-1 0,1 0,0 1,-1-1,1 0,0-1,0 1,0 0,0 0,0 0,0 0,0-1,0 1,1-1,-1 1,0-1,0 1,0-1,1 1,-1-1,0 0,0 0,1 0,-1 0,0 0,1 0,-1 0,0 0,0 0,1-1,-1 1,0 0,0-1,1 1,-1-1,0 0,0 1,0-1,0 0,0 1,0-1,0 0,0 0,0 0,0 0,1-2,1-2,1 0,0 0,-1 0,0 0,-1-1,1 0,-1 1,0-1,0 0,1-9,7-67,-9 63,2-28,-2 0,-2 0,-2 0,-9-51,7 75,0 0,-2 0,0 0,-1 1,-2 0,0 0,-1 1,-1 1,-30-38,38 53,0 0,0 1,-1 0,1 0,-1 0,-10-5,13 8,1 0,0 1,0-1,0 1,-1 0,1-1,0 1,0 0,-1 0,1 0,0 0,-1 0,1 0,0 0,0 0,-1 0,1 1,0-1,0 1,-1-1,1 1,0-1,0 1,0-1,0 1,0 0,0 0,0 0,0 0,0 0,0 0,0 0,1 0,-1 0,0 0,1 0,-1 0,0 0,0 2,-1 5,-1 0,1 0,1 0,0 0,0 1,0-1,1 0,0 0,1 1,-1-1,2 0,-1 0,1 0,1 0,3 11,7 13,0-1,27 43,-12-28,3-2,2-1,1-1,2-2,50 42,-27-32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32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148 701,'-1'2,"1"-1,-1 0,1 1,-1-1,0 1,1-1,-1 0,0 1,0-1,0 0,0 0,0 0,0 0,0 0,0 0,-1 0,1 0,0 0,0 0,-1-1,1 1,-1-1,1 1,-1-1,1 1,-1-1,1 0,-1 0,1 1,-1-1,1 0,-3-1,-1 2,0-1,0 0,0 0,-1-1,1 1,0-1,0 0,-7-3,8 2,0 0,1 0,-1-1,1 1,0-1,0 0,0 0,0 0,0 0,0-1,1 1,0-1,0 1,0-1,0 0,0 0,1 0,0 0,0 0,0 0,0 0,0 0,1 0,0 0,0-1,0 1,0 0,1 0,0 0,0-1,0 1,0 0,0 0,3-4,-1-1,1 1,0 0,0 0,1 0,0 0,0 1,0 0,1 0,1 0,-1 1,1 0,0 0,0 1,14-9,-17 12,1 0,-1 1,0-1,0 1,1 0,-1 0,1 0,-1 0,1 1,-1 0,1 0,0 0,-1 0,1 1,-1 0,1 0,-1 0,0 0,1 1,-1 0,0 0,0 0,0 0,0 1,-1-1,1 1,0 0,-1 0,5 6,5 8,-1 0,-1 1,-1 0,0 1,9 26,13 21,-32-64,0-1,1 0,-1 0,1 0,-1 0,1 0,-1-1,1 1,0 0,0 0,-1 0,1 0,0-1,0 1,0 0,0-1,0 1,0-1,0 1,0-1,0 1,0-1,0 0,2 1,-3-2,1 1,0-1,0 0,0 1,0-1,-1 0,1 0,0 0,-1 0,1 0,-1 1,1-1,-1 0,1 0,-1 0,1-1,-1 1,0 0,0-1,8-67,-8 65,1-281,-1 278,0 1,1-1,0 0,0 0,1 1,-1-1,2 1,-1-1,1 1,-1 0,7-9,-7 13,0 0,0 0,0 0,0 0,0 0,1 0,-1 1,1-1,-1 1,1 0,0-1,0 1,-1 0,1 1,0-1,0 1,0-1,0 1,0 0,0 0,0 0,0 0,0 0,-1 1,1 0,0-1,0 1,3 1,8 4,1 0,-1 1,0 0,20 15,-24-15,0 0,0-1,0 0,1-1,0 0,0 0,0-2,1 1,17 2,-26-6,0 1,1-1,-1-1,0 1,1 0,-1-1,0 0,1 1,-1-1,0 0,0-1,0 1,0-1,0 1,0-1,0 0,-1 0,4-3,-2 0,0 0,0 0,0 0,-1 0,0 0,0-1,0 0,-1 0,2-6,2-10,-2 1,-1-1,0 1,-1-32,-2 62,0-1,0 1,1 0,0-1,0 1,1-1,3 12,0-12,-1 1,1-1,0 0,1 0,0-1,0 0,1 0,0-1,0 1,0-1,1-1,0 1,0-2,0 1,1-1,0 0,0-1,0 0,0 0,0-1,0 0,14 1,-16-2,0-1,1 0,-1 0,0-1,0 0,0 0,0 0,0-1,0 0,-1-1,1 1,0-1,-1-1,0 1,0-1,0 0,0 0,-1-1,0 0,1 0,-2 0,1-1,-1 1,1-1,-2 0,1 0,-1-1,0 1,0-1,2-7,-3 8,-1 0,0 0,0 0,0 0,-1 0,0-1,0 1,-1 0,0 0,0 0,0 0,-1 0,1 0,-2 0,1 0,0 1,-1-1,0 1,-1-1,1 1,-1 0,0 1,0-1,0 1,-1-1,0 1,0 1,0-1,-5-3,1 2,-1-1,1 1,-1 0,0 1,0 0,0 1,-1 0,1 0,-1 1,1 0,-1 1,0 1,0 0,0 0,-19 3,-14 12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32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0,'6'0,"3"7,13 16,2 9,11 14,-1 19,8 10,-4 8,11 1,-2 1,4-8,-6-10,-5-17,-9-3,-9-17,-9-13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33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0 389,'0'-7,"13"-15,18-24,24-18,29-17,13-9,-10 12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33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34,'0'-1,"0"0,1-1,-2 1,1 0,0-1,0 1,0 0,-1-1,1 1,0 0,-1-1,1 1,-1 0,0 0,1 0,-1-1,0 1,0 0,0 0,0 0,0 0,0 0,0 1,0-1,0 0,0 0,0 1,0-1,-1 0,-1 0,2 1,0 1,0-1,-1 0,1 1,0-1,0 0,0 1,0-1,0 1,0 0,0-1,0 1,0 0,1 0,-1 0,0-1,0 1,1 0,-1 0,0 0,1 0,-1 0,1 0,-1 0,1 0,0 1,-1-1,1 0,0 0,0 0,0 0,0 0,0 1,0-1,0 0,0 0,0 0,1 2,2 30,1-1,2 0,1 0,1 0,2-1,1 0,2-1,1 0,29 47,-41-74,0 0,-1 0,1 0,0 0,1-1,-1 1,0-1,1 1,-1-1,1 0,0 0,0 0,0 0,0 0,3 1,-3-3,-1 0,0 0,0-1,1 1,-1 0,0-1,0 1,1-1,-1 0,0 1,0-1,0 0,0-1,0 1,0 0,0 0,-1-1,1 1,0-1,-1 0,1 1,-1-1,2-2,20-24,-15 17,1 1,0 0,0 0,1 1,11-8,-18 15,1 0,-1 0,1 0,0 0,0 1,0 0,0 0,0 0,0 0,0 0,0 1,0 0,0 0,0 0,0 0,0 1,0-1,0 1,0 0,0 0,4 2,-2 0,-1-1,0 1,0 0,0 0,0 0,0 1,-1-1,1 1,-1 0,0 1,0-1,-1 1,1-1,-1 1,0 0,0 1,-1-1,0 0,0 1,0-1,0 1,-1 0,0-1,0 1,0 0,-1 0,-1 11,1-6,-2 0,1 0,-1 0,-1 0,0 0,0-1,-1 1,-1-1,0 0,0 0,-1-1,0 0,-14 17,11-17,0-1,-1 0,0 0,0-1,-1 0,1-1,-24 10,32-15,-1 0,0 0,1 0,-1 0,1-1,-1 1,0-1,0 1,1-1,-1 0,0 0,0 0,1-1,-1 1,0-1,0 1,1-1,-1 0,1 0,-1 0,1 0,-1 0,1-1,-1 1,1-1,0 0,0 0,0 1,0-1,0-1,0 1,1 0,-1 0,1-1,0 1,-1 0,1-1,0 0,0 1,0-1,0-3,-7-53,9-4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34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206 427,'5'-1,"0"0,0 0,0 0,0 0,0-1,0 0,0 0,-1-1,1 1,-1-1,1 0,-1 0,0 0,0 0,-1-1,1 0,-1 0,1 0,-1 0,3-6,1-2,1-1,-2 1,0-1,0-1,-1 1,3-16,-6 21,0-1,0 1,-1 0,0-1,0 1,-1-1,0 0,-1 1,0-1,0 1,-1 0,0-1,0 1,-1 0,0 0,0 0,-1 1,0-1,-1 1,0 0,0 0,0 0,-1 1,1 0,-2 0,1 0,-1 1,0 0,0 0,0 1,-1 0,1 0,-1 0,0 1,0 1,-13-4,14 4,0 0,-1 1,1 0,0 0,0 0,-1 1,1 0,0 0,-1 1,1 0,0 1,0-1,0 1,0 1,-8 2,10-2,0 1,0-1,1 1,-1-1,1 1,0 1,0-1,0 1,0-1,1 1,0 0,0 0,0 1,1-1,-1 0,1 1,1 0,-1-1,0 8,0-2,1 1,0-1,1 0,0 1,1-1,0 0,1 0,0 1,1-1,0-1,0 1,2 0,-1-1,1 0,1 0,-1 0,2-1,-1 1,2-2,-1 1,1-1,0 0,1-1,-1 1,2-2,-1 1,1-2,0 1,0-1,0-1,1 1,-1-2,1 0,0 0,0-1,1 0,-1-1,12 0,-4-2,1 0,-1-2,1 0,-1-2,0 0,0-1,-1-1,21-10,-26 10,-1-1,0 0,0 0,-1-1,0-1,0 0,-1 0,-1-1,0 0,0-1,12-22,12-37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6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318 142,'-5'-2,"1"0,0 1,0-1,0-1,0 1,0-1,0 1,1-1,-1 0,1 0,0-1,0 1,0-1,-3-5,-10-8,6 7,-2 0,1 1,-1 1,-1 0,-24-12,33 18,1 0,0 0,-1 1,1 0,0-1,-1 1,0 1,1-1,-1 0,1 1,-1 0,0 0,1 0,-1 0,0 1,1-1,-1 1,0 0,1 0,-1 0,1 0,0 1,-1 0,1-1,0 1,0 0,0 1,-4 3,2 1,0 1,0 0,1 0,0 1,0-1,1 1,0-1,1 1,0 0,-1 13,0 11,1 53,5-37,2 1,2-1,3-1,1 0,3 0,29 68,7-5,96 154,-76-159,-45-72,-2 0,-2 1,-1 1,20 50,-39-82,1 0,-1 0,0 1,0-1,0 0,-1 0,0 1,0-1,0 0,0 1,0-1,-1 0,0 1,0-1,-2 5,2-7,0 0,-1 0,1-1,0 1,-1 0,1-1,-1 1,0-1,1 0,-1 1,0-1,0 0,0 0,0 0,0 0,0-1,0 1,0 0,0-1,0 0,-1 1,1-1,0 0,0 0,0 0,0 0,-1-1,1 1,0-1,-3 0,-33-10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7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0 558,'1'-4,"0"1,0 0,0-1,1 1,-1 0,1 0,0 0,-1 0,1 1,1-1,-1 0,0 1,1-1,3-2,4-6,282-279,-290 288,41-30,-41 31,-1 0,0 0,0 1,0-1,1 0,-1 1,0-1,1 1,-1-1,1 1,-1 0,0-1,1 1,-1 0,1 0,-1 0,1 0,-1 0,1 1,-1-1,0 0,1 1,-1-1,1 1,-1-1,0 1,0 0,1-1,-1 1,0 0,2 2,2 4,-1 1,0-1,0 1,-1 0,0 1,-1-1,3 13,-3-11,1 0,0 0,0 0,1 0,7 12,-10-19,1 1,1-1,-1 0,0 0,1 0,-1-1,1 1,0 0,0-1,0 0,0 0,1 0,-1 0,0 0,7 2,-8-4,0 0,0-1,0 1,-1 0,1 0,0-1,0 0,0 1,0-1,-1 0,1 0,0 1,-1-2,1 1,-1 0,1 0,-1 0,0-1,1 1,-1 0,0-1,0 1,0-1,0 0,0 1,0-1,0 0,-1 0,1 1,-1-1,1 0,0-3,11-58,-10 50,0 0,1 0,7-22,-9 32,1-1,0 0,0 1,0 0,0-1,1 1,-1 0,1 0,0 0,0 1,0-1,0 1,0-1,0 1,1 0,6-3,-2 2,0 0,1 0,-1 1,1 0,0 0,0 1,0 0,0 1,0 0,0 0,0 1,-1 0,16 4,-2 2,-1 1,0 2,36 21,-17-9,-40-22,1 0,-1 0,1 0,-1 0,0 0,1 0,-1 0,1 0,-1 0,0 0,1 0,-1 0,1 0,-1 0,1 0,-1 0,0 0,1 0,-1-1,0 1,1 0,-1 0,1 0,-1-1,0 1,1 0,-1-1,0 1,0 0,1-1,-1 1,0 0,0-1,1 1,-1 0,0-1,0 1,0-1,0 1,0 0,0-1,0 1,0-1,1 1,-1 0,-1-1,1 1,0-1,0 1,0-1,0 1,0 0,0-1,-1 0,-2-32,3 28,-3-13,0-1,1 0,1 0,1-30,6 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4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42,'0'-1,"1"0,-1 0,1 0,-1 0,1 0,0 0,-1 0,1 0,0 0,0 1,0-1,-1 0,1 1,0-1,0 0,0 1,0-1,0 1,0 0,0-1,1 1,-1 0,0-1,2 1,35-7,-31 7,3-2,33-5,0 3,63 0,-96 4,-1 0,1 1,0 0,-1 0,0 1,1 0,-1 1,0 0,0 1,0 0,-1 0,1 1,-1 0,0 0,0 1,-1 0,11 11,-15-14,-1 0,0 0,1 0,-1 0,-1 1,1-1,0 1,-1-1,0 1,1 0,-1-1,-1 1,1 0,-1 0,1 0,-1 0,0-1,0 1,-1 0,1 0,-1 0,0-1,0 1,0 0,-1-1,1 1,-1 0,0-1,0 0,0 0,0 1,0-1,-1 0,0-1,1 1,-1 0,-5 2,-7 7,0-1,0-1,-1-1,-1 0,0-1,-26 8,26-10,0 0,-1-2,-30 5,44-9,-1 0,1 0,0 0,0 0,0-1,-1 1,1-1,0 0,-7-3,9 3,1 0,-1 0,0 0,1 0,-1-1,0 1,1 0,0-1,-1 0,1 1,0-1,0 0,0 1,0-1,0 0,0 0,0 0,1 0,-1 0,0-4,0-25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8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1421,'3'-2,"0"-1,0 0,0 0,-1 0,1 0,-1 0,1-1,-1 1,0-1,-1 1,3-5,2-4,9-12,-1-1,-1 0,-1-1,-1 0,-2-1,0 0,-2-1,-1 0,4-48,-10 70,0 1,0-1,-1 1,0-1,0 1,0-1,-1 1,0-1,0 1,0 0,0 0,-1 0,0 0,0 1,0-1,-1 1,1-1,-1 1,0 0,0 1,-1-1,1 1,-1 0,0 0,0 0,0 1,0-1,0 1,0 0,-1 1,1-1,0 1,-1 0,0 1,1-1,-1 1,1 0,-1 1,0-1,1 1,-1 0,-7 3,5-1,1 1,-1 0,1 1,-1 0,1 0,1 0,-1 1,1 0,0 1,0-1,1 1,-1 0,2 0,-1 1,1 0,-6 15,7-17,0 1,1 0,-1 0,2 0,-1 0,1 0,0 0,0 1,1-1,0 0,1 0,-1 1,1-1,1 0,-1 0,1 0,1 0,-1 0,1-1,0 1,5 7,0-4,1 0,0-1,1 1,0-2,0 0,1 0,0-1,0 0,1 0,0-2,0 1,0-2,20 6,-22-8,1 1,0-2,0 1,0-1,-1-1,1 0,0 0,0-1,0-1,0 0,0 0,-1-1,1-1,-1 1,0-2,17-8,-11 1,0 0,-1-1,0-1,-1 0,-1-1,0 0,-1-1,-1-1,0 0,10-22,-14 25,-1 0,0-1,-1 1,-1-1,0-1,-1 1,-1 0,0-1,-1 0,0 1,-2-1,0 1,-4-25,4 36,0 0,0-1,0 1,-1 0,1-1,-1 1,0 0,-1 0,1 1,0-1,-1 0,0 1,-5-6,7 9,1 0,0 0,0 0,0 0,-1 0,1 0,0 0,0 0,0 0,-1 0,1 0,0 0,0 0,0 0,-1 0,1 0,0 1,0-1,0 0,-1 0,1 0,0 0,0 0,0 1,0-1,0 0,-1 0,1 0,0 0,0 1,0-1,0 0,0 0,0 0,0 1,0-1,0 0,0 0,0 0,0 1,0-1,0 0,0 0,0 0,0 1,0-1,0 0,0 0,0 0,0 1,0-1,0 0,0 0,0 0,1 1,-1-1,0 0,0 0,0 0,0 1,3 14,1 0,0 0,1 0,0-1,1 0,1 0,0 0,1 0,0-1,1-1,11 13,-19-24,0 1,0-1,1 0,-1 1,0-1,1 0,-1 0,1 0,-1 0,1 0,0 0,-1 0,1 0,0-1,0 1,-1 0,1-1,0 0,0 1,0-1,0 0,2 0,-3-1,0 0,1 0,-1 0,1 0,-1 0,0 0,0 0,0 0,0 0,0-1,0 1,0 0,0-1,0 1,0-1,-1 1,1-1,-1 1,2-3,1-12,0 1,-1-1,1-30,-3 41,0-49,-1 37,1 0,0-1,1 1,1 0,5-18,-7 33,1 0,0 0,0 0,0-1,0 1,1 1,-1-1,0 0,1 0,0 0,-1 1,1-1,0 1,0-1,0 1,-1 0,2 0,-1 0,0 0,0 0,0 0,0 0,1 1,-1-1,0 1,0 0,1 0,-1 0,0 0,1 0,3 1,8 1,1 0,-1 1,0 1,14 6,-6-3,-2-1,12 4,0-1,1-2,45 5,-69-11,0 0,-1-1,1-1,0 1,0-2,-1 1,1-1,0 0,-1-1,0 0,0 0,0-1,0 0,0 0,-1-1,0 0,14-12,-10 6,-1-1,0-1,-1 0,0 0,-1-1,-1 0,10-24,-14 31,0 0,-1 0,0 0,0-1,-1 1,0-1,0 1,-1-1,0 0,0 1,-1-1,0 1,0-1,-1 1,0-1,0 1,-1 0,-3-7,4 11,0 0,0 0,0 1,0-1,-1 1,1-1,-1 1,0 0,1 0,-1 0,0 1,0-1,0 1,-1-1,1 1,0 0,0 0,-1 0,1 1,0-1,-1 1,1 0,-1 0,1 0,-1 0,1 1,0-1,-1 1,1 0,0 0,0 0,-1 0,1 1,0-1,0 1,0 0,1 0,-1 0,0 0,1 0,-1 1,1-1,0 1,0-1,0 1,-2 4,-3 3,2 0,-1 1,1 0,1 0,0 0,0 1,2-1,-1 1,1 0,1 0,0 0,1-1,1 20,0-24,0 0,0 1,0-1,1 0,0-1,1 1,0 0,0-1,0 1,1-1,-1 0,2 0,-1 0,1-1,-1 0,1 1,1-2,-1 1,1-1,0 1,0-2,0 1,10 4,-12-7,0 1,1 0,-1-1,0 0,1 0,-1 0,1-1,0 0,-1 0,1 0,-1 0,1 0,0-1,-1 0,1 0,-1 0,0-1,5-2,-3 1,0-1,0 0,-1 0,0 0,0-1,0 0,0 0,-1 0,0 0,0-1,3-7,2-4,0-1,-2 0,0-1,-2 0,0 0,-1 0,3-33,-6 29,-1-1,0 1,-2-1,-1 1,-1 0,-1 0,-1 0,-1 0,-1 1,-1 1,-1-1,0 1,-2 1,-1 0,0 0,-1 2,-1 0,-1 0,0 1,-2 1,-25-18,39 31,0 1,0-1,0 1,-1 0,1 0,-1 0,0 0,1 1,-10-1,14 2,-1 0,0 0,0 0,1 0,-1 0,0 0,0 0,0 0,1 1,-1-1,0 0,0 1,1-1,-1 0,0 1,1-1,-1 1,1-1,-1 1,0-1,1 1,-1 0,1-1,-1 2,0 0,1 0,-1 0,1 0,-1 0,1 0,0 0,0 0,0 1,0-1,0 0,0 0,1 0,0 3,5 15,1 0,0-1,1 0,1 0,1-1,1 0,20 25,3 0,68 65,-86-94,0 0,1-1,1 0,0-2,0 0,39 16,-43-22,-1 0,1-1,1-1,-1 0,0-1,1 0,-1-1,1-1,-1 0,1-1,14-3,-23 3,1-1,-1 0,0 0,0-1,0 0,5-3,26-22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9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65,'0'-7,"0"-15,-13-4,2 16,3 29,16 25,6 12,22 9,4 1,9-5,-4 1,-3-10,-9-1,-10-3,-9-8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49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31 391,'0'-6,"-7"-3,-1-6,-1-14,3-16,14-5,14 4,15-9,8 4,4 11,-1 13,-7 10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50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1142,'1'-1,"0"1,0 0,0-1,0 1,0-1,0 1,0-1,0 1,-1-1,1 0,0 1,0-1,0 0,-1 0,1 1,0-1,-1 0,1 0,-1 0,1 0,-1 0,1-1,10-28,-9 23,45-109,-31 79,0 0,13-54,-28 84,0 1,-1 0,1-1,-1 1,-1-1,1 1,-1-1,-2-6,3 11,0 1,0 0,-1-1,1 1,0 0,-1-1,1 1,-1 0,0-1,1 1,-1 0,0 0,0 0,0 0,0 0,0 0,0 0,0 0,0 0,0 0,0 0,-1 1,1-1,0 0,0 1,-1-1,1 1,-1 0,1-1,0 1,-1 0,1 0,0 0,-1 0,1 0,-1 0,1 0,-1 0,1 1,0-1,-2 1,0 1,1-1,-1 1,1-1,0 1,-1 0,1 0,0 0,0 0,1 1,-1-1,0 0,1 1,-1-1,1 1,0-1,0 1,0 0,-1 3,-1 4,1 0,0 0,1 0,-1 11,2-12,1 0,0-1,0 1,1-1,0 0,0 1,1-1,0 0,1 0,0-1,0 1,0-1,1 0,0 0,1 0,-1-1,1 1,9 6,-10-9,-1 0,1-1,0 1,1-1,-1 0,1 0,-1-1,1 0,0 0,0 0,0-1,0 1,0-2,0 1,0 0,1-1,-1-1,0 1,0-1,0 0,0 0,0 0,0-1,0 0,0 0,6-4,-1-1,-1 0,1-1,-2-1,1 1,-1-1,0-1,-1 0,0 0,-1 0,0-1,-1 0,0-1,0 0,-1 1,-1-1,3-13,-1 4,-2 0,0 0,-1 0,-1-1,-2 1,0 0,-1-1,-1 1,-4-22,4 33,-1 0,1 0,0 0,1 0,0-20,1 27,0 1,1 0,-1 0,1-1,-1 1,1 0,0 0,0 0,-1 0,2 0,-1 0,0 0,0 0,1 0,-1 0,1 1,-1-1,1 0,0 1,0 0,-1-1,1 1,0 0,0 0,0 0,1 0,2-1,0 1,-1-1,1 1,-1 0,1 0,-1 1,1 0,0-1,-1 1,1 1,0-1,-1 1,1 0,0 0,-1 0,1 1,-1-1,0 1,1 0,-1 0,0 1,5 3,2 5,0-1,-1 1,-1 1,1-1,9 19,-11-18,0 1,1-1,0-1,21 20,-29-29,1-1,-1 0,1 1,-1-1,1 0,0 0,0 0,0 0,0 0,-1 0,1 0,0 0,0-1,0 1,1-1,-1 0,0 0,0 0,0 0,0 0,0 0,0 0,0 0,0-1,3 0,-2-1,-1 0,0 0,1 0,-1 0,0-1,0 1,-1-1,1 1,0-1,-1 1,1-1,-1 0,0 0,0 0,1-3,2-15,0 1,-1-1,0-37,-3 46,0-1,1 1,1 0,0 0,0 0,8-21,-8 30,-1 0,0 0,1 0,0 1,0-1,0 1,0-1,0 1,0 0,1 0,-1 0,1 0,-1 0,1 1,0-1,0 1,0 0,0-1,0 1,0 1,0-1,0 0,0 1,0-1,0 1,1 0,-1 0,0 1,0-1,0 0,6 3,-2-1,1 0,-1 1,0 0,0 0,0 1,0 0,0 0,-1 1,0 0,0 0,0 0,5 7,-4-5,-6-6,-1 0,1 0,0 0,-1-1,1 1,0 0,-1 0,1-1,0 1,0 0,0-1,-1 1,1-1,0 1,0-1,0 0,0 1,0-1,0 0,0 1,0-1,0 0,0 0,0 0,0 0,0 0,0 0,0 0,0-1,0 1,0 0,0 0,0-1,0 1,0-1,0 1,0-1,0 1,0-1,-1 0,1 1,0-1,0 0,-1 1,1-1,0 0,-1 0,1 0,-1 0,1 0,0-1,2-7,1 0,-2-1,1 1,1-17,0 5,-3 18,-1-1,1 1,0-1,0 1,1-1,-1 1,1 0,-1 0,1-1,0 1,0 0,0 1,1-1,-1 0,1 1,0-1,-1 1,1 0,0 0,0 0,0 0,1 0,-1 1,0-1,1 1,-1 0,1 0,-1 1,1-1,0 0,-1 1,1 0,-1 0,1 0,0 1,-1-1,1 1,-1 0,1 0,5 2,3 0,-4 0,-1-1,1 0,0 0,0-1,11 1,-17-3,0 1,0 0,0 0,0-1,0 1,0 0,0-1,-1 0,1 0,0 1,-1-1,1 0,0 0,-1 0,1-1,-1 1,1 0,-1-1,0 1,0-1,1 1,-1-1,0 1,0-1,-1 0,1 0,0 1,0-4,2-7,0 0,-1 0,0-19,-1 17,1-1,0 1,4-17,-4 27,-1 0,0 0,1 1,0-1,0 1,0-1,0 1,0 0,1 0,0 0,-1 0,1 0,0 0,0 1,1 0,3-3,2 1,1 0,-1 0,1 1,0 0,0 1,0 0,0 0,0 1,1 1,15 1,13 2,58 13,-60-9,47 4,-33-12,-7-5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52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253 260,'11'-73,"-7"56,0 0,-2 0,0 0,-1-25,-1 38,0 1,0 0,-1 0,1-1,-1 1,0 0,0 0,0 0,-1 0,1 0,-1 0,1 0,-1 1,0-1,0 1,0-1,0 1,-1 0,1-1,-1 1,1 0,-1 1,0-1,0 0,0 1,0 0,0-1,-4 0,2 1,0 0,0 0,0 1,-1 0,1 0,0 0,0 0,-1 1,1 0,0 0,0 0,0 1,-8 2,4 1,0-1,0 1,1 1,0 0,-1 0,2 0,-8 9,8-9,1 0,0 0,1 1,0 0,0 0,0 1,1-1,0 1,0 0,1 0,0 1,1-1,-1 0,2 1,-1 0,1-1,1 1,-1 9,3-12,-1 0,1-1,0 1,0-1,1 0,-1 1,1-1,1 0,-1-1,0 1,1 0,0-1,0 0,1 0,-1 0,1-1,0 1,0-1,0 0,0-1,0 1,1-1,10 3,7 2,0-2,0-1,1 0,34 0,-40-4,-1 0,1-1,0-1,-1-1,0 0,0-2,0 0,0 0,-1-2,0 0,18-10,26-20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53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1433,'0'-6,"0"1,1-1,0 0,0 0,0 1,0-1,1 1,0-1,0 1,1 0,5-10,-6 13,-1 0,1 0,0 0,0 1,0-1,-1 0,2 1,-1-1,0 1,0 0,0 0,1 0,-1 0,0 0,1 0,-1 1,1-1,-1 1,1-1,-1 1,1 0,-1 0,1 0,-1 1,1-1,-1 0,1 1,-1 0,4 1,-3-1,0 1,0-1,0 1,0 0,0 0,0 0,-1 0,1 0,-1 0,0 1,1 0,-1-1,0 1,0 0,2 5,17 50,-12-28,1-12,-9-18,-1 0,0 0,0 0,0 0,1 1,-1-1,0 0,0 0,0 0,1 0,-1 0,0 0,0 0,1 0,-1 0,0 0,0 0,0 0,1-1,-1 1,0 0,0 0,0 0,1 0,-1 0,0 0,0 0,0 0,0-1,1 1,-1 0,0 0,0 0,0 0,0-1,0 1,1 0,-1 0,0 0,0-1,0 1,8-36,1-34,2 1,35-110,-37 162,-3 30,-2 41,-3-43,0-2,1 1,0-1,0 1,1-1,0 0,1 0,0 0,1 0,0-1,0 0,1 0,0 0,0 0,0-1,1 0,0-1,1 1,0-1,0-1,0 0,0 0,1 0,0-1,0 0,0-1,0 0,1-1,-1 1,1-2,0 1,-1-2,1 1,0-1,0-1,-1 1,1-2,0 1,-1-2,1 1,-1-1,0 0,0-1,9-5,-1-3,0 0,-1-1,-1-1,0 0,-1-1,0-1,-2 0,0-1,0 0,-2-1,0 0,-1 0,7-22,-8 18,-1-1,-1 0,-1 0,-1-1,-1 1,-1-1,-2 1,0-1,-1 0,-1 1,-6-27,8 49,0-1,-1 0,1 1,-1-1,1 0,-1 1,1-1,-1 0,0 1,0-1,0 1,0-1,0 1,0 0,0-1,0 1,0 0,-1 0,-1-2,1 3,1 0,0-1,0 1,0 0,0 1,0-1,0 0,0 0,0 0,0 0,0 1,0-1,0 1,0-1,0 1,0-1,0 1,0-1,0 1,0 0,0-1,-1 3,-3 3,-1 0,1 1,1 0,-1 0,1 0,-7 16,3-2,1 1,1 1,1-1,1 1,-1 25,4-40,0 1,1 0,0 0,1 0,0-1,1 1,-1 0,2-1,-1 1,1-1,0 0,1 0,0 0,0 0,1-1,6 8,-10-13,0-1,1 1,-1-1,1 0,-1 1,1-1,-1 0,1 0,0 0,0 0,0 0,-1 0,1-1,0 1,0-1,0 1,0-1,0 0,0 0,0 0,0 0,0 0,3 0,-2-1,0-1,1 1,-1-1,0 1,1-1,-1 0,0 0,0 0,-1-1,1 1,4-6,1-1,-1-1,0 0,-1 0,0-1,0 0,6-20,0-44,-12 65,1 0,0 0,0 0,1 1,0-1,1 0,0 1,0-1,1 1,1 0,5-10,-8 17,0 0,0 0,0 1,0-1,1 0,-1 1,0-1,1 1,-1 0,1 0,-1 0,1 0,0 0,-1 1,1-1,0 1,-1 0,1-1,5 2,4 0,0 1,-1 0,19 7,24 3,-48-12,0 0,-1 0,1 0,0-1,0 0,-1 0,1 0,-1-1,1 0,-1 0,0 0,0-1,0 1,0-1,9-7,-7 3,0 0,-1 0,0-1,0 1,0-1,-1-1,0 1,6-16,-2-1,-1 0,-1 0,-2-1,0 1,-1-1,-1-31,-3 40,0 10,0 0,0-1,1 1,0 0,3-10,-4 17,0 0,0-1,1 1,-1 0,0 0,0-1,1 1,-1 0,0 0,0 0,1-1,-1 1,0 0,1 0,-1 0,0 0,1 0,-1 0,1 0,-1-1,0 1,1 0,-1 0,0 0,1 1,-1-1,0 0,1 0,-1 0,0 0,1 0,-1 0,0 0,1 1,-1-1,0 0,1 0,-1 0,0 1,1-1,-1 0,0 0,0 1,0-1,1 0,-1 1,0-1,0 0,0 0,1 1,16 20,-14-17,6 6,0 0,1-1,1-1,-1 0,1 0,1-1,-1 0,1-1,0 0,1-1,21 6,-29-9,1-1,0 0,-1 0,1 0,0-1,0 1,-1-1,1-1,0 1,0-1,-1 0,1 0,0-1,-1 0,1 0,-1 0,0 0,0-1,0 0,0 0,0 0,0-1,-1 0,0 0,0 0,0 0,0 0,-1-1,4-6,-2 1,0 0,-1 0,-1-1,0 0,0 0,-1 0,1-11,-1 9,0 1,0 0,1 0,8-19,-10 29,0-1,0 1,1 0,-1 0,1 0,-1 0,1 1,0-1,0 0,0 1,0-1,0 1,0-1,0 1,0 0,0 0,1 0,-1 0,0 1,1-1,-1 0,1 1,-1 0,1 0,-1-1,0 1,1 1,-1-1,1 0,-1 1,3 0,10 3,-1 0,0 1,0 1,15 8,1 0,-17-8,1-1,0-1,26 5,-37-8,0-1,0 1,1-1,-1 0,0 0,0 0,1 0,-1-1,0 0,0 1,0-1,1 0,-1 0,0-1,0 1,-1-1,1 1,0-1,0 0,-1 0,1 0,-1-1,4-3,-1-2,0-1,-1 0,0 0,0 0,-1 0,0 0,-1-1,0 0,1-11,2-95,-5 91,-1-15,3-35,-2 74,0 1,0 0,0-1,0 1,0-1,0 1,0-1,0 1,0-1,1 1,-1 0,0-1,0 1,0-1,1 1,-1 0,0-1,1 1,-1 0,0-1,1 1,-1 0,0-1,1 1,-1 0,0 0,1-1,-1 1,1 0,-1 0,1 0,-1 0,0 0,1 0,0-1,17 11,19 29,-30-31,52 48,2-3,114 76,-145-108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1:54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2714,'-86'33,"50"-22,28-10,9-4,216-158,803-576,-4 4,-577 404,346-252,-766 567,43-32,2 4,82-42,-83 60,-60 23,1 0,-1 0,0 0,1 1,-1-1,1 1,0 0,-1 0,1 1,-1-1,0 1,1-1,-1 1,5 2,7 13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9:37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0 954,'0'7,"0"8,0 22,0 11,40-8,93-53,170-82,219-92,187-68,100-36,-89 31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0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634 29,'0'-1,"-1"-1,1 1,0 0,-1-1,0 1,1 0,-1-1,0 1,0 0,1 0,-1-1,0 1,0 0,0 0,0 0,-1 0,1 0,0 1,0-1,-1 0,1 1,0-1,-1 0,1 1,0 0,-1-1,1 1,-1 0,1 0,-4-1,-46 0,46 2,-1 0,1 0,0 1,0-1,-1 1,1 0,0 1,1-1,-1 1,0 0,1 0,-1 0,1 1,0 0,0 0,-5 6,-1 5,0 0,1 1,-12 27,-2 4,-5 4,2 1,-24 73,39-89,2 0,1 0,2 1,-3 64,12 15,-1-72,-2 0,-6 54,4-87,0 0,-1 0,-1-1,0 1,0-1,-1 0,0 0,-1 0,0-1,0 0,-1 0,-16 15,12-13,-1-1,0-1,0 0,-1-1,0 0,-1-1,0 0,-24 7,16-3,22-11,0 0,0 1,-1-1,1 0,0 0,0 1,0-1,-1 0,1 1,0-1,0 0,0 1,0-1,0 1,0-1,0 0,0 1,0-1,0 0,0 1,0-1,0 1,0-1,0 0,0 1,0-1,0 0,0 1,1-1,-1 0,0 1,4 3,-1-1,1 0,0 0,0 0,0-1,0 0,6 3,12 7,102 60,-110-63,-1 1,0 1,0 0,-1 1,-1 1,15 20,43 85,-31-51,-25-43,-2 0,0 1,-1 0,-2 1,-1 0,0 0,2 34,-2 17,-4 95,-2-120,3-1,2 0,19 74,-12-82,2 1,27 53,-18-46,16 55,-32-80,1 0,1 0,1 0,18 27,-19-38,0-1,1-1,0 0,1 0,1-1,0-1,0 0,17 10,-3-5,0-1,1-2,0-1,1-1,41 10,147 20,-209-40,193 25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08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1 322,'0'-7,"0"-15,6-11,10-12,14 0,10-5,10 6,4 11,0 10,-4 10,4 7,5 11,-6 18,-14 11,-12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5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0,'-1'1,"0"-1,-1 0,1 0,0 1,0-1,0 1,0-1,0 1,0 0,0-1,0 1,0 0,0 0,1 0,-1-1,0 1,0 0,1 0,-1 0,1 0,-1 0,1 0,-1 0,1 1,-1-1,1 0,0 2,-7 36,6-32,-6 50,2 0,3 0,8 92,-5-145,0 1,0 0,0-1,1 1,-1-1,1 1,0-1,0 0,1 0,-1 0,1 0,0 0,0-1,0 1,5 3,-6-5,1-1,-1 1,1-1,-1 1,1-1,-1 0,1 0,-1 0,1-1,0 1,0-1,-1 1,1-1,0 0,0 0,-1 0,1 0,0-1,0 1,-1-1,1 0,0 1,-1-1,1 0,-1-1,1 1,2-2,3-3,0 1,-1-1,1 0,-1-1,-1 0,1 0,-1 0,9-16,31-71,-17 33,-29 60,0 1,0 0,0 0,0-1,0 1,0 0,0 0,0 0,0-1,0 1,1 0,-1 0,0-1,0 1,0 0,0 0,0 0,1-1,-1 1,0 0,0 0,0 0,1 0,-1-1,0 1,0 0,0 0,1 0,-1 0,0 0,0 0,1 0,-1 0,0 0,0 0,1 0,-1 0,0 0,0 0,1 0,-1 0,0 0,0 0,1 0,-1 0,0 0,0 0,1 1,5 15,-2 31,-3-43,0 7,0 0,1 0,0 0,1 0,0-1,0 1,1-1,1 0,6 10,-9-16,0-1,1 1,0-1,0 1,0-1,0 0,1 0,-1 0,1 0,0-1,0 0,-1 0,2 0,-1 0,0 0,0-1,0 0,1 1,-1-2,1 1,-1-1,1 1,-1-1,9-1,-9 0,-1 0,1 0,-1 0,1 0,-1-1,0 0,0 0,1 0,-1 0,-1 0,1 0,0-1,0 1,-1-1,1 0,-1 0,0 0,0 0,0 0,0 0,-1-1,3-5,15-41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08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0,'-6'0,"-3"14,7 23,4 13,2 11,6 1,2-2,-1 1,11-3,2-4,-4 1,2-8,-3-12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09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7 245,'-7'0,"11"0,26-14,19-3,17-7,2 1,-3 5,0-8,-4 1,1-3,-3 4,-13-1,-13 4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0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0 182,'5'150,"-3"-130,1 0,0-1,2 0,0 0,10 25,-14-43,-1 1,0-1,1 0,0 0,-1 0,1 0,0 1,-1-1,1 0,0 0,0 0,0-1,0 1,0 0,0 0,1 0,-1-1,-1 0,1 0,-1 0,1 0,-1 0,0 0,1 0,-1 0,1 0,-1-1,1 1,-1 0,0 0,1-1,-1 1,1 0,-1 0,0-1,1 1,-1 0,0-1,0 1,1-1,-1 1,0 0,0-1,1 1,-1-1,13-44,-10 34,61-180,-63 186,1-1,0 1,1-1,-1 1,1 0,0 0,0 0,1 0,-1 0,9-7,-10 11,-1 0,1 0,0 0,0 0,0 0,0 1,0-1,0 0,0 1,0 0,0-1,0 1,0 0,0 0,0 0,0 1,0-1,0 0,0 1,0-1,0 1,0 0,0 0,-1-1,1 1,0 0,0 1,-1-1,1 0,0 0,-1 1,0-1,1 1,1 1,6 8,0 0,-1 0,0 0,12 23,-15-24,0 0,0-1,1 0,0 0,1-1,0 0,0 0,1 0,12 9,-18-16,0 0,-1 0,1 0,0 0,-1 0,1-1,0 1,0-1,0 1,0-1,-1 1,1-1,0 0,0 0,0 0,0 0,0-1,0 1,0 0,-1-1,1 1,0-1,0 0,0 1,-1-1,1 0,0 0,-1 0,1 0,-1-1,1 1,-1 0,0-1,0 1,1-1,-1 1,0-1,0 1,0-1,-1 0,1 0,0 1,0-4,5-10,-1 0,0 0,-1-1,2-17,-3 17,9-39,25-63,-37 116,1-1,-1 1,1-1,0 1,0-1,0 1,0 0,1 0,-1-1,1 1,-1 0,1 0,0 0,-1 1,1-1,0 0,0 1,0-1,1 1,-1 0,0-1,0 1,1 0,-1 0,1 1,-1-1,1 1,-1-1,1 1,-1 0,1-1,-1 1,1 1,0-1,-1 0,1 1,-1-1,1 1,-1 0,0 0,4 1,21 7,0 0,-1 2,0 0,33 22,-49-27,-1 0,1 0,-2 1,1 1,0-1,-1 1,-1 1,0-1,0 1,0 1,-1-1,0 1,7 18,-12-24,0 0,0 0,-1 0,1 1,-1-1,0 0,-1 9,1-12,0 0,0 1,-1-1,1 0,0 1,-1-1,1 0,-1 0,1 0,-1 1,0-1,1 0,-1 0,0 0,0 0,0 0,0 0,0 0,0 0,0-1,0 1,0 0,0-1,0 1,-1-1,1 1,0-1,-2 1,2-1,0 0,0 0,0 0,0 0,-1-1,1 1,0 0,0-1,0 1,0-1,0 1,0-1,0 1,0-1,0 0,0 0,0 1,1-1,-1 0,0 0,0 0,1 0,-1 0,0 0,1 0,-1 0,1 0,0 0,-1 0,1 0,0-1,0 1,-1 0,1 0,0 0,0 0,0-1,1-1,0-46,9-6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0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18,'-7'0,"-2"-13,0 9,2 18,9 20,4 24,8 23,1 17,11 5,2-1,2-6,-4-11,8-8,-17-16,-23-19,-25-17,-6-12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0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1 235,'6'-6,"23"-17,26-16,37-16,15-5,-9 8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1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1 346,'0'-2,"0"0,0 0,0-1,1 1,-1 0,1 0,-1 0,1 0,0 1,0-1,0 0,0 0,0 0,0 1,1-1,-1 0,0 1,1-1,2-1,0 0,0 1,1-1,-1 1,1 0,-1 0,1 0,0 1,5-2,1 2,0-1,0 1,0 0,0 1,0 1,19 2,-22 0,0-1,-1 1,1 0,-1 1,0 0,0 0,0 1,-1-1,1 1,-1 1,0-1,-1 1,1 0,-1 1,0-1,-1 1,0 0,0 0,0 0,2 9,1 0,-2 1,0 0,-1 1,0-1,-2 1,0-1,-1 1,-1 19,-6 0,6-37,0 0,0 0,1 1,-1-1,0 0,0 1,0-1,0 0,0 0,0 1,0-1,-1 0,1 0,0 1,0-1,0 0,0 0,0 1,0-1,0 0,-1 0,1 1,0-1,0 0,0 0,0 0,-1 1,1-1,0 0,0 0,-1 0,1 0,0 0,0 1,0-1,-1 0,1 0,0 0,-1 0,1 0,0 0,0 0,-1 0,1 0,0 0,0 0,-1 0,1 0,0 0,0 0,-1 0,1 0,0-1,0 1,-1 0,1 0,0 0,0 0,-1 0,1-1,0 1,0 0,0 0,-1 0,1-1,0 1,0 0,0 0,0-1,-8-20,2-2,1 0,2-1,0 0,1 1,2-1,0 0,2 0,0 0,2 1,1-1,0 1,2 0,0 1,2 0,1 0,0 0,2 1,0 1,1 0,23-26,13-7,-8 9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1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1 151,'0'22,"-1"8,1 0,2-1,1 1,10 40,-12-63,1 0,0-1,1 1,0-1,0 1,0-1,1 0,0 0,0-1,0 1,1-1,0 0,0 0,0 0,1-1,-1 0,1 0,0 0,0-1,0 0,1 0,-1 0,1-1,7 2,-11-4,0 1,1-1,-1 1,0-1,0 0,1 0,-1 0,0-1,0 1,0-1,0 0,1 0,-1 0,0 0,0-1,0 1,2-3,0 1,0-1,0-1,0 1,-1-1,0 1,0-1,0-1,4-6,1-5,-1-1,0 0,-1 0,7-32,-3-7,-2 0,2-116,-11 155,-1 20,1 28,1-16,2-1,0 0,0-1,1 1,1-1,0 1,1-1,0-1,13 19,-6-11,1-1,0-1,1 0,34 28,-43-39,1-1,0 0,0-1,1 1,-1-1,1-1,0 1,0-1,0-1,0 1,0-2,1 1,-1-1,1 0,-1-1,1 0,14-1,24-12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2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1,'-2'0,"0"0,0 1,-1 0,1-1,0 1,0 0,0 0,-1 0,1 1,1-1,-1 0,0 1,0-1,0 1,1 0,-1-1,-1 3,-26 38,22-30,-6 9,2 1,0 1,1 0,1 1,1 0,-8 43,13-46,0-1,1 1,1-1,1 1,1 0,0-1,2 1,8 32,-10-50,0 0,0 0,1 0,-1 0,1 0,-1 0,1 0,0 0,0-1,0 1,1-1,-1 1,1-1,-1 0,1 0,0 0,0 0,0 0,0-1,0 0,0 1,0-1,0 0,1 0,-1-1,0 1,1-1,-1 0,0 1,1-2,3 1,4-1,-1-1,0 0,0 0,-1-1,1-1,0 1,-1-1,0-1,12-7,-6 1,-1-1,-1 0,0-1,0-1,-2 0,1 0,12-23,24-42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2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73,'0'-13,"0"-11,-7-2,-2 17,0 23,2 23,16 32,5 23,8 17,0 3,9-11,0-10,1-13,-5-27,-7-22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3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1 228,'0'-13,"7"-5,15-12,10-1,14-9,5 3,1 1,5 13,-8 24,-4 25,-12 21,4 9,-6 9,-8-6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3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1,'-6'0,"-3"0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5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0,'20'0,"6"0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3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0,'-6'0,"-3"7,8 2,3-1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3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55 297,'-1'7,"0"0,0 0,-1 0,0-1,0 1,0-1,-6 10,-4 16,6-14,1 1,1 1,1-1,-2 37,5-51,-1-1,1 1,0 0,1-1,-1 1,1 0,0-1,0 1,0 0,1-1,0 0,0 1,0-1,0 0,0 0,1 0,0 0,0-1,0 1,0-1,1 1,-1-1,1 0,0-1,7 5,-9-6,1 0,-1 0,0-1,1 1,-1-1,0 1,1-1,-1 0,0 0,1 0,-1 0,1 0,-1-1,0 1,1-1,-1 0,0 1,0-1,0 0,1 0,-1-1,0 1,0 0,0-1,-1 1,1-1,0 1,0-1,-1 0,1 0,-1 0,0 0,0 0,1 0,-1 0,0 0,-1-1,1 1,0-2,2-3,-1-1,0 1,-1 0,1 0,-1-1,-1 1,1 0,-1-1,-1 1,1-1,-4-11,-1 5,-1-1,-1 1,-8-13,9 18,0 0,2 0,-1-1,1 0,0 0,-4-19,8 25,0 1,0-1,0 0,1 0,-1 1,1-1,0 0,0 1,0-1,0 1,1-1,0 1,-1 0,1 0,0-1,1 1,-1 0,0 1,1-1,0 0,-1 1,1 0,0-1,4-1,0-1,-1 1,1-1,0 2,0-1,1 1,-1 0,1 0,-1 1,1 0,0 0,0 1,-1 0,1 0,0 1,0 0,0 1,0 0,0 0,0 0,0 1,-1 0,12 5,-9-2,0 0,-1 0,1 1,-1 1,0 0,-1 0,0 1,0 0,0 0,-1 1,0-1,-1 2,0-1,0 1,4 11,6 18,-16-39,0 0,0 0,0 0,0 0,1 0,-1 0,0-1,0 1,0 0,0 0,0 0,0 0,0 0,0 0,0 0,0 0,1 0,-1 0,0-1,0 1,0 0,0 0,0 0,0 0,0 0,1 0,-1 0,0 0,0 0,0 0,0 0,0 0,1 0,-1 0,0 0,0 0,0 0,0 0,0 0,0 0,0 0,1 1,-1-1,0 0,0 0,0 0,0 0,0 0,0 0,0 0,0 0,1 0,-1 0,0 1,0-1,0 0,0 0,0 0,0 0,0 0,0 0,0 1,0-1,0 0,0 0,0 0,0 0,0 1,6-20,3-43,-4 31,3-12,17-51,-19 77,0 0,1 0,1 1,1 0,17-25,-24 38,0 1,0-1,1 1,-1-1,0 1,1 0,-1 0,1 0,0 1,-1-1,1 1,0-1,0 1,0 0,0 0,0 0,1 0,-1 1,0-1,0 1,0 0,1 0,-1 0,0 0,0 1,0-1,1 1,-1 0,0 0,3 1,8 5,0 0,-1 1,0 0,-1 1,14 13,2 0,-22-18,1 1,-1 0,0 0,0 1,-1-1,1 1,-1 1,-1-1,1 1,-1-1,0 1,-1 1,1-1,2 11,-2 12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4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1,'0'6,"0"16,0 18,13 21,5 14,5 7,0-3,-6-2,9-14,0-4,-5-6,-12-12,-21-19,-9-14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5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1 202,'0'-26,"-1"12,1 1,0 0,4-18,-3 27,-1 0,2 1,-1-1,0 0,1 1,-1-1,1 1,0 0,0-1,0 1,1 0,-1 0,1 1,0-1,6-4,5-1,0 1,1 1,0 0,0 1,1 1,-1 0,1 1,0 1,0 0,0 1,0 1,18 2,-27-1,-1 0,0 1,0 0,0 0,0 0,0 1,-1-1,1 1,-1 1,1-1,-1 1,0 0,0 0,-1 1,1-1,-1 1,0 0,-1 0,1 0,-1 1,0-1,0 1,0 0,2 9,-1-4,-1 0,0 0,-1 1,0-1,0 1,-1 0,-1-1,0 1,-1 0,0-1,-1 1,-4 18,4-26,0 1,1-1,-1 1,-1-1,1 0,-1 0,0 0,0 0,0 0,0-1,0 0,-1 1,0-1,1 0,-1 0,-1-1,1 0,0 1,0-1,-1 0,1-1,-1 1,-5 0,-19-1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5.4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0,'7'7,"2"8,12 22,4 12,-4-3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5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1,'0'7,"0"2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6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40,'0'7,"6"15,3 11,12 13,4 12,3 9,-3 13,8 1,-2-9,-6-1,-1-8,-4-7,-12-19,-8-30,-4-16</inkml:trace>
  <inkml:trace contextRef="#ctx0" brushRef="#br0" timeOffset="1">1 40,'0'-6,"6"-3,9 1,9 1,13 2,8 2,2 2,6 0,-5 8,-11 15,-12 18,-17 1,-16 2,-14-8,-16-9,-8-9,-10-8,4-5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6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1 254,'9'-1,"1"0,-1 0,0-1,0 0,0-1,0 0,-1-1,1 1,-1-2,0 1,0-1,0 0,-1-1,13-11,-15 12,-1 1,1 0,-1-1,0 0,-1 0,1 0,-1-1,0 1,0-1,-1 1,0-1,0 0,0 0,0 0,-1 0,0-1,-1 1,1 0,-1 0,0-1,-1 1,-1-11,1 13,-1 1,1 0,0 0,-1 1,0-1,0 0,0 0,0 1,0-1,0 1,0 0,-1 0,0-1,1 2,-1-1,0 0,-4-1,6 2,-1 0,0 0,0 0,0 1,-1-1,1 1,0 0,0-1,0 1,0 0,0 0,0 1,-1-1,1 0,0 1,0-1,0 1,0-1,0 1,0 0,0 0,0 0,1 0,-1 0,0 1,0-1,1 0,-3 3,-1 4,0-1,0 1,0 1,1-1,0 1,1 0,0 0,0 0,1 0,-2 12,2-7,0 0,1 1,1-1,0 0,1 1,3 16,-3-26,1 0,0 0,0 0,0 0,0 0,1 0,0 0,0-1,0 1,1-1,-1 0,1 0,0 0,0-1,1 1,-1-1,1 0,-1 0,1-1,0 1,0-1,0 0,0 0,1-1,-1 0,7 1,1 0,0 0,0-2,-1 1,1-2,0 0,0 0,-1-1,1-1,-1 0,14-5,17-12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7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58,'-4'-6,"0"0,0 0,-1 0,1 1,-1-1,-1 1,-10-8,16 13,0-1,-1 1,1 0,-1-1,1 1,0 0,-1-1,1 1,-1 0,1 0,-1-1,0 1,1 0,-1 0,1 0,-1 0,1 0,-1 0,1 0,-1 0,1 0,-1 0,0 0,1 0,-1 0,1 0,-1 0,1 1,-1-1,1 0,-1 0,1 1,-1-1,1 0,-1 1,1-1,0 0,-1 1,1-1,0 1,-1-1,1 0,0 1,-1-1,1 1,0-1,0 1,-1-1,1 1,0 0,0 0,-7 33,7-31,-1 46,2 0,2 1,2-1,2 0,23 78,-23-98,2 0,1-1,1 0,2-1,0-1,35 50,-43-70,0-1,1 1,-1-1,1-1,1 1,-1-1,0 0,1 0,0-1,0 0,0 0,0 0,1-1,-1 0,1-1,-1 0,1 0,0 0,-1-1,1 0,-1-1,1 0,0 0,-1 0,1-1,-1 0,0-1,0 0,0 0,0 0,0-1,0 0,-1 0,0 0,0-1,0 0,-1-1,1 1,-1-1,0 0,-1 0,0 0,7-14,-5 5,-1-1,-1 0,0 0,-1-1,-1 1,0-26,2-4,-4 46,1 0,-1 0,1-1,-1 1,1 0,-1 0,0 0,1 0,-1 0,1 0,-1 0,1 0,-1 0,1 0,-1 0,1 0,-1 0,1 0,-1 1,1-1,-1 0,1 0,-1 0,1 1,-1-1,0 0,1 1,-1-1,1 0,-1 1,0-1,1 1,32 20,13 8,-13-21,-6-6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7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16,'0'-6,"0"-3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6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77 167,'3'0,"0"-1,0 0,-1 1,1-1,0 0,0-1,-1 1,1 0,-1-1,1 1,-1-1,1 0,-1 0,0 0,0 0,0 0,0 0,-1-1,1 1,0-1,-1 1,0-1,1 0,0-4,0 2,0 0,0 0,0 0,-1 0,0-1,0 1,-1-1,1 1,-1-1,0 1,-1-1,0-5,0 9,1 0,-1 0,0-1,0 1,1 0,-2 0,1 0,0 0,0 0,-1 0,1 1,-1-1,1 0,-1 1,0-1,1 1,-1-1,0 1,0 0,0 0,0 0,-1 0,1 0,0 0,0 1,0-1,-1 1,1-1,0 1,-1 0,1 0,0 0,-1 0,1 0,0 1,0-1,-1 1,1 0,0-1,0 1,0 0,0 0,0 0,0 1,0-1,0 0,0 1,0-1,1 1,-1 0,0-1,-1 4,-3 4,0 1,1 0,0 0,0 1,2-1,-1 1,1 0,0 0,1 0,1 0,0 1,0 12,1-18,0 0,0 0,0 1,1-1,0 0,0 0,1 0,0 0,0 0,0 0,1-1,0 1,0-1,0 0,1 0,-1 0,1 0,0 0,1-1,-1 0,1 1,0-2,8 6,1-4,1 0,-1 0,1-2,0 0,0 0,0-1,0-1,18-1,18-1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8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1 372,'1'0,"-1"0,1 0,0 1,0-1,0 0,0 1,-1-1,1 1,0-1,-1 1,1-1,0 1,-1-1,1 1,0 0,-1-1,1 1,-1 0,1-1,-1 1,0 0,1 0,-1 0,0-1,1 2,6 25,-6-23,5 24,2-1,1 0,0 0,23 41,-32-67,0-1,0 1,0-1,1 1,-1-1,0 1,0-1,1 1,-1-1,0 1,0-1,1 0,-1 1,0-1,1 1,-1-1,1 0,-1 1,1-1,-1 0,1 0,-1 1,1-1,-1 0,1 0,-1 0,1 1,-1-1,1 0,-1 0,1 0,-1 0,1 0,-1 0,1 0,-1 0,1 0,-1-1,1 1,0 0,13-24,2-45,-15 66,6-39,-2 9,14-54,-16 79,-1 0,1 1,0-1,1 1,0-1,0 1,1 0,0 1,0-1,0 1,13-11,-15 15,0 0,0 0,1 0,-1 1,1-1,-1 1,1 0,-1 0,1 1,-1-1,1 1,0-1,-1 1,1 0,0 0,-1 1,1-1,0 1,-1 0,6 2,7 3,-1 0,0 1,20 13,-5-2,-12-8,1 0,1 0,0-1,28 9,-44-17,1 1,-1-1,0 0,1-1,-1 1,1-1,-1 0,1 0,-1 0,1 0,-1-1,0 0,1 0,-1 0,0 0,0-1,0 0,0 0,0 0,0 0,0 0,6-6,1-5,-1 0,-1-1,0 0,0-1,-1 1,-1-2,-1 1,0-1,-1 0,-1 0,0-1,-1 1,1-31,-4 43,0-1,0 1,0 0,-1-1,1 1,-1 0,0 0,0 0,-1 0,1-1,-1 2,0-1,0 0,-1 0,1 1,-1-1,1 1,-1 0,0 0,-5-4,6 6,1 0,-1 0,0 0,0 0,1 0,-1 1,0-1,0 0,0 1,0 0,0 0,0-1,0 1,0 0,0 0,0 1,0-1,-2 1,1 0,0 0,0 1,0-1,0 1,0 0,0 0,1 0,-1 0,1 0,-1 1,1-1,0 1,0 0,-2 3,0-1,0 1,0 0,1 0,0 0,0 1,1-1,-1 1,1 0,1-1,-1 1,1 0,0 0,1 0,0 0,0 0,0 0,1 0,0 0,1 0,-1 0,1-1,0 1,1-1,0 1,0-1,0 0,1 0,0 0,0 0,0-1,1 0,-1 0,1 0,1 0,-1-1,1 0,0 0,0 0,0-1,0 0,0 0,1 0,9 2,1-1,0-1,0-1,0 0,1-1,-1-1,0 0,1-1,-1-1,0-1,0-1,0 0,-1-1,1-1,-1 0,0-1,-1-1,0 0,0-1,-1-1,0-1,0 1,22-26,4-17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19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3846,'0'-2,"1"1,-1-1,1 0,-1 0,1 0,-1 1,1-1,0 0,0 1,0-1,0 0,0 1,1 0,-1-1,0 1,1 0,-1-1,2 0,34-22,-23 17,836-462,-539 281,-73 39,-41 40,167-96,549-279,-794 425,202-138,22-12,630-341,-527 313,-329 178,148-103,10-5,-60 56,110-61,-79 4,-148 97,-94 69,13-11,-17 10,-10 5,-17 7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2:21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4170,'11'-2,"0"0,0 0,-1-2,1 1,-1-1,0-1,0 0,0 0,-1-1,0 0,11-9,26-15,483-290,-19-9,-400 254,163-86,-23 16,392-251,-505 312,268-143,-264 160,140-93,136-67,-187 96,-75 39,-8 7,180-91,-31 18,-71 32,303-160,-8 3,-276 151,74-34,-262 140,51-22,187-114,-270 144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7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0,'0'7,"0"8,0 16,0 9,0 4,0 8,-7-5,-1 3,-1 0,3-23,1-35,2-16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7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8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1 131,'0'-9,"-1"-4,2 0,-1 1,2-1,2-12,-3 22,-1 1,1 0,-1 0,1 0,0-1,0 1,0 0,0 0,0 0,0 0,1 1,-1-1,1 0,-1 1,1-1,0 0,0 1,0 0,-1-1,1 1,0 0,1 0,-1 0,0 1,0-1,0 0,0 1,5-1,-5 1,1 0,-1 1,0 0,0-1,1 1,-1 0,0 0,0 0,0 0,0 0,0 1,0-1,-1 1,1-1,0 1,-1 0,1-1,-1 1,1 0,-1 0,0 0,0 0,0 0,0 1,0-1,0 0,-1 0,1 5,4 9,-2 0,4 29,-7-42,5 207,0-200,4-20,11-34,-10 21,-8 20,0-1,-1 0,1 1,1-1,-1 1,0-1,1 1,0 0,0 0,0 0,0 1,0-1,1 1,-1-1,1 1,-1 0,1 0,0 1,0-1,0 1,0 0,0 0,0 0,0 1,0-1,0 1,0 0,0 0,1 0,-1 1,0 0,0-1,0 1,0 1,0-1,0 1,4 1,1 2,0 1,-1 0,1 0,-1 0,0 1,-1 0,0 1,0-1,0 2,-1-1,0 1,-1-1,9 19,1 13,-15-40,0-1,1 1,-1 0,0 0,0 0,0-1,0 1,0 0,1 0,-1-1,0 1,0 0,0 0,1 0,-1 0,0 0,0-1,1 1,-1 0,0 0,0 0,1 0,-1 0,0 0,0 0,1 0,-1 0,0 0,0 0,1 0,-1 0,0 0,1 0,-1 0,0 0,0 0,1 0,-1 0,0 0,0 1,1-1,-1 0,0 0,0 0,0 0,1 1,-1-1,0 0,0 0,0 0,1 1,4-42,-4 23,1 5,0 1,1 0,1 0,-1 0,2 0,0 0,0 1,12-18,-14 25,1-1,-1 1,1 0,0 1,0-1,1 1,-1 0,1 0,-1 0,1 0,0 1,0 0,0 0,0 0,1 1,-1 0,0 0,1 0,-1 0,0 1,1 0,7 1,-4 0,-1 1,1 0,-1 0,1 1,-1 0,0 0,0 1,0 0,-1 0,1 1,-1 0,0 1,-1-1,1 1,-1 1,0-1,7 12,-8-12,-1-1,0 1,-1 1,1-1,-1 1,0-1,-1 1,0 0,0 0,0 0,-1 0,0 0,0 0,-1 0,0 0,0 0,-1 1,0-1,0 0,0 0,-4 9,5-16,0 0,0 0,-1 0,1 0,0 0,0 0,0 0,0-1,0 1,0 0,0 0,0 0,0 0,-1 0,1 0,0 0,0 0,0 0,0 0,0 0,-1 0,1 0,0 0,0-1,0 1,0 0,0 0,0 0,-1 0,1 1,0-1,0 0,0 0,0 0,0 0,-1 0,1 0,3-23,13-29,4-6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9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35,'0'-6,"0"-16,0 15,0 30,0 31,0 32,0 28,0 15,0 6,0-8,0-11,0-20,-7-25,-1-25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9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93,'20'-13,"33"-5,34-12,3-1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09.8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0 113,'1'-1,"-1"0,0 0,1 0,0 0,-1 0,1 0,0 1,-1-1,1 0,0 0,0 0,0 1,-1-1,1 0,0 1,0-1,0 1,0-1,0 1,1-1,-1 1,0 0,0 0,0-1,0 1,0 0,0 0,0 0,1 0,-1 0,0 0,0 1,0-1,2 1,3-1,-1 1,1 0,-1 0,0 0,1 1,5 2,-4 1,-1 0,0 0,-1 1,1-1,-1 1,0 1,-1-1,1 1,-1-1,-1 1,1 0,-1 1,0-1,-1 1,0-1,3 16,-3-10,0 0,0 0,-2 0,1 0,-2 1,1-1,-2 0,0 0,-4 16,5-27,1 0,-1 0,0 0,0 1,0-1,0 0,0 0,0 0,0 0,-1 0,1-1,0 1,-1 0,0-1,1 1,-1-1,0 1,0-1,0 0,0 0,-3 2,4-3,0 0,0 0,1 0,-1-1,0 1,0 0,1 0,-1 0,0-1,1 1,-1 0,0 0,1-1,-1 1,0-1,1 1,-1-1,1 1,-1-1,1 1,-1-1,1 1,-1-2,-10-30,10 21,1-1,0 1,0 0,1 0,0 0,1 0,0 0,1 0,0 0,1 0,0 1,1 0,0 0,0 0,9-11,4-2,1 0,2 1,0 1,35-27,17-10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0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1,'-2'16,"0"-1,-1 1,0-1,-1 1,-10 22,-6 22,18-51,1-1,-1 1,1 0,1 0,-1 0,2 0,-1 0,1 0,3 13,-3-20,0 1,0-1,0 1,0-1,0 1,0-1,0 0,1 0,-1 0,1 1,0-1,0-1,-1 1,1 0,0 0,1-1,-1 1,0-1,0 0,1 0,-1 0,0 0,1 0,-1 0,1 0,0-1,-1 1,1-1,-1 0,1 0,0 0,-1 0,1 0,0-1,-1 1,3-2,3 0,0-1,0 1,0-2,0 1,-1-1,0-1,0 1,0-1,0 0,-1-1,1 1,-2-1,10-11,5-10,-1 0,16-32,-24 39,-10 20,-1-1,0 0,0 1,0-1,0 0,0 1,1-1,-1 1,0-1,1 1,-1-1,0 1,1-1,-1 1,1-1,-1 1,0-1,1 1,-1-1,1 1,0 0,-1-1,1 1,-1 0,1 0,-1-1,1 1,0 0,-1 0,1 0,0 0,-1 0,1 0,-1 0,1 0,0 0,-1 0,1 0,0 0,-1 0,1 0,-1 1,1-1,0 0,-1 0,1 1,-1-1,1 1,-1-1,1 0,-1 1,1-1,-1 1,1-1,-1 1,0-1,1 1,-1-1,0 1,0-1,1 1,-1 0,0-1,0 1,0-1,0 1,1 0,-1-1,0 2,16 64,-11-40,-2-15,0 0,1-1,0 1,1-1,0 0,9 13,12 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56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0 107,'0'-1,"1"0,-1 1,0-1,0 0,0 0,1 0,-1 1,0-1,1 0,-1 0,1 1,-1-1,1 0,-1 1,1-1,-1 1,1-1,0 1,-1-1,1 1,0-1,0 1,-1-1,1 1,0 0,0-1,-1 1,1 0,0 0,0 0,0 0,-1 0,1 0,0 0,0 0,0 0,0 0,-1 0,1 0,0 0,0 1,0-1,-1 0,1 1,1 0,37 14,-23-6,-1 1,1 1,-1 1,-1 0,0 1,-1 1,17 22,-22-25,0 0,0 0,-1 1,-1 0,0 1,-1-1,0 1,-1 0,0 1,3 23,-6-34,-1-1,0 1,0-1,0 1,0-1,0 1,0 0,-1-1,1 1,-1-1,0 0,0 1,0-1,0 1,0-1,0 0,0 0,-1 0,1 0,-1 0,-2 3,3-5,0 0,1 0,-1 1,1-1,-1 0,1 0,-1 0,0 0,1 0,-1 0,1 0,-1 0,0 0,1 0,-1 0,1 0,-1 0,1 0,-1-1,0 1,1 0,-1 0,1-1,-1 1,1 0,-1-1,1 1,0-1,-1 1,0-1,0-1,-1-1,0 1,1-1,-1 1,1-1,0 0,0 0,0 0,0 1,0-5,-1-5,1 0,0 0,1 0,1 0,0 0,0 0,1 0,0 0,1 0,1 0,0 1,0 0,1 0,1 0,0 0,14-18,-6 10,1 0,1 2,1-1,0 2,2 0,-1 2,36-22,5 5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0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269 106,'0'-6,"0"0,-1-1,1 1,-1 0,0 0,-1 0,0 0,0 0,0 0,-5-9,5 13,1 0,-1 0,0 0,0 0,0 0,0 0,0 0,0 0,-1 1,1-1,0 1,-1 0,1 0,-1 0,0 0,1 0,-1 0,0 1,1-1,-1 1,0 0,0 0,0 0,1 0,-1 0,-4 2,-1 0,1 0,0 1,0 0,0 0,0 1,1 0,-1 0,1 0,0 1,0 0,1 0,0 1,0-1,0 1,0 0,-7 13,1 0,1 0,1 1,0-1,-10 39,15-47,2 0,-1 1,2-1,-1 1,2-1,-1 1,2 0,-1-1,2 1,3 16,-4-23,1 0,0 0,0-1,1 1,-1-1,1 1,0-1,0 0,1 0,-1 0,1-1,0 1,0-1,0 0,0 0,1 0,-1 0,1-1,0 0,-1 0,1 0,0-1,0 1,0-1,9 1,-1-2,0 0,0 0,0-1,0-1,0 0,-1 0,1-2,-1 1,20-10,45-21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0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1 205,'0'-13,"0"-18,0-10,0-5,0-1,0 21,0 27,0 35,0 30,0 17,0 15,0-3,0-10,0-14,0-19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1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71,'7'0,"15"-13,24-5,18 1,10 4,1 3,-7 11,-15 11,-16 10,-14 9,-12 12,-7 5,-4 1,-3 6,0 0,0-29,0-19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1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16,'0'-7,"0"-1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2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 59,'-1'4,"0"1,0-1,-1 0,0 1,1-1,-2 0,1 0,0 0,-6 6,-1 5,-8 15,-23 59,36-80,0 1,1 0,1 0,0 0,0 1,1-1,0 0,1 1,0-1,2 14,-2-22,1 0,-1-1,0 1,1-1,-1 1,1-1,-1 1,1-1,0 1,0-1,-1 0,1 1,0-1,0 0,0 0,1 1,-1-1,0 0,3 1,-3-1,0-1,0 0,0 0,1 0,-1 1,0-1,1 0,-1-1,0 1,0 0,0 0,1 0,-1-1,0 1,0-1,0 1,1-1,-1 1,1-2,3-2,1 0,-2 0,1 0,0-1,-1 1,0-1,0-1,4-6,2-8,-1-1,0-1,6-25,-12 32,1 0,1 0,0 1,1 0,1 0,0 0,1 1,0 0,14-16,-20 28,-1 0,1-1,0 1,0 0,0 0,0 0,0 0,0 0,0 1,0-1,0 1,0-1,1 1,-1 0,0-1,0 1,0 0,0 1,1-1,-1 0,0 1,0-1,0 1,0 0,0-1,0 1,0 0,0 0,3 2,4 4,1-1,-2 1,1 0,11 13,-5-3,0 0,-1 1,23 40,-32-48,0 0,0 0,0 1,-2 0,1-1,-1 1,-1 1,0-1,1 18,-3-28,0 0,0 1,0-1,0 0,-1 0,1 0,0 0,0 1,-1-1,1 0,-1 0,1 0,-1 0,1 0,-1 0,0 0,1 0,-1 0,0 0,0-1,-1 2,2-2,-1 0,0 1,1-1,-1 0,0 0,0 0,1 0,-1 0,0 0,0-1,1 1,-1 0,0 0,1 0,-1-1,0 1,1 0,-1-1,0 1,1-1,-1 1,1-1,-1 1,1-1,-1 1,1-1,-1 1,1-1,-1 0,1 1,-1-2,-3-5,1-1,0 1,0-1,1 1,-1-1,2 0,-1 0,1 0,0 0,1 0,0 0,0 0,1 0,3-14,-1 4,1 0,1 1,0-1,2 1,13-27,-15 36,-1 0,1 1,1 0,-1-1,1 2,0-1,1 1,-1 0,1 0,1 1,-1 0,1 0,0 1,0 0,14-5,-16 7,0 1,1 0,-1 0,1 1,0 0,-1 0,1 0,-1 1,1 0,-1 0,1 1,-1-1,0 2,0-1,0 1,0-1,0 2,0-1,-1 1,1-1,-1 2,5 4,5 6,-1 1,0 1,-2 0,0 1,0 0,-2 1,0 0,-2 0,0 1,-1 0,-1 1,5 25,1 16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3.9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82,'14'0,"23"0,33 0,25 0,22-13,17-5,21 1,2 4,-5 3,-15 4,-17 3,-23 2,-14 1,-22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02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77,'0'6,"0"16,0 17,0 16,7 11,2 8,-1-2,6-13,13-17,22-15,36-40,23-30,20-27,2-16,-8-7,-12 7,-18 4,-24 16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02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0,'-1'93,"4"120,-2-206,0 0,0 0,0 0,1 0,0-1,1 1,-1-1,1 0,0 1,1-1,0 0,0-1,0 1,0-1,1 0,8 8,-4-7,0 0,0-1,0 0,1 0,-1-1,1 0,0-1,0 0,0-1,11 2,13-1,-1-1,1-2,-1-2,1 0,61-14,3-9,0-3,124-55,172-109,-319 149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28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473 1,'-5'1,"0"0,1 1,-1-1,0 1,1 1,-1-1,1 1,-1-1,1 1,0 0,0 1,0-1,1 1,-1 0,1-1,0 1,-4 8,-21 26,2 1,1 1,-19 43,-53 139,89-202,-16 38,-65 171,75-188,3 1,1 1,-7 68,16-104,1 1,0-1,0 0,0 0,1 0,0 0,1 0,-1 0,1 0,1-1,-1 1,1-1,0 1,1-1,0 0,-1 0,2 0,-1-1,1 1,0-1,0 0,0-1,1 1,0-1,0 0,0-1,0 1,0-1,1 0,-1-1,1 1,0-1,0-1,0 1,0-1,0-1,0 1,13-2,-8 1,-1-1,0-1,0 0,0 0,0-1,0-1,0 0,-1 0,0-1,15-9,-19 10,-1 0,1 0,-1 0,0 0,0-1,-1 0,1 0,-1 0,0-1,-1 1,1-1,-1 0,0 0,0 0,-1-1,0 1,0 0,-1-1,2-7,-3 12,0-1,0 0,0 0,-1 1,1-1,-1 0,1 0,-1 1,0-1,0 1,0-1,0 1,-1-1,1 1,0-1,-1 1,0 0,0 0,0 0,0 0,0 0,0 1,0-1,0 0,-1 1,1 0,-1-1,1 1,-1 0,-3-1,-6-1,-1-1,1 2,-1 0,-25-1,19 3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29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39,'0'-1,"0"-1,0 1,0-1,0 0,0 1,-1-1,1 1,-1-1,1 1,-1-1,1 1,-1 0,0-1,0 1,0 0,0-1,0 1,0 0,0 0,0 0,0 0,-1 0,1 0,0 0,0 1,-1-1,1 0,-1 1,1-1,-1 1,1-1,-1 1,1 0,-3-1,2 1,-1 0,1 0,-1 0,1 0,0 1,-1-1,1 0,-1 1,1 0,0 0,-1 0,1 0,0 0,0 0,0 0,0 1,0-1,0 1,0-1,0 1,-2 3,0 3,-1 0,1 0,1 0,-1 1,1-1,1 1,0 0,0 0,1 0,0 0,0 0,1 0,0 0,1 0,0 0,0 0,1 0,0 0,1 0,0-1,0 1,1-1,0 0,0 0,1 0,0 0,1-1,6 7,-4-5,0-1,-1 1,0 1,0-1,-1 1,0 0,-1 1,4 10,-8-17,0 0,0 1,0-1,-1 0,0 0,0 1,0-1,0 0,-1 0,0 1,1-1,-2 0,1 0,0 0,-1 0,0 0,0 0,0-1,0 1,-1 0,1-1,-1 0,0 0,-5 5,1-2,0 0,-1-1,1 0,-1-1,0 0,0 0,0 0,-1-1,-10 2,17-4,0 0,0-1,1 1,-1-1,0 1,0-1,0 0,0 0,1 0,-1 0,0 0,0 0,0 0,0-1,1 1,-1-1,0 1,0-1,1 0,-1 0,0 0,1 0,-1 0,1 0,-1 0,1 0,0 0,-1-1,1 1,0-1,0 1,0-1,0 1,0-1,0 1,1-1,-1 0,0 0,1 1,-1-1,1 0,0 0,0 0,-1 1,1-1,0 0,1 0,-1 0,0 0,1-2,6-34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58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548 29,'0'-2,"-1"1,0-1,1 0,-1 1,0 0,0-1,0 1,0-1,0 1,0 0,0 0,0-1,0 1,-1 0,1 0,-1 0,1 0,0 1,-1-1,0 0,1 1,-1-1,1 1,-1-1,0 1,1 0,-1-1,0 1,1 0,-1 0,0 0,1 1,-1-1,0 0,1 1,-1-1,1 1,-1-1,0 1,1 0,0 0,-1-1,-1 2,-1 8,0 0,1 0,0 0,0 0,1 0,1 1,0-1,0 1,1-1,1 17,0-3,2 891,-7-816,-29 184,-18-69,-5 31,8 43,13-149,3-19,-49 335,71-343,7-66,-2 0,-22 88,13-76,2 1,3 1,-3 114,10-120,-15 122,-1 39,17 363,3-266,-3-302,2 0,-1 0,2 0,-1 0,1-1,1 1,-1 0,2-1,-1 1,1-1,1 0,8 12,-9-15,2 0,-1 0,0-1,1 0,0 0,1 0,-1-1,1 0,0 0,0 0,0-1,0 0,0-1,1 0,-1 0,14 2,61 3,0-3,124-10,-61 0,63-15,-2 0,-36 22,-87 2,0-4,111-16,25-4,-11 1,-160 16,-36 3,1 0,-1 0,0-1,0-1,20-6,-16-6,-10-3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29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7,'0'-7,"0"18,0 21,0 24,-13 29,-5 27,1 15,4 5,3-13,4-20,3-21,2-22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0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1 127,'0'-7,"13"-16,25-3,25 2,16-1,-6 4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0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307 492,'0'-9,"0"-1,0 0,-1 1,-1-1,0 1,-5-16,6 23,1 0,-1 0,0 0,0 0,0 1,-1-1,1 0,0 1,-1-1,1 1,-1-1,1 1,-1 0,0 0,1 0,-1 0,0 0,0 0,0 0,0 0,0 1,0-1,0 1,0 0,0-1,0 1,0 0,0 0,0 0,0 0,0 1,0-1,0 1,0-1,0 1,0-1,0 1,-2 2,-6 1,1 1,1 1,-1 0,1 0,0 0,0 1,0 0,1 1,0 0,-11 17,-2 5,-28 59,44-81,-8 16,1 1,-12 39,21-60,1 0,-1 0,1 0,0 1,1-1,-1 0,1 0,0 1,0-1,0 0,0 0,1 1,0-1,0 0,0 0,0 0,0 0,1 0,0 0,0 0,0 0,0-1,6 7,-4-8,-1 1,1-2,-1 1,1 0,-1-1,1 0,0 0,0 0,0 0,0 0,0-1,0 0,0 0,0 0,0 0,0-1,0 1,-1-1,1 0,0 0,0 0,0-1,-1 0,1 1,-1-1,6-4,9-6,-1 1,-1-2,26-25,42-50,-83 86,0 1,0 0,1 1,-1-1,0 0,1 0,-1 0,0 1,1-1,-1 1,1-1,-1 1,1 0,-1-1,1 1,-1 0,1 0,-1 0,1 0,-1 0,1 1,0-1,1 1,32 19,-6-2,-16-12,-1-1,1-1,0 0,0-1,0 0,0-1,0-1,1 0,-1 0,1-1,19-4,-22 2,0-1,-1 0,1-1,-1 0,0-1,0 0,-1-1,1 0,-1 0,-1-1,1 0,-1 0,0-1,11-14,1-7,-1-1,-1 0,-2-2,-1 0,-1 0,-2-1,-1-1,-2 0,-1-1,-2 1,3-64,-8 86,-1-1,0 0,-1 1,-1-1,0 1,-7-25,8 35,0-1,1 1,-1-1,-1 1,1-1,0 1,0 0,-1 0,0-1,1 1,-1 0,0 0,0 1,0-1,0 0,0 1,0-1,-1 1,1 0,0-1,-1 1,1 0,-1 1,1-1,-1 0,1 1,-1-1,0 1,1 0,-1 0,0 0,1 0,-1 0,0 1,1-1,-1 1,-3 1,-2 2,1-1,0 1,-1 1,1 0,1 0,-1 0,1 1,0-1,0 1,1 1,-1-1,1 1,1 0,-1 1,1-1,1 1,-1-1,1 1,1 0,-3 10,4-14,0 0,0 0,0 0,0 0,1 1,0-1,0 0,0 1,0-1,0 0,1 1,0-1,0 0,0 0,1 0,-1 0,1 0,0 0,0 0,0 0,1-1,-1 1,1-1,0 0,0 0,0 0,0 0,1 0,-1-1,1 1,-1-1,1 0,0 0,0 0,0-1,0 1,0-1,1 0,-1 0,5 0,47 0,-47-1,-1-1,1 1,-1 1,1 0,14 3,-20-3,1 0,-1 1,1 0,-1 0,0 0,0 0,0 0,0 0,0 1,0 0,0-1,-1 1,0 0,1 0,-1 0,0 1,1 3,4 8,-1 1,-1-1,-1 1,0 0,-1 0,-1 0,1 18,-2-1,-1 1,-8 51,6-76,0 0,-1 0,0 0,-1 0,0 0,0-1,-1 0,0 0,-1 0,0 0,0-1,0 0,-1 0,0-1,0 0,-1 0,1-1,-1 1,-16 6,18-9,-1 0,1 0,-1-1,1 0,-1 0,0 0,0-1,1 0,-1-1,0 1,0-1,0-1,0 1,0-1,0 0,0-1,1 0,-1 0,0 0,1-1,0 0,-1 0,1 0,0-1,1 0,-1 0,-8-9,11 10,0 0,1-1,-1 1,1-1,-1 0,1 0,0 0,1 0,-1 0,1 0,-1 0,1 0,1-1,-1 1,0 0,1-1,0 1,0-1,1 1,-1 0,1-1,1-5,2-3,1 1,0 0,1 0,0 0,0 1,11-14,24-29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1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141 704,'2'0,"0"-1,0 1,-1-1,1 0,0 0,0 0,-1 0,1 0,-1 0,1 0,-1-1,1 1,-1 0,0-1,1 1,1-4,21-33,-17 27,7-12,0-1,-1 0,10-29,-20 45,-1 0,0 0,0 0,0-1,-1 1,0-13,-1 18,-1 0,1-1,-1 1,1 0,-1-1,0 1,0 0,0 0,-1 0,1 0,-1 0,0 0,1 0,-1 0,-1 0,-2-3,3 5,1 0,-1-1,0 1,1 0,-1 0,0 0,0 0,0 0,0 1,0-1,1 1,-1-1,0 1,0-1,0 1,-1 0,1 0,0 0,-4 1,2 0,-1 0,1 1,-1 0,1 0,0 0,-1 0,1 0,-5 5,-6 6,0 0,1 1,-15 18,27-29,-9 10,1 0,0 1,1 0,0 0,1 1,1 0,0 1,1-1,-5 21,10-29,0 0,0 0,0 0,1 0,0 0,0 0,1 0,0 0,0 0,0 0,1 0,1 0,-1 0,1-1,0 1,0-1,1 0,-1 0,2 0,-1 0,1-1,-1 0,1 0,7 5,-3-3,0-1,0 0,0-1,1 0,0-1,0 0,0 0,1-1,-1 0,1-1,-1 0,1-1,0 0,0 0,0-2,0 1,-1-1,1-1,0 0,20-6,-8 0,1-1,-1-1,0 0,-1-2,-1-1,0 0,0-2,19-19,-15 11,-2-2,0 0,-2-2,29-46,56-125,-85 154,0 3,22-68,-37 92,-2-1,0 0,0 0,-2 1,0-2,-2-24,2 52,0 1,0-2,1 1,0 0,1-1,-1 1,2-1,-1 0,7 8,57 74,-61-81,49 56,-27-33,48 69,-74-96,0 1,0-1,0 1,-1-1,1 1,-1 0,-1 0,1 0,-1 0,0 0,-1 1,1-1,-1 0,-1 0,1 0,-1 1,0-1,0 0,-1 0,1 0,-2 0,1-1,0 1,-1 0,0-1,-1 0,1 0,-1 0,0 0,0 0,-9 7,-43 34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3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0,'-3'42,"-2"0,-2-1,-1 1,-3-2,-18 51,7-22,-116 290,135-350,-4 4,2 0,0 0,1 1,-5 25,9-37,-1 1,1 0,0 0,0-1,0 1,0 0,1 0,-1 0,1-1,-1 1,1 0,0-1,0 1,1-1,-1 1,0-1,1 1,-1-1,1 0,0 0,0 0,0 0,0 0,0 0,0 0,0-1,1 1,-1-1,1 0,2 2,6 0,0 0,0 0,0-1,0-1,0 0,0 0,0-1,0-1,1 1,-1-2,16-3,-2-1,-1-1,0-1,-1-1,25-13,-22 6,0 0,-1-2,-1-1,0-1,-2-1,0-1,20-26,-42 46,1 1,0-1,0 1,0 0,1-1,-1 1,0 0,0 0,1 0,-1 0,1 0,-1 0,1 0,-1 0,1 0,-1 1,3-1,-3 1,0 0,-1 1,1-1,-1 1,1-1,-1 1,1-1,-1 1,1-1,-1 1,0-1,1 1,-1 0,0-1,0 1,1 0,-1-1,0 1,0 0,0-1,0 1,0 0,0 0,0-1,0 1,0 0,0 0,-1 12,0-1,0 1,-6 18,-67 301,70-303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4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19,'0'0,"0"-1,0 0,0 0,0 1,-1-1,1 0,0 0,0 1,0-1,-1 0,1 1,0-1,-1 0,1 1,0-1,-1 0,1 1,-1-1,1 1,-1-1,1 1,-1-1,1 1,-1-1,0 1,1 0,-1-1,0 1,1 0,-1 0,0-1,1 1,-1 0,0 0,0 0,1 0,-1 0,0 0,1 0,-1 0,0 0,0 0,1 0,-1 0,0 1,1-1,-1 0,0 1,0-1,-3 1,0 1,0-1,1 1,-1 0,1 0,-1 0,-5 6,3-2,1 1,-1 1,2-1,-1 1,1 0,0 0,1 0,0 1,0-1,1 1,0 0,-2 16,1 3,2 1,3 49,0-60,1 0,1 0,0 0,1-1,1 0,0 0,12 21,8 8,40 53,-63-95,1 1,-1 0,0 0,-1 0,1 0,-1 0,0 0,1 7,-3-10,1 1,-1-1,0 1,-1-1,1 1,0-1,-1 0,1 1,-1-1,0 0,0 1,1-1,-2 0,1 0,0 0,0 0,-1 0,1 0,-1 0,0 0,-2 2,-3 2,0 0,-1 0,1-1,-2 0,1 0,0 0,-1-1,-13 4,18-7,-1 1,1-1,0 0,-1-1,1 1,-1-1,1 1,-1-1,1-1,-1 1,1-1,-1 1,1-1,-1-1,1 1,0-1,0 1,0-1,-7-4,-18-23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4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0,'0'20,"0"27,0 24,0 21,0 22,0 10,0 5,0-7,0-17,0-13,0-16,-13-20,-5-20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4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83,'13'-7,"24"-1,27-14,21-2,-3 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5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306 213,'-10'0,"0"0,0 1,0 0,0 1,0 0,0 1,0 0,1 0,0 1,0 0,0 1,0 0,0 0,1 1,0 0,0 1,1-1,0 2,0-1,-10 15,-1 0,1 2,-22 38,34-52,0 0,0 1,1-1,0 1,1 0,0 0,0 1,2-1,-2 15,3-24,0 1,0-1,1 0,-1 1,0-1,1 0,-1 1,1-1,0 0,0 0,0 1,0-1,0 0,0 0,1 0,-1 0,1-1,-1 1,1 0,0-1,0 1,0-1,0 1,0-1,0 0,0 0,0 0,0 0,0 0,1 0,-1-1,0 1,1-1,-1 1,0-1,4 0,10 0,-1-1,1 0,0-1,24-6,-4 1,58-3,-58 8,-1-2,1-2,-1 0,-1-3,41-14,-39 7,-2-1,0-2,-1-1,0-2,48-43,-68 54,0-2,-1 1,0-2,-1 1,0-2,-2 1,1-1,-2-1,0 0,-1 0,0 0,-1-1,-1 0,4-28,-8 39,0 1,-1 0,0-1,0 1,-1 0,1-1,-1 1,0 0,-1 0,1-1,-1 1,0 0,0 1,-1-1,-4-6,5 8,0 1,0 0,-1 0,1 0,-1 0,1 1,-1-1,0 1,0 0,0-1,0 1,0 0,0 1,0-1,0 1,0-1,0 1,0 0,0 0,0 0,0 0,0 1,0-1,0 1,0 0,0 0,-3 1,0 0,-1 0,2 1,-1 0,0 0,0 0,1 0,0 1,0 0,0 0,0 0,0 1,1 0,0 0,0 0,0 0,1 1,-6 9,7-10,1 0,-1 0,1 0,0 1,0-1,1 0,-1 0,1 0,0 1,1-1,-1 0,1 0,0 0,0 1,1-1,-1 0,1-1,0 1,1 0,-1 0,1-1,3 5,17 19,1-1,39 34,-46-46,1 1,-2 1,0 0,-1 1,-1 1,0 0,-2 1,14 28,-18-27,-1 1,-1 0,-1 0,0 0,-2 1,-1 0,-1-1,-1 1,-3 29,1-42,1-1,-1 1,-1-1,0 0,0 0,-1 0,0 0,-1 0,0-1,-9 12,9-14,0-1,-1 0,1 0,-1-1,0 0,0 0,0 0,-1 0,1-1,-1 0,0-1,0 1,0-2,0 1,-11 1,11-2,0-1,1 0,-1 0,0 0,0-1,0 0,0 0,1-1,-1 0,0 0,1 0,0-1,-1 0,1 0,0-1,1 1,-1-1,1-1,-1 1,1-1,1 0,-1 0,-7-11,6 7,1 0,-1-1,2 1,-1-1,1 0,1-1,0 1,0 0,1-1,1 0,0 1,0-1,1 0,1-16,4 6,0 1,1 0,0 0,2 0,1 1,0 0,1 1,1 0,1 0,1 1,0 1,25-24,35-28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6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0,'-31'73,"21"-43,0 0,2 0,-6 48,13-69,0-1,1 0,0 0,0 1,1-1,0 0,0 1,1-1,0 0,1 0,-1 0,1 0,1-1,0 1,0-1,0 0,1 0,8 9,-1-5,1-1,0 0,18 10,-20-14,0 1,-1 0,0 1,0 0,12 14,-21-21,0 0,0 0,0 0,0 0,0 1,0-1,0 0,-1 1,1-1,-1 1,1-1,-1 1,1-1,-1 1,0-1,1 1,-1-1,0 1,0-1,0 1,-1-1,1 1,0 0,-1 1,0-1,0 0,-1 0,1-1,-1 1,1 0,-1-1,1 1,-1-1,0 1,0-1,0 0,0 0,0 0,-3 2,-5 0,1 0,-1 0,1-1,-1 0,0 0,-15-1,17-1,0-1,0 0,0-1,1 0,-1 0,1-1,-1 0,1 0,0-1,0 0,-11-8,-28-23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2:59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40,'13'0,"12"0,13 0,22 0,20 0,16 0,5 0,-1 0,-11 0,-14 0,-20-7,-26-2,-30 0,-23 2,-14 3,1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7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1 229,'0'-7,"13"-8,25-2,25-19,16-2,7-2,3 6,-1 9,-15 9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7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0,'0'4,"-1"-1,0 0,0 1,0-1,0 1,-1-1,1 0,-3 3,-8 21,10-20,0-1,1 1,-1-1,1 1,0 0,1 0,0 0,0-1,1 1,-1 0,1 0,1-1,-1 1,1 0,0-1,1 0,0 1,0-1,0 0,1 0,-1-1,9 10,58 48,-57-53,0 1,-1-1,0 2,-1 0,0 1,-1-1,14 25,-22-34,-1-1,0 1,0 0,0 0,-1 0,1 0,0 0,-1 0,0 0,0-1,0 1,0 0,0 0,-1 0,0 0,1 0,-1 0,0 0,0 0,0-1,-1 1,1 0,-1-1,1 1,-1-1,0 0,0 1,0-1,0 0,0 0,-1 0,1-1,-1 1,1 0,-1-1,1 0,-5 2,4-1,0-1,0 0,-1 0,1 1,0-2,-1 1,1 0,0-1,-1 0,1 1,-1-2,1 1,0 0,-1 0,1-1,-1 0,1 0,0 0,0 0,-1 0,1-1,0 1,0-1,0 0,1 0,-1 0,0 0,1-1,-1 1,1-1,0 1,-3-5,2 0,0 1,0-1,1 0,0 0,-1-10,-4-41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7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0,'0'20,"0"27,0 31,0 23,0 14,0 1,0-7,0-7,0-9,-7-26,-2-25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8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7 157,'-6'-7,"10"-2,32-20,30-4,23 3,9 7,3 7,-17 6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8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387 231,'-13'0,"-1"2,0-1,1 2,0 0,-1 0,1 2,0-1,1 2,-1-1,1 2,0 0,1 0,0 1,0 0,0 1,-14 15,6-2,1 0,1 1,0 0,2 2,1 0,-22 53,31-63,0 0,0 1,1 0,-1 17,4-29,1 0,0 0,0 0,0 0,1 0,-1 0,1 0,0 0,3 7,-4-9,1-1,0 0,0 1,0-1,0 0,0 0,0 1,0-1,1 0,-1 0,0 0,1-1,-1 1,0 0,1 0,-1-1,1 1,-1-1,1 1,0-1,-1 0,1 1,-1-1,1 0,1 0,5 0,0-1,0 0,0-1,0 1,0-1,0-1,-1 0,1 0,-1 0,13-9,7-5,36-33,-43 33,0 1,26-15,-41 28,-1 1,1 1,-1-1,1 1,0 0,-1 0,1 0,0 0,0 1,0 0,0 0,-1 0,1 1,7 1,6 3,0 0,26 13,27 6,-56-21,0-2,0 0,0 0,0-2,1 0,-1 0,0-2,-1 0,1 0,0-2,-1 1,0-2,0 0,0-1,-1 0,0-1,0 0,-1-1,19-19,-10 9,-1-2,-1-1,-2 0,0-1,-1-1,-1-1,-1 0,-1-1,14-43,-23 57,0 0,-1 0,0-1,-1 0,-1 0,0 1,-1-24,-1 31,1 0,-1 1,0-1,-1 0,1 0,-1 1,0-1,0 1,0-1,-1 1,0 0,1 0,-1 0,-1 0,1 1,0-1,-1 1,0 0,0 0,0 0,0 1,-8-5,9 6,-1 0,1 0,0 0,-1 0,1 1,-1 0,0-1,1 1,-1 0,1 1,-1-1,1 0,-1 1,1 0,-1 0,-5 3,8-4,-1 1,1 0,0-1,0 1,-1 0,1 0,0 0,0 0,0 0,0 0,0 0,0 0,0 0,1 0,-1 1,0-1,1 0,-1 0,1 1,-1-1,1 1,0-1,-1 0,1 1,0-1,0 1,0-1,0 1,0-1,0 0,1 1,-1-1,0 1,1-1,-1 0,1 1,-1-1,1 0,0 0,0 1,-1-1,3 2,3 4,0 0,0 0,1-1,0 0,0 0,1-1,0 0,10 6,32 23,-36-21,-2-1,0 2,0 0,-2 0,1 1,-2 0,0 1,-1 0,-1 1,0-1,6 26,-4-9,-3 0,0 1,-3 0,0-1,-3 42,0-68,-1 0,1 0,-1 0,0 0,0 0,-1 0,0 0,0 0,-1-1,0 1,0-1,0 0,-1 0,0 0,0 0,-1-1,1 1,-1-1,0 0,-1-1,1 1,-1-1,0 0,0 0,0-1,-1 0,1 0,-1 0,0-1,1 0,-1 0,0-1,0 0,0 0,0-1,-1 0,1 0,0 0,-8-3,7 2,1 0,0-1,-1 0,1-1,0 1,0-2,1 1,-1-1,1 1,0-2,0 1,0-1,0 0,1 0,0-1,0 1,0-1,1 0,0 0,0-1,0 1,1-1,0 0,0 0,1 0,0 0,-2-12,2 4,0 1,1-1,0 0,1 0,1 0,0 0,1 1,1-1,0 1,1-1,1 1,0 0,8-16,4 2,1 0,1 1,2 1,0 1,29-26,130-103,-170 146,48-38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39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31,'20'-13,"6"-5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40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29 339,'4'-2,"0"-1,0 0,0 0,0 0,-1 0,0-1,1 0,-1 1,0-1,-1 0,1-1,3-7,0 3,11-17,25-54,-37 68,0 0,-1-1,0 1,-1-1,0 0,-1 0,1-16,-3 27,0-1,0 0,-1 0,1 0,-1 0,1 0,-1 0,0 0,0 1,0-1,0 0,-2-2,2 4,0-1,0 1,0 0,0 0,0 0,0 1,0-1,0 0,-1 0,1 1,0-1,0 0,-1 1,1-1,0 1,-1 0,1-1,-3 1,0 0,0 1,1-1,-1 1,0 0,0 0,1 0,-1 1,1-1,-1 1,1 0,0 0,-1 0,1 0,0 0,0 1,1 0,-4 3,-2 3,1 0,0 1,0 0,1 0,1 0,-1 1,2 0,-1 0,1 0,1 1,0-1,1 1,0 0,1 0,0 0,2 16,-1-20,1 0,0 0,0-1,1 1,0 0,1-1,-1 0,2 1,-1-1,1 0,0 0,0-1,0 1,1-1,0 0,1-1,-1 1,1-1,0 0,0 0,1-1,0 1,-1-2,1 1,14 4,0-2,1 0,0-2,0-1,1-1,41-1,27-6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40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44 354,'62'-105,"-45"78,-1 1,-1-2,-1 0,11-34,-24 60,0-1,0 1,0 0,-1 0,1 0,-1-1,1 1,-1 0,0-1,0 1,0 0,0-1,-1 1,1 0,0 0,-1-1,0 1,1 0,-1 0,0 0,0 0,0 0,-1 0,1 0,0 0,-1 0,1 0,-1 1,0-1,0 1,1-1,-1 1,0 0,0 0,0-1,-4 0,2 1,0 0,0 1,0-1,0 1,0 0,0 0,0 0,0 0,0 1,1 0,-1 0,0 0,0 0,0 0,1 1,-1 0,1-1,-1 1,1 1,-6 3,2 2,0 0,0 0,1 1,0 0,0 0,1 0,0 1,1 0,0 0,0 0,1 0,-2 14,2-8,0 1,1-1,1 1,0-1,2 1,0-1,4 22,-4-31,1 0,0 0,0 0,0-1,1 1,0-1,1 1,-1-1,1-1,1 1,-1 0,1-1,0 0,0 0,0 0,1-1,-1 0,1 0,0 0,0-1,1 1,-1-2,1 1,9 2,0-2,0 0,0-1,0-1,0 0,1-1,-1-1,0-1,0 0,27-8,9-6,-2-2,0-2,83-48,-4-10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41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0,'-6'0,"-16"0,-11 7,0 15,13 4,16-3,22 9,15 5,1 10,-5 3,-13 0,-24-9,-16-11,-5-11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5:42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415 18,'0'-1,"0"0,-1 0,1 0,0 1,-1-1,1 0,-1 0,1 0,-1 1,1-1,-1 0,0 0,1 1,-1-1,0 0,1 1,-1-1,0 1,0-1,0 1,1 0,-1-1,0 1,0 0,0-1,0 1,0 0,0 0,0 0,0 0,0 0,0 0,-1 0,-34 4,31-2,1 0,0 1,-1-1,1 1,0 0,1 0,-1 0,0 1,1-1,0 1,0 0,0 0,0 0,1 0,-1 0,1 1,0-1,0 1,-2 8,1 0,-1 1,2-1,0 1,0 0,2-1,0 16,2-9,0-1,2 0,0 0,1 0,14 34,50 81,-38-79,-29-53,-1 1,1-1,-1 0,1 1,-1-1,0 1,0-1,-1 1,1 0,0-1,-1 1,1 0,-1 0,0-1,0 1,0 0,-1 0,1-1,0 1,-1 0,0-1,0 1,1 0,-2-1,1 1,0-1,0 0,-1 1,1-1,-1 0,0 0,0 0,0 0,0 0,0 0,0 0,-4 1,-6 3,0 0,-1-1,1 0,-1-1,0-1,-25 3,-96 10,-10-7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1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602 0,'-5'1,"0"1,0-1,1 1,-1 0,0 0,1 1,-1-1,1 1,0 0,-1 0,-3 5,-11 6,4-4,-159 110,141-95,1 1,2 2,-29 32,59-60,0 0,0 0,0 0,0 0,-1 0,1 1,0-1,0 0,0 0,0 0,0 0,-1 0,1 1,0-1,0 0,0 0,0 0,0 0,0 1,0-1,0 0,0 0,0 0,0 0,0 1,0-1,0 0,0 0,0 0,0 1,0-1,0 0,0 0,0 0,0 0,0 1,0-1,0 0,0 0,0 0,0 0,1 1,-1-1,0 0,0 0,0 0,0 0,0 0,0 0,1 1,-1-1,15 0,24-9,-34 7,5 1,0 0,0 0,-1 0,1 2,0-1,0 1,0 0,0 1,-1 0,1 1,-1 0,0 0,0 1,0 1,0-1,14 11,-18-12,-1 0,0 0,0 0,0 1,0 0,0-1,-1 1,0 1,0-1,0 0,0 1,-1 0,0-1,0 1,0 0,0 0,-1 0,0 0,0 0,0 1,0-1,-1 0,0 0,0 1,-1-1,1 0,-1 0,0 0,-1 0,1 1,-1-2,0 1,-3 5,-2 2,0 0,-1-1,0 0,-1-1,0 1,-1-2,0 1,-1-2,0 1,0-1,0-1,-1 0,-1-1,1 0,-1-1,-25 8,27-10,0-1,0 0,0 0,-1-1,1 0,0-1,-1 0,1-1,-1-1,1 1,0-2,0 0,0 0,0-1,1 0,-1-1,1 0,0 0,0-1,-12-10,21 15,-1 0,1 0,0-1,-1 1,1 0,0-1,0 1,0-1,0 1,0-1,0 0,0 1,0-1,1 0,-1 0,1 1,-1-4,1 4,0-1,0 1,0 0,1 0,-1 0,1 0,-1 0,1 0,-1 0,1 0,0 0,-1 0,1 0,0 0,0 0,0 0,-1 1,1-1,0 0,2 0,4-3,0 1,1 0,-1 0,1 1,0 0,12-2,25-2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9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49,'0'-7,"0"-15,0 2,0 25,0 32,0 35,-6 27,-3 15,0 2,2-6,-4-8,-1-14,2-16,3-34,2-22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9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43,'0'-7,"14"-2,23 0,13 2,18 2,10 2,-1 2,-14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0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1 139,'20'-13,"19"-5,24-5,21 1,9-10,-11 2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0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71,'7'-13,"8"-5,16 1,9 4,4 3,8 11,-5 5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0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1,'-2'0,"0"0,0 1,0-1,0 1,0 0,0-1,0 1,0 0,0 0,0 0,0 0,1 1,-1-1,0 0,1 1,-1-1,1 1,-1 0,1 0,0-1,0 1,0 0,0 0,-2 4,-14 53,17-59,-23 137,-7 242,22-229,7-137,0 1,0-1,-2 0,1 0,-2 0,-6 18,7-26,1-1,-1 1,0-1,0 0,0 0,0 0,-1 0,0 0,0-1,0 1,0-1,0 0,-1 0,1-1,-1 1,0-1,0 0,-9 2,-73 5,71-8,59-4,261-18,-229 12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2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1,'0'13,"0"17,0 11,0 12,0 16,0 10,0-8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2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10,'0'-7,"0"5,0 16,0 25,0 26,0 15,0 8,0 1,0 0,0-3,-14-28,-3-38,0-23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3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1 118,'0'-5,"0"1,0-1,0 1,1-1,0 1,0-1,0 1,0-1,0 1,1 0,0 0,0 0,0 0,1 0,-1 0,5-4,-3 4,1 0,0 1,0-1,1 1,-1 0,1 1,-1-1,1 1,0 0,0 1,0-1,7 0,9-1,0 1,-1 1,1 1,0 1,0 1,0 0,-1 2,1 1,-1 0,0 2,-1 0,1 1,-1 1,-1 1,0 1,0 1,-1 0,-1 1,0 1,-1 1,0 0,-1 1,-1 1,22 34,-16-21,-1 1,-1 1,-2 1,18 54,-30-76,-1-1,0 1,-1 0,-1 0,0 0,0 0,-1 0,0 0,-1 0,0 0,-1 0,0 0,-1 0,0-1,0 1,-1-1,-1 0,0 0,-8 13,-2-5,0-1,-1 0,-1-1,-1 0,0-2,-1 0,0-1,-22 11,-17 5,-101 38,129-57,0-1,0-1,-38 4,13-8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3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301 350,'-1'7,"1"0,-2 0,1 0,-1 0,0 0,0-1,0 1,-5 7,-6 19,-71 245,31-95,32-108,14-46,-1 0,-2 0,-18 39,8-41,19-27,1 1,-1-1,0 1,1-1,-1 0,1 1,-1-1,1 0,-1 1,0-1,1 0,-1 0,0 0,1 0,-1 0,0 0,1 0,-1 0,0 0,1 0,-1 0,0 0,1 0,-1 0,-1-1,0-1,0-1,0 1,1-1,-1 1,1-1,-1 1,1-1,0 0,0 0,0 0,0 0,0 0,1 0,-1 0,1 0,0 0,0-5,-1-26,2-1,1 0,2 1,8-38,44-138,-54 202,50-157,76-166,-120 312,0 1,2 0,0 0,1 1,0 0,2 1,0 0,16-15,-27 29,1-1,0 1,0 0,0 0,0 0,0 1,0-1,0 1,0-1,1 1,-1 0,1 0,-1 1,0-1,1 1,-1-1,1 1,0 0,-1 1,1-1,-1 1,0-1,1 1,-1 0,1 0,-1 1,0-1,0 1,0-1,0 1,0 0,0 0,0 0,2 3,6 6,-1 0,0 1,-1-1,-1 2,0-1,11 25,3 13,-2 0,-2 1,-3 2,12 67,-11-10,4 120,-19-205,-1 1,0-1,-6 33,-4-20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4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88,'0'-7,"20"-2,47 0,51-11,26-3,-12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1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1 316,'5'-1,"0"-1,0 0,0 0,-1 0,1-1,-1 1,1-1,-1 0,0-1,0 1,0-1,6-7,1 0,16-13,-7 7,0 0,-2-1,0-1,-1-1,-1-1,16-25,-31 45,0-1,0 0,0 0,0 0,-1 0,1 0,-1 0,1 0,-1 0,0 0,1 0,-1 0,0 0,-1 0,1 0,0 0,0 0,-1 0,1 0,-1 0,0 0,1 0,-1 1,0-1,0 0,0 0,-1 1,1-1,0 1,-1-1,1 1,-1-1,1 1,-1 0,1 0,-1-1,0 1,0 1,0-1,1 0,-5-1,0 0,-1 0,1 1,-1-1,1 1,-1 1,0-1,0 1,1 0,-1 1,0-1,-10 4,10-2,0 2,0-1,1 1,-1 0,1 0,0 1,0 0,0 0,1 0,0 1,0-1,0 2,1-1,-1 0,2 1,-1-1,1 1,0 0,0 0,1 1,-3 9,2-5,1 0,0 0,0 0,1 0,1 0,0 1,0-1,1 0,1 0,0 0,1 0,6 19,-5-22,0-1,0 0,1-1,0 1,1-1,-1 0,1 0,0-1,1 1,0-2,0 1,0-1,1 0,-1 0,1-1,0 0,1 0,-1-1,1 0,-1-1,1 1,0-2,0 1,0-1,0-1,0 0,11-1,1-1,0-1,0-1,0 0,0-2,-1 0,0-2,-1 0,1-1,-1-1,26-19,16-16,-8 3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4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0,'0'7,"0"15,0 11,0 6,0 4,0 7,0 15,-6 17,-16 14,-4-10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5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0,'7'0,"2"7,-1 15,-1 24,-3 17,-1 11,-1 14,-1 4,-1 1,-1-10,1-5,-7-9,-15-17,-11-17,0-14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5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1 163,'6'-14,"17"-17,16-3,9 3,3 8,5 7,1 7,-3 5,2 16,-1 6,-10 20,-13 3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5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1,'-13'13,"2"5,23-2,36-2,36-4,31-18,-5-6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6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9,'0'-1,"0"1,0 0,0 0,0-1,0 1,0 0,0-1,0 1,0 0,0 0,0-1,0 1,0 0,0 0,-1-1,1 1,0 0,0 0,0-1,0 1,-1 0,1 0,0-1,0 1,0 0,-1 0,1 0,0 0,0 0,-1-1,1 1,0 0,-1 0,1 0,0 0,0 0,-1 0,1 0,0 0,-1 0,1 0,0 0,0 0,-1 0,1 0,0 0,-1 0,1 0,0 1,0-1,-1 0,1 0,0 0,0 0,-1 1,1-1,0 0,0 0,-19 15,3 2,2 1,0 1,1 0,-14 28,1-1,5-13,3 1,1 0,1 1,2 1,1 1,-11 55,22-79,0 0,1 1,1-1,0 1,1-1,0 1,1-1,0 0,7 21,-5-25,-1-1,2 1,-1-1,1 0,1 0,-1 0,1-1,1 0,-1 0,1 0,0-1,1 0,-1-1,1 1,9 3,-10-5,0 0,0-1,1 0,-1 0,1-1,0 0,-1 0,1 0,0-1,0-1,0 1,0-1,0-1,0 1,0-1,13-4,-10 1,-1 0,0-1,1 0,-1-1,-1 0,1 0,-1-1,0-1,-1 1,12-14,3-8,-1-1,-2-1,-1-1,-1-1,-2 0,14-42,-23 57,-1-1,-1 1,-1-1,0 0,-2-1,0 1,-1 0,0-1,-4-26,1 36,0 0,0-1,-1 1,0 0,-1 0,0 1,-1-1,0 1,0 0,-1 0,0 0,0 1,-1 0,-1 0,1 1,-1 0,0 0,-13-7,-40-19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6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305 0,'0'14,"0"10,-13 15,-24 34,-33 45,-24 41,4-6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7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0,'0'530,"0"-515,-1 0,1 1,1-1,1 0,6 30,-8-42,1 0,0 0,0 0,1-1,-1 1,1 0,-1 0,1-1,0 1,0-1,0 0,0 1,0-1,0 0,1 0,-1 0,1-1,0 1,-1-1,1 1,0-1,0 0,0 0,0 0,0 0,0-1,0 1,0-1,0 0,5 0,9-2,0 0,0-2,0 0,-1-1,0-1,0 0,0-1,-1-1,0 0,0-1,-1-1,0 0,21-21,-13 1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8.2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1 148,'0'-7,"0"-15,20-4,13-4,8 3,10 6,-4 6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8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0 162,'0'-7,"7"-15,15-5,11-3,13 3,11 6,10 6,1 7,1 4,-4 16,-7 6,-13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8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357 0,'0'7,"-7"15,-2 17,-13 16,-2 18,-11 10,0 4,-6 0,3 0,8-10,3-16,6-14,-1-13,-2-14,2-9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434 109,'2'-1,"-1"1,1-1,-1 1,1-1,-1 1,0-1,1 0,-1 0,0 0,0 0,0 0,1 0,-1 0,0 0,0 0,0 0,-1-1,1 1,0 0,0 0,-1-1,1 1,-1-1,1 1,-1-1,1 1,-1-1,0 1,0-4,1 1,0-1,-1 0,0 1,0-1,0 0,0 0,-1 1,-1-7,1 9,1 1,-1-1,0 1,1 0,-1-1,0 1,0 0,0 0,0 0,0-1,0 1,0 0,0 1,0-1,-1 0,1 0,0 0,-1 1,1-1,-1 1,1-1,0 1,-1-1,1 1,-3 0,0 0,-1 0,1 0,0 1,-1-1,1 1,0 0,-1 1,-6 2,-5 4,0 0,1 1,-20 16,26-18,1 0,0 0,1 1,0 0,0 0,1 1,0 0,0 0,-5 14,10-21,0 0,0 1,0 0,0-1,0 1,1-1,-1 1,1 0,0 0,0-1,0 1,0 0,0-1,1 1,-1 0,1-1,0 1,0 0,0-1,0 1,0-1,0 0,1 1,-1-1,1 0,-1 0,1 0,0 0,0 0,0 0,0 0,0-1,1 1,-1-1,0 0,1 1,-1-1,1 0,-1 0,1-1,3 2,2 0,1 0,-1 0,1 0,-1-1,1-1,0 1,-1-1,1-1,0 1,-1-2,1 1,-1-1,0 0,15-7,-6 1,0 0,-1-2,0 0,0-1,21-20,-36 31,-1-1,1 0,0 0,0 0,0 1,0-1,0 0,0 1,0-1,0 1,0-1,0 1,0 0,1-1,-1 1,0 0,0 0,2 0,-2 0,-1 0,1 1,-1-1,1 0,0 1,-1-1,1 1,-1-1,1 1,-1-1,0 1,1-1,-1 1,1-1,-1 1,0-1,1 1,-1 0,0-1,0 1,0 0,1-1,-1 2,1 48,-1-39,-3 80,-22 298,18-347,0-1,-3-1,-2 1,-1-2,-2 0,-2-1,-27 47,39-77,0 0,-1-1,0 1,0-1,-1-1,0 1,0-1,0 0,-1-1,0 0,0 0,0 0,-1-1,-10 3,13-5,-1 0,0-1,-1 0,1 0,0 0,0-1,0 0,0-1,0 1,-1-1,1-1,0 1,0-1,1 0,-1-1,0 0,1 0,-1 0,-5-5,-1-2,1-1,1 0,0 0,0-1,1-1,1 0,0 0,1-1,0 0,1 0,0-1,2 1,0-2,0 1,-4-30,4 17,2-1,0 0,2 0,1 0,2 0,0 0,14-56,-12 70,1 1,0-1,1 1,1 1,0-1,1 1,0 0,1 1,0 0,1 1,1 0,0 0,0 1,1 0,0 1,1 1,25-14,-12 11,-1 1,1 1,1 1,0 1,0 2,0 1,0 1,1 1,28 2,-10 2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9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1,'13'13,"18"18,10 17,12 20,3 18,5 8,13 2,0-3,0-10,2-7,-13-15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49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0,'7'0,"15"0,10 0,14 0,18 0,5 0,-8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7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473 0,'-1'0,"0"1,0-1,0 1,1-1,-1 1,0 0,0-1,0 1,0 0,1-1,-1 1,0 0,1 0,-1 0,1 0,-1-1,1 1,-1 0,1 0,-1 0,1 0,0 0,0 0,-1 2,-6 31,6-28,-18 126,-23 107,3-69,-30 319,39-203,-25 423,55 573,4-540,-4 526,-4-1213,-1 1,-25 103,15-92,-8 95,7 43,-8 172,17-267,-25 130,-6 67,33 362,9-354,20 305,-19-557,22 150,-18-173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19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7 161,'0'-6,"-7"-3,12 1,24 1,21-4,15-1,10 1,12 4,4-11,1-3,-3 3,-9 4,-12 5,-5 3,-18 3,-19 3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1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1,'0'6,"0"16,0 24,0 24,0 20,0 15,0 9,-13-1,-5-7,1-8,4-7,3-39,4-42,3-43,2-15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2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1 103,'0'-7,"6"-2,10 0,8-11,7-3,11 3,12 5,3 18,-7 22,-13 13,-13 1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2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46,'6'0,"10"0,14 0,10 0,4 0,8-7,2-2,-2-5,-9-2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2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0 300,'6'-2,"-1"1,0-1,0 0,0 0,-1-1,1 0,-1 1,1-2,5-4,17-10,-4 6,0 0,-1-2,28-23,-44 32,1-1,-1 1,0-2,-1 1,0-1,0 0,0 0,-1 0,0 0,0-1,-1 0,0 0,0 0,2-11,-4 16,-1 1,0 0,1 0,-1 0,0 0,0 0,0 0,0 0,-1 0,1 0,0-1,-1 1,0 0,1 0,-1 1,0-1,0 0,0 0,0 0,0 0,-1 1,1-1,-1 1,1-1,-1 1,1-1,-1 1,0 0,1 0,-1 0,0 0,0 0,0 0,0 0,0 1,0-1,-4 0,2 1,1-1,-1 1,0 0,0 0,0 1,0-1,1 1,-1 0,0 0,0 0,1 0,-1 1,1 0,-1-1,1 1,0 1,0-1,0 0,0 1,-3 2,-2 5,1 0,0 0,1 0,0 0,1 1,0 0,1 1,0-1,0 1,2-1,-1 1,1 0,1 0,0 20,1-24,1 0,0 0,0 0,0 0,1 0,0 0,1 0,-1-1,2 1,-1-1,1 0,0 0,0 0,1-1,0 1,0-1,1 0,-1-1,1 1,1-1,-1 0,13 6,-1-2,1-1,1-1,-1-1,1 0,0-2,1 0,-1-2,1 0,-1-1,1-1,-1-1,1-1,-1-1,36-9,13-14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3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7,'0'-7,"0"18,0 20,0 25,0 23,-14 18,-3 5,0 6,3-9,4-15,4-14,-10-21,-3-23,2-18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3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0 118,'0'-7,"27"-2,42-12,28-4,12 4,1 4,-13 6,-22 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2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49,'0'-7,"0"-15,0 2,0 25,0 25,0 27,0 17,0 10,0 3,0 0,0 0,0-10,0-11,0-29,0-22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4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248 532,'-10'0,"1"1,-1 1,1 0,0 0,-1 1,1 0,0 0,1 1,-1 0,1 1,-1 0,2 0,-1 1,-10 9,6-4,0 1,1 1,0-1,1 2,1-1,0 1,-10 22,17-33,1 1,-1 0,0 0,1 0,0 0,0 0,0 1,1-1,-1 0,1 0,0 1,0-1,0 0,1 0,0 1,-1-1,4 8,-2-9,0 1,1-1,-1 0,1 0,-1 0,1 0,0-1,0 1,0-1,0 1,1-1,-1 0,1 0,-1-1,1 1,0-1,0 0,-1 0,7 1,4 1,-1-1,1 0,-1-1,1 0,0-1,0-1,-1 0,1-1,-1-1,1 0,-1-1,23-9,-19 5,-1-1,0-1,-1 0,0-1,-1 0,0-2,-1 1,20-25,-8 2,0-1,-3-2,-1 0,-2-1,-1-1,-2-1,13-55,6-65,-32 140,-1 0,-1 0,0 0,-2 0,-4-31,-3 30,8 22,0 0,0 0,0 0,0-1,0 1,0 0,0 0,-1 0,1 0,0 0,0-1,0 1,0 0,-1 0,1 0,0 0,0 0,0 0,0 0,-1 0,1 0,0 0,0 0,0 0,-1 0,1 0,0 0,0 0,0 0,-1 0,1 0,0 0,0 0,0 0,0 0,-1 0,1 0,0 0,0 0,0 0,0 0,-1 1,1-1,0 0,-2 3,1 0,-1-1,1 1,0 0,0 0,0 0,0 0,0 1,0 3,-10 104,4 0,10 124,0-95,-4-100,1-31,3-36,1 4,1 0,1 1,1-1,1 1,1 1,1 0,1 0,15-21,-22 35,0 1,0 1,1-1,0 1,0-1,1 1,-1 1,1-1,0 1,0 0,1 0,-1 1,1 0,-1 0,1 1,0-1,0 2,0-1,1 1,-1 0,0 0,9 1,-7 1,0 0,0 1,0 0,-1 0,1 1,-1 0,1 1,-1 0,0 0,0 0,-1 1,0 1,1-1,-2 1,1 0,-1 1,11 13,-3-2,-1 0,-1 1,-1 0,-1 1,0 0,10 34,-10-12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5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17,'7'0,"8"0,9 0,14 0,6 0,-4-7,-8-2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5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1,'0'13,"0"11,-7 15,-2 14,1 18,1 17,2 13,2 3,1-3,1-12,1-8,-13-17,-11-20,-14-18,-1-12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5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62,'-14'0,"3"0,17 0,19 0,20 0,15 0,11 0,13 0,-1 0,-7-13,-11-5,-3 1,-12 4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6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1 269,'-1'-1,"1"0,0 1,1-1,-1 0,0 0,0 0,0 1,0-1,1 0,-1 0,0 0,1 1,-1-1,0 0,1 1,-1-1,1 0,-1 1,1-1,0 1,-1-1,1 1,-1-1,1 1,0-1,0 1,-1 0,1-1,0 1,0 0,-1-1,1 1,0 0,0 0,0 0,-1 0,1 0,0 0,0 0,1 0,1 0,-1 1,1-1,0 1,-1 0,1-1,-1 1,1 0,-1 0,1 1,-1-1,3 2,0 3,0-1,0 1,-1 0,1 0,-1 1,-1-1,1 1,-1 0,0 0,-1 0,1 0,-1 1,1 9,-1-4,0 0,-1 0,-1-1,0 1,0 0,-6 25,0-24,1-16,-2-26,6 8,2-1,0 1,1 0,2 0,0 0,0 0,2 1,1-1,9-19,-10 27,0 0,1 1,0 0,1 0,0 1,1-1,0 2,0-1,1 1,1 1,-1 0,1 1,1 0,-1 0,14-5,-20 10,0 0,0 0,0 0,0 1,1 0,-1 0,1 0,-1 1,1-1,-1 1,0 0,1 1,-1 0,1 0,-1 0,0 0,1 1,-1 0,0 0,0 0,0 1,0-1,-1 1,1 0,5 6,4 6,0 1,-1 0,0 1,-2 0,15 29,-17-28,1 0,2-1,-1 0,25 26,-33-40,-1 0,1-1,0 1,0-1,1 1,-1-1,0 0,1-1,-1 1,1 0,-1-1,1 0,0 0,0 0,-1 0,1-1,0 1,0-1,0 0,0 0,0 0,0-1,0 1,-1-1,1 0,0 0,0-1,-1 1,1-1,-1 0,1 1,-1-1,0-1,0 1,4-3,1-4,0 1,0-1,-1-1,0 1,-1-1,0 0,0-1,-1 0,0 1,4-18,15-46,19-81,-43 158,0-1,0 1,1 0,-1 0,1 0,-1-1,1 1,0 0,0-1,0 1,0-1,0 1,1-1,-1 1,1-1,0 0,0 0,-1 0,1 0,1 0,1 2,57 39,-43-31,28 16,-32-21,0 1,-1 0,0 1,-1 0,0 1,0 0,-1 1,19 24,-29-33,0 0,0 0,-1 0,1 0,-1 1,1-1,-1 0,0 0,0 0,0 1,0-1,0 0,-1 0,1 1,0-1,-1 0,0 0,0 0,1 0,-1 0,-1 0,1 0,0 0,0 0,-1 0,1 0,-1-1,1 1,-1-1,0 1,0-1,1 0,-1 0,-4 2,-1 2,1-1,-1-1,0 1,0-1,-1 0,1-1,-1 0,-9 2,17-4,0 0,-1 0,1 0,0 0,0 1,-1-1,1 0,0 0,0 0,-1 0,1 0,0 0,-1 0,1 0,0 0,-1 0,1 0,0 0,0 0,-1 0,1 0,0 0,-1 0,1 0,0 0,0 0,-1 0,1 0,0-1,0 1,-1 0,1 0,0 0,0 0,0-1,-1 1,1 0,0 0,0-1,0 1,-1 0,1 0,0-1,0 1,0 0,0 0,0-1,0 1,0 0,0-1,0 1,0 0,0 0,0-1,0 1,0 0,0-1,12-13,-10 11,24-22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7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60,'0'-13,"0"-18,0 16,0 31,0 32,0 29,0 20,0 8,0 5,0-2,0-7,0-14,0-7,0-26,0-34,0-20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7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96,'20'-14,"27"-3,38-7,25 1,-7 5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8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13,'21'12,"0"1,0 1,-2 1,0 0,0 1,26 32,84 119,-121-156,-1-3,0 2,0-1,-1 1,0 0,0 0,-1 1,-1 0,0-1,0 2,-1-1,2 18,-9-13,-4-19,-8-27,11 11,1 0,0-1,2 0,0 1,1-1,1 0,1 0,0 0,2 0,9-37,-9 47,1 0,0-1,0 1,1 0,0 1,1-1,0 1,1 0,0 1,0 0,0 0,1 0,1 1,-1 0,1 1,0-1,1 2,-1 0,1 0,0 0,14-3,-2 2,-1 2,1 1,31-2,-2 4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9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52,'-2'46,"0"-23,1-1,2 1,5 43,-5-62,-1 0,1 0,0 0,0 0,1 0,-1 0,1 0,0-1,0 1,0-1,1 1,-1-1,1 0,0 0,-1 0,1 0,1-1,-1 1,0-1,1 1,-1-1,1 0,0-1,-1 1,1-1,0 0,6 2,-2-3,0 0,0 0,0-1,-1 0,1 0,0-1,0 0,-1 0,1-1,-1 0,0 0,0-1,0 0,0 0,-1 0,0-1,7-6,0-1,0 0,0 0,-2-2,1 1,-2-1,16-28,-17 23,-1 0,-1 0,-1-1,-1 1,5-30,-11 64,0 1,1 0,1-1,1 1,0-1,1 0,1 1,8 22,-9-27,1 0,1-1,0 0,0 0,1 0,0-1,0 0,1 0,0 0,1-1,0 0,1-1,-1 0,19 12,8-4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29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50,'0'-2,"0"0,-1-1,1 1,-1 0,1 0,-1 0,0 0,0 0,0 0,0 0,0 0,0 0,0 1,-1-1,1 0,-1 1,1-1,-1 1,1-1,-1 1,0 0,0 0,0 0,0 0,0 0,0 0,0 0,0 1,0-1,0 1,0-1,0 1,-4 0,-2-1,1 1,-1-1,1 2,-1-1,1 1,-1 0,1 1,-12 3,7 2,-1 0,1 0,0 1,1 1,-1 0,2 0,-1 1,2 1,-1 0,1 0,1 0,0 1,1 1,0-1,0 1,2 0,0 1,0-1,1 1,1 0,0 0,1 0,1 1,0-1,1 0,0 1,3 14,-2-24,0-1,0 1,1-1,-1 1,1-1,0 0,0 0,1 0,-1 0,1 0,0 0,0-1,0 1,0-1,1 0,0 0,5 4,-2-4,0 1,0-1,0 0,0-1,1 1,-1-1,1-1,-1 0,1 0,8 0,-5 0,0-2,1 1,-1-1,0-1,0 0,0-1,0 0,0 0,-1-1,0-1,1 0,-1 0,-1-1,16-11,12-29,-10-3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5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1291 44,'-819'0,"805"1,1 0,-1-2,0 1,1-2,-1 0,1-1,-1 0,1-1,0 0,0-1,-15-8,27 12,1 0,-1 0,0 1,1-1,-1 1,0-1,0 1,1-1,-1 1,0-1,0 1,0-1,0 1,0 0,1 0,-1-1,0 1,0 0,0 0,0 0,0 0,0 0,0 0,0 0,0 1,0-1,0 0,0 0,0 1,1-1,-1 1,0-1,0 1,0-1,1 1,-1-1,0 1,0-1,1 1,-1 0,1 0,-1-1,0 1,1 0,0 0,-1 0,1 0,-1-1,1 1,0 0,0 0,-1 0,1 0,0 0,0 0,0 1,-1 10,1-1,1 1,3 22,-2-15,10 161,-8 1,-23 210,-9 22,20-355,-19 65,14-71,-11 94,20 63,6-138,-3 0,-13 80,0-49,0 123,15 105,2-116,-3 147,-2-328,-2-1,-1 1,-2-1,-12 37,7-26,-10 64,12 127,10-155,-13 100,-3-10,8 255,9-296,-1-119,0 0,0 0,1 1,1-1,-1 0,2 0,-1 0,1-1,5 11,-5-14,0 0,0-1,1 1,-1-1,1 0,0 0,0 0,1-1,-1 1,1-1,0 0,0 0,0-1,0 0,0 0,8 3,12 1,0 0,0-2,0 0,33-1,106-8,-71 1,22-5,124-25,-33 2,-125 27,111 5,59-4,-202-5,0-1,86-32,-85 21,-11-3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0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1 144,'0'-13,"13"-12,5-7,-1-12,-4 15,-3 32,-4 35,-3 32,-2 17,-1 7,0 1,-1-10,0-5,1-10,-1-23,1-21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0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36,'52'-3,"54"-11,-57 6,1 2,96 2,-141 4,0 1,0 0,0 0,0 1,0 0,0 0,0 0,0 0,-1 1,1-1,-1 1,0 0,0 1,0-1,0 1,0 0,-1-1,1 2,-1-1,0 0,-1 1,1-1,-1 1,0 0,0 0,0 0,-1 0,0 0,1 8,3 14,-2 1,-1 0,-2 0,-2 34,1-40,0-2,-3 20,1-39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0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0,'13'7,"5"2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1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224 218,'0'-1,"0"0,0 1,0-1,0 0,0 1,-1-1,1 0,0 1,-1-1,1 0,0 1,-1-1,1 1,-1-1,1 1,0-1,-1 1,1-1,-1 1,0 0,1-1,-1 1,1 0,-1-1,0 1,1 0,-1 0,0-1,1 1,-1 0,0 0,1 0,-1 0,0 0,1 0,-1 0,0 0,1 0,-1 0,0 1,1-1,-1 0,0 0,1 1,-1-1,1 0,-1 1,0-1,1 1,-1 0,-34 18,18-6,1 0,1 2,0 0,1 1,-20 29,27-36,1 1,0 0,1 1,0-1,0 1,1 0,1 0,0 0,0 0,1 1,-1 20,4-28,-1-1,1 1,0 0,0-1,1 1,-1-1,0 1,1-1,0 1,0-1,0 0,0 0,1 0,-1 0,1-1,0 1,0-1,-1 1,2-1,-1 0,0 0,0 0,1-1,-1 1,1-1,-1 0,1 0,0 0,-1 0,1-1,0 1,-1-1,1 0,0 0,0 0,-1-1,1 1,0-1,0 0,-1 0,1-1,-1 1,1 0,-1-1,0 0,1 0,-1 0,3-3,-1-1,1-1,-1 0,-1 0,1-1,-1 1,-1-1,1 0,-1 0,-1 0,0 0,0-1,0 1,-1-1,0 1,-1-1,0-12,-1 5,-1-1,0 1,-1 0,-1 1,0-1,-1 0,-12-25,13 33,-2-2,1-1,0 1,1-1,-5-20,8 28,1 0,-1 1,1-1,0 0,0 0,0 0,1 0,-1 0,1 0,-1 0,1 0,0 1,0-1,0 0,0 0,1 1,-1-1,1 1,-1 0,1-1,0 1,0 0,0 0,4-3,4-1,0 0,1 0,0 1,0 1,0 0,0 1,1 0,-1 0,1 1,20-1,7 1,73 6,-107-3,0 0,0 0,0 0,-1 1,1 0,0 0,-1 0,0 0,1 1,-1-1,0 1,0 0,-1 1,1-1,-1 1,1-1,-1 1,0 0,-1 0,1 0,-1 1,1-1,-1 1,-1-1,1 1,-1 0,1-1,0 8,2 14,0 0,-2-1,-2 52,0-68,4 5,5-25,17-43,-17 34,8-15,3 0,26-36,-40 61,2 1,-1 0,1 0,1 0,0 1,0 0,0 1,1 0,0 0,1 1,15-7,-21 11,-1 1,1 0,-1 0,1 1,0-1,-1 1,1 0,0 0,-1 1,1-1,-1 1,1 0,0 0,-1 0,9 5,-5-2,-1 0,1 1,-1 1,0-1,0 1,0 0,10 13,-1 3,0 0,-2 2,-1 0,15 35,-21-45,-2 1,0-1,-1 1,4 26,-6-7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4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581 164,'0'-22,"1"7,-1 1,0-1,-1 0,-5-23,5 36,1-1,-1 1,1 0,-1 0,0 0,0 0,0 0,0 0,0 0,-1 0,1 0,0 1,-1-1,1 0,-1 1,0-1,0 1,1 0,-1-1,0 1,0 0,0 0,0 0,0 0,-1 1,1-1,0 1,0-1,0 1,-1 0,1 0,0-1,0 2,-1-1,1 0,-4 1,-2 2,-1 1,1-1,0 1,0 1,0 0,0 0,1 0,0 1,0 0,1 0,-1 1,1 0,1 0,-1 0,-4 10,-11 16,1 1,2 1,1 0,-14 45,-39 160,20-4,-23 297,52-357,-20 271,33-401,1-31,6-15,1 0,0 0,-1 0,1 0,0 0,-1-1,1 1,0 0,-1 0,1 0,0 0,-1 0,1 0,0 0,0-1,-1 1,1 0,0 0,0 0,-1-1,1 1,0 0,0 0,0-1,-1 1,1 0,0 0,0-1,0 1,0 0,0-1,-1 1,1 0,0-1,0 1,0 0,0-1,0 1,0 0,0-1,0 1,-6-26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5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1 123,'0'-7,"6"-15,10-4,7 3,15 4,6 7,3 4,7 4,-7 3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5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1 170,'0'-7,"6"-15,10-4,7 3,15 18,-1 23,-5 15,-9 10,-8-11,-7-23,-5-20,-2-15,5-3,21-9,13 0,6 8,2 3,-7 4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6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12,'-9'6,"-1"1,1-1,0 1,0 1,1 0,0 0,1 1,-1 0,2 0,-1 0,1 1,1 0,0 0,0 1,1-1,0 1,1 0,0 0,-2 21,5-32,0 0,0 0,0 0,0 0,0 1,0-1,0 0,0 0,0 0,-1 0,2 1,-1-1,0 0,0 0,0 0,0 0,0 0,0 1,0-1,0 0,0 0,0 0,0 0,0 0,0 1,0-1,0 0,1 0,-1 0,0 0,0 0,0 0,0 0,0 0,0 1,1-1,-1 0,0 0,0 0,0 0,0 0,0 0,1 0,-1 0,0 0,0 0,0 0,0 0,1 0,-1 0,0 0,0 0,11-8,8-14,5-14,-14 18,2 1,0 0,2 1,25-26,-37 40,0 0,0 1,0-1,0 1,0-1,0 1,0 0,1 0,-1 0,1 0,-1 0,0 0,1 1,0-1,-1 1,1 0,-1 0,1 0,-1 0,1 0,0 0,-1 1,1-1,-1 1,1 0,-1-1,0 1,1 1,-1-1,0 0,0 0,3 3,3 4,1 0,-1 1,-1 0,0 0,11 20,10 11,-27-39,1 1,-1-1,1 1,0-1,-1 0,1 1,0-1,0 0,0 0,0-1,0 1,0 0,0-1,0 1,0-1,0 1,1-1,-1 0,0 0,0 0,0 0,0-1,0 1,1-1,-1 1,0-1,0 1,0-1,3-2,6-3,0 0,0-1,0 0,9-10,2 1,-15 10,0 1,1 1,0 0,0 0,0 0,1 1,9-3,-15 6,-1-1,0 1,0 0,0 0,1 0,-1 0,0 0,0 0,1 1,-1-1,0 1,0-1,0 1,0 0,0 0,0 0,0 0,0 0,0 0,0 1,-1-1,1 1,0-1,-1 1,1-1,-1 1,0 0,1 0,-1 0,0 0,0 0,1 3,2 6,5 5,-7-15,-1-1,0 0,0 0,0 0,0 0,0 0,0 0,0-1,0 1,1 0,-1-1,0 1,0 0,0-1,0 1,0-1,0 0,-1 1,1-1,0 0,1 0,27-20,-3 2,1 2,42-22,-59 35,-1 1,1-1,-1 1,1 1,0 0,0 0,0 1,0 0,0 1,1 0,-1 0,13 3,13 7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2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31,'13'0,"18"0,17 0,20 0,19 0,14 0,10 0,6 0,3 0,-12 0,-18 0,-25-13,-22-5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5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598 114,'-144'312,"73"-149,-111 183,171-327,-1 2,0 0,-2-1,0-1,-1 0,-1-1,-35 31,51-49,-1 1,1-1,0 0,0 1,0-1,-1 0,1 0,0 1,0-1,-1 0,1 0,0 1,-1-1,1 0,0 0,-1 0,1 1,0-1,-1 0,1 0,0 0,-1 0,1 0,0 0,-1 0,1 0,0 0,-1 0,1 0,0 0,-1 0,1 0,-1 0,1 0,0-1,-1 1,1 0,0 0,0 0,-1 0,1-1,0 1,-1 0,1 0,0-1,-1 1,5-22,19-26,-17 41,1 1,-1-1,1 1,1 0,-1 1,1 0,0 0,0 0,0 1,1 1,-1-1,1 1,0 1,0 0,0 0,0 0,15 1,-10 0,-1 2,1 0,0 0,-1 1,1 1,-1 0,0 1,0 1,0 0,0 0,14 10,-18-10,2 3,1-2,0 1,0-2,24 9,-33-13,-1 0,1-1,-1 1,1-1,0 0,-1 0,1 0,0 0,-1 0,1 0,0-1,-1 1,1-1,0 0,-1 0,1 0,-1 0,0 0,1 0,-1-1,0 1,0-1,0 1,0-1,0 0,0 0,0 0,-1 0,1 0,0-1,1-2,3-8,-1-1,0 0,-1 0,0 0,-1 0,0-1,0-16,0-114,-4 87,2 6,-3 0,-2 0,-3 0,-1 1,-27-87,29 120,-1-1,-1 1,0 0,-1 0,-1 1,-1 0,0 1,-1 0,-1 1,-1 1,0 0,0 0,-2 2,1 0,-2 0,0 2,0 0,-24-10,34 17,0 0,0 0,0 1,-1 0,1 1,0 0,-1 0,1 0,0 1,-1 0,1 1,-1-1,1 1,-1 1,1 0,0 0,0 0,0 1,0 0,0 0,1 0,-1 1,1 0,0 1,0-1,1 1,-1 0,1 1,0-1,0 1,1 0,0 0,0 0,-6 13,0 4,1 0,0 1,2 0,1 0,0 1,-1 28,5-34,0-1,2 1,0 0,2-1,0 1,0 0,2-1,10 33,-8-39,0-1,1 1,0-1,0 0,1 0,1-1,0 0,0 0,1-1,0-1,1 0,0 0,0-1,0 0,1-1,0 0,1-1,-1 0,1-1,0-1,14 3,11 0,0-2,0-1,0-2,0-2,1-1,39-8,-56 7,-1-1,1-1,-1-1,0 0,27-14,2-10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9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0,'-20'324,"10"-223,9-86,0 0,1 0,1 0,0-1,1 1,0 0,1 0,6 15,-7-25,0 1,1 0,0-1,0 1,0-1,1 0,-1 0,1-1,1 1,-1-1,1 0,-1 0,1 0,0 0,1-1,-1 0,1 0,-1 0,1-1,0 0,0 0,7 1,-5-2,1 1,-1-2,0 1,0-1,0-1,1 1,-1-1,0-1,0 1,0-2,0 1,0-1,-1 0,1 0,7-6,-2 1,0-1,-1-1,0 0,0 0,-1-2,-1 1,10-14,12-20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7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1,'-1'3,"0"0,-1-1,1 1,0 0,-1-1,0 1,1-1,-1 1,0-1,0 0,-1 1,1-1,0-1,-4 4,-4 4,-157 174,166-181,-2 1,-1 1,1 0,0-1,1 1,-1 0,1 1,-1-1,-1 6,4-10,0 1,0-1,0 1,0 0,0-1,0 1,0-1,0 1,0-1,0 1,0-1,1 1,-1-1,0 1,0-1,1 1,-1-1,0 0,0 1,1-1,-1 1,1-1,-1 0,0 1,1-1,0 1,26 5,43-8,-52 0,-1 1,1 0,28 4,-41-2,-1 0,1 0,0 1,0-1,0 1,-1 0,1 0,-1 1,0-1,1 1,-1 0,0 0,-1 0,1 1,-1 0,1-1,2 6,-1-3,-1 0,0 1,-1 0,1-1,-1 1,0 1,-1-1,0 0,0 1,-1-1,1 1,-2 0,1-1,-1 1,0 0,-1-1,0 1,0 0,0-1,-1 1,0-1,-1 0,0 0,0 0,0 0,-1 0,0 0,0-1,-1 0,0 0,0 0,0-1,-1 1,0-1,0 0,0-1,0 0,-1 0,0 0,1-1,-1 0,-12 4,-4-1,-1-1,0-1,-35 2,48-5,0-1,0 0,0-1,0 0,0 0,0-2,1 1,-1-1,-16-7,27 10,-1 0,1 0,0 0,-1 0,1 0,0 0,0-1,-1 1,1 0,0 0,0 0,0 0,-1 0,1 0,0-1,0 1,-1 0,1 0,0 0,0-1,0 1,0 0,-1 0,1 0,0-1,0 1,0 0,0 0,0-1,0 1,0 0,0 0,0-1,0 1,0 0,0-1,0 1,0 0,0 0,0-1,0 1,0 0,0 0,0-1,0 1,0 0,0 0,0-1,1 1,-1 0,0 0,0 0,0-1,0 1,1 0,-1 0,0 0,0-1,1 1,-1 0,0 0,0 0,1 0,17-7,-18 7,32-6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5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173 354,'-1'1,"1"0,0-1,0 1,1 0,-1-1,0 1,0 0,0-1,0 1,0 0,1-1,-1 1,0-1,1 1,-1 0,0-1,1 1,-1-1,1 1,-1-1,1 1,-1-1,1 0,-1 1,1-1,-1 0,1 1,0-1,-1 0,1 1,-1-1,1 0,0 0,-1 0,1 0,0 0,-1 0,1 0,0 0,-1 0,1 0,0 0,-1 0,1 0,0 0,-1-1,1 1,-1 0,1 0,0-1,-1 1,1-1,0 0,35-19,-21 7,-1 0,0-1,-1 0,0-1,-1 0,-1-1,0-1,-2 1,0-2,0 1,-2-1,7-22,-13 37,0-1,0 0,0 1,-1-1,1 0,-1 0,0 1,0-1,-1 0,1 0,-1 0,1 1,-1-1,0 0,-1 1,1-1,-1 1,1 0,-1-1,0 1,-3-3,2 2,-1 1,0-1,-1 1,1 0,0 1,-1-1,0 1,1 0,-1 0,0 0,0 1,0-1,-8 0,-2 0,0 1,0 1,0 0,0 1,0 0,0 1,0 1,0 1,-23 8,30-9,1 1,-1 0,1 1,0 0,0 0,1 0,0 1,0 0,0 1,0-1,1 1,0 0,-7 13,7-8,0 0,0 0,1 0,1 0,0 1,1-1,0 1,0 23,2-21,1 0,0-1,1 1,0 0,1 0,1-1,1 1,0-1,0-1,2 1,-1-1,2 0,0 0,0-1,1 0,16 16,-14-19,0-1,0 0,1 0,0-1,0-1,1 0,0-1,0 0,0-1,0 0,1-1,23 2,-9-4,-1-1,0 0,1-3,-1 0,36-9,30-12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6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67,'0'-2,"-1"0,1-1,-1 1,1 0,-1-1,0 1,0 0,0 0,0 0,0 0,-1 0,1 0,-1 0,1 0,-1 0,0 1,1-1,-1 1,0-1,0 1,0 0,0-1,-1 1,-2-1,-4-2,1 1,-1 0,0 1,-19-3,16 3,0 2,0-1,-1 1,1 1,0 1,0-1,0 2,0 0,0 0,1 1,-12 5,15-5,0 0,0 1,0 0,1 0,0 1,0 0,0 0,1 1,0-1,0 1,1 1,0-1,0 1,1 0,-6 13,4-6,1-1,1 1,1-1,0 1,1 0,0 0,1 0,1 1,0-1,1 0,4 18,-3-24,0-1,1 0,0 0,0 0,1 0,0-1,0 1,1-1,0 0,0 0,1-1,-1 1,2-1,-1 0,1-1,-1 0,1 0,1 0,-1-1,1 0,11 4,-4-3,0 0,0-1,1 0,-1-2,1 0,0 0,0-2,0 0,0 0,0-2,-1 0,1-1,0 0,-1-1,0-1,0 0,0-1,-1-1,0-1,0 0,0 0,-1-1,-1-1,0 0,0-1,-1 0,0-1,-1 0,0-1,-1 0,0 0,-1-1,8-20,13-66,-29 89,-8 17,-12 22,13-14,0 0,1 0,0 1,1 0,1 0,0 0,1 0,1 1,-1 19,3-29,0-1,0 0,1 0,-1 0,1 0,0 0,0 0,1 0,-1 0,1 0,0-1,1 1,-1-1,1 1,0-1,0 0,0 0,1 0,-1 0,1-1,0 0,0 1,0-1,0-1,1 1,-1-1,1 1,0-1,-1 0,1-1,7 2,-1 0,0-1,0-1,-1 0,1 0,0-1,0 0,0-1,0 0,0-1,-1 0,1-1,-1 0,1 0,15-9,-18 8,0-2,-1 1,1-1,-1 0,0 0,-1-1,0 0,0 0,0 0,-1-1,0 0,0 0,-1 0,0-1,-1 1,1-1,1-12,-3 16,-1-1,0 1,-1-1,0 0,0 1,0-1,0 1,-1-1,0 1,0-1,0 1,-1-1,0 1,0 0,0 0,-1 0,1 0,-1 0,0 1,-8-9,4 5,0 1,-1 1,0-1,0 1,-1 1,1-1,-1 1,0 1,-1 0,-13-5,-26-3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7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387 508,'-28'0,"-5"-1,0 1,0 2,0 1,-47 11,72-12,0 1,0-1,0 2,1-1,-1 1,1 0,0 0,0 1,1 0,-1 0,1 1,0-1,1 1,-1 1,1-1,0 1,1 0,0 0,0 0,0 1,1-1,-5 16,7-20,0 0,0 0,0 1,1-1,-1 0,1 0,0 1,-1-1,1 0,1 1,-1-1,0 0,1 0,0 1,0-1,0 0,0 0,0 0,1 0,-1 0,1 0,0 0,0-1,0 1,0 0,0-1,0 0,1 0,-1 1,1-1,0-1,0 1,0 0,-1-1,1 1,1-1,4 1,-2 0,1-1,-1 0,1 0,0 0,0-1,-1 0,1-1,0 1,-1-2,1 1,-1 0,1-1,-1 0,1-1,-1 1,0-1,0-1,6-4,5-6,-2 0,0-1,0-1,-2-1,0 0,-1 0,0-1,-2-1,0 0,-1 0,-1-1,-1 0,8-33,-3-6,-2-1,-2 1,-1-97,-6 129,0 12,-1 1,0 0,-1-1,-4-18,5 32,0 1,0-1,0 1,0-1,0 1,0-1,0 1,0 0,0-1,-1 1,1-1,0 1,0-1,0 1,-1-1,1 1,0 0,0-1,-1 1,1 0,0-1,-1 1,1 0,0-1,-1 1,1 0,-1 0,1-1,-1 1,1 0,0 0,-1 0,1 0,-1 0,1-1,-1 1,1 0,-1 0,1 0,-1 0,1 0,-1 0,1 1,0-1,-1 0,1 0,-1 0,0 1,-15 18,7-1,2 1,0-1,1 1,1 1,1-1,-2 24,1 9,2 63,4-103,-1 0,2 1,-1-1,2 0,0 0,0 0,1 0,0-1,1 1,1-1,-1 0,2-1,0 1,0-1,1-1,0 1,12 10,-9-11,0 0,1-2,0 1,0-1,1-1,0 0,0-1,0-1,0 0,1 0,0-1,-1-1,1-1,0 0,17-1,-17-1,1 0,-1-2,0 0,1 0,-1-2,-1 0,1 0,-1-1,0-1,0 0,0-1,-1 0,-1-1,1 0,17-19,-6 3,-1-2,-1 0,-1-1,-2-1,24-51,-33 62,-1-1,9-31,-16 44,1 0,-1-1,0 1,-1 0,1 0,-1 0,0-1,-1 1,1 0,-1 0,-1 0,-2-11,3 15,0 1,0-1,0 0,-1 1,1-1,0 0,-1 1,1 0,-1-1,1 1,-1 0,1 0,-1 0,0 0,0 0,1 0,-1 0,0 1,0-1,0 1,0-1,0 1,0 0,0 0,0 0,0 0,0 0,0 0,0 0,0 1,0-1,0 1,0-1,-3 3,-4 0,0 1,0 0,1 0,-1 1,1 1,-8 5,4 1,0 0,1 1,0 0,1 0,0 1,1 1,1 0,0 0,1 0,1 1,0 0,1 0,1 0,0 1,2 0,-1 0,2 19,0-30,2 0,-1 0,1 0,-1 0,2 0,-1 0,1 0,0-1,0 1,0 0,1-1,0 0,0 0,0 0,1 0,-1 0,1 0,0-1,1 0,-1 0,1 0,0-1,0 1,0-1,0 0,1 0,-1-1,1 0,-1 0,11 2,14 3,1-2,0-1,0-1,51-3,-61 0,40 1,-4 0,105-11,-154 9,0-1,0 0,0 0,0-1,0 0,0 0,-1-1,1 0,-1-1,0 1,-1-1,11-10,12-20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8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1,'0'13,"0"18,0 10,-6 5,-3 8,1 1,-6-15,1-14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8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0,'7'0,"2"0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9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1 221,'2'-7,"1"1,0-1,0 1,0 0,1 0,0 0,0 1,1-1,-1 1,6-5,-6 7,2-3,1 0,0 0,1 1,-1 0,1 0,0 1,0 0,1 0,-1 1,1 0,-1 0,1 1,0 0,0 1,0 0,14 1,-17-1,0 1,0 1,0-1,0 1,0 0,0 1,0-1,0 1,-1 0,1 1,-1-1,0 1,1 0,-1 0,0 1,-1 0,1-1,-1 2,0-1,0 0,0 1,0 0,-1 0,0 0,0 0,3 7,17 84,-16-82,1-18,7-25,-13 25,-2 3,11-26,24-40,-32 61,0 0,1 0,0 1,0 0,1-1,-1 2,1-1,0 0,1 1,-1 0,1 1,-1-1,11-4,-14 8,0-1,0 1,0 0,0 0,0 0,0 0,0 0,0 0,0 1,0-1,0 1,0-1,0 1,0 0,0 0,-1 0,1 0,0 0,-1 0,1 0,0 0,-1 1,1-1,-1 1,0-1,1 1,-1-1,0 1,0 0,0 0,0 0,-1-1,1 1,1 4,2 6,0-1,-1 2,0-1,2 19,-3 2,-3-26,1 0,0 1,1-1,-1 0,2 0,-1 0,1 0,-1 0,2 0,-1-1,1 1,0-1,1 1,6 9,-8-15,-1 1,1-1,-1-1,0 1,1 0,0 0,-1 0,1-1,-1 1,1-1,0 1,-1-1,1 0,0 0,0 0,-1 0,1 0,0 0,-1 0,1 0,0-1,0 1,-1-1,1 1,-1-1,1 0,-1 1,1-1,-1 0,1 0,-1 0,1 0,-1 0,0-1,0 1,2-2,6-7,0 0,-1 0,12-19,-13 17,111-181,-115 188,1 0,0 0,0 0,0 0,0 1,1-1,0 1,0 0,0 1,0-1,1 1,0 0,-1 0,1 1,0 0,0 0,0 0,0 1,9-1,-7 2,0 0,0 1,0 0,0 0,-1 1,1 0,0 1,-1 0,1 0,-1 0,0 1,0 0,0 0,10 10,-2-3,-1 1,0 0,-1 1,-1 0,0 1,0 1,-2 0,0 1,0-1,-2 2,0-1,-1 1,-1 1,0-1,6 33,-12-44,0 1,-1 0,1 0,-1-1,0 1,-1 0,0-1,0 1,0-1,-1 0,0 0,0 0,0 0,-1 0,0-1,0 1,-1-1,1 0,-1 0,0-1,0 0,-1 1,1-2,-1 1,0-1,0 0,0 0,0 0,-1-1,1 0,-14 2,18-4,0 1,0-1,0 0,0 0,0 0,0-1,0 1,0 0,0-1,1 1,-1-1,0 0,0 1,0-1,1 0,-1 0,0 0,1 0,-1-1,1 1,-1 0,1-1,0 1,-1-1,1 1,0-1,0 0,0 1,0-1,0 0,1 0,-1 0,1 0,-1 1,1-1,-1 0,1 0,0 0,0-3,0-2,0 0,1 0,0 0,0 0,1 0,-1 0,2 1,-1-1,1 1,4-9,6-4,0 0,1 1,1 1,1 0,1 1,0 1,33-23,-2 8,99-48,-74 45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0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7,'0'-7,"0"12,-6 17,-3 19,1 22,-12 27,-3 12,3 1,5-3,5-12,4-8,-4-17,-6-20,-1-23,2-16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0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78,'13'-14,"25"-3,25 0,22 3,10 5,-11 3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0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1 115,'7'0,"-1"0,1 1,0 0,-1 0,1 1,-1 0,1 0,-1 0,0 1,0 0,0 0,0 0,-1 1,6 5,-3-2,0 0,-1 1,0 0,-1 0,0 0,0 1,-1 0,7 14,-6-7,0-1,-1 1,0 1,-1-1,-1 1,-1-1,0 1,-2 0,1 0,-2 0,-3 17,4-31,0 1,-1-1,0 1,0-1,0 1,0-1,-1 0,1 0,-1 0,0 0,1 0,-1 0,-1 0,1 0,0-1,-1 1,0-1,-3 3,5-4,-1-1,1 1,0-1,0 0,-1 1,1-1,0 0,-1 0,1 0,0 0,-1 0,1 0,0 0,0-1,-1 1,1 0,0-1,0 1,-2-2,0 1,0-1,0 0,0-1,1 1,-1 0,0-1,1 1,0-1,-4-5,1 0,0-1,0 1,1-1,0 0,1 0,0 0,0 0,1 0,0-1,1 1,0-1,0 1,1-1,0 0,1 1,0-1,1 1,0-1,0 1,1 0,0 0,0 0,1 0,1 0,-1 1,9-12,-1 4,1-1,0 2,2-1,-1 2,2 0,0 1,0 0,1 2,1 0,0 1,29-12,53-11,-5 12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1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47,'-4'6,"0"0,1 0,-1 1,1-1,1 1,-1 0,1 0,0-1,-1 12,-4 9,5-23,-5 20,0 1,-3 26,9-45,1 0,-1 0,1-1,0 1,0 0,1 0,0 0,0 0,0-1,1 1,-1 0,2-1,-1 1,6 8,-6-11,-1-1,2 0,-1 0,0 0,0-1,1 1,-1 0,0-1,1 0,0 1,-1-1,1 0,0 0,0-1,-1 1,1-1,0 1,0-1,0 0,0 0,0 0,0 0,-1-1,1 1,0-1,0 0,0 1,-1-1,1-1,0 1,-1 0,4-3,9-4,0 0,-1-2,0 0,14-14,-3 3,-1-2,-1-1,-1-1,-2 0,0-2,-2-1,22-41,-35 57,19-31,-24 42,0 1,0 0,0 0,0 0,0-1,0 1,0 0,0 0,1 0,-1-1,0 1,0 0,0 0,0 0,1 0,-1-1,0 1,0 0,0 0,1 0,-1 0,0 0,0 0,1 0,-1 0,0-1,0 1,1 0,-1 0,0 0,0 0,1 0,-1 0,0 0,0 1,0-1,1 0,-1 0,0 0,0 0,1 0,-1 0,0 0,0 0,1 1,2 24,-7 53,1-50,1-1,2 1,1 0,5 36,-5-59,1-1,-1 1,1-1,0 0,0 0,0 0,0 0,1 0,0 0,0 0,0-1,0 0,0 1,1-1,-1-1,1 1,0 0,0-1,0 0,0 0,0 0,1 0,-1-1,0 1,1-1,-1 0,1-1,-1 1,1-1,0 0,-1 0,7-1,20-4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8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50 498,'2'-3,"-1"0,1 0,0 0,0 0,0 0,1 0,-1 1,1-1,-1 1,1 0,3-3,-2 2,33-27,-16 14,-1 0,-1-2,0 0,31-41,-46 54,-1 0,0-1,0 1,0-1,-1 1,0-1,0 0,0 0,-1 0,0 0,0 0,0-1,-1 1,0 0,0 0,-1 0,1 0,-1-1,-1 1,1 0,-1 0,0 1,-1-1,1 0,-1 1,-5-8,5 8,0 1,-1-1,1 1,-1 1,0-1,0 0,0 1,-1 0,1 0,-1 0,0 0,1 1,-1 0,0 0,-1 0,1 0,0 1,0 0,-1 0,1 1,-1-1,1 1,0 0,-1 1,1-1,0 1,-1 0,1 1,0-1,0 1,0 0,0 0,0 0,0 1,0 0,1 0,-1 0,1 0,0 1,0 0,1 0,-1 0,1 0,-1 0,1 1,1 0,-1-1,-2 8,-2 5,1 0,1 1,0-1,2 1,0 0,1 0,0 31,2-36,1 0,0 0,1 0,0 0,1 0,0-1,1 1,0-1,1 0,1 0,9 15,-9-20,0 0,0-1,1 0,0 0,0 0,0-1,1 0,0-1,0 0,0 0,0-1,0 1,1-2,15 4,7-1,0-1,61 0,-48-4,1-3,0-2,-1-2,0-1,0-3,61-23,-76 23,0-2,-1 0,0-2,-2-2,1 0,-2-1,-1-2,0 0,-1-2,22-28,-36 39,-2 0,1 0,-1-1,-1 0,0 0,-1-1,-1 1,1-1,-2 0,0-1,2-16,-5 24,0 1,1 0,-2 0,1-1,-1 1,0 0,0 0,0 0,0 0,-1 0,0 0,0 0,-1 0,1 1,-1-1,0 1,0-1,-1 1,1 0,-1 1,0-1,0 1,0-1,0 1,-1 0,1 1,-1-1,0 1,1 0,-10-3,5 4,1-1,-1 1,0 0,0 1,0 0,0 1,0-1,1 2,-1-1,0 1,1 1,-1-1,1 1,0 1,0 0,0 0,0 0,1 1,0 0,-8 7,3-3,1 1,1 0,-1 0,1 1,1 0,0 1,1 0,0 0,1 1,0 0,-7 20,13-30,0 1,0-1,0 1,1-1,-1 1,1 0,0-1,0 1,0-1,0 1,1 0,0-1,-1 1,1-1,0 1,1-1,-1 1,1-1,1 4,0-4,1 1,-1 0,1-1,-1 0,1 0,0 0,0 0,0 0,1-1,-1 0,0 0,8 3,4-1,0 0,0-1,0-1,1-1,-1 0,0-1,23-2,-23 0,-1-1,0 0,0-1,0-1,0 0,-1-1,0-1,0 0,0-1,-1 0,15-13,-27 20,-1 1,1-1,-1 1,1-1,-1 1,1 0,-1-1,1 1,-1 0,1-1,0 1,-1 0,1 0,-1 0,1-1,0 1,-1 0,1 0,0 0,-1 0,1 0,0 0,-1 0,1 0,-1 1,1-1,0 0,-1 0,2 1,6 18,-8 41,-1-46,-3 239,-10 212,11-425,-1-1,-3 1,0-1,-16 43,19-70,-1-1,0 1,-1-1,-1 0,1-1,-1 0,-14 15,16-20,-1 0,0 0,1 0,-2-1,1 0,-1 0,1-1,-1 0,0 0,0 0,0-1,0 0,-13 1,13-2,-1 0,1-1,0 0,-1-1,1 1,0-2,0 1,-1-1,1 0,0 0,1-1,-1 0,0 0,-5-4,1 0,2 0,-1-1,1 0,0-1,1 0,0 0,-12-19,5 3,1-1,1-1,1 0,2 0,1-1,-7-35,11 42,1 0,1 0,0-26,3 40,1-1,-1 1,2-1,-1 1,1 0,0-1,0 1,1 0,0 0,0 1,1-1,6-8,3-2,1 2,0 0,2 1,-1 0,2 1,-1 1,2 1,29-15,-14 10,1 1,1 2,0 2,37-7,3 4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1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194 0,'-6'0,"-10"0,-14 0,-10 0,3 14,7 16,9 18,8 13,13-3,19-12,21-14,16-12,18-9,10-27,-8-10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1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59,'0'-13,"0"-18,0 16,-7 32,-1 31,-8 35,1 24,-12 12,0 0,3-6,7-11,6-8,4-14,4-7,-4-29,-1-23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2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1 501,'0'-13,"13"-11,11-2,8 5,13 4,4 6,1 5,-2 3,-8 9,-12 17,-10 11,-9 13,-5 5,-3 7,-3-20,0-30,0-16</inkml:trace>
  <inkml:trace contextRef="#ctx0" brushRef="#br0" timeOffset="1">509 33,'0'-13,"0"2,0 3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53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38 164,'-3'1,"-4"10,-6 19,8-7,1-1,1 1,1 0,1 0,4 37,-3-53,2 1,-1 0,1 0,1-1,-1 1,1-1,0 0,8 13,-9-17,1 0,0 1,0-1,0 0,0 0,0 0,1-1,-1 1,1-1,0 0,0 0,0 0,0 0,0-1,0 1,8 0,-8-1,0-1,0 1,-1-1,1 0,0 0,0 0,0-1,-1 0,1 1,0-1,0 0,-1-1,1 1,-1-1,1 1,-1-1,0 0,4-3,-2 0,0 0,-1 0,1 0,-1 0,0-1,0 0,-1 1,0-2,4-8,-1-3,0 0,-2 0,0 0,-1-1,0 1,-1-30,-4 32,0 1,0-1,-2 0,0 1,-11-29,-3-11,17 53,1 0,-1 0,1 0,-1 0,1 0,0 0,0-1,0 1,0 0,1 0,-1 0,0 0,1 0,0 0,-1 0,1 0,0 0,0 0,0 0,0 1,2-3,0 1,0 0,0 1,0-1,0 1,1 0,-1 0,0 0,1 0,0 1,6-3,9 0,0 1,0 0,34 0,-45 3,12-2,0 2,0 1,0 0,1 1,-1 2,33 9,-46-11,1 1,-1 1,0 0,0 0,-1 0,1 0,-1 1,0 0,0 1,0-1,-1 1,0 0,0 1,-1-1,1 1,-1 0,-1 0,0 0,0 0,3 12,-1-1,-1 2,-2-1,2 26,5 36,-9-80,0 0,1 0,-1 1,0-1,0 0,1 1,-1-1,1 0,-1 0,1 0,0 1,-1-1,1 0,0 0,0 0,0 0,0 0,0 0,0 0,0-1,0 1,0 0,0 0,0-1,0 1,1-1,-1 1,0-1,0 0,1 1,-1-1,0 0,1 0,-1 0,0 0,1 0,-1 0,0 0,0 0,1 0,-1-1,0 1,1-1,-1 1,0-1,0 1,0-1,0 0,1 1,-1-1,1-2,10-5,-1 0,0-1,17-20,-22 23,6-7,10-10,1 0,0 2,2 0,33-21,-51 38,1 0,-1 1,1-1,0 1,0 1,0 0,0 0,0 0,11 0,-13 2,0 1,-1-1,1 1,-1 0,1 0,-1 1,1-1,-1 1,0 1,0-1,0 1,0 0,0 0,0 0,4 5,2 2,-1 0,-1 1,0 1,0 0,-1 0,13 26,3 17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1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1 158,'26'0,"30"0,31 0,34-7,16-1,6-1,-3-11,-5-2,-4 2,-6-2,-11 3,-17 4,-13 5,-20 5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3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508 218,'0'-19,"0"1,-1-1,-1 0,-6-23,7 37,-1 0,1 0,-1 1,-1-1,1 0,0 1,-1-1,0 1,0 0,-1 0,1 0,-1 1,1-1,-1 1,0 0,-1 0,1 0,0 0,-1 1,-6-3,0 1,-1 1,1 0,-1 0,1 1,-1 1,0 0,0 0,1 1,-1 1,0 0,0 0,1 2,-1-1,1 1,-1 1,1 0,-11 6,9-3,1 0,0 1,0 0,1 1,0 0,1 0,0 2,1-1,0 1,0 0,1 1,0 0,1 0,-6 15,4-4,0 0,1 0,1 1,2 0,0 1,1-1,2 1,0 28,3-41,0 0,0 0,1 1,1-1,0 0,0-1,1 1,1-1,0 1,1-1,0-1,0 1,1-1,1 0,0-1,0 0,0 0,12 9,-6-7,0 1,1-2,0 0,1 0,0-2,0 0,1-1,0 0,0-1,1-1,-1-1,1-1,0 0,0-1,0-1,1-1,-1-1,0 0,0-1,0-1,22-7,-4-1,0-2,-1-2,33-19,-20 9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4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378 514,'0'-3,"0"-1,0 1,0-1,-1 1,1-1,-1 1,0 0,0-1,0 1,0 0,0 0,-1 0,0 0,1 0,-1 0,0 0,-1 0,1 1,0-1,-1 1,1 0,-1-1,0 1,0 1,0-1,0 0,0 1,0-1,0 1,-4-1,2 1,0 0,1 1,-1-1,0 1,0 0,0 0,0 1,0 0,0 0,0 0,0 0,1 1,-1 0,0 0,1 0,0 0,-1 1,1-1,0 1,-5 5,-14 14,0 1,1 0,2 2,0 0,2 2,1 0,1 0,1 2,-18 51,31-72,0 0,0-1,1 1,0 0,0 0,1 0,0 0,2 14,-1-20,-1 0,1 0,-1 0,1 0,0 0,0 0,-1 0,1 0,1 0,-1-1,0 1,0 0,1-1,-1 1,1-1,-1 1,1-1,0 0,-1 0,1 0,0 0,0 0,0 0,0 0,0-1,0 1,0-1,0 1,0-1,0 0,0 1,0-1,0-1,0 1,0 0,3-1,4-1,-1 0,0 0,0-1,0 0,0-1,-1 0,1 0,-1 0,0-1,8-7,2-3,1-1,22-28,-32 34,-1 0,-1-1,9-18,-12 20,2 1,-1 0,1-1,0 2,1-1,-1 1,9-8,-13 14,0 0,0 0,0 0,0 0,0 1,1-1,-1 1,0-1,1 0,-1 1,0 0,1-1,-1 1,0 0,1 0,-1 0,1 0,-1 0,0 0,1 0,-1 0,0 1,1-1,-1 0,0 1,1-1,-1 1,0 0,0-1,1 1,-1 0,0 0,0 0,0-1,0 1,0 0,0 1,0-1,0 0,1 2,5 8,0 1,0-1,8 22,0-2,-11-26,-1 0,1-1,0 1,0-1,1 1,-1-1,1-1,0 1,0-1,0 1,0-1,1-1,-1 1,1-1,0 0,-1 0,1-1,0 0,0 0,0 0,0-1,0 1,0-2,12 0,-7-1,0-1,0 0,-1 0,1-1,-1-1,0 1,0-2,-1 1,0-1,0-1,0 1,15-16,-4-2,-1 0,-1 0,-1-2,-1 0,-2-1,0 0,-2-2,-1 1,-1-1,10-54,-9 22,-3 0,-3-1,-3 1,-6-81,1 192,-2 0,-18 74,0 0,20-104,-4 19,2 1,1-1,2 1,5 52,-2-82,0-1,1 1,1-1,-1 1,2-1,-1 0,1 0,1-1,-1 1,7 7,-7-11,1 0,-1 0,1-1,0 0,1 1,-1-2,1 1,-1-1,1 0,0 0,0 0,1-1,-1 0,0 0,1-1,7 1,33 1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5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28,'0'-1,"0"-1,-1 1,1 0,-1-1,1 1,-1 0,1-1,-1 1,0 0,1 0,-1 0,0 0,0 0,0 0,0 0,0 0,0 0,0 0,0 0,0 1,-1-1,1 0,0 1,0-1,-1 1,1 0,0-1,-1 1,1 0,0 0,-1 0,1-1,-1 2,1-1,-3 0,-3 0,1 0,-1 1,0 0,0 0,0 1,-6 2,2 0,0 1,0 1,1 0,-1 0,1 1,1 1,0 0,0 0,0 0,1 1,0 1,1-1,0 1,-9 17,9-12,0 0,1 1,0-1,1 1,1 1,1-1,0 1,1-1,1 1,1 19,0-31,1 0,-1 0,1 0,0 1,0-1,1 0,0 0,-1-1,2 1,-1 0,0-1,1 1,0-1,0 0,0 0,5 4,-3-3,1 0,0-1,0 0,1 0,-1-1,1 1,0-1,0-1,0 1,9 1,3-1,0 0,1-1,-1-2,0 1,1-2,-1-1,38-8,-42 7,1-2,-1 0,0 0,0-2,-1 0,0 0,0-1,0-1,-1 0,-1-1,1-1,-2 0,1 0,-2-1,0-1,0 0,-1 0,0 0,-2-1,1-1,-2 1,0-1,6-22,0-31,-9 53,-5 54,0-19,1-6,0 0,1 0,0 0,4 23,-3-33,0 0,0 0,0 0,1-1,-1 1,1 0,0-1,0 1,0-1,1 0,-1 0,1 0,0 0,0 0,0 0,0-1,0 1,0-1,1 0,-1 0,5 1,0 0,-1 0,0 0,1-1,-1-1,1 1,0-1,0 0,-1-1,1 0,0 0,0-1,-1 0,1 0,0 0,-1-1,1-1,-1 1,0-1,0 0,0-1,0 0,0 0,-1 0,0-1,0 0,10-11,2-3,-2-1,0 0,-2-2,0 0,-1 0,17-43,-30 66,0-1,0 0,0 0,0 0,0 0,0 0,0 0,0 0,0 0,1 0,-1 0,0 1,0-1,0 0,0 0,0 0,0 0,0 0,0 0,0 0,0 0,1 0,-1 0,0 0,0 0,0 0,0 0,0 0,0 0,0 0,0 0,1 0,-1 0,0 0,0 0,0 0,0 0,0 0,0 0,0 0,0 0,1 0,-1 0,0 0,0 0,0 0,0 0,0-1,0 1,0 0,0 0,0 0,0 0,3 20,-3 27,-1-33,1 0,1 0,0-1,0 1,6 19,-7-30,2 1,-1-1,0 1,1-1,-1 0,1 0,0 1,0-1,0 0,1-1,-1 1,1 0,-1-1,1 1,0-1,0 0,0 0,0 0,0 0,1-1,-1 1,0-1,1 0,-1 0,7 1,19-1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6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1,'0'7,"0"15,0 18,0 14,0 12,0 8,0 5,0 1,0 2,0-7,0-4,0-6,0-14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7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220 799,'1'-6,"-1"1,0-1,-1 0,0 1,1-1,-2 1,1-1,-1 1,0-1,0 1,0 0,-1 0,1 0,-6-6,6 9,1 1,0-1,-1 1,0 0,1 0,-1 0,0 0,1 0,-1 0,0 1,0-1,0 1,0-1,0 1,0 0,0-1,-2 1,0 1,0-1,0 1,0 0,0 0,0 0,0 0,1 1,-1 0,0 0,-6 4,1 1,0-1,0 1,1 1,0 0,1 0,0 0,0 1,0 0,1 1,1-1,0 1,0 0,1 0,0 1,1-1,-5 22,8-30,0 0,0-1,-1 1,1 0,0 0,1-1,-1 1,0 0,0 0,1-1,-1 1,1 0,-1-1,1 1,0-1,0 1,0 0,0-1,0 0,0 1,0-1,0 0,0 1,1-1,1 1,0-1,-1 0,1 0,0-1,-1 1,1-1,0 1,0-1,-1 0,1 0,0 0,0-1,-1 1,1-1,3 0,6-3,-1 0,0 0,0-1,-1-1,1 0,13-10,9-14,-23 20,0 1,0 0,1 1,12-7,-21 14,-1 0,1 0,0 1,-1-1,1 1,-1 0,1-1,0 1,-1 0,1 0,0 0,-1 0,1 0,0 0,-1 1,1-1,0 1,-1-1,1 1,-1-1,1 1,-1 0,1 0,1 1,31 32,-11-10,-17-19,0 0,0-1,0 0,1 0,-1 0,1-1,0 0,0 0,0-1,1 0,-1 0,0-1,1 0,-1 0,1-1,-1 0,1 0,0 0,-1-1,1 0,-1-1,0 0,1 0,-1-1,0 1,10-7,-2 0,-1-1,0 0,-1-1,0 0,0-2,-1 1,-1-1,0-1,-1 0,13-24,10-21,-3-2,-3-2,21-71,-34 85,-2 0,-2 0,-2-1,2-94,-9 138,-1 1,0-1,0 0,-1 1,1-1,-1 1,-1-1,1 1,-1-1,1 1,-6-8,7 13,0-1,-1 1,1 0,0 0,-1 0,1 1,-1-1,1 0,0 0,-1 0,1 0,0 0,-1 0,1 0,0 1,-1-1,1 0,0 0,-1 0,1 1,0-1,0 0,-1 0,1 1,0-1,0 0,0 1,-1-1,1 0,0 1,0-1,0 0,0 1,0-1,0 0,-1 1,1-1,0 0,0 1,0-1,0 1,-6 27,0 1,2-1,1 1,1 0,2 35,0-16,-2 182,3-165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09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2 192,'0'-18,"-1"5,1 0,0 0,2 1,-1-1,5-15,-5 24,1 0,0 0,0 0,0 0,0 1,0-1,1 1,0-1,0 1,0 0,0 0,0 0,0 0,1 1,0-1,-1 1,1 0,0 0,6-2,0 0,0 1,1 0,-1 1,1 0,0 0,0 1,0 0,0 1,14 2,-20-2,1 1,-1 0,0 0,0 1,0-1,0 1,0 0,0 1,0-1,-1 1,1 0,-1 0,0 0,0 1,0-1,0 1,-1 0,1 0,-1 0,0 1,3 6,0 1,-1 0,-1 1,0 0,0 0,-2 0,1 0,-2 1,0-1,0 1,-2 15,-2-8,0 1,-1-1,-1 0,-1 0,-15 33,-3-5,-3-1,-1-1,-2-2,-39 44,61-80,5-5,-1 0,0 0,1 0,0 0,0 0,0 1,0-1,1 1,0 0,0 0,0 0,0 0,1 0,0 0,-1 9,3-13,-1 1,1-1,0 0,-1 1,1-1,0 0,0 1,0-1,0 0,0 0,0 0,0 0,1 0,-1 0,0 0,0 0,1-1,-1 1,1 0,-1-1,1 1,-1-1,1 0,-1 1,1-1,-1 0,1 0,-1 0,1 0,-1 0,1 0,-1 0,3-1,62-12,-50 9,293-67,-303 69,-1 2,1-1,-1-1,1 1,-1-1,0 0,0 0,0-1,0 1,0-1,0 0,-1 0,1-1,3-4,5-15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7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0,'20'0,"26"0,19 0,12 0,-8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7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76 326,'4'-1,"-1"0,0-1,1 1,-1-1,0 0,1 0,-1 0,-1 0,1-1,0 1,4-6,6-4,13-10,-1 0,24-28,-43 43,0 0,-1-1,1 1,-1-1,-1 0,0 0,0-1,0 1,-1-1,-1 0,1 0,1-18,-3 25,-1-1,0 1,0 0,0-1,0 1,0-1,0 1,-1-1,1 1,-1 0,0-1,1 1,-1 0,0 0,0-1,-1 1,1 0,0 0,-1 0,1 0,-1 1,0-1,1 0,-1 1,0-1,0 1,0-1,0 1,-1 0,1 0,0 0,0 0,-5-1,1 1,0 1,-1 0,1 0,0 0,0 1,0 0,0 0,0 0,0 1,0 0,0 0,-7 4,1 1,0 1,1 0,1 1,-1-1,1 2,1 0,0 0,0 0,1 1,0 1,1-1,0 1,1 1,1-1,-1 1,2 0,-4 15,6-19,1-1,0 0,0 0,0 1,1-1,1 1,-1-1,1 0,1 1,-1-1,1 0,6 14,-5-16,0 0,1 0,0-1,0 1,0-1,1 0,0 0,0 0,0-1,1 1,-1-1,1-1,0 1,0-1,0 0,1 0,8 2,24 5,1-2,1-2,-1-1,1-2,0-2,-1-2,52-7,-72 5,-1 0,0-2,0 0,-1 0,1-2,-1-1,33-18,12-19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8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15 593,'11'-1,"-1"-1,1 0,-1 0,0-1,0 0,0-1,0 0,-1 0,1-1,-1 0,0-1,-1 0,1-1,-1 1,0-2,12-14,-3 3,-1-2,-1 0,0-1,-2-1,18-41,-22 43,-2-1,0 0,-2 0,0 0,1-24,-5 36,0 0,-1 0,0 1,-1-1,0 0,0 0,-1 0,0 1,-1-1,0 1,-1 0,0 0,-9-17,11 24,0-1,-1 1,1 0,-1 0,1 0,-1 0,1 1,-1-1,0 1,0-1,0 1,0 0,0 0,0 0,0 1,0-1,0 1,-1-1,1 1,0 0,0 1,0-1,0 0,-1 1,1 0,0-1,0 1,0 1,0-1,0 0,-4 3,-6 3,1 0,-1 1,1 0,1 1,-18 16,17-12,1 1,0 0,1 1,0 0,1 1,1 0,1 0,0 1,1 0,1 0,0 0,1 1,1 0,-1 26,3-28,1 0,0-1,1 1,0 0,1 0,1-1,1 1,0-1,1 0,1 0,0 0,1-1,0 0,2 0,-1-1,16 18,-13-20,1-1,-1 0,1-1,1-1,0 0,0-1,1 0,-1-1,2 0,-1-1,0-1,21 4,-15-5,-1-1,1 0,0-2,-1 0,1-1,0-1,-1-1,39-10,-45 7,-1 1,1-1,-1-1,0 0,-1-1,0 0,0-1,-1 0,0 0,0-1,-1-1,8-11,21-31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9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478 107,'-3'-9,"0"1,-1 0,0 1,0-1,0 0,-1 1,0 0,-1 0,1 1,-11-10,14 15,0-1,0 0,-1 1,1 0,0-1,-1 1,1 0,-1 0,1 0,-1 1,0-1,1 0,-1 1,0 0,1 0,-1 0,0 0,1 0,-1 0,0 1,1-1,-1 1,0 0,1 0,-1 0,1 0,0 0,-1 0,1 1,0-1,0 1,-1 0,1-1,0 1,1 0,-1 0,-1 3,-11 11,1 2,0 0,2 0,-16 33,-31 91,35-83,-11 33,4 1,4 1,-14 104,22-60,-2 217,22-205,-1-143,0-9,1-20,0-34,-1-16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9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10 101,'-7'0,"5"0,22 0,22-13,16-5,13 1,-1-3,3 2,-13 4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09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442 23,'0'-1,"-1"0,1 0,-1 0,1 0,-1 0,1 0,-1 0,1 0,-1 0,0 0,0 0,0 0,1 0,-1 1,0-1,0 0,0 1,0-1,0 0,0 1,0 0,-1-1,1 1,0-1,0 1,0 0,-3 0,-35-2,33 3,0 1,0 0,0 0,0 1,0 0,0 0,1 0,-1 1,1 0,0 0,0 0,1 1,-6 5,-7 11,-27 43,39-57,-26 47,1 1,3 1,3 1,2 1,3 1,2 1,-11 79,13-29,5 1,5-1,11 135,-5-232,0-15,0-19,0-19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0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72,'13'0,"25"0,25 0,16-13,7-5,-4 1,-9 4,-17 3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0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1 415,'2'-1,"0"0,0 0,1 0,-1-1,0 1,0-1,0 1,0-1,0 1,-1-1,4-3,7-7,29-20,-1 3,48-47,-78 66,-1 0,0-1,0 0,-1 0,-1 0,0-1,0-1,-1 1,7-22,-12 30,0 0,0-1,-1 1,1 0,-1-1,0 1,-1-1,1 1,0 0,-1-1,0 1,0 0,-1 0,1 0,-1 0,0 0,0 0,0 0,0 0,-5-4,5 6,1 0,-1 1,0-1,0 1,0-1,0 1,0 0,0 0,-1 0,1 0,0 0,0 1,-1-1,1 1,0-1,-1 1,1 0,-1 0,1 0,0 0,-1 0,1 1,-1-1,1 1,0-1,0 1,-1 0,1 0,0 0,0 0,0 1,0-1,0 0,0 1,0-1,0 1,-2 3,-6 6,0 0,0 1,1 0,1 0,0 1,1 1,0-1,1 1,-8 25,10-26,0 0,1 1,1-1,0 1,1-1,0 1,1 0,0 0,2-1,4 26,-3-31,0-1,0 1,1-1,-1 1,2-1,-1 0,1 0,0-1,1 0,-1 0,1 0,1 0,-1-1,1 0,0-1,0 1,0-1,0 0,15 4,-6-3,0 0,0-1,0-1,1-1,-1 0,1-1,-1-1,32-4,30-10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0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379 46,'0'-2,"0"0,0 1,0-1,0 0,0 0,-1 1,1-1,0 0,-1 1,1-1,-1 0,0 1,1-1,-1 1,0-1,0 1,0-1,0 1,0 0,-1-1,1 1,0 0,-1 0,1 0,0 0,-1 0,1 0,-1 0,0 1,1-1,-1 0,0 1,1-1,-1 1,0 0,1 0,-1-1,0 1,0 0,1 1,-1-1,0 0,-3 1,-5 1,0 0,0 1,-1 1,2-1,-1 1,-9 6,-4 3,1 0,1 2,0 1,-37 36,46-40,0 1,1 1,1 0,0 0,1 1,1 0,0 0,-7 22,13-32,1 0,-1 0,1 0,0 0,1 0,-1 1,1-1,0 0,0 0,1 0,0 0,0 1,2 6,-2-9,1 1,0-1,0 1,0-1,0 0,1 0,-1 0,1 0,0 0,0-1,0 1,0-1,0 0,0 0,1 0,-1 0,1 0,4 1,5 0,0 0,0-1,-1 0,2-1,-1-1,0 0,0 0,0-1,0-1,-1-1,1 1,0-2,-1 0,0 0,19-10,5-4,-2-1,0-1,54-45,2-11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 88,'0'-6,"0"-17,0-10,0 7,-13 28,-4 27,0 29,-3 23,2 19,3 12,5 0,4-5,3-15,2-9,1-12,-13-19,-4-17</inkml:trace>
  <inkml:trace contextRef="#ctx0" brushRef="#br0" timeOffset="1">1 675,'0'-14,"0"-10,13-2,11 4,15 5,7 6,3 5,6 3,7 9,0 24,-12 12,-13 7,-13 8,-11 1,-8-23,-4-17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12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1238 1,'-44'0,"-967"30,999-29,0 0,-1 1,1 0,0 1,1 1,-1-1,0 2,-13 7,20-9,1 0,-1 1,1-1,0 1,0 0,1 0,-1 1,1-1,0 1,0-1,0 1,1 0,0 0,0 0,0 1,0-1,1 0,0 1,-1 9,0 26,1-1,3 1,7 49,0 13,1 763,-13-510,3 2454,0-2800,0 0,0 0,1 0,1 1,0-1,3 11,-4-18,1 1,0-1,0 0,0 0,0 0,0 0,0 0,1 0,0 0,-1-1,1 1,0-1,0 0,0 0,0 0,1 0,-1-1,1 1,-1-1,4 1,28 5,0-1,0-2,0-2,0-1,0-1,38-6,21 1,463 1,-535 4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1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16,'0'-7,"0"-1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2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1 234,'0'-14,"13"4,11 22,2 16,9 16,-1 8,1-5,-7-4,0-10,-6-23,7-26,12-25,6-24,-6-16,17 1,13 0,0 13,-12 19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2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1 437,'16'-2,"0"0,0-2,0 0,0 0,-1-2,0 0,29-16,-22 11,8-3,0-2,-1-1,47-36,-69 48,-1 0,0 0,0-1,0 0,-1 0,0-1,0 1,-1-1,1 0,-1 0,-1-1,1 1,-2-1,1 0,-1 0,0 0,0 0,-1 0,0 0,-1 0,0-9,0 12,-1 0,0-1,0 1,0 0,-1 0,0 0,0 0,0 1,0-1,-1 1,0-1,0 1,0 0,0 0,-1 0,0 0,1 1,-1-1,-1 1,1 0,0 0,-1 1,1-1,-1 1,0 0,0 0,0 1,0-1,0 1,0 0,-7 0,4 0,-1 1,0 0,0 1,1 0,-1 0,1 1,-1 0,1 0,-1 1,1 0,0 0,0 1,1 0,-1 1,1 0,0 0,0 0,-8 8,-2 7,0 1,1 1,-24 41,33-50,0 1,1-1,0 1,2 0,-1 1,2-1,-1 1,0 16,4-26,0-1,0 1,1-1,-1 1,1-1,0 0,0 1,1-1,-1 0,1 0,0 0,0 0,0 0,1 0,-1-1,1 1,4 3,-1-1,1-1,0 0,0 0,0 0,0-1,1 0,0-1,12 4,9 1,1-1,0-2,57 3,-46-6,0-1,61-9,-80 5,0-1,-1-1,1-1,-1-1,-1-1,25-13,11-13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3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230 964,'1'-57,"1"39,-1 1,0-1,-2 1,0 0,-1-1,-1 1,0 0,-8-21,11 36,-1 0,0 0,0 0,0 0,0 0,0 0,0 1,-1-1,1 0,0 1,-1-1,1 1,-1-1,0 1,0 0,1 0,-1 0,0 0,0 0,0 0,0 0,0 1,0-1,0 1,0-1,-1 1,1 0,0 0,0 0,0 0,0 0,0 0,0 1,-1-1,1 1,0 0,0-1,0 1,-2 1,-3 2,0 1,-1-1,1 1,1 1,-1-1,1 1,0 0,-9 12,6-5,0 0,1 0,0 1,2 0,-1 0,2 0,0 1,0 0,2 0,0 0,0 1,2-1,-1 1,3 23,0-34,-1-1,1 0,1 0,-1 0,0 0,1 0,0 0,0 0,0 0,1-1,-1 1,1-1,0 0,0 0,0 0,0 0,0 0,1 0,-1-1,1 0,0 0,0 0,0 0,0 0,0-1,0 0,0 0,0 0,0 0,1-1,-1 1,0-1,8-1,-1 1,0-1,-1-1,1 0,0 0,-1-1,1 0,-1-1,0 0,0-1,0 0,-1-1,10-6,-3-2,-1-1,0-1,0 0,-2 0,19-32,-31 47,-1 0,0-1,1 1,-1 0,1 0,-1 0,1 0,0 0,-1 0,1 0,0 0,0 0,-1 0,1 1,0-1,0 0,0 0,0 1,0-1,0 1,0-1,1 1,-1-1,0 1,0 0,2-1,-1 3,-1-1,1 1,-1-1,0 1,0 0,0 0,0-1,0 1,-1 0,1 0,0 0,-1 2,13 27,-7-21,1-1,0 0,0-1,1 1,0-1,0-1,1 0,0 0,0 0,1-1,0-1,0 0,0 0,17 5,-6-4,0 0,1-1,0-2,0 0,0-1,34-2,-41-1,-1-1,1-1,-1 0,0-1,0 0,0-1,0-1,-1 0,0-1,0 0,-1-1,0 0,0-1,17-18,-19 17,-1 0,0 0,0-1,-2 0,1-1,-1 1,-1-2,0 1,-1 0,0-1,-1 0,0 0,-1-1,-1 1,2-25,-4 33,0 1,0 0,0-1,0 1,-1 0,0-1,0 1,0 0,0 0,-1 0,0 0,0 0,0 0,0 0,0 0,-1 1,1-1,-1 1,0 0,0 0,-1 0,1 0,-1 1,1-1,-1 1,0 0,0 0,0 0,0 0,0 1,-4-2,0 2,1 0,0 1,0-1,0 1,0 0,-1 1,1 0,0 0,0 1,0-1,0 2,1-1,-1 1,1 0,-1 0,1 0,0 1,-7 5,3 0,0 0,1 0,0 1,1 0,-1 1,-6 12,12-18,0 0,0 0,1 0,-1 1,1-1,1 1,-1-1,1 1,0 0,0 0,0-1,1 1,0 0,0 0,1 0,0 6,0-11,-1 1,0-1,1 1,-1-1,1 1,-1-1,1 1,0-1,-1 1,1-1,0 0,0 1,0-1,0 0,0 0,0 0,0 1,1-1,-1-1,0 1,1 0,-1 0,1 0,-1-1,1 1,-1-1,1 1,-1-1,1 1,-1-1,1 0,-1 0,1 0,0 0,-1 0,1 0,-1 0,1-1,0 1,-1-1,1 1,-1-1,1 1,-1-1,0 0,1 0,-1 0,2-1,6-4,0 0,0 0,-1-1,0-1,0 1,9-13,6-13,0 0,-2-2,-2-1,28-71,37-163,-13-54,-67 456,-7 0,2 224,1-350,0-1,0 0,0 1,1-1,-1 1,1-1,1 0,-1 1,1-1,0 0,0 0,0 0,1 0,0-1,0 1,0-1,0 1,1-1,0 0,5 4,15 4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5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328 575,'0'-2,"0"-1,-1 1,1 0,0-1,0 1,-1 0,0-1,1 1,-1 0,0 0,0 0,0 0,0 0,-1 0,1 0,0 0,-1 0,0 0,1 0,-1 1,0-1,0 1,0 0,0-1,0 1,0 0,0 0,0 0,0 0,-1 1,1-1,0 1,-1-1,1 1,0 0,-1 0,1 0,0 0,-1 0,-2 1,-4 0,0 0,0 0,0 1,1 1,-1-1,1 1,-1 1,1 0,-13 8,-6 7,-35 34,53-45,0 1,1 1,0 0,0 0,1 0,-10 21,16-28,0-1,0 0,0 1,0-1,0 1,1 0,-1-1,1 1,0 0,-1-1,1 1,1-1,-1 1,0 0,1-1,-1 1,1 0,0-1,0 1,0-1,0 0,0 1,0-1,1 0,-1 1,1-1,-1 0,1 0,0 0,0-1,0 1,0 0,0-1,5 3,-2-1,0-1,0 0,0 0,1 0,-1-1,1 0,-1 0,1 0,-1-1,1 1,-1-1,1-1,0 1,-1-1,9-2,-4-1,0-1,0 0,-1 0,1-1,-1 0,-1 0,1-1,-1-1,-1 1,1-1,10-15,8-13,30-56,-50 81,14-27,-2-1,-2 0,-1-2,12-57,22-170,-41 214,-39 214,-10 83,32-138,7 129,3-221,0 0,1 0,0-1,1 1,5 16,-7-27,-1 1,1-1,0 0,0 0,0 0,0 0,0 0,1 0,-1 0,1-1,-1 1,1 0,-1-1,1 1,0-1,0 0,0 1,0-1,0 0,0 0,0 0,0 0,0-1,1 1,-1-1,0 1,0-1,1 0,-1 0,0 0,1 0,-1 0,0 0,0-1,1 1,-1-1,3 0,3-3,0-1,0 1,0-1,-1 0,1-1,-2 0,1 0,0 0,-1-1,-1 0,1 0,6-12,9-16,23-49,-42 79,29-76,-24 59,1-1,1 1,1 1,16-26,-23 42,0 0,1 1,0-1,0 1,0 0,1 0,-1 0,1 1,0-1,0 1,0 0,1 1,-1-1,1 1,-1 0,1 1,0-1,-1 1,1 0,0 0,10 1,-12 0,1 0,0 0,-1 1,1 0,-1 0,1 0,-1 0,1 1,-1 0,0 0,0 0,0 0,0 1,0-1,0 1,-1 0,0 0,1 1,-1-1,0 1,0-1,-1 1,1 0,-1 0,4 9,1 6,0 2,-1-1,-2 1,4 33,4 16,-11-66,0 0,0 0,1-1,-1 1,1 0,-1 0,1-1,1 1,-1-1,0 1,1-1,-1 0,1 0,0 0,0 0,7 4,-7-6,1 0,-1 0,0 0,1 0,-1-1,0 1,1-1,-1 0,1 0,-1 0,1 0,-1-1,1 1,-1-1,0 0,1 0,-1 0,0-1,0 1,4-3,18-11,0 0,-2-2,0-1,0 0,-2-2,0 0,-2-2,0 0,-2-1,0-1,18-35,-31 52,-1-1,-1 1,1 0,-1-1,-1 0,1 0,-1 1,-1-16,0 22,0-1,0 1,0-1,0 0,-1 1,1-1,-1 1,1-1,-1 1,1-1,-1 1,0 0,0-1,0 1,0 0,0 0,0-1,0 1,-2-1,1 1,0 0,0 1,0-1,0 1,0-1,0 1,0 0,0 0,0 0,0 0,0 0,0 0,0 1,-1-1,1 1,0-1,1 1,-1 0,-3 1,-1 2,-1-1,1 2,0-1,0 1,1 0,-1 0,1 0,0 1,0-1,1 1,0 1,0-1,0 1,-5 13,5-11,0 1,1 0,0 0,1 0,-1 0,2 1,0-1,0 1,1-1,1 13,0-18,0 0,1 1,-1-1,1 0,1 0,-1 0,1-1,0 1,0-1,0 1,0-1,1 0,0 0,0 0,0-1,0 1,0-1,1 0,-1 0,1-1,0 0,0 1,0-1,0-1,0 1,1-1,8 1,2 1,1-1,0-1,-1-1,1 0,0-1,-1-1,32-7,-17-1,0 0,0-2,-1-2,-1-1,0-1,-1-1,36-30,-43 31,-1-2,-1 0,-1 0,-1-2,0 0,-2-1,0-1,-2 0,21-45,-32 60,0-1,0 1,-1 0,0-1,0 1,0-1,-2-14,1 20,0 1,0-1,0 1,0-1,0 1,-1-1,1 1,0-1,-1 1,1 0,-1-1,1 1,-1-1,0 1,0 0,0 0,1-1,-1 1,0 0,-1 0,1 0,0 0,0 0,0 0,0 0,-1 1,1-1,0 0,-1 1,1-1,-1 1,1-1,-1 1,1 0,-1 0,1-1,-1 1,1 0,-1 0,1 1,-1-1,1 0,-3 1,1 0,1 0,0 0,0 0,0 0,0 0,0 0,1 1,-1-1,0 1,1 0,-1-1,1 1,-1 0,1 0,0 0,-1 0,1 0,0 0,1 0,-1 0,0 0,1 0,-1 1,1-1,-1 0,1 5,0 2,0 0,0 1,1-1,0 0,3 13,8 15,1-1,2 0,34 59,16 36,-58-113,-1 0,0 0,-1 1,-1-1,2 29,-5-44,-1 0,1 0,-1 0,0 0,0 0,0 0,-1 0,1 0,-1 0,1 0,-1 0,0 0,0-1,-1 1,1 0,0 0,-1-1,0 1,-2 2,4-5,-1 1,1-1,0 0,-1 0,1 0,-1 0,1 0,-1 0,1 1,0-1,-1 0,1 0,-1 0,1-1,-1 1,1 0,0 0,-1 0,1 0,-1 0,1 0,0-1,-1 1,1 0,-1 0,1 0,0-1,-1 1,1 0,0-1,0 1,-1 0,1-1,0 1,0 0,-1-1,1 1,0-1,0 1,0 0,0-1,-1 1,1-1,0 1,0 0,0-1,0 1,0-1,-2-26,4 14,0 1,1-1,1 1,0-1,0 1,1 1,1-1,0 1,10-15,81-99,-45 62,-33 38,-2 0,0 0,-1-2,-2 0,-1-1,19-56,-32 83,0 1,0 0,0 0,0 0,0-1,0 1,0 0,0 0,0 0,0-1,0 1,0 0,0 0,0 0,0-1,1 1,-1 0,0 0,0 0,0 0,0-1,0 1,0 0,1 0,-1 0,0 0,0 0,0-1,1 1,-1 0,0 0,0 0,0 0,1 0,-1 0,0 0,0 0,0 0,1 0,-1 0,0 0,0 0,0 0,1 0,-1 0,0 0,0 0,0 0,1 0,-1 0,0 0,0 1,0-1,1 0,-1 0,0 0,0 0,8 11,6 17,-1 0,-1 0,13 53,-9-28,68 170,-80-217,-2 1,1-1,-1 1,0-1,0 1,-1 0,0 0,0 0,-1 0,1 0,-2 0,1 0,-1 0,0 0,0 0,-1-1,-4 13,2-12,0 0,0 0,-1 0,0-1,0 0,0 0,-1-1,0 1,0-1,-1 0,1-1,-1 1,0-1,0-1,-10 5,-33 9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18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1 149,'13'0,"31"0,28 0,29 0,16-14,9-3,-5 0,-15 3,-26-2,-6 1,-10 3,-15-9,-17-2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2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1,'0'7,"0"21,-6 27,-3 24,-12 18,-4 13,4 7,-3-9,4-17,5-10,5-32,4-45,3-43,2-14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2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0,'13'0,"18"0,11 0,4 0,1 0,6 0,1 0,4 14,-8 10,-12 1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2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62,'13'0,"18"0,24 0,28-14,14-3,4 0,-15 3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3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1 585,'57'-28,"-2"-2,0-3,-2-2,-2-2,-1-2,54-57,-93 83,0 0,-1-1,-1 0,0-1,-1 0,0 0,9-29,-15 39,-1-1,1 1,-2-1,1 0,0 0,-1 1,0-1,-1 0,1 1,-1-1,-2-9,1 11,1 0,-1 0,0 1,0-1,-1 1,1 0,-1 0,1 0,-1 0,0 0,0 0,0 1,-1-1,1 1,-1 0,1 0,-1 0,-5-1,3 0,0 2,0-1,0 1,0-1,0 2,0-1,0 1,0 0,0 0,-1 0,1 1,0 0,-8 3,3-1,1 1,0 1,0 0,0 0,0 1,1 0,-9 8,3-2,0 2,2 0,-1 0,2 2,0-1,1 2,0-1,-8 20,12-19,0 0,1 1,1-1,0 1,2 0,0 0,-1 29,4-41,0 1,0-1,1 1,-1-1,2 1,-1-1,1 0,0 1,0-1,0 0,1 0,0-1,0 1,1 0,0-1,0 0,0 0,0 0,1-1,0 1,0-1,0 0,0 0,9 4,1-2,1 0,0 0,1-2,-1 0,1-1,-1-1,1 0,23-1,13-3,72-11,100-35,-129 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17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469 230,'0'-12,"-1"1,-1-1,1 1,-2-1,0 1,0 0,-1 0,0 0,-1 1,0-1,-1 1,0 1,0-1,-10-10,11 15,0 0,1 0,-1 0,-1 1,1 0,-1 0,0 1,1-1,-2 1,1 0,0 1,0 0,-1 0,0 0,1 0,-1 1,0 1,1-1,-1 1,0 0,0 0,0 1,1 0,-1 0,-8 3,0 2,1 1,0 0,0 1,1 0,0 1,0 0,1 2,0-1,1 1,0 1,1 0,0 0,1 1,1 0,0 1,0 0,2 0,0 1,0-1,-4 22,6-22,1 0,1 1,0-1,1 0,0 1,1-1,1 1,0-1,7 29,-5-33,1 0,-1 0,1-1,1 1,0-1,1 0,-1 0,1-1,1 0,0 0,0 0,1-1,0 0,13 9,-14-11,0-1,-1 0,2 0,-1-1,0 0,1 0,-1 0,1-1,0-1,0 1,0-1,0 0,0-1,0 0,0 0,0-1,-1 0,1-1,0 1,0-1,-1-1,1 0,-1 0,1 0,-1-1,0 0,-1 0,1-1,-1 1,0-2,0 1,0-1,-1 1,0-2,0 1,5-9,6-10,-1-1,16-42,-27 58,0 0,-1-1,0 1,-1-1,0 1,-1-1,0 0,0 1,-1-1,-2-12,2 23,2 16,1 0,0-1,7 20,2-10,2-1,0 0,1-2,1 1,2-2,0 0,1-1,1-1,25 18,-11-14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3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25,'0'-14,"0"4,0 15,-6 21,-3 19,1 15,1 17,-4 10,-1 2,1-7,4-10,2-5,-11-14,-3-22,2-16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4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37,'21'0,"25"0,33 0,22 0,14-7,7-2,3 0,-13 3,-25 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4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334 531,'1'-2,"-1"1,0-1,0 0,0 1,0-1,-1 1,1-1,0 1,-1-1,1 0,-1 1,0-1,1 1,-1 0,0-1,0 1,0 0,0-1,0 1,0 0,0 0,0 0,0 0,-1 0,1 0,-2-1,0 1,0 0,0 1,0-1,0 1,0 0,-1-1,1 1,0 1,0-1,0 0,0 1,-5 1,-4 1,0 1,1 1,0 0,0 1,-21 13,11-3,0 1,1 1,1 1,1 1,-17 24,29-37,1 1,0 0,0 0,1 1,0-1,0 1,1 0,0 0,1 0,0 0,0 1,1-1,0 1,1-1,0 1,1-1,2 15,-2-20,1 1,-1 0,2-1,-1 0,0 0,1 0,-1 0,1 0,0 0,1 0,-1-1,1 0,-1 0,1 0,0 0,0 0,0-1,1 1,-1-1,0-1,1 1,0 0,-1-1,1 0,0 0,8 0,3 1,1-1,0-1,-1-1,1 0,0-1,23-6,-21 2,-1-1,0 0,0-2,-1 0,0-1,-1 0,0-2,-1 1,0-2,-1 0,0-1,-1-1,14-19,1-6,-1-2,-2 0,-1-2,18-50,-1-5,33-129,-58 151,-15 71,0 0,-1 0,1-1,-2 1,1 0,0 0,-1 0,0 0,-1 0,-2-8,4 14,0 0,0 0,0-1,-1 1,1 0,0 0,0 0,0 0,0 0,0-1,0 1,-1 0,1 0,0 0,0 0,0 0,-1 0,1 0,0 0,0-1,0 1,0 0,-1 0,1 0,0 0,0 0,0 0,-1 0,1 0,0 0,0 0,0 0,-1 1,1-1,0 0,0 0,0 0,-1 0,1 0,0 0,0 0,0 0,0 0,0 1,-1-1,1 0,0 0,0 0,0 0,0 1,0-1,0 0,0 0,-1 0,1 0,0 1,0-1,0 0,0 0,0 0,0 1,0-1,0 0,0 0,0 0,0 1,0-1,-7 19,0 0,1 1,1 0,1 0,0 0,0 33,1-25,-15 165,-16 132,20-235,-16 156,63-339,-23 60,4-11,25-55,-35 89,1 1,0-1,1 1,0 0,1 0,0 1,0 0,0 0,1 0,0 1,12-7,-17 12,0 0,1 0,-1 1,0-1,1 1,-1 0,1 0,0 1,-1-1,1 1,0-1,-1 1,1 0,0 1,-1-1,1 1,5 1,-3 0,0 0,0 1,-1 0,1 0,-1 1,0-1,0 1,0 1,7 6,4 8,0 2,-1 0,24 45,-34-57,3 4,-1 1,-1-1,1 2,-2-1,0 0,-1 1,-1 0,0 0,1 17,-5 6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6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34,'0'-1,"-1"-1,0 0,0 0,0 1,0-1,0 1,-1-1,1 1,0 0,-1-1,1 1,-1 0,0 0,1 0,-1 0,0 0,1 0,-1 0,0 1,0-1,0 1,0-1,1 1,-1 0,0 0,-2 0,-54-6,51 6,1 1,-1 0,1 0,-1 1,1 0,-1 0,1 0,0 1,0 0,0 0,1 0,-1 1,1 0,-1 0,1 0,1 1,-1 0,1 0,-1 0,1 0,1 1,-1-1,1 1,-5 11,1 0,0 0,1 1,1 0,0 0,2 0,0 0,-1 33,4-46,0 1,1-1,0 1,0 0,1-1,-1 0,1 1,0-1,0 0,1 0,0 0,0 0,0 0,0-1,6 6,-7-8,0 0,0 0,0-1,0 1,0-1,0 1,0-1,1 0,-1 0,1 0,-1 0,1 0,-1-1,1 1,-1-1,1 1,0-1,-1 0,1 0,0 0,-1 0,1-1,-1 1,1-1,0 0,-1 1,0-1,1 0,-1-1,1 1,-1 0,0-1,0 1,3-4,5-3,-2 0,1-1,-1-1,0 1,-1-1,0-1,-1 1,0-1,-1 0,0 0,0-1,-1 0,-1 0,0 0,-1 0,0 0,-1 0,0-15,-1 22,0 0,1 0,-1 1,1-1,0 0,0 1,0-1,1 1,-1-1,1 1,0 0,1 0,-1 0,1 0,-1 0,1 0,0 1,1-1,-1 1,1 0,-1 0,1 0,0 0,0 1,0 0,0 0,1 0,-1 0,1 0,-1 1,1 0,8-1,29-5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6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 15,'5'-5,"6"-4,-10 25,-2-1,-20 243,-3 70,-49 349,72-673,-2 18,-1 0,-1 0,-11 31,8-43,3-14,0-25,6-43,5-16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7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0,'7'0,"9"0,8 0,13 0,8 0,8 0,-4 13,-10 18,-12 10,-18-1,-16 5,-21-5,-12-10,-6 5,-8-5,5-27,10-14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7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1 374,'3'-1,"-1"-1,1 1,0-1,-1 0,1 0,-1 0,0 0,1 0,-1-1,3-4,2 0,6-7,83-94,-86 95,0-1,-1 0,-1 0,0-1,-1 0,8-25,-14 35,0 0,-1 0,1 0,-1-1,0 1,0 0,0 0,-1 0,1 0,-1 0,-4-9,5 12,-1 1,1 0,-1-1,1 1,-1 0,0 0,0 0,1 0,-1-1,0 1,0 0,0 1,0-1,0 0,-1 0,1 0,0 1,0-1,-1 0,1 1,0-1,0 1,-1 0,1-1,-1 1,1 0,0 0,-1 0,1 0,0 0,-1 0,1 0,-1 0,1 1,0-1,-1 0,1 1,0 0,-1-1,1 1,0-1,0 1,0 0,0 0,-2 2,-4 2,1 0,0 1,1 0,-1 0,1 0,1 1,-1-1,1 1,0 1,0-1,1 0,0 1,1 0,-1-1,1 1,-1 16,2-17,0-1,0 1,1 0,0-1,0 1,1 0,-1-1,2 1,-1-1,1 1,0-1,0 0,0 0,1 0,0 0,1 0,-1 0,1-1,0 1,9 8,-3-7,0-1,1 1,-1-2,1 1,1-2,-1 0,1 0,0-1,22 4,-8-4,0-1,0-1,40-4,-2-5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28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0,'6'0,"16"0,11 7,6 2,-3 20,5 11,-4 5,-9 16,-8-17,-9-22,-5-21,-4-24,4-9,21-11,20 1,14 8,5 9,-11 10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0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311 707,'1'-18,"-2"1,0 0,-1 0,-1 0,-8-31,10 45,0 0,-1 0,1 0,-1 1,1-1,-1 0,0 1,0-1,0 1,0-1,-1 1,1 0,-1 0,1 0,-1 0,-3-1,3 2,0 0,-1 0,1 1,0-1,-1 1,1 0,-1 0,1 0,0 0,-1 1,1 0,0-1,-1 1,1 0,0 1,0-1,0 0,-6 4,-3 3,0 0,1 1,-1 0,2 1,-1 0,1 0,1 2,0-1,0 1,-12 25,10-18,2 1,0 1,1 0,1 0,1 0,-4 34,9-50,0-1,1 1,-1-1,1 1,0-1,1 1,-1-1,1 1,0-1,0 0,0 1,1-1,-1 0,1 0,0 0,0 0,1 0,-1 0,1 0,0-1,0 0,0 1,4 2,-3-3,0-1,0-1,0 1,1-1,-1 1,0-1,1 0,-1-1,1 1,-1-1,1 0,-1 0,1 0,-1-1,1 1,-1-1,0 0,1-1,-1 1,0-1,0 1,0-1,7-5,11-7,0-1,-1-1,-1-1,0-1,-1 0,-1-2,-1 0,19-30,-32 44,0 0,1 0,-1 1,1 0,0 0,7-6,-11 10,0 1,0-1,1 0,-1 1,0-1,1 1,-1 0,0-1,1 1,-1 0,0 0,1 0,-1 0,1 0,-1 0,0 0,1 0,-1 0,0 1,1-1,-1 1,0-1,1 1,-1-1,0 1,0 0,0-1,0 1,0 0,1 0,-1 0,-1 0,1 0,0 0,0 0,1 3,39 58,-31-44,1 0,1-1,1 0,0-1,16 16,-25-29,-1 0,1 0,0 0,0-1,0 1,0-1,1 0,-1 0,1-1,-1 1,1-1,-1 0,1 0,0 0,0-1,-1 0,1 0,0 0,0 0,-1-1,1 0,0 0,-1 0,1 0,0-1,-1 0,6-3,3-2,-1-1,-1 0,1-1,-1 0,-1 0,0-1,0-1,-1 0,10-15,9-17,27-57,-19 31,-36 68,1 0,-1 0,0 0,1 0,-1 1,1-1,-1 0,1 0,-1 0,1 1,0-1,-1 0,1 1,0-1,0 0,-1 1,1-1,0 1,0 0,0-1,0 1,0-1,-1 1,1 0,0 0,0 0,0-1,0 1,0 0,0 0,0 0,0 0,0 1,0-1,0 0,0 0,0 1,0-1,-1 0,1 1,0-1,0 1,0-1,0 1,-1-1,1 1,0 0,-1-1,1 1,0 0,-1-1,1 1,-1 0,1 0,-1 0,1 0,-1 0,1 1,4 7,0 0,-1 0,0 1,3 12,3 17,-7-25,1 0,0 0,0-1,1 1,12 20,-16-32,-1-1,1 0,-1-1,1 1,0 0,-1 0,1 0,0 0,0 0,0-1,0 1,0 0,-1-1,1 1,0 0,1-1,-1 0,0 1,0-1,0 1,0-1,0 0,0 0,0 0,0 0,1 0,-1 0,0 0,0 0,0 0,0 0,0-1,0 1,0 0,1-1,-1 1,0-1,0 1,0-1,-1 0,1 1,0-1,0 0,1-1,4-4,0-1,0 0,-1 0,8-13,-8 12,24-45,-19 33,1 1,19-26,-25 40,-1 0,1 0,0 0,0 0,0 1,1 0,-1 0,1 0,0 1,0 0,1 0,6-2,4 1,1 1,-1 0,0 1,1 1,-1 1,1 0,22 4,127 29,-81-13,-60-15,1-1,0-1,0-1,39-2,-58 0,-1-1,1 0,-1 0,1-1,-1 0,1 0,-1 0,0-1,0 0,0-1,-1 0,1 0,-1 0,0-1,0 0,0 0,-1 0,0-1,0 0,5-7,-9 12,0 0,0-1,0 1,0-1,-1 0,1 1,0-1,-1 1,0-1,1 0,-1 0,0 1,0-1,1 0,-1 1,-1-1,1 0,0 0,0 1,-1-1,1 0,-1 1,1-1,-1 0,0 1,0-1,1 1,-1-1,0 1,0 0,-1-1,1 1,0 0,0 0,-1-1,1 1,0 0,-1 0,1 1,-1-1,0 0,1 0,-1 1,0-1,-2 0,-5-2,0 1,0 0,-1 0,1 0,-1 1,1 1,-12 0,12 2,-1-1,1 2,0-1,0 1,0 1,1 0,-1 0,1 0,0 1,0 1,1-1,-1 1,1 0,-6 8,5-6,1 0,-1 0,2 1,-1 0,2 0,-1 1,1 0,0 0,1 0,0 0,-4 19,8-26,-1-1,1 1,0 0,-1-1,1 1,0-1,0 1,1-1,-1 1,0-1,1 1,0-1,-1 1,1-1,0 1,0-1,1 0,-1 1,3 3,-2-5,0 1,0-1,0 0,1 1,-1-1,0 0,0 0,1-1,-1 1,0 0,1-1,-1 0,1 1,-1-1,0 0,1 0,2-1,5 0,0-1,0 0,-1 0,1-1,0-1,-1 0,0 0,15-9,0-5,-1 0,-1-2,-1 0,-1-1,-1-2,0 1,-2-2,-1-1,23-44,-24 38,-1-1,-2-1,-1 0,-2 0,-1-1,-1 0,3-65,-21 445,11-337,0-1,1 1,0 0,1 0,-1-1,2 1,-1-1,1 1,5 10,-5-15,-1-1,0 1,1 0,0-1,0 1,0-1,1 0,-1 0,1 0,-1-1,1 1,0-1,0 0,0 0,0 0,1 0,-1-1,0 0,1 0,7 1,-1-2,0 0,1 0,-1-1,0-1,0 0,0-1,0 0,0 0,0-1,-1-1,0 0,0 0,0-1,0 0,-1 0,13-13,3-4,-1 0,0-2,-2 0,27-41,-27 35,-2 0,-1-1,-1-1,-2-1,-1-1,16-54,-30 83,-1 0,0 0,1 0,-2 0,1 0,-1 0,0 0,0 0,-3-8,3 13,1-1,0 1,-1 0,1 0,-1 0,1 0,-1-1,1 1,-1 0,0 0,1 0,-1 0,0 0,0 0,0 1,0-1,0 0,0 0,0 1,0-1,0 1,0-1,-1 1,1-1,0 1,0-1,0 1,-1 0,1 0,0 0,0 0,-1 0,1 0,0 0,0 0,-1 0,1 0,0 1,0-1,0 1,-1-1,1 1,0-1,0 1,0 0,0-1,0 1,-2 1,0 1,0 0,0 0,0 0,0 0,1 1,-1-1,1 1,0-1,0 1,0 0,0 0,0 0,1 0,0 0,0 0,0 1,1-1,-1 0,1 0,0 1,0-1,0 0,2 8,1 1,0 0,0 0,1 0,1 0,0-1,11 19,16 18,2-2,52 56,-17-22,-68-80,6 8,0-1,-1 1,0 1,9 18,-14-26,0 0,0 0,-1 0,1 0,-1 0,0 0,1 0,-1 0,0 0,0 0,0 0,0 0,-1 0,1 0,0 0,-1-1,0 1,1 0,-1 0,0 0,0 0,0-1,0 1,0 0,0-1,-1 1,1-1,0 1,-1-1,1 0,-1 0,0 1,-2 0,-33 14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2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37,'-3'-4,"0"1,0 0,0 0,-1 1,1-1,-1 1,1-1,-1 1,0 0,0 1,0-1,0 1,0-1,0 1,-1 1,1-1,0 0,-1 1,1 0,0 0,0 0,-1 1,1-1,0 1,0 0,-1 0,1 1,0-1,0 1,0 0,1 0,-1 0,-3 4,-7 4,1 1,1 1,0 0,1 0,0 2,1-1,-12 21,-4 12,2 2,2 1,2 1,3 0,2 1,-14 83,9 4,-3 180,20 30,-4-288,7-56,-1-1,0 0,0 0,0 0,0 0,0 1,-1-1,1-1,-1 1,0 0,0 0,0-1,0 1,-3 2,4-4,0-1,0 1,0-1,1 0,-1 1,0-1,0 0,0 1,0-1,1 0,-1 0,0 0,0 0,0 0,0 0,0 0,0 0,1 0,-1 0,0-1,0 1,0 0,0-1,1 1,-2-1,-20-18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18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9,'0'-6,"0"3,0 17,0 19,13 16,5 8,5-7,6-11,-2-20,-6-25,-7-13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3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0 199,'0'-7,"0"-8,7-16,15-2,24 5,31 0,22 5,8 6,-8 7,-21 4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4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0 555,'0'-11,"1"0,0-1,1 1,0 0,0 0,1 0,1 0,0 0,9-17,-11 24,0 0,1 1,-1 0,1 0,-1-1,1 2,0-1,0 0,0 0,0 1,1 0,-1 0,1 0,-1 0,1 0,0 1,0-1,0 1,0 0,0 0,0 1,0-1,0 1,0 0,0 0,0 0,0 0,0 1,0 0,5 1,-3 0,-1 1,0-1,0 1,0 0,0 1,-1-1,1 1,-1 0,0 0,0 0,0 0,0 1,-1-1,0 1,0 0,0 0,0 1,-1-1,0 0,0 1,2 10,0 5,0 0,-1 0,0 0,-2 31,-1-76,-1 1,1 0,2 0,0 0,1 0,8-27,-4 31,1 0,1 0,1 1,0 0,16-19,-21 30,0 0,0 1,1 0,0 0,0 0,1 1,-1 0,1 0,0 0,1 1,-1 0,1 1,0 0,-1 0,10-2,-15 5,0 0,0 0,1 0,-1 0,0 0,0 0,0 1,0-1,0 1,0-1,0 1,0 0,0 0,0 0,-1 0,1 0,0 0,0 1,1 1,28 36,-3-4,-25-32,0 0,1 0,-1 0,1-1,-1 0,1 0,0 0,0 0,0-1,0 1,0-1,1 0,6 1,-9-2,0-1,0 1,0 0,1-1,-1 0,0 1,0-1,0 0,0 0,0 0,-1 0,1-1,0 1,0 0,-1-1,1 1,-1-1,1 0,-1 1,0-1,1 0,-1 0,0 0,0 0,0 0,-1 0,1 0,0-3,13-60,-13 53,1 1,0 0,1-1,8-20,-9 28,0 1,0-1,0 1,1 0,0-1,-1 1,1 1,0-1,0 0,0 1,1-1,-1 1,0 0,1 0,0 0,-1 1,1-1,6-1,1 1,0 0,-1 0,1 1,0 1,0 0,0 0,0 1,0 0,0 1,19 6,-23-6,0 1,0-1,0 1,0 1,0 0,-1 0,1 0,-1 0,-1 1,1 0,0 1,-1-1,0 1,-1 0,1 0,6 12,20 78,-31-95,0 0,1-1,-1 1,0-1,1 1,-1-1,1 1,-1-1,1 1,-1-1,1 1,-1-1,1 1,0-1,-1 0,1 0,-1 1,1-1,0 0,-1 0,1 0,0 1,-1-1,1 0,0 0,0 0,-1 0,1 0,0 0,-1-1,1 1,0 0,-1 0,1 0,0-1,-1 1,1 0,-1-1,1 1,-1 0,1-1,0 1,-1-1,1 1,-1-1,0 1,1-1,-1 1,1-1,-1 1,1-2,28-35,-25 31,5-8,1 1,0 1,1 0,1 1,0 0,22-16,-31 25,0 0,1 0,-1 0,1 0,-1 0,1 1,0 0,0 0,0 0,0 0,-1 0,1 1,0 0,0 0,0 0,0 0,0 1,0-1,0 1,0 0,0 0,-1 0,1 1,0 0,-1-1,1 1,-1 0,0 1,1-1,-1 1,0-1,-1 1,5 4,-4-3,1 0,0 0,0 0,0-1,1 0,-1 0,1 0,0 0,8 3,-10-5,-1-1,1 1,-1-1,1 0,-1 1,1-1,-1-1,1 1,-1 0,1 0,-1-1,0 0,1 1,-1-1,0 0,1 0,-1 0,0-1,0 1,0 0,0-1,0 1,3-4,54-63,-48 53,1 1,0 0,1 0,25-19,-33 29,-1 2,1-1,0 0,-1 1,1 0,0 0,0 1,1-1,-1 1,0 0,0 1,1-1,-1 1,0 0,1 0,-1 1,0-1,1 1,-1 1,10 2,-6 0,0-1,-1 1,1 1,-1 0,0 0,0 0,7 8,10 13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7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1 327,'-1'41,"9"81,-8-121,0 0,0 0,1 0,-1 0,0-1,0 1,1 0,-1 0,1 0,-1 0,1-1,-1 1,1 0,-1 0,1-1,0 1,-1 0,1-1,0 1,-1-1,1 1,0-1,0 1,0-1,0 1,-1-1,1 0,0 0,0 1,0-1,0 0,0 0,0 0,0 0,0 0,0 0,-1 0,1 0,0-1,0 1,0 0,0 0,0-1,0 1,-1-1,1 1,0-1,0 1,0-1,-1 1,1-1,0 0,0-1,47-44,-38 36,17-20,36-33,-57 58,0 0,0 0,0 1,1 0,-1 0,1 1,0 0,14-5,-18 8,-1 0,1 0,0 0,0 1,0-1,0 0,-1 1,1 0,0 0,0 0,-1 0,1 0,-1 0,1 1,-1-1,1 1,-1 0,0 0,0-1,0 2,0-1,0 0,0 0,-1 0,1 1,1 3,6 9,0 1,12 32,-17-38,7 19,-6-13,1 0,1-1,0 0,1 0,13 17,-19-29,1 0,-1 0,1-1,0 1,-1-1,1 1,0-1,0 0,1-1,-1 1,0 0,1-1,-1 0,1 1,-1-1,1-1,-1 1,1-1,0 1,-1-1,1 0,0 0,-1-1,1 1,0-1,-1 1,1-1,-1 0,7-3,-3 1,0-1,0 0,0 0,0 0,-1-1,0 0,0-1,0 1,-1-1,8-9,3-8,22-41,4-4,-42 67,0 0,1 0,-1 0,1 0,0 0,-1 0,1 0,0 0,-1 0,1 0,0 0,0 1,0-1,0 0,0 1,0-1,0 1,0-1,0 1,0-1,0 1,0 0,0 0,0-1,0 1,1 0,-1 0,0 0,0 0,0 0,0 0,0 1,0-1,1 0,-1 0,0 1,0-1,0 1,0-1,0 1,0-1,1 2,3 3,-1 0,0 1,0-1,0 1,0 0,2 7,3 4,-3-8,0 0,0-1,1 0,0 0,1 0,0-1,0 0,0-1,1 0,0 0,0 0,1-1,-1-1,1 0,0 0,0-1,1 0,20 3,-16-5,-1 0,1-1,0-1,-1 0,1-1,-1 0,1-2,-1 1,0-2,0 0,0 0,-1-2,16-9,-9 3,0-1,-1 0,-1-2,30-32,-38 38,-2-1,1 0,-1 0,-1-1,0 0,-1 0,0-1,-1 0,6-21,-11 32,1-1,-1 0,0 1,1-1,-1 0,0 0,-1 1,1-1,0 0,-1 1,1-1,-1 1,0-1,0 0,0 1,0 0,-1-1,1 1,0 0,-1-1,0 1,1 0,-1 0,0 0,0 1,0-1,-1 0,1 1,0-1,-5-1,3 1,-1 1,1-1,-1 1,0 0,1 0,-1 0,0 1,0-1,0 1,1 1,-1-1,0 1,0-1,1 1,-1 1,-6 1,2 2,1-1,0 1,0 1,0-1,0 2,1-1,0 1,1 0,-1 0,1 1,1-1,-1 1,1 1,-4 9,4-7,0-1,1 2,0-1,0 0,1 1,1 0,0 0,1 0,0 0,1 0,1 12,0-18,0-1,0 1,1-1,0 0,0 0,0 1,1-1,0-1,0 1,0 0,0-1,1 1,0-1,-1 0,2 0,-1-1,0 1,1-1,-1 0,1 0,0-1,0 1,0-1,1 0,-1 0,0-1,1 0,-1 0,7 1,5 0,0 0,0-2,0 0,0 0,-1-2,1 0,0-1,22-7,9-8,0-1,-2-3,0-2,-2-2,0-2,-2-1,-2-3,0-1,-3-2,34-39,-25 29,-45 44,-1 1,1 0,-1-1,0 1,1 0,-1-1,1 1,0 0,-1-1,1 1,-1 0,1 0,-1 0,1 0,-1-1,1 1,0 0,-1 0,1 0,-1 0,1 0,0 1,-1-1,1 0,-1 0,1 0,-1 0,1 1,-1-1,2 1,-2 0,1 1,0 0,-1 0,0-1,1 1,-1 0,0 0,0 0,0 0,0 0,0 0,0-1,-1 1,1 0,-1 3,-8 30,-4 37,12-67,1-1,0 1,0 0,0-1,1 1,0 0,0-1,0 1,0-1,1 1,-1-1,5 8,-5-11,0 0,-1 1,1-1,0 0,0 0,0 0,0 0,1 0,-1 0,0 0,0-1,1 1,-1 0,0 0,1-1,-1 1,0-1,1 0,-1 1,1-1,-1 0,3 0,0 0,-1 0,0-1,0 0,0 0,1 0,-1 0,0 0,0-1,0 1,2-3,7-4,0-1,-1-1,17-17,93-109,-120 134,1 0,0 1,0-1,0 1,-1-1,1 1,1 0,-1 0,0 0,0 0,4-1,-5 2,0 0,0 0,0 0,0 0,0 0,0 0,0 0,0 0,0 0,0 1,0-1,0 0,0 1,0-1,0 1,-1-1,1 1,0-1,1 2,2 4,0-1,0 1,-1-1,0 1,0 0,0 0,1 7,-1-6,0 1,0-1,1 0,0 0,5 7,-6-10,0-1,0 0,0 0,1 0,-1-1,1 1,0-1,-1 0,1 0,0 0,0 0,0-1,1 0,-1 1,0-2,0 1,1 0,-1-1,0 0,1 0,-1 0,1 0,-1-1,0 0,0 0,1 0,-1 0,0-1,0 1,0-1,0 0,0-1,4-3,11-7,-1-1,0-1,-2-1,30-34,-23 22,-8 10,0 1,1 0,22-17,-37 33,-1 1,1-1,-1 1,1-1,0 1,-1-1,1 1,-1 0,1-1,0 1,-1 0,1 0,0 0,-1-1,1 1,0 0,-1 0,1 0,0 0,0 0,-1 0,1 0,0 0,-1 0,1 1,0-1,-1 0,1 0,0 1,0 0,10 22,-5 44,-6-54,0 1,2-1,0 1,0-1,7 20,-9-30,1-1,0 0,-1 0,1 0,0 0,0 0,0 0,0 0,0 0,1-1,-1 1,1 0,-1-1,1 1,-1-1,1 1,0-1,0 0,0 0,0 0,0 0,0 0,0 0,0-1,0 1,0 0,0-1,0 0,1 0,-1 1,0-1,0 0,0-1,1 1,-1 0,4-2,2-1,0 0,0-1,0 0,0-1,-1 0,0 0,0 0,0-1,-1 0,11-12,4-9,27-43,-19 25,-29 44,1-1,0 1,0 0,0-1,0 1,0 0,0-1,0 1,0 0,0 0,1 0,-1 0,0 0,1 0,-1 1,1-1,-1 0,1 1,2-2,-3 3,-1-1,1 1,0-1,0 1,0-1,-1 1,1-1,0 1,-1 0,1-1,-1 1,1 0,-1 0,1 0,-1-1,1 1,-1 0,0 0,1 0,-1 0,0 0,0-1,0 1,1 2,1 14,-1 0,-1 30,0-29,1-7,0 0,0-1,1 1,4 12,-5-20,0 0,0 0,0 0,0 0,1 0,-1 0,1-1,0 1,0 0,0-1,0 1,1-1,-1 0,1 0,-1 0,1 0,4 2,-6-4,1 1,-1-1,0 0,1 0,-1 0,1 0,-1 0,1 0,-1 0,1 0,-1 0,0-1,1 1,-1-1,0 1,1-1,-1 1,0-1,0 0,1 1,-1-1,0 0,0 0,0 0,0 0,0 0,0 0,0-1,0 1,-1 0,1 0,0-1,-1 1,1 0,-1-1,1 1,-1 0,0-1,1-2,1-6,1 0,-1 0,-1 0,1-14,-2 16,1-1,-1 1,2-1,-1 1,1 0,0-1,5-11,-5 16,0 0,1 1,-1-1,1 0,0 1,0 0,0-1,1 1,-1 0,1 1,-1-1,1 1,0-1,0 1,0 0,5-1,2-1,-1 0,1 1,-1 0,1 1,0 1,0-1,0 2,13 0,-20 0,0 1,0-1,0 1,0 0,0 0,0 0,0 1,0 0,0-1,-1 1,1 1,0-1,-1 0,0 1,0 0,0 0,0 0,0 0,0 0,-1 0,0 1,1-1,-1 1,2 6,11 53,-13-50,0 0,1 0,0 0,1 0,1-1,5 13,-8-23,-1 1,1-1,0 0,-1 0,1 0,0 0,0-1,0 1,1 0,-1-1,0 1,1-1,-1 0,0 0,1 0,0 0,-1 0,1-1,-1 1,1-1,0 1,-1-1,1 0,0 0,0 0,-1-1,1 1,0-1,-1 1,1-1,-1 0,1 0,-1 0,5-3,0 1,-1 0,1-1,-1 0,0 0,0 0,0-1,0 0,-1 0,0-1,8-9,0-5,-1 0,10-23,21-31,-40 69,1 1,0 0,0 0,0 1,1-1,-1 1,1 0,0 0,-1 1,1-1,1 1,-1 0,0 0,0 1,1 0,-1 0,11-1,8 1,-1 1,48 7,-24-2,-26-4,0 0,1-1,-1-1,0-1,1-1,-1-1,28-8,-48 11,0 0,0 1,0-1,1 1,-1-1,0 1,0 0,0-1,1 1,-1 0,0 0,1 0,-1 0,0 0,0 0,1 0,-1 0,0 1,0-1,1 0,-1 1,0-1,0 1,0 0,1-1,-1 1,0 0,0-1,0 1,0 0,0 0,-1 0,1 0,0 0,0 0,0 2,2 4,-1 0,-1 0,1 0,-1 0,-1 0,1 8,-1-10,-1-1,1 1,1 0,-1-1,1 1,0-1,0 1,0-1,0 1,1-1,0 0,0 1,0-1,5 7,-5-10,1 0,-1 0,0 0,0-1,1 1,-1-1,0 1,1-1,-1 0,0 0,1 0,-1 0,0 0,1-1,-1 1,0-1,0 1,1-1,-1 0,0 0,0 0,0 0,0 0,0-1,0 1,0-1,-1 1,1-1,2-2,5-4,-1 0,0-1,-1 0,13-18,17-50,-28 63,-7 23,-5 32,2-38,-28 166,-64 211,32-153,36-121,-54 189,77-287,-1 0,0 0,-1 0,1 0,-2 0,1-1,-1 0,0 0,0 0,-1 0,0-1,0 0,-1 0,-13 8,11-9,-1 0,-1-2,1 1,0-1,-1 0,1-1,-1-1,0 1,0-2,-21 0,-93-11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39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70,'-7'0,"-8"0,4 0,18 0,34 0,30 0,23 0,15 0,9-7,-2-1,-14-1,-11 3,-21-12,-23-3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0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19,'0'-18,"0"24,-1 35,-51 372,50-404,1-1,0 1,1 0,0-1,0 1,0 0,1-1,1 1,0-1,0 1,0-1,5 10,-4-13,0 0,0 0,1 0,-1-1,1 0,0 1,0-1,1-1,-1 1,1-1,0 0,0 0,0 0,0-1,0 1,1-1,-1-1,1 1,-1-1,7 1,4 1,1-1,-1 0,1-2,0 0,-1 0,1-2,-1 0,1-1,-1 0,0-2,0 0,-1 0,1-2,-1 0,0 0,-1-2,0 0,0 0,20-20,-9 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0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0 207,'0'-13,"7"-11,8-2,16-9,9 1,4 6,8 2,-5 5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0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1 243,'0'-14,"0"-10,0-9,13 2,18-7,17 3,14 7,9 9,6 7,3 6,-5 3,-15 10,-19 4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1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22,'0'-1,"0"0,1 0,-1 0,1 0,-1 0,1 1,-1-1,1 0,-1 0,1 0,0 1,-1-1,1 0,0 0,0 1,-1-1,1 1,0-1,0 1,0-1,0 1,0 0,0-1,0 1,0 0,0 0,1-1,29-3,-22 5,-1-1,1 2,-1-1,1 1,-1 0,0 1,0 0,0 0,0 1,0 0,-1 0,1 1,-1 0,0 0,-1 1,1 0,-1 0,-1 0,1 1,6 10,-3-4,-1-1,0 1,-2 1,1 0,-1 0,-1 0,-1 0,0 1,-1 0,3 28,-6-34,0 0,0-1,-1 1,-1 0,1 0,-7 16,0-15,6-24,3 3,2 1,0 0,0 0,0 0,1 0,1 1,0 0,7-11,58-71,-18 24,-23 15,-27 49,-16 30,2-3,1-1,2 1,0 0,-9 48,17-66,0-1,0 1,1 0,-1 0,1-1,1 1,-1 0,1 0,0-1,1 1,-1-1,1 1,0-1,0 0,1 1,-1-1,1 0,1-1,-1 1,0 0,1-1,0 0,0 0,1 0,-1 0,1-1,-1 0,7 4,9 1,1 0,0-1,0-1,0-1,1 0,0-2,0-1,0 0,0-2,0-1,0 0,39-9,14-8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1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70 431,'10'-10,"181"-188,-191 198,14-17,0-1,-1-1,17-31,-28 45,0 0,0 0,0 0,0 0,-1 0,0-1,0 1,-1 0,1-9,-2 11,1 1,-1-1,1 1,-1-1,0 1,0-1,0 1,0 0,0 0,0-1,-1 1,1 0,-1 0,1 0,-1 1,0-1,0 0,0 1,0-1,0 1,-3-2,0 1,0 0,0 0,-1 0,1 1,0 0,-1 0,1 1,-1-1,1 1,-1 1,0-1,1 1,0-1,-1 2,1-1,-1 1,1-1,0 1,0 1,0-1,-9 7,-3 1,1 1,1 1,-1 0,-25 29,31-30,0 1,0 0,1 1,1 0,0 1,1-1,0 2,1-1,-6 23,10-31,1 0,0 0,0 0,1 1,0-1,0 0,0 0,1 1,0-1,0 0,0 0,1 0,0 0,0 0,1 0,-1-1,1 1,1-1,-1 0,1 0,0 0,0 0,0 0,0-1,1 0,6 5,0-2,-1-1,1 0,0-1,0 0,0 0,1-1,0-1,23 4,8-2,52 0,-93-5,68 0,0-2,0-3,0-3,73-20,-24-7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2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251 640,'-5'1,"1"-1,-1 1,1 0,-1 0,1 1,0-1,-1 1,1 0,0 0,0 0,0 1,1-1,-1 1,-4 4,-46 51,41-43,-9 13,-31 44,48-62,-1-1,1 1,0 0,1 0,0 1,1-1,0 1,1-1,-2 15,4-22,0-1,0 1,0 0,0 0,1 0,-1-1,1 1,0 0,0-1,0 1,0-1,0 1,1-1,-1 1,1-1,-1 0,1 1,3 2,-1-2,1 0,-1 0,0 0,1 0,-1-1,1 0,0 0,0 0,8 1,1 0,-1-2,1 1,0-1,1-1,-1-1,23-3,-17-1,0-1,0 0,0-2,-1 0,-1-2,34-21,-8 0,57-52,-86 70,-2 0,1-1,-2 0,0-1,-1 0,0-1,-1-1,-1 0,-1 0,0 0,-1-1,-1 0,6-28,-13 47,-2 24,0-1,2 1,1 0,1 0,4 25,-5-46,1 0,0 0,-1 1,2-1,-1 0,0 0,1 0,0 0,0-1,0 1,0 0,1-1,-1 0,1 1,0-1,0 0,0 0,1-1,-1 1,0-1,1 1,0-1,0 0,-1 0,1-1,0 1,0-1,1 0,-1 0,0 0,0-1,0 0,1 1,-1-1,0-1,0 1,1-1,5-1,2-1,0 0,0-1,0 0,-1-1,1 0,-1-1,0 0,-1-1,1-1,13-11,9-12,44-53,-60 65,-17 18,1 0,0 0,-1 0,1 0,0 0,0 0,0 1,0-1,0 0,-1 1,1-1,0 1,0-1,0 1,1-1,-1 1,0 0,0-1,0 1,2 0,-3 0,1 0,0 1,-1-1,1 1,0-1,-1 1,1-1,0 1,-1-1,1 1,-1-1,1 1,-1 0,1-1,-1 1,0 0,1-1,-1 1,0 0,0 0,1-1,-1 2,6 58,-5-41,0-13,1 0,-1 0,1 0,0 0,0-1,1 1,0-1,0 0,0 1,0-1,1-1,0 1,0 0,0-1,1 0,-1 0,1 0,0-1,0 1,1-1,-1-1,0 1,1-1,0 1,-1-2,1 1,0-1,0 0,0 0,0 0,0-1,0 0,1 0,-1-1,0 1,0-1,0-1,-1 1,1-1,0 0,0 0,6-4,4-6,1 0,-2-2,0 1,-1-2,0 0,-1 0,0-1,15-29,6-14,31-75,26-107,-79 201,-2 0,-1 0,-3-1,2-48,-19 726,11-580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18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1,'7'0,"2"0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3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40,'13'-7,"18"-1,17-1,20 3,12 1,-1 2,-14 1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3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1 240,'0'-3,"1"1,0-1,0 0,0 1,0-1,0 1,0-1,1 1,-1-1,1 1,0 0,-1 0,1 0,0 0,0 0,1 0,3-3,48-28,-42 26,-4 2,10-4,-1-2,26-21,-40 30,0-1,0 1,0-1,-1 0,1 0,-1 0,0 0,1 0,-1 0,-1-1,1 1,-1-1,1 1,-1-1,0 0,0 1,0-1,-1 0,1 0,-1-6,0 9,0 0,0 0,0 0,-1 0,1 0,0 0,0 0,0 0,-1 0,1 1,0-1,-1 0,1 0,-1 0,1 1,-1-1,0 0,1 0,-1 1,0-1,1 0,-1 1,0-1,0 1,1-1,-1 1,0 0,0-1,-1 0,0 1,0 1,0-1,0 0,0 0,0 1,1-1,-1 1,0 0,0-1,1 1,-1 0,0 0,-2 2,-3 2,0 1,1 0,-1 0,1 0,-7 11,7-8,0 1,1 1,0-1,1 1,0 0,1 0,0 0,1 0,0 0,1 1,0-1,1 20,1-25,-1 1,1-2,0 1,1 0,-1 0,1 0,0 0,1-1,-1 1,1-1,0 0,1 0,-1 0,1 0,0-1,0 1,0-1,1 0,-1 0,1-1,0 1,0-1,1 0,-1 0,10 3,12 1,0 0,0-2,0-1,1-2,-1 0,1-2,0-1,-1-1,1-1,-1-2,0-1,0 0,-1-2,0-2,0 0,-1-1,0-2,37-25,-6-9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3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16,0 8,0 12,0 3,0-7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4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16,'0'-7,"13"-1,18 26,3 10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5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0 980,'0'-4,"0"-1,1 1,-1-1,1 1,0 0,0-1,0 1,1 0,0 0,0 0,0 0,0 0,0 0,1 1,-1-1,1 1,0-1,0 1,1 0,-1 0,1 1,-1-1,1 1,0-1,0 1,0 0,0 1,6-3,-6 4,-1-1,1 0,0 1,-1-1,1 1,0 0,0 1,0-1,-1 0,1 1,0 0,-1 0,1 0,-1 0,1 1,-1 0,1-1,-1 1,0 0,0 0,0 1,0-1,0 1,-1 0,1-1,-1 1,0 0,1 0,-2 1,1-1,0 0,0 1,1 4,0 4,1 1,-2 0,0-1,0 1,-1 14,-1-18,1 1,0-1,0 0,0 1,1-1,1 0,-1 0,2 0,3 9,-6-17,0 0,0 0,0 0,0-1,0 1,0 0,0 0,0-1,0 1,1 0,-1-1,0 1,0-1,0 0,1 1,-1-1,0 0,1 0,-1 0,0 0,0 0,1 0,-1 0,0 0,1 0,-1-1,0 1,0-1,1 1,-1-1,0 1,0-1,0 1,1-2,44-29,-37 24,2-1,1 0,0 0,0 1,1 1,20-8,-25 12,-1 0,1 0,0 1,0 0,0 1,-1 0,1 0,0 0,0 1,0 0,12 4,-7-1,1 0,-1-1,1-1,22 1,-30-3,0-1,0 0,0 0,0 0,0-1,0 1,-1-1,1-1,-1 1,0-1,1 0,-1 0,7-7,0-1,0-1,-1-1,0 0,-1 0,13-24,-16 25,0 0,1 0,0 1,1 0,0 1,0 0,2 0,-1 1,15-10,-23 17,1 1,0-1,1 1,-1 0,0 0,0 0,0 0,1 0,-1 1,0 0,1-1,-1 1,1 0,-1 1,0-1,1 1,-1-1,0 1,0 0,5 2,-3 0,0 0,1 0,-1 1,-1-1,1 1,0 1,-1-1,0 1,0-1,5 10,-2-3,0 1,-1 0,0 0,-1 1,0 0,-1 0,-1 0,0 0,2 26,-10 27,4-61,0-1,0 1,0-1,0 0,-1 0,0 1,0-1,0 0,0-1,-1 1,0 0,-3 4,6-8,0 0,-1 0,1 1,0-1,0 0,-1 1,1-1,0 0,0 0,-1 0,1 1,0-1,-1 0,1 0,0 0,-1 0,1 1,0-1,-1 0,1 0,0 0,-1 0,1 0,0 0,-1 0,1 0,0 0,-1 0,1 0,0 0,-1 0,1-1,0 1,-1 0,1 0,0 0,-1 0,1-1,0 1,-1 0,1 0,0 0,0-1,0 1,-1 0,1-1,0 1,0 0,0 0,-1-1,1 1,0 0,0-1,-2-24,7 3,1 0,0 0,2 0,1 1,1 0,0 1,26-36,-10 12,135-207,-80 131,76-151,-145 245,-1-1,-1 0,-1 0,-1-1,7-51,-32 388,16 54,1-245,0-111,-4 66,3-68,0-1,0 1,-1-1,0 1,1-1,-2 1,1-1,0 0,-1 0,0 0,0 0,-6 6,-17 8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5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0 165,'0'-6,"20"-16,20-4,29 2,30-8,18 2,-11 6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6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1 108,'0'-5,"1"1,0-1,0 1,0 0,0 0,1-1,0 1,0 0,0 0,0 1,1-1,-1 0,1 1,0-1,0 1,0 0,1 0,-1 0,1 1,0-1,-1 1,1 0,0 0,0 0,5-1,0-1,0 1,0 0,0 1,0-1,0 2,1 0,-1 0,0 0,1 1,18 3,-18-1,0 1,0 1,0-1,-1 2,1 0,-1 0,0 0,-1 1,0 0,1 1,-2 0,1 0,-1 1,0 0,-1 0,10 16,-9-12,0 0,-1 1,-1 0,0 0,0 1,-2-1,1 1,-2 0,0-1,0 1,-2 27,-7-7,-1-23,8-11,0 0,-1 0,1 0,-1 0,1-1,0 1,-1 0,1 0,-1 0,1 0,0-1,-1 1,1 0,0 0,-1-1,1 1,0 0,0 0,-1-1,1 1,0 0,0-1,-1 1,1-1,0 1,0 0,0-1,0 1,0 0,0-1,-1 1,1-1,-2-6,1 1,-1-1,1 1,0-1,0 1,1-1,0 0,0 0,1 1,0-1,0 0,0 1,1-1,0 1,0 0,1-1,0 1,0 0,0 1,1-1,-1 0,1 1,6-6,1-2,1 1,0 0,1 0,1 1,0 1,0 0,0 1,18-7,40-11,-5 9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7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66 918,'1'0,"-1"0,0-1,0 1,0-1,0 1,0 0,1-1,-1 1,0-1,0 1,0 0,0-1,0 1,0-1,0 1,-1 0,1-1,0 1,0-1,0 1,0 0,0-1,-1 1,1 0,0-1,0 1,-1 0,1-1,0 1,0 0,-1-1,1 1,0 0,-1 0,1-1,0 1,-1 0,1 0,-1 0,1 0,-1-1,-14 16,-10 29,21-34,1 0,0 0,0 0,1 1,0-1,1 0,0 1,1-1,1 17,0-24,0 1,0 0,0-1,0 1,1-1,-1 1,1-1,0 0,0 0,0 0,1 0,-1 0,1 0,-1-1,1 1,0-1,0 0,0 1,0-2,1 1,-1 0,0 0,1-1,0 0,-1 0,1 0,-1 0,1-1,0 1,4-1,4 1,0-2,0 1,-1-2,1 1,0-2,-1 1,1-2,-1 0,0 0,0-1,-1 0,1 0,-1-2,0 1,-1-1,18-16,9-11,-1-1,46-63,-81 98,1-1,-1 0,1 0,-1 1,1-1,-1 0,1 1,0-1,-1 1,1-1,0 0,-1 1,1 0,0-1,0 1,0-1,-1 1,1 0,2-1,4 12,-6 36,-1-34,0-6,1 0,0 0,0-1,1 1,-1-1,1 1,1-1,-1 0,1 0,0 0,0 0,1 0,0-1,6 8,-7-10,0-1,0 1,1 0,-1-1,1 0,-1 0,1 0,0 0,0 0,0-1,0 0,0 0,0 0,0 0,1-1,-1 1,0-1,0 0,0 0,1-1,-1 1,0-1,0 0,5-2,7-3,0-1,-1 0,1-1,-1-1,-1 0,0-1,23-21,-14 9,-1 0,-2-1,26-37,-43 57,-1-1,1 1,-1-1,1 0,-1 0,0 0,-1 0,1 0,-1 0,1 0,-1-1,-1 1,1 0,0-1,-1 1,0-1,-1-5,1 9,0 1,0-1,-1 1,1-1,0 0,0 1,-1-1,1 1,-1-1,1 1,0-1,-1 1,1 0,-1-1,1 1,-1-1,1 1,-1 0,1-1,-1 1,0 0,1 0,-1 0,1-1,-1 1,0 0,1 0,-1 0,-1 0,-21 8,-18 22,29-17,-1 0,2 1,-20 30,27-37,0 0,0 0,0 1,1-1,0 1,1 0,0 0,0 0,0 0,0 17,2-23,1 1,-1-1,1 1,0-1,0 1,-1-1,2 1,-1-1,0 0,0 1,1-1,-1 0,1 0,0 0,0 0,0 0,0-1,0 1,0-1,0 1,0-1,0 0,1 1,-1-1,1 0,3 1,5 1,0-1,0 1,0-2,23 1,-14-2,1-1,-1 0,1-2,-1-1,0 0,0-1,0-2,30-13,-23 6,-1-1,0-1,-1-1,-1-1,30-28,-16 6,-1-1,-2-2,-1-1,-3-2,-2-1,25-53,-17 20,32-95,-56 137,-3 0,-1-1,-2 1,4-78,-12 97,-3 21,-8 30,9-24,-101 359,86-283,4 1,-4 128,18-194,-7 75,1-83,0-25,-1-26,5 15,0 1,2 0,1-1,1 1,1 0,1 0,1 0,2 1,0 0,1 0,1 0,17-29,-23 47,1 0,-1 0,1 0,0 1,1-1,-1 1,1 0,0 0,0 0,0 1,0 0,1 0,-1 0,1 1,0 0,0 0,0 0,0 1,0 0,0 0,0 0,0 1,0 0,0 0,1 0,-1 1,0 0,0 0,0 1,0 0,0 0,9 4,-1 1,0 0,0 1,-1 0,1 1,-2 1,0 0,0 0,-1 1,0 1,0 0,14 23,11 35,-34-64,0-1,0 1,-1-1,0 1,0-1,0 1,0 0,-1 0,0-1,0 1,-2 7,2-13,0 1,0-1,0 0,0 0,0 1,0-1,0 0,0 0,0 1,0-1,0 0,0 0,0 1,-1-1,1 0,0 0,0 0,0 1,0-1,0 0,-1 0,1 0,0 1,0-1,0 0,-1 0,1 0,0 0,0 0,0 0,-1 1,1-1,0 0,0 0,-1 0,1 0,0 0,0 0,-1 0,1 0,0 0,0 0,-1 0,-8-9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7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25,'0'-7,"13"-2,5 1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48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91,'-10'1,"0"0,0 0,0 1,0 1,0-1,0 2,0-1,1 1,0 1,0 0,0 0,0 1,1 0,-15 13,12-8,0 1,0 0,1 0,1 1,0 0,1 0,1 1,-12 28,18-39,-1 1,1-1,0 0,0 1,1-1,-1 1,1 0,-1-1,1 1,0-1,1 1,-1 0,1-1,-1 1,1-1,0 1,0-1,2 4,-1-6,-1 1,1-1,-1 1,1-1,0 0,-1 0,1 0,0 0,0 0,0 0,0-1,0 1,0 0,0-1,0 0,0 1,0-1,0 0,0 0,0 0,0 0,0-1,0 1,0 0,0-1,0 0,0 1,0-1,0 0,0 0,3-2,21-11,-1 0,-1-2,0-1,43-39,-40 32,2 1,40-24,-65 44,1 0,-1 1,1-1,0 1,0 1,0-1,0 1,0-1,0 2,0-1,1 0,5 1,-8 1,0-1,0 1,-1 0,1 0,-1 0,1 0,-1 0,1 1,-1-1,0 1,0 0,0 0,0-1,0 1,0 0,0 1,-1-1,1 0,-1 0,1 1,-1-1,0 1,2 4,0 1,0 0,0-1,-1 2,0-1,-1 0,0 0,0 0,0 1,-1-1,0 1,-1-1,0 0,0 0,-5 15,6-23,0 0,0 0,0 0,0-1,0 1,0 0,0 0,-1 0,1-1,0 1,0 0,0 0,0 0,0 0,0-1,0 1,0 0,-1 0,1 0,0 0,0 0,0 0,0-1,-1 1,1 0,0 0,0 0,0 0,-1 0,1 0,0 0,0 0,0 0,0 0,-1 0,1 0,0 0,0 0,0 0,-1 0,1 0,0 0,0 0,0 0,-1 0,1 0,0 0,0 0,0 0,-1 1,1-1,0 0,0 0,0 0,0 0,0 0,-1 1,1-1,0 0,0 0,-2-22,4 8,0 0,1 1,1-1,0 1,1 0,1 0,0 0,0 0,15-19,-10 16,0 2,1-1,0 1,1 1,1 1,29-22,-37 30,1 0,-1 0,1 1,0 0,0 0,0 1,0-1,0 1,0 1,1 0,-1 0,0 0,1 1,-1 0,1 0,-1 1,1 0,8 3,-5 0,-1 0,1 1,-1 0,-1 1,1 0,-1 0,0 1,0 1,0-1,-1 1,8 12,1 2,-1 1,-1 1,-2 0,17 41,-22-49,-6-10,1 0,0-1,0 1,0-1,1 0,-1 0,2 0,-1-1,0 1,1-1,9 7,-10-9,1 0,-1 0,1 0,0-1,-1 1,1-1,0 0,0-1,0 1,0-1,0 0,0 0,0-1,0 0,8-1,32-11,-2-1,0-2,73-38,-38 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0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0,'0'839,"4"-768,13 84,0-23,-15-111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0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0 192,'14'0,"23"0,33 0,44-13,36-5,19 1,14-9,2-1,-10 4,-21 0,-31 3,-16 5,-27 6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2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662 0,'-24'1,"0"0,1 2,-1 0,1 2,0 1,0 0,1 2,0 1,-22 11,32-14,2 0,-1 1,1 0,0 0,0 1,1 0,0 1,1 0,-1 1,2-1,0 2,0-1,0 1,2 0,-1 0,1 0,1 1,-6 21,9-27,1-1,-1 1,1-1,0 1,0-1,0 1,1-1,0 1,0-1,0 1,1-1,0 0,0 1,0-1,1 0,-1-1,1 1,0 0,5 5,5 3,0 0,2-1,-1 0,24 13,-20-13,1 1,21 21,-30-23,0 0,0 1,-1 0,-1 0,0 1,0 0,-2 0,1 1,7 26,-12-30,0-1,0 0,-1 0,0 1,-1-1,0 1,-1-1,1 1,-2-1,1 0,-2 0,1 0,-1 0,0 0,-1 0,-9 15,2-8,-1 0,0-1,-1 0,-1-2,0 1,-1-2,-1 0,0 0,0-2,-1 0,0-1,-1 0,-19 6,26-11,0 0,-1-1,1 0,-1 0,1-1,-1-1,0 0,0-1,0 0,0-1,1 0,-1-1,0 0,1 0,-1-2,1 1,0-2,0 1,0-1,1-1,0 0,-13-10,22 16,0-1,0 0,0 0,0 1,0-1,0 0,0 0,0 0,0 0,0 0,0 0,0 0,1 0,-1-1,1 1,-1 0,1 0,-1-1,1 1,0 0,-1-1,1 1,0 0,0 0,0-1,0 1,0-1,0 1,0 0,1 0,-1-1,0 1,1 0,-1-1,1 1,0 0,-1 0,1 0,0 0,0 0,-1 0,1 0,0 0,0 0,0 0,0 0,0 0,0 1,1-1,-1 0,0 1,0-1,1 1,0-1,24-9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2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26,'0'-6,"0"-10,0 12,0 20,0 27,-13 26,-5 21,1 16,3 9,-2 5,1-11,3-17,4-25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3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8 160,'0'0,"-1"0,1 0,0 0,0 1,0-1,0 0,-1 0,1 0,0 0,0 0,0 0,0 0,-1 0,1 0,0 0,0 0,0 0,-1 0,1 0,0 0,0 0,0 0,-1 0,1 0,0-1,0 1,0 0,0 0,0 0,-1 0,1 0,0 0,0 0,0-1,0 1,0 0,0 0,-1 0,1 0,0-1,0 1,0 0,0 0,0 0,0 0,0-1,0 1,0 0,0 0,0 0,0-1,0 1,0 0,0 0,0 0,0-1,0 1,0 0,0 0,0 0,0 0,0-1,1 1,-1 0,15-10,76-15,1 5,126-14,-116 21,-66 7,369-36,-403 42,0-1,0 1,0 0,0 0,0-1,0 1,0 1,0-1,0 0,0 0,0 1,0-1,0 1,0 0,-1 0,1-1,0 1,0 0,-1 0,1 1,0-1,-1 0,3 3,-4-1,0-1,0 1,0 0,-1-1,1 1,-1 0,0-1,0 1,0-1,0 0,0 1,0-1,-1 0,1 1,-1-1,-3 3,-14 22,-11 14,-34 65,58-94,0 1,0 0,1 0,1 1,0 0,1-1,1 1,0 0,1 0,0 15,1-25,0-1,1 0,-1 0,1 0,0 0,0 1,0-1,0 0,1 0,-1-1,1 1,0 0,-1 0,1-1,0 1,1-1,-1 0,0 0,1 0,-1 0,1 0,0 0,0 0,0-1,0 0,0 1,0-1,0 0,0-1,0 1,0 0,0-1,1 0,-1 0,0 0,6 0,1-1,1 1,0-2,-1 0,1 0,-1 0,0-2,0 1,0-1,18-10,-10 1,0 0,-1-2,0 0,-1 0,-1-2,15-20,-22 28,-2-1,1 0,-1 0,-1-1,0 1,0-1,-1 0,0 0,-1-1,-1 1,1-1,-2 0,1-12,-3 18,1 0,-1 0,0-1,-1 1,0 1,0-1,0 0,0 0,-1 1,0-1,0 1,-1 0,1 0,-1 0,0 0,-1 1,1 0,-1 0,1 0,-1 0,-1 1,1-1,0 2,-1-1,0 0,-9-2,-46-14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4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1 784,'7'-1,"-1"0,1-1,0 0,0 0,-1 0,1-1,-1 0,0 0,1 0,-1-1,-1 0,1 0,-1-1,0 0,0 0,0 0,0 0,-1-1,0 1,5-11,5-7,-1 0,-2-1,0 0,7-29,-4 10,11-74,-22 96,-1-1,-1 1,0-1,-2 1,-5-35,4 49,0-1,0 1,-1-1,0 1,0 0,-1 0,0 0,0 1,-8-9,11 13,-1 0,0 0,1 0,-1 0,0 1,0-1,0 0,0 1,0-1,-1 1,1 0,0 0,-1 0,1 0,-1 0,1 1,-1-1,1 1,-1-1,1 1,-1 0,0 0,1 0,-1 0,1 1,-1-1,1 1,-1-1,-4 3,6-3,1 0,-1 0,0 0,1 1,-1-1,1 0,-1 0,1 1,-1-1,1 0,-1 1,0-1,1 0,0 1,-1-1,1 1,-1-1,1 1,-1-1,1 1,0-1,0 1,-1-1,1 1,0-1,0 1,-1 0,1-1,0 1,0 0,0-1,0 1,0-1,0 1,0 0,0-1,0 1,0-1,0 1,1 0,-1-1,0 1,0-1,1 1,-1 0,0-1,1 1,-1-1,0 1,1-1,-1 0,1 1,-1-1,1 1,-1-1,1 0,-1 1,2 0,36 16,2-9,0-2,1-1,72-2,-66-4,-1 3,63 11,-105-13,1 1,-1 0,0 1,0-1,1 1,-1 0,-1 0,1 0,0 0,0 1,-1 0,1 0,-1 0,0 0,0 0,0 0,0 1,-1-1,1 1,-1 0,0 0,0 0,0 0,-1 0,2 6,0 8,0 0,-1 0,-1 0,-3 37,1-36,1 0,4 36,-3-49,1 1,0-1,1 0,-1 0,1 0,1 0,-1 0,1-1,0 1,0-1,0 0,1 0,0 0,0-1,0 0,0 0,1 0,0-1,-1 1,1-1,1-1,-1 1,0-1,1 0,-1-1,8 2,5 0,1 0,0-2,-1 0,1-1,0-1,0-1,34-8,-33 4,-1-1,0-1,-1-1,0-1,0 0,-1-1,0-1,-1-1,-1-1,0 0,-1-1,25-31,-20 20,-2 1,-1-2,-1-1,-1 0,-1 0,-2-2,0 1,6-34,-15 54,-1-1,0 0,-1 0,0 0,-1 0,0 0,-2-18,1 24,0 1,0 0,0 0,0 0,-1 0,1 0,-1 0,0 0,1 0,-1 0,-1 1,1-1,0 1,-1 0,1-1,-1 1,1 0,-1 1,0-1,0 0,0 1,0 0,0-1,0 1,-7-1,5 1,-1 1,1-1,0 1,-1 0,1 1,0-1,0 1,-1 0,1 0,0 1,0 0,0 0,0 0,1 0,-1 1,1-1,-1 1,1 0,0 1,0-1,-4 5,-8 9,0 1,1 0,-16 27,30-43,-12 16,1 1,1 1,0-1,2 2,0 0,1 0,2 0,0 1,1 0,-4 38,9-56,0 0,1 0,-1 1,1-1,0 0,0 0,0 0,0 0,1 0,0 0,-1 0,1 0,1-1,-1 1,1-1,-1 1,1-1,0 0,0 0,0 0,1-1,-1 1,1-1,-1 0,1 0,0 0,0 0,0-1,0 1,5 0,13 4,0-2,1-1,-1-1,35 0,-36-2,49 2,74-8,-121 4,-1-1,0-2,-1 0,1-1,-1-1,0-1,31-17,15-19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4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7,'0'-6,"0"17,0 27,0 26,0 30,0 25,-13 19,-5-1,1-16,3-23,-2-28,1-13,-3-15,-13-15,1-13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5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13 439,'-1'0,"1"0,-1 0,1 0,-1 0,1 0,-1 0,1 0,0-1,-1 1,1 0,-1 0,1 0,-1 0,1 0,0-1,-1 1,1 0,0 0,-1-1,1 1,-1 0,1-1,0 1,0 0,-1-1,1 1,0 0,0-1,-1 1,1-1,0 1,0 0,0-1,0 1,0-1,-1 1,1-1,0 1,0-1,0 1,0-1,1 0,-1-1,0 1,1 0,-1 0,1 0,-1 0,1-1,-1 1,1 0,0 0,0 0,-1 0,1 1,0-1,0 0,0 0,1 0,6-4,0 1,0 0,0 0,1 1,0 0,-1 1,17-3,70-3,-62 6,862-69,-600 46,-263 22,35-2,126-25,-185 27,1 1,0-1,-1-1,1 1,-1-1,0-1,0 1,-1-1,8-7,-14 11,1-1,0 1,-1-1,0 0,1 0,-1 0,0 0,0 0,0 0,0 0,0 0,0 0,-1 0,1-1,-1 1,0 0,1 0,-1-1,0 1,0 0,-1-1,1 1,0 0,-1 0,1 0,-1-1,0 1,0 0,0 0,0 0,0 0,0 0,0 0,-1 0,1 1,-1-1,1 0,-4-1,-4-6,-1 1,0 0,-1 0,0 1,0 1,-1 0,1 0,-1 1,-1 1,1 0,-16-3,-23-3,-72-5,102 12,0 2,-1 0,1 1,0 1,0 1,-25 6,38-6,1 1,-1 0,1 0,0 1,0 0,0 0,0 0,1 1,-1 0,1 0,1 1,-1-1,1 1,0 1,0-1,1 1,-1 0,2 0,-5 10,-15 43,3 1,2 0,3 2,3 0,3 0,-2 103,10-149,1 46,0-59,0 0,1 0,-1 0,1 0,0-1,0 1,0 0,1-1,-1 1,1-1,0 1,5 5,-6-8,0 0,0-1,0 1,1 0,-1-1,0 1,0 0,1-1,-1 0,1 1,-1-1,0 0,1 0,-1 0,1 0,-1 0,0 0,1 0,-1 0,1-1,-1 1,0 0,1-1,-1 1,0-1,1 0,-1 1,0-1,0 0,0 0,3-2,33-31,-37 34,61-74,-48 54,2 1,1 1,0 1,1 0,26-19,-39 33,0 1,0 0,0 0,1 0,-1 1,1 0,-1-1,1 2,0-1,-1 0,1 1,0 0,-1 0,1 0,0 1,0-1,-1 1,1 1,-1-1,1 0,-1 1,1 0,7 5,7 4,0 2,-1 0,30 29,-15-12,-18-18,0-1,0 0,1 0,1-2,0 0,0-1,1 0,-1-2,26 6,-32-10,0 0,0-2,0 1,0-1,0-1,0 0,0-1,0 0,-1 0,1-1,0 0,-1-1,0-1,0 1,0-2,-1 1,14-11,0-4,0 0,-2-2,0 0,-1-2,-2 0,0-1,-2 0,-1-2,-1 0,-1 0,11-34,-23 55,1 0,-1 0,0 0,0 0,0 0,-1 0,0 0,0 0,-1 0,0 0,0 0,0 0,-1 0,0 0,0 0,-3-6,3 10,0-1,0 0,0 1,0 0,-1-1,1 1,-1 0,1 0,-1 0,0 1,0-1,0 1,0-1,0 1,0 0,0 0,0 0,0 1,0-1,-1 1,1 0,0 0,0 0,-1 0,1 0,0 1,0-1,0 1,0 0,-1 0,1 0,-3 2,-6 3,0-1,1 2,0-1,1 2,-1-1,2 1,-1 1,1 0,0 0,1 1,0 0,0 0,-10 20,5-6,1 0,1 0,2 1,0 0,-9 45,16-62,1-1,0 1,0-1,1 1,0-1,0 1,0-1,1 1,0-1,1 0,0 1,3 7,-3-10,1-1,0 0,0 0,0 0,0 0,1 0,0-1,-1 0,1 1,1-2,-1 1,0 0,1-1,-1 0,1 0,-1 0,1 0,0-1,8 2,20 3,-1-2,1-1,-1-1,60-6,-19-4,75-18,-110 18,57-21,-80 23,-1 0,0-1,0-1,0 0,-1-1,19-16,4-14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7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1 734,'3'-1,"0"0,0 0,1-1,-1 1,0 0,0-1,-1 0,1 0,0 0,0 0,-1 0,0-1,1 1,-1-1,0 1,3-6,3-1,8-11,-1 0,0-1,-2 0,0-1,-2 0,0-1,-2-1,0 1,-2-1,0-1,-2 0,0 1,-2-1,-1-1,-1 1,-4-46,-9 34,12 35,2 3,16 10,-7-6,2 0,-1 0,0-1,1 0,0-1,0-1,0 0,0-1,0 0,0-1,16-2,16-3,83-22,-55 11,-71 15,1 0,-1 1,0 0,1-1,-1 1,1 0,-1 0,1 1,-1-1,5 1,-6 0,-1-1,0 0,1 0,-1 1,1-1,-1 0,1 1,-1-1,0 0,1 1,-1-1,0 1,1-1,-1 1,0-1,0 1,1-1,-1 0,0 1,0 0,0-1,0 1,0-1,0 1,0-1,0 1,0-1,0 1,0 0,-2 5,0 0,0 0,-1-1,1 1,-1-1,-6 8,1 0,-3 6,1-1,1 2,1-1,1 1,1 0,-8 39,13-52,1 1,-1 0,1-1,1 1,-1-1,1 1,1-1,-1 1,6 13,-5-16,0-1,1 0,-1 0,1 0,0 0,0 0,1 0,-1-1,1 1,-1-1,1 0,0 0,1-1,-1 1,0-1,8 3,3 0,0-1,1-1,-1 0,1-1,-1-1,1 0,-1-1,1-1,0 0,-1-1,0-1,1 0,-1-1,0-1,-1-1,23-10,4-5,0-2,-1-2,-2-1,47-42,-45 34,62-71,-88 88,0-1,-2 1,0-2,-1 0,-1 0,15-41,-23 56,-1 1,0 0,0-1,0 1,0-1,-1 1,1-1,-1 1,0-1,0 0,0 1,-1-1,1 1,-1-1,0 1,0-1,0 1,0 0,-1-1,1 1,-1 0,0 0,-4-5,3 6,0-1,-1 1,1 0,-1 0,0 1,1-1,-1 1,0 0,0 0,0 0,0 0,0 1,0-1,0 1,0 0,0 1,0-1,0 1,0-1,-6 3,-2 0,0 1,1 1,-1 0,1 0,1 1,-1 1,1 0,0 0,0 1,1 0,0 0,1 1,0 0,0 1,-8 13,4-4,0 1,2 0,0 1,1 0,1 0,1 1,-6 34,11-48,1 0,0 0,0 0,1 0,0 0,1 0,-1-1,2 1,-1 0,1 0,0-1,1 1,6 13,-6-15,1 0,1-1,-1 1,1-1,0 0,0 0,1-1,-1 0,1 1,0-2,0 1,1-1,-1 0,1 0,-1-1,9 3,11 1,1-1,-1-1,1-1,0-1,0-1,0-2,0 0,-1-2,1-1,0-2,40-13,-5-7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7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701 28,'-1'-1,"1"-1,-1 1,0 0,1-1,-1 1,0 0,0 0,0 0,0-1,0 1,0 0,0 0,-1 0,1 1,0-1,-1 0,1 0,0 1,-1-1,1 1,-1-1,1 1,-1-1,1 1,-1 0,-1 0,-42-4,40 4,0 1,-1 0,1 0,0 1,0 0,0 0,0 0,0 0,0 1,1 0,-1 0,1 0,0 0,-7 8,4-3,1 0,0 0,0 1,1 0,0 0,0 1,-3 11,-1 8,1 1,1-1,2 1,-2 41,7-24,1 0,15 92,-7-79,-8-55,-1 0,0-1,0 1,0 0,0-1,0 1,-1-1,0 1,0-1,0 1,-1-1,0 1,0-1,0 0,0 0,0 0,-5 6,1-5,1 1,-1-1,0 0,0-1,0 0,-1 0,1 0,-1-1,-14 5,-9 1,0-2,-1-1,0-1,-35 0,61-5,-9 2,0-2,0 0,0 0,0-1,0-1,0 0,0-1,-17-7,-21-15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8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1265,'-42'61,"-33"56,67-105,2 2,0-1,0 1,2 0,-1 0,-3 28,7-40,1 0,-1 0,1 0,0 0,0 0,0 0,0 0,0 0,0 0,1 0,-1 0,0 0,1 0,0-1,-1 1,1 0,0 0,0 0,0-1,0 1,1 0,-1-1,0 1,1-1,-1 1,1-1,-1 0,1 0,0 0,-1 0,1 0,0 0,0 0,0 0,-1-1,1 1,0-1,0 1,0-1,0 0,0 0,0 0,0 0,0 0,2-1,7 0,-1 0,0-1,1-1,-1 0,-1 0,1-1,0 0,8-6,20-13,-2-2,-1-1,63-62,76-111,-148 166,-1-1,-1-1,-3-1,23-49,-89 152,34-50,2 1,0 0,2 0,0 1,0 0,2 0,1 1,0-1,-1 26,5-41,0 0,1-1,-1 1,1 0,0-1,0 1,1 0,-1-1,1 0,-1 1,1-1,0 0,0 0,1 0,-1 0,1 0,-1 0,1-1,0 1,0-1,0 0,0 0,0 0,1 0,-1-1,1 1,-1-1,1 0,-1 0,1 0,0 0,0-1,5 1,0-1,1 1,0-2,-1 1,1-1,-1-1,1 1,-1-2,1 1,-1-1,0-1,0 1,10-8,19-16,-2-3,-1-1,-1-1,48-62,-56 65,40-49,75-113,-119 157,-1-1,-2-1,-2-1,-1-1,-1 0,10-48,-22 53,-3 32,0 1,0 0,0 0,0 0,0-1,0 1,0 0,0 0,0 0,0-1,0 1,0 0,0 0,0 0,-1 0,1-1,0 1,0 0,0 0,0 0,0 0,-1 0,1-1,0 1,0 0,0 0,0 0,-1 0,1 0,0 0,0 0,0 0,-1 0,1 0,0 0,0 0,0 0,-1 0,1 0,0 0,0 0,0 0,-1 0,1 0,0 0,0 0,0 0,-1 0,1 0,0 0,0 1,0-1,0 0,-1 0,1 0,0 0,0 1,-5 4,0 1,0-1,1 1,0 0,-6 12,-40 81,5 2,-59 191,99-275,-3 9,1 1,-6 43,12-64,0 0,1 0,0 1,0-1,1 0,-1 0,1 0,1 0,-1 0,1 0,0 0,0-1,1 1,0 0,0-1,0 0,5 6,-6-9,0 0,0 1,0-1,1-1,-1 1,1 0,0-1,-1 1,1-1,0 0,0 0,0 0,0 0,0 0,0-1,0 1,3-1,1 0,-1 0,-1-1,1 0,0 0,0-1,0 1,0-1,7-4,6-4,-1-1,0-1,0 0,17-17,15-18,-2-1,76-101,62-125,-106 143,-5-3,74-190,-143 308,-1 1,6-30,-11 43,1 1,-1 0,0 0,1 0,-1-1,0 1,0 0,0-1,0 1,0 0,0 0,0-1,0 1,-1 0,1 0,0-1,-1 1,1 0,-1 0,1 0,-1-1,0 1,1 0,-3-2,2 4,-1-1,1 0,0 1,-1-1,1 1,-1-1,1 1,0-1,0 1,-1 0,1 0,0 0,0-1,0 1,0 0,0 1,0-1,0 0,0 0,0 0,0 2,-22 29,2 2,1 0,2 1,-16 42,3-7,-121 294,134-308,2 1,3 0,2 1,-6 101,17-143,0 0,1 0,1 0,0 0,1 0,1 0,1-1,0 0,0 0,2 0,15 27,-18-36,1 0,-1 0,1-1,0 1,1-1,-1 0,1-1,0 1,0-1,0 0,1 0,-1-1,1 0,0 0,0-1,0 0,0 0,1 0,-1-1,0 0,1-1,-1 0,1 0,-1 0,1-1,-1 0,9-3,-7 2,0-1,-1 0,1 0,-1-1,10-5,30-26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0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0,'-7'0,"-8"0,4 7,18 15,34 24,24 11,13 8,-6-12,-8-23,-16-22,-16-14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4:5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0,'13'0,"24"0,33 0,24 0,-4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7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1 168,'0'-4,"1"0,0 0,0 0,0 0,0 0,0 0,1 1,0-1,0 1,0-1,0 1,1 0,-1 0,1 0,0 0,0 0,0 0,0 1,0-1,0 1,1 0,-1 0,1 1,0-1,-1 1,1-1,0 1,0 0,0 0,8 0,-7 2,0 1,0-1,0 1,0 0,0 1,-1-1,1 1,-1 0,1 0,-1 0,0 0,0 1,-1 0,1 0,-1 0,1 0,-1 0,0 1,-1-1,1 1,-1 0,0 0,2 6,1 4,-1 0,0 1,-2-1,1 1,-2-1,0 25,1-48,0-1,1 1,0 0,0 0,5-8,0-1,-4 8,1 0,-1 0,2 0,-1 1,1 0,1 0,0 1,14-13,-18 17,-1 1,1 0,0 0,0 0,0 1,0-1,0 1,0-1,1 1,-1 0,0 0,1 1,-1-1,0 1,1 0,-1-1,1 1,-1 1,1-1,-1 1,1-1,-1 1,0 0,1 0,-1 0,0 1,0-1,0 1,5 3,0 1,0 1,-1 0,0 0,0 1,-1 0,0 0,0 0,-1 1,0 0,6 16,0 5,14 61,18-259,-36 149,1 1,2 0,-1 0,2 1,20-25,-27 37,1 1,-1-1,1 0,1 1,-1 0,0 1,1-1,0 1,8-4,-10 6,-1 0,1 0,0 0,-1 1,1-1,-1 1,1 0,0 0,-1 0,1 1,0-1,-1 1,1 0,-1 0,1 0,-1 1,1-1,3 3,3 2,-1 0,0 1,0 0,0 1,-1 0,0 0,0 1,11 16,0 6,22 47,5 9,-41-80,1 1,-1-1,2-1,-1 1,1-1,0 0,0-1,1 0,-1 0,1 0,0-1,1 0,-1-1,15 4,2 0,2-1,-1-2,48 3,-64-7,0-1,0 0,0-1,0 0,0 0,0-1,0 0,-1-1,0 0,1 0,-2-1,1 0,0-1,-1 0,0 0,0-1,-1 0,11-13,-9 10,-2 0,1 0,-1-1,-1 0,0 0,0-1,-1 1,-1-1,0 0,-1-1,0 1,0-1,-2 1,1-24,-2 31,-1-1,1 0,-1 1,-1-1,1 0,-1 1,0 0,-1-1,1 1,-1 0,0 0,0 0,0 1,-1-1,0 1,0 0,0 0,0 0,0 0,-1 1,0 0,0-1,0 2,0-1,0 1,-1 0,1 0,-1 0,1 1,-1 0,1 0,-1 0,0 1,0-1,1 2,-1-1,0 0,0 1,1 0,-1 1,1-1,-1 1,1 0,0 0,-8 5,-1 2,1 0,0 1,1 0,0 1,0 0,1 1,-16 23,21-27,1 0,0 0,0 1,1 0,0 0,1 0,0 1,0-1,1 1,1 0,-1-1,1 1,1 16,0-22,1-1,-1 1,1 0,0 0,0 0,1 0,-1-1,1 1,0-1,0 1,0-1,0 1,0-1,1 0,0 0,4 4,-1-3,-1 0,1 0,1-1,-1 0,0 0,1 0,0-1,11 3,10 0,0-2,0-1,48-2,-60 0,23-2,-1 0,1-3,-1-1,0-2,59-20,-34 2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38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40,'0'0,"0"0,-1-1,1 1,0 0,0-1,0 1,0 0,0 0,0-1,0 1,-1 0,1-1,0 1,0 0,0-1,0 1,0-1,1 1,-1 0,0-1,0 1,0 0,0 0,0-1,0 1,0 0,1-1,-1 1,0 0,0 0,0-1,1 1,-1 0,0 0,0-1,1 1,-1 0,0 0,1 0,-1-1,0 1,1 0,-1 0,0 0,0 0,1 0,-1 0,1 0,-1 0,0 0,1 0,-1 0,0 0,1 0,-1 0,0 0,1 0,-1 0,0 0,0 0,1 1,13 18,-8 4,-2 0,0 1,-2-1,0 1,-3 30,1-21,0-32,0-1,0 1,0-1,0 1,0-1,0 1,0-1,0 1,0-1,0 1,0-1,0 1,0-1,0 1,1-1,-1 1,0-1,0 1,0-1,1 1,-1-1,0 0,1 1,-1-1,0 1,1-1,-1 0,1 1,-1-1,0 0,1 0,-1 1,1-1,-1 0,1 0,-1 0,1 1,-1-1,1 0,-1 0,1 0,-1 0,1 0,-1 0,1 0,-1 0,1 0,-1 0,1-1,-1 1,1 0,-1 0,1 0,-1-1,1 1,-1 0,0 0,1-1,-1 1,1 0,0-1,31-25,-30 23,19-17,-14 12,0 0,1 0,0 1,0 0,0 0,1 1,0 0,1 1,-1 0,1 0,18-5,-25 10,-1-1,0 1,0 0,1 0,-1 1,0-1,0 0,1 1,-1 0,0-1,0 1,0 0,0 0,0 0,0 0,0 0,0 1,0-1,-1 1,4 2,27 44,-29-42,1 0,-1 0,1 0,1 0,-1 0,8 6,-9-9,-1-1,1 0,0-1,0 1,0 0,0-1,0 1,0-1,1 0,-1 0,0-1,1 1,-1 0,1-1,-1 0,0 0,1 0,-1 0,1-1,-1 1,0-1,1 0,-1 0,0 0,0-1,1 1,-1-1,0 1,4-5,7-5,0-1,-1-1,-1 0,20-26,-23 27,0 1,0 0,2 0,13-11,-24 22,0 0,0-1,1 1,-1 0,0 0,1-1,-1 1,1 0,-1 0,0 0,1-1,-1 1,1 0,-1 0,0 0,1 0,-1 0,1 0,-1 0,0 0,1 0,-1 0,1 0,-1 0,1 0,-1 0,0 0,1 0,-1 1,1-1,-1 0,0 0,1 0,-1 1,0-1,1 0,-1 0,0 1,1-1,3 22,-11 37,5-51,0 2,1 1,0-1,1 0,0 1,1-1,1 11,-2-18,1-1,-1 0,1 0,0 1,0-1,0 0,0 0,0 0,0 0,0 0,1 0,-1 0,1 0,-1 0,1-1,0 1,-1-1,1 1,0-1,0 0,0 0,0 1,0-2,1 1,-1 0,0 0,0-1,1 1,-1-1,0 1,1-1,4 0,-1-1,1 0,-1 0,0 0,1-1,-1 0,0 0,0-1,0 1,0-1,-1-1,9-5,58-53,-42 34,-9 7,34-41,-54 61,-1 0,0 0,1 1,-1-1,1 0,-1 1,1-1,-1 0,1 1,0-1,-1 1,1-1,0 0,0 1,-1 0,1-1,0 1,0 0,-1-1,1 1,0 0,0 0,0-1,0 1,0 0,1 0,-1 1,0 0,-1 0,1 0,0 0,-1 0,1 0,-1 0,1 0,-1 0,1 0,-1 0,0 0,0 0,1 0,-1 0,0 1,0 1,-2 73,0-53,2-17,0-1,1 1,-1-1,1 0,1 1,-1-1,1 0,-1 1,1-1,1 0,-1 0,1-1,0 1,0-1,0 1,1-1,0 0,-1 0,1 0,1-1,-1 1,0-1,1 0,0 0,0-1,0 1,0-1,0 0,0-1,0 1,1-1,-1 0,1 0,-1-1,1 1,-1-1,1-1,-1 1,0-1,1 0,-1 0,1 0,-1-1,0 0,0 0,0 0,0-1,0 1,5-5,-2 1,0-1,-1 0,1-1,-1 0,-1 0,0 0,0-1,0 0,-1 0,-1 0,0 0,0-1,4-15,-6 19,-1 0,0 0,0 0,0 1,-1-1,1 0,-2 0,1 0,-1 0,1 0,-2 0,1 0,-1 0,1 1,-2-1,1 1,-1-1,1 1,-2 0,1 0,0 0,-1 0,0 1,-8-8,-32-14,-3 9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3:40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0 345,'21'1,"0"-2,-1 0,39-8,-52 7,0 0,0 0,-1-1,1 0,-1-1,0 1,0-1,0 0,0-1,-1 0,1 0,-1 0,-1 0,8-10,-7 7,1 0,-2 0,1 0,-1 0,0-1,-1 1,0-1,-1 0,1 0,-2 0,1 0,-1 0,-1-1,0-17,-1 21,0 1,-1-1,0 0,0 1,0-1,0 1,-1 0,0 0,0 0,0 0,-1 0,1 1,-1-1,0 1,-1 0,1 0,-1 1,1-1,-1 1,0 0,0 0,-1 1,1-1,-8-1,7 2,0 0,0 0,0 1,0 0,-1 0,1 0,-1 1,1 0,-9 1,15-1,0 0,1 0,-1 0,0 0,0 0,0 0,0 0,0 0,1 1,-1-1,0 0,0 0,0 0,0 0,0 0,0 0,1 0,-1 0,0 1,0-1,0 0,0 0,0 0,0 0,0 0,0 1,0-1,0 0,0 0,0 0,0 0,0 0,0 1,0-1,0 0,0 0,0 0,0 0,0 1,0-1,0 0,0 0,0 0,0 0,0 0,0 1,0-1,0 0,0 0,-1 0,1 0,0 0,0 0,0 0,0 1,0-1,0 0,19 6,13-2,1-2,56-2,5 0,-89 0,1 0,-1 1,0 0,0 0,0 0,0 0,0 1,-1 0,1 0,0 0,-1 1,0-1,1 1,-1 0,0 0,0 1,-1-1,6 8,-4-5,-1 1,0 0,-1 0,1 1,-1-1,-1 1,0 0,0-1,0 1,-1 0,0 10,-1-17,1 15,1 0,0 1,1-1,0 0,7 17,-9-30,1 1,-1 0,1-1,0 1,0-1,0 0,1 0,-1 0,1 0,0 0,0-1,0 1,0-1,0 1,0-1,0 0,1 0,-1-1,1 1,0-1,-1 0,1 0,0 0,0 0,0-1,0 1,0-1,4 0,-1-1,-1 0,1 0,0-1,0 1,-1-2,1 1,-1-1,0 0,1 0,-1-1,-1 1,1-1,0-1,-1 1,7-8,6-8,-1 0,23-36,-32 45,12-11,-19 22,-1 0,0 0,0 0,1 0,-1 0,0 0,1 0,-1 0,0 0,1 0,-1 0,0 0,1 0,-1 0,0 1,0-1,1 0,-1 0,0 0,0 1,1-1,-1 0,0 0,0 1,0-1,1 0,-1 0,0 1,0-1,0 0,0 0,0 1,1-1,-1 0,0 1,0-1,0 0,0 1,0-1,0 0,0 1,-2 52,1-44,0 3,0 0,1-1,0 1,1 0,2 11,-3-21,1 0,-1 1,1-1,-1 0,1 0,0 0,0 0,0 0,0 0,0 0,0 0,0 0,1 0,-1-1,1 1,-1 0,1-1,0 1,0-1,-1 0,1 0,0 0,0 0,0 0,0 0,1 0,-1 0,0-1,0 1,0-1,1 0,-1 0,3 0,6-1,0-1,-1 0,0-1,1 0,-1-1,0 0,0-1,-1 0,0 0,0-1,0 0,0-1,-1 0,0 0,0-1,10-14,9-13,-2-1,35-64,-51 83,3 5,-6 21,-4 31,-2-35,-6 155,-7-1,-62 291,-17-3,89-437,0 10,-2-1,0 0,-16 35,21-51,-1-1,0 0,0 1,0-1,-1 0,1 0,0 0,-1 0,1 0,-1 0,0-1,0 1,0 0,0-1,0 1,0-1,0 0,0 0,0 0,-1 0,1 0,0 0,-1-1,1 1,-1-1,1 1,-1-1,1 0,0 0,-1 0,1 0,-1-1,1 1,-1-1,1 1,0-1,-1 0,-3-2,-31-21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2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58,'0'-14,"0"-10,0 5,0 19,0 29,0 24,0 15,0 10,0 5,0-5,-6-16,-3-5,0 1,2-23,2-30,2-30,1-10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0 158,'0'-13,"0"-11,14-2,3-3,7 4,12 5,13 7,19 6,3 17,-9 6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3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61,'7'0,"22"0,13 0,5 0,9-7,1-2,-8-6,-7-1,-11 3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3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0 102,'7'0,"8"-14,9-3,13 0,1-3,0 1,-6 4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3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1,'-6'0,"-3"13,1 25,1 19,2 13,2 8,2 3,0-4,1-3,0-7,1-8,-1-1,-6-10,-2-14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4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0 119,'7'0,"15"-13,18-5,14-12,12-1,-5 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0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9,'0'-6,"0"3,0 10,-7 17,-2 11,-6 5,0 17,-12 12,0 7,-10-2,2-1,0-13,6-10,15-20,9-15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4.7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0,'-13'16,"1"0,0 1,1 1,1-1,1 2,1-1,-7 22,-17 44,5 1,3 1,3 1,5 0,3 2,-1 126,13-185,2 0,1 0,2 0,1 0,1-1,12 36,-14-54,0 0,1 0,1-1,0 1,0-1,1-1,0 1,1-1,0 0,0-1,1 0,0 0,0-1,1 0,0 0,0-2,1 1,17 6,-5-5,1-1,0-1,0-1,1-1,-1-1,1-1,-1-2,1 0,26-6,43-10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16:05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0,'4'1,"0"0,0 0,0 1,0-1,0 1,0 0,-1 0,1 0,6 5,8 4,10 6,0 1,-2 1,0 1,-1 1,-1 1,-1 2,-1 0,-1 1,-2 1,0 1,-2 1,-1 1,-1 0,12 33,-10-17,-2 1,-2 1,-2 0,-2 1,-2 0,-2 0,-2 1,-8 93,3-124,-1 0,0 0,-2 0,0 0,-1-1,-1 0,0 0,-1-1,-1 0,-1 0,0-1,-1 0,0-1,-2 0,1-1,-2 0,1-1,-2-1,0 0,0-1,-1-1,0 0,-24 9,-27 8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7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233 213,'-1'-48,"0"22,1 0,1 1,7-44,0 51,-7 18,0 1,-1 0,1-1,0 1,-1 0,1-1,-1 1,1 0,-1 0,1-1,-1 1,0 0,1 0,-1 0,0-1,1 1,-1 0,0 0,0 0,0 0,0 0,0 1,3 20,-1 0,-1 0,-1 0,-1-1,-1 1,-5 23,-34 132,-124 290,157-446,6-13,-1-1,0 0,0 0,0 0,-1 0,-8 10,12-17,0 0,0 0,0 0,0 1,-1-1,1 0,0 0,0 0,0 0,-1 0,1 0,0 0,0 0,0 0,-1 0,1 0,0 1,0-1,-1 0,1 0,0-1,0 1,0 0,-1 0,1 0,0 0,0 0,-1 0,1 0,0 0,0 0,0 0,-1-1,1 1,0 0,0 0,0 0,0 0,-1 0,1-1,0 1,0 0,0 0,0 0,0-1,0 1,0 0,0 0,0 0,-1-1,1 1,0 0,0 0,0-1,0 1,0 0,0 0,0-1,0 1,1 0,-1 0,0-1,-1-10,1 0,0-1,1 1,3-17,-1 10,6-42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7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191 19,'0'-1,"0"0,1 0,-1 0,0 0,1 0,-1 0,1 1,-1-1,1 0,0 0,-1 0,1 1,0-1,-1 0,1 1,0-1,0 1,-1-1,1 1,0-1,0 1,0-1,0 1,0 0,0-1,0 1,0 0,0 0,0 0,0 0,-1 0,1 0,0 0,0 0,0 0,0 0,0 1,0-1,0 0,0 1,0-1,1 1,41 14,-29-6,0 1,0 0,-1 1,-1 1,0 0,0 0,-1 1,-1 1,0 0,-1 0,0 1,-2 0,1 0,-2 1,0 0,-1 0,4 22,0 5,-3 1,-1 0,-2 0,-3 0,-6 68,3-89,-2 0,0 1,-1-2,-1 1,-2-1,0 0,-1-1,-1 0,-1 0,-1-1,0-1,-2 0,0-1,-1-1,-1 0,0-1,-2-1,0-1,0 0,-1-2,-28 14,37-21,0 0,-1-1,1-1,-18 4,26-7,-1 1,1-1,0 1,-1-1,1 0,0-1,0 1,-1 0,1-1,0 0,0 0,-1 0,1 0,0 0,0-1,0 1,0-1,1 0,-1 1,-4-6,-7-16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8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413 353,'-18'20,"1"1,1 0,-20 36,14-20,-37 62,4 2,4 3,-44 134,91-227,3-5,-1 1,0-1,-1 0,0 0,0 0,0 0,0-1,-9 11,12-16,0 1,-1-1,1 0,0 0,0 0,0 0,-1 0,1 0,0 0,0 0,0 0,-1 0,1 0,0 0,0 0,0 0,-1 0,1 0,0 0,0 0,0 0,0 0,-1 0,1 0,0-1,0 1,0 0,-1 0,1 0,0 0,0 0,0 0,0-1,0 1,0 0,-1 0,1 0,0 0,0-1,0 1,0 0,0 0,0 0,0-1,0 1,0 0,0 0,0 0,0-1,0 1,0 0,0 0,0 0,0-1,0 1,0 0,0 0,0 0,0-1,0 1,0 0,1 0,-1 0,0 0,0-1,0 1,0 0,0 0,2-12,1-1,0 1,0 0,1 0,0 1,11-20,-7 14,76-167,134-301,-191 417,30-65,-51 121,1-1,1 1,0 1,0-1,1 1,1 1,16-15,-23 22,-1 1,1 0,0 0,-1 0,1 0,0 1,0-1,0 1,0 0,1 0,-1 0,0 0,0 1,1-1,-1 1,0 0,1 0,-1 0,0 0,1 0,-1 1,0 0,1-1,-1 1,3 2,-1 0,0 0,-1 0,1 1,-1 0,0 0,0 0,0 0,-1 1,0-1,1 1,-2 0,1 0,-1 0,4 8,3 13,-2 0,0 0,-2 1,4 53,-6 114,-4-134,1 16,-7 190,7-261,0 1,-1 0,0 0,0-1,0 1,-1 0,1-1,-2 0,1 1,0-1,-1 0,-5 7,7-11,0 0,0 0,0 0,0 0,-1 0,1-1,0 1,0 0,-1 0,1-1,-1 1,1-1,0 1,-1-1,1 0,-1 0,1 0,-1 1,-1-2,0 1,0-1,0 1,0-1,0 0,0-1,0 1,1 0,-1-1,0 0,1 1,-1-1,-3-3,-21-23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8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40,'7'0,"15"-7,18-1,8-1,9 3,2 1,-2 2,-12 2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9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483 0,'-8'1,"0"0,-1 1,1-1,1 1,-1 1,0 0,0 0,1 0,0 1,0 0,0 1,-9 6,-1 3,1 0,0 1,-20 25,3 5,1 0,3 2,1 1,3 2,2 0,2 2,3 0,1 1,-11 69,13-31,4 2,4-1,4 1,16 161,-10-225,1 1,1-1,2 0,11 29,-14-47,0-1,1 0,0 0,0 0,1-1,1 0,-1 0,2 0,-1-1,1 0,0 0,1-1,18 12,-9-10,0-1,1 0,0-2,1 0,-1-1,1-1,0 0,0-2,0 0,40-3,12-5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09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30,'0'-1,"0"0,0 0,0 0,0 0,0-1,0 1,0 0,1 0,-1 0,1 0,-1 0,0 0,1 0,0 0,-1 0,1 0,-1 0,1 0,0 0,0 0,0 0,-1 1,1-1,0 0,2 0,0 0,-1 0,0 1,1-1,-1 1,1-1,-1 1,0 0,1 0,-1 0,1 1,4 0,1 1,1 1,-1 0,1 0,-1 1,0 0,9 6,1 3,0 2,-2 0,1 1,-2 0,0 2,-1-1,22 38,-19-24,-2 1,-1 1,-2 0,13 49,-7 9,-4 1,4 177,-13-94,-19 176,13-331,-2-2,-1 1,0 0,-1-1,-1 1,-15 32,13-38,0-1,0 0,-1 0,-1-1,0 0,0 0,-1-1,0-1,-20 14,3-5,-1 0,0-2,-2-1,1-1,-41 12,29-16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6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198 171,'1'-17,"1"0,1 0,1 1,1-1,0 1,1 0,15-30,-13 37,-5 17,-5 24,-14 56,-5-2,-50 135,39-131,4 0,-22 128,45-181,1-5,-12 46,16-78,0 0,-1 0,1 0,0-1,0 1,0 0,0 0,0 0,0 0,0 0,-1 0,1 0,0 0,0 0,0 0,0 0,0-1,-1 1,1 0,0 0,0 0,0 0,0 0,0 0,-1 0,1 0,0 0,0 1,0-1,0 0,-1 0,1 0,0 0,0 0,0 0,0 0,0 0,0 0,-1 0,1 0,0 1,0-1,0 0,-3-20,1-21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6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42,'0'-7,"7"-2,15 0,11 2,13 3,12 0,9 3,7 0,-3 8,-13 16,-17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19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0,'7'0,"2"7,-1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2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1 354,'705'0,"-623"-5,-1-3,144-34,-38 5,30-9,-138 26,1 4,144-10,-136 25,157-11,178-49,-297 27,-88 22,0 2,41-5,74 9,-28 4,-140 2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6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1,'20'0,"27"0,24 0,15 0,-2 0,-1 0,-15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7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279 163,'0'-1,"0"1,0-1,0 1,0-1,0 1,0-1,0 1,-1-1,1 1,0-1,0 1,0-1,-1 1,1-1,0 1,-1 0,1-1,0 1,-1-1,1 1,0 0,-1-1,1 1,-1 0,1-1,-1 1,1 0,-1 0,1 0,-1-1,1 1,-1 0,0 0,-1 0,1 0,-1 0,1 0,-1 0,1 0,-1 1,1-1,-1 0,1 1,0-1,-1 1,1 0,0 0,-2 0,-10 9,1 0,0 1,0 1,1 0,1 0,-13 21,-2 4,-22 49,31-53,2 2,-20 66,30-83,0 0,1 1,1-1,0 1,1 0,2-1,3 31,-1-39,0-1,0 0,1 0,0 0,0 0,1-1,1 1,-1-1,1 0,1-1,-1 0,1 0,1 0,-1-1,1 0,0 0,0-1,1 0,0-1,0 0,11 4,-11-4,0-1,0 0,0-1,0 0,0-1,0 1,0-2,0 1,1-1,-1-1,0 0,0 0,0-1,0 0,0 0,0-1,0 0,-1-1,1 0,-1 0,0-1,12-9,-7 1,-1 0,-1-1,0 0,-1-1,0 0,-1-1,-1 0,12-32,-4-2,19-92,-29 110,0-2,-3 1,-1 0,-1-1,-7-61,5 83,-1 1,0-1,-1 1,-1 0,0 0,0 0,-1 1,0-1,-1 1,0 0,-1 1,0-1,0 1,-1 1,0-1,0 1,-1 1,0 0,-1 0,-11-6,-57-20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8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625 1,'-10'0,"-19"0,-1 1,-38 6,58-5,1 0,0 0,0 1,0 1,0 0,0 0,1 0,0 1,0 0,0 1,-8 8,-25 28,2 3,2 0,2 3,2 1,2 1,-26 61,42-74,2 1,1 0,3 1,1 1,1-1,3 1,1 0,3 56,-2-58,-1 0,-2 0,-11 41,14-72,1 1,0-1,0 1,0 0,1-1,0 1,1 0,1 9,-1-14,0 1,1-1,-1 1,1-1,0 1,-1-1,2 0,-1 0,0 0,1 0,-1 0,1-1,0 1,0-1,0 0,0 0,0 0,4 2,45 18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19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715 1,'4'1,"0"0,0 1,0 0,-1 0,1 0,0 0,-1 1,0-1,1 1,-1 0,0 0,0 0,-1 0,1 1,-1-1,1 1,1 3,1 0,20 29,-2 2,-2 1,-1 0,25 75,-20-35,25 133,-36-124,-3 0,-5 0,-3 1,-15 154,5-190,-1-1,-3 0,-3 0,-1-2,-3 0,-2 0,-2-2,-2-1,-38 57,25-56,-2-2,-2-1,-2-3,-1-1,-3-2,-1-2,-2-2,-1-3,-1-2,-2-2,-85 31,-26-2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0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30,'1'-2,"0"0,1 0,-1 1,0-1,1 0,-1 0,1 1,-1-1,1 0,0 1,-1 0,5-3,9-1,-15 5,1 0,-1 0,0 0,1 1,-1-1,0 0,1 0,-1 0,0 1,1-1,-1 0,0 0,0 1,1-1,-1 0,0 1,0-1,1 0,-1 1,0-1,0 0,0 1,0-1,1 0,-1 1,0-1,0 1,0-1,0 0,0 1,0-1,0 1,0-1,0 0,-1 1,-1 19,-2 0,-1 0,0-1,-1 1,-1-2,-1 1,-12 21,-1 5,17-36,-35 77,-55 180,93-262,0 0,0 0,0 0,0 0,1 0,0 0,0 1,0-1,0 0,1 0,-1 0,1 0,0 0,0 0,1 0,2 6,-1-7,-1 0,1 0,0-1,0 1,0-1,0 0,0 1,1-2,-1 1,1 0,-1-1,1 1,-1-1,1 0,0 0,0-1,0 1,3-1,43 5,1-2,-1-2,0-3,60-10,-63-2,-13-4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1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1 289,'0'-6,"0"-10,0-14,20-9,20 1,9 9,11-6,1 4,10 7,-7 2,-14 3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1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0 122,'0'-7,"0"-8,13-9,12 0,7 4,13 6,4 4,1 5,-2 3,-8 15,1 12,-5 1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2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24,'0'-7,"6"-2,17 1,9 8,14 17,5 20,-6 16,3 19,-7 11,9 4,-3-6,-3-16,-10-6,-9-27,-11-25,-6-27,-5-11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2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603 7,'13'0,"4"-7,-7 12,-19 18,-20 18,-20 9,-7 9,-8 1,0 4,12-2,0-6,-10 8,-1 0,3-11,12-28,14-18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2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709 1,'-9'1,"1"-1,-1 2,1-1,0 2,0-1,0 1,0 0,0 0,0 1,-9 6,-10 8,-33 29,56-43,-48 40,3 3,2 1,1 3,3 1,3 3,2 1,-43 83,61-98,1 2,2 0,2 1,1 1,3 0,2 0,1 1,3 0,2 1,2-1,7 76,-4-107,1 1,0-1,1 0,0 0,1 0,1-1,1 1,15 24,-15-29,1-1,-1 0,2 0,-1-1,1 0,0-1,1 0,0 0,0-1,0 0,1-1,11 4,51 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3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48,'2'-44,"-2"44,0 0,0 0,0 0,0 0,0 0,0 0,0 0,0-1,0 1,0 0,0 0,0 0,0 0,0 0,0 0,0-1,0 1,0 0,0 0,0 0,0 0,0 0,0 0,0 0,0 0,0-1,0 1,1 0,-1 0,0 0,0 0,0 0,0 0,0 0,0 0,0 0,0 0,1 0,-1 0,0 0,0-1,0 1,0 0,0 0,0 0,0 0,1 0,-1 0,0 0,0 0,0 0,0 0,0 1,0-1,0 0,1 0,-1 0,0 0,0 0,0 0,0 0,0 0,0 0,0 0,0 0,1 0,-1 0,0 0,0 1,9 22,174 755,-163-620,-2 291,-18-431,0 1,2-1,0 1,1-1,0 0,2 0,0 0,1-1,14 29,-19-45,0 1,0 0,0 0,1-1,-1 1,0-1,1 1,-1-1,1 0,-1 0,1 1,0-1,-1 0,1 0,0-1,0 1,0 0,0-1,0 1,0-1,-1 1,1-1,0 0,0 0,0 0,3 0,4-1,0-1,-1 0,1-1,15-6,2-1,12-2,15-6,1 2,0 2,93-10,100-15,-168 23,98-7,110 22,7 0,-83-28,-143 19,-1-2,67-23,-59 14,94-13,-137 30,24-3,-1-2,63-18,-62 13,0 2,1 2,105-3,117-18,-264 29,-11 2,0 0,-1-1,0 1,1-1,-1 0,1 0,-1 0,0 0,1-1,-1 1,0-1,0 0,0 0,0 0,-1 0,1 0,-1-1,1 1,-1-1,0 0,3-4,9-28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3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435 1,'13'6,"18"16,11 18,10 14,-3 19,-3 24,-9 14,-11 16,-11 6,-6-7,-20-11,-20-12,-25-3,-43 1,-38 3,-15-9,4-21,28-24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0:35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1941 122,'0'-5,"0"1,0 0,1 0,-1 0,1 0,0-1,0 1,0 0,1 0,-1 0,1 1,0-1,0 0,1 1,2-5,-1 5,0-1,0 1,1-1,-1 1,1 0,0 1,0-1,0 1,0 0,0 0,7-1,6-2,-1 1,1 0,0 2,-1 0,1 0,0 2,0 0,0 1,0 1,0 1,0 1,-1 0,1 1,-1 1,0 0,-1 1,0 1,0 1,18 13,-15-8,0 1,-1 0,-1 1,25 33,-34-38,0 0,-1 1,0 0,-1 0,-1 1,0-1,0 1,-2 1,5 22,-2 10,-2 1,-1 0,-3 1,-2-1,-11 67,7-83,-2 1,0-1,-3-1,0 0,-2 0,-1-1,-1-1,-36 50,-229 241,247-284,5-4,-47 67,68-87,0 0,1 0,0 0,0 1,1 0,1 0,0 1,1-1,0 1,-1 17,4-27,0 1,0-1,1 0,-1 0,1 0,0 0,0 0,0 0,0 0,0 0,1 0,0 0,-1 0,1-1,0 1,0-1,0 1,1-1,-1 0,0 0,1 0,0 0,4 2,4 2,0-1,1-1,-1 0,20 4,-27-7,-3-1,0 0,0 1,0-1,-1 0,1 0,0 1,0-1,-1 0,1 1,0-1,-1 1,1-1,0 1,-1-1,1 1,-1 0,1-1,-1 1,1 0,-1-1,1 1,-1 0,0-1,1 1,-1 0,0 0,0 0,1-1,-1 1,0 0,0 0,0 0,0-1,0 1,0 0,0 0,0 0,-1 0,1-1,0 1,0 0,-1 0,1-1,-1 1,1 0,0-1,-1 1,1 0,-1-1,1 1,-1 0,0-1,-1 2,-44 47,26-30,-6 15,2 0,-26 50,10-15,19-35,3 0,0 2,3 0,1 1,1 1,3-1,0 2,3 0,1 0,2 0,1 54,3-60,1 0,2 0,1-1,1 1,18 58,41 117,-57-179,-1 0,-1 0,-2 1,-1-1,-3 41,0-64,1 1,-2-1,1 1,-1-1,0 1,0-1,-1 0,0 0,0 0,0-1,-1 1,0-1,0 0,0 1,-9 7,1-4,0-1,0 1,-1-2,0 0,0 0,-21 6,-25 6,-84 16,-223 26,-179-2,-44-8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4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0 367,'14'0,"10"-13,22-11,9-15,9-7,14-10,-1 6,-13 4,-4 10,-12 4,-14 14,-14 11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4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0 465,'0'-7,"0"-9,7-14,15-10,17-10,16-11,18-1,3 9,-11 1,-10 9,-1 12,-10 12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7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 0,'-2'123,"-28"198,0-162,-22 159,50-303,3-11,-1 0,0 0,0-1,-1 1,1 0,-1 0,0 0,0 0,0-1,-1 1,1 0,-1-1,0 1,0-1,-4 6,6-9,-1 0,0 0,1 1,-1-1,1 0,-1 0,0 0,1 0,-1 0,0 0,1 0,-1 0,0 0,1 0,-1 0,0 0,1-1,-1 1,1 0,-1 0,0-1,1 1,-1 0,1-1,-1 1,1-1,-1 1,1-1,-1 1,1-1,0 1,-1-1,1 1,-1-1,1 1,0-1,0 0,-1 1,1-1,0 1,0-2,-12-30,4-9,-5-76,7 27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8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1 198,'0'-11,"1"-1,1 1,0-1,0 1,1 0,0 0,1 0,0 1,1-1,0 1,11-16,-14 23,1-1,0 0,0 1,0-1,0 1,1 0,-1 0,1 0,0 0,0 1,0 0,0 0,0 0,0 0,1 0,-1 1,1 0,-1 0,1 0,-1 0,1 1,-1 0,1 0,0 0,-1 0,1 1,-1 0,1 0,-1 0,1 1,5 2,3 2,-1 1,0 1,0 0,0 0,-1 2,-1-1,1 1,-1 1,-1 0,15 23,5 12,34 75,-59-113,52 111,-5 3,-6 2,33 142,-76-258,10 61,-12-66,1-1,-1 1,0-1,0 1,0 0,0-1,-1 1,1-1,-1 1,1-1,-1 0,0 1,0-1,0 0,0 1,0-1,0 0,-1 0,1 0,-1 0,0 0,-2 2,-12-1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8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0 150,'0'-6,"14"-3,23-13,20-3,12 3,16 6,-1-9,-15 1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08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1420 553,'-4'-7,"-1"1,1-1,0 0,1 0,0 0,0 0,0-1,1 1,0-1,0-8,-13-35,2 21,-2 1,-1 1,-1 0,-2 1,-1 1,0 1,-2 1,-1 0,-1 2,-1 1,-1 1,-38-23,42 32,0 0,0 2,-1 1,0 1,0 1,-1 1,-45-4,-174 7,191 4,40-2,0 0,1 1,-1 0,1 1,-1 1,1 0,0 0,0 1,0 0,1 1,-1 0,1 1,0 0,1 0,-1 1,1 1,1-1,-1 2,1-1,-8 12,-3 6,2 1,0 0,2 1,-12 32,-40 126,60-164,-31 106,5 2,5 1,7 1,5 1,7 1,5 0,14 140,-7-236,2 0,2-1,2 0,1 0,2-1,1 0,19 36,-18-48,0 0,1-1,1 0,2-2,0 0,1-1,1 0,1-2,0-1,34 22,-6-12,2-1,0-3,1-2,1-3,1-1,56 8,-11-8,0-4,152-1,-175-12,0-4,0-3,137-30,-180 29,-2-2,1-1,-2-1,1-2,-2 0,0-3,-1 0,0-2,-2 0,0-2,32-34,-31 22,-2-1,-2-1,0-1,-3-1,-1-1,-2-1,-1 0,-3-2,12-54,-7 11,-5-1,-3 0,-2-140,-11 138,-3 1,-35-166,29 202,-2 1,-2 1,-2 0,-3 1,-1 1,-40-59,47 84,-2 0,0 1,-1 1,-1 1,-1 1,0 0,-1 1,-1 2,0 0,-28-12,-75-23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0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4 636,'-1'43,"-1"-31,2 0,-1 0,2 0,-1 1,2-1,0 0,0 0,5 13,-6-24,-1 1,2 0,-1-1,0 1,0-1,0 1,1-1,-1 0,1 1,-1-1,1 0,-1 0,1 0,0 0,-1 0,1 0,0-1,0 1,0-1,0 1,-1-1,1 0,0 1,0-1,0 0,0 0,0-1,0 1,0 0,0-1,0 1,-1-1,1 1,0-1,2-1,9-3,-1-1,0 0,21-14,-33 20,42-31,-2 0,0-3,34-39,100-125,-125 140,24-30,-15 17,113-109,-148 164,-14 13,-7 7,-12 12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0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1,'-2'0,"0"1,0-1,-1 1,1 0,0 0,0 0,0 0,0 0,0 1,0-1,0 1,1-1,-1 1,1-1,-1 1,1 0,-1 0,1 0,0 0,0 0,0 0,0 0,-1 4,-17 56,18-61,-1 14,-1 0,2 0,0 0,0 1,2-1,0 0,1 0,0 0,1 0,1 0,0-1,1 0,0 1,1-2,1 1,1-1,13 20,-12-22,-1 0,2-1,-1 0,1 0,1-1,-1-1,2 0,-1 0,1-1,0-1,1 0,-1 0,1-1,0-1,1 0,-1-1,1 0,-1-1,26 0,-3-4,0-1,-1-2,0-2,0-1,34-12,-20 2,-1-2,83-46,-55 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4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40 134,'-2'-18,"1"0,-2 0,-1 0,-10-32,14 50,0 0,0-1,0 1,0-1,0 1,0-1,0 1,0-1,0 1,0-1,0 1,0 0,-1-1,1 1,0-1,0 1,0 0,-1-1,1 1,0-1,-1 1,1 0,0-1,-1 1,1 0,0 0,-1-1,1 1,-1 0,1 0,-1 0,0-1,-4 17,2 30,3 75,32 240,-6-148,-13-93,43 183,8-18,-58-250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3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7 272,'-7'0,"18"0,34-7,48-2,56-13,42-2,35 3,12-9,-14 1,-32 6,-42 6,-33-7,-23 0,-41 5,-50 6,-25 4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3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622 137,'12'-27,"-1"-1,9-35,-20 63,1 0,-1-1,0 1,1-1,-1 1,0 0,0-1,1 1,-1-1,0 1,0-1,0 1,0-1,0 1,0-1,0 1,0-1,0 1,0-1,0 1,0-1,0 1,0-1,0 1,0-1,0 1,-1-1,1 1,0-1,0 1,-1-1,1 1,0 0,-1-1,1 1,0 0,-1-1,1 1,-1 0,1-1,0 1,-1 0,0-1,-25 16,-202 205,134-124,-140 139,220-223,5-4,-1 1,1 0,-15 19,23-26,-1 0,1 0,0 0,-1 0,1 1,0-1,1 0,-1 0,0 1,1-1,-1 0,1 1,-1-1,1 1,0-1,0 0,0 1,1-1,-1 1,0-1,1 0,0 1,-1-1,1 0,0 0,0 1,2 1,3 3,0 0,0 0,1-1,0 0,0 0,1 0,0-1,0 0,0-1,11 5,17 5,43 12,-62-21,266 71,31 10,-269-72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4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7,'0'-7,"0"12,0 24,0 21,0 15,0 10,0 5,0 10,0-5,0-10,0-10,-6-18,-3-29,1-37,1-37,3-7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4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2 235,'0'-32,"-1"17,1-1,0 1,2-1,5-29,-6 41,1-1,0 1,0 0,0-1,0 1,1 0,-1 0,1 0,0 1,1-1,-1 1,0-1,1 1,0 0,0 1,0-1,0 1,0-1,0 1,7-2,3-1,1 1,0 0,0 1,1 1,-1 0,0 1,1 0,-1 2,1-1,-1 2,0 0,29 9,-35-9,-1 1,1 0,-1 1,0 0,0 0,0 1,-1 0,1 0,-1 1,-1-1,1 2,-1-1,0 1,0 0,-1 0,0 1,0-1,-1 1,0 0,0 0,-1 1,0-1,3 16,-3-9,-2-1,0 1,-1-1,-1 1,0 0,-1-1,0 0,-1 1,-1-1,0 0,-7 15,-9 15,-2-2,-29 42,6-8,41-70,0 0,1 1,0-1,0 1,1 0,-1 0,2 0,-1 0,1 0,0 0,0 1,1-1,1 14,1-14,-1-1,2 1,-1-1,1 0,0 0,0 0,1-1,-1 1,1-1,1 0,-1 0,1 0,-1 0,1-1,6 4,-6-4,13 10,-1-1,-1 2,0 1,-1 0,14 18,-27-30,1 0,-1-1,1 1,-1 0,-1 0,1 0,0 1,-1-1,0 0,0 1,0-1,-1 0,1 1,-1-1,0 1,0-1,-1 1,0-1,1 1,-1-1,-1 0,1 0,0 1,-1-1,0 0,0 0,0 0,-1-1,0 1,1 0,-6 4,-15 13,-1-2,-1 0,0-2,-1 0,-1-2,-46 18,56-25,-10 6,-1-3,0 0,-38 8,46-17,15-8,24-18,23-14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5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1 235,'6'0,"23"0,26-13,24-5,18 1,6-3,-2 1,-10 4,-22-1,-22-12,-26-1,-23-3,-11 5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5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18,'0'-13,"0"9,0 24,7 30,2 26,0 20,-3 13,-1 2,-2-5,-1-13,-1-11,-1-4,-1-17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5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272 39,'0'-2,"0"1,1-1,-1 0,0 1,0-1,-1 0,1 1,0-1,0 0,-1 1,1-1,-1 0,0 1,1-1,-1 1,0-1,0 1,0 0,0-1,0 1,0 0,-2-2,1 2,1 1,0 0,-1-1,1 1,-1 0,1 0,-1 0,1 1,-1-1,1 0,-1 0,1 1,0-1,-1 1,1-1,0 1,-1 0,1-1,0 1,-2 1,-7 6,0-1,1 2,0-1,1 1,-10 12,0 6,1 0,1 2,2-1,0 2,2 0,-10 38,7-9,2 0,-7 87,18-128,1-1,1 1,1-1,5 34,-4-43,0-1,0 0,0 0,1 0,0-1,0 1,1-1,0 0,0 0,1 0,-1 0,1-1,0 1,9 6,-2-4,0 0,1-1,0-1,0 0,1 0,0-1,0-1,24 4,12 0,59 0,-83-7,-25-1,258 3,-233-5,1-1,-1-1,0-2,-1 0,1-1,-1-2,40-20,7-16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2:16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1515,'-7'-7,"-2"5,0 16,2 25,16 13,5 11,15-5,9-13,30-34,71-78,124-94,131-107,58-100,-48-108,-92 28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3:31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0,'0'2391,"0"-2377,0-1,1 1,0-1,1 0,1 0,0 0,6 17,-6-25,-1-1,1 1,-1-1,1 1,0-1,1 0,-1 0,1 0,0-1,0 1,0-1,0 0,1 0,-1 0,1-1,0 0,-1 0,1 0,0 0,1-1,8 2,38 3,-1-3,1-2,63-7,-13 1,158 3,-108 5,290-35,-432 30,0 0,0 0,0-1,-1 0,0-1,1 0,-1 0,-1-1,1 0,-1-1,0 0,0 0,0-1,8-9,11-18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3:32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1,'1'6,"0"0,0 1,0-1,1 0,0 0,2 6,7 25,-1 23,27 139,20 132,-32-159,17 1,-7-37,-23-80,0-5,7 84,-14-101,0 0,3-1,11 34,9 39,-27-101,19 93,12 143,-26-181,26 113,-17-109,9 100,-21-137,-2-1,-1 0,-1 0,-7 40,6-56,-1-1,0 0,0 1,-1-2,0 1,-1 0,1-1,-2 0,1 0,-1 0,-1-1,1 0,-1 0,0-1,-1 1,-8 5,-7 1,1-1,-2-1,0-1,0-1,0-1,-1-1,-1-1,-35 4,-170 13,-17-12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5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0,'0'7,"0"15,0 17,0 15,0 13,0 7,7 5,2 1,0-5,4-9,1-23,-3-25,-3-28,-2-34,-3-8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3:33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9 215,'0'-13,"-6"-5,3 1,17 4,25-4,27 2,21 4,17-11,-4-1,-12 4,-7 5,-4 4,4 5,-5 2,-8 2,-16-5,-17-1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3:34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87,'7'0,"22"0,13 0,12 0,4 0,11 0,9 0,3 0,1 0,1 0,-1-13,-8-5,-10 1,-15-3,-17 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3:34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7 159,'-6'-7,"10"-1,19-14,25-2,17 2,18 5,15 6,11 5,6-4,4 0,-5 1,-16 3,-10 2,-28 2,-23 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5:42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1091,'9'0,"-1"-1,1-1,-1 0,1 0,8-4,25-5,71-7,-46 9,-1-3,110-34,36-43,-163 67,1 2,0 2,2 2,-1 2,105-13,179-10,-276 26,92-30,-91 22,81-14,87-17,-38 7,-76 25,163-3,119 21,-205 2,-134-5,0-3,102-22,34-6,-82 29,0 5,180 21,-231-15,-12 0,1-3,-1-2,1-2,76-12,157-21,-128 18,14 7,5 0,-121 1,50-16,-51 10,59-6,50 8,202 12,-161 4,-17-3,556-18,-313-37,279-27,-214 74,-354 8,-61-5,-1-3,94-21,95-9,-15 19,251-7,-250 27,213-4,-295-15,-83 5,-37 7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1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0 246,'7'0,"8"0,16-13,8-5,5-12,8-1,2-3,5 6,-8-7,-5 4,-11 6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1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1,'0'13,"0"18,7 17,2 7,6 7,1 1,4-5,-2-6,-3 3,9-3,0 4,3 13,-4 0,-11-11,-9-15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1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0 308,'13'-13,"25"-18,12-10,4 1,7-11,-1 2,-10 3,-14 9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2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4 509,'-1'59,"-1"-34,2-1,0 0,2 1,6 35,-8-59,0 0,0 0,1 0,-1 0,0-1,0 1,0 0,1 0,-1 0,0 0,1 0,-1 0,1-1,-1 1,1 0,0 0,-1-1,1 1,0 0,-1-1,1 1,0-1,0 1,-1-1,1 1,0-1,0 1,0-1,0 0,0 1,1-1,-1-1,1 1,0-1,-1 0,1 0,-1 1,1-1,-1 0,1-1,-1 1,0 0,1 0,-1-1,0 1,2-3,4-6,-1-1,0 1,9-23,-8 10,-1 0,-2 0,3-27,-5 28,1 0,1 0,11-32,-14 52,-1-1,1 1,0 0,0 0,0-1,0 1,1 0,-1 0,1 0,-1 1,1-1,0 0,-1 0,1 1,0-1,0 1,3-2,-3 3,-1-1,1 1,0 0,-1 0,1 0,0 0,-1 0,1 0,0 0,-1 0,1 1,0-1,-1 1,1-1,0 1,-1 0,1-1,2 3,7 5,-1 1,0 0,0 1,-1 0,9 13,9 7,-26-28,1-1,-1 1,1-1,-1 0,1 1,0-1,0 0,0 0,-1 0,1 0,0 0,0-1,1 1,-1-1,0 1,0-1,4 1,-5-2,0 1,0-1,0 1,1-1,-1 1,0-1,0 0,0 1,0-1,0 0,0 0,-1 0,1 0,0 0,0 0,0 0,-1 0,1 0,-1 0,1 0,0-3,2-7,0 0,-1 0,-1 0,0 0,0-12,-1 20,-1-61,-1 43,1-1,2 1,0-1,5-26,-5 43,1 0,-1 0,1 0,0 0,0 0,0 0,1 1,-1-1,1 1,0 0,1 0,-1 0,1 0,-1 1,1-1,0 1,0 0,1 0,-1 1,1-1,-1 1,9-3,-4 3,1 0,-1 0,1 1,-1 0,1 1,-1 0,1 1,-1 0,1 0,-1 1,0 0,1 1,-1 0,0 0,-1 1,1 0,-1 1,1 0,-1 0,-1 0,1 1,12 14,-11-13,-2 1,1 1,-1-1,0 1,-1 0,0 1,0-1,-1 1,0 0,-1 1,0-1,-1 1,0-1,-1 1,0 0,-1 0,0 0,0 1,-2 16,1-26,-1 0,1 0,-1 1,0-1,1 0,-1 0,0 0,0 0,0 0,-1 0,1 0,0-1,-1 1,1 0,-3 1,3-2,0-1,0 0,1 1,-1-1,0 0,0 0,0 0,0 1,1-1,-1 0,0 0,0-1,0 1,0 0,1 0,-1 0,0 0,0-1,0 1,1 0,-1-1,0 1,0-1,1 1,-1-1,0 1,1-1,-1 1,0-1,1 0,-1 1,1-1,-1 0,1 1,0-1,-1 0,1 0,0 0,-1 1,1-1,0 0,0-1,-6-11,1-1,1 0,0 0,1-1,1 1,0-1,0-19,7-111,-2 105,4-59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2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25,'0'-14,"0"3,0 17,0 19,0 20,0 15,7 11,2 13,12 6,4-6,3-4,-2-9,7-10,-2-1,-19-6,-19-11,-8-13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3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1 407,'0'-7,"0"-15,13-18,18-8,17-9,14-2,16-4,1 2,-12 12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5.5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10 151,'0'-7,"0"0,1 0,0 1,0-1,1 0,0 1,0-1,1 1,-1 0,1-1,1 1,-1 1,1-1,0 0,0 1,1 0,0 0,10-8,-11 10,0 0,1 0,-1 0,1 1,0 0,0 0,0 0,0 0,0 1,0 0,1 0,-1 0,0 1,0 0,1 0,-1 0,0 1,1-1,-1 1,0 1,0-1,0 1,0-1,8 6,-7-4,0 1,0 1,0-1,-1 1,0 0,0 0,0 1,0 0,-1-1,0 1,0 1,-1-1,0 1,0-1,0 1,-1 0,0 0,0 0,-1 0,1 14,-1-8,0-1,-1 0,-1 0,0 1,-1-1,0 0,-1 0,0 0,-1 0,0-1,-9 17,2-8,-1-1,-1-1,-1 0,0-1,-20 18,30-31,-1 1,1-1,-1 0,0 0,0-1,-1 1,1-1,-1-1,0 1,1-1,-1 0,0 0,0 0,-1-1,1 0,0 0,0-1,-1 0,1 0,0 0,0-1,-10-2,16 3,-1 0,0 0,1 0,-1 0,0 0,0 0,1-1,-1 1,0 0,1 0,-1-1,0 1,1 0,-1-1,1 1,-1-1,1 1,-1-1,1 1,-1-1,1 1,-1-1,1 1,0-1,-1 0,1 1,0-1,-1 0,1 1,0-1,0 0,0 1,0-1,-1 0,1 1,0-1,0 0,0 0,1 1,-1-1,0 0,1-1,0 1,0 0,0 0,0 0,0 0,1 0,-1 0,0 0,1 0,-1 0,0 0,1 1,-1-1,1 1,-1-1,1 1,-1-1,4 1,5-1,0 2,-1-1,1 1,0 0,0 1,-1 0,1 1,-1 0,0 0,1 1,-1 0,-1 1,15 10,5 4,-1 1,41 41,-1 6,-5-4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3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0 179,'13'6,"5"10,12 14,2 10,-6 11,-6 9,-7-17,-13-31,-6-29,-1-26,6-19,3-12,22 0,13 12,1 4,-7 12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3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81,'0'7,"0"15,0 10,6 0,16-5,11-8,6-20,-3-29,-8-24,-9 5,-7 23,7 17,7 16,6 7,18-12,-1-13,6-18,-7-4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4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9,'0'-7,"-7"5,-2 16,1 12,1 8,2 12,9 12,16-5,13-11,12-19,0-27,5-26,-6-21,-10-2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4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11,'-3'-1,"1"-1,-1 1,0 0,1 0,-1 0,0 0,1 0,-1 1,0-1,0 1,0 0,1 0,-1 0,0 0,0 0,0 1,0-1,1 1,-1 0,0 0,1 0,-4 1,3 1,0-1,1 1,-1-1,1 1,-1 0,1 0,0 0,0 0,1 0,-1 0,0 1,1-1,0 1,0-1,0 1,0-1,1 1,-1 4,0 16,0-1,1 1,2 0,0-1,8 30,36 119,-35-135,97 353,-104-419,-3-30,-4-12,0 12,6-74,-2 127,1 0,-1 0,1 0,0 0,0 0,0 0,1 1,0-1,0 1,1 0,-1-1,1 2,0-1,1 0,-1 1,1 0,0 0,0 0,0 1,0-1,1 1,-1 1,1-1,0 1,0 0,0 0,0 0,12 0,-9 0,0 1,0 0,0 1,-1 0,1 0,0 1,0 0,0 1,-1 0,1 0,-1 1,1 0,-1 0,0 1,0 0,-1 1,1 0,-1 0,0 0,8 9,-6-3,0 2,-1-1,0 1,-1 1,0-1,-1 1,-1 0,7 29,-3 3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4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1,'0'26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5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3,'-7'-3,"-8"13,-3 10,3 16,17 0,14-19,12-12,14-8,6-2,9-1,1-6,-9-1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6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94 332,'2'41,"2"0,2-1,2 0,2 0,1-1,2 0,31 63,-27-69,-14-31,-3-10,-5-16,-15-27,-53-95,52 108,1-1,1-1,2 0,-16-64,31 93,1 0,0 0,1 0,1-1,-1 1,2 0,-1 0,2 0,-1 0,7-14,-8 22,0-1,0 1,0 0,1 0,-1-1,1 1,0 0,0 1,0-1,0 0,1 1,-1-1,1 1,0-1,-1 1,1 0,0 0,0 1,0-1,1 1,-1-1,0 1,1 0,-1 0,0 0,1 1,-1-1,1 1,-1 0,1 0,-1 0,1 1,-1-1,1 1,-1-1,1 1,3 2,2 1,0 1,0 0,0 1,-1 0,0 0,0 0,0 1,-1 1,0-1,-1 1,0 0,0 1,0 0,-1-1,6 15,-5-10,-1-1,0 1,-1 0,0 0,-1 1,-1-1,0 1,-1-1,0 1,-1 0,-2 18,1-28,0 0,0-1,-1 1,1 0,-1 0,0-1,0 1,0-1,0 1,-1-1,0 0,1 0,-1 0,0 0,0-1,-5 4,7-5,-1 0,1-1,-1 1,1 0,-1-1,1 1,-1-1,0 1,1-1,-1 0,0 0,1 1,-1-1,0 0,1-1,-1 1,1 0,-1 0,0-1,1 1,-1-1,1 1,-1-1,1 0,-1 0,1 1,-1-1,1 0,0 0,0 0,-1-1,1 1,0 0,0 0,0-1,0 1,0 0,1-1,-1 1,0-1,0-2,-2-2,1 0,1 0,-1 0,1-1,0 1,0 0,0-1,1 1,0-1,1 1,-1 0,3-8,23-79,-22 81,3-9,1 0,0 1,2 0,16-25,-21 38,1-1,-1 1,1 0,0 1,1-1,-1 1,1 1,1-1,-1 1,1 0,-1 1,2 0,11-5,-15 8,-1 1,1-1,-1 1,1-1,-1 1,1 1,-1-1,1 1,-1-1,1 1,-1 0,0 1,0-1,1 1,-1 0,0 0,0 0,-1 1,1-1,0 1,-1 0,0 0,1 0,-1 0,4 6,5 7,-1 0,0 0,-1 1,12 27,-11-19,-3-10,-1 1,0-1,-1 1,-1 1,6 32,-12-32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6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32,'-6'0,"3"0,17 0,12-14,1-3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7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0 156,'7'20,"1"20,20 16,12 19,-1 10,6 10,-4 2,4-8,-6-6,-9-5,-10-28,-9-23</inkml:trace>
  <inkml:trace contextRef="#ctx0" brushRef="#br0" timeOffset="1">77 194,'0'-19,"0"-14,0-8,13 3,18 9,17 8,7 8,-6 20,-11 22,-12 19,-17 8,-11 2,-24-10,-21 7,-10-5,6-12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7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1132,'0'-9,"1"0,1 0,0 0,5-15,4-18,-8 25,9-75,-11 85,-1 1,0-1,0 1,0-1,-1 1,0-1,0 1,-1 0,0-1,-5-10,7 16,0 1,0-1,-1 1,1-1,0 1,-1-1,1 1,0-1,-1 1,1 0,0-1,-1 1,1-1,-1 1,1 0,-1-1,1 1,-1 0,1 0,-1 0,1-1,-1 1,1 0,-1 0,1 0,-1 0,1 0,-1 0,0 0,1 0,-1 0,0 0,-13 15,-2 28,11-24,1 1,1 0,1 0,0 0,3 33,0-45,0 0,0-1,1 1,0 0,0-1,1 0,7 14,-8-17,0-1,0 0,1 0,-1 0,1 0,0 0,0 0,0-1,1 1,-1-1,0 0,1 0,0 0,-1 0,1-1,4 2,-2-2,0 0,-1-1,1 1,0-1,0-1,-1 1,1-1,0 0,-1 0,1 0,-1-1,1 0,-1 0,0 0,1-1,-1 0,-1 0,1 0,0 0,6-7,2-2,0-1,-1 0,-1-1,0 0,14-25,-9 8,-1 0,-2-2,-1 1,-2-2,-1 1,9-62,-8 4,-3-124,-7 159,-2 0,-3 0,-3 1,-25-97,18 113,15 39,0 0,0-1,0 1,0 0,0-1,0 1,0 0,0 0,0-1,0 1,0 0,0-1,0 1,0 0,0 0,-1-1,1 1,0 0,0-1,0 1,0 0,-1 0,1 0,0-1,0 1,-1 0,1 0,0 0,0 0,-1-1,1 1,0 0,0 0,-1 0,1 0,0 0,-1 0,1 0,0 0,-1 0,1 0,0 0,0 0,-1 0,1 0,0 0,-1 0,1 0,0 0,0 0,-1 0,1 1,0-1,-1 0,1 0,0 0,0 0,0 1,-1-1,1 0,0 0,0 1,0-1,-1 0,1 0,0 1,0-1,0 0,0 1,-6 25,3 23,1 1,3-1,1 0,3 1,2-1,2-1,3 0,1 0,32 74,-38-105,1-1,1 0,0-1,1 0,0 0,2-1,-1-1,20 17,-26-25,0-1,0 0,1-1,-1 1,1-1,0 0,0 0,1-1,-1 0,0 0,1 0,-1-1,1 0,-1 0,1-1,0 0,-1 0,1 0,-1-1,1 0,-1-1,1 1,-1-1,1 0,7-4,-7 2,0 0,0 0,0 0,-1-1,0 0,0 0,0-1,-1 1,0-1,0 0,0-1,6-10,-1-5,0 0,12-41,-18 49,0 0,0 0,2 0,0 1,0 0,1 0,1 0,0 1,18-20,-24 30,0 0,1 0,-1 0,1 1,0-1,-1 1,1 0,0-1,0 1,0 0,0 1,0-1,0 0,0 1,0 0,0 0,0 0,0 0,0 0,5 1,21 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1:25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0,'0'13,"0"18,14 24,3 15,0 9,-3-1,2-2,6-14,-2-30,-3-20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8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10,'-7'0,"-1"-7,6 5,4 2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8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1 200,'0'13,"-1"14,1-1,2 0,1 1,9 39,-5-50,1-15,7-25,-4 5,-6 13,0 1,1 0,-1 0,1 1,0-1,0 1,0 0,1 1,-1-1,1 2,9-4,13-3,45-7,11-3,-75 16,0 0,-1-1,1 0,-1-1,0 0,0 0,-1-1,0 0,0-1,12-12,-15 12,0 1,-1-1,0 0,0-1,-1 1,1-1,-2 1,1-1,-1 0,0 0,-1 0,0 0,1-15,-2 18,0-1,0 0,0 1,-1-1,0 0,0 1,0-1,-1 1,1-1,-5-7,6 13,0 0,0-1,0 1,0 0,-1-1,1 1,0 0,0 0,0-1,0 1,0 0,-1 0,1 0,0-1,0 1,-1 0,1 0,0 0,0-1,-1 1,1 0,0 0,0 0,-1 0,1 0,0 0,-1 0,1 0,0 0,0 0,-1 0,1 0,0 0,-1 0,1 0,0 0,-1 0,1 0,0 0,0 0,-1 0,1 0,0 1,-1-1,-7 16,2 22,5-35,1 1,0 0,0-1,0 1,1-1,-1 1,1 0,0-1,0 1,0-1,1 0,-1 1,1-1,-1 0,1 0,0 0,0 0,1 0,-1-1,1 1,-1 0,1-1,0 0,0 0,0 0,0 0,0 0,0-1,1 1,-1-1,0 0,1 0,-1 0,1 0,-1-1,1 1,0-1,-1 0,5 0,7-2,0 1,0-2,-1 0,1 0,-1-1,0-1,0-1,15-8,44-27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49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15,'0'-6,"-14"-3,-3 21,0 41,3 38,5 30,9 22,5 5,16-8,3-15,12-16,-1-19,-6-18,-9-29,-6-20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5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1 499,'0'-6,"0"-10,0-8,0-13,6 0,16-1,11 6,6-5,10-8,3-5,6 7,-6 4,-7 8,-9-3,-12 4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5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25,'0'-14,"0"3,0 23,6 9,3 22,-1 9,12 3,3 5,3-7,-2 7,2 0,9-17,-1-29,-7-17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5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0,'-2'0,"1"1,0-1,0 0,0 1,-1 0,1-1,0 1,0-1,0 1,0 0,0 0,0 0,0 0,0 0,1 0,-1 0,0 0,1 0,-1 0,0 0,1 0,-1 0,0 2,-10 35,8-27,-5 13,2 0,0 1,2-1,0 1,2 0,1 33,1-52,0 1,1-1,0 0,0 1,1-1,-1 0,1 0,1 0,-1 0,1 0,0-1,1 1,-1-1,1 1,0-1,0-1,0 1,1 0,0-1,0 0,0 0,0-1,1 1,-1-1,1 0,0-1,0 1,0-1,7 1,-8-1,-1-2,1 1,0 0,-1-1,1 0,0 0,-1 0,1 0,0-1,-1 0,1 0,-1 0,1-1,-1 1,1-1,-1 0,0 0,0-1,0 1,0-1,-1 0,1 0,-1 0,1-1,-1 1,0-1,0 1,-1-1,1 0,-1 0,0-1,0 1,0 0,-1-1,1 1,-1-1,0 1,0-1,-1 1,1-1,-1 0,0 0,-1 1,1-1,-1 0,0 1,0-1,0 1,0-1,-1 1,0 0,0-1,0 1,0 0,-1 0,-3-3,-31-33,-4 4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6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5 183,'-2'44,"1"-24,0 0,1 0,1 1,6 28,-7-46,1 0,0 1,0-1,0 0,0 1,0-1,1 0,0 0,-1 0,1 0,0-1,1 1,-1 0,0-1,1 0,-1 1,1-1,0 0,0 0,0 0,0-1,0 1,0-1,0 0,1 0,-1 0,0 0,1 0,-1-1,1 1,4-1,-2 0,0 0,0-1,0 0,0 0,-1 0,1-1,0 1,0-1,-1-1,0 1,9-6,-1-1,0-1,21-21,-6 4,-26 26,0 0,0 0,0 0,1 0,-1 0,0 1,1-1,-1 1,1-1,-1 1,1 0,-1 0,1 0,-1 0,1 1,-1-1,0 1,1-1,-1 1,0 0,1 0,-1 0,0 0,3 2,28 6,-27-8,-1-1,1 0,0 0,0 0,-1-1,1 0,0 0,-1 0,1-1,-1 1,1-2,-1 1,0 0,0-1,0 0,0 0,0-1,-1 1,4-5,-2 1,-1 1,0-2,0 1,-1 0,0-1,-1 0,0 0,0 0,0 0,-1 0,0 0,0-10,-1 11,0-1,0 1,-1 0,0-1,-1 1,0 0,0-1,0 1,-1 0,0 0,0 0,-1 0,0 0,0 1,-1-1,0 1,0 0,0 0,-1 0,0 1,0 0,-9-8,-28-17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7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199 540,'0'-2,"0"1,-1 0,1 0,-1-1,1 1,-1 0,1 0,-1 0,0-1,0 1,1 0,-1 0,0 0,0 0,0 1,0-1,0 0,0 0,-1 0,1 1,0-1,0 1,0-1,-1 1,1-1,0 1,-1 0,1 0,0-1,-1 1,1 0,0 0,-1 0,1 0,0 1,-1-1,0 1,-5-1,1 1,0-1,0 2,0-1,0 1,-11 4,9-1,0 2,0-1,0 1,1 0,0 0,0 1,1 0,0 1,0-1,1 1,0 0,0 0,1 1,-5 18,7-23,1 1,0-1,0 1,0-1,1 1,0-1,0 1,0 0,1-1,0 1,0-1,3 9,-3-11,1 1,0-1,0 0,0 1,0-1,1 0,-1-1,1 1,0 0,0-1,0 0,0 1,0-1,0 0,1 0,-1-1,0 1,1-1,0 0,3 1,1-1,0 0,-1 0,1-1,0 0,0 0,-1-1,1 0,0 0,-1-1,1 0,-1 0,0-1,1 0,-1 0,0-1,-1 1,1-2,-1 1,0-1,0 0,6-6,8-9,0 0,-2-2,0 0,21-35,-25 33,-1 0,-1-1,-1 0,-1-1,-1 0,7-35,-13 47,-1-1,0 0,-1 0,-1 0,0 1,-1-1,0 0,-1 0,-1 0,0 1,-1 0,-1 0,-6-15,10 28,1-1,-1 1,1-1,-1 1,0 0,1-1,-1 1,0 0,0-1,0 1,0 0,0 0,0 0,-1 0,1 0,0 0,0 0,-1 0,1 1,0-1,-1 0,-1 0,2 2,0-1,0 1,0-1,0 1,0 0,0-1,0 1,0 0,0-1,0 1,0 0,1 0,-1 0,0 0,1 0,-1 0,1 0,-1 0,1 0,-1 0,1 2,-4 10,0 0,2 0,-3 24,3-13,2-1,0 1,7 42,-6-59,0-1,0 0,0-1,1 1,0 0,1 0,-1-1,1 1,0-1,0 0,1 0,0 0,-1 0,2-1,-1 1,0-1,1 0,0-1,10 7,-12-9,-1 0,1 0,0 0,1 0,-1-1,0 1,0-1,0 0,0 0,0 0,0-1,1 1,-1-1,0 1,0-1,0 0,0 0,4-2,6-4,-1 0,0-1,11-10,32-17,-16 16,74-48,-26 13,-80 50,0 0,-1-1,1 1,-1-1,0 0,-1-1,1 1,-1-1,0-1,0 1,-1 0,0-1,0 0,-1 0,1 0,-2-1,1 1,-1-1,0 1,0-1,-1 0,0 0,-1 1,0-1,0 0,0 0,-1 0,0 0,-1 1,-3-12,-12-33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7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64,'13'0,"32"-13,20-11,0-2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7:58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2961 1,'-13'0,"-38"26,-70 36,-67 41,-75 48,-100 79,-113 74,-69 51,24 11,102-56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4:15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8:14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1 364,'19'-7,"14"-1,8-21,16-11,6 1,-8 1,-13-7,-8-9,-9-2,-9 8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8:40.4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9 318,'-6'0,"4"-7,15-1,20-21,10-4,-1-11,4 3,-5-5,-2 5,-9 3,-9 8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29:51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0 286,'7'0,"8"-6,16-10,29-14,23-10,19-10,-2 2,-5-3,-18 7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0:04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7 302,'-6'0,"10"-7,18-15,26-10,17-14,5 2,-10 1,-1 8,-12 4,1 6,-9 8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0:23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1 355,'48'96,"-45"-90,0 0,0 0,0-1,1 1,0-1,0 0,0 0,0-1,1 1,9 6,-10-9,0 0,0 0,0 0,0-1,0 0,0 0,0 0,0 0,0-1,0 1,1-1,-1 0,0 0,0-1,1 1,-1-1,0 0,5-2,16-6,-1 0,-1-2,41-24,68-55,-73 48,346-222,-388 253,0 1,1 0,23-9,-3 6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0:32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0 171,'13'0,"18"0,24-20,22-20,11-16,-10 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0:33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1 110,'13'-7,"18"-15,23-17,4-2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2:17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0 524,'0'7,"27"-12,48-44,59-60,45-73,-7-4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02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0 240,'7'7,"8"22,9 12,13 0,14-20,12-41,-6-36,2-17,-10-1,-6 12,2 16,8 16,-6 13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16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0 291,'0'7,"0"15,0 10,0 7,7 10,2 10,0 1,4-9,14-20,15-35,21-44,13-33,13-23,-2-1,-8 5,-6 12,-7 22,-16 21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6:13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1 214,'0'-14,"0"3,0 16,6 21,3 12,6 0,21-7,17-21,20-20,10-27,-2-15,-1-11,-8 4,-9 7,-3 11,-11 20,-13 19,-14 11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19.0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1 659,'17'47,"-4"-1,19 51,-29-87,1-1,1 0,0-1,0 1,0-1,1 0,12 12,-17-18,1-1,0 1,0-1,0 0,0 1,0-1,0 0,1 0,-1-1,0 1,0 0,1-1,-1 1,0-1,1 0,-1 0,0 0,1 0,-1 0,1 0,-1-1,0 1,1-1,-1 0,0 0,0 0,3-1,6-4,-1 0,0-1,0 0,11-10,-15 12,202-177,73-60,-35 55,87-70,-309 236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34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7 282,'-6'0,"17"-6,27-16,20-4,14-11,7 1,-2-7,-8 4,4 2,-17 14,-18 11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34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0 183,'20'0,"20"-13,16-5,5-5,7 1,-3 4,1-8,3 0,-4 5,-13 6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37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8 224,'-7'0,"11"-7,19-2,11-13,7-2,10-11,3 0,-2 7,-9 1,2 6,-8 5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3:38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0 407,'14'-13,"17"-5,17-12,20-8,18-11,9 4,0-5,-8 7,0-3,-8 6,-17 17,-19 12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4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1,'1'0,"0"0,0 0,0 0,0 1,0-1,0 0,0 1,0-1,0 1,-1-1,1 1,0-1,0 1,0 0,-1-1,1 1,0 0,-1-1,1 1,-1 0,1 0,-1 0,1 0,-1-1,1 1,-1 0,0 0,1 0,-1 0,0 0,0 0,0 0,0 0,0 0,0 0,0 0,0 0,-1 2,-9 39,-3-20,-1-1,-1 0,-1-2,0 1,-2-2,-36 31,-23 24,76-72,1-1,-1 1,0 0,0 0,0 0,1 0,-1 0,0 0,1 0,-1 0,1 0,-1 0,1 0,-1 1,1-1,0 0,0 0,0 0,0 1,-1-1,2 2,-1-2,1 0,-1 0,1 0,0 0,-1-1,1 1,0 0,0 0,-1-1,1 1,0 0,0-1,0 1,0-1,0 1,0-1,0 1,0-1,1 0,8 3,1-2,-1 1,20-1,-24-1,8 0,8 0,1 1,-1 1,1 0,-1 2,24 7,-42-10,0 0,-1 0,1 1,0 0,-1-1,0 1,1 0,-1 1,0-1,0 0,0 1,0 0,-1 0,1 0,-1 0,1 0,-1 0,0 1,0-1,-1 0,1 1,-1 0,0-1,0 1,0 0,0 0,-1 0,1 0,-1 0,0-1,0 1,0 0,-1 0,0 0,1 0,-1 0,-2 4,-4 10,0-1,-1 0,-1 0,0-1,-2 0,0 0,0-1,-1-1,-1 0,-1 0,0-1,0-1,-2-1,1 0,-1-1,-1 0,0-2,0 0,-21 7,32-13,-1 0,0 0,0 0,0-1,0 0,0-1,0 0,0 0,0 0,0-1,0 1,-9-4,-12-11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5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1,'0'6,"0"17,0 16,0 22,0 14,0 8,0 3,0-1,0-7,0-4,0-8,0-8,0-21,0-24,0-26,0-12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5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39,'0'-7,"7"-1,14-1,19 3,14 1,-1 2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6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105 345,'1'-5,"0"0,0 0,0 1,1-1,0 0,0 1,0-1,1 1,-1-1,1 1,0 0,1 0,-1 1,0-1,9-6,20-27,-21 20,-1-1,0 0,-1 0,9-31,-16 43,-1 1,0 0,0-1,0 1,-1-1,0 1,0 0,0-1,-2-10,1 13,0 1,0-1,0 1,0-1,-1 1,1 0,-1-1,1 1,-1 0,0 0,0 0,1 0,-2 0,1 1,0-1,0 1,0-1,-1 1,1 0,-1 0,-2-1,0 1,0 0,1 0,-1 0,0 1,0 0,0 0,0 1,0-1,1 1,-1 0,0 0,0 1,1-1,-1 1,1 0,0 0,-1 1,1-1,0 1,0 0,0 0,-3 4,-2 1,0 0,1 1,0 0,0 1,1-1,1 2,-1-1,-4 12,7-13,1 0,0 0,0 1,0-1,2 1,-1 0,1-1,0 1,1 0,0 0,1 0,0 0,1-1,0 1,0 0,6 15,-4-17,0 0,1-1,0 1,0-1,0 0,1 0,0-1,0 0,1 0,0 0,0-1,0 0,1 0,-1-1,1 0,0 0,0-1,1 0,9 2,-7-2,0 0,0-1,0-1,1 0,-1 0,0-2,1 1,-1-1,0-1,1 0,-1 0,0-1,0-1,-1 1,1-2,18-10,4-12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6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9,0 14,0 13,0 11,0 9,0 5,0 4,0 0,0-5,0-10,0-2,0-6,0-25,0-39,0-17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6:14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1,'0'13,"0"11,0 9,0 4,0 10,7-3,15-10,31-23,19-20,11-9,5-21,0-4,-8-1,-10 6,-5 11,-13 9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17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6 119,'0'-4,"0"-1,1 0,0 1,0-1,0 1,0-1,1 1,0 0,0-1,0 1,0 0,1 0,0 1,-1-1,2 0,-1 1,0 0,0-1,1 2,0-1,0 0,0 1,0-1,0 1,0 0,0 0,9-2,2 0,1 0,-1 1,0 0,1 2,0-1,-1 2,19 1,-23 1,-1 0,0 1,-1 0,1 0,-1 1,1 0,-1 1,0 0,-1 0,1 1,-1 0,0 1,0 0,-1 0,0 0,0 1,-1 0,0 0,-1 1,1 0,-2 0,5 10,-5-11,0 0,-1 0,0 1,-1-1,0 1,0 0,0 0,-1 0,-1 0,1 0,-2 0,1 0,-1 0,0 0,-1-1,0 1,-1 0,0-1,0 1,0-1,-1 0,-1 0,1 0,-1-1,-7 9,1-6,0-1,-1 0,1-1,-2 0,1 0,-1-1,-1-1,1 0,-1-1,-27 6,30-8,-1-1,0 0,1 0,-1-2,0 1,0-1,0-1,0 0,1-1,-1 0,0-1,1 0,-19-9,-12-14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20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21 315,'-20'-3,"38"-5,43-4,147-38,-100 21,18-1,0 6,2 5,213-3,-291 19,0-2,-1-2,50-14,78-12,163 22,-220 11,160-20,-145 8,239 7,-208 7,-116-2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21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0,'26'3,"0"0,0 2,0 1,-1 1,1 1,26 13,36 10,-24-9,-1 3,78 42,-135-64,1 0,-1 1,0 0,-1 0,1 1,-1-1,0 1,0 0,0 0,0 1,-1 0,7 12,-10-15,1 1,-1-1,-1 1,1 0,0-1,-1 1,0 0,0-1,0 1,0 0,0 0,-1-1,0 1,1 0,-1-1,-1 1,1-1,-1 1,1-1,-1 0,0 0,0 0,0 0,-1 0,-4 5,-15 16,-2-2,0-1,-45 31,-92 46,54-35,64-39,4-5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26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1,'0'6,"0"16,0 11,0 6,-6 10,-3 3,0 0,2 3,2 7,2-1,1-4,2-25,0-19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28.7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55 100,'0'-4,"0"-1,1 1,0 0,0-1,0 1,0 0,0 0,1-1,0 1,0 0,0 1,1-1,-1 0,1 1,0-1,0 1,0 0,0 0,0 0,1 0,0 1,-1-1,1 1,0 0,0 0,0 0,0 1,1-1,-1 1,0 0,1 0,-1 1,5-1,-7 1,0 0,0 1,-1-1,1 0,0 1,0 0,-1-1,1 1,0 0,-1 0,1 0,0 0,-1 0,0 0,1 0,-1 0,1 1,-1-1,2 3,0 0,-1 1,0-1,0 1,0-1,0 1,-1 0,2 6,0 6,-1 0,-1 0,-1 23,-1-22,-1-1,-1 1,-1-1,0 1,-1-1,-1 0,0-1,-16 27,-5 3,-53 66,59-85,17-22,0 0,1 1,-1 0,1-1,0 1,0 0,-1 7,3-11,1-1,0 0,0 0,0 0,0 0,0 0,0 0,0 0,0 0,0 0,0 0,1 0,-1 1,1-1,-1 0,0 0,1-1,0 1,0 2,1-2,-1 0,1 0,-1 0,1 1,0-2,-1 1,1 0,0 0,0 0,0-1,0 1,-1-1,1 0,4 1,34 0,0-1,0-3,73-13,-80 11,-6 1,-14 3,-1 0,1-1,-1-1,1 0,-1-1,0 0,0-1,21-12,-15 0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0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142 182,'0'-7,"0"-1,0 0,1 1,0 0,0-1,1 1,0 0,0-1,1 1,0 0,0 1,1-1,0 1,0-1,0 1,1 0,0 1,0-1,0 1,1 0,0 0,0 0,0 1,0 0,1 1,0-1,10-3,-13 5,1 0,-1 1,1 0,0 0,-1 0,1 0,0 1,-1-1,1 1,0 1,0-1,-1 0,1 1,0 0,-1 0,1 1,6 2,-8-2,0 0,0 0,0 0,-1 0,1 1,0-1,-1 1,0 0,0-1,0 1,0 0,0 0,-1 0,1 0,-1 1,0-1,0 0,0 1,0-1,0 0,-1 1,0-1,0 1,0 5,-1 3,0 1,-1 0,-1-1,0 1,0-1,-1 0,-1 0,0 0,-10 15,3-7,-2 0,0-1,-1 0,-18 16,14-12,18-10,3-11,0 0,0-1,1 0,-1 1,1-1,-1 0,1 0,-1 0,1 0,0-1,-1 1,5-1,-1 2,0-1,-1 0,1 1,0 0,-1 0,1 1,-1 0,0-1,1 2,-2-1,1 1,0-1,-1 1,1 1,-1-1,0 1,-1-1,7 11,-6-7,-1-1,0 1,-1 0,1 0,-1 0,-1 0,0 0,0 1,0-1,-1 0,-2 17,0-13,0 1,0-1,-2 0,1 1,-1-2,-1 1,0 0,-1-1,0 0,-1 0,0-1,-1 0,0 0,0-1,-1 1,0-2,-13 10,12-12,-1-1,0 0,0 0,0-1,-1 0,0-1,1-1,-1 0,0 0,-14 0,20-2,0 0,0 0,0-1,0 0,0 0,0 0,0-1,0 0,0 0,0 0,1-1,-1 1,1-1,0-1,-1 1,2-1,-1 0,0 0,1 0,0-1,-4-5,-5-16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2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1,'-3'39,"-2"0,-2 0,-1 0,-2-1,-2 0,-21 47,14-36,-10 17,20-51,2 1,0-1,1 1,1 0,0 0,-5 34,10-48,0 0,0 0,1 1,-1-1,0 0,1 0,-1 1,1-1,0 0,0 0,0 0,0 0,0 0,0 0,1 0,-1 0,0 0,1-1,0 1,-1-1,1 1,0-1,0 0,0 1,0-1,0 0,0 0,0 0,0-1,0 1,1 0,3 0,7 1,1 0,-1-1,1-1,18-1,-17 1,-1 0,-1-1,1 0,-1-1,0-1,0 0,22-8,-30 9,-1 1,0-2,0 1,0 0,0-1,-1 0,1 1,-1-2,0 1,0 0,0-1,0 1,0-1,-1 0,1 0,-1 0,0 0,-1 0,1 0,-1-1,1 1,-1-1,0-4,-3-11,2 20,0 0,-1 0,1-1,0 1,0 0,-1 0,1 0,0 0,-1 0,1-1,0 1,-1 0,1 0,0 0,0 0,-1 0,1 0,0 0,-1 0,1 0,0 0,-1 0,1 0,0 0,-1 0,1 0,0 1,-1-1,1 0,0 0,-1 0,1 1,-2 0,-1 1,1 0,0 0,0 0,0 0,1 0,-1 0,0 0,1 1,0-1,-1 1,0 2,-7 26,1 1,1 0,2 1,1 0,1 38,0-22,-9 50,4-67,0-17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3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192 24,'0'-1,"1"-1,-1 1,0 0,0-1,-1 1,1 0,0 0,0-1,-1 1,1 0,-1 0,1-1,-1 1,1 0,-1 0,0-1,0 2,1-1,-1 1,1 0,0 0,-1 0,1 0,-1-1,1 1,-1 0,1 0,-1 0,1 0,-1 0,1 0,-1 0,1 0,0 0,-1 0,1 1,-1-1,1 0,-1 0,1 0,-1 1,1-1,0 0,-1 0,0 1,-2 2,0 0,-1 0,1 0,0 0,1 1,-1 0,0-1,-2 7,-22 46,2 1,-21 73,45-130,1 1,0-1,0 0,-1 1,1-1,0 0,0 1,0-1,-1 0,1 1,0-1,0 0,0 1,0-1,0 1,0-1,0 0,0 1,0-1,0 1,0-1,0 0,0 1,0-1,0 1,0-1,0 0,0 1,1-1,-1 1,0-1,0 0,0 1,1-1,-1 0,0 0,0 1,1-1,-1 0,0 1,1-1,-1 0,0 0,1 0,-1 1,1-1,-1 0,0 0,1 0,-1 0,0 0,1 0,-1 0,1 0,-1 0,1 0,-1 0,0 0,1 0,-1 0,1 0,-1 0,0 0,1-1,34-17,-10 5,-20 11,0 0,1 1,-1-1,0 1,1 1,0-1,-1 1,1 0,-1 0,1 0,0 1,10 2,-12-1,-1-1,1 1,-1 0,1 0,-1 0,0 0,1 1,-1-1,-1 1,1 0,0 0,-1 0,1 0,-1 0,0 1,0-1,0 1,0 0,1 5,1 1,-1 0,0 0,0 0,-1 0,-1 1,0-1,0 1,-1 0,0-1,-1 1,-2 13,1-19,1 1,-1-1,0 1,-1-1,1 0,-1 0,0 0,0 0,-1-1,0 1,1-1,-1 0,-1 0,1 0,-1-1,1 0,-1 1,0-1,0-1,0 1,-1-1,-7 2,-12 4,-1-3,-51 7,29-10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3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42,'0'-6,"13"-3,18 0,23 2,17 2,8 2,-2 1,-14 2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5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0,'-12'0,"0"1,1 0,-1 0,1 1,-1 1,1-1,0 2,0 0,1 0,-1 1,1 0,0 1,0 0,0 1,1 0,-13 13,8-5,2 0,0 2,0-1,2 1,0 1,1 0,0 0,-10 36,-3 8,11-31,0 0,-7 40,16-60,1-1,0 0,0 1,1-1,1 1,0-1,0 1,1-1,0 1,1-1,4 11,-4-15,0-1,1 0,-1 0,1-1,0 1,0-1,0 0,1 0,0 0,-1 0,1-1,0 0,1 0,-1 0,1-1,-1 0,1 0,0 0,0-1,-1 1,11-1,8 2,0-1,0-1,47-5,-62 2,1 0,-1-1,0 1,-1-2,1 1,0-1,-1-1,0 0,0 0,9-8,-13 11,-1 0,1-1,-1 0,0 0,0 0,0 0,-1 0,1-1,-1 1,0-1,0 0,0 1,0-1,0 0,-1 0,0 0,0 0,0-1,0 1,-1 0,0 0,1 0,-1-1,-1-3,-1 4,1 1,-1 0,0 0,0-1,0 1,0 0,0 1,-1-1,0 0,1 1,-1-1,0 1,0 0,0 0,0 0,-1 1,1-1,0 1,-1-1,1 1,-7-1,-8-2,0 0,-33-1,0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1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481 13,'0'0,"0"-1,0 1,0-1,0 1,0-1,0 1,0-1,0 1,0-1,-1 1,1-1,0 1,0-1,-1 1,1 0,0-1,0 1,-1-1,1 1,-1 0,1-1,0 1,-1 0,1-1,-1 1,1 0,0 0,-1-1,1 1,-1 0,1 0,-1 0,0-1,-23 4,-21 16,3 7,2 2,1 1,1 3,-54 57,69-63,23-26,0 0,0 0,1-1,-1 1,0 0,0 0,1 0,-1 0,0 0,0 0,1 0,-1-1,0 1,1 0,-1 0,0 0,0 0,1 0,-1 0,0 0,1 0,-1 1,0-1,0 0,1 0,-1 0,0 0,0 0,1 0,-1 0,0 1,0-1,1 0,-1 0,0 0,0 1,0-1,1 0,-1 0,0 0,0 1,0-1,0 0,0 1,1-1,-1 0,0 0,0 1,0-1,0 0,0 0,0 1,0-1,0 0,0 1,0-1,0 0,0 0,0 1,0-1,0 0,-1 1,1-1,0 0,0 0,0 1,0-1,-1 0,32-8,-24 5,20-5,2 1,-1 1,1 2,-1 1,1 1,0 1,33 4,-52-2,1 1,-1 0,1 1,-1 0,0 1,0 0,-1 0,1 1,15 11,-18-11,-2 0,1 1,0 0,-1 0,0 0,-1 0,1 1,-1 0,0 0,-1 0,0 0,0 0,0 1,2 13,-4-14,0 0,0 0,-1 0,1 1,-2-1,1 0,-1 0,0 0,0 1,-1-1,0 0,-1-1,-5 13,3-8,-2-1,0 0,0 0,-1-1,0 1,0-2,-16 13,0-3,-2-1,1-1,-2-1,0-1,-51 17,56-24,-1 0,0-1,0-1,0-2,-31 2,47-4,0-1,0 0,0-1,0 0,0 0,0 0,0-1,1 0,-1 0,1 0,-1-1,1 0,0 0,0-1,0 0,0 0,1 0,0-1,0 0,0 0,-6-8,9 11,1 0,0 0,0 0,-1 0,1 0,1-1,-1 1,0 0,0-1,1 1,0 0,-1-1,1 1,0-1,0 1,0-1,0 1,1 0,-1-1,1 1,-1 0,1-1,0 1,0 0,2-5,1 3,-1-1,1 1,0 0,0 0,0 0,0 1,1-1,0 1,-1 0,7-2,35-15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7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3,'69'-1,"-21"0,63 5,-105-3,1 1,-1-1,0 1,0 0,-1 0,1 0,0 1,-1 0,1 0,-1 1,0-1,0 1,-1 0,1 0,-1 1,0 0,0-1,0 1,-1 1,1-1,-1 0,0 1,-1-1,0 1,0 0,0 0,0 0,0 8,3 17,-1 0,-2 0,-1 1,-4 40,2-51,-3 10,-1-1,-2 0,-1-1,-1 0,-15 34,12-31,1-4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7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0 140,'0'-14,"14"-3,23-7,20 1,13-8,-5 1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38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382 232,'1'-36,"0"21,-1 0,0 0,-1 0,-4-20,3 30,1 1,-1-1,1 1,-1 0,-1-1,1 1,0 0,-1 0,0 0,0 1,0-1,-1 1,1-1,-1 1,0 0,1 0,-9-3,4 1,0 1,0 1,-1-1,1 1,-1 1,0 0,0 0,0 0,0 1,0 1,0 0,0 0,0 0,0 1,0 1,0 0,0 0,-13 5,15-4,0 1,0-1,0 2,0-1,1 1,-1 0,1 0,1 1,-1 0,1 0,0 0,0 1,0-1,1 1,0 0,1 0,0 1,0-1,0 1,1 0,-2 9,2-5,1 0,0 0,0 0,1 0,1 0,0 0,1 0,0 0,1-1,0 1,1 0,0-1,1 0,6 11,10 13,1-2,51 59,-47-62,-1 1,37 62,-60-89,0 0,0 0,0 0,-1 0,1 1,-1-1,0 0,0 1,-1-1,1 0,-1 1,0-1,0 1,-1-1,1 1,-1-1,0 0,0 1,0-1,-1 0,1 0,-5 7,3-7,-1 1,0-1,0 1,0-1,-1 0,1 0,-1-1,0 0,0 1,0-2,-1 1,1 0,-1-1,1 0,-1-1,-11 3,8-2,0-1,0 0,-1-1,1 0,0 0,0-1,-1 0,1 0,0-1,0 0,0-1,1 0,-1 0,-11-7,16 7,1 1,-1-1,0 0,1-1,-1 1,1-1,0 1,0-1,1 0,-1 0,1 0,0 0,0-1,0 1,1 0,-1-1,1 1,0-1,0 0,1 1,-1-1,1 0,0 0,0 1,1-1,0 0,-1 1,2-1,-1 0,3-6,-1 1,1 0,1 1,0-1,0 1,0 0,1 0,1 1,0 0,0 0,11-10,2 1,1 1,46-27,-18 16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0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345 77,'0'-3,"0"0,0 1,0-1,-1 0,1 1,-1-1,0 1,0-1,0 1,0 0,0-1,0 1,-1 0,1 0,-1-1,0 1,1 1,-1-1,-3-2,0 0,1 1,-1 1,0-1,0 1,0 0,-1 0,1 0,0 1,-6-2,-2 1,0 1,1 0,-1 1,0 0,1 1,-1 1,-23 5,26-4,1 1,0-1,0 2,1-1,-1 2,1-1,0 1,0 0,1 0,-11 12,14-13,0-1,1 1,-1 0,1 1,0-1,0 1,0-1,1 1,0 0,0 0,1-1,-1 2,1-1,1 0,-1 0,1 0,1 12,-1-15,1 0,0 1,0-1,0 0,0 0,0 0,0 0,1 0,0 0,-1 0,1 0,0-1,0 1,1 0,-1-1,0 0,1 0,0 0,-1 0,5 2,-1-1,0-1,0 0,0 0,0 0,1-1,-1 1,0-2,1 1,-1-1,8 0,-2-1,0 0,-1-1,1 0,-1 0,0-2,0 1,0-1,0-1,0 0,-1-1,15-10,13-27,-38 44,0-1,0 0,0 0,0 0,0 1,0-1,0 0,0 0,0 1,0-1,0 0,0 0,0 1,0-1,0 0,1 0,-1 1,0-1,0 0,0 0,0 0,0 1,0-1,1 0,-1 0,0 0,0 0,0 1,1-1,-1 0,0 0,0 0,0 0,1 0,-1 0,0 0,0 0,1 1,-1-1,0 0,0 0,1 0,-1 0,0 0,0 0,1 0,-1-1,0 1,0 0,0 0,1 0,-1 0,0 0,0 0,1 0,-1 0,0-1,0 1,0 0,1 0,-1 0,0 0,0-1,0 1,0 0,0 0,1 0,-1-1,0 26,0-21,-8 262,7-248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1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0,'0'14,"0"10,-7 9,-2 11,1 12,1 3,2-2,2 2,14-14,6-16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1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12,'-5'-4,"-6"10,-12 16,21-20,-14 16,0 2,1-1,1 2,1 0,1 1,-13 31,19-40,1 0,1 1,0-1,0 1,2 0,-1 0,2 0,0 0,0 0,2 0,0 1,4 23,-3-33,0 0,1 0,-1-1,1 1,0-1,0 1,0-1,1 0,0-1,-1 1,1 0,1-1,-1 0,0 0,1 0,-1-1,1 1,0-1,0 0,0-1,0 1,0-1,0 0,1 0,9 0,-8 0,1-1,0 0,0 0,-1 0,1-1,0-1,-1 1,1-1,-1 0,0-1,1 1,-1-2,0 1,-1-1,1 0,-1 0,8-7,-5 0,0-1,-1 1,0-2,-1 1,0-1,-1 0,-1 0,0-1,6-26,-6 17,-1-1,-1 1,-1 0,-1-1,-3-31,1 46,0 1,-1 0,0 0,-1 0,0 0,0 0,0 0,-1 1,0-1,-8-8,-16-18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3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18,'0'-13,"0"8,0 19,0 14,0 8,0 12,0 4,0 7,0-1,0-16,0-15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3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1,'0'20,"0"19,0 11,0 9,0 9,0 6,0-4,0-6,0-28,0-20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4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0,'0'14,"0"10,0 8,0 13,0 4,0 1,0 5,0 0,0 4,0-2,0-16,0-17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5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62,'0'-2,"1"-1,0 0,0 0,0 0,0 0,0 1,0-1,1 1,-1-1,1 1,0-1,0 1,0 0,0 0,0 0,0 0,1 0,-1 1,1-1,-1 0,1 1,0 0,-1 0,6-2,-6 2,1 0,0 0,-1 0,1 0,0 1,0-1,-1 1,1 0,0 0,0-1,0 2,-1-1,1 0,0 1,0-1,0 1,-1 0,1 0,0 0,-1 0,1 0,-1 1,1-1,-1 1,4 3,-2 0,0 1,-1-1,0 1,0 0,-1 0,1 0,-1 0,0 1,-1-1,0 0,0 1,0-1,-1 1,0 0,0-1,0 1,-1-1,0 1,0-1,-1 0,0 1,0-1,-4 8,-7 13,0-1,-2-1,-33 44,28-42,19-26,0 1,0-1,0 0,0 1,0 0,0-1,0 1,0-1,1 1,-1 0,1 0,-1-1,1 1,0 0,-1 0,1 0,0-1,0 1,0 0,1 0,-1 0,0-1,1 1,0 2,0-2,1-1,-1 1,1 0,0-1,-1 1,1-1,0 1,0-1,0 0,0 0,1 1,-1-2,0 1,0 0,0 0,3 0,14 2,0 0,1-2,31 0,-36-1,1 0,266-7,-276 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1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1,'0'13,"0"11,6 2,3-4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15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0 353,'30'0,"1"-1,-1-1,-1-2,33-8,-47 8,-1-1,0 0,-1-1,1-1,-1 0,0 0,-1-2,0 1,0-1,13-14,-17 14,0 0,-1-1,0 0,-1 0,0 0,0-1,-1 0,0 0,3-13,-7 20,1 0,-1 0,-1 0,1 0,0 0,-1 0,0 0,0 0,0 0,0 0,-1 0,0 0,1 0,-1 0,-1 0,1 0,-1 1,1-1,-1 0,0 1,0-1,-1 1,1 0,-1 0,0 0,1 0,-1 0,-1 1,1-1,-6-3,5 4,1 0,-1 0,1 1,-1-1,0 1,1 0,-1 0,0 1,0-1,0 1,0 0,0 0,0 0,1 0,-1 0,0 1,0 0,-5 1,4 1,-1 0,1-1,0 2,0-1,0 1,0-1,1 1,-1 1,1-1,-7 9,2 1,0 0,1 1,0 0,1 0,1 1,0-1,-6 31,10-37,1-1,0 1,0 0,1 0,0 0,0 0,1 0,0 0,1 0,3 10,-4-14,2-1,-1 1,1-1,-1 1,1-1,0 0,1 0,-1 0,1-1,-1 1,1-1,0 0,1 0,-1 0,0 0,1-1,-1 0,1 0,7 2,17 4,0-2,0-1,1-2,0 0,0-2,0-2,0 0,0-2,-1-2,1 0,36-13,-44 11,-1-2,0 0,0-2,-1 0,0-1,-1-1,25-23,-34 27,1 0,-2-1,0-1,0 1,0-1,-2-1,1 0,-2 0,1 0,-2-1,1 1,-2-1,6-23,-10 33,1 0,-1 0,1 0,-1 0,0 0,0 0,-1 0,1 0,0 0,-1 0,0 0,0 0,0 0,0 0,0 0,-1 1,1-1,-1 0,-2-2,2 3,0 0,-1 0,1 1,0-1,-1 1,1-1,-1 1,0 0,1 0,-1 0,0 1,1-1,-1 1,0-1,0 1,0 0,-3 0,0 1,-1-1,1 1,0 1,-1-1,1 1,0 0,0 0,0 1,0 0,1 0,-1 0,1 1,-1 0,1 0,1 0,-1 1,-5 5,8-7,0 0,0 1,0-1,1 0,-1 0,1 1,0-1,0 1,0-1,0 1,1-1,-1 1,1 0,0-1,0 1,0 0,1-1,0 5,0-5,0-1,0 0,0 0,0 0,0 0,1 0,-1 0,0 0,1 0,0 0,-1 0,1-1,0 1,0-1,0 1,0-1,0 0,0 0,0 0,0 0,1 0,-1 0,0-1,1 1,-1-1,0 1,4-1,49-7,-46 5,0 0,1 0,-1 1,0 1,10 0,-16 0,-1 0,1 1,-1-1,0 1,1 0,-1 0,0 0,0 0,0 0,0 0,1 0,-2 1,1-1,0 1,0 0,0-1,-1 1,1 0,-1 0,1 0,-1 0,0 0,2 5,2 11,0 1,-1 0,-1 1,-1-1,-1 1,0-1,-4 35,1-9,1 27,2 19,-5 0,-3 0,-27 123,33-207,-2 1,1-1,-1 1,0-1,0 0,-1 0,1 0,-2-1,1 0,-1 1,0-1,-7 6,8-9,0 0,0-1,0 1,-1-1,1 0,0 0,-1-1,0 1,1-1,-1 0,0 0,0-1,1 1,-1-1,0 0,0-1,0 1,0-1,1 0,-1 0,-5-2,-1-1,0-1,0 0,0-1,0 0,1-1,0 0,1 0,-1-1,1-1,1 1,0-1,0-1,1 0,0 0,0 0,-8-20,2 2,0-1,2-1,2 0,0 0,-5-44,12 62,0 0,1 0,0 1,1-1,0 0,1 0,0 0,1 1,1-1,0 0,0 1,1 0,0 0,1 0,1 0,-1 1,2 0,-1 0,1 1,1 0,0 0,0 0,11-7,26-15,2 1,1 3,2 3,91-33,-90 36,35-13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6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0,'0'13,"0"18,0 11,0 3,0 9,0 7,0 8,0-2,0-5,7-21,2-16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5:46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468 141,'0'-6,"1"0,0-1,0 1,0 0,1 0,0 0,0 0,1 0,-1 0,1 1,0-1,1 1,0 0,0 0,0 0,0 0,0 1,1-1,0 1,0 1,0-1,1 1,-1 0,1 0,0 0,0 1,0-1,0 2,0-1,0 1,11-1,-16 1,1 1,0 0,0 0,-1 1,1-1,0 0,-1 0,1 1,0-1,-1 1,1 0,0-1,-1 1,1 0,-1 0,1 0,-1 0,0 0,1 0,-1 1,0-1,2 3,-2-2,0 1,0 0,0-1,0 1,0 0,-1 0,1 0,-1 0,0 0,0 0,0-1,-1 6,-1 6,-1 0,-1-1,0 1,-8 17,-11 12,17-32,0-1,1 1,0 0,-6 19,11-26,-1-1,1 0,-1 1,1-1,0 0,0 0,0 1,1-1,-1 0,1 1,0-1,0 0,0 0,0 0,0 0,1 0,0 0,-1 0,1 0,0-1,4 5,4 3,1-1,1 1,15 8,-17-12,0 1,-1 0,1 1,-1 0,10 13,-18-20,0 0,0 0,0 1,0-1,0 1,0-1,-1 1,1-1,0 1,-1-1,0 1,1 0,-1-1,0 1,0 0,0-1,0 1,0 0,0-1,0 1,0 0,-1-1,1 1,-1-1,1 1,-1-1,0 1,-1 1,-2 2,0 0,-1 0,1-1,-1 1,0-1,-11 7,-13 6,0 0,-1-2,-1-2,-1 0,-38 9,-168 29,217-47,-171 29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1,'6'0,"10"0,14 0,17 0,6 0,1 0,4 0,-14 0,-15 0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4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0,'0'7,"0"15,0 18,0 8,0 2,0 0,0 5,0-1,0-2,0-4,7 3,2 0,-7-16,-4-13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4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16,'-7'0,"5"0,16 0,12 0,15 0,7 0,9 0,1 0,-3 0,-10-7,-13-2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5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1 185,'0'-1,"0"0,1 1,-1-1,0 0,1 0,-1 0,1 0,-1 1,1-1,-1 0,1 0,0 1,-1-1,1 0,0 1,0-1,-1 1,1-1,0 1,0-1,0 1,0-1,-1 1,1 0,2-1,25-5,-23 6,0-1,0 1,0 0,1 0,-1 1,0-1,0 1,0 0,0 0,0 1,-1 0,1 0,0 0,-1 0,1 1,-1-1,0 1,1 0,-2 1,1-1,0 1,-1-1,1 1,-1 0,0 1,0-1,-1 0,1 1,-1-1,3 11,2 5,-5-13,0 1,1-1,0 0,0-1,1 1,0 0,4 5,-7-11,0 0,-1 0,1-1,0 1,0 0,0-1,0 1,0-1,0 1,0-1,0 1,0-1,0 0,0 1,0-1,0 0,0 0,0 0,0 0,0 0,0 0,1 0,-1 0,0 0,0-1,0 1,0 0,0-1,0 1,0-1,0 1,0-1,0 1,0-1,-1 0,1 1,0-1,0 0,-1 0,1 1,0-1,-1 0,2-2,33-54,-21 32,-11 20,1-1,0 1,0 0,1 0,0 1,0-1,0 1,0 0,0 0,1 1,0-1,0 1,9-3,-11 5,-1 1,1-1,0 1,0 0,0 0,-1 0,1 0,0 1,0 0,-1 0,1 0,0 0,-1 0,1 1,-1-1,1 1,-1 0,0 0,0 0,0 1,0-1,0 1,-1-1,1 1,2 4,12 14,-11-13,0 0,1 0,0 0,0-1,15 12,-20-18,-1 0,1 0,0 0,-1-1,1 1,0 0,0-1,0 1,0-1,0 0,0 0,-1 1,1-1,0 0,0-1,0 1,0 0,0 0,0-1,0 1,0-1,-1 0,1 0,0 1,0-1,-1 0,1 0,-1-1,1 1,-1 0,1 0,-1-1,0 1,0-1,1 1,-1-1,1-1,5-8,-1 0,0-1,0 0,-1 0,0 0,3-15,-4 13,0 0,2 0,9-19,-12 28,1 0,-1 0,1 1,0-1,0 1,1 0,-1 0,1 0,0 0,0 1,0 0,7-3,-3 2,0 1,0 0,0 1,0 0,1 0,-1 1,0 0,1 1,-1 0,1 0,-1 1,0 0,1 1,-1 0,0 1,0 0,0 0,-1 1,1 0,-1 0,0 1,0 0,11 9,-11-8,-1 0,0 1,0 0,-1 0,0 0,0 1,-1 0,0 0,0 0,-1 1,0-1,0 1,-1 0,0 0,-1 1,0-1,0 0,-1 1,-1-1,1 1,-1-1,-1 1,-1 10,1-16,0 0,-1 0,1 0,-1 0,0 0,0 0,0-1,0 1,-1-1,1 1,-1-1,0 0,0 0,-6 4,8-6,-1 0,1 0,0-1,-1 1,1 0,0-1,-1 0,1 1,-1-1,1 0,-1 0,1 0,-1 0,1 0,-1 0,1 0,0 0,-1 0,1-1,-1 1,1-1,-1 1,1-1,0 1,0-1,-1 0,1 0,0 0,0 1,0-1,0 0,0-1,0 1,0 0,0 0,0 0,0 0,1-1,-1 1,0 0,1-1,-1 1,1-1,-1-1,-2-6,0 1,1-1,0 0,0 0,1 0,0 0,1-1,0 1,0 0,1 0,2-13,5-12,18-54,-20 70,17-47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6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7,'0'-7,"0"12,0 17,0 26,0 24,0 20,0 14,0 3,0-4,0-14,0-15,6-21,3-6,-1-25,-1-30,-3-40,-1-13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6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16,'6'0,"23"0,19 0,15 0,3-7,-9-2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6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0 146,'9'-1,"0"1,1 0,-1 1,0 0,-1 0,1 1,0 0,0 1,-1 0,1 0,-1 0,0 1,0 1,0 0,-1 0,1 0,-1 1,-1 0,1 0,-1 0,0 1,0 0,-1 1,0-1,0 1,-1 0,6 13,-3-1,-1 0,-1 0,0 0,-2 0,1 26,-7-82,1 0,2 0,9-71,-7 95,0 0,1 1,1-1,0 1,1-1,0 1,1 1,0-1,0 1,1 0,0 0,1 1,0 0,1 1,19-16,13-2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7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46,'-1'57,"3"140,-2-194,0 1,0 0,1-1,0 1,-1 0,1-1,0 1,1-1,-1 0,1 1,-1-1,1 0,0 0,0 0,1 0,-1 0,0 0,1-1,0 1,0-1,0 0,0 0,0 0,0 0,0 0,0-1,7 3,-6-4,0 1,0-1,0 1,0-1,0-1,0 1,0 0,0-1,0 0,0 0,0 0,0 0,0-1,0 0,-1 0,1 0,-1 0,1 0,-1 0,0-1,0 0,0 0,0 0,3-5,17-23,-2-2,-2-1,0-1,-3 0,-1-1,-1-1,14-65,-25 119,-1 15,2-1,1 0,14 47,-5-49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3:16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1 222,'0'-9,"1"0,1 1,-1-1,1 1,1-1,0 1,0 0,0 0,1 0,1 0,-1 0,1 1,0 0,1 0,0 1,0-1,0 1,1 0,-1 1,15-9,-8 6,-1 1,1 0,0 1,1 0,0 1,0 1,0 0,0 1,0 1,1 0,27 0,-38 2,-1 0,1 0,0 0,-1 1,1-1,0 1,-1 0,1 0,-1 0,1 1,-1-1,0 1,0 0,1 0,-1 0,0 0,-1 1,1-1,0 1,-1-1,1 1,-1 0,0 0,0 0,0 0,0 1,-1-1,1 0,-1 1,0-1,0 1,1 6,-2-2,1 0,-1 1,-1-1,0 0,0 0,0 0,-1 0,0-1,-1 1,0 0,0-1,0 0,-9 14,-45 45,31-38,24-27,1 1,0-1,-1 1,1 0,0-1,0 1,0 0,0-1,0 1,0 0,1 0,-1 0,1 0,-1 0,1 3,0-4,0 0,0 0,0 0,1 0,-1 0,1 0,-1 0,1 0,-1 0,1-1,-1 1,1 0,0 0,-1 0,1 0,0-1,0 1,-1 0,1-1,0 1,1 0,7 3,0-1,0 0,1-1,-1 0,14 2,15 3,-28-3,1 1,-1 0,0 0,-1 1,1 0,-1 0,-1 1,1 0,-1 1,0 0,-1 0,1 1,-2 0,1 0,-1 1,-1 0,0 0,0 0,-1 0,0 1,-1 0,0-1,-1 1,0 1,-1-1,0 0,-1 0,0 0,-1 0,0 1,0-1,-1 0,-6 17,5-18,-1 1,0-1,0 0,-1 0,-1-1,0 1,0-1,0 0,-1-1,-1 0,1 0,-1 0,-1-1,1 0,-1-1,-1 0,1 0,-20 8,7-6,0 0,-1-2,0 0,0-2,-1 0,1-2,-41-1,15-2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7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1,'-7'0,"-1"6,-14 10,-2 8,2 13,6 14,11-2,20-9,21-12,11-16,11-25,-4-22,-12-6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8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51,'0'-13,"0"-11,0 11,0 28,0 32,0 21,0 19,0 7,0 2,0-9,0-6,0-11,0-23,0-26,0-17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8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81,'-7'0,"-1"-13,6-5,11 1,10 3,15 5,16 3,5 2,-7 16,-11 13,-5 8,-8 12,-9 4,-6 9,-5-14,-3-34,-1-18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8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09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73 102,'-5'3,"-1"2,1-1,0 0,1 1,-1 0,1 0,0 1,0-1,0 1,1 0,0 0,0 0,1 0,-1 0,1 1,1-1,-2 10,1-8,0 0,1 0,0 0,0 0,1 0,0 0,1 1,0-1,0 0,0 0,1 0,1 0,3 10,-5-17,-1 0,0-1,0 1,0-1,1 1,-1-1,0 1,1-1,-1 1,0-1,1 1,-1-1,1 1,-1-1,1 0,-1 1,1-1,-1 0,1 1,-1-1,1 0,0 0,-1 1,1-1,-1 0,1 0,0 0,-1 0,1 0,-1 0,1 0,0 0,-1 0,1 0,0 0,-1 0,1-1,-1 1,1 0,-1 0,1-1,0 1,-1 0,1-1,-1 1,1 0,-1-1,0 1,1-1,-1 1,1-1,-1 1,0-1,1 1,-1-1,0 1,0-1,1 0,-1 1,0-1,0 1,0-2,15-39,-11 13,3-47,-7 58,1 0,0 0,1-1,1 1,1 0,1 1,8-23,-12 38,0-1,-1 0,1 1,0-1,0 1,-1 0,1-1,0 1,1 0,-1-1,0 1,0 0,0 0,1 0,-1 0,1 0,-1 0,1 0,-1 1,1-1,-1 0,1 1,-1 0,1-1,0 1,-1 0,1 0,0-1,-1 2,1-1,0 0,0 0,-1 0,1 1,-1-1,3 2,0 0,0 0,0 0,-1 1,0-1,1 1,-1 0,0 0,0 0,-1 1,1-1,-1 1,5 7,6 21,-11-25,1 0,-1-1,1 1,0-1,1 0,-1 0,1 0,1 0,6 6,-11-11,1 0,0-1,0 1,0-1,0 1,-1-1,1 0,0 1,0-1,0 0,0 0,0 1,0-1,0 0,0 0,0 0,0 0,0-1,0 1,0 0,0 0,0 0,0-1,0 1,1-1,27-18,3-1,-28 19,0 1,0 0,0 0,-1 0,1 0,0 0,0 1,0 0,0-1,-1 2,1-1,0 0,-1 1,1-1,-1 1,1 0,-1 0,0 1,0-1,0 1,0-1,-1 1,1 0,-1 0,1 0,2 5,15 24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0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77 115,'0'-102,"0"89,0 67,0 892,0-946,0 0,-1 0,1-1,0 1,0 0,-1 0,1 0,0 0,-1-1,1 1,0 0,-1 0,1 0,0 0,-1 0,1 0,0 0,-1 0,1 0,0 0,-1 0,1 0,0 0,-1 0,1 0,0 0,-1 0,1 0,0 0,0 1,-1-1,1 0,0 0,-1 0,1 0,0 1,0-1,-1 0,1 0,0 1,0-1,0 0,-1 1,1-1,0 0,0 0,0 1,0-1,0 0,0 1,0-1,-1 0,1 1,0-1,0 0,0 1,0-1,0 0,1 1,-1-1,0 0,0 1,-19-25,19 24,-22-38,-1-3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0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32,'0'-7,"-7"-2,5 0,16 2,5 16,20 12,16 23,5 11,7 9,-9-20,-14-30,-15-18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1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254 0,'-7'7,"-1"15,-14 10,-2 7,-11 10,1 4,-1-2,5 5,9-1,0-10,5-12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5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1,'0'6,"0"16,0 17,0 9,0 10,0 1,0-2,0-5,0 2,0 6,0-1,0-4,0-19,0-27,0-16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7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1 186,'0'-11,"0"1,1 0,0 0,1 0,0 0,0 0,1 0,1 0,6-13,-7 18,0-1,1 1,-1 1,1-1,0 0,1 1,-1 0,1 0,0 0,0 1,0 0,0 0,1 0,-1 0,1 1,11-3,-14 4,1 0,-1 0,0 1,1 0,-1 0,1 0,-1 0,0 0,1 1,-1-1,1 1,-1 0,0 0,0 0,1 0,-1 1,0-1,0 1,0 0,-1 0,1 0,0 0,-1 1,1-1,-1 1,0-1,0 1,0 0,0 0,0 0,-1 0,1 0,1 5,2 6,0 0,0 1,-2-1,0 1,0 0,0 24,-3-20,-1 0,0 0,-2 0,0 0,-1-1,-1 1,-1-1,-9 21,-3-1,-2-1,-37 53,53-84,0 0,0 0,1 0,-1 0,2 0,-4 9,6-14,0 0,-1 1,1-1,0 0,0 0,0 1,0-1,1 0,-1 1,0-1,1 0,-1 0,0 1,1-1,-1 0,1 0,0 0,-1 0,1 0,0 1,0-1,0-1,0 1,-1 0,1 0,1 0,-1 0,0-1,0 1,0 0,0-1,0 1,1-1,-1 1,0-1,0 0,1 0,1 1,12 2,-1-1,1 0,-1-1,1-1,0 0,-1-1,29-6,102-31,-109 26,19-5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6:15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1 176,'0'7,"0"15,0 10,0 7,7 10,15-3,18-10,27-31,44-36,42-32,28-33,3-20,-29 11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19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104 220,'0'-16,"1"0,1 0,1 0,0 0,1 1,0-1,8-14,-11 25,1 1,0-1,0 1,0 0,1 0,-1 0,1 0,0 0,0 0,1 1,-1-1,1 1,-1 0,1 0,0 1,0-1,0 1,1 0,-1 0,0 0,1 0,-1 1,1 0,0 0,-1 0,1 0,6 1,-6 1,-1 0,1 0,0 1,-1-1,0 1,1 0,-1 0,0 1,0 0,0-1,0 1,-1 0,1 1,-1-1,1 1,-1-1,-1 1,1 0,0 0,-1 0,0 1,0-1,0 0,0 1,-1 0,1 4,2 6,0 1,-1-1,-1 1,0 0,-1 0,-3 29,0-30,0-1,-2 1,0-1,-8 21,10-31,1 0,-1 0,0 0,0 0,0 0,0-1,-1 1,1-1,-1 1,0-1,0 0,0 0,-1 0,1-1,-1 1,1-1,-1 0,0 0,-5 2,2-5,13-6,19-4,-22 11,1 1,-1 0,1-1,-1 1,1 1,-1-1,0 0,1 1,-1 0,0 0,0 0,0 0,-1 0,1 0,0 1,-1-1,1 1,-1 0,0 0,0 0,0 0,-1 0,1 0,-1 0,1 1,0 5,4 6,-1 1,-1 1,0-1,1 25,-2-17,-2 1,-1-1,0 1,-2-1,-7 35,8-52,-1 0,0 0,0-1,-1 1,1 0,-2-1,1 0,-1 0,0 0,0 0,0-1,-1 1,0-1,0 0,-1 0,1-1,-1 0,0 0,0 0,0-1,0 0,-1 0,-9 3,3-3,1-1,-1 0,1 0,-1-1,0-1,0 0,1-1,-20-3,25 2,-1 1,1-1,0 0,0-1,1 1,-1-1,0-1,1 1,0-1,0 0,0-1,0 1,1-1,-1 0,-8-12,3-6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20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1,'-2'16,"-1"1,0-1,-1 0,-1 0,-1 0,0 0,-15 25,-6 19,-22 55,-26 75,73-185,0 1,1 0,-1-1,1 1,0 0,1-1,0 1,0 0,1 7,-1-10,1-1,0 0,0 0,-1 1,2-1,-1 0,0 0,0 0,1 0,-1 0,1 0,0 0,0-1,-1 1,1 0,0-1,0 0,0 1,1-1,-1 0,0 0,0 0,4 1,9 1,-1 0,1-1,0 0,0-1,0 0,0-2,0 0,28-5,-8-1,-1-2,56-21,-82 27,0-1,0 0,0-1,-1 1,1-2,-1 1,0-1,-1 0,1 0,-1-1,-1 1,1-2,-1 1,0 0,4-11,-17 48,1 0,2 1,1 0,1 0,2 57,1-40,1-9,0-30,0-1,-1 1,0 0,0 0,-1-1,0 1,-1 0,0-1,0 1,-1-1,-4 11,6-18,1 0,0-1,-1 1,1 0,-1-1,1 1,-1-1,0 1,1-1,-1 1,0-1,1 1,-1-1,0 0,1 1,-1-1,0 0,0 0,1 0,-1 1,0-1,0 0,-1 0,-14-7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21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0,'0'283,"-1"-278,1 0,0 0,1 0,-1 0,1 0,0-1,0 1,3 9,-3-13,0 0,0 0,1 0,-1 0,0 0,0 0,0 0,1 0,-1 0,1-1,-1 1,0 0,1-1,-1 1,1-1,-1 0,1 1,0-1,-1 0,1 0,-1 0,1 0,-1 0,1-1,-1 1,1 0,-1-1,1 1,-1-1,1 1,1-2,47-15,-35 11,-1 0,1 2,0 0,20-3,-31 7,1-1,0 1,-1 0,1 1,0-1,0 1,-1 0,1 0,-1 1,1-1,-1 1,0 0,1 0,-1 1,0-1,0 1,-1 0,6 4,-2 1,0-1,0 1,-1 1,0-1,0 1,-1 0,-1 0,1 1,-1-1,-1 1,0 0,0 0,-1 0,0 1,-1-1,0 0,-1 1,0-1,-1 0,1 1,-2-1,0 0,-5 16,3-12,-1 0,0 0,-2 0,1-1,-2 1,0-2,0 1,-1-1,0-1,-1 1,-1-2,0 1,0-2,-1 1,-21 12,22-16,-1 0,0-1,0 0,0-1,0 0,-1-1,-13 2,21-4,0-1,1 0,-1 0,0 0,1 0,-1-1,1 0,-1 0,1 0,-1 0,1-1,-1 0,1 0,0 0,0 0,0-1,0 1,1-1,-1 0,1 0,-1-1,-2-3,-16-29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22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82,'0'-7,"13"-8,18-2,17 1,13 5,10 3,-1 3,2 3,-6 1,-13 2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4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1,'0'676,"0"-786,0 61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4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0 274,'0'-14,"0"-10,0-15,7-8,22 5,6 2,4 9,1 9,8 8,-4 20,-10 22,-11 20,-9 2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4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0,'13'0,"25"0,12 0,4 0,-7 0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5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0,'6'0,"16"0,11 0,6 0,-3 0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5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0,'0'7,"0"15,0 11,0 6,0 10,0 3,0-1,0 5,0-1,0 4,0-2,-7-10,-2-14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36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47,'7'0,"8"0,9 0,7 0,11 0,12-7,4-2,-9-6,-12-1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5:58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1,'-24'-1,"0"2,0 0,0 2,-27 6,44-7,0 0,0 1,1-1,-1 1,1 0,0 1,0 0,0 0,0 0,1 1,-1-1,1 1,0 1,1-1,-1 1,1 0,0 0,-3 7,6-10,-1 1,1-1,0 0,0 1,0-1,1 1,-1-1,1 1,0-1,0 1,0-1,0 1,1-1,-1 1,1-1,0 1,0-1,0 0,1 1,-1-1,1 0,0 0,0 0,0 0,0 0,0 0,1-1,-1 1,1-1,-1 0,7 4,4 3,0 0,1-1,0 0,1-1,26 9,38 3,-61-15,0 0,0 0,0 2,-1 0,30 15,-45-19,1-1,-1 0,1 1,-1-1,0 1,0 0,0 0,0 0,0 0,0 0,0 0,0 1,-1-1,1 0,-1 1,0-1,0 1,0 0,0-1,0 1,-1 0,1 0,-1-1,1 1,-1 0,0 0,0 0,-1 0,1-1,-1 1,1 0,-1 0,0-1,0 1,0 0,0-1,0 1,-1-1,1 1,-1-1,1 0,-5 4,0 1,-1 0,1 0,-1-1,-1 0,1-1,-1 1,0-1,-1-1,1 0,-1 0,1 0,-11 1,-4 0,0-1,0-1,-35 0,52-2,0-1,0 0,0-1,0 1,0-1,0-1,1 1,-1-1,0 0,1 0,-1-1,1 1,0-1,-1 0,1-1,1 1,-1-1,-5-6,9 9,-1-1,1 1,1-1,-1 1,0-1,0 1,1-1,-1 0,1 1,-1-1,1 0,0 1,-1-1,1 0,0 0,0 1,0-1,0 0,1 0,-1 1,0-1,1 0,0 1,-1-1,1 0,0 1,-1-1,3-1,13-16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44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1,'0'6,"0"16,0 17,0 16,0 11,0 8,0 5,-6 2,-3-6,1-9,1-3,2 2,2-17,2-31,0-23,1-12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44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2,'39'-1,"-9"0,-1 1,1 2,50 9,-73-10,0 1,1 0,-1 1,0 0,0 0,0 0,-1 1,1 0,-1 0,0 1,0 0,0 0,-1 0,0 1,0-1,0 1,-1 1,0-1,5 10,-2 0,-2-1,0 1,-1 0,0 0,-2 0,2 25,-5 102,-1-101,1-26,0 0,-1 0,-1 0,-1-1,0 1,-1-1,-1 1,0-2,-1 1,-1-1,0 0,-1 0,-11 13,13-18,-1-1,0 0,0-1,-1 0,1 0,-2 0,1-2,-1 1,0-1,0 0,0-1,-1 0,1-1,-1 0,0-1,0 0,0 0,0-1,-15-1,-7-5,32 4,0 1,0-1,0 1,0 0,0-1,0 0,0 1,0-1,0 0,0 1,0-1,0 0,1 0,-1 0,0 0,1 0,-1 0,0 0,1 0,-1 0,1 0,0 0,-1-2,4-16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45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1,'-33'262,"-4"-77,18-100,-14 151,36-337,-3 56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46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0 116,'1'-5,"-1"0,1 1,0-1,0 0,0 0,1 1,0-1,0 0,0 1,0 0,1 0,-1-1,1 1,0 1,1-1,-1 0,1 1,-1 0,1 0,0 0,0 0,0 0,1 1,-1 0,1 0,-1 0,1 0,-1 1,9-2,-3 1,0 0,0 0,1 1,-1 0,0 1,1 0,-1 1,0 0,1 0,-1 1,0 1,0-1,13 7,-13-3,0 0,0 0,-1 1,0 1,0 0,-1 0,0 0,-1 1,1 0,-2 1,1 0,-1 0,-1 0,0 0,0 1,-1 0,0 0,-1 0,-1 1,2 12,2 27,-2-1,-2 1,-7 69,1-46,2-14,2-57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46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0 149,'0'-13,"14"-5,17 1,10 4,11-4,11 2,0 3,-9-9,-15-2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3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1,'0'6,"0"10,0 14,-13 10,-5 10,2 4,2 13,5 1,3-4,3-6,1 0,2 4,1-3,0-17,-1-30,1-29,-1-26,1-5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3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1 158,'0'-7,"6"-2,3-13,13-2,8 2,8-1,9 3,3 5,1 5,4 4,-6 17,-13 13,-25 8,-21 0,-9-6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4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36,'13'0,"11"-6,15-3,14 0,11 2,-5 2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4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 34,'0'0,"0"0,0 0,0 0,0 0,0 0,0-1,0 1,0 0,0 0,1 0,-1 0,0 0,0-1,0 1,0 0,0 0,0 0,0 0,-1 0,1-1,0 1,0 0,0 0,0 0,0 0,0 0,0 0,0-1,0 1,0 0,0 0,0 0,0 0,-1 0,1 0,0 0,0 0,0 0,0-1,0 1,0 0,-1 0,1 0,0 0,0 0,0 0,0 0,0 0,-1 0,1 0,0 0,0 0,0 0,0 0,0 0,-1 0,1 0,0 0,0 0,0 1,-10 9,-6 17,-36 94,28-61,16-39,0 0,1 1,1 0,2 0,0 0,1 1,0 26,3-42,0 1,0 0,1-1,0 1,1 0,-1-1,1 0,1 1,0-1,0 0,0 0,1 0,0-1,0 1,1-1,-1 0,1 0,1-1,-1 1,1-1,0 0,0-1,1 1,9 4,-9-6,-1 0,1 0,0-1,0 0,0 0,0 0,0-1,0 0,1-1,-1 0,0 0,1 0,-1-1,0 0,0 0,0-1,0 0,0 0,0-1,0 0,7-4,-5 1,-1 0,1-1,-1 0,0 0,-1-1,0 1,0-2,0 1,-1-1,-1 0,1 0,-1-1,-1 1,4-13,1-7,-1-1,-2 1,-1-1,-1 0,-2 0,-1-1,-1 1,-5-31,4 52,0 0,-1 1,0-1,-1 1,0-1,0 1,-1 0,0 0,0 1,-1-1,0 1,0 0,0 0,-1 1,0-1,-1 1,0 1,1-1,-12-6,-32-13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7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0,'0'613,"-1"-603,1-1,1 1,0 0,0-1,1 1,0-1,1 1,5 11,-6-16,1-1,0 1,0-1,0 0,1 0,-1 0,1 0,0-1,0 0,0 0,1 0,-1 0,1 0,-1-1,1 0,0 0,7 2,4 1,0-1,0 0,0-1,0-1,0 0,1-2,-1 0,1 0,-1-2,0 0,1 0,21-8,0-9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5:59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201 312,'0'-5,"0"0,1 0,0-1,0 1,0 0,1 0,-1 0,1 0,1 0,-1 1,6-9,41-43,1-1,-47 52,0 1,-1-1,0 1,0-1,0 0,0 0,-1 0,1 0,-1-1,-1 1,1 0,-1-7,0 9,0 1,0 0,0-1,-1 1,1 0,-1 0,1-1,-1 1,0 0,0 0,0 0,0 0,0 0,-1 0,1 0,0 0,-1 1,0-1,1 0,-4-1,1 1,0 0,0 0,1 0,-1 1,-1-1,1 1,0 0,0 1,0-1,-7 0,-5 2,0 0,0 0,0 2,-26 6,30-6,1 1,0 0,0 1,0 0,1 0,-1 1,1 1,1 0,-1 0,1 1,-14 16,20-21,0 1,0 0,1 0,0 0,0 0,0 0,0 0,0 1,1-1,0 1,0-1,0 1,1-1,-1 1,1 0,0-1,0 1,1-1,-1 1,1 0,0-1,1 0,-1 1,1-1,-1 0,1 1,1-1,-1 0,0 0,1-1,0 1,0-1,4 4,-1 0,2-1,-1 0,1 0,-1-1,2 0,-1 0,0-1,1 0,0-1,0 1,0-2,0 1,15 1,15 1,76 0,-90-5,-3 0,0-1,0-1,0 0,0-2,31-9,19-14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7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1 143,'0'-13,"13"-5,18 1,10 4,6-3,6 1,-11-10,-12-1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8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40,'14'-6,"10"-3,8 1,13 1,10 3,11 1,0 1,-12 1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8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337 0,'0'7,"-7"8,-2 15,-19 16,-5 14,-11 9,4 7,0-4,8-6,9-2,-5-12,3-7,5-26,13-22,7-17,5-6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6:59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9,'0'-6,"0"4,14 15,3 13,7 9,-2 11,9 4,0 1,7-8,-3 1,0-6,-6 3,-8-12,-8-10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5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0,'0'7,"0"15,0 11,0 6,-13 10,-5 16,1 11,3-1,5-7,3-2,3 2,1-4,2-1,1-23,0-32,-1-17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5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83,'0'-14,"6"-3,17 0,16 3,9 4,3 4,6 3,6 2,0 14,-12 19,-20 3,-23 3,-12-6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6.1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0,'6'0,"17"0,23 0,17 0,12 0,-7 0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6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0,'125'0,"-132"8,0-1,0 1,0 0,1 0,0 1,1 0,-5 10,1 6,1-1,2 2,0-1,2 1,-2 41,9 137,0-93,-2-82,1-19,-2 1,1-1,-1 1,-1 0,0-1,-1 1,1-1,-2 1,0-1,0 0,-8 16,-6-5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7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0 183,'0'-14,"7"-3,9 0,21 3,18-2,12 1,3 4,2 3,-12-4,-8 1,-14-12,-13-1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8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0,'0'7,"0"22,0 12,0 7,0 8,-7 7,-1 14,-1 7,3 2,-12-7,-3-4,3-7,3-29,6-28,3-22,3-23,2-5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0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329 57,'0'-2,"-1"-1,1 1,0-1,-1 1,0-1,1 1,-1-1,0 1,0 0,0 0,-1-1,1 1,-1 0,1 0,-1 0,1 0,-1 0,0 1,0-1,0 1,0-1,0 1,0-1,-1 1,1 0,0 0,-1 0,1 1,-1-1,1 0,-1 1,1 0,-1-1,1 1,-1 0,1 0,-3 1,-5-1,0 0,1 1,-1 1,1-1,-1 1,1 1,0 0,-16 7,11-2,1 1,0 1,1 0,0 0,1 1,0 1,0 0,2 0,-1 1,2 1,-1-1,-9 25,16-35,1 1,-1 0,1-1,0 1,0 0,1-1,-1 1,1 0,0 0,0 0,0 0,0-1,1 1,-1 0,1 0,0-1,0 1,1 0,2 5,-1-5,0 0,0 0,1 0,-1-1,1 1,0-1,0 0,0 0,0-1,1 1,-1-1,1 0,5 2,6 1,0-1,0-1,0 0,0-1,1-1,-1 0,0-1,22-3,-29 1,0 0,0 0,0-1,-1 0,1-1,-1 0,0 0,0-1,-1 0,1 0,-1-1,0 0,0 0,-1 0,0-1,0 0,5-9,7-4,-18 19,0 1,0 0,1-1,-1 1,0 0,0-1,0 1,1 0,-1 0,0-1,0 1,1 0,-1 0,0-1,1 1,-1 0,0 0,1 0,-1 0,0 0,1-1,-1 1,1 0,-1 0,0 0,1 0,-1 0,0 0,1 0,-1 0,1 0,-1 0,0 1,1-1,-1 0,1 0,5 15,-4 28,-2-40,-1 76,8 237,1-215,35 153,-37-231,2 9,-1 1,-1-1,2 63,-7-87,-1-1,-1 1,0-1,0 0,0 1,-1-1,0 0,0 0,-1 0,0 0,0 0,0 0,-1-1,0 0,-1 0,1 0,-1 0,0-1,-1 1,1-1,-1-1,-11 8,6-6,-1 0,1-1,-1-1,0 0,-1 0,1-1,-1-1,1 0,-1-1,0 0,1-1,-21-2,26 2,0-1,-1-1,1 0,0 0,0 0,0-1,1 1,-1-2,0 1,1-1,0 0,0 0,0-1,1 0,-1 0,1 0,0-1,0 1,1-1,0 0,0-1,-5-10,3 1,1-1,0 0,1 0,1 0,1 0,0-1,1 0,1 1,1-1,0 1,2-1,0 1,0 0,2 0,0 0,1 1,1-1,0 1,1 1,1 0,0 0,1 0,21-22,-10 16,0 1,41-29,-14 16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19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1 123,'0'-4,"0"0,0-1,1 1,-1 0,1 0,0 0,0 0,1 0,0 0,-1 0,1 0,0 0,1 1,-1-1,1 1,4-6,-2 5,1-1,-1 1,1 0,0 1,0-1,1 1,-1 0,0 1,10-3,4 0,-1 2,0 0,1 1,0 1,0 1,24 3,-37-3,1 1,0 1,0-1,-1 1,1 1,-1-1,1 1,-1 0,0 1,0 0,0 0,-1 0,0 1,1 0,-2 0,1 1,6 8,-5-4,-1 0,0 0,-1 1,-1-1,1 1,-2 0,0 1,0-1,-1 1,0-1,0 13,2 27,-3 1,-1-1,-11 70,10-114,-1 0,1 0,-2 0,1-1,-1 1,1-1,-2 0,1 1,-1-1,0-1,0 1,-1-1,1 1,-1-1,0 0,-1-1,1 0,-1 1,0-2,0 1,0-1,-1 0,-11 4,2-2,-1-1,1-1,-1 0,0-2,0 0,0 0,0-2,-28-4,-5-4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0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 1,'0'44,"-2"0,-10 57,-48 233,22-111,37-221,0-8,-2-23,1-41,0-35,1 21,8-86,-4 143,2 1,1 0,17-49,-20 66,1 0,-1 1,2 0,-1 0,1 0,0 0,0 1,1 0,0 0,0 0,1 1,0 0,0 0,1 1,9-6,-13 9,-1 1,1-1,-1 1,1 0,0 0,0 0,-1 1,1-1,0 1,0 0,0 0,0 0,-1 1,1-1,0 1,0 0,-1 0,1 0,-1 1,1-1,-1 1,1 0,-1 0,0 0,0 0,0 1,0-1,0 1,0 0,-1 0,3 3,6 10,-1 0,-1 1,0 0,12 36,-15-38,13 41,-2 0,-3 1,-2 1,-3 0,-2 1,-3-1,-3 1,-7 75,5-125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0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1 159,'6'-13,"16"-5,24 1,24-3,14 1,-1-16,-15-1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1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1,'0'6,"0"10,0 8,0 20,0 16,0 4,0-2,0 2,-13-11,-5-27,1-31,3-14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1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80,'0'-7,"6"-9,16-1,11 2,12 3,13 5,2 2,-8 9,-13 24,-20 14,-20 0,-10-8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2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54,'6'0,"16"-7,11-2,12 1,6 2,8-6,-7 0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2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25,'0'-1,"0"0,0 0,0 0,0 0,0 0,0 0,0 0,0 0,-1 0,1 1,0-1,-1 0,1 0,-1 0,1 0,-1 1,1-1,-1 0,1 1,-1-1,0 0,1 1,-1-1,0 1,0-1,1 1,-1-1,0 1,0-1,0 1,0 0,1 0,-1-1,0 1,0 0,0 0,0 0,0 0,0 0,0 0,0 0,0 0,1 0,-3 1,-1 0,1 0,-1 0,0 0,0 1,0-1,1 1,-1 0,-6 4,-4 7,1 1,0 0,0 1,2 0,0 0,0 2,2-1,0 1,1 0,-7 23,5-9,1 0,1 0,2 0,2 1,-2 44,6-67,0-1,0 1,0-1,1 0,1 0,-1 1,1-1,0 0,1 0,0 0,0-1,1 1,0-1,1 0,-1 0,1 0,0 0,1-1,0 0,0 0,0-1,0 0,1 0,0 0,0-1,1 0,-1 0,1 0,0-1,-1-1,1 1,1-1,-1-1,10 2,-8-2,0 0,1-1,-1 0,0 0,1-1,-1-1,0 0,0 0,0-1,0 0,-1 0,1-1,-1-1,0 1,0-2,0 1,12-11,-11 6,0 0,-1-1,0 0,0-1,-2 1,1-1,-1-1,-1 0,0 0,-1 0,-1 0,5-20,-4 11,0-1,-2 0,0 0,-2 0,-2-40,0 54,0 1,-1-1,1 1,-2 0,1 0,-1 0,-1 0,1 0,-1 0,-1 1,1 0,-1 0,-1 0,1 1,-1-1,0 1,0 1,-10-7,-36-19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3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1,'0'599,"-1"-586,2 0,-1 0,2 0,0 0,0-1,6 15,-7-23,1 0,0 1,0-1,1 0,-1 0,1 0,0 0,0 0,1-1,-1 1,1-1,-1 0,1 0,0 0,0-1,0 0,1 1,-1-1,9 2,-3-1,0-1,0 0,1-1,-1 0,0-1,1 0,-1 0,20-4,-4-2,0-1,29-11,-13 1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4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1 143,'0'-7,"0"-8,6-2,10 1,8 5,0-4,9 2,-1-11,-6-1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4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42,'0'-7,"7"-2,8 1,9 1,14 2,6 2,9 1,3 1,5 1,-8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1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0,'0'7,"0"8,0 16,7 9,1 10,1 11,4 15,1 7,-2-3,9-9,3-3,-4-20,-5-18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4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 0,'0'13,"0"18,-13 24,-5 15,-18 9,-4 5,-8 1,4 0,3-8,8-11,10-23,9-26,7-35,4-14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5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9,'0'-7,"6"5,3 9,13 17,2 11,11 13,-1 4,8 1,-4 4,5-7,-5-6,5-10,-19-18,-13-11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7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26,'0'-13,"0"2,0 10,0 11,0 17,0 12,0 4,0 3,0 6,0 2,0 4,0-1,-7-17,-2-28,1-30,2-25,1-5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7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0 123,'0'-7,"0"-15,7-4,15 2,18 5,15 6,11 6,1 3,-10 9,-16 11,-14 9,-12 1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1,'14'0,"10"0,9 0,11 0,5 0,1 0,-8 0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8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1,'-6'0,"10"0,12 0,9 0,1 0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8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1,'-3'35,"-1"0,-1 0,-17 57,-5 32,17-43,-11 69,18-134,-2 0,1-1,-2 1,0-1,0-1,-18 27,20-34,-1-1,0 0,-1-1,1 1,-1-1,0 0,0-1,-1 1,1-1,-1 0,0-1,0 0,-1 0,1 0,0-1,-1 0,-11 1,3-6,21-5,26-9,196-44,-167 42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29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15,0 7,0 3,0-1,0 12,0 2,0-22,0-32,0-17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0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78,'1'-3,"-1"0,1 0,0 0,0 0,0 0,0 1,0-1,1 0,-1 1,1-1,0 1,-1 0,1-1,0 1,1 0,-1 0,0 0,0 0,1 1,-1-1,1 1,0-1,-1 1,1 0,0 0,0 0,0 1,3-2,14-2,0 0,39-3,-48 6,7 0,0 0,1 1,-1 1,0 1,0 0,24 7,-35-7,1 1,0-1,-1 2,1-1,-1 1,0 0,0 0,0 1,-1 0,0 1,0-1,0 1,-1 0,1 0,-1 1,6 10,-3-1,-1 1,-1 0,0 0,-1 0,-1 0,-1 1,0 0,-1-1,-1 1,-2 30,0-34,0-1,-1 0,-1 1,0-1,-1 0,0-1,-1 1,0-1,-1 0,0 0,-1 0,-1-1,0 0,-16 17,4-9,0-1,-1-1,-1-1,0-1,-2-1,1-1,-2 0,0-2,0-2,-1 0,0-1,0-2,-31 4,52-9,1-1,-1 1,1-1,-1-1,0 1,1 0,-1-1,1 0,-1 0,1-1,-1 1,1-1,0 0,0 0,0 0,0-1,-4-3,-16-20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0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80,'-37'497,"46"-561,3 0,3 1,2 0,4 2,42-91,-57 141,0 0,1 0,0 0,0 1,1 1,12-12,-18 19,1-1,-1 1,1 0,0 0,0 0,0 0,0 0,0 1,0 0,1-1,-1 1,1 0,-1 0,0 1,1-1,-1 1,1 0,-1 0,1 0,0 0,-1 0,1 1,-1 0,0 0,7 2,-3 1,0 0,0 1,-1-1,1 1,-1 1,-1-1,1 1,-1 0,0 0,5 9,38 70,-46-82,18 45,-1 0,-3 2,-1 0,12 84,-24-112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2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406 2,'-47'0,"15"-1,0 1,-41 6,62-4,0 1,1-1,0 2,-1-1,1 1,0 1,1 0,-1 1,1-1,-14 12,13-8,-1 1,1 0,1 1,-1 0,2 0,-14 24,19-30,0 0,1 1,0-1,0 0,1 1,-1 0,1-1,0 1,1 0,-1 0,1-1,1 1,-1 0,1 0,0-1,0 1,0 0,1-1,3 8,0-2,1 0,1-1,0 0,0 0,1-1,0 0,0 0,19 13,3 0,51 27,11 8,-88-54,0 0,0 0,0 1,-1-1,1 1,-1 0,0 0,0 0,-1 1,1-1,-1 0,0 1,0 0,0 0,-1-1,2 8,-3-9,0 0,0 0,0 0,0-1,-1 1,1 0,-1 0,1 0,-1-1,0 1,0 0,-1-1,1 1,0-1,-1 1,1-1,-1 1,0-1,0 0,0 0,0 0,0 0,-1 0,1-1,0 1,-1-1,1 1,-1-1,0 0,-4 1,-6 3,-1-1,-1-1,1 0,0 0,-1-2,0 0,1-1,-18-1,26 0,-1 0,1 0,0 0,0-1,-1 0,1 0,1-1,-1 0,-7-4,10 5,0 0,1-1,-1 1,1 0,-1-1,1 0,0 1,0-1,1 0,-1 0,0 0,1 0,0-1,0 1,0 0,0 0,0-1,0-3,2-26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1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0 118,'0'-7,"7"-2,15 1,31-13,19-1,5-5,-12 3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1,'0'6,"0"10,0 8,0 6,0 13,0 4,0 2,0-2,0 5,0 7,0-20,0-16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2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1,'6'0,"23"0,13 0,5 0,3 0,4 0,8 0,-7 0</inkml:trace>
  <inkml:trace contextRef="#ctx0" brushRef="#br0" timeOffset="1">39 274,'0'7,"20"2,14-1,13-1,6-2,8-2,-8-1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2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 60,'-3'1,"1"1,-1-1,1 1,-1 0,1 0,0 0,-1 0,1 0,0 0,1 0,-1 1,0-1,-1 3,-3 4,-9 11,0 1,2 0,0 1,2 0,1 1,-15 47,19-51,1 0,1 1,1-1,1 1,1-1,0 1,2-1,0 1,6 30,-4-41,0 0,1 0,0 0,0 0,1-1,0 0,0 0,1 0,0 0,0-1,1 0,0 0,1-1,-1 0,16 9,-17-11,1 0,-1-1,1 0,-1 0,1-1,0 0,0 0,0-1,0 1,0-1,0-1,0 0,1 0,-1 0,0-1,0 0,0 0,0-1,0 0,0 0,0 0,8-5,-4-1,1-1,-1 0,0-1,-1 0,0 0,0-1,-1-1,-1 1,0-1,-1-1,0 0,0 0,-2 0,0 0,0-1,3-16,-2 3,0-1,-2 0,-1 0,-1 0,-2 0,-1 0,-5-40,4 58,0 0,-1-1,0 1,-1 1,0-1,0 0,-1 1,0 0,-1 0,0 0,0 1,-1 0,0 0,-1 1,1 0,-10-7,-31-18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4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0,'-2'25,"0"-1,-2 1,-8 29,0 1,-4 15,-9 58,23-116,1 0,1-1,0 1,0 0,1 0,1 0,0-1,5 17,-5-23,0 0,1 0,0 0,0 0,0-1,0 1,1-1,0 1,-1-1,2-1,-1 1,0 0,1-1,0 0,-1 0,1 0,0-1,1 0,-1 0,0 0,1 0,-1-1,1 0,7 0,-5 0,1 0,0-1,-1-1,1 1,0-1,-1-1,1 0,-1 0,1 0,-1-1,0-1,0 1,0-1,13-9,8-13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4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1 137,'0'-13,"13"-5,18 1,10-3,5 1,8 5,1 3,-8-1,-13 0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4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42,'0'-7,"13"-2,18 1,10 1,5 2,8 2,8 1,0 2,-11-1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5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397 0,'-7'20,"-2"14,-12 6,-10 12,1 8,-15 9,0 4,-5-2,5-7,5-1,8-5,10-25,9-25,6-14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35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1,'0'7,"7"8,1 9,7 13,1 8,11 8,7 10,-2 0,7-11,-4-14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44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7,'0'-7,"0"12,0 11,0 16,-7 16,-1 20,-1 11,3 0,1-1,2-7,-12-3,-3-5,-6-21,2-17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3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78 300,'3'-1,"0"0,-1 0,0-1,1 1,-1-1,0 0,0 0,0 0,0 0,4-4,3-3,-7 7,15-13,0-1,27-34,-39 44,-1 0,-1-1,1 1,-1-1,0 0,0 1,-1-1,0-1,0 1,-1 0,1 0,-2-1,1-8,-1 12,0 1,0 0,-1-1,1 1,-1-1,0 1,0 0,0 0,0 0,-1-1,1 1,-1 0,0 1,0-1,0 0,0 0,0 1,-1-1,1 1,-1 0,0 0,1 0,-1 0,0 0,0 1,0-1,0 1,-1 0,1 0,0 0,0 0,-1 0,1 1,-1 0,-4-1,2 1,0 0,0 0,1 1,-1 0,0 0,0 0,0 1,1-1,-1 1,1 1,-1-1,1 1,0 0,0 0,0 0,0 1,1 0,-1 0,1 0,-4 5,4-2,-1 0,2-1,-1 1,1 1,0-1,0 1,1-1,0 1,0 0,1-1,0 1,0 0,1 0,0 0,1 8,0-11,0 0,0 0,1 0,-1 0,1 0,0-1,1 1,-1 0,1-1,0 0,0 0,0 0,1 0,-1 0,1-1,0 1,0-1,0 0,0 0,1 0,-1-1,1 0,0 0,7 2,27 6,0-2,1-1,0-3,0-1,0-2,61-5,-83 2,-1 0,1-2,0 0,-1 0,0-2,0 0,19-11,25-18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45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35 171,'0'-10,"1"0,0 0,0 0,1 0,0 0,1 0,0 1,0-1,1 1,1 0,7-13,-10 19,1 0,-1 0,1 0,-1 0,1 0,0 1,0-1,1 1,-1 0,0 0,1 0,-1 0,1 0,0 1,-1 0,1 0,0 0,0 0,0 0,0 1,0 0,0 0,0 0,-1 0,1 1,0-1,0 1,0 0,0 0,-1 0,6 3,0 0,-1 1,0-1,-1 1,1 1,-1 0,0 0,0 0,-1 1,0 0,0 0,0 0,-1 1,0 0,-1 0,0 0,0 1,-1-1,0 1,0 0,-1 0,2 9,0 7,-1 1,-1-1,-1 0,-1 1,-1-1,-8 41,6-49,-2 0,0-1,0 0,-2 0,-8 17,13-29,0 0,0 0,0 0,-1 0,1 0,-1-1,0 1,0-1,0 0,-1 0,1 0,-1 0,1 0,-1-1,0 0,0 1,0-1,-1-1,1 1,0-1,-1 0,1 0,-7 1,10-2,1 0,-1 1,0-1,1 0,-1 0,1 0,-1 0,1 0,-1 0,1 0,-1 0,1-1,-1 1,0 0,1 0,-1 0,1 0,-1-1,1 1,-1 0,1-1,0 1,-1 0,1-1,-1 1,1-1,0 1,-1 0,1-1,0 1,-1-1,1 1,0-1,0 1,-1-1,1 1,0-1,0 1,0-1,0 0,0 1,0-1,0 1,0-1,0 1,0-1,0 1,0-1,0 0,0 1,1-1,-1 1,0-1,0 1,1-1,-1 1,0 0,1-1,-1 1,1-1,26-25,-21 22,1 1,0-1,0 2,0-1,0 1,0 0,0 0,1 1,-1 0,1 0,-1 1,1 0,-1 0,0 1,1 0,-1 0,1 1,-1 0,0 0,0 1,12 5,-12-3,0-1,0 1,0 1,-1-1,0 1,0 0,0 1,-1 0,0-1,0 2,0-1,-1 0,0 1,-1 0,0 0,0 0,-1 0,0 1,2 8,-3-10,-1 0,1 0,-1 0,-1 0,1 0,-1 1,0-1,-1 0,1 0,-1-1,-1 1,1 0,-1-1,-7 12,4-9,-1-1,1 0,-2 0,1 0,-1-1,0 0,-1 0,1-1,-14 8,10-8,1 0,-1-1,0 0,0-1,-1 0,1-1,-1 0,0-1,1-1,-1 0,0 0,0-1,0-1,0 0,0-1,-24-7,29 6,1 0,-1 0,1-1,0 0,0-1,0 0,1 0,0 0,0-1,0 0,0 0,1 0,-5-8,-7-25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46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1 121,'30'-11,"-5"-1,-21 11,0 0,0 0,0 1,0-1,0 1,0 0,0 0,1 0,-1 0,0 1,0 0,0 0,0 0,-1 0,1 1,0-1,0 1,-1 0,1 0,5 5,-4-2,0 0,0 0,-1 1,0 0,0 0,0 0,-1 0,0 0,0 1,0 0,1 8,1 1,-2 1,0 0,-1 0,-1 0,0 0,-1 0,-1 0,-1 0,-5 24,7-39,0-1,-1 1,1-1,0 0,-1 1,1-1,-1 0,1 0,-1 1,0-1,0 0,0 0,1 0,-1 0,0 0,-2 1,3-2,-1 0,1 0,0 0,-1 0,1 0,-1 0,1-1,-1 1,1 0,-1 0,1 0,0-1,-1 1,1 0,0-1,-1 1,1 0,0-1,-1 1,1 0,0-1,-1 1,1-1,0 1,0 0,0-1,-1 1,1-1,0 0,-12-47,11 35,0-1,1 0,0 1,1-1,1 0,0 1,1-1,0 1,1 0,0 0,1 0,1 0,0 1,1 0,0 1,1-1,0 1,1 1,0-1,0 1,1 1,1 0,-1 1,2-1,-1 2,1 0,0 0,0 1,1 1,15-5,21-2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47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 62,'0'-2,"0"-1,0 1,0-1,0 1,0 0,0-1,-1 1,1 0,-1-1,0 1,0 0,0 0,0 0,0-1,0 1,-1 0,1 0,-1 1,1-1,-1 0,1 0,-1 1,0-1,0 1,0 0,0-1,0 1,0 0,-1 0,1 0,0 1,0-1,-1 0,1 1,0 0,-1-1,1 1,-1 0,1 0,0 0,-1 1,-3 0,-2 0,0 0,0 1,1 0,-1 1,0 0,1 0,0 0,0 1,0 0,0 0,-9 8,9-4,0 1,1 0,-1 0,2 0,-1 0,2 1,-1 0,1 0,0 0,-2 15,4-20,1 0,0 0,0 0,0 0,0 0,1 1,0-1,0 0,0 0,1 0,0 0,0 0,0 0,0 0,1 0,0 0,0 0,0-1,1 1,0-1,0 1,5 6,-6-10,-1 0,1 0,0 0,-1 0,1 0,0-1,0 1,-1 0,1-1,0 0,0 1,0-1,0 0,0 0,0 0,-1 0,1 0,0 0,0-1,0 1,0 0,0-1,-1 0,1 1,0-1,0 0,-1 0,1 0,-1 0,1 0,-1 0,1-1,-1 1,0 0,2-3,3-3,0 1,-1-1,0 0,0-1,-1 1,5-12,0-12,-8 26,0 0,0 1,0-1,1 0,0 0,0 1,0-1,0 1,1 0,-1 0,1-1,0 2,5-6,-7 9,0-1,0 1,0 0,0 0,0-1,0 1,0 0,0 0,0 0,0 0,0 1,0-1,0 0,0 0,0 0,0 1,0-1,0 1,0-1,-1 0,1 1,0 0,0-1,0 1,-1 0,1-1,0 1,0 0,-1 0,1-1,-1 1,1 0,-1 0,1 1,20 37,-19-34,45 127,-47-131,0 0,0 0,1-1,-1 1,0 0,1 0,-1 0,1-1,-1 1,1 0,-1-1,1 1,-1 0,1-1,0 1,0 0,-1-1,1 1,0-1,0 0,-1 1,1-1,0 0,0 1,0-1,0 0,1 1,-1-2,1 0,-1 1,0-1,0 0,0 1,0-1,0 0,0 0,0 0,0 0,0 0,0 0,0 0,-1 0,1 0,0-2,25-64,-21 54,-1 0,1 1,1 0,0 0,1 0,0 1,1 0,0 0,1 1,12-12,-18 19,0 1,0-1,1 1,-1 0,0 0,1 0,0 0,-1 1,1 0,0-1,0 1,0 1,0-1,0 0,0 1,0 0,0 0,0 0,0 1,0-1,0 1,-1 0,1 0,0 0,0 0,0 1,-1 0,1-1,-1 2,1-1,-1 0,0 0,0 1,5 5,-2-1,1 0,-1 0,0 0,-1 1,0 0,0 0,-1 1,0-1,0 1,4 18,-2-2,-1 0,2 46,-6-50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48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44 460,'0'-4,"0"0,-1 0,1 0,-1 0,0 0,0 0,0 1,-1-1,-2-6,4 10,0 0,-1 0,1-1,0 1,0 0,0 0,0-1,-1 1,1 0,0 0,0-1,0 1,-1 0,1 0,0 0,0 0,-1-1,1 1,0 0,0 0,-1 0,1 0,0 0,-1 0,1 0,0 0,0 0,-1 0,1 0,0 0,-1 0,1 0,0 0,0 0,-1 0,1 0,0 0,-1 0,1 0,0 1,-10 23,8-13,-1 4,0 0,1 0,0 21,2-34,0 1,0-1,0 0,0 1,0-1,0 1,1-1,-1 1,1-1,0 0,0 1,0-1,0 0,0 0,0 0,1 1,-1-1,1-1,-1 1,1 0,0 0,0-1,0 1,0-1,0 1,0-1,0 0,4 2,1-2,0 0,-1-1,1 0,0 0,0 0,0-1,0 0,0 0,0-1,0 0,-1 0,1 0,-1-1,0 0,8-5,3-2,-1-1,0 0,0-1,19-20,-19 14,0 0,-2 0,0-2,-1 1,-1-2,0 0,-2 0,-1-1,0 0,-2-1,-1 0,0 0,-2 0,0-1,-2 1,-1-1,-3-45,-6 26,8 42,0 1,0-1,0 0,0 1,0-1,-1 0,1 1,0-1,0 1,-1-1,1 0,-1 1,1-1,0 1,-1-1,1 1,-1-1,1 1,-1-1,0 1,1 0,-1-1,1 1,-2-1,-7 12,-2 26,3 31,2 1,4 0,6 73,-3-136,-1 1,1-1,0 0,1 1,0-1,0 0,0 0,5 9,-6-14,-1 0,1 0,0 0,-1 0,1 0,0 0,0 0,0-1,0 1,0 0,0-1,0 1,0-1,0 1,0-1,0 1,0-1,0 0,0 0,2 1,-1-1,0-1,-1 1,1-1,0 1,0-1,0 1,-1-1,1 0,0 0,0 0,-1 0,1 0,-1 0,1-1,-1 1,2-2,32-37,-26 29,0 1,1 0,-1 0,23-15,-28 22,0 1,0 0,0 0,0 1,1-1,-1 1,0 0,1 0,-1 0,1 1,-1-1,1 1,-1 0,1 1,-1-1,1 1,-1 0,1 0,6 2,1 2,0 1,0 0,-1 0,0 1,0 1,-1 0,0 0,0 1,10 12,-7-6,0 1,-1 0,-1 0,-1 1,11 24,-13-8,-10-9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37:50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0 274,'7'0,"22"0,39 0,42 0,48-13,50-5,37-12,16-1,-2-9,-13 3,-35 7,-46 9,-52 1,-38 5,-38 4,-26 4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7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0,'0'1180,"0"-1384,0 127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7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1 234,'0'-7,"6"-2,16-13,18-9,7 1,17-9,11 4,-1 7,-7 8,-14 8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8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56,'13'0,"12"0,14 0,14-7,-2-15,-9-5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8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1,'7'0,"15"0,24 0,10 0,-3 0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8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1,'0'13,"0"12,0 7,0 12,0 12,0 10,7 6,2 5,-1 3,-1 0,-2-6,5-9,0-17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4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 71,'0'-3,"-1"0,0 0,0 0,0 0,0 0,0 0,0 0,-1 0,1 0,-1 1,0-1,0 1,0-1,0 1,0-1,-1 1,1 0,-1 0,1 1,-1-1,0 0,0 1,0-1,0 1,0 0,0 0,0 0,-5 0,1-1,0 0,0 1,-1 0,1 0,-1 1,1 0,0 0,-1 1,1 0,-1 0,1 1,-7 2,1 3,1 0,1 0,-1 1,1 0,0 1,1 1,0 0,-14 18,12-13,1 0,1 1,0 0,1 0,1 1,-6 19,12-32,1 0,-1 1,1-1,0 1,0-1,1 1,0 0,-1-1,2 1,-1-1,0 1,1 0,0-1,0 1,0-1,1 0,-1 1,1-1,0 0,0 0,1 0,-1 0,1 0,0-1,0 1,0-1,0 1,1-1,-1 0,1-1,0 1,0-1,0 1,0-1,0 0,0-1,1 1,-1-1,1 0,-1 0,1 0,-1-1,1 1,0-1,6-1,-3 1,0 0,0-1,0 0,0 0,0-1,-1 0,1 0,-1-1,1 0,-1 0,0-1,0 0,0 0,-1-1,10-7,-5 1,-1-1,0 1,-1-2,0 0,-1 0,12-25,-14 32,-3 15,-3 22,0-28,3 43,1-1,2 0,2-1,17 52,-2 2,25 76,-30-119,-2 1,-3 1,6 60,-19-110,1 0,-1-1,0 1,-1 0,0 0,0 0,0 0,-1-1,0 1,0-1,-1 1,0-1,0 0,0 0,-1 0,-7 9,5-9,0 0,-1 0,1-1,-1 0,-1 0,1-1,-1 0,1 0,-1-1,0 0,-16 4,7-4,0 0,0-1,-1-1,1 0,0-1,0-1,0-1,0-1,0 0,0-1,0-1,-25-11,28 9,0-1,0-1,1 0,0-1,1 0,0-1,1 0,0-1,0-1,2 1,-1-2,2 1,0-1,0 0,1-1,1 0,1 0,0 0,-4-26,7 34,2 0,-1-1,1 1,1-1,-1 1,1-1,0 1,1 0,0 0,0-1,0 1,7-11,-3 5,2 1,0 1,0-1,1 1,0 1,14-12,9-4,0 1,2 2,61-32,-55 34,1 2,0 1,2 3,0 1,63-12,-50 19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6:49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18 107,'-7'0,"-1"6,6 3,17 0,20-15,10-7,4-8,14 0,2 4,-9-9,-14 0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13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1 149,'13'14,"18"3,10 0,5-3,7-11,16-6,8-9,5-2,-5 1,-2 2,-14-9,-4-3,-5 4,-12-2,-5 3,-16 4,-11-8,-7-1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15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97,'6'0,"23"0,13 0,6 0,7-7,3-2,-4 0,4 2,-3 2,-10-4,1-2,5 3,-5-6,-4 1,-17 8,-11 6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39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83,'0'-6,"6"-3,3-12,6-4,1 4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0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0 560,'0'-6,"13"-23,38-33,50-52,34-60,-6 0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5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1,'1'26,"2"0,9 41,3 21,-1 145,5 49,-16-248,6 35,-8-65,0-10,0-40,-1-3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5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1 158,'0'-7,"0"-8,6-3,17-10,9-1,8 5,15 6,13 6,1 5,-12 11,-14 4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6.0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15,'7'0,"21"0,14 0,12 0,-2-6,-11-3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6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77,'-14'0,"-3"-7,7-1,12-1,5-4,9-1,14 3,10 2,-3 4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6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1,'0'6,"0"23,0 13,0 12,0 17,0 10,0 5,0 0,0-1,0-8,0-4,0-7,0-3,0-4,-7-20,-2-15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1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0,'0'7,"0"8,0 9,0 6,0 12,0 6,0 0,-19-7,-15-11,0-10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5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0 188,'0'-7,"1"0,0 0,0 0,1 0,-1 0,1 0,1 0,-1 1,1-1,1 1,-1 0,1 0,0 0,0 0,7-6,-3 4,0 1,0 0,0 1,1-1,0 2,0-1,1 1,0 1,19-7,-20 8,0 1,1 0,-1 0,1 1,-1 0,1 1,0 0,-1 1,1 0,18 4,-22-3,0 0,1 0,-2 1,1 0,0 0,-1 0,1 1,-1 0,0 0,0 0,0 1,-1-1,0 1,1 0,-2 0,1 1,3 5,-2 1,0 0,-1 0,0 1,-1-1,0 1,-1 0,0 0,-1-1,-1 1,0 0,0 0,-2 0,1 0,-2 0,0-1,-7 22,-9 12,-1 0,-2-2,-28 43,22-38,26-47,0 1,1 0,-1 0,1 0,0 0,0 0,0 0,0 0,1 0,-1 0,1 0,0 1,0 2,0-5,1 1,-1-1,1 0,0 1,0-1,-1 0,1 0,0 0,0 0,0 0,0 0,0 0,0 0,0 0,1 0,-1 0,0-1,0 1,1 0,-1-1,0 1,1-1,-1 0,0 1,1-1,-1 0,1 0,-1 0,1 0,-1 0,2 0,21-1,0-1,0-2,0 0,41-13,-15 4,191-45,-176 46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7:47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0 165,'13'0,"25"-13,12-5,4-6,6 2,7-10,-2 2,-12 5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4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15,0 14,0 11,0 8,0 5,0-3,0-2,0 0,0-31,0-37,0-32,0-11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4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17,'0'0,"0"-1,0 0,0 1,0-1,1 0,-1 1,0-1,0 1,1-1,-1 0,0 1,1-1,-1 1,1-1,-1 1,1-1,-1 1,1-1,-1 1,1-1,-1 1,1 0,-1-1,1 1,0 0,-1 0,1-1,1 1,28-3,29 11,-40-2,-1 0,0 1,0 1,-1 1,0 0,-1 2,0-1,19 18,-16-12,0 2,-1 0,-1 1,-1 1,25 40,-30-41,-2 0,0 0,-1 1,-1 0,-1 1,0 0,-2 0,-1 0,0 0,-2 0,0 1,-1-1,-1 0,-2 1,0-1,-1 0,-1 0,0-1,-2 1,-1-1,0-1,-1 1,-2-2,0 1,0-1,-19 21,13-18,-1-1,0-1,-1 0,-2-2,1 0,-2-1,0-1,-40 19,57-31,1-1,-1-1,0 1,0-1,0 0,0 0,-1 0,1-1,0 1,0-1,0-1,-1 1,-7-3,10 3,0-2,1 1,-1 0,1 0,0-1,0 1,-1-1,1 0,0 0,0 0,0 0,1 0,-1 0,0 0,1-1,0 1,-1-1,1 1,0-1,0 1,0-1,1 1,-1-1,1 0,-1 0,1-3,-1-4,1 0,1 0,0 0,3-17,14-42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5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1 123,'3'2,"1"1,-1-1,0 1,1 0,-1 0,-1 0,1 0,0 0,-1 1,0-1,1 1,-1-1,2 8,17 58,-15-46,12 57,-4 0,-4 1,2 121,-29-388,-4-24,18 163,3-1,6-60,-5 101,-1 1,2-1,-1 1,1-1,0 1,0 0,1 0,0 0,0 0,0 1,1-1,5-6,-7 10,1 0,-1-1,1 1,0 1,0-1,0 0,0 1,0-1,0 1,1 0,-1 0,0 0,1 1,-1-1,0 1,1 0,-1 0,1 0,-1 0,1 0,-1 1,0-1,1 1,4 2,6 3,-1-1,0 2,0 0,-1 0,0 1,0 1,-1 0,0 0,-1 1,0 1,-1 0,13 17,11 21,45 89,-63-109,6 11,27 76,-42-99,-1 0,-1 0,-1 1,0-1,-1 1,-1 0,-2 26,-6-1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5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1 247,'13'0,"31"-20,35-19,37-18,12-11,-15 6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6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0,'0'14,"6"17,3 10,-1 5,12 8,3 7,3 8,-2 4,-5-2,-6-1,-5-6,-4-13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6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0 194,'0'-13,"13"-18,12-4,7 5,12 0,6 5,6 7,-5 7</inkml:trace>
  <inkml:trace contextRef="#ctx0" brushRef="#br0" timeOffset="1">157 584,'13'-13,"18"-12,23-13,3-2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7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0,'-2'0,"0"1,0-1,-1 0,1 1,0-1,0 1,0 0,-1-1,1 1,0 0,0 0,0 1,1-1,-1 0,0 1,0-1,1 1,-1-1,1 1,-3 3,1 0,0 0,0 1,1-1,0 1,0-1,0 1,1-1,-2 9,2-4,0 0,0 1,1-1,1 0,0 1,0-1,1 0,0 0,7 19,-3-17,1-1,1 1,0-1,1-1,0 0,0 0,1-1,1 0,-1 0,1-1,1-1,0 0,0-1,0 0,0 0,25 6,-31-10,0 0,1-1,0 0,-1 0,1 0,0-1,0 0,-1 0,1-1,0 0,-1 0,1 0,0-1,-1 0,0 0,1-1,-1 0,0 0,0 0,-1-1,1 0,-1 0,0 0,0-1,0 1,0-1,-1 0,0-1,0 1,0-1,-1 0,0 0,0 0,0 0,2-9,-3 8,1 0,-1 0,-1 0,1 0,-1 0,-1 0,1 0,-1 0,0 0,-1 0,1 0,-2 0,1 0,-1 0,0 0,0 1,-1-1,1 1,-2-1,1 1,-1 0,0 0,0 0,0 1,-1-1,0 1,0 0,0 1,-1-1,0 1,0 0,0 1,0-1,0 1,-1 0,-12-3,9 3,0 1,-1 0,1 1,-15 0,-39 5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7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16,0 14,0 10,0 6,0 3,7-5,15-15,11-5,19-12,22-20,3-26,-10-20,-17-6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8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119 515,'6'0,"16"0,18-13,8-5,9-19,2-3,-9-1,-14 6</inkml:trace>
  <inkml:trace contextRef="#ctx0" brushRef="#br0" timeOffset="1">1 282,'0'-7,"0"-9,0-8,7-13,15-1,11-7,12 4,13 9,10 10,6 9,-10 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6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0,'-11'1,"1"0,-1 1,1 0,-1 0,1 1,0 0,0 1,0 0,1 1,-14 8,7-2,0 0,0 2,2-1,-25 27,36-35,0 0,0 0,0 0,0 0,1 0,-1 1,1-1,0 1,1-1,-1 1,1 0,0 0,0-1,0 1,1 0,-1 0,1 0,1 0,-1 0,1 0,-1 0,1 0,1-1,-1 1,1 0,0-1,0 1,0-1,1 1,-1-1,5 6,9 9,1 0,0 0,1-2,39 29,-43-35,-6-5,14 10,-1 2,-1 0,-1 1,0 0,18 26,-35-41,1 1,0-1,-1 1,0-1,0 1,0 0,-1 0,0-1,0 1,0 0,0 0,-1 1,1-1,-2 7,0-7,-1 0,1 0,-1-1,0 1,0-1,-1 0,1 0,-1 1,0-2,0 1,0 0,-1-1,1 1,-1-1,0 0,0 0,-9 4,1 0,0-1,-1 0,0-1,0-1,0 0,0 0,-27 2,33-6,0 1,1-1,-1 0,0-1,1 0,-1 0,1 0,-9-4,12 4,0 0,0-1,0 1,1-1,-1 0,1 0,-1 0,1 0,-1 0,1 0,0-1,0 1,0-1,0 1,1-1,-1 0,-1-5,1 5,1 0,1 0,-1 0,0-1,1 1,0 0,0 0,0-1,0 1,0 0,1 0,-1-1,1 1,0 0,0 0,0 0,3-5,11-16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8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280 1,'0'13,"0"11,-6 9,-3 11,1 19,-19 11,-5 7,-3-4,5 5,-1-12,-7-17,3-31,6-20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8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42,'0'-13,"7"-5,8 8,16 12,15 19,7 19,14 16,9 12,5 1,2-11,-13-16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19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8,0 6,0 8,0 5,14-1,3 5,0 6,-3-1,-11-10,-6-14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0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0 239,'0'-14,"0"-10,0-15,13 0,12 5,7 3,12 7,6 7,0 6,5 6,-7 16,-11 6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0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0 401,'13'-7,"18"-2,24-6,22 0,24-18,-4-4</inkml:trace>
  <inkml:trace contextRef="#ctx0" brushRef="#br0" timeOffset="1">820 9,'0'-6,"0"4,0 15,13 20,5 24,-1 15,3 9,-1-3,-5-14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0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18,0 21,0 14,0 8,0-4,0-9,0-3,0-19,0-18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1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40,'0'-1,"0"0,1 0,-1 0,1 0,-1 0,0 0,1 0,0 0,-1 0,1 0,0 0,-1 0,1 0,0 0,0 0,0 1,0-1,0 0,0 1,0-1,0 0,0 1,0 0,0-1,0 1,0 0,2-1,37-6,-33 6,28-3,-1 0,1 3,0 0,-1 3,47 7,-71-8,-1 1,0 0,0 1,0 0,0 1,-1 0,1 0,-1 0,0 1,0 1,-1-1,1 1,-1 1,-1-1,1 1,-1 0,0 1,-1-1,1 1,-2 0,1 1,-1-1,0 1,4 15,-4-11,0 1,-1 0,0 0,-2 0,1 0,-2 0,1 1,-2-1,0 0,-1 0,0 0,-1 0,-1 0,0-1,-1 1,0-1,-1 0,-1-1,0 1,-1-1,0-1,0 1,-1-1,-1-1,0 0,0 0,-17 11,-13 8,-68 40,90-60,1 0,-1-1,-1-1,1-1,-1 0,-38 5,54-10,1-1,0 1,0-1,0 0,-1 0,1 0,0 0,0 0,-1 0,1-1,0 1,0-1,0 1,0-1,0 0,-1 0,2 0,-1 0,0 0,0-1,0 1,0-1,1 1,-1-1,1 1,-1-1,1 0,0 0,-1 0,1 0,-1-2,-4-28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1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1 243,'0'500,"-1"-666,4-219,-3 369,1 1,0 0,1 0,1-1,1 2,8-25,-10 35,-1 0,1 1,0-1,1 0,-1 1,1 0,-1-1,1 1,0 0,0 0,0 1,1-1,-1 1,1-1,-1 1,1 0,0 1,0-1,-1 1,1-1,1 1,-1 0,0 0,0 1,0-1,0 1,9 1,-4 0,0 1,0 0,-1 1,1 0,-1 0,1 0,-1 1,0 1,0 0,-1 0,1 0,-1 1,0 0,7 8,5 7,0 1,-1 0,19 32,-16-19,-2 0,-2 1,-1 1,19 69,-18-36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1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0 220,'0'-6,"0"-16,14-4,17-4,16 2,22-6,10-5,-6 5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2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1,'13'20,"5"20,-1 16,-3 6,2 5,-1-2,-3 1,-4-4,-10-12,-4-22,-2-15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7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0 444,'7'-1,"0"-1,0 1,0-1,0 0,0-1,0 0,-1 0,1 0,-1-1,6-4,2 0,6-4,-1-1,0-1,-1 0,0-2,15-17,-25 25,-1 0,0-1,-1 1,0-2,0 1,-1-1,-1 1,1-2,-1 1,-1 0,0-1,3-21,-5 29,-1-1,0 0,0 1,0-1,-1 1,1-1,-1 1,0-1,1 1,-2-1,1 1,0-1,-1 1,1 0,-4-5,3 6,0 0,0 1,0-1,0 0,0 1,-1-1,1 1,0 0,-1-1,1 1,-1 0,1 1,-1-1,1 0,-1 1,-4-1,1 1,-1 0,1 1,0-1,-1 1,1 1,0-1,0 1,0 0,0 0,0 1,0 0,1 0,-1 0,1 1,-9 7,5-2,1 0,0 1,0 0,1 0,1 1,0-1,0 1,1 1,0-1,1 1,0 0,1 0,1 0,-1 0,2 0,0 1,1-1,1 25,0-27,0-1,1 1,0 0,1 0,0-1,0 0,1 1,0-1,1 0,0-1,0 1,1-1,0 0,0-1,1 1,0-1,0 0,1-1,0 0,0 0,0-1,1 0,15 6,-3-3,2-2,-1 0,0-2,1 0,0-2,0 0,0-2,0 0,0-2,0 0,0-2,-1 0,1-2,-1 0,-1-2,38-17,-39 15,-1-1,0 0,-1-1,0-1,0-1,-2-1,0 0,-1-1,0-1,-1 0,-1-1,-1 0,0-1,-2-1,0 1,-1-2,9-29,-16 43,-1 0,0 0,0 0,0 0,-1 0,0-1,-1 1,1 0,-1 0,-1 0,1 0,-1 1,-1-1,1 0,-1 1,0-1,0 1,-1 0,0 0,0 0,-1 1,1-1,-1 1,0 0,0 1,-1-1,0 1,0 0,0 0,0 1,0 0,-1 0,1 0,-1 1,0 0,0 0,0 1,0 0,0 0,0 0,0 1,0 0,0 1,0-1,0 1,0 1,0-1,0 1,1 1,-1-1,0 1,1 0,0 0,0 1,-11 8,7-4,1 1,-1 1,2 0,-1 0,1 0,1 1,0 0,0 1,-5 14,8-18,1 0,0 0,0 0,1 1,0 0,0-1,1 1,0 0,1 0,0 0,0-1,1 1,0 0,4 13,-4-18,1 1,0-1,1 0,-1 0,1 0,0 0,0 0,0-1,0 1,0-1,1 0,0 0,0 0,0 0,0-1,0 1,0-1,0 0,1 0,-1-1,1 0,0 1,-1-1,1-1,9 1,-4 0,0-1,0-1,0 1,0-2,0 1,0-1,0-1,0 0,-1 0,1-1,8-5,25-22,-37 25,1 1,1-1,-1 1,1 0,0 1,0 0,0 0,0 1,15-4,-22 6,0 1,0 0,0 1,0-1,1 0,-1 0,0 0,0 1,0-1,0 1,0-1,0 1,0-1,0 1,0-1,0 1,-1 0,1-1,0 1,0 0,0 0,-1 0,1 0,0 0,-1 0,1 0,-1 0,1 0,-1 0,0 0,1 0,-1 0,0 0,0 2,4 44,-4-39,20 476,-19-465,1 3,0 1,-2 0,-1-1,-6 36,6-51,-1-1,1 0,-2 0,1 0,-1-1,1 1,-2-1,1 1,0-1,-1 0,0 0,-1 0,1-1,-1 0,1 0,-1 0,-1 0,1-1,0 1,-1-1,-7 2,6-2,0 0,-1 0,0-1,0-1,1 1,-1-1,0 0,0-1,0 0,0 0,0-1,0 0,0 0,0-1,0 0,1 0,-1-1,1 0,-1 0,1-1,0 0,0 0,1-1,-12-9,9 5,0 0,1-1,0 0,1 0,0-1,0 0,1 0,1 0,0-1,0 0,1 0,1 0,0 0,0-1,0-15,2 16,1 1,0-1,0 1,2 0,-1-1,1 1,1 0,0 0,0 0,1 0,8-13,-5 12,1 0,0 0,1 1,1 0,0 1,0 0,1 1,22-15,29-17,-3 4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2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1 202,'0'-13,"6"-18,16-11,11 3,19 7,8 9,1 9,-4 7,1 10,-8 13,-14 2</inkml:trace>
  <inkml:trace contextRef="#ctx0" brushRef="#br0" timeOffset="1">235 435,'-6'0,"10"-6,25-9,28-2,30-25,1-5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3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34 132,'-15'154,"-3"29,18-174,0-1,0 1,1-1,1 1,-1-1,5 12,-6-19,1 1,-1 0,1-1,0 1,0 0,0-1,0 1,0-1,0 0,0 1,0-1,1 0,-1 1,0-1,1 0,-1 0,1 0,-1 0,1-1,0 1,-1 0,1-1,0 1,0-1,-1 1,1-1,0 0,0 0,-1 0,1 0,0 0,0 0,0 0,2-1,3-2,-1 0,1 0,-1 0,0-1,0 0,0 0,-1 0,0-1,1 0,-1 0,-1 0,1 0,-1-1,0 0,-1 0,6-11,3-7,-2 1,0-1,7-33,-8 22,-1-1,2-38,-9 62,0-1,-1 0,0 0,-1 1,0-1,-2 1,1-1,-1 1,-7-18,8 26,0 0,0 0,-1 0,0 0,1 1,-1-1,0 1,-1 0,1-1,-1 1,1 1,-1-1,0 1,0-1,-5-1,-22-7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3.6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10,0 7,0 3,0 8,0 9,0 1,13-10,18-13,17-14,7-22,-7-20,-10-12,-12-15,-11 1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3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274 559,'7'-7,"15"-2,11-6,6 0,-3-12,5 0,-10-3,-12 4</inkml:trace>
  <inkml:trace contextRef="#ctx0" brushRef="#br0" timeOffset="1">1 364,'0'-7,"0"-8,13-16,25-8,25-12,22-4,17 9,4-3,-3 8,-18 11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4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298 18,'0'-14,"0"10,0 25,-7 28,-1 27,-14 20,-2 13,-11 2,1-11,-8-23,4-18,2-26,6-31,9-17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4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1,'7'0,"15"13,11 11,6 8,10 13,3 4,7 7,-1 2,-11-10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4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16,'0'-7,"0"-1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25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31,'14'0,"10"0,9 0,18-13,0-5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54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1 872,'4'-20,"11"31,-4-1,14 14,-19-18,-1 0,2-1,-1 1,0-1,1-1,9 6,-12-9,-1 1,1-1,-1 0,1-1,0 1,0-1,0 1,-1-1,1 0,0-1,0 1,0-1,-1 1,1-1,0 0,-1 0,1-1,3-1,27-16,0-2,-1-1,-1-1,45-44,250-244,128-106,-444 408,0 1,1 0,0 1,15-7,-23 12,0 0,0 1,0 0,1 0,-1 0,0 1,0-1,1 1,-1 0,0 0,0 0,1 1,-1 0,0-1,0 1,7 3,18 13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8:58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15 430,'-1'0,"0"0,1 0,-1 0,1 1,-1-1,1 0,-1 0,1 0,-1 0,1 1,-1-1,1 0,-1 0,1 1,-1-1,1 0,-1 1,1-1,-1 1,1-1,0 0,-1 1,1-1,0 1,-1-1,1 1,0-1,0 1,0-1,-1 1,1 0,0-1,0 1,0-1,0 1,0-1,0 1,0-1,0 1,0 0,0-1,0 1,1-1,-1 1,0-1,0 1,0-1,1 1,-1-1,0 1,1-1,-1 1,0-1,1 1,19 31,94 109,-111-137,-1-1,1 0,0 1,-1-1,1 0,1 0,-1-1,0 1,1-1,-1 0,1 0,0 0,0 0,0 0,0-1,0 0,7 2,-6-4,1 1,-1-1,1 0,-1 0,0-1,0 1,1-1,-1-1,0 1,-1-1,1 1,0-1,-1-1,5-3,49-42,-3-2,51-61,-14 13,-53 60,108-105,-117 117,1 1,69-42,-56 46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8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243 152,'0'-8,"0"0,1 0,0 0,0 0,1 1,0-1,0 0,1 1,0 0,0-1,7-10,-7 14,0 0,0 1,0-1,1 1,-1-1,1 1,0 0,0 1,0-1,0 1,1 0,-1 0,1 0,-1 0,1 1,0-1,-1 1,1 1,0-1,5 0,-6 1,1 1,-1-1,0 1,0-1,1 1,-1 0,0 1,0-1,0 1,0 0,0 0,-1 0,1 0,0 1,-1-1,0 1,1 0,-1 0,-1 0,1 1,0-1,-1 0,1 1,-1 0,0 0,0 0,-1 0,1 0,-1 0,2 7,0 1,-1-1,0 1,-1 0,0 0,0 0,-2 0,1 0,-1 0,-1 0,-3 12,0-11,0 0,0-1,-13 21,-11 23,29-53,0 0,0-1,0 1,0 0,0 0,0-1,1 1,0 0,-1-1,1 1,0 0,0-1,0 1,1-1,-1 1,1-1,-1 0,1 0,0 0,0 0,2 3,17 26,-17-22,-1 0,-1-1,1 1,-1 0,-1 0,0 0,0 1,-1-1,0 0,0 0,-1 0,-1 0,1 0,-1 0,-1 0,0 0,0-1,-1 1,1-1,-2 0,-6 10,3-7,-1 0,0-1,0-1,-1 0,0 0,-1-1,0 0,0 0,-1-2,0 1,0-2,0 1,-1-2,-16 5,17-5,0-1,-1-1,1 0,-1 0,0-1,1-1,-1 0,0-1,1 0,-1-1,1-1,-1 1,1-2,-13-5,-19-18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49:07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30 627,'-6'0,"-3"7,1 8,1 16,9 2,30-11,50-36,71-49,102-79,75-110,-20-11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19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9,0 10,0 22,0 18,0 19,0 10,0 4,0-8,0-3,0-9,0-4,0-18,0-19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19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16,0 15,0 2,0 5,0-4,0 1,0 2,0-3,0-13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19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0 244,'0'-6,"7"-3,15-19,17-6,16-2,11 3,8-4,-2 3,-13 7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0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74,'0'-3,"-1"-1,1 1,-1 0,1 0,-1 0,0 0,0 0,0 0,-1 0,1 0,-1 0,0 1,1-1,-1 0,0 1,-1 0,1-1,0 1,-1 0,1 0,-1 0,1 1,-1-1,0 1,0-1,0 1,0 0,0 0,0 0,0 0,0 1,-1-1,-5 1,1-1,0 1,0-1,0 2,0-1,0 1,0 0,0 1,0 0,0 0,0 1,1 0,-12 6,11-3,0 0,0 1,1 0,0 0,1 1,0 0,0 0,0 0,1 1,0 0,-6 15,4-4,0 0,1 0,1 1,-3 30,8-47,-1 1,1 0,0-1,0 1,0 0,1 0,-1-1,1 1,1-1,-1 1,0-1,1 1,0-1,0 0,0 0,4 5,-4-7,0 0,0 0,0-1,0 1,1-1,-1 0,0 0,1 0,-1 0,0 0,1 0,-1 0,1-1,0 1,-1-1,1 0,-1 0,1 0,0 0,-1 0,1-1,-1 1,1-1,-1 1,1-1,-1 0,1 0,-1 0,0-1,4-1,2-2,0 0,0-1,-1 0,1 0,-1 0,-1-1,1 0,-1 0,-1-1,1 1,-1-1,-1-1,6-12,0-3,-1-1,-1 0,7-41,-13 80,0 0,2 0,0-1,0 1,12 23,-5-9,-8-21,0 0,0 0,1-1,0 1,0-1,0 0,1 0,0-1,0 1,1-1,-1 0,1 0,0-1,0 0,1 0,-1 0,1-1,0 0,0 0,0-1,0 0,12 2,27 4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1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96,'5'-7,"0"0,0 0,1 0,0 1,0 0,0 0,1 0,0 1,0 0,0 0,1 1,0 0,0 0,0 1,0 0,0 0,1 1,-1 0,1 1,0 0,-1 0,1 0,9 2,-13-1,0 0,0 0,0 1,-1 0,1 0,0 0,0 0,0 1,-1 0,1 0,-1 0,1 0,-1 1,0-1,0 1,0 1,0-1,-1 0,1 1,-1 0,0 0,0 0,0 0,0 0,-1 0,0 1,0-1,0 1,0 0,-1 0,0-1,0 1,0 0,0 0,-1 0,0 0,0 0,0 0,-1 0,-1 8,-2 9,-2 0,0 0,0-1,-2 1,-14 25,-63 99,4-5,78-136,1-1,0 1,0 0,0 0,1 0,0 0,0 0,0 0,0 0,1 1,0 7,1-11,-1 0,1 0,-1 0,1-1,0 1,0 0,0 0,0-1,0 1,1-1,-1 1,0-1,1 1,-1-1,1 0,-1 1,1-1,0 0,-1 0,1 0,0-1,0 1,0 0,-1-1,1 1,0-1,0 1,0-1,0 0,0 0,3 0,6 0,1-1,-1 0,0-1,1 0,-1 0,0-1,-1-1,1 0,0 0,-1-1,0-1,0 0,-1 0,0 0,0-1,0-1,8-9,24-25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1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93,'6'0,"30"-6,27-3,18-26,-7-7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3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414 791,'-2'-1,"0"1,-1-1,1 0,0-1,0 1,1 0,-1-1,0 1,0-1,1 1,-4-4,-8-8,9 11,0-1,0 1,0 0,-1-1,1 2,0-1,-1 1,1-1,-1 1,0 0,1 1,-1-1,0 1,1 0,-1 0,0 1,1-1,-1 1,0 0,1 0,-1 0,1 1,-1 0,1 0,0 0,0 0,0 1,0-1,0 1,1 0,-1 0,1 1,-6 6,-35 40,-41 60,70-87,0 0,2 1,1 0,1 1,-12 38,21-56,1 0,0 0,0 0,0 0,1 1,0-1,1 0,-1 0,2 1,1 7,-3-13,1 0,0 0,-1 0,1 0,0 0,0 0,0 0,1 0,-1 0,0 0,1-1,-1 1,1-1,-1 1,1-1,0 1,0-1,0 0,0 0,0 0,0 0,0 0,0 0,0 0,0-1,0 1,0-1,1 0,-1 0,0 1,0-1,1-1,-1 1,0 0,0 0,3-2,5-1,1-1,-1-1,0 0,-1 0,1-1,-1 0,0 0,-1-1,0-1,15-15,-12 12,0 0,1 0,0 2,17-11,-25 18,0 1,-1 0,1 0,0 1,-1-1,1 1,0-1,0 1,-1 1,1-1,0 0,0 1,-1 0,1-1,0 2,-1-1,1 0,-1 1,0-1,1 1,-1 0,5 5,23 8,-20-11,1 1,0-2,0 1,1-2,-1 0,0 0,1-1,-1 0,1-2,0 1,15-4,-20 3,-1-1,0-1,0 1,0-1,0 0,0-1,-1 0,1 0,-1 0,0-1,-1 0,1 0,-1 0,0-1,0 1,0-1,-1-1,0 1,0-1,4-10,-3 3,-1-1,0-1,0 1,-2-1,0 1,-1-32,-1 31,1-1,0 1,2 0,-1-1,10-28,-8 38,0-1,1 1,0-1,0 1,1 1,0-1,0 1,0 0,1 1,0-1,0 1,0 1,1-1,-1 1,1 0,0 1,16-5,-11 4,1 1,-1 0,1 0,-1 1,1 1,0 1,0 0,-1 0,1 2,22 4,-31-5,1 1,-1 0,0 0,0 1,0-1,0 1,0 0,-1 1,1-1,-1 1,0 0,0 0,0 0,-1 0,0 1,1 0,-1-1,-1 1,1 0,-1 0,0 1,0-1,0 0,-1 1,1 9,1 9,-1 0,-2 1,0-1,-6 37,4-45,1-11,1 0,-1 0,1 0,1 0,-1 0,0 0,1 0,0 0,0 0,4 7,-4-9,1 0,0 0,0-1,0 1,0-1,0 0,0 1,1-1,0 0,-1-1,1 1,0 0,0-1,-1 1,1-1,0 0,5 1,8 2,1-1,-1 0,1-1,-1-1,1-1,0-1,-1 0,1-1,-1 0,0-2,1 0,-1 0,-1-2,1 0,-1-1,0 0,-1-1,23-17,-18 12,-1 0,0-2,-1 0,-1-1,0-1,-2-1,0 0,0 0,-2-2,-1 1,0-2,-1 1,8-25,-15 32,0 1,0-1,-1 0,-1 0,0-17,-1 28,0-1,0 0,-1 0,1 1,-1-1,0 1,0-1,0 0,0 1,0-1,0 1,0 0,-4-5,4 6,-1 0,1 0,-1 0,1 0,-1 0,0 1,1-1,-1 0,0 1,0-1,1 1,-1 0,0-1,0 1,0 0,0 0,1 0,-1 0,0 1,0-1,0 0,1 1,-3 0,-5 2,1 1,0 0,0 1,0-1,0 1,1 1,0 0,0 0,0 0,1 1,0 0,-9 13,-1 2,2 1,0 0,-12 31,17-34,1 0,2 1,0 0,-4 23,9-38,1 0,-1 0,1 0,0 0,1 1,0-1,0 0,2 9,-1-12,-1 0,0 0,0-1,1 1,0-1,-1 1,1-1,0 1,0-1,1 0,-1 0,0 0,1 0,-1 0,1-1,-1 1,1-1,3 2,0-1,1-1,-1 1,1-1,-1-1,1 1,0-1,-1 0,1-1,0 1,-1-1,1-1,-1 1,1-1,-1 0,0-1,0 1,0-1,0 0,7-5,2-2,0-1,0 0,-1-1,0-1,22-28,-14 11,-1-2,-2-1,-1 0,-2-1,-1-1,-2-1,-1 0,-2 0,-1-1,5-53,-5-10,-5 0,-13-171,6 524,1-45,5 247,-2-445,-1-1,2 1,-1-1,1 0,1 1,-1-1,2 0,-1 0,1-1,1 1,8 13,-10-19,-1 0,1 0,0 0,0-1,0 1,0-1,0 0,1 0,-1 0,1 0,-1 0,1-1,0 1,0-1,-1 0,1 0,0-1,0 1,0-1,0 0,0 0,0 0,0 0,0-1,0 0,0 0,0 0,6-3,28-13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51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0,'0'14,"0"23,0 13,-20 12,-6 1,-13 3,1-2,0 0,6-3,-4-13,17-21,11-14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51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0,'0'14,"0"10,-20 15,-7 7,-5 10,3 1,-7-9,2 1,1 6,-1 5,-8 1,3-11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4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530 58,'45'17,"-45"-17,0 0,0 0,0 0,0 0,0 0,1 0,-1 0,0 0,0 0,0 0,0 0,0 0,1 0,-1 0,0 0,0 0,0 0,0 0,0 0,0-1,0 1,1 0,-1 0,0 0,0 0,0 0,0 0,0 0,0 0,0-1,0 1,0 0,0 0,0 0,0 0,0 0,0-1,0 1,0 0,0 0,0 0,0 0,0 0,0 0,0-1,0 1,0 0,0 0,0 0,0 0,0 0,0 0,0-1,0 1,0 0,0 0,-1 0,1 0,0 0,-10-13,-15-9,16 17,0 1,1-1,-2 1,1 1,0 0,-1 0,1 0,-1 2,0-1,0 1,1 0,-1 1,0 0,-16 3,12 0,0 1,0 0,1 1,-1 0,1 1,0 1,1 0,0 0,-14 12,2 1,1 1,1 1,2 1,0 1,1 1,1 0,2 1,-24 50,34-61,0 0,0 1,1-1,1 1,1 0,0 1,1-1,1 0,0 1,2-1,-1 1,5 17,-2-21,0-1,1 1,1-1,0-1,0 1,1-1,1 0,0 0,0 0,1-1,1 0,0-1,0 0,0 0,1-1,11 7,0-2,1 0,1-2,0 0,0-2,1-1,0 0,43 7,-22-9,-1-1,1-2,65-5,-102 2,1 0,-1-1,1 0,-1 0,0-1,1 0,-1 0,0-1,0 0,-1-1,1 0,-1 0,1 0,-1-1,-1 0,1 0,-1-1,0 0,7-8,9-17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1:36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1 143,'2'1,"0"-1,0 1,1-1,-1 1,0 0,0 0,0 0,0 0,0 0,0 0,-1 1,1-1,0 1,-1-1,1 1,-1 0,1-1,-1 1,0 0,2 2,25 51,-15-27,12 26,-21-43,0 0,1 0,0 0,1-1,0 0,0 0,1 0,1-1,13 13,-18-20,0 0,1-1,0 1,-1-1,1 1,0-1,-1-1,1 1,0 0,0-1,0 0,0 0,-1 0,1 0,0-1,0 1,0-1,-1 0,1 0,5-3,9-3,0-1,30-18,-32 16,298-206,-137 87,-130 98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1:47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1 418,'0'32,"2"-1,8 49,-8-71,0 0,0 1,1-1,0 0,1 0,-1 0,2-1,0 1,0-1,0 0,1 0,9 9,-12-15,0 1,0-1,1 0,-1 0,1 0,-1 0,1-1,0 1,-1-1,1 0,0 0,0 0,0-1,0 1,0-1,0 0,5-1,0 0,-1-1,1 0,-1 0,0-1,0 0,0-1,12-7,6-6,0-1,-2-2,31-30,93-104,-89 88,3 3,80-62,-103 95,0 2,3 2,53-27,-30 27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0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0,'0'7,"0"8,0 9,0 13,0 14,0 18,0 11,0 4,0-4,0-10,0-3,0-20,0-18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0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5,'96'-2,"-36"-1,92 10,-146-7,0 1,0 1,0-1,0 1,-1 0,1 0,0 1,-1-1,0 1,0 1,0-1,7 7,-10-8,1 1,-1-1,0 1,0 0,0 0,0 0,-1 0,1 0,-1 0,0 1,0-1,0 0,0 1,-1-1,1 1,-1-1,0 0,0 1,0-1,0 1,-1-1,1 1,-3 5,-1 2,-2 0,1 0,-1-1,-1 1,1-1,-2-1,0 1,0-1,0-1,-1 1,0-1,-14 8,9-5,-2-1,1 0,-1-1,-1-1,0-1,0 0,-27 7,39-13,0-1,0 1,0-1,0 0,0 0,0 0,0-1,-6-1,-26-14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1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1,'0'13,"0"11,0 9,0 4,0 11,0 2,0 0,0-2,-7-9,-15-11,-4-17,2-11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1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71,'0'-13,"13"-5,25 1,12 4,4 3,-7 11,9 5,-6 8,-4 8,-10 14,-18 14,-19-1,-22-3,-21-9,-16-11,-4-10,8-7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0,'0'13,"0"18,0 16,-6 15,-3 15,1 16,1 5,2 5,9-1,3-11,7-22,2-15,4-17,19-15,16-11,-2-14,-2-27,-11-8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42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87,'26'-13,"50"-5,37 1,20-3,-12 1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1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0,'-33'72,"-110"301,117-310,20-50,-1 1,2-1,0 2,1-1,-5 26,9-38,0 0,0 0,0 0,0-1,1 1,-1 0,1 0,-1-1,1 1,-1 0,1-1,0 1,0-1,0 1,0-1,0 1,0-1,0 1,1-1,-1 0,0 0,1 0,-1 0,1 0,-1 0,1 0,-1 0,1 0,0-1,0 1,-1-1,1 1,0-1,0 0,-1 0,1 1,3-2,11 2,-1-1,1 0,23-5,-20 3,55-7,0-3,80-23,-15 1,-83 23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1,'0'7,"0"8,0 9,0 13,0 8,0 2,0 6,-13-5,-5 2,-6-8,2-10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5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82 109,'0'-16,"1"10,-1 0,0 0,0 0,0 0,-1 0,0 0,0 0,0 0,-1 1,0-1,0 0,-3-5,5 10,-1 1,1-1,0 0,-1 1,1-1,0 1,-1-1,1 1,-1-1,1 1,-1-1,1 1,-1-1,0 1,1-1,-1 1,1 0,-1 0,0-1,1 1,-1 0,0 0,1 0,-1-1,0 1,1 0,-1 0,0 0,0 0,1 0,-1 1,0-1,1 0,-1 0,0 0,-1 1,1 1,-1-1,0 1,1 0,-1 0,1 0,-1 0,1 0,0 1,0-1,-2 5,-14 60,12-23,1 0,2 0,3 0,1 1,2-1,2 0,2-1,26 83,-31-118,-1-1,1 1,1-1,0 0,0 0,0-1,1 1,-1-1,2 0,-1 0,1 0,0-1,7 5,-5-5,1 0,0-1,0-1,0 0,0 0,1 0,-1-1,1-1,0 0,13 0,-11 0,1-1,-1-1,0 0,0 0,0-2,0 1,0-1,0-1,-1 0,1-1,18-11,9-11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2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37,'0'-7,"7"-2,9 1,14 1,3 2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2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273 0,'0'7,"0"22,0 26,-6 24,-3 18,1 12,1 8,2 4,2-5,2-10,0-2,1-12,0-16,-6-20,-9-26,-2-25,2-27,3-10</inkml:trace>
  <inkml:trace contextRef="#ctx0" brushRef="#br0" timeOffset="1">0 743,'13'0,"25"-13,18-5,14 1,2 4,-6 3,-13 4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2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0,'6'0,"3"0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4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99,'0'-1,"0"-1,1 1,-1 0,1-1,0 1,-1 0,1-1,0 1,0 0,0 0,-1 0,1 0,0 0,1 0,-1 0,0 0,0 0,0 0,1 0,-1 1,0-1,1 1,-1-1,0 1,1-1,-1 1,3-1,46-6,-44 7,3-1,1 1,-1 0,1 0,-1 1,1 1,-1-1,1 2,-1-1,0 1,0 1,0-1,-1 2,1-1,-1 1,0 0,0 1,-1 0,10 9,-6-3,1 2,-2 0,1 0,-2 0,0 1,-1 1,-1 0,0 0,7 25,-4-9,-2 0,-2 0,0 0,-3 1,0 0,-2-1,-6 57,-2-65,6-24,1 0,0 0,0 0,0 0,0 0,-1 1,1-1,0 0,0 0,0 0,-1 0,1 0,0 0,0 0,-1 0,1 0,0 0,0 0,0 0,-1 0,1 0,0 0,0 0,0 0,-1 0,1 0,0 0,0 0,0-1,-1 1,1 0,0 0,0 0,0 0,-1 0,1 0,0-1,0 1,0 0,0 0,0 0,0-1,-1 1,1 0,0 0,0-1,-2-3,0-1,0 0,0 0,1 0,0 0,-1-9,-2-13,2 0,2-1,0 0,2 1,0-1,2 1,1 0,2 0,0 1,14-32,-14 42,1-1,1 1,0 1,2 0,-1 0,2 1,0 0,0 1,1 1,1 0,0 0,1 1,0 1,0 1,1 0,28-11,-22 13,1 0,0 2,0 0,37-2,4 4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4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20 370,'5'-1,"1"-1,0 0,-1 0,1 0,-1-1,0 0,0 0,0 0,0-1,-1 1,7-7,0 0,16-12,-1-1,41-46,-61 62,0-1,0 1,0-1,-1 0,0-1,-1 1,0-1,0 0,-1 0,0 0,0-1,-1 1,-1-1,2-18,-3 26,0 0,0 0,0 0,-1 0,1 0,-1 0,1 0,-1 1,1-1,-1 0,0 0,0 0,0 1,0-1,0 0,-1 1,1-1,0 1,-1 0,1-1,-1 1,1 0,-1 0,0 0,1 0,-1 0,0 0,0 0,0 1,0-1,0 1,0-1,1 1,-1 0,0 0,0 0,0 0,0 0,0 0,-3 1,-3 0,0 1,0 0,-1 1,1-1,0 2,1-1,-1 1,-9 6,4-1,1 1,0 0,1 0,0 1,1 1,0-1,1 2,0-1,1 1,0 1,-9 22,15-30,0-1,0 1,0-1,1 1,0-1,0 1,0 0,1-1,0 1,0 0,0 0,1-1,0 1,0 0,0-1,1 1,0-1,0 0,0 1,1-1,0 0,0 0,0 0,0-1,1 1,0-1,0 0,0 0,0 0,1-1,-1 1,1-1,7 3,-5-1,0-1,0-1,0 1,1-2,0 1,0-1,-1 0,1 0,0-1,1 0,-1 0,0-1,0 0,0-1,12-2,-9 0,-1 0,1-1,-1-1,0 0,0 0,0-1,-1 0,0-1,0 0,14-15,16-20,-2-2,32-50,7-8,-72 96,1 0,0 0,0 1,1 0,-1 0,10-6,-13 11,-1-1,1 0,-1 0,1 1,0-1,-1 1,1-1,0 1,-1 0,1 0,0 0,-1 0,1 0,0 0,0 0,-1 0,1 1,0-1,-1 0,1 1,-1 0,1-1,-1 1,1 0,-1 0,1 0,-1 0,0 0,1 0,-1 0,0 1,0-1,2 2,5 10,0-1,-1 2,0-1,-1 1,0 0,-1 0,-1 0,4 22,16 46,-22-77,2 7,0 0,2 0,-1-1,1 0,14 19,-19-29,0 0,0 0,0 0,0-1,0 1,0 0,0 0,0-1,0 1,0-1,0 1,0-1,0 1,1-1,-1 0,0 0,0 0,0 1,1-1,-1 0,0 0,0-1,1 1,-1 0,0 0,0-1,0 1,1 0,-1-1,0 1,0-1,0 0,0 1,0-1,0 0,0 1,0-1,0 0,1-1,4-5,0 0,-1 0,1 0,5-10,-6 9,76-124,-59 101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5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7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361 403,'1'-9,"0"-1,1 0,0 1,4-15,6-22,-9 20,0 0,-1 0,-4-43,2 61,-1 0,0 1,-1-1,0 1,0-1,0 1,-1-1,0 1,0 0,-1 0,0 1,0-1,-1 1,0 0,0 0,-11-10,13 14,0 0,0 0,-1 0,1 0,-1 0,0 1,1 0,-1-1,0 1,0 1,0-1,0 1,0-1,0 1,0 0,-6 1,3 1,0-1,0 1,0 1,0-1,1 1,-1 0,1 1,-10 6,2 1,-1 1,2 1,0 0,0 0,1 1,-13 21,13-14,1 0,0 0,1 1,2 0,0 1,1 0,2 0,0 1,2 0,0 0,2-1,1 35,1-52,-1-1,1 1,1 0,-1 0,1-1,0 1,0-1,0 1,1-1,0 0,0 0,1 0,-1 0,1-1,8 9,-5-8,0 0,0 0,0-1,1 0,0 0,0-1,0 0,0-1,16 4,6-2,-1-2,1-1,0-1,-1-2,35-6,5-2</inkml:trace>
</inkml:ink>
</file>

<file path=ppt/ink/ink2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7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1,'-12'15,"1"0,0 0,1 2,0-1,2 1,0 0,1 1,0 0,-4 20,9-27,-1 1,2-1,-1 0,2 0,-1 1,1-1,1 0,3 17,-3-24,-1 0,1 0,0-1,1 1,-1 0,1 0,0-1,0 1,0-1,0 1,1-1,-1 0,1 0,0 0,0 0,0 0,0-1,0 1,0-1,1 0,0 0,-1 0,1-1,0 1,0-1,-1 0,8 1,-8-1,1-1,-1 0,1 0,-1 0,1 0,-1 0,0-1,1 0,-1 0,0 0,1 0,-1 0,0-1,0 1,0-1,0 0,0 0,5-4,-3 0,0 1,0-1,0 0,-1-1,0 1,0-1,0 0,2-9,1-3,-1-1,0 0,-2-1,-1 1,2-35,-5 50,0-1,-1 0,0 1,0-1,0 1,-1-1,0 1,0 0,0 0,-5-9,6 12,0 1,0 0,0-1,0 1,0 0,0 0,0 0,0 0,0 0,0 0,-1 0,1 0,0 0,-1 0,1 1,-1-1,1 0,-1 1,1 0,-1-1,1 1,-1 0,1 0,-1 0,1 0,-1 0,0 0,1 0,-1 0,1 0,-1 1,1-1,-1 1,1-1,-1 1,1 0,0 0,-1-1,1 1,-2 2,-18 17</inkml:trace>
</inkml:ink>
</file>

<file path=ppt/ink/ink2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8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148 419,'-4'2,"1"0,-1 0,1 0,0 0,0 1,0-1,0 1,0 0,1 0,-4 4,-2 2,-3 3,0 1,1 1,0 0,1 0,1 0,0 1,1 1,0-1,1 1,1 0,-3 19,7-31,1 0,-1 0,1 0,0 0,0 1,0-1,1 0,-1 0,1 0,0 0,1 0,-1-1,0 1,1 0,0 0,0-1,0 1,5 5,-5-7,0 0,0 0,1 0,-1-1,1 1,-1 0,1-1,-1 0,1 0,0 0,0 0,-1 0,1 0,0-1,0 1,0-1,0 0,0 0,0 0,0 0,0 0,0-1,0 1,0-1,-1 0,6-2,-1-1,1 0,-1 0,0-1,0 0,0 0,-1-1,0 0,0 0,0 0,-1-1,0 0,0 0,0 0,3-10,4-6,-2 0,-1-1,9-39,-7 12,-2-1,2-105,-18-101,-27 387,21-69,-6 85,17-114,1 0,2-1,1 1,11 52,-12-77,0 1,1-1,0-1,0 1,1 0,-1 0,1-1,1 1,-1-1,1 0,-1 0,2-1,-1 1,0-1,1 1,0-1,0-1,0 1,0-1,1 0,-1 0,1 0,0-1,0 0,0 0,0-1,0 1,0-1,0-1,0 1,8-1,0 0,0 0,0 0,1-2,-1 0,-1 0,1-1,0-1,-1 0,1-1,-1-1,0 0,-1-1,0 0,19-14,-16 9,-1-1,0 0,-1-1,0 0,-1-1,-1-1,0 0,-2 0,1-1,7-22,-3 3,-10 33,-2 13,-1 28,0-13,0-13,1 0,1 0,0 0,9 22,-11-30,1 1,0-1,0 0,1 0,-1 0,1 0,0-1,0 1,0-1,0 1,1-1,-1 0,1 0,0-1,7 4,-10-5,1-1,-1 1,1-1,0 0,-1 1,1-1,0 0,-1 0,1 0,-1 0,1-1,0 1,-1 0,1-1,-1 1,1-1,-1 1,1-1,-1 0,1 0,-1 0,0 0,0 0,1 0,-1 0,0 0,0 0,0 0,0-1,0 1,1-3,14-24</inkml:trace>
</inkml:ink>
</file>

<file path=ppt/ink/ink2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8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58,'0'-7,"0"-15,0 2,0 12,14 20,3 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6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1,'0'454,"0"-450,5 82,-4-80,0 0,0 0,1-1,0 1,0 0,0-1,1 1,0-1,0 0,0 0,7 7,-9-10,0-1,0 0,0 0,1 0,-1 0,0 0,1 0,-1 0,0-1,1 1,-1 0,1-1,0 1,-1-1,1 0,-1 1,1-1,0 0,-1 0,1 0,-1 0,1 0,1-1,1 0,-1 0,1-1,-1 1,0-1,1 0,-1 0,0 0,0 0,5-5,2-4,0-1,-1 1,16-27,6-15,-6 8,1 2,2 1,1 2,63-66,-62 80,-20 18,0-1,-1 1,0-2,0 1,12-18,-22 23,-6 7,-13 9,-14 17,0 1,2 2,1 1,1 1,-48 76,77-107,-1 0,1 0,0 0,0 0,0 0,0 0,1 1,-1-1,1 0,0 1,0-1,0 0,0 0,1 1,-1-1,1 0,0 0,0 1,0-1,0 0,1 0,-1 0,1 0,0-1,0 1,0 0,0-1,0 1,0-1,1 0,-1 0,1 0,5 3,7 6,1-2,0 0,0-1,31 10,28 10,-26-8,66 16,-77-29</inkml:trace>
</inkml:ink>
</file>

<file path=ppt/ink/ink2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29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5 321,'-2'58,"0"-38,1 0,1 0,1 1,5 24,-6-44,0-1,0 0,0 1,0-1,0 1,0-1,0 0,1 1,-1-1,0 1,0-1,0 0,1 1,-1-1,0 0,0 1,1-1,-1 0,0 1,1-1,-1 0,0 0,1 1,-1-1,1 0,-1 0,0 0,1 0,-1 0,1 1,-1-1,0 0,1 0,0 0,15-9,18-30,-27 30,14-17,-8 9,0 1,1 1,1 0,0 0,20-13,-31 25,-1 1,1 0,1-1,-1 1,0 1,1-1,-1 0,1 1,-1 0,1 0,-1 1,1-1,0 1,-1 0,1 0,0 1,-1-1,1 1,0 0,-1 0,1 0,-1 1,0 0,1 0,-1 0,0 0,0 1,6 4,19 16,-13-10,0-1,33 18,-42-27,-1 0,1 0,0-1,0 0,0 0,0-1,1 0,-1 0,0-1,1 1,11-3,-8 0,1-1,-1 0,0-1,0-1,0 0,0 0,-1-1,0 0,0 0,-1-2,1 1,-2-1,12-12,-5 3,0 0,-1-1,-1-1,0 0,18-42,-24 44,0 0,-2-1,6-25,-10 40,-1 0,1-1,0 1,-1 0,1-1,-1 1,0-1,0 1,-1-1,1 1,-1-1,1 1,-1 0,0-1,0 1,-1 0,1 0,-1 0,0 0,1 0,-1 0,0 0,-1 1,1-1,-3-2,1 4,0-1,1 1,-1 1,0-1,1 1,-1-1,0 1,0 0,1 0,-1 1,0-1,0 1,1 0,-1 0,1 0,-1 0,1 0,-1 1,1 0,0 0,-1 0,-3 4,-1-1,1 0,0 1,0 0,0 0,1 0,0 1,0 0,-6 10,11-15,0-1,1 1,-1 0,0-1,0 1,1 0,-1-1,1 1,0 0,-1 0,1-1,0 1,0 0,0 0,0 0,1-1,-1 1,0 0,1 0,-1-1,1 1,0 0,-1-1,1 1,0-1,0 1,0-1,0 1,0-1,1 1,-1-1,0 0,0 0,1 0,-1 0,1 0,2 2,8 2,0 1,-1-2,1 1,20 3,4 3,-26-6,-1 0,1 1,-1 0,0 1,-1 0,0 0,0 1,0 0,-1 0,0 1,-1 0,0 0,0 1,-1-1,0 1,5 16,-2-3,-2 0,0 0,-2 1,0-1,-2 1,0 41,-2-56,-1-1,1 0,-1 0,-1 0,0 0,0 0,0 0,-1-1,0 1,0-1,-1 1,0-1,-1 0,1-1,-8 9,6-10,0 0,0 0,0-1,-1 0,0 0,1 0,-1-1,-1 0,1-1,0 1,-1-1,1-1,-1 1,0-1,0-1,-10 1,10-1,1-1,-1 1,1-1,-1 0,1-1,0 1,0-2,0 1,0-1,0 0,0 0,1-1,-1 0,1 0,0 0,0-1,1 0,-1 0,1-1,0 1,1-1,-1 0,1 0,0-1,1 1,-1-1,1 0,1 0,-1 0,1 0,0 0,1-1,0 1,0-1,1 1,0-1,0 1,2-15,-1 15,1-1,0 1,0-1,1 1,-1 0,1 0,1 0,0 0,0 1,0-1,1 1,-1 0,1 0,1 1,-1-1,1 1,0 1,0-1,1 1,-1 0,1 0,0 1,13-5,23-6</inkml:trace>
</inkml:ink>
</file>

<file path=ppt/ink/ink2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1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42 188,'2'190,"-5"208,-3-352,6-47,0 1,0 0,0 0,-1 0,1-1,0 1,0 0,0 0,0 0,-1 0,1-1,0 1,0 0,0 0,-1 0,1 0,0 0,0 0,-1 0,1 0,0 0,0 0,-1 0,1 0,0 0,0 0,0 0,-1 0,1 0,0 0,0 0,-1 0,1 0,0 0,0 0,0 0,-1 0,1 1,0-1,0 0,0 0,-1 0,1 0,0 0,0 1,0-1,0 0,-1 0,1 0,0 1,0-1,0 0,0 0,0 1,0-1,-7-27,-5-94,6-186,7 221,-2 60,2 0,1 1,9-45,-9 62,1 0,-1 0,1 0,1 1,-1-1,1 1,1 0,-1 0,1 0,1 0,-1 1,1 0,0 0,0 0,10-5,-13 9,0 0,0 0,0 0,0 0,1 1,-1-1,1 1,-1 0,1 0,-1 0,1 1,0 0,-1-1,1 1,0 0,0 1,-1-1,1 0,-1 1,6 1,-5 1,1-1,0 1,0 0,-1 0,1 0,-1 0,0 1,0 0,-1 0,1 0,-1 0,5 8,-2-2,0 1,0-1,-2 1,1 1,-1-1,-1 1,0-1,-1 1,0 0,-1 0,0 24,-3-22,-1 1,-1-1,0 0,-1 0,0-1,-1 1,0-1,-2 0,1-1,-1 0,-1 0,-12 12,13-15,0 0,-1-1,0 0,0-1,-1 0,0 0,0-1,-1 0,0-1,0 0,0-1,-1 0,1-1,-21 3,44-4,-1 0,1 0,-1 1,0 0,0 1,12 6,12 5,38 23,49 46,21 12,-126-86,0-1,0-1,1-1,0-1,0 0,32 5,-4-9,-10-7</inkml:trace>
</inkml:ink>
</file>

<file path=ppt/ink/ink2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119 656,'81'-91,"-42"45,-23 28,-2-1,0-1,-1 0,13-27,-21 37,0 0,-1-1,-1 0,0 1,0-1,-1 0,0-1,-1 1,0 0,-1 0,-1-13,1 21,0 0,-1 1,0-1,1 0,-1 0,0 0,-1 1,1-1,0 0,-1 1,1-1,-1 1,0 0,0 0,0-1,0 1,0 0,0 1,-1-1,1 0,0 1,-1-1,0 1,1 0,-1 0,0 0,0 0,1 0,-1 0,0 1,0 0,0-1,0 1,0 0,0 1,-3-1,-2 1,-1 0,1 1,0 0,-1 0,1 1,0 0,0 0,1 1,-1 0,1 1,-11 7,2 3,0 0,1 2,1-1,0 2,1 0,1 1,-13 27,18-33,1 0,1 1,0 0,0 0,2 0,0 0,0 1,1 0,1-1,1 1,0 0,2 18,0-27,-1 0,1 0,-1 0,2-1,-1 1,1 0,-1-1,1 0,1 0,-1 0,1 0,0 0,0-1,1 0,7 7,-4-6,0 0,0-1,0 0,1 0,-1-1,1 0,0 0,0-1,14 1,-2-1,1-1,-1-1,1-1,-1-1,0-1,1-1,-1-1,23-9,-19 5,-1-2,-1-1,0-1,0-1,-1-1,-1-1,-1 0,0-2,-1 0,-1-2,-1 0,-1 0,-1-2,21-37,-12 11,-2-1,-2-1,-2-1,-3 0,-1-1,6-60,-20 112,0 0,0 1,0-1,0 0,1 0,-1 0,0 0,0 0,0 0,0 0,0 0,0 0,1 1,-1-1,0 0,0 0,0 0,0 0,0 0,1 0,-1 0,0 0,0 0,0 0,0 0,1 0,-1 0,0 0,0 0,0 0,0 0,0-1,1 1,-1 0,0 0,0 0,0 0,0 0,0 0,0 0,1 0,-1 0,0-1,0 1,0 0,0 0,0 0,0 0,0 0,0-1,0 1,0 0,0 0,0 0,0 0,0 0,0-1,0 1,0 0,0 0,0 0,0 0,0 0,0-1,0 1,0 0,10 19,7 30,2 60,9 167,-16-135,8 88,-17-351,-4 52</inkml:trace>
</inkml:ink>
</file>

<file path=ppt/ink/ink2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0 221,'0'-16,"1"-1,0 1,1 0,1 0,0 0,12-29,-14 40,1 0,0 1,1-1,-1 1,1 0,0 0,0 0,0 0,1 0,-1 0,1 1,0 0,0 0,0 0,0 0,1 1,-1-1,1 1,-1 0,1 1,0-1,0 1,0 0,0 0,0 0,5 1,-2 0,-1 1,1 0,0 1,-1 0,1 0,-1 0,0 1,1 1,-2-1,1 1,0 0,-1 0,1 1,-1 0,9 9,-5-4,0 1,-1 0,0 1,-1 0,0 0,-1 0,9 21,-12-22,0-1,0 2,-1-1,-1 0,0 0,0 1,-1-1,0 1,-1-1,-1 1,0 0,-4 18,3-22,-1 0,0-1,-1 1,0 0,0-1,-1 0,1 0,-2 0,1-1,-1 0,0 0,0 0,0 0,-1-1,0 0,0-1,-15 8,7-5,0-1,0 0,0-1,-22 4,33-8,-1 0,1 0,-1-1,1 1,0-1,-1 0,1 0,-1-1,1 1,-1-1,1 0,0 0,-1 0,1-1,0 0,0 1,0-2,0 1,0 0,-4-4,-1-11</inkml:trace>
</inkml:ink>
</file>

<file path=ppt/ink/ink2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3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19,'7'0,"2"-7,0 11,-9 12,-4 10,-2 19,1 10,7-4,11-12,9-19,1-19,-4-16,-5-13,-4-15,-5-13,-9 3,-10 10,-4 13</inkml:trace>
</inkml:ink>
</file>

<file path=ppt/ink/ink2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3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50 742,'1'0,"1"0,-1-1,1 1,-1-1,1 0,-1 1,0-1,1 0,-1 0,0 0,1 0,-1 0,0 0,0 0,0 0,0 0,0 0,0-1,0 1,0-3,16-32,-15 30,5-13,-1 0,-1-1,0 0,-2 0,0-1,-2 1,-1-41,-1 53,0-1,0 1,-1-1,0 1,-1 0,0 0,0 0,0 0,-8-11,8 15,1 1,-1-1,-1 1,1 0,0-1,-1 1,0 1,1-1,-1 0,0 1,-1 0,1 0,0 0,-1 1,1-1,-1 1,1 0,-6 0,-6 0,15 4,27 1,22-7,-31 1,0 1,0 0,33 4,-45-2,0 0,0 1,0-1,0 1,0 0,0 0,0 0,-1 1,1 0,-1 0,0 0,1 0,-2 1,1-1,0 1,-1 0,4 6,-1 1,0 0,-1 1,0-1,-1 1,0 1,-1-1,-1 0,0 1,1 14,-1-8,1 1,8 25,-9-38,0-1,1 1,0-1,1 1,0-1,-1 0,2-1,-1 1,1 0,7 6,-6-6,1 0,0-1,1 0,-1 0,1 0,0-1,0 0,1-1,-1 1,1-2,-1 1,1-1,0-1,0 1,0-2,0 1,0-1,0 0,0-1,0 0,0-1,-1 0,1 0,0-1,-1 0,1 0,9-6,1-2,-1 0,0-1,-1-2,-1 1,0-2,0 0,-2-1,0 0,-1-2,16-24,-9 8,-2-1,-1-1,-2-1,11-39,-18 50,-2 0,-1-1,-1 1,-1-1,-1 0,-4-49,1 72,1-1,-1 0,0 0,0 0,-1 0,1 1,-1-1,0 1,0-1,-1 1,1 0,-1 0,0 0,-7-7,9 10,0 0,0 0,-1 1,1-1,-1 0,1 0,-1 1,1-1,-1 1,0-1,1 1,-1 0,1-1,-1 1,0 0,1 0,-1 0,-2 1,1 0,0 0,0 0,1 0,-1 0,0 1,1-1,-1 1,1 0,-1 0,1 0,0 0,-1 0,-1 3,-6 9,0 0,1 1,0 0,1 0,1 1,0 0,2 0,-8 31,7-17,1 0,1 1,1-1,3 39,0-59,0 1,2 0,-1 0,1-1,1 1,0-1,6 15,-6-21,-1 1,1-1,0 0,0 0,0 0,1 0,0 0,-1-1,1 1,0-1,1 0,-1-1,0 1,1-1,-1 0,1 0,9 3,15 1,-1-2,1-1,0-1,48-2,-69-1,60-1</inkml:trace>
</inkml:ink>
</file>

<file path=ppt/ink/ink2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4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31,'20'0,"20"0,16 0,12 0,8 0,4-13,-11-5</inkml:trace>
</inkml:ink>
</file>

<file path=ppt/ink/ink2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5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7 143,'-7'0,"18"-6,21-3,17-6,8-1,7 3,0-10,-12-8,-14 2</inkml:trace>
</inkml:ink>
</file>

<file path=ppt/ink/ink2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5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1,'0'13,"0"11,0 15,0 14,0 18,0 3,0-3,0-2,0 2,0-19,0-17</inkml:trace>
</inkml:ink>
</file>

<file path=ppt/ink/ink2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5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1 240,'3'16,"1"1,10 28,12 44,-14-23,-3 1,2 115,-16-136,0-33,0-15,-2-23,-4-53,5-1,2 0,12-131,-7 186,2 0,0 0,2 0,0 1,2-1,9-22,-12 39,-1-1,2 1,-1 0,1 0,0 0,0 0,1 1,0 0,0 0,1 1,-1 0,1 0,0 0,0 1,1 0,-1 0,1 1,0 0,0 0,13-2,-12 3,0 1,0 0,0 0,-1 1,1 0,0 1,0 0,0 0,0 0,0 2,-1-1,16 7,-21-7,1 0,-1 0,1 0,-1 1,0-1,0 1,0 0,0 0,0 0,-1 0,1 1,-1-1,0 1,0-1,-1 1,1 0,-1 0,1 0,-1 0,0 0,-1 0,1 0,-1 0,1 0,-1 0,-1 0,1 0,-1 0,1 0,-2 5,-2 6,-1 0,0 0,-1 0,0 0,-2-1,1 0,-2 0,-13 17,-1-3,-2 0,-41 36,61-60,0 0,0 0,0 1,1 0,0 0,0 0,-5 9,9-12,-1-1,1 1,-1-1,1 1,0 0,0-1,0 1,0-1,0 1,0 0,1-1,-1 1,0-1,1 1,-1 0,1-1,-1 1,1-1,0 0,0 1,0-1,0 0,0 1,0-1,0 0,0 0,0 0,1 0,-1 0,0 0,1 0,-1 0,2 0,10 7,1-1,-1 0,1-1,0-1,1 0,-1-1,25 4,106 5,-142-13,59 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7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9,'0'-7,"0"5,0 16,0 19,0 16,0 15,0 8,0 6,6-3,3-9,0-2,-2 2,4-11,1-27,-2-20</inkml:trace>
</inkml:ink>
</file>

<file path=ppt/ink/ink2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6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0 411,'11'-1,"1"0,-1-1,-1 0,1-1,0 0,-1-1,1 0,-1-1,0 0,-1 0,1-1,-1-1,0 1,-1-2,1 1,-2-1,12-13,-5 4,0-1,-2 0,0-1,-1-1,-1 0,0 0,10-35,-18 47,0 1,-1-1,0 0,0 0,0 0,-1 0,-1 1,1-1,-3-11,3 17,-1 0,1 1,-1-1,0 0,1 0,-1 1,0-1,0 0,0 1,0-1,0 1,-1-1,1 1,0 0,-1-1,1 1,-1 0,1 0,-1 0,1 0,-1 0,0 0,0 1,1-1,-1 1,0-1,0 1,0-1,0 1,1 0,-1 0,0 0,0 0,0 0,0 1,0-1,0 0,1 1,-1-1,0 1,0 0,1 0,-3 1,-12 5,0 1,1 1,0 0,0 1,1 1,0 0,1 1,0 0,1 1,-19 26,24-29,1-1,1 1,0-1,0 2,1-1,0 0,0 1,-2 14,5-18,1-1,-1 0,1 1,0-1,1 1,0-1,0 0,0 0,0 1,1-1,0 0,1 0,-1 0,1-1,4 8,0-5,0 0,0-1,0 0,1 0,0-1,0 1,1-2,0 1,0-1,0-1,1 0,-1 0,1 0,0-2,0 1,14 1,-1-1,0 0,0-2,-1 0,1-2,0 0,31-7,31-16,-13-3</inkml:trace>
</inkml:ink>
</file>

<file path=ppt/ink/ink2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6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22,'0'-1,"0"0,0 0,0 1,0-1,0 0,0 0,0 1,0-1,0 0,0 1,0-1,0 0,-1 1,1-1,0 0,0 1,-1-1,1 0,-1 1,1-1,-1 1,1-1,-1 0,1 1,-1-1,1 1,-1 0,1-1,-1 1,0 0,1-1,-1 1,0 0,1-1,-1 1,0 0,1 0,-1 0,0 0,0 0,1 0,-1 0,0 0,0 0,1 0,-1 0,0 0,1 1,-2-1,-1 1,1 0,0 0,0 0,-1 0,1 1,0-1,0 0,0 1,0 0,0-1,1 1,-1 0,-2 4,0 3,0 0,1 1,0-1,0 1,1 0,0 0,1-1,0 1,1 0,0 0,1 0,0 0,0 0,1 0,5 15,1 1,1 0,2-1,0-1,23 36,-23-43,-2 0,14 33,-21-45,0 0,-1 1,1-1,-1 1,0-1,-1 0,1 1,-1 0,0-1,0 1,-1-1,0 1,0-1,-2 7,-6 3,9-15,0 0,-1 0,1 0,0 0,0 0,0 0,-1 1,1-1,0 0,0 0,-1 0,1 0,0 0,0 0,-1 0,1 0,0 0,0 0,-1 0,1 0,0 0,0 0,-1 0,1 0,0 0,0-1,-1 1,1 0,0 0,0 0,0 0,-1 0,1-1,0 1,0 0,0 0,-1 0,1 0,0-1,0 1,0 0,0 0,0-1,0 1,0 0,-1 0,1-1,0 1,0 0,0 0,0-1,0 1,-4-18</inkml:trace>
</inkml:ink>
</file>

<file path=ppt/ink/ink2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7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3 855,'0'10,"-2"13,2 0,0 0,2 0,0 0,6 24,-6-41,0 1,0-1,0 0,1 0,0 0,0 0,1 0,-1 0,1-1,0 0,9 8,-9-10,-1 0,1-1,1 1,-1-1,0 0,0 0,1-1,-1 1,1-1,0 0,-1 0,1-1,0 1,0-1,-1 0,1-1,0 1,-1-1,6-1,0 0,-1-1,0-1,0 0,-1 0,1 0,-1-1,0-1,0 1,0-1,-1-1,0 1,0-1,-1-1,8-9,2-5,-1 0,-1-1,20-47,0-24,-30 89,-2 14,1 27,-1-6,1-20,0-1,0 0,1 0,0 0,0-1,1 0,0 1,1-2,0 1,0-1,0 1,1-2,0 1,1-1,-1 0,1-1,0 0,1 0,-1 0,1-1,0-1,11 4,-10-3,0-1,0 0,0-1,1 0,-1-1,1 0,-1 0,1-1,-1 0,1-1,-1-1,1 1,-1-2,0 1,0-1,0-1,0 0,0 0,-1-1,13-8,-5-2,-1-1,0 0,-1-1,-1-1,0 0,15-28,58-128,-76 149,16-33,-3 0,-2-1,-4-2,-1 0,-4-1,10-105,-27 239,-1-20,3 0,3 0,6 56,-5-100,-1 0,1 0,1 0,-1 0,1-1,1 1,-1-1,1 1,1-1,-1 0,1-1,1 1,-1-1,1 0,0 0,0-1,1 0,-1 0,1 0,0-1,13 6,-11-7,1 0,0 0,0-1,0 0,0 0,0-2,0 1,0-1,0 0,0-1,0 0,0-1,0 0,0-1,-1 0,1 0,15-8,0-3,0-2,-1 0,0-1,-2-2,0 0,-1-1,-1-1,21-28,-17 17,-2-1,-1-2,-1 0,-3 0,21-56,-33 75,-1 0,0 0,3-27,-7 38,1 0,-1 1,-1-1,1 1,-1-1,1 0,-4-8,3 11,1 1,-1-1,0 1,0-1,0 1,0-1,0 1,0 0,0 0,0-1,-1 1,1 0,0 0,-1 0,1 0,-1 0,1 1,-1-1,1 0,-1 1,-2-1,2 1,1-1,-1 1,0 0,1 1,-1-1,0 0,1 0,-1 1,0-1,1 1,-1 0,1-1,-1 1,1 0,-1 0,1 0,0 0,0 0,-2 1,-23 26,23-24,-9 13,0 0,1 1,1 0,0 1,2 0,0 1,1 0,-5 24,10-32,0-1,0 1,2 0,-1-1,1 1,1 0,2 13,-1-18,-1-1,1 0,0 1,1-1,-1 0,1-1,0 1,1 0,-1-1,1 0,0 0,1 0,7 7,20 7,-2-12</inkml:trace>
</inkml:ink>
</file>

<file path=ppt/ink/ink2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7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37,'0'-7,"7"-2,15 0,11 2,-1 2</inkml:trace>
</inkml:ink>
</file>

<file path=ppt/ink/ink2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8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1,'0'13,"0"25,0 12,0 10,0 3,0-3,0 1,0 4,13-10,18-6,11-13,4-11,14-11,-3-21,-11-16,-13-10,-13 0</inkml:trace>
</inkml:ink>
</file>

<file path=ppt/ink/ink2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38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1 128,'0'-7,"6"-2,16 1,18 1,21-11,7-3,-1 2,-12-1,-16 1</inkml:trace>
</inkml:ink>
</file>

<file path=ppt/ink/ink2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54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1 505,'0'-18,"0"26,1 31,0-30,0 0,1-1,0 1,0-1,1 1,0-1,1 0,6 11,-9-17,0 0,1 0,0 0,-1 0,1 0,0 0,0-1,0 1,0-1,0 1,1-1,-1 0,0 0,1 1,-1-2,1 1,-1 0,1 0,-1-1,1 0,-1 1,1-1,0 0,-1 0,1 0,-1-1,1 1,0-1,-1 1,1-1,-1 0,3-1,25-13,-1 0,-1-2,0-1,-1-1,35-34,-38 33,-23 20,528-418,-519 409,0 2,1-1,0 1,0 1,1 0,-1 1,1 0,0 1,1 0,22-4,-6 9</inkml:trace>
</inkml:ink>
</file>

<file path=ppt/ink/ink2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2:55.3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84,'-3'115,"1"-49,9 117,-6-179,-1 0,1 0,0-1,0 1,0 0,0-1,1 1,0-1,0 1,-1-1,2 0,-1 0,0 0,1 0,-1 0,1-1,0 1,0-1,0 1,0-1,1 0,-1 0,0-1,1 1,-1-1,1 0,0 1,-1-2,1 1,0 0,0-1,0 0,4 0,7 0,1-1,-1 0,1-1,-1-1,0-1,1 0,16-7,92-44,175-105,-90 44,21-5,-212 112,0 2,1 0,0 1,27-6,13 3</inkml:trace>
</inkml:ink>
</file>

<file path=ppt/ink/ink2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13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0 239,'7'-13,"15"-5,24-12,17-1,5-3,4 6,-10-6,-2 2,-6 14,-11 23,-13 17,-11 5</inkml:trace>
</inkml:ink>
</file>

<file path=ppt/ink/ink2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13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1 257,'7'0,"8"0,16-13,8-5,12-19,9-9,3 2,-11 3,-7 7,-11 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9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328 105,'1'0,"0"0,1 0,-1 0,0 0,0-1,0 1,0-1,0 1,0-1,0 1,0-1,0 1,0-1,0 0,-1 1,1-1,0 0,0 0,-1 0,1 0,0 0,-1 0,1 0,-1 0,1 0,-1 0,1 0,-1 0,0 0,0 0,1 0,-1 0,0 0,0 0,0-1,0 1,0 0,-1 0,1-1,0-1,-1 0,1 1,-1-1,1 0,-1 1,0-1,0 0,0 1,0 0,0-1,-1 1,1-1,-1 1,1 0,-1 0,-3-3,-2 1,0 0,-1 1,0-1,1 1,-1 1,0 0,0 0,0 0,-1 1,1 0,0 1,-1 0,1 0,0 1,0 0,-1 0,1 1,0 0,-7 3,5-2,1 1,1 0,-1 0,1 0,-1 1,1 0,0 1,1 0,0 0,0 1,0 0,0 0,1 0,1 1,-1 0,-5 11,4 1,1 0,0 0,2 0,1 0,0 0,1 1,2 0,0-1,1 1,1-1,0 1,2-1,11 35,-12-47,1 0,0 1,1-1,0-1,0 1,0-1,1 0,0 0,1 0,-1-1,1 0,1 0,-1-1,1 0,0 0,0-1,0 0,0-1,1 1,0-1,10 1,15 2,0-2,0-1,0-1,46-5,-70 2,2 1,0 0,-1-1,1-1,-1 0,0-1,21-7,2-9</inkml:trace>
</inkml:ink>
</file>

<file path=ppt/ink/ink2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14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4872 1595,'1'-5,"-1"-1,1 1,1-1,-1 1,1-1,0 1,0 0,0 0,1 0,0 0,0 0,0 0,5-4,56-56,-46 48,35-32,-2-2,60-80,-97 112,-1 0,-1-1,-1-1,-1 0,-1 0,-1-1,0 0,-2 0,0-1,-2 0,3-37,-5-11,-3-1,-14-100,12 156,-1-1,0 1,-1 0,-1 0,0 1,-1 0,-1 0,0 0,-20-24,13 20,-2 2,0 0,-1 0,0 2,-1 0,-26-14,-6 1,-2 3,-2 2,0 2,-106-25,36 20,0 4,-2 7,-232 1,265 13,0-3,-101-19,104 7,0 4,-1 4,1 4,-1 5,0 3,-142 25,-139 25,191-31,28 8,-15 1,33-19,64-8,1 3,-110 28,-132 42,189-50,18 0,52-12,0-3,-61 6,-34-3,-177 12,308-27,1 1,-1 1,1 0,0 1,0 1,0 1,0 0,1 1,-30 18,35-15</inkml:trace>
</inkml:ink>
</file>

<file path=ppt/ink/ink2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15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471 0,'-5'1,"0"0,0 0,0 0,0 0,0 1,0-1,0 1,1 1,-1-1,-8 6,-42 37,43-36,-73 69,34-31,-86 61,132-104,-1 0,1-1,0 2,0-1,1 0,-1 1,1 0,0 0,0 0,0 1,1-1,0 1,0 0,-3 9,5-10,0 0,1 0,-1 0,1 0,1 0,-1 0,1 0,-1 0,1 0,1-1,-1 1,1 0,0-1,0 1,0-1,0 1,1-1,0 0,0 0,4 4,8 8,1-1,1 0,1-1,0-1,1-1,0 0,28 12,132 60,3-7,367 101,-268-108</inkml:trace>
</inkml:ink>
</file>

<file path=ppt/ink/ink2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6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1240,'13'-15,"-1"-1,-1 0,0-1,15-33,-3 6,150-216,-119 184,4 3,3 1,3 4,90-75,-121 110,-1-2,-1-2,38-59,-30 39,-23 35,1 1,1 0,34-31,-32 36</inkml:trace>
</inkml:ink>
</file>

<file path=ppt/ink/ink2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7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0 160,'20'0,"13"0,8 0,10 0,10-6,14-3,7 1,4 1,0 2,-1-11,-1-3,-10 1,-9 5,-10 3,-14-2,-14-6,-12-1</inkml:trace>
</inkml:ink>
</file>

<file path=ppt/ink/ink2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29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26,'0'-14,"0"3,0 10,0 11,0 18,0 11,0 18,0 6,0-1,0 10,0-16,0-22,0-18</inkml:trace>
</inkml:ink>
</file>

<file path=ppt/ink/ink2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0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1,'23'-1,"-1"2,0 0,1 2,-1 0,35 10,-48-10,-1 1,0 0,0 0,0 0,-1 1,1 0,-1 1,0-1,-1 1,0 1,1-1,-2 1,1 0,-1 1,0-1,-1 1,4 9,-4-7,-1 0,0 0,-1 1,0-1,-1 1,0-1,-1 1,0 0,0-1,-1 1,-1 0,0-1,0 1,-1-1,0 0,-1 0,0 0,-1 0,0-1,0 0,-13 16,11-14,0-1,-1-1,0 0,0 0,-1 0,-1-1,1 0,-1-1,0 0,-1-1,0 0,0 0,0-2,-1 1,1-1,-1-1,0 0,-21 2,8-7,24 2,1 0,0 0,0 0,0 0,0 0,0 0,0 0,0 0,-1 0,1-1,0 1,0 0,0 0,0 0,0 0,0 0,0 0,0 0,0 0,0 0,-1-1,1 1,0 0,0 0,0 0,0 0,0 0,0 0,0-1,0 1,0 0,0 0,0 0,0 0,0 0,0 0,0-1,0 1,0 0,0 0,0 0,1 0,-1 0,0 0,0 0,0-1,0 1,0 0,0 0,0 0,0 0,0 0,0 0,1 0,-1 0,0 0,0 0,0 0,0 0,0 0,0-1,0 1,1 0,-1 0,0 0,0 0,0 0,0 0,4-1,0 0,-1 1,1-1,-1 0,1 1,0 0,0 0,-1 0,1 1,0-1,3 2,17 4,-1 2,0 1,-1 1,0 0,-1 2,0 1,0 0,-2 2,0 0,0 1,-2 1,22 25,-30-31,1-1,0 0,1 0,15 10,-1-6</inkml:trace>
</inkml:ink>
</file>

<file path=ppt/ink/ink2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1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86 294,'3'-1,"-1"-1,1 0,0 0,-1 0,1 0,-1 0,1 0,-1-1,0 1,0-1,0 0,0 0,1-4,10-11,39-31,-40 39,0 0,-1-1,0-1,-1 1,0-2,-1 1,13-25,-21 36,0-1,0 0,0 0,0 1,0-1,-1 0,1 0,-1 0,1 0,-1 0,0 0,0 0,0 0,0 0,0 0,0 0,0 0,-1 0,1 0,-1 1,1-1,-1 0,0 0,0 0,1 0,-1 1,-1-1,1 0,0 1,0-1,-1 1,1 0,-1-1,1 1,-1 0,1 0,-1 0,0 0,0 0,1 0,-3 0,-1-1,-1 1,1 0,0 0,0 1,-1-1,1 1,0 0,-1 1,1-1,0 1,0 0,0 0,-1 1,-5 2,-1 2,0 1,1 0,0 1,0 0,1 1,0 0,0 1,1 0,0 0,1 1,0 0,1 0,-11 25,13-27,1 2,0-1,0 0,1 1,1 0,0-1,0 1,1 0,1 0,0 0,0 0,1 0,0 0,1 0,0 0,1 0,7 16,-7-21,0-1,1 1,-1-1,1 0,1 0,-1 0,1-1,0 0,0 0,0 0,0 0,1-1,-1 0,1 0,0 0,0-1,0 0,0 0,10 1,11 2,0-2,0 0,33-2,-40-1,44-1</inkml:trace>
</inkml:ink>
</file>

<file path=ppt/ink/ink2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1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321 1,'-15'0,"0"1,0 0,0 2,0 0,1 0,-1 1,1 1,-20 9,30-12,0 0,-1 0,1 1,0 0,0-1,0 1,1 1,-1-1,1 0,0 1,0 0,0-1,0 1,0 1,1-1,0 0,0 0,0 1,0 0,1-1,0 1,0 0,0-1,0 1,1 0,0 0,0 0,0-1,2 9,1-5,0-1,0 0,1 0,0 0,0-1,0 1,1-1,0 0,1 0,-1-1,1 1,0-1,0-1,9 6,-5-2,0 0,0 0,-1 1,11 13,-17-18,0 0,0 1,0-1,-1 1,0-1,0 1,0 0,0 0,-1 0,0 0,0 0,0 0,0 1,-1-1,0 0,0 0,-1 0,1 1,-3 8,1-8,-1 0,0-1,0 1,0-1,0 0,-1 0,0 0,0 0,0 0,-1-1,0 0,1 0,-1 0,-1-1,-10 6,7-4,0 0,0 0,0-1,-1 0,0-1,0 0,0-1,0 0,0 0,0-1,0-1,-1 1,-14-3,-12-9</inkml:trace>
</inkml:ink>
</file>

<file path=ppt/ink/ink2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1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38,'0'-1,"1"0,-1-1,0 1,0-1,-1 1,1-1,0 1,0-1,-1 1,1 0,-1-1,1 1,-1 0,0-1,1 1,-1 0,0 0,0 0,0-1,0 1,0 0,0 0,0 0,0 1,0-1,-3-1,1 1,1 0,-1 1,0-1,0 1,0 0,0 0,1 0,-1 0,0 0,0 1,0 0,-4 1,-4 1,1 1,-1 1,1 0,0 0,1 1,-10 7,11-6,-1 1,1 0,1 1,0 0,0 0,1 0,0 1,0 0,1 0,0 1,1-1,1 1,-1 0,2 0,-1 0,0 16,2-18,1-1,0 1,1-1,0 1,0-1,1 1,0-1,0 0,1 0,0 0,1 0,-1 0,1 0,1-1,0 0,0 0,0 0,1-1,0 0,0 0,12 9,-12-10,0-1,1-1,-1 1,1-1,-1 0,1 0,0-1,0 0,0 0,0 0,0-1,1 0,9-1,-13 0,0-1,0 0,0 1,-1-1,1-1,0 1,-1-1,0 1,1-1,-1 0,0 0,1 0,-1-1,-1 1,1-1,0 0,-1 0,1 0,-1 0,0 0,0 0,0-1,0 1,-1-1,1 1,1-8,1-3,0-1,-1 0,-1 1,0-1,-1 0,-1 0,0 0,-1 0,0 0,-1 0,-1 1,-6-19,-10-9</inkml:trace>
</inkml:ink>
</file>

<file path=ppt/ink/ink2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2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75 191,'1'0,"-1"-1,0 1,0-1,1 1,-1-1,0 1,0-1,0 1,0-1,0 1,0-1,0 1,0-1,0 1,0-1,0 0,0 1,0-1,-1 1,1-1,0 1,0-1,-1 1,1-1,0 1,-1 0,1-1,0 1,-1-1,1 1,0 0,-1-1,1 1,-1 0,1-1,-2 1,-12 18,-12 41,20-43,1-1,0 1,1 0,1 1,0-1,2 1,0-1,0 1,2-1,4 33,-4-46,-1 0,1-1,0 1,0 0,0 0,0 0,1-1,-1 1,1-1,-1 1,1-1,0 1,0-1,0 0,0 0,1 0,-1 0,0-1,1 1,-1 0,5 1,-3-2,0 0,0-1,0 1,0-1,0 0,0 0,0-1,0 1,0-1,0 1,0-1,0-1,7-2,4-3,0 0,-1-2,0 0,-1 0,0-1,21-21,-17 11,-2 0,0-1,0-1,21-47,-24 45,-12 23,1 0,-1 0,1 0,-1 0,1 0,-1 0,1 0,0 0,0 0,-1 0,1 0,0 0,0 0,0 1,0-1,2-1,-2 2,-1 1,1-1,-1 0,1 0,-1 0,0 0,1 1,-1-1,1 0,-1 1,1-1,-1 0,0 1,1-1,-1 0,0 1,1-1,-1 1,0-1,0 0,0 1,1-1,-1 1,0-1,0 1,0-1,0 2,10 56,-7-29,-1-21,0-1,0 0,1 0,0 0,0 0,1 0,0-1,0 0,0 0,1 0,0 0,0 0,0-1,1 0,7 5,-8-7,1 0,0 0,-1-1,1 1,0-1,1 0,-1-1,0 0,0 0,1 0,-1-1,0 1,1-2,-1 1,1-1,-1 0,0 0,8-3,-7 2,0 0,-1-1,1 0,0 0,-1-1,0 1,0-2,0 1,0-1,-1 1,0-1,0-1,0 1,0-1,-1 0,0 0,0 0,-1-1,0 1,0-1,2-7,2-12,-1 0,-1-1,-1 0,0-35,0 6,-3 51,-1-1,1 1,0 0,0 0,0 0,1 0,-1 0,1 1,1-1,-1 0,1 1,-1-1,1 1,0 0,1 0,-1 0,1 1,0-1,0 1,0 0,0 0,0 0,1 0,-1 1,1 0,0 0,0 0,0 0,0 1,0 0,0 0,0 0,0 1,0-1,1 1,-1 1,0-1,0 1,0 0,0 0,0 0,0 1,0-1,0 1,-1 1,1-1,0 1,-1-1,0 1,0 0,0 1,0-1,0 1,4 6,-4-6,-1 1,1 0,-1 0,-1 0,1 0,-1 0,0 0,0 1,0-1,-1 1,0-1,0 1,0 0,-1-1,0 1,-1 11,-2 1,-1 0,0 0,-14 32,12-34,0 0,1 1,1-1,-4 24,8-38,0 1,0-1,0 1,0-1,0 1,0-1,1 1,-1-1,1 1,0-1,0 1,0-1,0 0,0 0,0 1,0-1,1 0,-1 0,1 0,0 0,0-1,2 3,0-2,0 1,0-1,0-1,0 1,0 0,1-1,-1 0,1 0,-1 0,1-1,6 1,3-1,1-1,-1 0,0-1,0-1,0 0,23-8,21-15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9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26,'0'-13,"0"2,0 10,0 11,0 11,0 15,0 9,0 2,0 7,0 1,14-2,3 3,7-8,-2 1,3-8,-4-10</inkml:trace>
</inkml:ink>
</file>

<file path=ppt/ink/ink2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3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241 202,'0'-4,"1"1,-1-1,0 0,0 1,-1-1,1 0,-1 1,1-1,-1 0,0 1,-1-1,1 1,-1 0,1-1,-1 1,0 0,0 0,0 0,-1 0,1 0,-1 1,1-1,-1 1,0-1,0 1,0 0,-1 0,1 1,0-1,-1 1,1-1,0 1,-1 0,0 0,-6 0,5 0,0 0,0 1,0-1,-1 1,1 0,0 1,0-1,0 1,0 0,0 0,0 1,0 0,0-1,0 2,1-1,-1 0,1 1,-6 4,5-2,0 1,-1-1,2 1,-1 0,1 0,0 1,0-1,1 1,0 0,0 0,-3 11,2-5,1 1,1 0,0-1,1 1,0 0,1 0,1 0,0 0,1 0,0-1,1 1,1 0,6 14,-6-19,1 0,1 1,0-2,0 1,0-1,1 0,1 0,-1-1,1 0,0 0,1-1,0 0,13 7,-9-7,1-1,-1 0,1-1,0-1,0 0,0 0,0-2,1 1,17-2,-12-1,0-1,0-1,0-1,0 0,0-1,-1-2,0 0,-1-1,1 0,-1-2,-1 0,0-1,0-1,20-18,-5-4,-1-1,36-51,-51 62,-1-1,-1 0,-1-1,-1 0,8-29,-18 52,-1-1,0 0,0 0,0 0,-1 0,1 0,-1 0,0 0,0 0,-1 0,1 0,-1 0,0 0,0 0,0 0,0 1,-1-1,-2-4,2 5,-1 0,1 1,-1 0,1-1,-1 1,0 0,0 0,0 0,0 1,-1-1,1 1,0 0,-1 0,1 0,0 0,-1 0,1 1,-1 0,0-1,-5 2,0-1,0 1,0 0,0 0,1 1,-1 0,0 1,1 0,0 0,0 0,0 1,0 1,-11 7,8-3,0 0,1 1,0 0,1 0,0 1,0 1,-10 18,10-13,0 1,1-1,1 1,1 1,1-1,0 1,1 0,1 0,1 0,1 1,0-1,3 21,-1-34,0 0,0 1,1-1,0 0,0 0,1 0,-1 0,1-1,1 1,-1-1,1 1,0-1,0 0,9 8,-5-6,1-1,0 0,0-1,0 1,1-2,0 1,0-2,14 5,0-3,0 0,0-2,0-1,0-1,0-1,0-1,33-5,8-10,-10-3</inkml:trace>
</inkml:ink>
</file>

<file path=ppt/ink/ink2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6.0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1 266,'0'12,"-1"9,2-1,0 1,5 23,-4-38,-1-1,0 0,1 0,0 0,0 0,1 0,-1 0,1 0,0-1,1 1,-1-1,1 0,-1 0,1 0,1-1,7 7,-7-8,-1 0,1-1,0 1,-1-1,1 0,0 0,0 0,0-1,0 0,0 0,-1 0,1 0,0-1,0 0,8-3,9-2,-1-1,21-11,-33 14,62-25,2 3,1 3,102-18,353-72,-333 60,-126 32,1 2,0 3,1 4,76-4,202-12,-315 25,-25 3,-1 0,0-1,1 0,-1-1,0 0,0 0,0-1,12-6,4-8</inkml:trace>
</inkml:ink>
</file>

<file path=ppt/ink/ink2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7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10,'0'-7,"0"5,0 16,0 11,0 10,0 4,0 9,0 10,0 2,-13-10,-5-13</inkml:trace>
</inkml:ink>
</file>

<file path=ppt/ink/ink2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8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40,'0'-1,"1"0,0 0,-1-1,1 1,0 0,-1 0,1 0,0 0,0 0,0 0,0 0,0 0,0 0,0 0,0 1,1-1,-1 0,0 1,0-1,1 1,-1-1,0 1,1 0,-1-1,2 1,41-8,-38 8,31-5,0 1,48 2,-72 3,-1 0,1 1,-1 0,0 1,1 0,-1 1,0 0,-1 1,1 0,16 12,-15-9,0 2,-1 0,-1 0,1 1,-2 0,1 1,-2 0,1 1,13 26,-19-32,-1 0,-1 0,1 1,-1-1,0 1,-1 0,0 0,0-1,-1 1,0 0,0 0,-1 0,0-1,0 1,-1 0,1-1,-2 1,1-1,-1 1,-1-1,-5 10,-4 0,1-1,-2 0,0-1,-1-1,-1 0,0-1,-1-1,0 0,-27 13,-24 18,65-41,-9 7,-1 0,0-2,-15 7,6-7</inkml:trace>
</inkml:ink>
</file>

<file path=ppt/ink/ink2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8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288 192,'0'-1,"-1"1,1-1,0 1,0-1,-1 1,1-1,0 1,-1-1,1 1,0 0,-1-1,1 1,-1-1,1 1,-1 0,1 0,-1-1,1 1,-1 0,1 0,-1-1,1 1,-1 0,1 0,-1 0,0 0,1 0,-1 0,1 0,-1 0,1 0,-1 0,0 0,1 0,-1 1,1-1,-1 0,0 1,-25 6,12 0,-1 0,1 1,1 1,-1 0,1 1,1 1,0 0,-20 24,17-17,1 0,0 1,2 1,0 0,-14 35,24-49,0 0,0 0,1 0,-1 0,2 0,-1 0,0 1,1-1,1 0,-1 0,1 0,0 0,0 1,0-1,1 0,0-1,4 10,-3-11,-1-1,1 1,-1-1,1 0,0 0,0 0,0 0,0-1,1 1,-1-1,1 0,0 0,-1 0,1 0,0-1,0 1,0-1,0 0,0 0,1-1,-1 1,0-1,0 0,0 0,1 0,7-2,0-1,-1 0,0-1,0 0,0 0,0-2,-1 1,0-1,0-1,0 1,-1-2,0 1,0-1,-1-1,0 0,11-15,-16 18,1 1,0 0,1 0,-1 1,1-1,0 1,0 0,8-4,-11 6,1 1,1 0,-1 0,0 0,0 0,0 1,0-1,0 1,1 0,-1 0,0 0,0 0,1 1,-1-1,0 1,0 0,0 0,4 1,4 3,1-1,1 0,-1-1,20 3,-26-6,-1 0,0 0,1-1,-1 0,0 0,1 0,-1 0,0-1,0 0,0 0,0 0,0-1,6-4,0-1,-1-1,1 0,-2 0,1-1,-1 0,-1-1,0 0,10-18,4-12,18-50,-29 59,-1 0,-2-1,-1 0,3-49,-35 184,5 255,20-302</inkml:trace>
</inkml:ink>
</file>

<file path=ppt/ink/ink2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39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1 136,'5'0,"0"-1,0-1,0 1,0-1,0 0,-1 0,10-5,16-7,19 2,1 2,0 2,52-2,52-7,-146 16,0 0,0-1,-1 0,1 0,-1 0,1-1,12-7,-20 10,1-1,-1 1,1 0,-1-1,1 1,-1-1,0 1,1-1,-1 1,0 0,1-1,-1 1,0-1,0 1,1-1,-1 0,0 1,0-1,0 1,0-1,0 1,0-1,0 1,0-1,0 0,0 1,0-1,0 1,0-1,0 1,0-1,-1 1,1-1,0 0,0 1,-1 0,1-1,0 1,-1-1,1 1,0-1,-1 1,1 0,-1-1,1 1,-1 0,1-1,-1 1,1 0,-1-1,1 1,-1 0,1 0,-1 0,1 0,-1 0,0 0,1 0,-1 0,1 0,-1 0,1 0,-1 0,0 0,0 0,-3 1,0-1,0 1,0 0,0 0,0 1,0-1,0 1,0 0,0 0,1 0,-1 0,1 1,0 0,-1-1,-2 5,-43 48,48-54,-12 16,0 1,1 0,0 1,2 1,0-1,1 2,1-1,1 1,-5 27,11-45,0 0,1 0,-1 1,1-1,0 1,0-1,0 0,0 1,1-1,0 0,-1 1,1-1,0 0,0 0,1 0,-1 0,1 0,-1 0,1 0,0 0,0 0,0-1,1 1,-1-1,1 0,-1 0,1 1,0-2,-1 1,1 0,0-1,0 1,1-1,-1 0,0 0,0 0,1 0,-1-1,6 1,2 0,0-1,0 0,0 0,0-1,0-1,0 0,0-1,0 0,0 0,17-9,-16 5,-1 0,0-1,-1 0,13-12,20-15,-43 34,0 1,1 0,-1-1,1 1,-1 0,1-1,-1 1,1 0,-1-1,1 1,0 0,-1 0,1 0,-1 0,1-1,-1 1,1 0,0 0,-1 0,1 0,-1 0,1 0,0 1,-1-1,1 0,-1 0,1 0,-1 0,1 1,-1-1,1 0,-1 1,1-1,-1 0,1 1,-1-1,1 1,10 24,2 3,-7-23,0 0,1-1,-1 1,1-1,0-1,0 1,0-1,1-1,-1 1,1-1,0 0,-1-1,1 0,0 0,0-1,0 1,14-3,-4 0,-1-1,1 0,-1-1,0-1,0-1,29-14,8-11</inkml:trace>
</inkml:ink>
</file>

<file path=ppt/ink/ink2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1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0,'0'966,"0"-960,0 13,0 0,2 0,0 0,6 25,-7-39,0-1,0 0,1 1,0-1,0 0,0 0,0 0,0 0,1-1,0 1,0-1,0 1,0-1,1 0,-1 0,1-1,-1 1,1-1,0 1,0-1,0-1,0 1,1 0,5 1,36 3,-1-2,1-2,89-8,-28 2,293-17,11 1,-162 12,341-55,102-18,-638 77</inkml:trace>
</inkml:ink>
</file>

<file path=ppt/ink/ink2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3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0,'0'7,"0"15,0 17,0 16,0 4,-7 13,-1 1,-1-6,3-1,-6-11,1-16</inkml:trace>
</inkml:ink>
</file>

<file path=ppt/ink/ink2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3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222 199,'2'-7,"0"-1,1 1,0 0,0 0,1 0,-1 0,2 1,-1 0,1-1,9-9,-7 8,2-2,1 1,0-1,0 2,1-1,0 2,1-1,0 2,0-1,1 1,-1 1,1 1,0 0,0 0,1 1,-1 1,1 0,0 1,-1 0,16 2,-25-1,1 1,-1-1,0 1,0-1,0 1,1 0,-1 1,0-1,0 1,0 0,-1 0,1 0,0 0,-1 1,1-1,-1 1,0 0,0 0,0 0,0 1,-1-1,1 1,-1-1,0 1,0 0,0 0,-1 0,1 0,-1 0,0 0,0 0,0 0,-1 1,1 5,-1 2,-1 0,0-1,-1 1,0-1,-1 1,0-1,-1 0,0 0,0 0,-1-1,-12 18,-111 132,126-158,0 0,1 1,0-1,-1 1,1 0,0-1,0 1,1 0,-1-1,0 6,1-7,0 0,0 0,0 0,0 0,0 0,1 0,-1 0,0 0,1 0,-1 0,1 0,-1 0,1 0,-1 0,1 0,0 0,0 0,-1-1,2 2,3 1,1 0,-1-1,1 1,-1-1,1-1,-1 1,1-1,6 1,23 7,-27-6,-1 1,0 0,0 0,0 0,0 1,-1 0,0 1,0-1,0 1,-1 0,1 0,-2 1,1 0,-1 0,0 0,0 0,-1 1,0-1,0 1,-1 0,0 0,0 0,-1 0,0 0,0 0,-1 0,0 0,-1 1,0-1,0 0,0 0,-1 0,-1 0,1-1,-1 1,0-1,-1 1,0-1,0 0,-7 9,-2-2,0-1,0 0,-2-1,1 0,-2-1,1-1,-2 0,1-1,-1-1,0 0,-1-2,-31 9,11-6,-1-2,0-1,0-2,-1-2,-40-3,70 1,0-2,0 1,0-2,0 1,1-1,-16-7,23 9,-1-1,1 1,-1-1,1 1,0-1,0 0,0 0,0 0,0 0,0 0,-3-5,4 6,1-1,-1 1,1 0,0-1,-1 1,1-1,0 1,0-1,0 1,0-1,0 1,0-1,0 1,1-1,-1 1,0-1,1 1,-1-1,1 1,0 0,-1-1,1 1,1-2,17-18</inkml:trace>
</inkml:ink>
</file>

<file path=ppt/ink/ink2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4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62,'0'-2,"1"-1,0 1,-1-1,1 1,0-1,0 1,0-1,0 1,1 0,-1-1,1 1,-1 0,1 0,0 0,0 0,0 1,0-1,0 0,0 1,0 0,1-1,-1 1,1 0,-1 0,0 0,5-1,-1 0,1 0,0 1,0-1,-1 1,1 0,0 1,0 0,0 0,9 1,-7 1,-1 1,0-1,0 1,0 1,0-1,0 2,-1-1,1 1,-1 0,0 0,-1 1,9 8,-6-3,0 0,-1 0,0 0,-1 1,0 1,-1-1,7 19,-8-15,0 1,-1-1,0 1,-2-1,0 1,0 0,-2 0,0 0,-1 0,0 0,-2 0,0-1,-8 25,9-37,0 1,0-1,-1 1,1-1,-1 0,0 0,0 0,0-1,-1 1,0-1,1 0,-1 0,0 0,-1 0,1-1,0 1,-1-1,1 0,-1 0,0-1,1 0,-1 0,-8 1,10-2,0 0,0 0,0 0,0 0,0-1,0 0,0 0,0 0,0 0,0 0,0 0,1-1,-1 1,0-1,1 0,-1 1,1-1,0-1,0 1,0 0,0 0,0-1,0 1,0-1,1 0,-1 0,1 1,0-1,0 0,0 0,0 0,1 0,-1 0,1 0,-1 0,1 0,0 0,1-4,-1-3,1-1,0 0,1 1,1-1,-1 1,1 0,1-1,0 1,1 1,0-1,0 1,1 0,0 0,0 0,1 1,0 0,15-12,-9 8,1 1,0 0,1 1,0 1,0 0,1 1,0 1,1 0,0 1,18-4,-7 6,0 1,33 0,-5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1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1,'-7'0,"-8"0,-3 6,-10 3,-1 13,4 9,7 6,26-3,25 5,13-3,0-1,-15 0,-20-7,-18-6,-15-9,-16-5,-9-5,4-3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0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1,'-2'131,"6"201,-1-313,0 0,1 0,1 0,1-1,0 0,1 0,2 0,-1-1,21 29,-28-44,1 1,-1-1,1 0,0 0,-1 0,1 0,0 0,0 0,0 0,0-1,1 1,-1-1,0 1,1-1,-1 0,1 0,-1 0,1 0,0-1,-1 1,1-1,0 1,-1-1,1 0,0 0,-1 0,1-1,0 1,0 0,-1-1,1 0,-1 0,1 0,-1 0,1 0,-1 0,1 0,-1-1,4-3,4-4,0-1,0 0,-1 0,-1-1,0-1,10-17,29-51,78-126,-95 165,-14 21,-1-1,-1-1,-1 0,-1-1,13-32,-25 55,0 0,0-1,0 1,0 0,1 0,-1-1,0 1,0 0,0-1,0 1,0 0,0-1,0 1,0 0,0-1,0 1,0 0,0-1,0 1,0 0,0-1,0 1,0 0,0-1,-1 1,1 0,0 0,0-1,0 1,-1 0,1 0,0-1,0 1,0 0,-1 0,1-1,0 1,-1 0,1 0,0 0,0 0,-1 0,1-1,0 1,-1 0,1 0,0 0,-1 0,1 0,0 0,-1 0,1 0,0 0,-1 0,1 0,-18 7,5 3,-1 2,2-1,-1 2,2-1,-1 2,-10 17,-3 1,15-19,0 0,1 1,1 0,0 1,1 0,1 0,0 1,1-1,-4 25,7-32,1 0,0 1,1-1,0 0,0 0,1 0,0 0,0 1,1-1,0-1,0 1,1 0,0 0,1-1,-1 0,1 0,1 0,-1 0,1 0,1-1,5 6,0-2,1-1,0-1,0 0,1-1,0 0,0-1,0 0,27 7,-29-10,0 0,0-1,0 0,0-1,0 0,0-1,1 0,-1-1,0 0,0-1,22-6,4-10</inkml:trace>
</inkml:ink>
</file>

<file path=ppt/ink/ink2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4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304 170,'0'-16,"1"1,-1 0,-1 1,0-1,-1 0,-7-25,9 37,-1 1,0 0,0-1,-1 1,1 0,0 0,-1 0,1 0,-1 0,0 0,0 0,0 1,0-1,0 1,0-1,-3-1,2 2,-1 0,1 0,0 1,0-1,-1 1,1 0,0 0,-1 0,1 0,0 1,-1-1,1 1,0 0,0 0,-6 2,-6 5,1-1,1 2,-1 0,1 0,1 1,0 1,0 0,1 0,1 1,-1 1,2 0,0 0,1 1,0 0,1 0,1 1,-9 28,14-39,-1 0,1 1,1-1,-1 0,1 0,-1 1,1-1,1 0,-1 1,0-1,1 0,0 0,0 1,0-1,1 0,0 0,-1 0,4 4,-3-6,0 1,1-1,-1 1,1-1,-1 0,1 0,0 0,0-1,0 1,0-1,0 1,0-1,0 0,0 0,1 0,-1-1,0 1,0-1,1 0,-1 0,1 0,-1 0,6-2,2 0,0-1,-1 0,1-1,-1 0,0-1,0 0,-1-1,1 0,14-12,31-19,-52 36,0 0,0-1,0 1,0 0,0 0,0 1,0-1,0 1,1-1,-1 1,0 0,0 0,0 0,0 1,0-1,1 1,-1 0,0 0,0 0,0 0,-1 0,1 1,0-1,0 1,-1 0,3 1,23 15</inkml:trace>
</inkml:ink>
</file>

<file path=ppt/ink/ink2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5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57,'0'-3,"1"1,-1 0,1-1,-1 1,1 0,0 0,0 0,0 0,0 0,0 0,1 0,-1 0,1 0,-1 0,1 0,0 1,-1-1,1 1,0-1,0 1,0 0,0 0,0 0,5-2,-3 2,0-1,1 0,-1 1,1 0,-1 0,1 1,0-1,-1 1,1 0,0 0,6 1,-6 1,0 0,-1 0,1 0,0 0,-1 1,1 0,-1 0,0 0,0 1,0-1,-1 1,1 0,-1 0,0 0,0 1,0-1,0 1,-1-1,0 1,0 0,0 0,2 10,1 9,0 1,-2 0,1 35,-3-47,0-6,0 7,3-21,6-12,5-8,2 1,1 0,30-32,-40 48,1 2,0-1,0 1,0 1,1 0,0 0,0 1,1 0,0 0,0 2,0-1,13-2,-19 6,0 0,0 1,0 0,0 0,0 1,0-1,-1 1,1 0,0 0,0 0,0 1,-1 0,1 0,-1 0,0 0,1 1,-1 0,0 0,0 0,-1 0,1 1,-1-1,1 1,-1 0,0 0,-1 0,1 0,3 9,3 5,-2 0,0 0,0 1,-2 1,5 33,-2 8</inkml:trace>
</inkml:ink>
</file>

<file path=ppt/ink/ink2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0:46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189 780,'0'-4,"0"-1,0 1,0-1,-1 1,0 0,0-1,0 1,-1 0,1 0,-1 0,0 0,0 0,-3-5,3 7,0 1,1-1,-1 0,0 1,0 0,0-1,0 1,0 0,0 0,-1 0,1 0,0 0,0 1,-1-1,1 1,0-1,-1 1,1 0,-1 0,1 0,0 0,-1 1,1-1,0 0,-5 3,1-1,0 0,1 0,-1 1,1 0,0 1,0-1,0 1,0 0,0 0,1 0,0 1,0 0,0-1,0 1,1 1,0-1,-4 8,3-4,0 0,1 0,0 1,0-1,1 1,0 0,1-1,0 1,1 0,0 13,1-19,0 0,0 0,0-1,0 1,1 0,-1 0,1-1,0 1,0 0,1-1,-1 0,1 0,-1 0,1 0,0 0,0 0,0-1,1 1,-1-1,1 0,-1 0,1 0,0-1,0 1,-1-1,1 0,0 0,0 0,0-1,5 1,6 1,0-1,0-1,1 0,-1-1,0-1,29-6,-17-1,0-1,0-2,-1 0,-1-2,0-1,-1-1,0 0,-2-2,0-1,-1-1,0-1,-2 0,28-41,-19 21,-2-1,-2-1,-2-2,-1 0,-3-1,-2 0,13-61,-5-27,-23 118,0 0,0 0,-1 0,-1-1,-1 1,-4-17,6 32,0 0,0 0,0 0,0 0,0 0,-1 0,1 0,0 0,-1 0,1 0,0 0,-1 0,1 0,-1 1,0-1,1 0,-1 0,0 0,1 1,-1-1,0 0,0 1,0-1,0 1,0-1,1 1,-1-1,0 1,0-1,-2 1,2 0,-1 1,0 0,1 0,-1 0,1 0,-1 0,1 0,0 0,-1 0,1 1,0-1,0 0,0 1,0-1,-2 3,-5 11,0 0,-10 27,-17 70,-31 182,64-284,-16 76,-15 86,28-141,2 0,1 0,4 43,-2-73,0 0,0 0,0 0,0 0,0 0,0 0,0 0,0 0,1 0,-1 1,0-1,1 0,-1 0,1 0,-1-1,1 1,0 0,-1 0,1 0,0 0,0-1,-1 1,1 0,0 0,0-1,0 1,0-1,0 1,1 0,1-1,-1 0,0 0,0-1,0 1,0-1,0 1,0-1,0 0,0 1,0-1,0 0,0 0,0-1,2 0,10-9,-1 0,22-24,-34 34,35-39,-10 11,53-48,-71 70,0 1,0 0,1 1,0 0,-1 0,2 1,-1 0,0 0,1 1,0 1,-1 0,14-2,-19 4,0 0,0 0,0 0,-1 1,1-1,0 1,0 0,-1 0,1 0,0 1,-1 0,1-1,-1 1,0 0,0 0,1 1,-1-1,-1 1,1-1,3 5,2 4,0 0,-1 1,-1-1,8 19,2 3,-6-11,0 0,8 30,-4-4</inkml:trace>
</inkml:ink>
</file>

<file path=ppt/ink/ink2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04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25,'14'0,"17"0,23 0,10-6,0-3,-10 0</inkml:trace>
</inkml:ink>
</file>

<file path=ppt/ink/ink2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04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0 183,'7'0,"15"0,4-7,24-2,17 1,10-13,6-1,-5 2,-2-2,-9 3,0-9,-14 1</inkml:trace>
</inkml:ink>
</file>

<file path=ppt/ink/ink2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3:05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0,'13'0,"18"0,17 20,7 7,7 12,7 6,-9 15,-21 4,-30 5,-24 3,-22 4,-5 1,-16 8,3 3,4-8,10-9,12-18</inkml:trace>
</inkml:ink>
</file>

<file path=ppt/ink/ink2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4:24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245 600,'-8'0,"-1"0,1 1,-1 0,1 1,-1 0,1 0,0 1,0 0,0 0,1 1,-1 0,1 0,0 1,0 0,-13 11,11-6,0 0,1 1,0 0,0 0,1 1,1 0,0 0,1 0,-6 19,3-5,2 1,1 0,-3 29,7-44,1 0,0 0,0 0,1 0,0 0,1 0,1 0,0-1,5 13,-8-23,0 1,1-1,-1 0,1 1,0-1,-1 0,1 1,0-1,0 0,0 0,0 0,0 0,0 0,0 0,0 0,0 0,0 0,0 0,1-1,-1 1,0 0,1-1,-1 1,1-1,-1 0,2 1,-1-2,0 1,0-1,-1 0,1 1,0-1,0 0,-1 0,1 0,0 0,-1-1,1 1,-1 0,0-1,1 1,-1-1,2-2,5-9,1-1,-2 0,10-24,1-12,-2 0,-3-1,8-62,10-164,-20 154,9-153,-22 322,0 208,3-227,2 0,1 0,1-1,1 1,1-1,1-1,22 47,-22-60,-1 0,2-1,0 0,0 0,1-1,0 0,1-1,0 0,0-1,1 0,0 0,1-2,-1 1,1-2,25 8,-27-10,0 0,0-1,0 0,0-1,0-1,1 0,-1 0,0-1,0 0,1-1,-1 0,-1-1,1-1,0 1,-1-2,1 1,-1-1,-1-1,1 0,10-8,-1-4,0 0,-1-1,-1-1,-1 0,-1-1,-1-1,-1-1,-1 0,0 0,-2-1,8-28,-8 17,-1-1,-2 0,-1 0,-2-1,-2 1,-1-1,-5-49,3 81,1 0,-1 0,0 0,-1 0,1 0,-1 1,0-1,0 0,-1 1,1-1,-1 1,0 0,-5-6,7 9,0 0,0 0,0 0,0 1,-1-1,1 0,0 1,0-1,0 1,-1-1,1 1,0 0,0 0,-1-1,1 1,0 0,0 0,-1 0,1 0,0 0,-2 1,0 0,1 0,-1 0,1 1,0-1,0 1,0-1,0 1,0 0,0 0,0-1,0 2,1-1,-1 0,-1 4,-8 14,1 0,1 1,1 0,0 0,2 1,1 0,-4 34,1 16,3 75,4-137,1 0,1-1,0 1,0 0,1-1,0 0,1 1,0-1,0 0,1 0,1 0,-1-1,11 15,-10-17,1-1,0 1,0-1,0 0,1 0,-1-1,1 1,0-2,1 1,-1-1,0 0,1 0,0-1,0 0,0-1,15 2,-10-3,-1 0,1-1,-1-1,1 1,-1-2,1 0,-1 0,0-1,-1-1,1 0,-1-1,0 0,0 0,17-14,-5 1,-1 0,-1-2,0 0,-2-1,22-33,-32 41,-1-1,0-1,10-29,13-22,-32 67,1 1,0-1,0 0,0 0,0 0,0 1,1-1,-1 0,0 0,0 0,0 0,0 1,0-1,0 0,0 0,0 0,0 0,0 1,0-1,1 0,-1 0,0 0,0 0,0 0,0 1,0-1,1 0,-1 0,0 0,0 0,0 0,1 0,-1 0,0 0,0 0,0 0,0 0,1 0,-1 0,0 0,0 0,0 0,1 0,-1 0,0 0,0 0,0 0,0 0,1 0,-1 0,0 0,0 0,0 0,0-1,1 1,-1 0,0 0,0 0,0 0,0 0,0-1,1 1,11 73,-6-30,109 496,-64-334,32 272,-80-426,-5-37,-2-15,-4-19,-2-19</inkml:trace>
</inkml:ink>
</file>

<file path=ppt/ink/ink2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4:24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196 185,'0'-5,"-1"-12,1 1,1 0,1-1,0 1,5-16,-6 28,0 0,1 1,-1-1,1 1,-1 0,1-1,0 1,1 0,-1 0,0 0,1 1,0-1,-1 1,1-1,0 1,0 0,0 0,1 0,-1 0,0 1,1-1,-1 1,1 0,0 0,-1 0,1 0,0 1,4 0,-1 0,1 1,-1 0,0 0,0 1,0 0,0 0,0 0,0 1,-1 1,1-1,-1 1,0 0,0 0,0 0,-1 1,0 0,1 0,-2 1,7 8,0 0,0 1,-1 1,-1-1,-1 2,0-1,10 34,-16-43,0 1,-1 0,1 0,-2 0,1 0,-1 0,0 0,-1 0,1 0,-2-1,1 1,-1 0,0 0,-1-1,0 1,-5 9,1-6,0 0,-1-1,0 0,-1-1,0 1,0-2,-1 1,0-1,-18 10,-2 0,-1-1,0-2,-1-1,-1-2,-58 15,87-26,-1 0,0 0,1 0,-1 0,0 0,0-1,0 0,0 0,1-1,-1 1,0-1,0 0,1 0,-1-1,0 1,1-1,0 0,-1 0,1-1,-5-3,-19-26</inkml:trace>
</inkml:ink>
</file>

<file path=ppt/ink/ink2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10:54:27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1695,'0'-5,"1"0,1 0,-1 1,1-1,0 0,0 1,0-1,6-7,3-8,22-57,29-101,-58 161,0 0,-1 0,-1-1,0 1,-2-1,0 1,-4-33,3 44,0 0,0 1,0-1,-1 1,1 0,-1-1,-1 1,1 0,-1 0,0 0,0 1,0-1,0 1,-1 0,0-1,0 2,0-1,-1 0,1 1,-1 0,1 0,-1 0,0 1,-1-1,1 1,0 0,-11-2,14 4,0 0,-1 0,1 0,0 0,-1 0,1 1,0-1,-1 1,1-1,0 1,0 0,0 0,0 0,-1 0,1 0,1 1,-1-1,0 1,0-1,0 1,1-1,-1 1,1 0,-1 0,1 0,0 0,0 0,0 0,0 0,0 0,0 1,1-1,-1 3,-3 9,0 1,1 0,-1 28,4-38,-2 12,2 1,0-1,1 1,1-1,0 1,2-1,0 0,0 0,2 0,0-1,12 22,-12-28,0 0,1 0,0-1,0 0,1 0,1-1,-1 0,1 0,1-1,-1 0,1-1,1 0,-1-1,1 0,0 0,0-1,0 0,14 2,-17-5,0 0,0 0,0 0,0-1,1 0,-1-1,0 1,0-2,0 1,0-1,0 0,0-1,-1 0,13-6,-10 2,1 0,-1 0,-1-1,1 0,-2-1,1 0,-1-1,13-19,-7 6,-1-1,-1 0,-1-1,-1-1,-2 1,0-1,-2-1,4-35,-6-12,-4 48,2 1,5-29,-7 54,0 0,0-1,0 1,0 0,0-1,0 1,0 0,0-1,0 1,0 0,0-1,0 1,0 0,0 0,0-1,0 1,1 0,-1-1,0 1,0 0,0 0,0-1,1 1,-1 0,0 0,0 0,1-1,-1 1,0 0,0 0,1 0,-1 0,0-1,1 1,-1 0,0 0,0 0,1 0,0 0,7 13,7 36,-12-39,49 214,-18-68,-33-151,12 37,-12-42,-1 1,0-1,0 1,0 0,0-1,1 1,-1-1,0 1,1-1,-1 1,0-1,1 1,-1-1,1 0,-1 1,1-1,-1 1,1-1,-1 0,1 0,-1 1,1-1,-1 0,1 0,-1 1,1-1,-1 0,1 0,0 0,-1 0,1 0,-1 0,1 0,0 0,-1 0,1 0,-1 0,1-1,0 1,-1 0,1 0,-1 0,1-1,-1 1,1 0,-1-1,1 1,-1 0,1-1,-1 1,0-1,1 1,-1-1,0 1,1-1,-1 1,0-1,1 1,-1-2,10-14,0-1,-2 0,0 0,10-35,17-84,-25 94,-3 10,17-55,-22 80,1 0,0 0,1 0,0 1,0-1,0 1,1 0,0 0,8-7,-12 12,0 0,0 0,1 0,-1 0,1 0,-1 0,1 0,-1 1,1-1,0 0,-1 1,1 0,0-1,-1 1,1 0,0 0,-1 0,1 0,0 0,0 0,-1 0,1 0,0 1,-1-1,1 1,0 0,-1-1,1 1,-1 0,1 0,-1 0,1 0,-1 0,2 2,5 4,-2 1,1-1,-1 1,9 16,-13-20,51 90,-39-64,1-1,2-1,1-1,1 0,42 45,-56-67,0-1,0 0,0 0,0-1,0 1,1-1,-1 0,1-1,0 1,0-1,0 0,0-1,0 1,1-1,-1 0,0-1,1 0,-1 0,0 0,1 0,-1-1,0 0,0-1,0 0,1 0,-2 0,1 0,0-1,0 0,-1 0,1 0,-1-1,0 0,0 0,-1 0,1-1,4-6,8-9,-1-1,-1-1,-1 0,0-1,-2 0,-1-1,-1 0,-1-1,-1 0,-1-1,-1 1,-2-1,2-35,-5 56,-2 0,1 0,-1 0,1 0,-1 0,-1 0,1 0,-1 1,-2-7,3 10,1 0,-1 0,0 0,0 0,1 0,-1 0,0 1,0-1,0 0,0 0,0 1,0-1,0 0,0 1,0-1,0 1,-1 0,1-1,0 1,0 0,0 0,-1-1,1 1,0 0,0 0,0 1,-1-1,1 0,0 0,0 0,0 1,0-1,-1 1,1-1,0 1,0-1,0 1,0 0,0-1,0 1,0 0,0 0,1 0,-3 1,-10 11,0 0,1 0,0 1,1 1,1 0,0 1,1 0,-11 26,7-10,0 2,2-1,-10 56,20-84,0 0,1 1,-1-1,1 0,1 0,-1 1,1-1,-1 0,1 0,1 0,-1 0,1 0,0 0,0 0,3 5,-3-9,-1 1,1 0,-1-1,1 1,0-1,0 1,0-1,0 0,0 0,0 0,0 0,0 0,0 0,0 0,0-1,1 1,-1-1,0 0,0 0,1 0,-1 0,0 0,1 0,-1 0,0-1,0 1,1-1,-1 0,0 1,0-1,0 0,0 0,0-1,0 1,3-3,3-1,1-2,-1 1,0-1,0 0,-1-1,0 1,-1-2,1 1,-1-1,6-12,5-13,19-55,-31 78,29-90,-4 0,-5-2,18-153,-28 99,-8-264,-9 390,0 43,0 53,0 43,-2 0,6 0,18 140,-16-230,0 0,1 0,0 0,2-1,0 0,1 0,1 0,0-1,16 21,-20-31,0 0,1 0,-1-1,1 0,0 0,0 0,1 0,-1-1,1 0,0-1,0 1,0-1,1-1,-1 1,1-1,-1 0,1-1,0 0,0 0,-1-1,1 0,0 0,0-1,13-2,-9-1,0 0,0-1,-1 0,0-1,0 0,0-1,0 0,-1-1,0 0,-1 0,0-1,0-1,12-16,5-10,-2-2,29-59,-35 63,-2-1,11-40,-23 65,-1 0,0 0,-1-1,-1 1,1-1,-2 1,1-1,-2 1,1-1,-1 1,-1 0,-3-14,5 22,-1 0,0 0,1 0,-1 0,0 0,0 0,0 1,0-1,-1 0,1 0,0 1,-1-1,1 1,-1-1,0 1,1-1,-1 1,0 0,0 0,0 0,0 0,0 0,0 1,0-1,0 0,0 1,0 0,0-1,0 1,0 0,-1 0,1 0,0 0,0 1,0-1,0 1,0-1,0 1,0 0,0-1,-4 3,-1 1,-1 0,1 1,0 0,0 0,1 1,-1 0,1 0,0 0,-6 10,1 1,1 0,1 1,0 0,2 1,0 0,-9 38,13-43,1-1,0 0,1 1,0 0,1-1,1 1,0-1,0 1,2-1,0 1,5 14,-6-22,1 0,0-1,0 0,1 1,0-1,-1 0,2-1,-1 1,0-1,1 1,0-1,0-1,0 1,1-1,-1 0,1 0,0-1,0 1,0-1,0 0,0-1,0 0,8 1,-6-1,0-1,0 0,0 0,-1-1,1 0,0-1,-1 1,1-1,-1-1,1 0,-1 0,0 0,0-1,0 0,-1 0,1 0,-1-1,9-9,2-7,0-1,-1-1,-2-1,0 0,-1-1,-2 0,0-1,-2 0,-1 0,-1-1,4-32,-8 42,-3 10,1 1,0 0,1 0,-1-1,1 1,0 0,1 1,3-7,-6 12,0-1,0 1,0 0,1 0,-1 0,0 0,0 0,0 0,0 0,1 0,-1 0,0 0,0 0,1 0,-1 0,0-1,0 2,0-1,1 0,-1 0,0 0,0 0,0 0,1 0,-1 0,0 0,0 0,0 0,0 0,1 0,-1 1,0-1,0 0,0 0,0 0,1 0,-1 0,0 1,0-1,0 0,0 0,0 0,0 0,0 1,0-1,0 0,1 0,-1 0,0 1,0-1,0 0,0 0,0 1,0-1,0 0,0 0,0 0,-1 1,1-1,0 0,0 0,0 0,0 1,4 20,-2 1,0-1,-1 1,-3 30,0-28,2-1,0 1,6 32,-6-56,0 1,0-1,0 0,0 1,0-1,0 1,1-1,-1 1,0-1,0 1,0-1,0 0,1 1,-1-1,0 1,0-1,1 0,-1 1,0-1,1 0,-1 1,0-1,1 0,-1 0,1 1,-1-1,0 0,1 0,-1 0,1 1,-1-1,1 0,-1 0,1 0,0 0,16-10,16-31,-29 36,22-31,-14 18,2 0,0 1,0 0,20-16,-33 32,0 0,0 1,0-1,0 0,0 0,1 0,-1 1,0-1,0 0,1 1,-1-1,0 1,1 0,-1-1,0 1,1 0,-1 0,0 0,1 0,-1 0,1 0,-1 0,0 1,1-1,-1 0,0 1,1-1,-1 1,0-1,0 1,1 0,-1 0,0-1,0 1,0 0,0 0,0 0,1 2,4 5,-1 0,0 0,0 0,6 18,6 9,-12-28,0 0,0 0,1 0,0-1,0 0,1 0,-1-1,1 1,0-1,1-1,-1 1,1-1,0-1,0 0,1 0,12 3,-14-5,0 0,0-1,0 0,0 0,0-1,0 0,0 0,0-1,0 0,0 0,-1 0,1-1,-1 0,1 0,-1-1,0 1,-1-2,1 1,-1 0,9-10,44-61,-57 74,0 0,-1 0,1 0,0 1,0-1,0 0,0 0,0 1,0-1,0 0,0 1,0-1,0 1,0-1,0 1,1 0,-1 0,0-1,0 1,0 0,1 0,-1 0,0 0,0 0,0 0,1 1,-1-1,0 0,0 1,0-1,0 0,0 1,0 0,2 0,13 4,2-3,0-1,0-1,0 0,-1-2,1 0,34-8,34-4,-55 13,0 2,46 7,-54-5,0 0,1-2,-1 0,0-2,32-4,-46 3,0-1,0 0,0 0,0-1,0-1,-1 1,0-1,11-8,-40 42,1 1,2 1,-26 62,-135 421,94-215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1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23 185,'-1'-3,"1"-1,-1 1,1 0,-1-1,0 1,0 0,-1 0,-2-5,2 5,1-1,-1 1,1 0,0-1,-1 1,2-1,-1 1,0-5,1 3,1 0,-1 0,1 0,1 0,-1 0,1 0,-1 0,2 0,-1 0,0 1,1-1,0 1,0 0,0 0,0 0,1 0,0 1,0-1,0 1,0 0,0 0,0 0,1 1,0-1,5-1,-6 2,-1 1,1 0,-1 0,1 0,-1 0,1 0,0 1,-1-1,1 1,0 0,-1 0,1 1,0-1,-1 1,1 0,0 0,-1 0,1 0,-1 0,0 1,1 0,-1-1,0 1,0 1,0-1,0 0,0 1,-1-1,1 1,-1 0,0 0,1 0,-1 0,-1 0,4 7,0 3,0 0,-1 1,-1-1,0 1,-1 0,0 0,-1 0,-1 0,0 0,-1 0,0 0,-2 0,1-1,-8 21,-6 14,-3-2,-44 78,-9 22,70-143,1 1,-1-1,1 1,0 0,0-1,0 1,1 0,-1-1,1 1,0 0,0 0,0 0,1-1,-1 1,3 6,-2-8,0 0,1 0,-1 0,1-1,0 1,0 0,0-1,-1 1,1-1,1 1,-1-1,0 0,0 0,0 0,1 0,-1 0,1-1,-1 1,0-1,1 0,-1 1,1-1,4-1,9 2,0-2,1 0,-1-1,0-1,1-1,21-7,92-43,-87 33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5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0,'0'7,"0"8,6 22,3 12,0 10,-2 9,-2 5,-2 4,-1-4,-2-8,0-28,0-35,0-36,-1-13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6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1,'15'0,"0"2,0 0,1 0,-2 2,1 0,0 0,-1 1,0 1,0 1,13 8,-17-10,0 1,-1 1,0 0,-1 0,1 1,-2 0,1 0,-1 0,0 1,-1 1,0-1,0 1,-1 0,5 12,-9-15,1 1,-1-1,-1 0,1 1,-1-1,0 1,-1-1,0 0,0 1,-1-1,0 0,0 0,0 0,-1 0,0 0,-1 0,1-1,-1 0,-10 12,-2 2,-1-1,-1 0,0-1,-30 21,-18 6,61-42,0 0,0-1,-1 1,1-1,-1-1,1 1,-1-1,0 0,1 0,-1 0,-7-1,14 0,-1 0,0-1,0 1,1 0,-1 0,0 0,0-1,0 1,1 0,-1 0,0-1,0 1,0 0,0-1,1 1,-1 0,0 0,0-1,0 1,0 0,0-1,0 1,0 0,0-1,0 1,0 0,0-1,0 1,0 0,0 0,0-1,0 1,-1 0,1-1,0 1,0 0,0 0,0-1,-1 1,1 0,0 0,0-1,0 1,-1 0,1 0,0 0,0-1,-1 1,1 0,0 0,-1 0,1 0,0 0,0 0,-1-1,28-12,-21 11,1 0,-1 0,1 1,0 0,-1 0,1 1,0 0,0 0,0 1,-1-1,1 1,0 1,-1-1,1 1,-1 1,1-1,-1 1,0 0,0 0,9 7,-4-1,0 1,-1 1,0-1,0 1,-1 1,-1 0,0 0,10 23,-7-14,-6-8,1-1,0 0,1 0,1-1,-1 0,2 0,16 17,-16-24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7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26,'0'-13,"0"2,0 9,0 12,0 25,0 12,0 12,0 9,0 0,7-12,2-22,-1-17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8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16,0 8,0 5,0 8,0 9,0 6,0 0,0-6,0 0,0-17,0-28,0-32,0-12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9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0 152,'1'-7,"0"0,0 1,1-1,0 0,0 1,0-1,1 1,0 0,0 0,1 0,-1 0,1 0,1 1,-1 0,1 0,0 0,0 0,11-7,-12 9,1-1,0 1,0 0,1 0,-1 0,1 1,-1 0,1 0,0 0,-1 1,1 0,0 0,0 0,0 1,0 0,0 0,0 0,0 1,0 0,0 0,10 4,-12-3,-1 0,0-1,0 1,0 1,0-1,0 0,0 1,0 0,-1-1,0 1,1 0,-1 0,0 0,0 1,-1-1,1 0,-1 1,1-1,-1 1,0 0,0-1,-1 1,1 0,-1-1,0 1,0 0,0 0,0-1,-1 1,0 0,1-1,-1 1,-3 6,-1 5,-1 0,0-1,-1 0,-1 0,0-1,-17 21,5-11,-1-2,0 0,-42 29,50-40,11-9,0 0,0 1,0-1,1 0,-1 1,0-1,1 1,-1 0,1-1,0 1,0 0,-1 0,1 0,0 0,0 0,1 0,-1 0,0 0,1 0,-1 0,1 1,0-1,0 4,1-1,1-1,0 0,0 1,0-1,1 0,-1 0,1-1,0 1,0-1,5 5,41 45,10 12,101 85,-155-146,0 0,1 0,-1-1,1 1,0-1,0 0,10 3,1-4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9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4 110,'0'-5,"0"-1,0 1,0-1,1 1,0 0,0 0,1-1,0 1,-1 0,2 0,-1 0,0 1,4-6,-3 7,-1 0,1 1,0-1,0 1,0-1,1 1,-1 0,0 0,1 0,-1 1,1-1,0 1,-1 0,1 0,0 0,0 1,0-1,6 1,-7 0,-1 0,1 0,0 0,0 1,0-1,0 1,0 0,0 0,-1 0,1 0,0 0,-1 0,1 1,-1-1,1 1,-1 0,0 0,3 2,-1 1,0 0,0 0,-1 0,0 1,0-1,0 1,-1 0,3 7,0 3,-2 1,0-1,0 1,-2-1,0 30,-2-29,-1 0,-1 0,-1 0,0 0,-1 0,-1-1,-1 0,-12 24,0-9,-1-2,-1 0,-28 30,45-54,-24 33,27-37,0 0,1 0,0 0,-1 0,1 0,0 0,-1 0,1 0,0 0,0 0,0 0,0 0,0 0,0 1,0-1,1 0,-1 0,0 0,1 0,-1 0,0 0,1 0,-1 0,1 0,0 0,-1 0,1 0,0-1,-1 1,1 0,0 0,0-1,0 1,0 0,0-1,0 1,0-1,1 1,11 4,1-1,0 0,0-1,1-1,-1-1,0 1,1-2,23-2,-1 2,6 0,126-3,-144 1,1-2,-1 0,0-1,38-14,-20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2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1,'0'13,"0"11,0 9,0 11,0 12,0 10,0 6,0 5,0 2,0-5,0-2,0-7,-6-21,-3-31,0-18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3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0 152,'0'-5,"1"-1,-1 1,1 0,0-1,0 1,1 0,-1 0,1 0,0 0,1 0,-1 0,1 0,0 1,0-1,1 1,6-7,-3 5,0 0,1 0,-1 1,1 1,0-1,1 1,-1 0,1 1,14-4,-11 4,1 0,-1 1,1 1,0 0,-1 0,1 1,0 1,0 0,0 1,-1 0,1 1,-1 1,0-1,21 11,-28-11,0-1,-1 1,1 0,-1 1,0-1,0 1,0 0,0 0,-1 0,1 0,-1 0,0 1,0 0,-1-1,0 1,1 0,-2 1,1-1,0 0,-1 0,0 1,-1-1,1 0,-1 1,0-1,0 1,0-1,-1 1,0-1,0 0,0 0,-1 1,0-1,0 0,-5 9,-3 3,0 0,-1 0,0-2,-2 1,1-2,-2 1,0-2,-27 20,38-30,-6 3,0 1,0 0,1 0,1 1,-11 12,16-18,1-1,0 1,0 0,0 0,0 0,1 0,-1 0,0 0,1 0,-1 0,1 0,0 0,0 0,0 0,0 1,0-1,0 0,0 0,1 0,-1 0,1 0,-1 0,1 0,0 0,0 0,0 0,0-1,0 1,0 0,1 0,-1-1,0 1,1-1,2 3,13 10,1 0,26 14,-26-16,40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4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1 203,'0'-7,"0"-8,0-9,6-13,10-1,8 7,13 8,8 8,2 6,0 6,5 9,-6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3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3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75,'0'-3,"1"0,-1 0,0 0,1 0,0 0,0 0,0 0,0 0,0 1,0-1,1 0,-1 1,1-1,0 1,0-1,0 1,0 0,0 0,0 0,1 0,-1 0,1 0,-1 1,4-2,-2 1,0 0,1 0,-1 1,0 0,0 0,1 0,-1 0,1 1,-1 0,0 0,1 0,-1 0,1 1,-1 0,9 2,-11-2,0 0,-1 0,1 0,0 0,-1 0,1 0,-1 1,1-1,-1 0,1 1,-1 0,0-1,0 1,0-1,0 1,0 0,0 0,-1 0,1 0,0 0,-1-1,0 1,1 0,-1 0,0 0,0 0,0 0,0 3,-1 9,-1-1,0 0,-6 18,2-2,5-21,0 0,1 0,1 0,-1 0,1 0,0 0,1 0,0 0,1-1,5 15,8 29,-15-46,-1-1,1 1,-1 0,0 0,-1-1,1 1,-1 0,0 0,0-1,0 1,-1-1,0 1,1-1,-2 1,1-1,-3 4,-1 1,0-1,-1 0,0-1,0 1,-1-1,-11 7,-22 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4.9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41,'0'-13,"7"-4,2 7,-1 19,-1 20,-2 20,-2 7,-1 8,-2 13,0 7,0 1,0-6,-1-3,-12-15,-5-31,1-33,3-18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5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40,'0'-2,"0"1,1 0,-1 0,0 0,1 0,-1 0,1 0,-1 0,1 0,0 0,-1 0,1 0,0 0,0 0,0 0,0 1,0-1,0 0,0 0,0 1,0-1,0 1,0-1,0 1,0 0,0-1,2 1,36-7,-31 6,21-3,1 1,0 2,0 0,0 3,51 8,-73-9,0 1,0 1,0 0,0 0,0 0,-1 1,1 0,-1 1,0-1,-1 1,8 7,-11-8,1 0,-1 1,0-1,0 1,0 0,-1 0,1 0,-1 0,-1 0,1 1,-1-1,0 0,0 1,0-1,-1 1,0-1,0 1,-1 8,-1-4,0 1,-1-1,0 0,0 0,-1 0,0 0,-1-1,0 1,-1-1,0-1,0 1,-1-1,0 0,-1 0,1-1,-2 0,1-1,0 1,-12 5,-15 8,-1-2,0-1,-60 19,96-35,1 0,-1 0,0 0,1 0,-1-1,1 1,-1 0,1 0,0 0,-1-1,1 1,0 0,-1-1,1 1,0 0,0-1,0 1,-1-1,1 1,0-1,0 0,0 1,1-1,0 1,36 22,-1 1,-1 2,62 59,3 3,-53-51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6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0,'-1'64,"-1"-43,1 0,1 0,1 1,1-1,9 38,-10-55,0 0,1 0,-1 0,1 1,0-2,0 1,1 0,-1 0,1-1,0 1,0-1,0 0,0 0,0 0,1 0,0-1,-1 1,1-1,0 0,0 0,0 0,0-1,1 1,-1-1,7 1,-4-1,1-1,-1 0,1-1,0 1,-1-2,1 1,-1-1,0 0,1 0,-1-1,0 0,0 0,10-7,22-22,-34 27,1-1,0 1,0 0,0 1,0-1,1 1,0 0,-1 1,1 0,1 0,7-2,-14 5,0 0,0 0,0 0,0 0,0 1,0-1,0 0,1 1,-1-1,0 0,0 1,0-1,-1 1,1 0,0-1,0 1,0 0,0-1,0 1,-1 0,1 0,0 0,-1 0,1 0,-1-1,1 1,-1 0,1 0,-1 1,0-1,1 0,-1 2,5 39,-5-36,0 13,0 11,2 0,0 0,11 44,-11-66,0 0,1-1,0 1,0-1,1 0,-1 0,2 0,-1 0,1-1,0 1,0-1,0-1,1 1,0-1,0 0,1 0,0-1,9 6,16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7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8,0 6,0 9,0 3,0 7,7-6,2-6,-7-17,-4-13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8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57,'2'-1,"-1"1,1-1,-1 0,0 1,1-1,-1 0,0 0,0 0,1 0,-1 0,0 0,0-1,0 1,0 0,1-3,10-9,-8 10,1 0,-1 0,1 0,0 1,0 0,0 0,0 0,0 0,0 1,1 0,-1 0,0 1,1-1,-1 1,1 0,-1 1,0-1,1 1,-1 0,0 1,0-1,1 1,-1 0,0 0,-1 0,1 1,0 0,-1 0,1 0,4 5,-4-4,1 1,-1 0,0 0,0 1,0-1,-1 1,0 0,0 1,-1-1,0 0,0 1,0 0,-1 0,0 0,0 0,0 0,-1 0,0 1,-1-1,0 0,0 0,-1 10,-1-9,-1 1,1-1,-2 0,1 0,-1-1,0 1,0-1,-1 0,0 0,0 0,-1-1,-9 10,-7 2,0-1,-37 21,-24 20,82-58,0 1,0 0,0 0,0 0,0 0,0 0,0 0,1 0,-1 0,0 0,1 0,-1 0,1 0,-1 0,1 1,0-1,-1 0,1 0,0 1,0-1,0 0,0 0,0 1,0-1,0 0,1 1,-1-1,0 0,1 0,-1 0,1 1,-1-1,1 0,-1 0,1 0,0 0,0 0,-1 0,1 0,0 0,2 1,4 5,1-1,0 0,1 0,11 6,-10-6,243 160,-219-144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8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0,'1'5,"0"-1,0 0,1 0,-1 0,1 0,0 0,0 0,1-1,-1 1,1-1,-1 1,1-1,0 0,1 0,-1 0,0-1,1 1,0-1,-1 0,1 0,0 0,0 0,0-1,0 1,6 0,6 0,0 0,0-1,0 0,19-3,-25 1,0 0,0 0,0 1,0 0,0 1,0 0,0 1,0 0,-1 0,1 1,-1 0,15 8,-22-10,-1 0,1 0,-1 0,1 0,-1 1,1-1,-1 1,0-1,0 1,1-1,-1 1,0 0,-1-1,1 1,0 0,0 0,-1 0,1 0,-1 0,0-1,1 1,-1 0,0 2,-1 0,1-1,-1 0,0 0,0 0,-1 1,1-1,-1 0,1 0,-1-1,0 1,0 0,-4 3,0 1,-1 0,0-1,0 0,-1-1,0 1,0-1,-1-1,-15 7,-11-3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9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0,'7'0,"15"0,11 0,6 0,10 0,10 0,-12 0,-14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3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673 238,'-1'-8,"0"0,-1 0,0 0,0 0,0 1,-1-1,0 1,-1 0,0-1,0 2,0-1,-1 0,0 1,0 0,-1 0,1 0,-1 1,-1 0,-10-7,-3-1,0 1,0 0,-1 2,0 1,-37-12,40 16,1 1,-1 1,0 1,0 0,1 1,-1 1,0 1,0 0,0 1,0 1,-28 9,36-9,0 1,0 0,0 1,1 0,0 0,0 1,0 0,1 1,0 0,0 0,1 1,0 0,0 0,1 0,0 1,0 0,1 0,0 1,1-1,-6 21,4-8,1 1,2-1,0 1,1 0,1 0,2 0,5 45,-4-61,-1 1,1-1,1 0,-1 0,1 0,0 0,1 0,0-1,0 1,0-1,1 0,6 6,-7-8,0-1,1 0,-1 0,1 0,0-1,0 0,0 1,0-2,1 1,-1-1,0 1,1-2,-1 1,1 0,-1-1,1 0,-1-1,10 0,-2-2,1 0,-1-1,1 0,-1-1,-1-1,1 0,-1-1,0 0,0 0,-1-2,0 1,0-1,12-14,0-3,-1-1,-1-1,-1 0,19-38,-38 63,1 1,-1-1,1 1,-1-1,1 1,0-1,-1 1,1 0,1 0,-1 0,0 0,0 0,1 0,-1 1,1-1,-1 1,1 0,4-2,-5 3,0 1,0-1,0 1,0-1,0 1,0 0,0-1,-1 1,1 0,0 0,0 0,-1 1,1-1,0 0,-1 1,0-1,1 1,-1-1,0 1,0 0,1-1,-2 1,1 0,0 0,0 0,1 4,26 57,-18-36,1-1,1 0,2-1,0-1,2 0,23 28,-18-38,-4-10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3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9,0 16,0 12,0 6,0 2,0 8,7-5,2 3,-1 0,-1-15,-2-20,-2-13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2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1,'0'13,"0"25,7 18,2 14,-1 1,-1 3,-2-6,5-14,0-29,6-33,-1-34,18-24,3-7,2 9,-6 9,-1 13,1 14,-6 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7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1,'0'408,"0"-400,0-1,0 0,1 0,0 1,2 8,-3-16,0 0,0 0,0 1,0-1,0 0,0 0,0 0,1 1,-1-1,0 0,0 0,0 0,0 0,1 0,-1 1,0-1,0 0,0 0,0 0,1 0,-1 0,0 0,0 0,0 0,1 1,-1-1,0 0,0 0,1 0,-1 0,0 0,0 0,0 0,1 0,-1 0,0-1,0 1,1 0,-1 0,0 0,0 0,0 0,1 0,-1 0,0 0,0-1,0 1,0 0,1 0,-1 0,16-25,-4 1,-3 5,0 0,2 0,0 1,21-24,-29 38,0 0,0 1,1 0,0 0,-1 0,1 0,0 0,0 1,1 0,-1 0,0 0,1 0,0 1,-1-1,1 1,0 0,-1 1,1-1,0 1,0 0,0 0,-1 1,1-1,0 1,7 2,-5 0,0 1,-1-1,1 1,-1 0,0 1,0 0,0 0,-1 0,1 0,-1 1,-1 0,1 0,-1 0,0 1,0 0,-1-1,0 1,0 0,-1 1,1-1,-2 0,1 1,0 10,0-10,-1 0,0 0,-1 1,0-1,0 0,0 0,-1 0,-1 0,1 0,-1 0,0 0,-1-1,0 1,0-1,-1 1,0-1,0 0,-1-1,0 1,0-1,-11 11,5-10,-1 0,0-1,0-1,0 0,0 0,-1-2,0 1,0-1,0-1,-24 1,17-2,0-1,-1-1,1-1,0-1,0 0,-26-9,40 10,0-1,1 1,-1-1,0-1,1 1,0-1,0 1,-5-6,9 8,0 0,0 0,0 0,0 0,0 0,0 0,1 0,-1 0,0 0,1 0,-1 0,0-1,1 1,0 0,-1 0,1-1,0 1,0 0,-1-1,1 1,0 0,0-1,1 1,-1 0,0-1,0 1,1 0,-1 0,0-1,1 1,-1 0,1 0,0 0,-1-1,1 1,0 0,0 0,0 0,0 0,0 0,2-1,20-13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7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9,'-6'0,"-3"-7,1 5,1 10,2 15,2 12,2 6,0 9,1 10,0 1,1-23,-1-18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5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507 345,'1'-49,"0"22,0-1,-2 1,-1 0,-9-43,10 64,-1 0,0 0,0 0,-1 0,1 0,-1 0,-1 1,1 0,-1-1,0 1,0 1,0-1,-1 0,1 1,-1 0,0 0,-1 1,1-1,-1 1,1 0,-1 1,0-1,0 1,-12-3,10 4,0 0,0 1,0 0,1 0,-1 1,0-1,0 2,0-1,1 1,-1 1,1-1,-1 1,1 0,0 1,0 0,1 0,-1 0,1 1,-9 8,-3 4,1 0,1 1,1 1,1 0,-15 25,10-14,1 2,1 0,2 1,-22 67,35-92,0 1,0-1,1 1,0 0,0 0,1-1,0 1,0 0,1 0,1-1,-1 1,1 0,1-1,0 1,0-1,0 0,1 0,0 0,1-1,0 0,0 1,0-1,1-1,0 1,12 8,-9-8,0 0,0-1,1 0,-1 0,1-1,1-1,-1 0,1 0,0-1,-1 0,1-1,1 0,18 0,-16-2,0-2,0 1,0-1,0-1,-1-1,1 0,-1-1,0 0,24-14,-18 8,0-1,-2-1,1-1,-2 0,0-1,-1-1,0-1,-1 0,-1-1,-1 0,-1-1,0 0,13-35,-15 26,0 3,-9 49,-1-9,1 0,0 0,1 0,1-1,0 1,1-1,1 1,0-1,1 0,1 0,0-1,0 1,2-1,-1-1,2 1,17 19,9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5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1,'0'7,"0"15,0 11,0 6,0 10,0 3,0 0,0-3,0 4,0-1,0 5,13-15,5-27,-1-17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6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26,'0'-13,"-13"1,-5 11,-12 18,-2 13,-7 14,2 14,-6 16,5 3,1 1,8-6,-5-15,3-31,8-26,7-20,6-6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6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24,'0'-7,"-7"-2,5 1,22 15,15 19,14 12,6 13,0 4,4 0,-2-10,-9 8,-1-6,-8-4,-24-22,-14-15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7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1 207,'0'-7,"0"-8,13-2,18 2,10 4,12-10,9-2,15 4,1 5,-7-2,-2 2,-12-4,-16 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7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1,'-1'75,"3"231,4-275,-6-31,0 0,0 1,1-1,-1 0,0 0,0 1,0-1,1 0,-1 0,0 1,1-1,-1 0,0 0,0 0,1 1,-1-1,0 0,1 0,-1 0,0 0,1 0,-1 0,1 0,-1 0,0 0,1 0,-1 0,0 0,1 0,-1 0,0 0,1 0,-1 0,0 0,1 0,-1-1,0 1,1 0,-1 0,0 0,0-1,1 1,-1 0,0 0,0-1,1 1,-1 0,0 0,0-1,0 1,1 0,-1-1,0 1,0 0,0-1,0 1,0 0,0-1,0 1,0-1,0 1,14-27,-13 25,10-23,1 0,2 1,0 0,2 1,34-39,-44 55,0 1,0 0,1 0,0 0,0 1,1 0,-1 0,1 1,0 0,0 1,0 0,1 0,-1 0,1 1,0 0,0 1,-1 0,1 1,0 0,0 0,0 0,12 3,-16-1,-1 0,0 0,0 0,0 0,0 1,0-1,0 1,0 0,-1 0,0 1,1-1,-1 1,-1-1,1 1,0 0,-1 0,0 0,0 1,0-1,0 0,-1 1,0-1,1 7,3 12,-1-1,-1 1,-1 31,-1-42,-1 0,-1 0,0 0,-1-1,0 1,-1 0,0-1,-1 1,0-1,-1 0,0-1,0 1,-1-1,-9 12,8-15,0 0,0 0,0-1,0 1,-1-2,0 1,-1-1,1-1,-1 1,0-1,0-1,0 0,0 0,-1-1,1 0,-1 0,-19 0,22-2,-1-1,1 1,-1-1,1-1,-1 1,1-2,0 1,0 0,0-1,0-1,0 1,1-1,0 0,-7-6,10 8,1 0,-1 0,1 0,0 0,0-1,0 1,0-1,1 1,-1-1,1 0,0 0,-1 1,1-1,0 0,1 0,-1 0,0 0,1 0,0-1,0 1,0 0,0 0,0 0,0 0,1 0,0 0,-1 0,1 0,0 0,1 0,-1 0,0 1,1-1,0 0,3-4,27-23,5 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8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0,'0'20,"0"13,0 15,0 5,0 7,0 7,0-2,0 2,0-23,0-34,0-31,0-12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12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516 177,'0'2,"-1"2,1 0,0 0,0 0,0 0,1 0,-1 0,1 0,0 0,0 0,0 0,1 0,-1 0,1 0,0-1,3 5,-5-8,0 0,1 0,-1 0,1 0,-1 0,0 0,1 0,-1 0,0 0,1 0,-1 0,1 0,-1 0,0 0,1-1,-1 1,0 0,1 0,-1 0,0-1,0 1,1 0,-1 0,0-1,0 1,1 0,-1-1,0 1,0 0,0-1,1 1,-1 0,0-1,0 1,0 0,0-1,0 1,0 0,0-1,0 1,0-1,0 1,5-20,-5 20,1-10,0 0,0 0,-1 0,0 0,-1-1,0 1,-1 1,0-1,-1 0,1 0,-2 1,-6-15,7 19,1 0,-1 0,0 1,-1-1,1 1,-1 0,0 0,0 0,0 1,0-1,0 1,-1 0,0 0,0 0,1 1,-2 0,1 0,0 0,0 0,-1 1,1 0,0 0,-1 0,-9 1,1 2,1 0,-1 1,0 0,1 1,-1 1,1 0,0 0,1 2,0 0,0 0,0 1,1 0,0 1,0 0,-9 12,-1 1,1 1,1 1,1 0,2 2,-28 54,34-56,0 0,1 1,1 0,2 0,0 1,-2 35,7-51,1 1,0-1,0 0,1 0,0 1,1-1,0 0,1 0,0 0,1-1,-1 1,2-1,0 0,0 0,0 0,1 0,0-1,14 13,3-1,1-1,1-2,1 0,0-2,1 0,1-2,0-1,1-2,0 0,31 5,-26-8,0-2,0-1,1-2,-1-1,1-2,-1-1,1-1,55-14,-55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3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277 176,'0'-3,"1"0,-1 1,0-1,0 1,0-1,0 1,-1-1,1 1,-1-1,1 1,-1-1,0 1,0-1,0 1,0 0,-1-1,1 1,0 0,-1 0,0 0,1 0,-1 0,0 1,0-1,0 0,0 1,0 0,-1-1,1 1,0 0,-1 0,1 0,0 0,-1 1,1-1,-1 1,0-1,1 1,-1 0,1 0,-1 0,-4 1,-3 1,0 0,1 0,-1 1,1 0,0 1,0 0,0 0,1 1,-1 0,-7 7,7-4,0-1,1 2,0-1,1 1,0 1,0-1,1 1,0 0,1 1,0-1,0 1,1 0,1 0,0 0,0 1,1-1,1 1,0-1,0 1,1 0,1-1,2 18,-2-25,0 0,0-1,0 1,0-1,1 1,0-1,0 0,0 1,0-1,0 0,0 0,1 0,-1-1,1 1,0 0,0-1,0 0,0 0,0 0,1 0,-1 0,1-1,-1 1,1-1,-1 0,1 0,0-1,0 1,7 0,-3-2,-1 1,1-1,0 0,0-1,-1 0,1 0,-1-1,0 0,0 0,0 0,0-1,0 0,10-10,-1-1,0-1,-2 0,0-1,16-28,-15 23,35-41,-49 62,1-1,-1 1,0 0,1-1,-1 1,0 0,1 0,-1 0,1 0,0 0,-1 0,1 1,0-1,0 0,-1 1,1 0,0-1,0 1,0 0,-1 0,1 0,0 0,0 0,0 0,0 0,0 1,-1-1,1 1,0-1,0 1,-1 0,3 1,4 4,-1-1,-1 2,1-1,-1 1,10 12,19 20,-31-36,1 1,0-1,-1 0,1 0,0-1,1 0,-1 1,0-2,1 1,-1-1,1 1,0-2,-1 1,1 0,0-1,-1 0,7-1,-7-1,-1 1,1-1,-1 1,1-1,-1 0,0-1,0 1,0-1,0 0,-1 0,1 0,-1 0,1-1,-1 1,0-1,-1 0,1 0,-1 0,1 0,-1 0,2-7,15-55,-16 53,0 0,1 0,0 0,6-12,-9 24,-1 0,0 0,0 0,1 0,-1 0,1 0,-1 0,1 0,-1 0,1 0,0 0,-1 1,1-1,0 0,0 0,-1 1,1-1,0 0,0 1,0-1,0 1,0-1,0 1,0 0,0-1,0 1,0 0,0 0,0-1,0 1,0 0,0 0,0 0,1 1,-1-1,0 0,0 0,0 0,0 1,0-1,0 1,0-1,0 0,0 1,1 1,4 4,-1-1,1 2,-1-1,-1 0,7 11,8 11,-15-24,0 0,0 0,1-1,0 0,-1 1,1-1,1-1,-1 1,0-1,0 0,1 0,0-1,-1 1,1-1,0 0,-1-1,1 0,0 0,0 0,-1 0,1-1,0 0,0 0,-1-1,1 1,-1-1,0 0,1-1,-1 1,0-1,0 0,0-1,-1 1,1-1,-1 0,0 0,0 0,0 0,-1-1,1 0,-1 1,0-1,-1-1,3-4,22-69,-27 78,1 1,-1-1,1 1,-1-1,1 1,-1-1,1 1,0-1,0 1,-1 0,1-1,0 1,-1 0,1 0,0-1,0 1,-1 0,1 0,0 0,0 0,0 0,-1 0,1 0,0 0,0 0,-1 1,1-1,0 0,0 0,-1 1,2 0,29 13,-20-8,-3-2,0-1,1 0,-1 0,1-1,-1 0,1-1,0 0,0 0,0 0,0-1,0-1,-1 0,1 0,0 0,0-1,-1-1,1 1,-1-1,0-1,0 0,0 0,0 0,-1-1,1 0,-1-1,0 1,11-14,-12 12,18-21,-24 28,0 0,0-1,1 1,-1 0,0-1,0 1,0 0,1-1,-1 1,0 0,1 0,-1-1,0 1,0 0,1 0,-1-1,1 1,-1 0,0 0,1 0,-1 0,0 0,1 0,-1 0,1-1,-1 1,0 0,1 0,-1 0,1 1,-1-1,0 0,1 0,-1 0,0 0,1 0,-1 0,0 0,1 1,-1-1,0 0,1 0,-1 1,0-1,1 0,-1 0,0 1,0-1,1 0,-1 1,0-1,0 0,0 1,1-1,-1 0,0 1,0-1,0 0,0 1,0-1,0 1,0-1,0 1,4 44,-2 0,-7 76,1-28,-2 378,6-504,0-22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13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0,'0'13,"0"18,0 17,0 14,0 8,0 1,0 0,0 2,0-4,-7-15,-15-17,-4-13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7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625 313,'1'-45,"0"22,-1 0,0-1,-2 1,-6-29,7 46,-1 0,0 0,0 0,0 1,-1-1,0 0,0 1,0 0,-1 0,0 0,0 0,0 1,0-1,-1 1,0 0,0 0,0 1,0-1,0 1,-11-4,6 3,0 1,0 0,-1 0,1 1,0 0,-1 1,1 0,-1 1,1 0,-1 1,1 0,-20 5,15-2,1 1,0 1,0 0,0 1,1 1,0 0,1 1,-14 11,0 4,2 1,0 2,2 0,0 1,3 1,-33 63,43-75,1 1,1 0,0 1,1 0,2-1,-5 30,8-43,1 0,0 0,-1-1,2 1,-1 0,0 0,1 0,0 0,0 0,1 0,-1-1,1 1,0-1,0 1,1-1,-1 0,1 0,0 0,0 0,0 0,1 0,-1-1,1 0,0 0,0 0,0 0,0 0,0-1,1 0,6 3,1-2,1 1,0-2,0 0,0 0,-1-1,2-1,-1 0,0-1,-1 0,1-1,0 0,0-1,-1-1,1 0,-1 0,0-1,0-1,-1 0,0-1,0 0,0-1,-1 0,0 0,-1-1,0 0,14-19,-1-4,-18 25,-1 0,1 1,0 0,1 0,-1 0,1 0,0 1,1-1,0 1,-1 1,1-1,13-6,-18 11,1 0,0 0,0 0,-1 0,1 0,0 1,-1-1,1 0,0 1,-1-1,1 1,-1 0,1-1,-1 1,1 0,-1 0,1 0,-1 0,0 0,0 1,1-1,-1 0,1 3,26 37,-21-30,23 37,2-2,2-2,60 61,-72-86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8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50,'0'-2,"0"0,0 0,0 0,0 0,1 0,-1 1,0-1,1 0,-1 0,1 0,0 0,0 0,-1 1,1-1,0 0,0 1,1-1,-1 1,0-1,1 1,-1-1,0 1,1 0,0 0,-1 0,1 0,0 0,-1 0,1 0,0 1,0-1,0 0,0 1,0 0,0-1,0 1,-1 0,5 0,-2 0,-1 1,1-1,0 1,0 0,0 0,0 0,-1 1,1-1,-1 1,1 0,-1 0,1 0,-1 0,0 0,0 1,0 0,0-1,-1 1,3 4,0 1,0 1,0 0,-1 1,0-1,-1 1,0-1,0 1,-1 0,-1 0,1 0,-2 1,1-1,-1 0,-3 18,-1-5,-2 0,0 0,-1-1,-1 0,-13 24,18-39,-1 0,2 0,-1 1,1-1,0 1,-2 10,4-16,0 0,0 0,0 1,0-1,1 0,-1 0,1 0,-1 0,1 0,0 0,0 0,-1 0,1 0,1 0,-1-1,0 1,0 0,1-1,-1 1,1-1,-1 1,1-1,0 0,-1 1,1-1,0 0,3 1,7 3,1-1,-1 0,1-1,0 0,0-1,0 0,17-1,102-6,-80 2,4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9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0,'0'543,"0"-542,0-1,0 0,0 1,0-1,0 0,0 1,0-1,0 0,0 1,0-1,0 0,0 1,0-1,0 0,0 0,0 1,1-1,-1 0,0 1,0-1,0 0,0 0,1 1,-1-1,0 0,0 0,1 1,-1-1,0 0,0 0,1 0,-1 1,0-1,1 0,-1 0,0 0,1 0,-1 0,0 0,0 0,1 0,-1 0,0 0,1 0,-1 0,0 0,1 0,-1 0,0 0,1 0,-1 0,0 0,1 0,-1-1,0 1,1 0,26-20,22-33,-40 42,1 0,0 0,0 1,1 1,1 0,0 0,0 1,1 0,-1 2,19-8,-26 12,1 0,-1 1,1-1,0 1,-1 0,1 1,0 0,0 0,-1 0,1 0,0 1,0 0,-1 0,1 1,-1-1,1 1,-1 0,1 1,-1 0,0-1,0 1,-1 1,1-1,0 1,-1 0,0 0,0 0,5 8,-3-4,-1 0,0 0,-1 1,0-1,0 1,-1 0,0 0,0 0,-1 1,-1-1,1 0,-1 1,-1-1,0 1,0-1,-1 1,0-1,-1 1,0-1,-1 0,1 0,-2 0,1 0,-1 0,-1-1,1 0,-1 0,-1 0,0 0,0-1,0 0,-1 0,-13 10,4-7,1-1,-2-1,1-1,-1 0,0-1,0-1,-1-1,1 0,-1-1,0-1,-19 0,27-2,0-1,-1 1,1-2,0 0,1 0,-1 0,0-1,1-1,-13-6,16 7,1 0,0-1,0 0,0 0,0 0,0-1,1 1,0-1,0 0,1 0,-1-1,1 1,0-1,0 1,-3-12,-2-23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0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86,'0'-4,"0"0,1 0,-1 0,1 0,0 0,1 0,-1 0,1 0,-1 1,1-1,0 0,1 1,-1 0,1-1,-1 1,1 0,0 0,0 1,3-4,-4 5,0 0,0-1,0 1,0 0,0 0,0 0,1 1,-1-1,0 0,0 1,0-1,1 1,-1 0,0 0,1 0,-1 0,0 0,0 1,1-1,-1 0,0 1,0 0,1 0,-1-1,0 1,0 0,0 1,0-1,0 0,-1 1,1-1,0 1,0-1,1 3,1 0,-1 0,1 1,-1-1,0 1,0 0,0 0,-1 0,1 0,-1 1,-1-1,1 1,-1-1,0 1,0-1,0 1,-1 0,0-1,0 1,-1 0,1-1,-1 1,0 0,-1-1,-2 8,-5 8,-2 0,0-1,-1 0,-26 33,24-35,0 1,-19 37,32-54,0-1,0 1,1 0,-1 0,0 0,1 0,-1 0,1 0,0 1,-1-1,1 0,0 0,0 0,0 0,1 0,-1 0,1 0,-1 0,1 0,-1 0,1 0,0 0,0 0,0 0,0 0,0-1,1 1,-1 0,0-1,1 1,-1-1,1 1,0-1,-1 0,4 2,4 1,0 0,1 0,-1-1,1-1,-1 0,15 2,98 6,0-5,158-14,-203 6,-42 1,-21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2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2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</inkml:trace>
  <inkml:trace contextRef="#ctx0" brushRef="#br0" timeOffset="1">0 470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5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80,'0'1,"1"0,0 1,-1-1,1 0,0 1,0-1,0 0,-1 0,1 0,0 1,1-1,-1 0,0-1,0 1,0 0,1 0,-1 0,0-1,1 1,-1 0,0-1,1 0,-1 1,1-1,-1 0,1 0,-1 1,1-1,-1 0,1-1,-1 1,1 0,1-1,-2 1,1 0,-1 0,0 0,0 0,0 0,0 0,0 0,0-1,0 1,0 0,0-1,0 1,0-1,0 1,0-1,0 1,0-1,-1 0,1 1,0-1,0 0,-1 0,1 0,0 1,-1-1,1 0,-1 0,1 0,-1 0,1 0,-1 0,0 0,0 0,1 0,-1 0,0-1,0 1,0 0,0 0,0 0,0 0,-1 0,1 0,0 0,0 0,-1 0,1 0,-1 0,1 0,-1 0,0-1,-2-2,-1-1,1 1,-1 0,0 0,0 1,-1-1,1 1,-1 0,1 0,-1 0,0 1,0 0,-1 0,1 0,0 0,-1 1,-5-1,-10-2,-1 1,0 1,-22 1,32 2,0 1,0 0,0 1,0 0,1 1,0 0,-1 1,1 0,1 1,-1 0,1 0,0 1,1 1,0 0,0 0,0 1,1 0,1 0,-8 12,4-7,2 0,0 1,1 0,0 0,1 1,1 0,1 1,0-1,1 1,1 0,0 0,1 0,1 20,2-26,0 0,0 0,1 0,1 0,0-1,0 1,1-1,1 0,0 0,0 0,0 0,2-1,9 12,-6-10,1-1,0 0,1 0,0-1,0-1,1 0,0 0,26 9,3-3,1-2,0-2,0-2,1-1,74 0,-52-4,74-8,-120 3,0-1,-1 0,1-2,-1 0,1-1,-1-1,-1-1,19-11,-1-5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6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15,0 13,0 15,0 14,0 3,0 7,0-2,0-5,6 1,3-3,6-11,0-7,12-9,0-30,-4-14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7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61,'0'144,"-2"31,30 260,-27-423,0-3,0-1,0 1,0-1,1 0,1 0,-1 1,1-1,1-1,4 9,-8-16,0 0,1 1,-1-1,1 0,-1 0,0 0,1 1,-1-1,1 0,-1 0,1 0,-1 0,1 0,-1 0,1 0,-1 0,0 0,1 0,-1 0,1 0,-1 0,1 0,-1-1,1 1,-1 0,0 0,1 0,-1-1,1 1,-1 0,0 0,1-1,-1 1,0 0,1-1,-1 1,0-1,0 1,1 0,-1-1,0 1,0-1,0 1,1 0,-1-1,0 0,33-73,-12 20,58-113,128-200,-117 237,-75 111,1 0,1 1,1 0,22-16,-23 25,-24 20,-27 25,-70 47,74-61,1 1,1 1,-41 45,66-65,1 0,-1 0,1 1,-1-1,1 1,0-1,1 1,-1 0,1-1,0 1,0 0,1 0,-1 0,1 0,0 0,0 0,1 0,0 0,0-1,0 1,0 0,1 0,-1-1,1 1,0-1,1 1,-1-1,5 6,8 11,1 0,1-1,1-1,23 19,-22-20,53 56,-35-35,52 43,-88-81,1 0,0 1,-1-1,1 0,0 0,0 0,-1 0,1 0,0 0,0-1,0 1,0-1,4 1,-4-1,-1 0,0-1,0 1,0-1,0 1,0-1,1 1,-1-1,0 0,0 0,-1 1,1-1,0 0,0 0,0 0,0 0,-1 0,1 0,0 0,-1 0,1 0,0-3,11-34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5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0 210,'13'-7,"5"-15,-1-10,3-7,-2-10,-3 10,-5 19,-4 18,-3 17,-2 20,-2 9,1 5,-1 6,0 9,14-21,4-18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8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22 232,'1'-10,"0"0,1 0,-1 1,2-1,-1 0,2 1,-1-1,1 1,1 0,-1 0,1 1,1-1,0 1,0 0,1 1,-1 0,2 0,8-7,-8 7,1 1,0 0,0 0,0 1,0 0,1 1,0 0,0 0,0 1,1 1,-1-1,0 2,1-1,0 2,-1-1,1 1,11 2,-18-1,0-1,1 1,-1-1,0 1,0 0,0 1,0-1,0 1,0 0,-1 0,1 0,-1 0,1 1,-1-1,0 1,0 0,0 0,0 0,0 0,-1 1,1-1,-1 1,0-1,0 1,0 0,-1 0,1 0,-1 0,0 0,0 0,-1 0,1 0,-1 1,0-1,0 0,0 0,0 0,-1 1,-1 4,-2 11,-2-1,0 1,-1-1,-1 0,0 0,-20 29,-50 61,74-105,1 0,0 0,0 1,0-1,1 1,-1-1,-2 9,5-12,0 0,0 1,0-1,0 0,0 0,0 0,0 0,0 0,1 1,-1-1,0 0,1 0,-1 0,1 0,-1 0,1 0,0 0,-1 0,1 0,0-1,0 1,0 0,-1 0,1 0,0-1,0 1,0-1,0 1,0-1,0 1,0-1,1 1,-1-1,0 0,0 0,0 1,0-1,3 0,71 9,-58-9,0 2,-1 0,1 1,19 6,-31-7,0-1,0 2,-1-1,1 1,-1-1,1 1,-1 1,0-1,0 0,0 1,-1 0,1 0,-1 0,0 0,0 1,-1-1,1 1,1 4,-2-4,0 0,-1-1,1 1,-1 0,0 0,0 0,-1 0,0 0,1 0,-2 0,1 0,-1 0,1 0,-1 0,-1 0,1 0,-1 0,0-1,0 1,0-1,0 1,-1-1,0 0,0 0,0 0,0 0,-1-1,0 1,1-1,-6 4,-4 2,0-1,0 0,-1-1,0 0,0-1,0-1,-1 0,-26 5,-2-2,-52 2,82-9,-1-1,0 0,0-1,0-1,0 0,1-1,-25-8,1-8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555 159,'1'-21,"-4"-36,3 54,-1 0,0 0,0 0,0 1,0-1,0 0,-1 1,1-1,-1 1,1-1,-1 1,0 0,0 0,0 0,-1 0,1 0,-3-2,-6-1,0-1,0 2,0-1,-1 2,0 0,0 0,1 1,-1 0,-1 1,1 0,-16 2,13 0,0 0,0 1,0 1,0 1,1 0,0 0,-1 1,-23 13,24-8,0-1,0 2,1 0,1 0,0 1,0 1,1 0,1 1,0 0,-14 28,12-19,2 1,1 0,1 1,1 0,1 0,-4 38,9-54,0-1,1 0,0 1,0-1,1 1,0-1,0 0,1 0,0 0,1 0,0 0,7 14,-7-17,0 0,1-1,0 0,0 0,0 0,0 0,1 0,-1-1,1 0,0 0,0 0,0 0,0-1,1 0,-1 0,1 0,-1-1,1 0,10 1,-6-2,0 0,0 0,0-1,0-1,0 0,-1 0,1-1,0 0,-1 0,0-1,0-1,0 1,0-2,-1 1,0-1,0 0,0-1,10-11,8-10,-1-1,-1-1,28-50,-23 28,-22 37,0 1,2 0,-1 0,2 1,21-23,-31 35,0 1,0 0,0-1,1 1,-1 0,0-1,1 1,-1 0,0 0,1-1,-1 1,0 0,1 0,-1 0,0-1,1 1,-1 0,0 0,1 0,-1 0,1 0,-1 0,0 0,1 0,-1 0,1 0,-1 0,0 0,1 0,-1 0,1 0,-1 1,0-1,1 0,-1 0,0 0,1 1,-1-1,0 0,1 0,-1 1,0-1,1 0,-1 1,0-1,0 0,0 1,1-1,-1 0,0 1,0-1,5 24,-4-23,-1 99,-1-64,3 42,-1-69,0 0,1 0,0 0,1 0,-1 0,2 0,-1 0,1-1,7 12,-8-16,0-1,-1 1,1-1,1 0,-1 0,0 0,1 0,0-1,-1 1,1-1,0 0,0 0,0 0,0-1,9 3,21-1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0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9,0 11,0 12,0 3,0-2,7 2,2-1,0-25,-3-18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1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10,'0'-7,"-13"5,-5 9,-6 16,2 18,-10 16,1 11,-7 7,2-3,8-6,2-15,5-2,-7-17,2-20,4-26,7-10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1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1,'0'6,"0"16,13 11,12 12,7 6,19 8,1 6,-2-7,-10-27,-11-19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2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32,'7'0,"15"0,17 0,15 0,13 0,7 0,-2 0,0 0,-12-14,-17-3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2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3,'15'-2,"-1"3,-7 24,-1 59,-6 102,-1-100,1-81,0 0,0 0,0 0,1 0,0 0,0 0,0 0,1-1,-1 1,1 0,0-1,3 6,-3-9,-1 0,0 0,0 0,1 0,-1 0,1 0,-1 0,1 0,-1 0,1 0,0-1,-1 1,1-1,0 1,-1-1,1 0,0 0,0 0,-1 0,1 0,0 0,0 0,-1 0,1-1,0 1,-1-1,1 1,0-1,-1 0,1 1,-1-1,1 0,-1 0,1 0,-1 0,2-3,12-7,-2 0,1-2,-1 1,15-21,-19 21,1 0,0 1,1 0,1 1,-1 0,25-15,-33 24,1-1,-1 0,1 1,-1-1,1 1,-1 0,1 0,-1 1,1-1,0 1,0 0,-1 0,1 0,0 0,-1 0,1 1,0 0,-1 0,1 0,4 2,-4-1,0 1,0 0,0 0,0 1,0-1,0 1,-1 0,0 0,0 0,0 0,0 0,-1 1,3 4,0 3,0 1,-1-1,0 1,-1 0,-1 0,0 0,0 0,-2 1,1-1,-3 15,1-18,-1-1,-1 1,1-1,-1 0,-1 0,0 0,0-1,0 1,-1-1,-1 0,1 0,-1-1,0 1,-1-1,0-1,0 1,-1-1,1-1,-1 1,-1-1,1-1,-1 1,1-2,-1 1,0-1,-1 0,1-1,0 0,-1 0,1-1,-1-1,1 1,-1-2,-15-1,18 1,0-1,0 0,1 0,-1-1,1 0,-1 0,1 0,0-1,0 0,0 0,1 0,0-1,-1 0,2 0,-1 0,0-1,1 0,0 1,1-1,-1-1,1 1,0 0,1-1,-1 0,1 1,1-1,-2-14,6-11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3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26,'0'-13,"0"2,0 10,0 18,0 19,0 18,0 18,0 5,0-5,0-7,-6-16,-3-15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3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0 126,'7'0,"15"0,24 0,18 0,10 0,0-13,1-5,-6 2,-15-4,-23 1,-30-2,-15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4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19,0 16,0 8,7 1,2 6,0-3,-2-8,-2-2,-2 1,-2-24,0-20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6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42,'0'229,"0"-245,1-1,1 1,1 0,0 0,1 0,11-29,-12 37,1 0,0 0,0 0,0 1,1 0,0 0,1 0,0 0,0 1,0 0,1 0,0 1,0 0,13-7,-18 11,1 0,-1 0,1 0,-1 0,1 1,-1-1,1 1,0 0,-1 0,1 0,-1 0,1 0,-1 1,1-1,0 1,-1 0,1-1,-1 1,0 0,1 0,-1 1,0-1,0 0,1 1,-1 0,0-1,-1 1,1 0,0 0,2 4,5 5,-2 1,1 0,-1 0,6 18,-9-23,27 73,-20-49,1-1,17 29,-25-53,0-1,0 0,0 0,1 0,-1-1,1 1,1-1,-1 0,0 0,1-1,0 0,0 0,0 0,0-1,0 0,1 0,-1 0,1-1,-1 0,1 0,-1-1,1 0,0 0,9-1,-3-1,0 1,-1-2,1 0,0 0,-1-1,0-1,0 0,0-1,-1 0,0-1,18-13,2-9,-2-1,-1-1,46-67,-69 91,0-1,0 0,-1 0,0 0,-1 0,5-17,-7 23,-1 0,0 0,0 0,0-1,0 1,0 0,0 0,0-1,-1 1,1 0,-1 0,1 0,-1 0,0 0,0 0,0 0,0 0,0 0,-1 0,1 0,0 1,-1-1,1 0,-1 1,0 0,0-1,1 1,-1 0,0 0,0 0,0 0,-3-1,-1 0,0 0,0 0,-1 0,1 1,0 0,0 1,-1 0,1-1,-1 2,1-1,0 1,0 0,-1 0,1 1,0 0,0 0,0 0,-10 6,8-3,0 0,1 0,-1 1,1-1,0 2,1-1,-1 1,1 0,1 0,-1 0,1 1,-5 10,9-16,0 1,-1-1,1 0,0 1,0-1,0 1,1-1,-1 1,1 0,-1-1,1 1,0 0,0-1,0 1,0 0,0-1,1 1,-1-1,1 1,0 0,0-1,0 1,0-1,0 0,0 1,1-1,1 2,0-1,1-1,-1 1,1-1,-1 0,1 0,0-1,0 1,-1-1,1 0,0 0,0 0,1 0,-1-1,0 0,0 0,8 0,3-1,0 0,0 2,0-1,22 6,-32-5,0 0,-1 1,1-1,-1 1,1 0,-1 1,0-1,0 1,0 0,0 0,0 0,0 0,-1 1,0-1,0 1,0 0,0 0,3 7,1 4,-1 0,-1 1,0 0,-1 0,-1 0,0 1,-2-1,1 27,-15 139,7-129,6-51,-6 55,-1 1,-26 91,28-131,-2-1,0 1,-1-1,-1 0,-12 16,15-24,-1-1,0 1,0-2,-1 1,0-1,0 0,-1-1,1 1,-20 8,22-11,-1-1,0 0,0-1,0 1,0-1,-1-1,1 1,0-1,-1-1,1 1,-1-1,1-1,-1 1,1-1,0 0,-1-1,1 0,0 0,0 0,0-1,0 0,1-1,-1 1,1-1,0-1,0 1,0-1,1 0,-1 0,1-1,0 1,1-1,-1 0,1 0,1-1,-1 0,1 1,-5-15,2 2,1 0,1 0,1 0,0-1,2 1,0-1,1 1,1-1,1 0,0 1,7-24,-5 29,1 1,0-1,1 1,0 1,1-1,0 1,1 0,0 0,1 1,1 1,0-1,0 1,0 1,2 0,-1 0,17-8,-2 3,1 2,1 0,-1 2,2 1,31-6,-8 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4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518 70,'7'32,"0"-19,-7-12,0-1,1 0,-1 0,0 0,1 0,-1 0,0 0,0 0,1 0,-1 0,0 0,0 0,1 0,-1 0,0 0,1 0,-1 0,0 0,0 0,1 0,-1 0,0-1,0 1,1 0,-1 0,0 0,0 0,0-1,1 1,-1 0,0 0,0 0,0-1,0 1,1 0,-1 0,0-1,0 1,0 0,0 0,0-1,0 1,1-2,0 0,0 0,-1 0,1 0,-1 0,1 0,-1 0,0 0,0 1,0-1,0 0,0 0,0 0,0 0,-1 0,1 0,-1 0,1 0,-1 0,0 0,0 1,0-1,0 0,0 0,0 1,0-1,0 1,-1-1,1 1,-1 0,-1-2,-3-2,-1 0,1 1,-1 0,1 0,-1 1,0-1,-12-2,5 2,0 0,0 1,0 1,-1 0,1 1,-1 1,0 0,1 1,-1 0,1 1,0 1,0 0,-1 1,2 1,-1 0,1 1,0 0,0 1,0 1,1 0,0 0,1 1,0 1,0 0,1 0,0 1,1 0,0 1,1 0,-7 14,5-7,0 0,2 1,0 0,2 0,0 1,1-1,-2 25,5-34,1-1,1 0,0 0,0 0,1 1,0-1,1 0,0 0,0 0,1 0,1-1,-1 1,2-1,-1 0,1 0,11 15,-5-13,0 0,1-1,0 0,1-1,0 0,0-1,1-1,0 0,0-1,1 0,18 4,-13-5,1-1,1 0,-1-1,0-2,1 0,-1-1,35-5,-14-8,-11-6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5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1,'0'6,"0"16,0 11,0 6,0 10,0 3,0 0,0-3,0-9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3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55,'14'0,"30"0,35 0,37 0,25-7,9-2,-14 0,-18 3,-28-6,-30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4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72,'-7'0,"12"0,24 0,21 0,22-6,12-3,-2 0,-8 2,-4-4,-6-1,-8 2,-14 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6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1,'19'0,"34"0,28 0,13 0,-3 0,-3 0,-17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0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7 168,'-6'0,"10"0,45-13,61-4,51 0,18-10,-14 0,-30 4,-36 0,-36 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9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520 67,'0'-3,"0"1,0-1,0 1,-1 0,1-1,-1 1,1 0,-1-1,0 1,0 0,0 0,0 0,0 0,-1 0,1 0,-1 0,1 0,-1 1,0-1,-2-1,0 0,0 1,0-1,0 1,0 0,-1 1,1-1,-1 1,0 0,-8-1,1 1,0 0,0 1,0 1,0 0,1 1,-1 0,-20 6,11 1,0 0,0 2,1 0,1 2,0 0,0 1,1 0,1 2,1 0,-26 32,31-32,0-1,0 1,2 1,0 0,0 0,2 1,0 0,1 0,1 1,1 0,1 0,0 0,0 28,3-40,1-1,-1 1,1 0,0-1,1 1,0-1,0 1,0-1,1 0,0 0,0 0,0 0,1-1,-1 1,2-1,-1 0,0 0,1 0,0-1,7 5,-5-4,1-1,-1 0,1-1,0 0,0 0,0-1,0 0,0 0,1-1,-1 0,0 0,1-1,-1 0,1-1,15-3,-14 2,0-1,0-1,0 1,0-2,-1 1,0-1,0-1,0 0,0 0,-1-1,0 0,-1 0,1 0,7-12,0-1,-2 1,0-2,-2 0,0 0,9-26,-18 42,16-32,-17 37,-1-1,1 0,0 1,-1-1,1 0,0 1,0-1,0 1,0-1,-1 1,1 0,0-1,0 1,0 0,0 0,0 0,0-1,0 1,0 0,0 0,0 0,0 0,-1 1,1-1,0 0,0 0,0 1,0-1,0 0,0 1,0-1,-1 1,1-1,0 1,0-1,-1 1,1-1,1 2,8 8,-1 1,0-1,-1 2,0-1,0 1,-1 0,7 17,18 30,-18-37,1-1,1-1,35 37,-41-49,0 0,0 0,1-1,0 0,0 0,0-2,1 1,0-1,23 6,3-4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9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0 141,'1'-4,"0"-1,0 1,1-1,0 1,0 0,0-1,0 1,0 0,1 0,4-4,32-37,-34 40,0 1,0-1,1 1,-1 0,1 1,0-1,1 1,-1 1,0-1,1 1,11-3,-15 5,0-1,0 1,0 0,0 0,0 0,0 1,0-1,0 1,-1-1,1 1,0 0,0 0,-1 0,1 0,0 1,-1-1,1 1,-1 0,0 0,0-1,1 1,-1 1,0-1,-1 0,1 0,0 1,-1-1,1 1,1 4,0 1,0 0,0 0,0 0,-2 0,1 1,-1-1,0 1,0-1,-1 1,0-1,-1 1,0-1,0 1,-1-1,0 0,-1 1,1-1,-1 0,-1 0,-7 12,-7 7,-1 0,0-2,-2 0,-25 22,35-36,8-9,1 1,-1 0,0 0,1 0,0 0,-1 0,1 1,0-1,1 1,-3 4,4-7,1 1,-1-1,0 0,0 0,1 0,-1 0,0 0,1 1,-1-1,1 0,0 0,-1 0,1 0,0-1,-1 1,1 0,0 0,0 0,0 0,0-1,0 1,0-1,0 1,0 0,0-1,0 0,0 1,0-1,0 0,1 1,-1-1,0 0,0 0,0 0,3 0,13 3,1-1,-1-1,1-1,0 0,-1-2,1 0,31-7,125-45,-127 37,-31 12,-1 0,0-2,18-10,-8-1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469 8,'0'-7,"-13"11,-11 12,-15 16,-7 17,-9 5,4 1,-2 5,8-2,5-11,9 1,4-9,5-17,8-19,5-10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27,'6'0,"3"-14,-1 3,12 10,16 18,8 13,11 8,2 10,4 5,-1 6,-4-1,1 4,-15-9,-21-14,-15-13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6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39,'-1'-2,"1"1,0-1,0 0,-1 1,1-1,-1 0,1 1,-1-1,0 1,1-1,-1 1,0-1,0 1,0-1,0 1,-1 0,1 0,0-1,0 1,-1 0,1 0,-1 0,1 0,-1 1,1-1,-1 0,1 1,-1-1,0 1,1-1,-1 1,0 0,0 0,1 0,-1 0,0 0,1 0,-1 0,0 0,1 1,-1-1,0 1,1-1,-1 1,0 0,1 0,-1 0,1-1,0 1,-2 2,-8 5,1 2,0-1,1 1,0 1,0 0,1 0,1 0,-1 1,2 0,0 1,1-1,-5 17,-8 26,-15 90,10 1,-7 208,27 153,3-497,1 12,-1 0,-1 0,-1-1,-7 32,9-50,-1 0,0 0,0 0,0 0,0 0,0 0,-1 0,1 0,-1 0,0 0,0-1,0 1,0-1,0 1,0-1,-1 0,1 0,-1 0,0 0,1-1,-1 1,0-1,0 1,0-1,0 0,0 0,0 0,-1-1,1 1,0-1,0 0,-1 0,1 0,0 0,0 0,-6-2,-37-13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0,'6'0,"16"0,11 0,13 0,12 0,9 0,-6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1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0,'0'530,"3"-504,-3-26,0 0,0 1,0-1,0 0,0 0,0 0,0 0,0 1,0-1,0 0,0 0,0 0,0 0,0 1,0-1,0 0,0 0,0 0,1 0,-1 0,0 1,0-1,0 0,0 0,0 0,0 0,1 0,-1 0,0 0,0 0,0 0,0 1,1-1,-1 0,0 0,0 0,0 0,0 0,1 0,-1 0,0 0,0 0,0 0,0 0,1 0,-1 0,0-1,0 1,19-29,-12 16,0 0,1 0,1 1,0 0,1 0,0 1,1 1,0-1,0 2,1 0,21-13,-24 17,0 1,0-1,0 2,1-1,-1 1,1 1,0 0,0 0,0 1,0 0,0 0,0 1,0 1,0 0,0 0,0 1,11 3,-16-3,1 1,0 0,0 0,-1 0,0 0,0 1,0 0,0 0,0 0,-1 1,0-1,1 1,-2 0,1 0,-1 1,0-1,0 1,0-1,-1 1,0 0,3 11,-4-11,0-1,0 0,-1 1,1-1,-1 0,0 1,-1-1,1 0,-1 1,0-1,-1 0,1 0,-1 0,0 0,0 0,-1 0,0 0,1-1,-1 1,-1-1,1 0,-1 0,1 0,-1 0,-6 4,-5 2,-1-1,0-1,0 0,-1-2,1 1,-2-2,1 0,0-1,-25 2,33-5,-1 0,1 0,0-1,-1-1,1 1,-1-1,1-1,0 0,0 0,0-1,0 0,0 0,0-1,1-1,0 1,0-1,0 0,-14-13,19 15,0 0,1 0,-1 0,1 0,0-1,-1 1,1-1,1 0,-1 1,1-1,-1 0,1 0,0 0,0 0,1 0,-1 0,1 0,0 0,0 0,0 0,1 0,-1 0,1 0,0 0,0 0,1 0,-1 0,1 1,0-1,-1 1,2-1,3-4,21-23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2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30,'-20'-5,"20"5,0 0,0-1,0 1,-1 0,1 0,0-1,0 1,0 0,0 0,0-1,-1 1,1 0,0-1,0 1,0 0,0-1,0 1,0 0,0-1,0 1,0 0,0 0,0-1,1 1,-1 0,0-1,0 1,0 0,0-1,0 1,1 0,-1 0,0-1,1 0,1-1,-1 1,1 0,-1 0,1 0,-1 0,1 0,-1 0,1 0,0 1,-1-1,1 1,0-1,0 1,0-1,-1 1,1 0,2 0,0 0,0 1,0-1,0 1,-1 0,1 0,0 0,-1 0,1 1,-1-1,0 1,1 0,-1 0,0 0,0 1,0-1,0 1,-1 0,1-1,-1 1,1 0,-1 1,0-1,0 0,-1 1,1-1,-1 1,1-1,-1 1,0 0,-1-1,1 1,0 5,0 0,0 0,-1 0,0 0,0 0,-1 0,0 0,0 0,-1 0,-1-1,1 1,-1 0,-8 13,-2-2,-2-1,0 0,-29 26,-21 27,65-72,-1 0,1 1,-1-1,1 1,0-1,-1 1,1-1,-1 1,1 0,0-1,0 1,-1-1,1 1,0 0,0-1,0 1,-1 0,1-1,0 1,0 0,0-1,0 1,0 0,1-1,-1 1,0 0,0-1,0 1,0 0,1-1,-1 1,0-1,1 1,-1-1,0 1,1 0,-1-1,1 1,0 0,28 8,39-2,0-3,125-9,-97 1,-18 1,-76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3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479 109,'-3'1,"1"0,0-1,-1 1,1 0,0 0,0 0,0 1,0-1,0 0,0 1,0-1,0 1,1 0,-1-1,-2 5,-6 3,8-19,2 4,0 0,0 0,0-1,-1 1,0 0,0 0,0 0,-1 0,0 1,0-1,0 0,-5-6,5 8,-1 0,0 1,0 0,-1-1,1 1,-1 0,0 1,1-1,-1 1,0-1,-1 1,1 0,0 1,-1-1,1 1,-1 0,-6-1,0 1,-1 0,1 1,0 0,0 1,0 1,0-1,0 2,0 0,0 0,0 1,1 0,0 0,0 1,0 1,1 0,-1 0,1 1,1 0,-1 1,1-1,1 2,-11 13,6-7,1 0,1 0,1 1,0 0,1 1,1 0,0 0,1 0,1 1,1 0,1 0,0 0,0 24,4-29,1-1,0 0,1 1,0-1,1-1,1 1,0 0,0-1,1 0,0 0,1-1,1 0,-1 0,2 0,-1-1,1-1,0 1,14 8,-5-3,1-1,0-1,1-1,0 0,1-2,0 0,0-1,1-2,29 6,-28-8,0-2,0-1,0 0,0-2,36-6,-47 5,-2 0,1-1,0 0,0-1,-1 0,0-1,0 0,0 0,0-1,-1 0,0-1,-1 0,13-13,6-17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3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68,'1'-3,"-1"1,1-1,0 1,-1 0,1-1,0 1,1 0,-1 0,0-1,1 1,-1 0,1 1,0-1,-1 0,1 0,0 1,0-1,0 1,0-1,1 1,-1 0,0 0,4-1,3-2,1 0,0 0,1 1,10-1,-18 3,0 1,0-1,0 1,0-1,0 1,0 0,0 0,0 1,0-1,0 1,-1-1,1 1,0 0,0 0,0 0,0 1,-1-1,1 1,-1-1,1 1,-1 0,0 0,1 0,-1 0,0 0,0 1,0-1,-1 0,1 1,-1 0,1-1,-1 1,0 0,0 0,0 0,0 0,-1-1,1 1,-1 0,0 0,1 4,-1 6,1 1,-2-1,0 0,0 1,-1-1,-1 0,0 0,-5 13,-4 0,0-1,-2-1,-21 31,-9 13,41-63,0-1,1 1,0 0,0 0,0 1,0-1,1 0,-1 1,1-1,1 0,-1 12,2-15,-1 0,1 1,0-1,0 0,0 0,0 1,0-1,0 0,1 0,-1 0,1 0,0-1,-1 1,1 0,0-1,0 1,0-1,0 1,0-1,0 0,0 0,1 0,-1 0,0-1,1 1,-1 0,1-1,2 1,29 3,1-1,-1-1,1-2,0-2,42-7,-28 4,11-1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7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441 198,'2'0,"0"-1,-1 1,1-1,-1 0,1 0,-1 0,1 0,-1 0,0 0,1 0,-1 0,0-1,0 1,0 0,0-1,0 1,0-1,0 1,-1-1,1 1,0-1,-1 0,0 1,1-1,-1 0,0 1,1-4,4-49,-5 51,0 0,-1-1,1 1,0-1,-1 1,0 0,0-1,0 1,-1 0,1 0,0 0,-1 0,0 0,0 0,0 0,0 1,0-1,-5-3,1 1,0 1,-1 0,1 0,-1 1,1 0,-1 0,0 1,-11-3,0 1,1 1,-1 1,0 1,0 0,0 1,-29 4,36-1,1 0,-1 0,1 1,0 0,0 0,0 1,0 1,1 0,0 0,0 1,1 0,0 0,0 1,1 0,-1 0,2 1,-1 0,1 0,1 1,0-1,0 1,-4 15,2-5,0 1,2 0,1 0,0 0,2 0,0 1,1-1,2 1,0-1,6 35,-5-51,-1 1,1-1,0 0,0 0,0 0,1 0,0 0,0 0,0-1,1 1,-1-1,1 0,0 0,0 0,8 5,-3-4,0 0,0 0,0 0,1-2,0 1,-1-1,1 0,14 1,-10-2,0 0,0-1,0-1,0 0,0-1,0-1,0 0,0-1,-1 0,1-1,-1 0,0-1,13-7,-17 5,1-1,-1 1,-1-1,1-1,-2 1,1-1,-1-1,0 0,-1 1,0-2,-1 1,0-1,-1 0,0 0,-1 0,5-23,-7 27,1 0,-1 0,1-1,0 1,1 0,0 1,4-8,-7 13,1 0,0-1,0 1,0 0,0 0,0 0,0 0,1 0,-1 1,0-1,0 0,1 0,-1 1,0-1,1 1,-1-1,1 1,-1 0,0-1,1 1,-1 0,1 0,-1 0,1 0,-1 0,1 0,-1 1,1-1,-1 0,0 1,1-1,-1 1,1 0,-1-1,0 1,0 0,3 1,15 12,1 1,-2 0,0 1,29 35,1 0,14 8,-7-11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8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35,'10'-1,"0"0,0-1,0 0,0 0,10-5,34-8,-40 13,0 1,0 0,0 0,0 2,22 2,-32-2,0-1,-1 1,1 0,-1 1,0-1,1 0,-1 1,0 0,0 0,0 0,0 0,0 0,-1 1,1-1,-1 1,1 0,-1-1,0 1,0 0,0 0,0 1,-1-1,1 0,-1 1,0-1,0 1,0 3,0 0,-1 0,0 1,0-1,-1 0,0 0,0 1,-1-1,0 0,0 0,0 0,-1-1,0 1,-7 9,3-3,-2 0,0-1,0 0,-1 0,-17 14,27-25,0-1,-1 0,1 0,0 0,0 0,-1 0,1 1,0-1,0 0,0 0,-1 0,1 1,0-1,0 0,0 0,0 0,-1 1,1-1,0 0,0 1,0-1,0 0,0 0,0 1,0-1,0 0,0 0,0 1,0-1,0 0,0 1,0-1,0 0,0 0,0 1,0-1,0 0,0 0,0 1,1-1,-1 1,16 3,42-2,-21-2,-26 1,1 0,-1 1,0 0,0 1,0 1,20 8,-29-11,0 1,0-1,0 0,0 0,0 1,0 0,-1-1,1 1,-1 0,1-1,-1 1,0 0,1 0,-1 0,0 0,1 5,-2-5,1 1,-1 0,-1 0,1-1,0 1,0 0,-1-1,0 1,1 0,-1-1,0 1,0-1,-1 1,1-1,0 0,-1 1,0-1,-1 2,-7 8,0-2,0 1,-1-1,0-1,-1 0,0 0,-1-2,1 1,-21 7,8-4,-1-2,-1 0,0-2,-33 4,51-9,-1-1,1 0,0-1,0 0,-1 0,1-1,0 0,0 0,0-1,0-1,-12-4,-22-18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9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0,'3'0,"-1"1,1-1,-1 0,1 1,-1 0,1-1,-1 1,0 0,0 1,1-1,-1 0,0 0,0 1,0 0,0-1,0 1,-1 0,1 0,0 0,-1 0,1 0,-1 0,0 0,0 0,0 1,0-1,1 3,2 9,0-1,-1 1,2 24,-4-33,6 157,-6-103,8 62,-9-119,1 0,-1 1,1-1,-1 0,1 0,0 0,-1 0,1 1,0-1,1 0,-1 0,3 3,-4-5,1 1,0-1,0 1,-1-1,1 1,0-1,0 1,0-1,0 0,0 1,0-1,-1 0,1 0,0 0,0 0,0 0,0 0,0 0,0 0,0 0,1-1,5-2,0 0,-1 0,0-1,0 1,0-2,9-7,-7 6,18-16,41-47,1-2,-63 67,0-1,0 1,0 0,1 0,-1 1,1 0,0 0,0 0,0 1,0-1,1 1,-1 1,1-1,-1 1,1 1,-1-1,1 1,-1 0,1 0,0 1,-1 0,1 0,-1 1,0 0,1 0,-1 0,0 1,0-1,-1 2,1-1,0 1,-1-1,0 1,0 1,0-1,0 1,-1 0,0 0,0 0,0 1,-1-1,0 1,0 0,0 0,0 0,-1 0,2 10,-3-12,-1 1,1-1,-1 1,0 0,0-1,0 1,0-1,-1 1,0 0,0-1,0 1,-1-1,1 0,-1 1,0-1,-4 5,2-2,-2-1,1 1,-1-1,0 0,0 0,0-1,-1 0,-11 7,4-4,0-1,-1 0,0-1,0 0,-1-2,1 0,-1 0,-30 2,37-6,0 0,0-1,0 0,0 0,0-1,-12-4,19 5,-1 1,1-1,0 0,-1 0,1-1,0 1,0 0,0-1,0 1,0-1,0 0,0 0,0 0,1 0,-1 0,1 0,-1 0,1 0,0-1,0 1,0 0,0-1,0 1,0-1,0-4,6-23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9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76,'1'-4,"0"1,0-1,0 1,0-1,1 1,-1-1,1 1,0 0,0 0,0 0,1 0,-1 0,1 1,-1-1,1 1,0-1,0 1,0 0,0 0,0 1,1-1,-1 0,1 1,-1 0,1 0,5-1,-6 1,0 0,0 0,1 0,-1 0,0 1,1-1,-1 1,0 0,1 0,-1 0,1 0,-1 1,0-1,1 1,-1 0,0 0,0 0,1 1,-1-1,0 1,0 0,-1-1,1 1,0 1,-1-1,1 0,-1 1,5 4,-5-3,-1 1,1-1,0 0,-1 1,0-1,0 1,-1 0,1-1,-1 1,0-1,0 1,0 0,-2 6,-1 2,-1 0,-1 0,-6 15,-7 17,17-43,0-1,1 1,-1 0,1-1,-1 1,1 0,0-1,-1 1,1 0,0 0,0-1,1 1,-1 0,0 0,0-1,1 1,-1 0,1-1,0 1,-1 0,1-1,0 1,0-1,0 1,0-1,0 0,0 1,0-1,1 0,-1 0,0 0,3 2,4 0,-1 0,1 0,0-1,0 0,0 0,8 0,29 8,-42-8,1-1,-1 1,1 0,-1 0,0 0,0 1,0-1,0 1,0 0,0-1,-1 1,1 1,-1-1,0 0,3 7,-4-8,-1 0,1 0,-1 0,0 0,0 0,0 0,0-1,0 1,0 0,0 0,-1 0,1 0,-1 0,1 0,-1-1,0 1,0 0,0 0,0-1,0 1,0-1,0 1,0-1,-1 1,1-1,-1 0,1 1,-1-1,1 0,-1 0,0 0,1 0,-1-1,-2 2,-15 5,0-1,0 0,-1-2,0 0,1-1,-1-1,0-1,0-1,0 0,-29-5,-5-4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06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0 444,'1'6,"1"0,0 0,0 1,1-1,-1-1,1 1,1 0,-1-1,1 1,0-1,8 9,-9-10,1-1,-1 1,0-1,1 0,0 0,0 0,0 0,0 0,0-1,0 0,1 0,-1 0,1 0,0-1,-1 0,1 0,0 0,0-1,7 1,4-4,-1-1,0-1,0 0,0 0,-1-2,17-9,80-57,-75 47,57-39,337-215,-409 267,0 2,1 0,1 2,-1 1,46-11,-29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7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41,'6'-7,"10"-2,15 1,15 1,13 3,11 1,-1 1,-6 1,-12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0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0 406,'2'-36,"3"56,5 22,1 4,-7-27,0 0,1-1,1 0,1 0,1 0,14 24,-20-39,0-1,0 0,0 1,0-1,1 0,-1 0,1-1,-1 1,1 0,-1-1,1 0,0 1,0-1,0 0,0 0,0-1,0 1,6 0,-3-1,1-1,-1 0,0 1,0-2,1 1,-1-1,0 0,10-5,6-5,0-1,-1-1,30-27,64-55,4-5,139-91,-193 149,-15 9,87-43,-90 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7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18,'0'-7,"6"-2,10 7,1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7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26,'0'-6,"0"-10,0 12,0 13,0 12,0 9,0 12,0 13,0-10,0-13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1 122,'0'-14,"6"-3,10-7,14 1,10 5,10 5,5 5,-8 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1 210,'0'-6,"6"-3,10-13,14-2,17-11,12 1,4-8,-10 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15,0 20,0 16,0 14,0 3,0 4,0-5,0-5,0-7,0-26,0-17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9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0,'0'7,"0"15,0 18,0 15,0 11,0 15,0-1,0-6,-7-3,-9-13,-1-30,2-27,3-13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9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1 278,'0'-4,"1"0,-1 0,1 0,0 0,1 0,-1 0,1 1,-1-1,1 0,0 1,0-1,1 1,-1 0,1 0,0 0,0 0,0 0,0 1,4-3,7-5,0 1,1 0,18-6,37-18,2 4,0 3,2 3,78-13,-147 35,0 0,1 1,-1-1,0 1,1 0,-1 0,1 0,-1 1,0 0,0 0,1 0,-1 1,0 0,5 2,-7-2,-1 0,0 0,0 1,0-1,0 1,0-1,0 1,-1-1,1 1,-1 0,0 0,1 0,-1 0,-1 0,1 0,0 0,-1 0,0 0,1 0,-1 0,-1 1,1-1,0 0,-2 5,-9 53,8-50,0 0,1 0,0 0,0 1,1-1,1 1,0-1,1 1,4 21,-4-30,-1 0,1-1,1 1,-1-1,0 1,1-1,-1 0,1 1,0-1,-1 0,1 0,0 0,1 0,-1-1,0 1,0 0,1-1,-1 0,1 1,-1-1,1 0,-1 0,1-1,0 1,0 0,-1-1,1 0,0 1,0-1,-1 0,1-1,0 1,0 0,0-1,-1 0,1 1,3-3,1 1,0-1,0 0,0 0,-1 0,1-1,-1 0,0-1,0 1,-1-1,1 0,-1-1,0 1,5-8,-6 6,-1 0,1 0,-1 0,-1 0,1-1,-1 1,0-1,-1 1,0-1,0 0,-1 0,0 1,0-1,-1 0,0 1,0-1,-1 0,0 1,0-1,-1 1,0 0,0 0,0 0,-1 0,0 1,-1-1,0 1,1 0,-2 0,1 1,-1 0,0 0,0 0,0 0,-1 1,0 0,1 1,-9-4,-28-8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50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81,'0'-1,"0"0,0 0,0 0,1 1,-1-1,0 0,1 0,-1 0,0 0,1 0,-1 1,1-1,0 0,-1 0,1 1,0-1,-1 0,1 1,0-1,0 1,-1-1,1 1,0-1,0 1,1-1,28-8,-13 5,18-11,-21 9,0 0,0 0,0 2,1 0,15-3,-27 7,-1-1,1 1,0 0,-1 0,1 0,0 0,-1 1,1-1,0 1,-1 0,1 0,-1-1,1 2,-1-1,1 0,-1 0,0 1,0-1,0 1,1 0,-2 0,1 0,0 0,0 0,-1 0,1 0,-1 0,1 1,-1-1,0 0,0 1,0-1,0 1,0 3,3 21,-1 0,-1 0,-2 0,0 0,-2 0,-9 49,1-5,-15 275,25-340,-1 0,1 0,-1 0,0 0,-1 0,0 0,1 0,-2-1,1 1,-1-1,0 1,0-1,-6 7,-8-4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50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78,'7'0,"21"-6,34-3,25-20,-1-4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8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0 152,'1'-3,"0"-1,-1 0,1 1,1-1,-1 1,0-1,1 1,0 0,0-1,0 1,0 0,0 0,1 1,-1-1,1 0,4-2,-2 0,2 0,-1 0,0 1,1 0,0 0,11-4,-14 6,1 1,-1 0,0 0,1 0,-1 1,0-1,1 1,-1 0,0 1,1-1,-1 1,0 0,1 0,-1 0,0 0,0 1,6 3,-3-1,-1 0,0 1,0-1,0 2,-1-1,1 1,-1-1,-1 1,7 10,-2 0,0 1,-1 1,0-1,-2 1,0 1,-1-1,3 23,-6-14,-5-24,2-7,1 1,-1-1,1 0,-1 0,1 1,0-1,0 0,2-6,1-3,0 0,1 0,1 1,0-1,1 1,0 1,1-1,0 1,0 0,2 1,-1-1,1 2,1-1,18-13,-19 16,0 0,0 0,1 1,0 1,0 0,1 0,-1 1,1 0,0 1,0 0,0 0,1 2,-1-1,1 1,-1 1,1 0,14 3,-24-3,0 1,0-1,-1 1,1 0,0-1,0 1,0 0,-1 1,1-1,0 0,-1 0,1 1,-1-1,0 1,1-1,-1 1,0-1,0 1,0 0,0 0,0-1,0 1,-1 0,1 0,-1 0,1 0,-1 0,0 0,0 0,1 0,-1 0,-1 0,1 0,0 0,-1 3,-1 10,-1 0,-1 0,-9 24,5-13,1 6,7-32,0 1,0-1,0 0,-1 0,1 0,0 0,0 0,0 1,0-1,0 0,0 0,0 0,0 0,0 1,0-1,0 0,0 0,0 0,0 1,0-1,0 0,0 0,0 0,0 0,0 1,0-1,0 0,0 0,0 0,0 0,1 1,-1-1,0 0,0 0,0 0,0 0,0 0,0 1,1-1,-1 0,0 0,0 0,0 0,0 0,0 0,1 0,-1 0,0 0,0 0,0 0,1 0,9-8,12-19,0-7,-11 15,1 0,1 1,27-30,-37 45,1-1,0 1,-1 0,1 0,0 0,0 1,1-1,-1 1,0 0,1 0,-1 1,1-1,0 1,0 0,-1 0,1 1,0-1,0 1,0 0,0 0,-1 1,10 1,-9 0,0 1,0-1,0 1,-1 0,1 0,-1 0,1 1,-1 0,0 0,0 0,-1 0,1 0,-1 1,0-1,5 11,8 10,-15-24,0 0,-1 0,1 0,0 0,0-1,0 1,0 0,-1 0,1-1,0 1,0-1,0 1,1-1,-1 1,0-1,0 1,0-1,0 0,0 0,0 0,1 0,-1 0,0 0,0 0,0 0,0 0,1 0,-1-1,0 1,0 0,0-1,0 1,0-1,0 1,1-2,39-32,-13 9,-26 23,1 1,-1 0,0-1,0 1,1 0,-1 0,0 0,1 1,-1-1,1 0,0 1,-1 0,1 0,-1 0,1 0,-1 0,1 0,0 0,-1 1,1 0,-1-1,0 1,1 0,-1 0,5 3,-2 0,0 1,0 0,-1 1,0-1,0 1,0 0,5 10,-7-10,1-1,0 1,1-1,-1 0,1 0,0 0,0 0,1-1,-1 0,8 6,-10-9,1 0,-1-1,0 1,0-1,0 1,1-1,-1 0,0 0,0 0,0 0,1 0,-1-1,0 1,0-1,0 1,0-1,0 0,1 0,-1 0,-1 0,1 0,0 0,0-1,0 1,2-3,45-48,-33 33,-8 10,4-4,1 0,1 0,-1 1,19-12,-28 22,-1-1,1 1,-1 1,1-1,0 0,0 1,0 0,0 0,0 0,0 0,0 0,0 1,0 0,0 0,0 0,0 1,0-1,0 1,0 0,0 0,0 0,0 0,0 1,6 3,22 16,-20-12,1-1,0 0,24 10,-11-10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5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677 82,'-3'-1,"-1"0,1 0,-1 0,1 0,0 0,0-1,-1 0,1 1,0-1,0 0,-3-4,-24-12,3 8,0 2,0 1,-1 1,0 1,0 2,0 0,-1 2,1 2,-1 0,1 2,-34 7,49-6,0 0,0 1,1 1,0 0,0 1,0 0,1 0,0 1,0 1,1 0,0 0,1 1,0 0,1 1,-10 14,10-10,1-1,0 1,1 1,1-1,0 1,1 0,1 0,0 0,1 0,1 1,1-1,1 20,0-30,0 0,0 0,0 0,1 0,0 0,0 0,0 0,1-1,-1 0,1 1,1-1,-1 0,1 0,0-1,0 1,0-1,1 0,-1 0,1 0,0 0,0-1,1 0,8 4,-6-4,-1 0,1-1,-1 0,1 0,0-1,0 0,0-1,0 1,0-1,0-1,0 0,-1 0,1 0,0-1,0 0,-1 0,1-1,6-4,1-2,-1 0,0-1,-1-1,-1 0,1-1,-2 0,0-1,0 0,-1-1,-1 0,0-1,-1 1,0-2,8-25,-13 34,0 0,0 0,0 0,1 1,0 0,0-1,9-9,-12 15,0 1,0-1,0 0,0 1,0-1,0 1,0-1,0 1,0-1,0 1,0 0,0-1,0 1,1 0,-1 0,0 0,0 0,0 0,0 0,0 0,2 0,-1 1,0 0,0 0,0 1,0-1,0 0,0 1,0-1,-1 1,1-1,0 1,-1 0,1 0,-1 0,2 2,19 30,3 5,39 47,-54-75,0 0,1-1,0 0,0-1,1 0,0-1,1 0,18 8,18 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6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1,'-2'19,"-1"1,-1-1,-1 0,-9 24,7-25,1 0,1 1,0 0,1 0,1 0,1 0,1 1,1 24,1-40,0-1,0 0,0 1,0-1,0 0,0 0,1 1,0-1,0-1,-1 1,2 0,-1 0,0-1,0 1,1-1,0 0,4 4,-2-4,0 1,0 0,1-1,-1 0,1-1,-1 1,1-1,0 0,9 0,2 0,0-2,0 0,-1-1,1-1,-1-1,22-7,-18 4,-1-1,0-1,-1 0,1-2,-2 0,23-19,-31 23,0-1,-1 0,0-1,0 0,-1 0,0-1,0 0,-1 0,0-1,-1 0,-1 1,6-18,-9 27,-1-1,1 1,-1-1,1 1,-1-1,1 1,-1-1,0 0,0 1,0-1,0 0,0 1,0-1,0 0,0 1,-1-1,1 1,-1-1,1 1,-1-1,0 1,1-1,-1 1,0-1,0 1,0 0,0-1,0 1,-2-1,1 2,1 0,-1 0,1 0,-1 1,1-1,-1 1,1-1,-1 1,1 0,0 0,-1-1,1 1,0 0,0 0,-1 0,1 0,0 0,0 1,0-1,0 0,0 0,1 1,-1-1,0 0,1 1,-1-1,1 1,-1-1,1 1,-1 2,-5 14,1 1,0 0,1 0,1 1,1-1,1 1,0-1,2 1,0 0,1-1,1 1,1-1,12 35,0-18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7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0,'0'467,"0"-461,3 34,-2-40,-1 1,0 0,1-1,-1 1,1 0,-1-1,1 1,-1-1,1 1,-1-1,1 1,-1-1,1 0,0 1,-1-1,1 0,0 1,-1-1,1 0,0 0,0 1,-1-1,1 0,0 0,-1 0,1 0,0 0,0 0,-1 0,1 0,0-1,0 1,-1 0,1 0,0 0,-1-1,1 1,0 0,-1-1,1 1,-1-1,1 1,0-1,-1 1,1-1,0 0,12-9,0 0,-1-1,0 0,18-22,-21 21,0 2,1-1,0 2,0-1,1 1,1 1,-1 0,24-12,-22 15,1 0,0 0,0 2,0-1,0 2,0 0,1 1,-1 0,1 1,-1 1,15 2,-22-2,0 1,0 0,0 0,-1 0,1 1,-1 0,1 1,-1-1,0 1,0 0,-1 1,1-1,-1 1,0 0,0 0,-1 1,0 0,0 0,0 0,0 0,-1 0,0 1,0-1,2 10,-3-7,1-1,-1 1,0 0,-1 0,0 0,-1 0,0 0,0 0,-1 0,0 0,0 0,-1 0,-6 16,5-18,-1 1,0-1,0 0,-1-1,0 1,-1-1,1 0,-1 0,0 0,0-1,-1 0,0 0,0-1,0 0,-11 5,3-2,0-1,-1-1,0-1,0 0,0 0,0-2,-1 0,-28-1,35-1,0-1,1 0,-1 0,1-1,0 0,-1-1,1 0,0-1,1 0,-1 0,0-1,1 0,0 0,1-1,-15-12,-6-17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7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0,'0'20,"-1"6,1 0,2 1,0-1,10 39,-10-59,0 1,0-1,0 0,1 0,0 0,1 0,-1-1,1 1,0-1,8 8,-9-10,1 0,-1-1,1 1,0-1,0 0,0 0,0-1,1 1,-1-1,0 0,1 0,-1 0,0 0,1-1,-1 0,1 0,6-1,-1-1,0 0,-1-1,0 0,0 0,0-1,0-1,-1 1,1-1,-1-1,0 1,-1-1,14-14,3-5,-2 0,25-35,-26 38,-21 22,1 0,-1 0,1 0,-1-1,1 1,-1 0,1 0,-1 0,1 0,-1 0,1 0,-1 0,1 0,-1 0,1 0,-1 0,0 0,1 0,-1 0,1 1,-1-1,1 0,-1 0,1 1,-1-1,0 0,1 0,-1 1,1 0,2 3,-1 0,0 0,0 1,0-1,0 1,-1 0,2 8,3 8,60 212,-52-191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9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437 112,'0'-4,"0"-1,-1 1,1-1,-1 0,0 1,0-1,-1 1,1 0,-1-1,0 1,0 0,0 0,-1 0,1 1,-1-1,0 0,0 1,0 0,-1 0,1 0,-1 0,0 0,0 1,0-1,0 1,0 0,0 0,0 1,-1-1,1 1,-9-1,3 0,0 1,0 0,1 1,-1 0,0 0,0 1,0 0,1 1,-1 0,1 1,-1 0,1 0,0 1,-11 6,6-1,0 0,1 1,0 0,0 1,2 1,-1 0,1 0,1 1,0 0,1 1,0 0,1 1,1 0,0 0,1 0,1 1,1 0,0 0,0 0,0 19,4-31,0 0,0 0,0 1,1-1,-1 0,1 0,0 0,0 0,1 0,-1 0,1 0,0-1,0 1,0 0,1-1,-1 0,1 1,-1-1,1 0,0 0,1-1,-1 1,0-1,1 1,-1-1,1 0,0 0,0-1,0 1,0-1,0 0,0 0,0 0,0-1,8 1,-2 0,1 0,-1-2,1 1,-1-1,1 0,-1-1,0 0,1-1,-1 0,-1-1,1 0,0 0,13-10,-4-2,-1-1,-1 0,-1-1,0-1,23-39,14-15,-31 53,-21 19,-1 1,1 0,-1-1,1 1,-1 0,1 0,-1 0,1 0,-1-1,1 1,-1 0,1 0,0 0,-1 0,1 0,-1 0,1 1,-1-1,1 0,0 0,-1 0,1 0,-1 1,1-1,0 1,1 2,1 0,-1 0,0 0,0 1,-1-1,1 1,-1-1,0 1,0 0,1 5,0-3,9 36,29 70,-35-101,1 1,0-1,1 0,0-1,0 1,1-1,0-1,1 0,0 0,17 12,3-4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9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0 134,'1'-5,"0"1,0-1,0 1,1-1,0 1,0 0,0 0,0-1,0 2,1-1,0 0,0 0,0 1,6-6,2-1,0 0,0 1,19-11,-26 18,0-1,0 1,0 0,0 1,0-1,1 1,-1 0,0 0,1 0,-1 1,1-1,-1 1,0 0,8 1,-9 0,0 0,0 0,0 0,0 0,0 1,-1-1,1 1,0 0,-1 0,0 0,1 0,-1 0,0 0,0 1,0-1,0 1,-1-1,1 1,-1 0,1 0,-1 0,1 3,1 3,-1 0,0 1,0 0,-1-1,-1 1,1 10,1 21,-2-39,0 0,1 0,-1 0,1 0,-1 0,1 0,0 0,0 0,0-1,0 1,0 0,0-1,1 1,-1 0,1-1,-1 0,1 1,-1-1,1 0,0 0,-1 0,3 1,49 14,-46-15,-1 0,1 1,-1 0,0 0,0 0,0 0,11 8,-15-9,-1 0,1 0,-1 0,1 0,-1 1,1-1,-1 1,0-1,0 1,0-1,0 1,0 0,0-1,0 1,0 0,-1 0,1 0,-1 0,1 0,-1-1,0 1,0 0,0 0,0 0,0 0,0 0,-1 0,1 0,0 0,-1 0,0 0,1-1,-3 4,1-1,-1 0,0-1,0 1,-1-1,1 1,-1-1,0-1,1 1,-1 0,0-1,-1 0,-7 4,-33 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0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65,'0'-13,"0"-11,-13-2,-12 24,-14 26,-14 21,-5 17,-5 18,0 8,-1-4,10-2,1-16,9-13,5-15,-3-14,5-24,8-26,10-8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0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0,'13'7,"5"9,12 14,1 10,16 4,12 8,4-5,-10 3,-6-7,-13-4,-17-16,-12-11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93,'6'0,"23"0,26 0,30-13,14-5,11-12,-15-1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0,'0'428,"0"-423,0 0,0 0,0 0,1-1,0 1,0 0,2 6,-3-10,1-1,-1 1,0-1,0 0,1 1,-1-1,0 0,0 1,1-1,-1 0,0 1,1-1,-1 0,1 0,-1 1,0-1,1 0,-1 0,1 0,-1 1,1-1,-1 0,1 0,-1 0,0 0,1 0,-1 0,1 0,19-14,16-24,-19 17,2 1,1 1,1 0,36-25,-52 40,1 1,-1 0,1 1,-1-1,1 1,0 0,0 0,0 1,0-1,0 1,0 1,0-1,0 1,0 0,0 1,1-1,-1 1,0 0,0 1,0 0,-1 0,1 0,0 0,-1 1,1 0,6 5,-5-3,-2 1,1 0,-1 0,1 0,-2 0,1 1,-1 0,0 0,0 0,-1 0,0 0,0 1,-1 0,0-1,0 1,-1 0,1 12,-1-13,-1 1,1-1,-1 0,-1 0,1 0,-1 0,-1 0,1 0,-1 0,-1 0,1 0,-1 0,0-1,0 0,-1 1,0-1,0-1,-1 1,-6 7,1-7,1 1,-1-2,0 1,0-2,-1 1,1-1,-1-1,0 0,0 0,-22 1,17-2,0-1,1-1,-1-1,0 0,0-1,1-1,-20-6,32 9,0-1,-1 0,1-1,0 1,1 0,-1-1,0 0,0 0,1 0,-1 0,1 0,-1 0,1-1,0 1,0-1,0 1,0-1,1 0,-1 0,-2-6,-3-24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8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1,'0'6,"0"23,0 26,0 23,0 19,-6 13,-3 0,1-4,1-14,2-10,2-32,2-24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87,'0'-6,"1"-1,0 0,0 1,0-1,1 1,0-1,4-8,-6 14,1 0,-1-1,1 1,0-1,-1 1,1 0,0 0,0-1,0 1,0 0,0 0,0 0,0 0,0 0,0 0,0 0,1 1,-1-1,0 0,1 0,-1 1,0-1,1 1,-1 0,1-1,-1 1,1 0,-1 0,1 0,-1 0,1 0,-1 0,1 0,-1 0,1 1,-1-1,0 1,3 0,-1 2,1 0,-1 0,0 0,-1 1,1-1,-1 1,1 0,-1-1,0 1,-1 0,1 0,0 1,-1-1,0 0,1 9,12 29,-7-33,1 1,-1-1,2 0,-1-1,17 12,-14-11,0 0,-1 1,0 0,0 1,12 18,-20-26,-1-1,1 1,-1 0,0 0,0 0,0 0,-1 0,1 0,-1 0,1 0,-1 0,0 1,0-1,-1 0,1 0,-1 0,1 0,-1 0,0 0,0 0,0 0,0 0,-1-1,1 1,-1 0,0-1,0 1,0-1,-4 5,-1-1,0-1,-1 1,1-1,-1 0,0-1,0 0,-1 0,1-1,-1 0,0 0,0-1,0 0,-14 0,0 1,0-2,0-1,-1 0,-27-5,7-4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2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303 70,'1'0,"0"0,1-1,-1 1,0-1,0 1,0-1,1 1,-1-1,0 0,0 0,0 0,0 1,0-1,-1 0,1 0,0 0,0 0,0-1,-1 1,1 0,-1 0,1 0,-1 0,1-1,-1 1,0 0,1 0,-1-1,0 1,0 0,0-1,0 1,0 0,0-1,-1 1,1 0,0 0,-1-1,1 1,-1 0,1 0,-1 0,1-1,-1 1,0 0,0 0,1 0,-1 0,0 0,0 1,-2-3,-1 1,0 0,0 0,0 0,0 1,0-1,-1 1,1 0,0 0,-1 0,1 1,0 0,-1-1,1 2,-1-1,1 0,-1 1,1 0,0 0,-1 0,1 1,0-1,0 1,0 0,0 0,0 1,1-1,-1 1,-6 5,-8 8,0 1,1 0,-28 38,33-41,2 2,-1-1,2 1,0 1,1 0,1 0,-10 32,16-42,-1-1,1 0,0 1,1-1,0 1,0-1,0 0,1 1,-1-1,2 1,-1-1,1 0,0 0,0 0,0 0,1 0,0 0,0-1,1 1,-1-1,1 0,0 0,1 0,-1-1,11 8,-4-4,0-2,1 0,0 0,0-1,1 0,-1-1,1 0,0-1,0-1,14 1,23 1,64-4,-99-1,-5 1,1 0,-1-1,1 0,-1-1,1 0,-1-1,18-7,4-9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3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1 111,'6'-1,"0"-1,1 0,-1 0,0-1,0 0,0 0,0 0,-1-1,0 1,10-10,18-10,-19 16,0 0,1 0,-1 2,1-1,1 2,-1 0,1 1,-1 1,1 0,0 1,28 1,-41 0,-1 0,1 1,0-1,-1 0,1 1,-1-1,1 1,-1 0,0 0,1 0,-1 0,0 0,0 0,1 1,-1-1,0 1,0-1,-1 1,1 0,0 0,0 0,-1 0,0 0,1 0,-1 1,0-1,0 0,0 1,0-1,1 5,-2 2,0 1,-1-1,0 0,-1 1,0-1,0 0,-4 10,3-12,0 0,1 1,0-1,1 1,-1-1,2 1,-1 0,1-1,0 1,2 12,1-14,0-1,1 0,0-1,0 1,0 0,0-1,1 0,0 0,0 0,0-1,0 0,0 0,1 0,-1 0,8 1,-6 0,1-1,-1 1,1 1,-1-1,-1 1,12 10,-17-13,1 0,-1-1,0 1,0 0,0 0,0 0,-1 1,1-1,0 0,-1 0,1 0,-1 0,0 1,0-1,0 0,0 0,0 1,0-1,-1 0,1 0,-1 0,0 1,1-1,-1 0,0 0,0 0,0 0,-1-1,-1 4,-7 9,-1-1,0 0,-1 0,-1-2,0 1,-22 13,10-5,-25 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4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449 194,'1'-27,"0"9,-1 0,-1 1,0-1,-5-19,6 34,-1 0,1 0,-1 1,0-1,0 0,0 0,0 1,-1-1,1 1,-1-1,1 1,-1 0,0-1,0 1,0 0,0 0,-1 0,1 1,0-1,-1 0,1 1,-1 0,0-1,1 1,-1 0,0 1,0-1,0 0,1 1,-1-1,-3 1,-4 1,1 0,0 1,0 0,0 0,0 1,0 0,0 0,1 1,-1 1,1-1,0 1,1 1,-1-1,-10 11,-3 4,0 2,2 0,-24 33,30-36,-15 20,-28 52,50-80,1 0,0 1,0-1,1 1,1 0,0 0,1 0,0 0,1 0,0 14,1-21,0 0,1 0,0 0,0-1,0 1,0 0,1 0,0-1,0 1,0-1,1 0,-1 1,1-1,0 0,0-1,0 1,1 0,-1-1,1 0,0 0,0 0,0 0,1-1,-1 1,0-1,1 0,0-1,-1 1,1-1,0 0,0 0,5 0,2 1,1-1,0-1,-1 0,1-1,0-1,-1 0,1 0,-1-1,0-1,0 0,16-7,-13 3,-1-1,0 0,0-1,0-1,-2 0,1 0,19-25,-8 4,-2-1,20-38,-40 66,17-25,-18 29,-1 1,0-1,0 1,1-1,-1 1,0-1,0 1,1 0,-1-1,1 1,-1 0,0-1,1 1,-1 0,1-1,-1 1,0 0,1 0,-1 0,1-1,-1 1,1 0,-1 0,1 0,-1 0,1 0,-1 0,1 0,-1 0,1 0,-1 0,1 0,-1 0,1 0,-1 1,1-1,-1 0,1 0,-1 0,1 1,-1-1,0 0,1 1,-1-1,1 0,-1 1,0-1,1 0,-1 1,0-1,0 1,1-1,-1 1,27 57,-20-39,1 0,15 22,-18-34,-1-1,1 0,0 0,1 0,-1-1,1 0,0 0,0 0,1-1,6 4,0-2,1-1,-1-1,1 0,-1 0,22 2,12-1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456 1,'-13'13,"-18"18,-17 24,-6 9,-8 0,-7 9,9-1,7-13,14-23,13-17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0,'0'13,"13"18,5 10,5 5,0 8,2 1,-3-2,7-10,0 8,1-5,-5-10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1 111,'0'-7,"6"-1,23-14,33-2,25 2,18 6,-8 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7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0,'0'505,"2"-484,-2-20,0-1,0 0,0 0,0 0,0 0,1 0,-1 0,0 0,0 0,0 1,0-1,0 0,0 0,0 0,0 0,0 0,1 0,-1 0,0 0,0 0,0 0,0 0,0 0,0 0,0 0,1 0,-1 0,0 0,0 0,0 0,0 0,0 0,0 0,1 0,-1 0,0 0,0 0,0 0,0 0,0 0,0 0,1 0,-1 0,0 0,0 0,0 0,0 0,0-1,0 1,0 0,0 0,0 0,0 0,0 0,1 0,-1 0,0-1,0 1,0 0,0 0,16-35,-7 14,0 3,0 1,2 0,0 1,1 0,1 1,20-19,-29 30,0 1,0-1,1 1,0 0,-1 0,1 1,0-1,0 1,1 0,-1 1,0-1,8 0,-10 2,1 0,-1 0,0 0,1 1,-1 0,0 0,1 0,-1 0,0 0,0 0,0 1,0-1,0 1,0 0,-1 0,1 0,0 1,-1-1,0 0,1 1,-1 0,2 2,-1 1,1 0,-1 1,0-1,0 1,-1-1,0 1,0 0,-1 0,0 0,0 0,0 0,-1 0,0 0,0 0,-1 0,0 0,0 0,-1 0,0-1,0 1,0 0,-1-1,-4 9,4-8,-1-1,0 1,0-1,0 0,-1 0,0 0,0 0,0-1,-1 0,1 0,-1-1,-1 1,1-1,0 0,-1-1,0 0,0 0,0 0,0-1,-1 0,-13 2,17-4,0 0,1 0,-1-1,0 1,0-1,1 0,-1 0,1 0,-1 0,1-1,-1 1,1-1,0 0,0 0,0 0,0 0,0-1,0 1,1-1,-1 0,1 0,-1 0,1 0,0 0,-1-4,-19-42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7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9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15 195,'-6'0,"-3"6,21-10,27-5,35-14,17-4,7-9,-7 0,-5 0,-18 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9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 18,'0'-13,"0"9,0 24,0 37,-13 41,-5 30,-12 14,-1 2,4-9,8-22,6-23,-1-27,2-31,3-20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9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58,'0'-7,"0"-15,0 2,0 12,0 13,0 13,0 17,0 22,0 8,0-1,0-3,6 0,3-4,0-4,11-11,9-14,0-10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0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89,'3'7,"2"-14,4-18,-9 23,0-1,0 1,0-1,0 1,-1-1,1 1,-1-1,0 1,1-1,-1 1,0 0,0-1,0 1,-1 0,1 0,-1 0,1 0,-1 0,1 0,-1 0,0 1,0-1,0 1,0-1,0 1,0 0,-1-1,1 1,0 0,-1 1,1-1,0 0,-4 0,0 1,0-1,0 1,0 1,0-1,0 1,0 0,0 0,1 0,-1 1,0 0,1 0,0 1,-9 5,-3 3,2 1,-1 1,2 1,-1 0,2 1,0 0,1 1,1 0,0 1,1 1,1-1,-10 28,5-7,2 2,1 0,2 0,2 1,-2 44,8-76,1 0,0 1,0-1,1 0,0 0,1 0,0 0,0 0,1 0,0-1,1 1,0-1,0 0,1 0,0 0,0-1,1 1,0-1,0-1,0 1,1-1,0 0,1-1,-1 1,1-2,10 6,1 0,0-2,1 0,-1-1,1-1,1-1,-1-1,1-1,0 0,-1-2,1 0,0-2,0 0,25-5,17-10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1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59,'1'-2,"0"0,-1 0,1 0,0 0,0 1,0-1,1 0,-1 1,0-1,1 0,-1 1,1 0,-1-1,1 1,0 0,-1 0,1 0,3-2,37-16,-39 17,0 1,1 0,0 0,-1 0,1 0,-1 0,1 1,0 0,0 0,-1 0,1 0,0 1,-1-1,1 1,0 0,-1 0,1 0,-1 0,0 1,5 2,-3 0,0 0,0 0,0 1,-1-1,1 1,-1 0,-1 0,1 1,-1-1,0 1,3 6,1 5,-1 0,-1 1,0 0,-1 0,-1 0,-1 1,1 28,-4-31,-1 1,-1-1,0 0,-1 0,0-1,-10 24,-50 83,9-18,54-102,0 0,0 0,0 0,0 0,1 0,-1 0,1 0,-1 1,1-1,0 0,-1 0,1 1,0-1,1 0,-1 0,0 0,1 1,-1-1,1 0,0 0,-1 0,1 0,2 2,-1-2,0 1,0-1,0 0,1-1,-1 1,1 0,-1-1,1 0,0 1,0-1,0 0,-1 0,1-1,6 2,5-1,0 0,-1 0,1-1,0-1,0-1,17-3,13-6,0-1,57-24,-58 14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2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1 152,'0'-9,"0"1,0-1,1 1,0-1,1 1,0-1,0 1,1 0,0 0,6-12,-7 17,1-1,0 0,0 1,0 0,1 0,-1 0,1 0,-1 0,1 1,0 0,0-1,0 2,1-1,-1 0,0 1,1 0,-1 0,0 0,1 0,-1 1,8 0,-8-1,-1 1,1 0,0 0,0 0,-1 1,1-1,0 1,-1 0,1 0,0 0,-1 0,1 1,-1-1,0 1,1 0,-1 0,0 1,0-1,0 0,-1 1,1 0,-1 0,1-1,-1 1,0 1,0-1,0 0,0 1,-1-1,0 0,1 1,-1 0,0-1,-1 1,1 0,-1-1,1 5,-1 4,0 0,0 0,-1 0,-1-1,0 1,0 0,-1-1,-1 1,0-1,-10 19,-17 22,20-35,0 1,1 1,1-1,0 1,-7 27,15-43,0 0,1 0,-1 1,1-1,0 0,0 1,0-1,1 0,-1 1,1-1,-1 0,1 0,0 0,0 1,1-1,-1 0,1 0,-1-1,1 1,0 0,0-1,0 1,1-1,-1 1,0-1,1 0,0 0,-1 0,1 0,0-1,0 1,0-1,0 1,6 0,6 3,-1-2,1 0,0-1,0 0,0-1,22-2,-2 0,1-3,-1-1,0-1,68-22,-51 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4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1 104,'0'-3,"1"-1,0 0,0 1,0-1,0 1,1-1,0 1,-1 0,1 0,0-1,0 1,1 0,-1 1,1-1,-1 0,1 1,0-1,0 1,0 0,0 0,1 0,3-1,5-3,1 0,-1 1,1 1,22-6,-30 9,-1 0,1 0,0 0,0 1,0 0,-1 0,1 0,0 0,0 1,-1 0,1 0,0 0,-1 1,1-1,-1 1,1 0,-1 0,0 1,7 5,-6-4,-1 1,0 0,0 1,-1-1,1 1,-1 0,0-1,-1 1,1 0,-1 1,-1-1,1 0,-1 1,1 9,0 5,-1 0,-1 0,-1 0,-1 1,0-1,-2 0,0-1,-2 1,0-1,-1 0,-18 36,19-46,-18 42,23-51,1 0,-1 0,1 0,-1 0,1 1,0-1,0 0,-1 0,1 0,0 0,0 1,0-1,0 0,0 0,0 0,1 0,-1 1,0-1,1 0,-1 0,1 0,-1 0,1 0,-1 0,1 0,0 0,-1 0,1 0,0 0,0 0,0-1,0 1,-1 0,1 0,0-1,1 1,-1-1,1 1,7 1,-1-2,1 1,0-1,-1-1,1 1,-1-1,13-4,1 2,220-45,-173 33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7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695 236,'-1'-10,"0"0,0-1,-1 1,-1 0,0 0,0 0,-1 1,0-1,0 1,-1 0,-1 0,1 0,-1 1,-1-1,0 2,0-1,0 1,-1 0,-9-7,8 8,1 1,-1-1,0 1,0 1,0-1,0 1,-1 1,0 0,0 1,0-1,0 2,0-1,0 2,0-1,0 1,-1 1,1 0,0 0,-18 6,9 0,0 2,0 1,1 0,0 1,1 1,0 0,1 2,0 0,1 0,-25 33,16-15,1 0,2 2,1 1,-28 67,41-86,2 0,0 0,0 0,2 1,0-1,1 1,0 0,2 0,0 0,3 18,-2-26,1 0,0-1,1 1,0-1,0 0,1 1,0-2,0 1,1 0,0-1,0 0,1 0,0-1,0 1,1-1,-1 0,1-1,0 0,1 0,14 7,-14-8,1 0,0 0,0-1,1 0,-1-1,1 0,-1 0,1-1,0 0,-1-1,1 0,0 0,0-1,-1-1,1 1,16-7,-12 2,0 0,0-1,-1-1,0 0,-1-1,0 0,0-1,-1 0,0-1,11-14,0-2,-1-1,-2-1,26-49,-42 71,0 0,1 1,0 0,0 0,0 0,1 0,0 1,0-1,6-4,-9 9,0 0,0 0,0 0,0 0,0 0,1 1,-1-1,0 0,0 1,0 0,1 0,-1-1,0 1,0 0,1 1,-1-1,0 0,0 1,0-1,1 1,-1 0,0 0,0 0,0 0,0 0,0 0,0 0,-1 0,1 1,0-1,-1 1,3 3,6 6,0 1,-1 1,0-1,-1 2,-1-1,11 28,14 24,-18-41,35 53,-45-70,1-1,0-1,1 1,-1-1,1 1,0-2,1 1,-1-1,9 5,24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7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16,'0'-1,"0"0,0 1,0-1,0 1,0-1,0 1,0-1,0 1,0-1,0 0,0 1,0-1,1 1,-1-1,0 1,0-1,1 1,-1-1,0 1,1 0,-1-1,0 1,1-1,-1 1,1 0,-1-1,1 1,-1 0,1-1,-1 1,1 0,0 0,0 0,-1 1,1-1,-1 1,1-1,-1 0,0 1,1-1,-1 1,1 0,-1-1,0 1,1-1,-1 1,0-1,0 1,1 0,-1-1,0 1,0 0,0-1,0 1,0 0,0-1,0 1,0 0,0-1,0 1,0 0,0-1,-1 1,1 0,-3 20,2 0,0 0,2 23,0-37,0-1,0 1,1 0,0-1,0 1,1-1,-1 1,1-1,1 0,-1 0,1-1,0 1,0-1,6 6,12 7,1-1,1-1,1-1,0-1,50 20,-41-19,-1 1,52 33,-83-48,0 0,0 0,-1 0,1 1,0-1,0 1,0-1,-1 1,1 0,-1-1,0 1,1 0,-1 0,0 0,0 0,0 0,0 0,0 0,-1 1,1-1,-1 0,1 0,-1 1,0-1,0 0,0 0,0 1,0-1,-1 0,1 0,-1 1,1-1,-1 0,0 0,0 0,0 0,0 0,0 0,0 0,-1 0,-2 3,-3 3,-1-1,-1 1,1-2,-1 1,0-1,-1 0,-16 7,-6 0,-1 0,-1-2,0-2,0-1,-61 7,89-15,0 1,0-1,0 0,0-1,0 1,0-1,0 0,0-1,0 1,1-1,-1-1,1 1,-1-1,1 1,0-1,0-1,0 1,-6-7,5 3,1 1,0-1,1 0,0 0,0-1,1 1,-1-1,2 0,-1 0,1 0,0 0,-1-12,-3-48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8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41,'0'-7,"6"-2,16 1,11 1,6 3,10 1,16 1,11 2,-1-1,-13 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1,'0'547,"0"-546,-1 1,1-1,0 0,0 0,0 0,0 0,0 0,1 0,-1 0,0 0,0 0,1 0,-1 0,0 0,1 0,-1-1,1 1,0 0,-1 0,1 0,0 0,1 1,-2-2,1 0,0 0,0 0,0 0,0 0,0 0,0 0,0 0,0-1,-1 1,1 0,0 0,0-1,0 1,0 0,0-1,-1 1,1-1,0 1,0-2,45-44,-37 36,19-21,2 2,36-28,-57 49,1 1,0 0,0 1,0 0,1 1,-1 0,1 1,1 0,-1 0,0 2,1-1,17-1,-24 5,0-1,-1 1,1 0,0 0,-1 0,1 1,-1 0,0 0,1 0,-1 0,0 0,0 1,0 0,-1 0,1 0,-1 0,1 1,-1-1,0 1,0 0,-1 0,1 0,-1 0,0 1,0-1,0 0,-1 1,2 5,1 6,0 0,-1 0,-1-1,0 2,-1-1,-1 0,-2 22,0-29,0 1,0-1,-1 1,0-1,-1 0,0 0,0-1,-1 1,0-1,-1 0,0 0,0-1,0 0,-1 0,0 0,0-1,-1 0,0 0,0-1,-1 0,1-1,-19 8,2-3,-1 0,0-2,0-1,-1 0,0-3,0 0,-31-1,40-2,1-1,0-1,1-1,-1 0,0-1,1-1,-26-10,36 12,0 1,0-1,1 0,-1-1,1 0,0 1,0-2,0 1,0 0,1-1,0 0,0 0,0 0,1-1,-1 1,1-1,1 0,-1 0,1 0,0 0,0 0,1-1,-1-6,1 9,1 0,0 0,1 0,-1 1,1-1,0 0,0 0,0 0,0 0,1 1,-1-1,1 1,0-1,0 1,0 0,1-1,-1 1,1 1,0-1,0 0,0 0,0 1,0 0,0 0,5-2,4-3,0 2,1-1,0 2,0 0,26-5,23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0,'-79'90,"72"-80,0 1,0 0,1 0,1 1,0 0,1-1,0 2,0-1,-2 24,5-29,1 0,0 0,0 0,1 0,0 0,0 0,0 0,1-1,0 1,1 0,0-1,0 0,0 1,0-1,1 0,0-1,0 1,1-1,6 7,9 4,1-2,0 0,1-1,0-1,1-1,33 12,-26-11,0 1,45 27,-74-39,1 0,-1-1,0 1,0 0,0 0,0 0,0 0,0 0,0 0,0 0,0 0,0 0,-1 0,1 0,0 1,-1-1,1 0,-1 0,1 2,-1-2,0 0,-1 0,1 0,0-1,0 1,-1 0,1 0,-1-1,1 1,-1 0,1-1,-1 1,1 0,-1-1,1 1,-1-1,0 1,1-1,-1 1,0-1,0 0,-1 1,-6 2,0 0,0 0,0-1,-15 1,0 0,0 0,0-2,0-1,0 0,0-2,0-1,0-1,-22-6,-23-16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5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0 267,'1'-14,"0"1,1-1,0 1,1-1,0 1,2 0,-1 0,1 0,1 1,1 0,-1 0,11-13,-12 18,0 1,0-1,1 1,0 0,0 0,0 1,1 0,0 0,0 1,0-1,0 2,1-1,0 1,-1 0,1 0,0 1,1 0,-1 1,0 0,15 0,-18 1,0 2,0-1,0 0,0 1,0 0,0 0,-1 0,1 1,-1 0,1 0,-1 0,0 0,0 1,0-1,-1 1,1 0,-1 0,0 0,0 1,0-1,-1 1,1 0,-1-1,2 8,2 4,-1 0,0 1,-1 0,-1-1,-1 1,1 23,-4-19,0 0,-1 0,-1 0,-1-1,-1 1,-13 33,12-40,0 1,-1-2,-1 1,0-1,0 0,-2 0,1-1,-1-1,-19 17,28-27,0 0,1-1,-1 1,0-1,1 1,-1-1,0 1,0-1,1 1,-1-1,0 0,0 1,0-1,0 0,0 0,0 0,1 1,-1-1,0 0,0 0,0 0,0-1,-1 1,1-1,1 1,-1-1,1 1,0-1,-1 0,1 1,0-1,-1 0,1 1,0-1,0 0,0 0,0 1,-1-1,1 0,0 1,0-1,1 0,-1 0,0 1,0-1,0 0,0 0,1 1,-1-1,0 0,0 1,1-2,6-13,1-1,0 1,0 0,2 1,20-24,66-65,-89 96,29-26,-26 25,1-1,-1-1,-1 1,0-2,0 1,-1-1,12-20,-20 30,0 1,0 0,1 0,-1 0,0-1,0 1,0 0,1 0,-1-1,0 1,0 0,0-1,0 1,1 0,-1 0,0-1,0 1,0 0,0-1,0 1,0 0,0-1,0 1,0 0,0-1,0 1,0 0,0-1,0 1,-1 0,1 0,0-1,0 1,0 0,0-1,0 1,-1 0,1 0,0-1,0 1,-1 0,1 0,0 0,0-1,-1 1,1 0,0 0,0 0,-1 0,1 0,0-1,-1 1,1 0,0 0,-1 0,-17 9,8 0,0 1,0 1,1 0,1 0,0 0,0 1,1 1,1-1,0 1,-8 24,10-26,1-1,0 0,1 1,0-1,1 1,0 0,1-1,0 1,0 0,1-1,1 1,0 0,0-1,8 20,-7-24,1-1,0 0,0 1,1-2,-1 1,1 0,0-1,0 0,1 0,-1-1,1 1,0-1,0 0,0-1,0 0,0 0,1 0,-1 0,0-1,1 0,-1-1,1 1,8-2,5 1,0-1,1 0,-1-2,0-1,0 0,24-9,-28 6,0 0,-1 0,0-2,0 0,-1 0,0-1,23-23,11-21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29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30,'647'-23,"-617"20,-12 1,-1 1,1 0,0 2,21 2,-38-3,0 0,-1 0,1 0,0 0,0 0,0 1,0-1,0 0,-1 1,1-1,0 1,0-1,-1 1,1-1,0 1,0-1,-1 1,1-1,-1 1,1 0,-1 0,1-1,-1 1,1 0,-1 0,1 0,-1-1,1 3,-1-1,-1 0,1 0,0 0,0 0,-1 0,1 0,-1 0,0 0,1 0,-1-1,0 1,-2 3,-7 9,0 0,-21 20,16-17,2 0,0 1,1 0,1 1,-15 33,23-46,1-1,0 1,0 0,0-1,1 1,-1 0,2 0,-1 0,0 0,1 0,0 0,1 0,-1 0,1 0,0 0,1 0,-1 0,1-1,1 1,-1 0,5 7,-5-10,0-1,0 1,0-1,1 0,-1 0,1 0,-1 0,1 0,0 0,0-1,0 1,0-1,0 0,0 0,0 0,0 0,1 0,-1-1,0 1,0-1,1 0,-1 0,0 0,0-1,1 1,-1-1,0 0,0 0,0 0,0 0,0 0,0-1,0 1,0-1,0 0,-1 0,4-2,4-4,0 0,-1 0,0-1,-1 0,0 0,0-1,-1 0,10-18,-11 15,0 1,-1-1,-1 0,-1 0,1-1,1-23,-4 33,-1 0,0-1,0 1,0 0,0-1,-1 1,1 0,-1-1,0 1,0 0,-1 0,1 0,-1 0,0 0,0 0,-1 0,1 1,-1-1,1 1,-1 0,0 0,-1 0,1 0,0 0,-5-2,-29-9,-1 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1,'6'0,"30"0,27 0,17 0,8 0,-4 13,-16 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1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1,'-4'0,"-22"0,1 0,0 1,0 2,-41 9,58-10,1 1,0 0,0 0,0 1,0-1,0 2,1-1,0 1,0 0,0 0,1 0,-1 1,1 0,0 0,1 0,0 1,0 0,0-1,-3 12,-2 5,2 0,1 1,1 0,1 0,2 1,0-1,1 1,1-1,2 1,0-1,2 0,8 34,-10-52,0-1,0 1,1 0,0 0,0-1,0 0,0 0,1 1,0-2,0 1,0 0,1-1,0 0,0 0,0 0,0-1,0 0,7 3,-8-4,1 0,0-1,-1 0,1 0,0 0,0-1,0 0,0 0,0 0,0 0,0-1,0 0,-1 0,1 0,0 0,0-1,-1 0,1 0,-1 0,0-1,0 1,0-1,6-5,7-8,0-2,-1 0,-1-1,-1-1,0 0,-2-1,15-32,7-10,-33 60,0 1,1 0,-1 0,0-1,1 1,-1 0,1 0,0 0,0 1,0-1,0 0,0 1,0-1,0 1,0-1,0 1,1 0,-1 0,1 0,-1 1,0-1,1 0,4 0,-4 2,0 0,1 0,-1 0,0 0,0 1,0-1,0 1,0 0,0 0,0 0,0 0,-1 0,1 0,-1 1,0 0,0-1,4 6,36 54,-24-35,42 50,-53-69,1-1,0 0,1 0,0 0,0-1,0 0,0-1,1 0,21 7,-18-8,0 0,1-1,-1-1,1 0,0 0,19-2,-26 0,1-1,-1 0,0-1,0 0,-1 0,1 0,0-1,-1 0,1 0,-1-1,0 1,0-1,0-1,5-4,30-35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5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0,'1'52,"12"85,-8-111,0 0,2 0,1-1,0 0,14 24,-22-47,1 0,0 0,0 0,0-1,0 1,0 0,0-1,1 1,-1 0,1-1,-1 0,1 1,-1-1,1 0,0 0,-1 0,1 0,0 0,0 0,0 0,0-1,0 1,3 0,-2-2,0 1,-1-1,1 1,0-1,-1 0,1 0,-1 0,1 0,-1-1,0 1,1-1,-1 1,0-1,0 0,2-2,5-6,0 0,-1-1,0 0,-1 0,10-21,-3 3,-14 28,0 1,1 0,-1-1,0 1,0-1,1 1,-1 0,0-1,1 1,-1 0,0-1,1 1,-1 0,1 0,-1-1,1 1,-1 0,0 0,1 0,-1 0,1-1,-1 1,1 0,-1 0,1 0,-1 0,1 0,-1 0,1 0,-1 0,1 0,-1 1,0-1,1 0,-1 0,1 0,-1 0,1 1,-1-1,0 0,1 1,-1-1,1 0,-1 0,0 1,0-1,1 1,-1-1,0 0,1 1,-1-1,0 1,0-1,0 0,1 1,-1-1,0 1,0 0,12 29,-2 7,2 0,20 39,-26-62,2-1,-1 0,2-1,0 0,0 0,1-1,0 0,19 15,23 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6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 1,'-7'0,"-1"6,-14 16,-2 17,-18 22,-1 21,0 10,7 2,-3-2,4-9,2-6,-6-16,2-18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6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0,'14'14,"10"3,8 20,13 10,11 10,9-4,8 1,-3-7,-13-6,-3-10,-10 4,-13-5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41,'-7'0,"12"0,24 0,28 0,23-7,26-2,20 1,10 1,0 2,-15 2,-28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0,'0'571,"5"-535,-5-35,0-1,0 0,1 0,-1 1,0-1,0 0,0 0,1 1,-1-1,0 0,1 0,-1 1,0-1,0 0,1 0,-1 0,0 0,1 0,-1 0,0 1,1-1,-1 0,1 0,-1 0,0 0,1 0,-1 0,0 0,1 0,-1-1,0 1,1 0,-1 0,0 0,1 0,-1 0,0 0,0-1,1 1,-1 0,0 0,1-1,-1 1,7-7,-1 0,0 0,-1-1,9-14,-2 1,2 2,0-1,0 2,2 0,22-20,-33 33,0 1,1 0,0 0,0 0,0 1,0-1,1 1,-1 1,1 0,0-1,-1 2,1-1,0 1,0 0,0 1,0 0,0 0,0 0,1 1,-2 0,1 0,10 4,-11-3,0 1,0-1,-1 2,1-1,-1 0,0 1,0 0,-1 1,1-1,-1 1,0-1,0 1,0 1,-1-1,1 0,-1 1,-1 0,1 0,-1-1,0 1,0 1,-1-1,0 0,0 0,0 1,-1-1,0 7,0-2,0 0,-1 1,0-1,-1 0,0 0,-1 0,0 0,-1 0,0-1,0 1,-1-1,-1 0,0-1,-10 13,9-14,-1-2,0 1,0-1,0 0,-1-1,0 1,0-2,-1 0,1 0,-1 0,0-1,0-1,0 0,0 0,0-1,-16 0,20 0,1-1,-1-1,0 1,0-1,1 0,-1 0,0-1,1 0,-1 0,1 0,0-1,0 1,0-1,0 0,0-1,1 1,-1-1,1 0,0 0,0 0,0-1,1 1,0-1,0 0,0 0,0 0,1-1,0 1,0 0,-2-10,3 9,0 1,1-1,0 0,0 0,0 0,0 1,1-1,0 0,1 0,-1 1,1-1,0 1,0-1,5-6,16-24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11,'0'-11,"0"13,0 28,1 50,-1-76,0 0,0 0,1 0,0 0,-1 0,1 0,1 0,-1 0,1 0,-1 0,1-1,0 1,1-1,-1 1,0-1,1 0,0 0,0 0,0 0,0 0,0-1,6 4,-3-3,0-1,1 0,-1 0,1-1,0 0,-1 0,1 0,0-1,0 0,-1 0,1-1,0 0,8-2,3-2,0-1,27-12,-34 12,1 1,0 0,0 1,1 1,-1-1,1 2,0 0,13-1,-21 4,0 0,-1 0,1 0,0 0,0 1,-1 0,1 0,-1 0,1 0,-1 1,0 0,7 6,45 49,-23-22,21 12,-1-8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92,'0'2,"-1"0,1 0,0 0,1 0,-1 0,0 0,0 0,1-1,-1 1,1 0,0 0,-1 0,1-1,0 1,0 0,0-1,0 1,0 0,1-1,1 2,-2-2,0-1,0 1,1-1,-1 1,0-1,0 0,1 1,-1-1,0 0,0 0,1 0,-1 0,0 0,1 0,-1-1,0 1,0 0,1-1,-1 1,0-1,0 1,2-2,0 1,-1-1,1 0,-1 1,1-1,-1 0,0 0,0 0,0-1,0 1,0-1,-1 1,1-1,-1 1,1-1,-1 0,0 0,0 1,0-1,-1 0,1 0,-1 0,1 0,-1 0,0 0,-1-5,1 5,-1 0,1 0,-1 1,0-1,0 0,0 0,-1 0,1 1,-1-1,1 0,-1 1,0 0,0-1,0 1,0 0,-1 0,1 0,0 0,-1 0,0 1,1-1,-1 1,0 0,0 0,1 0,-1 0,0 0,0 0,0 1,0-1,0 1,0 0,0 0,0 0,0 1,-6 0,-2 1,0 1,0 0,0 0,1 1,-1 0,1 1,0 0,-18 13,7-2,1 2,1 0,0 1,1 1,1 1,2 0,0 2,1-1,1 2,1 0,1 0,1 1,1 0,-10 49,18-69,0 1,1 0,-1 0,1 0,0 0,1 0,0 0,-1-1,2 1,-1 0,1 0,0-1,0 1,0-1,1 0,0 0,0 0,0 0,8 9,-4-8,0 0,1-1,0 0,0 0,0-1,1 0,-1 0,1-1,0 0,0-1,16 3,9 1,0-1,1-2,0-1,0-2,0-2,40-6,-30-3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9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0,'0'24,"0"15,7 62,-5-89,0-1,0 1,2-1,-1 1,1-1,1-1,0 1,1-1,11 17,-15-24,0 0,0 0,1 0,-1-1,0 1,1-1,0 1,0-1,0 0,0 0,0 0,0 0,0-1,1 1,-1-1,0 0,1 0,-1 0,1-1,0 1,-1-1,1 0,-1 0,1 0,0 0,-1-1,1 1,-1-1,1 0,6-2,4-5,0 1,-1-2,0 0,0-1,20-19,14-10,-45 38,1-1,0 0,-1 1,1-1,0 1,-1 0,1 0,0 0,0 0,0 1,0-1,0 1,0-1,0 1,0 0,0 1,0-1,0 0,0 1,0-1,0 1,0 0,0 0,0 0,-1 1,1-1,0 1,-1-1,1 1,-1 0,4 3,6 7,-1 1,0 0,-1 1,15 25,6 8,-22-37,1 0,0 0,0-2,1 1,0-1,0-1,1 0,0 0,0-1,1-1,12 4,28 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30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46,'0'-1,"1"1,-1-1,0 0,0 0,1 0,-1 1,1-1,-1 0,1 0,-1 1,1-1,-1 0,1 1,-1-1,1 1,0-1,-1 1,1-1,0 1,0-1,-1 1,1 0,0-1,0 1,1 0,25-7,-23 6,74-9,136-1,-152 10,-60 1,1 0,-1 0,0 0,0 0,0 0,0 0,1 0,-1 1,0-1,0 1,0 0,0-1,0 1,0 0,0 0,-1 1,1-1,0 0,0 0,-1 1,1-1,-1 1,1 0,-1-1,0 1,0 0,1 0,-1 0,0-1,-1 1,1 0,0 1,-1-1,1 0,-1 0,1 0,-1 4,0 7,0 0,-2 0,1 0,-2 0,-3 15,2-14,-106 348,14-59,81-244,2 0,3 2,-2 67,12-119,0-12,2-13,-1-17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0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 2,'-41'-1,"5"1,-1 0,-67 11,92-8,-1 0,1 0,1 2,-1-1,0 1,1 1,0 0,0 1,1 0,0 1,0 0,-10 11,11-9,0 0,1 1,1 0,0 0,0 1,1 0,1 0,0 0,0 1,1 0,1 0,0 0,1 0,0 0,1 1,1-1,0 1,1-1,0 0,1 0,0 1,1-1,1 0,6 16,-5-17,0 1,1-1,1 0,0-1,0 1,1-1,1-1,-1 0,2 0,-1 0,2-1,-1-1,1 0,0 0,1-1,-1 0,2-1,-1-1,0 0,1-1,0 0,0 0,1-2,14 2,-21-3,-1-1,1 0,0-1,0 1,0-1,-1-1,1 1,-1-1,1 0,-1-1,0 1,1-1,-1-1,-1 1,1-1,6-5,2-4,-1 0,-1-1,0-1,12-19,-12 18,-12 15,1 0,-1 0,1 0,-1 0,1 1,0-1,-1 0,1 0,0 1,0-1,-1 0,1 1,0-1,0 1,0-1,0 1,0-1,0 1,0 0,0 0,0-1,0 1,0 0,0 0,0 0,0 0,0 0,0 0,0 0,0 0,0 1,0-1,0 0,0 1,0-1,0 0,0 1,0-1,0 1,-1 0,1-1,0 1,0 0,-1-1,2 2,4 5,-1-1,0 1,0 0,5 12,-4-10,22 42,-20-35,1 1,0-1,2 0,0-1,0-1,16 16,15 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0 118,'0'-3,"0"0,1-1,-1 1,1 0,0-1,0 1,0 0,0 0,0 0,1 0,-1 0,1 0,0 0,0 0,0 1,5-6,-2 4,0 0,1-1,0 2,0-1,0 1,0 0,12-4,5 0,1 1,-1 1,40-2,-50 6,0 0,0 0,0 2,0-1,0 2,25 5,-35-6,0 0,0 0,0 1,-1-1,1 1,0-1,0 1,-1 0,1 0,-1 0,0 0,0 1,0-1,0 1,0-1,0 1,0 0,-1-1,0 1,1 0,-1 0,0 0,0 0,-1 0,1 1,-1-1,1 0,-1 0,0 0,0 0,0 1,-1-1,0 5,-2 3,0 1,-1-1,0 0,0 0,-1 0,-1-1,0 0,0 0,-13 15,-20 36,37-59,1 0,0 1,0 0,0-1,1 1,-1-1,0 1,1 0,0 0,0-1,-1 1,2 0,-1 0,0-1,0 1,1 0,0-1,-1 1,1 0,0-1,2 3,2 4,1-1,-1 0,2 0,10 11,-10-12,0 0,-1 0,0 1,-1 0,6 9,-9-12,0 0,0 1,0-1,-1 1,0-1,0 1,0 0,-1-1,0 1,0 0,0 0,-1-1,0 1,0-1,0 1,0 0,-1-1,0 0,-1 1,1-1,-1 0,0 0,0-1,0 1,-5 4,0 0,-1 0,0 0,-1-1,0-1,0 1,0-2,-1 1,0-1,-1-1,-19 7,12-8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501 1,'-6'0,"-10"13,-14 18,-3 17,-16 20,-12 12,4 5,-2 2,10-7,5-17,12-7,3-12,8-20,6-15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0,'7'0,"15"20,11 13,13 15,5 5,7 7,1 1,-10-5,-7-11,-10 0,-11-7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1 168,'0'-13,"13"-5,17 1,25 4,28 3,34-9,24-2,7 3,-7-2,-29 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0,'31'66,"-18"-15,-2 1,-2 0,3 87,10 65,-14-173,-4-27,0-16,1-23,-4 31,1-12,1 1,1 0,0 0,1 1,1-1,0 1,1 0,1 1,0 0,11-15,-13 21,-1 0,2 0,-1 0,1 1,-1 0,2 0,-1 1,1 0,0 0,0 0,0 1,0 1,1-1,0 1,0 1,0 0,0 0,13-1,-19 3,0 0,1 1,-1-1,0 1,0-1,0 1,0 0,1 0,-1 1,0-1,-1 1,1-1,0 1,0 0,-1 0,1 0,-1 0,1 1,-1-1,0 0,0 1,0 0,-1-1,1 1,0 0,-1 0,0 0,0 0,0 0,0 1,0-1,-1 0,1 0,-1 0,0 1,0 3,1 3,-1 0,-1 0,1 0,-2 0,1 0,-1 0,-1 0,0-1,0 1,-9 15,5-14,0-1,-2 0,1 0,-1-1,-1 0,1-1,-19 13,24-18,-1 1,0-1,-1 0,1 0,0-1,-1 1,0-1,1-1,-1 1,0-1,0 0,0 0,0 0,0-1,0 0,0 0,-12-3,16 2,0 0,0 0,0-1,0 1,0-1,0 1,0-1,1 0,-1 0,0 1,1-1,0-1,-1 1,1 0,0 0,0 0,0-1,0 1,1 0,-1-1,1 1,-1 0,1-1,0 1,0-1,0 1,0-1,0 1,2-4,6-34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1,'24'0,"-7"-1,0 1,1 1,-1 0,0 1,31 8,-45-9,0 0,0 1,1-1,-1 1,-1 0,1 0,0 0,0 0,-1 0,1 0,-1 1,0-1,0 1,0 0,0 0,0 0,0 0,-1 0,1 0,-1 0,0 0,0 0,0 1,-1-1,1 1,-1-1,1 0,-1 1,0-1,-1 1,1-1,-1 0,1 1,-1-1,-2 5,-8 37,8-34,-1 0,1 0,1 1,0-1,1 1,0-1,1 1,0-1,1 1,0 0,1-1,5 20,-3-22,-1 1,0 0,0 0,-1 0,-1 0,2 17,-4-23,0 1,0 0,0-1,0 1,0 0,-1-1,0 1,0-1,0 0,-1 0,1 0,-1 0,0 0,0-1,-1 1,-5 4,-9 8,0-2,-1 0,-1-1,0-1,-1-1,-37 14,-2-5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3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24,'7'0,"15"0,24 0,18 0,4 0,-9-6,-8-3,-13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3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10,0 11,0 17,7 10,2 5,0 1,-2-6,-2-5,-2-14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236 210,'1'0,"0"0,0-1,1 1,-1 0,0-1,0 1,0-1,0 1,0-1,0 0,0 1,0-1,0 0,-1 0,1 0,0 1,0-1,-1 0,1 0,0 0,-1 0,1 0,-1-1,1 1,-1 0,0 0,1-2,6-36,-6 32,0-1,-1 0,1 1,-1-1,-1 0,0 0,0 1,0-1,-1 0,0 1,0 0,-6-12,7 16,-1 1,1-1,-1 1,0 0,0-1,0 1,0 0,0 0,0 0,0 1,-1-1,1 0,0 1,-1 0,0-1,1 1,-1 0,0 0,0 1,1-1,-1 0,0 1,0 0,0 0,0 0,0 0,1 0,-1 0,0 1,0-1,0 1,0 0,1 0,-6 2,-2 2,0 0,1 0,-1 1,1 1,0-1,0 1,1 1,0 0,0 0,1 0,0 1,1 0,0 1,0-1,1 1,0 0,-5 17,6-17,1 0,0 1,1-1,0 1,0 0,1-1,1 1,0 0,0 0,1 0,1-1,0 1,0 0,1-1,0 0,1 1,0-1,7 12,-3-11,0 0,1-1,0 1,1-2,0 0,1 0,-1 0,2-1,-1-1,1 0,0-1,1 0,-1-1,1 0,0-1,1-1,23 4,41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30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32,'-7'0,"5"0,29 0,43 0,23-13,-4-5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4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36,'0'-6,"13"-3,11 0,8 2,12 2,-1 9,-2 3,-7 14,-10 10,-9 7,-7 9,-5 4,-9 7,-4 6,-1 6,-11-9,-15-15,-2-16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5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 0,'7'0,"15"0,11 7,0 15,0 4,-4 11,-8 6,-8 9,-25 2,-58 5,-83-7,-75-13,0-13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5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675 103,'-3'-1,"0"0,0-1,0 1,0-1,1 0,-1 0,0 0,1 0,-1 0,1 0,0-1,0 1,-4-6,-16-14,12 15,-1 1,0 0,0 1,-1 0,0 1,0 0,0 1,0 0,0 1,-1 0,1 1,-22 1,15 1,1 1,0 1,-1 1,2 1,-1 0,0 1,1 1,-20 12,18-9,1 0,0 2,1 0,0 2,1 0,1 0,0 1,1 1,0 1,1 0,2 0,-1 1,2 1,0 0,-12 37,18-41,0-1,1 1,1 1,0-1,1 0,1 0,0 1,1-1,4 17,-3-24,0-1,0 0,1 0,0 0,0 0,1 0,0 0,0-1,1 0,0 0,0 0,0-1,0 1,1-1,0-1,0 1,1-1,-1 0,1 0,7 3,-3-3,-1 0,1 0,0-1,0 0,1-1,-1 0,0 0,1-2,12 0,-19 0,0 0,1-1,-1 0,0 0,0-1,0 1,0-1,-1 0,1 0,0-1,-1 0,0 1,1-1,-1-1,0 1,-1-1,1 1,0-1,-1 0,0 0,0-1,3-5,0-5,-1 1,0-1,-1-1,0 1,-2-1,2-25,-3 28,0-1,1 0,0 0,1 1,1-1,0 1,1 0,10-21,-14 33,-1 0,1 0,-1 0,1 0,-1 0,1 0,0 0,-1 0,1 0,0 0,0 0,0 1,0-1,0 0,0 0,0 1,0-1,0 1,0-1,0 1,0-1,0 1,0 0,0-1,1 1,-1 0,0 0,0 0,0 0,0 0,1 0,-1 0,0 1,0-1,0 0,0 0,1 1,-1-1,0 1,0-1,0 1,0 0,0-1,0 1,0 0,-1 0,2 1,4 4,0 2,-1-1,0 1,0-1,4 10,-7-13,18 34,2-2,35 47,-42-65,0-1,1-1,1 0,0-1,1-1,21 12,21 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6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0,'-1'43,"-1"-19,1 1,2 0,0 0,6 29,-6-48,1 0,-1 0,1 0,0-1,1 1,-1-1,1 1,0-1,0 0,1 0,-1 0,1 0,0-1,1 0,-1 0,1 0,-1 0,1-1,1 1,-1-1,0 0,1-1,7 3,-6-3,0 0,0 0,0-1,0 0,1-1,-1 1,0-2,0 1,0-1,0 0,0 0,0-1,0 1,0-2,0 1,0-1,-1 0,0-1,1 1,-1-1,0 0,-1-1,1 1,8-11,-2 0,-6 8,-1 0,1 1,0-1,1 1,9-7,-15 12,1 0,-1 0,0 1,0-1,1 1,-1-1,0 1,1-1,-1 1,1 0,-1 0,0-1,1 1,-1 0,1 0,-1 1,1-1,-1 0,0 0,1 1,-1-1,0 1,1-1,-1 1,0-1,1 1,-1 0,0 0,0 0,0 0,0 0,0 0,0 0,0 0,0 0,0 0,0 0,-1 1,2 1,4 9,0-1,-1 1,0 1,-1-1,3 17,-4-17,0 0,0-1,1 0,0 0,1 0,10 15,3-3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9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397 359,'3'0,"0"-1,0 0,-1 0,1 0,-1 0,1 0,-1 0,1-1,-1 1,0-1,1 0,-1 0,0 0,0 0,0 0,-1 0,1 0,0 0,-1-1,0 1,1-1,-1 1,0-1,0 0,-1 1,2-5,3-10,0-2,3-28,-8 44,2-11,0 0,-2 0,1 0,-2-1,0 1,0 0,-7-27,6 37,1-1,-1 1,0 0,0 0,0-1,-1 1,0 0,1 1,-1-1,-1 0,1 1,0 0,-1 0,0 0,1 0,-1 0,0 1,-1 0,1 0,0 0,-1 0,1 1,-1-1,1 1,-1 0,0 1,-7-1,3 0,0 2,0-1,0 1,0 0,1 1,-1 0,1 0,-1 1,1 0,0 0,-16 9,12-3,0-1,0 1,1 1,0 0,1 1,-15 19,7-4,1 1,1 0,1 1,2 1,0 0,-8 34,12-30,1 1,-4 43,10-61,1 0,1 0,0 0,1-1,1 1,1 0,5 18,-7-30,0 0,1 1,-1-1,1 0,0 0,0 0,1 0,-1-1,1 1,0 0,0-1,0 0,0 0,0 0,1 0,0 0,-1-1,1 1,0-1,0 0,0 0,1-1,-1 1,0-1,1 0,-1 0,0-1,1 1,-1-1,1 0,6 0,1-2,0 0,1-1,-1 0,0-1,-1 0,1-1,-1 0,1-1,-2 0,11-8,21-17,64-60,-103 88,0-1,0 1,0 0,0 1,0-1,1 0,-1 1,1 0,5-3,-8 5,1 0,-1 0,1 0,-1 0,1 0,-1 0,1 0,-1 0,1 1,-1-1,0 1,1-1,-1 1,0-1,1 1,-1 0,0 0,0 0,1-1,-1 1,0 0,0 1,0-1,0 0,0 0,-1 0,1 0,1 3,30 46,-22-33,1-1,1 1,0-2,23 24,27 7,-1-11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9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78,'0'-5,"0"1,0-1,0 0,-1 0,1 1,-1-1,-1 0,1 1,-1-1,1 1,-4-7,3 10,1 0,0-1,-1 1,0 0,1 0,-1 0,0 0,1 0,-1 0,0 0,0 0,0 1,0-1,0 1,0-1,0 1,0 0,0 0,0 0,0 0,1 0,-1 0,0 1,0-1,0 1,0-1,0 1,0 0,0 0,1 0,-3 1,-9 4,1 1,0 0,1 1,-1 1,1-1,1 2,0 0,0 0,1 1,0 0,1 0,1 1,-1 0,2 0,0 1,-9 25,8-18,0 1,2 0,0 0,2 0,0 0,1 1,1-1,1 1,1-1,6 33,-5-46,0 1,1 0,0-1,0 0,0 1,2-1,-1-1,1 1,0-1,0 1,1-2,0 1,0 0,0-1,1 0,0-1,0 0,14 8,-10-8,0-1,0 0,0 0,1-1,-1-1,1 0,0 0,0-2,-1 1,1-1,0-1,0 0,18-4,-21 2,-1 0,0 0,0 0,0-1,-1-1,0 1,1-1,-2 0,1-1,0 1,-1-1,0-1,-1 1,1-1,-1 0,8-15,-11 19,0-1,-1 1,1-1,-1 1,1-1,-1 1,0-1,-1 0,1 1,-1-1,1 0,-1 0,0 1,0-1,-1 0,1 0,-1 1,0-1,0 0,0 1,-1-1,1 1,-1-1,1 1,-1 0,0 0,-1 0,1 0,-1 0,1 0,-1 1,0-1,0 1,0-1,0 1,0 0,0 0,-1 1,1-1,-4 0,-4-2,0 0,0 1,-1 0,1 1,-21-1,-15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4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583 209,'0'-12,"0"0,-1 0,0 0,-1 0,-1 0,0 0,-5-15,5 21,0 0,0 1,-1-1,0 0,0 1,0 0,-1 0,1 0,-1 1,0-1,-1 1,1 0,-1 1,-9-5,6 4,0 0,0 1,0 1,-1-1,1 2,-1-1,1 1,-1 1,0 0,0 0,1 1,-1 0,1 0,-1 1,1 1,-1 0,1 0,0 0,-12 8,4-2,0 0,1 2,1 0,-1 0,2 2,-1 0,2 0,0 1,-11 17,0 2,2 2,-25 53,41-76,0 1,1 1,0-1,2 1,-1 0,2 0,0 0,0 0,1 0,2 24,0-32,0-1,0 1,1-1,0 0,0 0,0 0,0 0,1 0,0 0,0 0,0-1,0 0,1 1,0-1,0-1,0 1,0-1,1 1,-1-1,1 0,0-1,0 1,0-1,0 0,0 0,1 0,-1-1,0 0,1 0,7 0,1 0,0-1,0 0,0-1,0 0,-1-1,1-1,-1 0,1-1,-1 0,0-1,12-6,-13 3,0 0,-1 0,-1-1,1 0,-1 0,-1-1,0-1,11-16,17-18,-36 43,1 1,-1-1,0 1,0-1,1 1,-1 0,0 0,1 0,0 0,-1 0,1 0,-1 0,1 0,0 0,0 1,-1-1,1 1,0 0,4-1,-5 1,0 1,0-1,1 1,-1 0,0-1,0 1,0 0,0 0,0-1,0 1,0 0,0 0,0 0,0 1,0-1,-1 0,1 0,0 0,-1 0,2 3,2 10,0 1,0 0,-2-1,2 17,-1-8,-3-18,3 16,1-1,1 0,0 0,12 28,-15-44,0 0,0 0,0 0,0 0,1 0,0-1,-1 1,1-1,1 0,-1 0,0 0,1 0,-1 0,1-1,0 0,0 1,0-1,0-1,0 1,1-1,-1 0,0 1,1-2,-1 1,1-1,-1 1,5-1,28-7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80,'0'-7,"0"-9,13-1,11 2,8 3,5 4,10 4,-3 8,-9 18,-11 11,-9 6,-7 11,-12 10,-5 0,-1-2,-6-11,1-14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5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31,'20'0,"26"0,26 0,20-13,-5-5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6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1,'-3'29,"-1"-1,-2 0,-13 44,-9 38,18-50,-1 111,11-172,0 1,1 0,-1-1,0 1,0 0,0 0,1-1,-1 1,0 0,1 0,-1 0,0-1,1 1,-1 0,0 0,1 0,-1 0,0 0,1-1,-1 1,0 0,1 0,-1 0,0 0,1 0,-1 0,1 0,-1 1,0-1,1 0,-1 0,0 0,1 0,-1 0,0 0,1 1,-1-1,0 0,0 0,1 0,-1 1,0-1,1 0,-1 0,0 1,0-1,0 0,1 1,-1-1,0 0,0 1,0-1,0 0,0 1,0-1,0 0,1 1,-1-1,0 1,0-1,0 0,0 1,-1-1,1 0,0 1,0-1,0 0,0 1,27-28,-20 18,1 1,17-18,56-46,-74 66,2 0,-1 1,0 0,1 0,0 1,0 0,1 1,-1-1,1 2,-1 0,1 0,14-1,-20 4,0-1,0 0,0 1,0 0,0 0,0 0,0 1,-1-1,1 1,0 0,-1 0,1 0,-1 1,0-1,1 1,-1-1,0 1,-1 0,1 1,-1-1,1 0,-1 1,0-1,0 1,0 0,-1-1,1 1,-1 0,0 0,1 5,0 2,1 0,-2 1,0 0,0-1,-1 1,0 0,-1-1,0 1,-4 14,0-11,-1 0,-1-1,0 0,0 0,-1-1,-1 0,0 0,-1-1,-1-1,0 1,0-2,-1 1,0-2,-1 0,0 0,0-1,-1 0,-29 10,41-17,0 0,0 0,-1-1,1 1,0-1,0 0,0 1,-1-1,1 0,0 0,0 0,-1-1,1 1,0 0,0-1,0 1,-1-1,1 0,0 0,0 0,0 0,0 0,1 0,-1-1,0 1,0-1,1 1,-1-1,1 1,-3-4,3 2,0-1,0 1,0-1,0 1,1-1,-1 1,1-1,0 0,0 1,0-1,1 1,-1-1,1 0,0 1,0 0,0-1,3-5,18-34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38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1,'7'0,"8"0,9 0,13 0,8 0,8 0,10 0,0 0,2 0,-2 0,-20 0,-22 0,-17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6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31,'0'-7,"7"-1,15-1,11 3,0 14,-7 27,-6 20,-8 20,-5 12,-4-3,-16-16,-5-19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38,'0'-6,"13"-3,18 1,10 1,5 2,-5 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0 118,'13'0,"12"-7,13-2,15 1,12 1,13-11,2-2,-14-6,-17 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0,'0'7,"0"15,0 17,0 9,0 3,0 6,0 6,0 0,14-11,3-15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388 58,'0'-2,"0"0,0-1,0 1,0 0,-1 0,1 0,-1 0,1-1,-1 1,0 0,0 0,0 0,0 0,0 1,0-1,-1 0,1 0,0 1,-1-1,0 1,1-1,-1 1,-2-2,0 1,0 0,0 1,0 0,-1-1,1 1,0 1,-1-1,1 1,0-1,-1 1,-4 1,-4 0,1 1,0 0,0 1,0 0,1 1,-1 1,-17 8,12-2,1 2,0-1,0 2,1 0,1 1,1 0,0 1,-20 33,27-40,1 0,0 0,1 0,0 1,0 0,1 0,0 0,1 0,0 0,1 0,0 0,0 1,1-1,0 1,1-1,0 0,1 0,0 1,4 9,-3-15,-1 1,1-1,1 0,-1 0,1-1,0 1,0-1,0 0,0 0,1 0,-1-1,1 1,0-1,1 0,9 4,-6-3,0-1,1 0,-1-1,1 0,0 0,0-1,0-1,15 0,15-5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71,'0'-13,"13"-5,18 1,17 4,7 3,-6 11,2 24,-8 16,-11 7,-11 8,-16 2,-8-3,-11 3,-3-2,-11-10,-9-14,3-18,7-12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1,'14'0,"17"0,10 0,5 0,-6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9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420 0,'-7'0,"-15"7,-17 15,-22 17,-1 16,-3-3,9 5,9-2,11-16,12-16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0,'0'7,"14"15,3 10,7 14,-2 5,3 1,-4 4,9-7,-1 2,1-1,-4-10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40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78,'-7'0,"-1"-14,6-3,17 0,33 3,48 5,8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38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71,'-13'0,"2"0,10-6,11-3,18 1,10 1,6 2,2 2,6 2,-5-7,2-1,-1 1,-8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50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1,'-6'0,"-3"0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0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788 244,'-35'-35,"-2"1,-73-52,91 74,-1 0,0 2,-1 0,0 1,-1 2,0 0,0 1,-32-4,42 8,0 0,-1 1,0 1,1 0,-1 1,1 0,0 1,-1 0,1 1,0 0,0 1,0 1,1 0,-1 0,1 1,1 1,-1-1,1 2,0 0,-17 17,3-1,-33 40,52-59,1 0,0 1,0 0,0 0,1 0,0 1,0-1,1 1,-1-1,1 1,1 0,-1 0,1 0,0 11,2-16,-1 0,1 0,-1 0,1 0,0 0,0 0,0 0,0-1,0 1,0 0,0-1,1 1,-1 0,0-1,1 0,0 1,-1-1,1 0,0 0,-1 0,1 0,0 0,0 0,0 0,0-1,0 1,0-1,0 0,0 1,0-1,0 0,4 0,3 0,0 0,0-1,-1 0,1 0,0-1,10-3,-7 0,-1-1,0 0,0 0,-1-1,1 0,-2-1,1 0,-1-1,15-17,13-11,-34 34,0 0,0 1,0-1,1 1,-1 0,1 0,0 0,0 0,0 0,0 1,0 0,0 0,0 0,0 0,0 1,0-1,1 1,-1 0,0 0,0 1,0 0,0-1,1 1,-1 0,0 1,0-1,-1 1,1 0,0 0,0 0,-1 0,0 1,1-1,4 6,10 9,0 1,-2 0,0 2,21 33,-30-42,40 66,-35-53,1-2,2 0,29 36,-22-42,-5-12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1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7,'0'-6,"14"11,3 17,14 26,0 17,2 12,-5 5,-7 3,7 6,-3-6,-4-10,-7-11,-5 2,-17-8,-8-15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0 348,'1'-6,"0"0,0 0,0 0,1 0,-1 0,2 1,-1-1,0 1,1-1,0 1,1 0,-1 0,1 0,0 1,0-1,0 1,0 0,1 0,0 0,0 1,9-6,12-5,1 0,0 2,34-10,-28 11,25-12,158-51,-214 73,0 1,0-1,0 1,0 0,0-1,0 1,1 0,-1 0,0 0,0 0,0 1,0-1,0 1,0-1,0 1,0 0,0-1,0 1,0 0,0 1,0-1,0 0,-1 0,1 1,0-1,-1 1,1-1,-1 1,0 0,2 1,0 5,1 1,-1-1,0 1,-1-1,3 19,2 6,-2-19,0-1,1 1,0-1,1 0,0-1,1 1,1-1,0-1,0 0,20 18,-24-25,0 0,-1 0,1-1,0 1,1-1,-1 0,1-1,-1 1,1-1,0 0,-1-1,1 1,0-1,0 0,1-1,-1 0,0 1,0-2,0 1,0-1,0 0,0 0,0-1,0 1,-1-1,1-1,0 1,6-5,-7 4,0 0,-1-1,1 0,-1 1,0-1,0-1,0 1,-1-1,1 1,-1-1,0 0,-1 0,1 0,-1-1,0 1,0-1,-1 1,1-1,-1 1,0-1,-1 0,0 0,0 1,0-1,0 0,-1 1,0-1,0 0,-1 1,1-1,-1 1,0-1,-1 1,1 0,-1 0,0 0,0 0,-1 1,0-1,-5-4,-5-5,-2 2,0 0,0 0,-1 2,0 0,-1 1,-31-12,13 9,-1 1,0 2,-40-4,63 11,0 0,0 1,0 1,1 0,-1 1,0 1,0 0,1 1,-16 5,-24 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10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39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481 34,'29'-4,"-29"4,0 0,0 0,1 0,-1 0,0-1,0 1,0 0,0 0,0 0,0 0,1-1,-1 1,0 0,0 0,0 0,0-1,0 1,0 0,0 0,0 0,0-1,0 1,0 0,0 0,0-1,0 1,0 0,0 0,0 0,0-1,0 1,0 0,0 0,-1 0,1-1,0 1,0 0,0 0,0 0,0 0,0-1,-1 1,1 0,0 0,0 0,0 0,-1 0,1 0,0 0,0-1,0 1,-1 0,-3-2,-1-1,0 1,0 0,0 0,0 0,-1 1,-7-2,-3 1,-1 1,0 0,0 1,0 1,0 1,1 0,-1 1,0 1,1 0,0 1,0 1,1 1,-1 0,1 1,1 0,-1 2,2-1,-1 2,1 0,1 0,0 1,1 1,0 0,-10 16,10-12,1 0,1 1,1 0,0 1,2 0,0 0,1 1,1-1,-3 29,4-5,2-1,1 1,9 58,-7-88,0-1,1 1,0-1,1 0,0 0,1 0,0-1,1 0,1 0,0 0,0 0,1-1,0-1,16 15,-12-13,2-1,-1-1,1 0,1-1,0-1,0 0,0-1,1 0,-1-1,33 5,9-3,1-2,62-4,-56-3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39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7,'0'-6,"0"10,0 12,0 23,0 18,0 12,0 9,0 3,0-5,0-1,0-8,0-9,0 0,7-11,15-12,4-20,-3-12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0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16,'0'-1,"0"0,0 1,0-1,-1 0,1 0,0 1,0-1,-1 0,1 1,-1-1,1 0,0 1,-1-1,1 1,-1-1,1 1,-1-1,0 1,1-1,-1 1,1-1,-1 1,0 0,0-1,1 1,-1 0,0 0,1 0,-1-1,0 1,0 0,1 0,-1 0,-1 0,0 0,1 0,-1 0,1 0,0 0,-1 1,1-1,-1 0,1 1,-1-1,1 1,0-1,-1 1,1 0,0 0,0-1,-1 1,1 0,0 0,-1 2,-3 7,0 1,1-1,0 1,1 1,1-1,-1 0,2 1,0-1,0 1,1 18,-1-1,-1 414,2-440,0 8,1 0,0-1,1 1,0-1,4 11,-6-19,1 0,-1-1,1 1,0-1,-1 0,1 1,0-1,0 1,0-1,0 0,0 0,0 0,0 1,1-1,-1 0,0-1,1 1,-1 0,1 0,-1 0,0-1,1 1,0-1,-1 1,1-1,-1 0,1 1,-1-1,1 0,0 0,-1 0,1 0,0-1,-1 1,1 0,-1-1,1 1,-1-1,1 1,-1-1,1 0,2-1,8-5,0 0,-1-1,0 0,0-1,-1 0,0-1,10-13,60-86,-43 56,234-307,-255 338,0 1,-41 38,3 1,0 1,2 1,0 1,2 0,0 2,1 0,-21 40,33-52,0-1,0 1,1 1,1-1,0 0,1 1,0-1,0 1,1 0,1 0,0-1,1 1,0 0,1 0,0-1,1 1,0-1,0 0,2 0,-1 0,9 14,-1-7,0-1,1-1,0 0,1 0,30 23,-12-13,68 41,-55-46,-10-10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2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77 151,'0'-150,"-2"176,-1 0,-2 0,-12 43,-2 6,14-52,-17 104,20-111,1 1,1-1,0 0,1 1,5 25,-5-38,0 0,1 1,-1-1,1 0,0 0,0 0,0 0,1 0,-1 0,1-1,0 1,0-1,0 0,1 0,-1 0,7 4,-3-3,1 0,-1-1,1 0,-1-1,1 0,0 0,0 0,14 0,9-2,1-1,-1-1,55-12,-73 11,-1 1,-1 0,1-1,0 0,-1-1,0-1,0 0,0 0,0-1,-1 0,13-11,-18 13,-1-1,0 1,0-1,-1 0,1 0,-1 0,0-1,-1 1,1-1,-1 1,0-1,-1 0,1 0,-1 0,0 0,-1 0,1 0,-1 0,0 0,-1 0,1 0,-4-10,-14-55,10 59,3 20,0 25,1 424,7-274,-3-161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2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35,'-7'-4,"0"-1,-1 1,0 1,1-1,-1 1,0 1,0 0,-1 0,1 0,0 1,-1 0,-16 1,8-1,9 0,0 1,0 0,0 1,0 0,0 0,0 1,1 0,-1 0,0 1,1 0,0 0,0 0,-8 6,4-2,1 1,0 1,0 0,0 0,1 1,1 0,-11 16,5-4,1 1,2 1,0 0,1 1,1 0,1 0,-6 40,11-49,1-1,1 0,0 0,1 1,2 19,-1-30,0 0,0 0,1 0,0-1,-1 1,2 0,-1-1,0 1,1-1,0 0,0 0,0 0,0 0,1 0,0-1,0 0,0 1,0-1,8 4,3 0,1 0,1-1,-1-1,1 0,0-1,0-1,0-1,23 1,-4-2,0-2,0-2,37-7,-47 5,0 0,-1-2,0-1,0-1,0-2,-2 0,1-1,-1-2,-1 0,-1-1,0-1,0-1,21-25,11-19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39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0,'445'258,"-396"-227,93 72,-68-47,-65-50,0 1,-1 0,1 0,-2 1,1 0,-1 1,9 12,-14-16,0-1,0 1,0-1,0 1,-1 0,1 0,-1-1,0 1,-1 0,1 0,-1 0,0 0,-1 0,1 0,-1 0,0 0,0 0,-2 7,-4 5,-1-1,0 0,-1-1,0 0,-2 0,-19 22,-85 77,78-79,-28 27,-101 125,150-164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3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18,'0'-13,"0"8,0 19,0 21,0 17,0 13,13 2,5 3,-1-4,-4-6,4 0,-2-4,3-11,-1-14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3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1 258,'-1'151,"4"174,-3-319,0 0,1 0,-1 0,2 0,-1 0,1 0,-1 0,2 0,-1-1,1 1,3 5,-5-9,1-1,0 1,-1-1,1 1,0-1,0 0,0 1,0-1,0 0,0 0,0 0,0-1,0 1,0-1,1 1,-1-1,0 1,0-1,1 0,-1 0,0 0,0-1,1 1,-1 0,0-1,0 0,1 1,-1-1,0 0,0 0,0 0,0 0,2-2,11-6,1-1,-2-1,1 0,-1-1,-1 0,0-1,-1-1,0 0,9-15,86-151,-99 165,209-445,-208 432,-26 61,-5 17,2 0,-22 86,38-118,0-1,1 1,1 0,1 0,0 0,1 0,1 0,1-1,0 1,2 0,0-1,7 19,-6-26,0-1,1 1,0-2,0 1,1-1,1 0,-1 0,1-1,0 0,1 0,0-1,0 0,0-1,1 0,-1 0,1-1,0 0,1-1,-1 0,1-1,13 2,-9-2,1 0,-1-1,1-1,0 0,-1-1,1-1,-1 0,1-2,-1 1,0-2,0 0,-1-1,0 0,15-9,20-21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4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1,'-2'15,"-1"0,0 0,-1 0,-6 17,2-12,2 0,1 1,0 0,-2 34,7-43,1-1,0 1,0-1,1 1,1-1,0 1,1-1,0 0,0-1,1 1,0-1,1 0,1 0,-1 0,10 9,9 7,2-2,0 0,47 30,2 2,-73-54,-1 0,1-1,-1 1,1 0,-1 1,0-1,0 0,0 1,0-1,-1 1,1-1,-1 1,1 0,-1 0,0 0,0-1,0 1,-1 0,2 6,-3-7,0 1,0-1,0 0,0 1,0-1,-1 0,1 0,0 0,-1 0,0 0,0 0,1 0,-1 0,0-1,0 1,-1-1,1 1,0-1,0 0,-1 0,1 0,-1 0,1 0,-4 0,-97 28,52-19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4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40,'13'0,"5"-7,19-1,16-1,13 3,8 1,-2 2,-13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1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439 116,'1'0,"0"0,0-1,0 1,0-1,0 0,0 1,0-1,0 0,0 1,0-1,0 0,0 0,0 0,-1 0,1 0,0 0,-1 0,1 0,-1 0,1 0,-1 0,1 0,-1-1,0 1,0 0,1 0,-1-2,1 0,-1-1,1 1,-1-1,0 1,0-1,0 1,0-1,-2-5,0 6,0-1,0 1,0-1,-1 1,0 0,1 0,-1 0,0 1,0-1,-1 1,1-1,-1 1,1 0,-1 0,0 1,1-1,-1 1,0 0,0 0,0 0,0 0,-7 0,1 0,-1 0,0 1,1 0,-1 1,1 0,-1 0,-16 5,11 1,0 0,0 1,0 0,1 1,0 1,1 1,1 0,-1 1,2 0,-1 1,2 0,0 1,-15 23,17-21,0 0,0 0,2 0,0 1,1 0,0 1,2-1,0 1,1 0,1 0,0 0,2 1,1 19,1-26,0-1,1 0,1 0,0-1,0 1,1-1,1 0,-1 0,2 0,-1-1,1 0,16 16,-11-12,2-2,-1 1,1-2,1 0,0 0,0-1,27 10,-26-13,-1-1,1-1,0 0,0-1,0-1,0 0,0-1,1-1,-1-1,18-2,-23 1,-1 0,1-1,-1 0,0-1,0 0,0 0,0-1,-1-1,0 0,0 0,0 0,-1-1,0 0,-1-1,12-14,15-28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2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0,'7'7,"2"8,-1 10,-1 5,-2 12,11 6,3 1,-2 5,4-6,-3 1,-4 0,-4-22,-5-29,-2-14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2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1,'1'8,"0"1,1-1,0 0,1 0,6 14,-1-1,25 62,10 32,-25-44,-15-51,2 0,0 0,2-1,12 27,-19-45,1 0,0 0,-1 0,1 0,0-1,0 1,0 0,0-1,0 1,0-1,0 1,0-1,0 1,0-1,0 1,0-1,0 0,0 0,0 1,0-1,0 0,0 0,1 0,-1 0,0-1,0 1,0 0,0 0,0-1,0 1,0 0,0-1,0 1,0-1,0 0,0 1,0-1,0 0,0 1,-1-1,2-2,35-33,0-17,-2-2,46-97,-37 64,-39 80,17-36,-22 37,-17 26,6-5,2 0,0 0,1 1,0 0,1 1,1 0,0 0,1 0,1 1,0-1,2 1,-2 18,4-28,0 1,0-1,0 1,1-1,0 0,0 1,1-1,0 0,0 0,1 0,0 0,0-1,1 1,0-1,0 0,0 0,1 0,-1 0,1-1,1 0,-1 0,1 0,0 0,0-1,0 0,1-1,0 1,-1-1,14 4,16 1,0-1,1-1,-1-2,1-2,0-1,0-2,54-7,-84 7,1-1,0 1,0-1,-1-1,1 1,-1-1,1-1,-1 1,0-1,-1 0,1-1,-1 0,1 0,-2 0,10-11,6-16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3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363 2,'-13'-1,"0"1,0 0,0 1,0 1,1 0,-1 1,0 0,1 1,0 0,0 1,0 0,1 1,-1 1,1 0,1 0,-1 1,1 0,1 1,0 0,-9 10,5-2,1 0,1 0,0 1,1 0,1 1,0 0,2 1,0 0,2 0,0 0,1 0,-2 26,5-32,1 1,0 0,1 0,1 0,0 0,1-1,9 28,-9-33,1 0,1 0,-1-1,1 1,1-1,0 0,0 0,0-1,1 0,0 0,1-1,13 10,-13-11,1-1,0 0,0 0,0 0,1-1,-1-1,1 0,0 0,-1-1,1 0,0-1,0 0,0 0,0-1,-1 0,1-1,0 0,-1-1,1 0,-1 0,0-1,0 0,15-10,-16 10,-1-1,1 0,-1-1,0 0,0 0,-1 0,0-1,0 0,0 0,-1 0,0-1,-1 0,1 0,-2 0,1-1,-1 1,0-1,-1 1,0-1,0 0,-1 0,0 0,-1 0,0 0,-2-15,2 19,-1 1,0-1,0 1,-1-1,0 1,1 0,-1-1,-1 1,1 0,-1 0,1 1,-1-1,0 0,0 1,-1 0,1 0,-1 0,0 0,0 0,1 1,-2 0,1-1,0 1,0 1,-1-1,1 1,-1 0,1 0,-1 0,0 1,1-1,-1 1,-7 1,-4 0,0 0,0 1,1 1,-1 1,1 1,-1 0,2 0,-23 13,-45 33,10 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9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435 114,'-1'-4,"1"1,0-1,-1 1,0 0,0-1,0 1,0 0,-1 0,1 0,-1 0,0 0,0 0,0 0,0 0,0 1,0-1,-4-2,-1-1,0 1,-1 0,1 0,-1 1,0 0,0 0,-10-3,8 4,0 0,0 0,0 1,0 0,-1 1,1 0,-1 1,1 0,0 0,-1 1,1 1,0 0,-1 0,-10 5,10-1,1 0,-1 1,1 1,1-1,0 2,0-1,0 1,1 1,1-1,-1 1,2 1,-1-1,1 1,1 0,-5 14,3-5,0 0,1 1,1 0,2 0,0 0,1 0,0 1,3 21,0-31,0-1,1 1,1-1,0 0,0 0,1 0,0 0,1-1,0 1,1-1,0 0,1-1,0 0,0 0,1 0,0-1,0 0,13 9,-4-6,0-1,0 0,1-1,0-1,0-1,1-1,0 0,0-1,37 3,-21-3,1-2,63-3,-90 0,0-1,0 0,0-1,0 0,0-1,0 1,0-2,-1 1,0-1,1-1,-1 1,-1-1,1-1,-1 1,13-13,5-17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9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1,'0'6,"0"10,0 15,0 15,0 13,0 11,13 5,5 5,5 0,0-5,8-3,-1-20,-5-19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7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720 229,'-1'-7,"0"0,0 0,0 1,-1-1,0 0,0 1,-1-1,1 1,-2 0,1 0,-1 0,0 0,0 0,0 1,-1 0,0 0,0 0,0 1,0-1,-8-3,-11-7,0 0,-1 2,-42-16,51 23,0 1,-1 0,1 1,-1 1,0 0,0 1,-1 1,1 1,0 0,0 1,0 1,0 1,0 1,0 0,-31 12,36-10,-1 0,1 0,1 1,-1 1,1 0,1 1,-1 0,2 0,-1 1,1 1,0-1,1 1,1 1,0 0,0 0,1 0,1 1,0-1,0 1,-3 20,2-2,2-1,-1 50,4-67,2 0,0 0,0 0,1 0,1 0,0 0,0-1,10 21,-10-27,1-1,-1 0,1 0,1 0,-1 0,1 0,-1-1,1 0,0 0,1 0,-1-1,1 0,0 0,-1 0,1-1,0 0,1 0,-1 0,0-1,1 0,-1 0,0 0,1-1,-1 0,11-1,-4-1,-1 0,1 0,-1-1,1-1,-1 0,0 0,0-1,-1-1,1 0,-1 0,20-17,-8 0,0-2,-1-1,-2 0,0-2,-2 0,-1-1,23-56,-39 82,0-1,1 1,-1-1,1 1,0 0,0 0,0 0,1 0,-1 0,1 0,-1 0,5-2,-7 5,1 0,-1 0,1 0,-1-1,1 1,0 0,-1 0,1 0,-1 1,1-1,0 0,-1 0,1 0,-1 0,1 0,-1 1,1-1,0 0,-1 1,1-1,-1 0,0 1,1-1,-1 0,1 2,16 24,-3 2,2 8,1-2,2 0,39 51,-54-80,1 0,0 0,0-1,0 0,1 0,0 0,-1 0,1-1,0 0,1 0,-1-1,0 0,1 0,0 0,-1-1,1 0,9 0,21-3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0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16,'0'-1,"0"1,0-1,0 0,0 1,1-1,-1 0,0 0,1 1,-1-1,0 0,1 1,-1-1,1 1,-1-1,1 0,-1 1,1-1,-1 1,1-1,-1 1,1 0,0-1,-1 1,1 0,0-1,-1 1,1 0,0 0,0-1,-1 1,1 0,0 0,0 0,-1 0,2 0,0 0,-1 0,1 0,0 0,-1 1,1-1,0 0,-1 1,1-1,-1 1,1-1,-1 1,1 0,-1 0,1 0,-1 0,0 0,2 1,6 12,-1-1,-1 2,0-1,0 1,-2 0,0 0,-1 1,4 25,8 24,44 175,-23-85,-35-148,0-1,0 1,0-1,1 0,4 9,-6-14,-1-1,1 1,-1 0,1-1,-1 1,1 0,0-1,-1 1,1-1,0 1,0-1,-1 1,1-1,0 0,0 1,0-1,-1 0,1 0,0 1,0-1,0 0,0 0,0 0,0 0,-1 0,1 0,0 0,0-1,0 1,0 0,0 0,-1-1,1 1,0 0,0-1,-1 1,1-1,0 1,0-1,-1 1,1-1,-1 0,1 1,0-1,-1 0,1 1,-1-1,1-1,14-18,-1 0,-1 0,0-1,11-29,3-3,150-269,-172 313,1 0,-1-1,-1 1,0-1,0 0,-1 0,0 0,1-12,-8 3,-8 20,10 1,-1 0,0 1,1-1,0 0,-1 1,1 0,0-1,-2 6,-5 11,2 1,0 0,2 0,0 0,-2 23,-5 108,12-141,0 0,0 1,1-1,0 0,0 0,1 0,1 0,0-1,0 1,1-1,0 1,9 13,-7-16,-1 0,1 0,1-1,-1 0,1 0,0 0,1-1,-1 0,1-1,0 0,0 0,0-1,1 0,13 4,4-1,1 0,0-2,-1 0,2-2,36-2,-51-1,-1 0,0 0,1-1,-1-1,0 0,0-1,0 0,-1-1,0-1,1 1,-2-2,1 1,16-15,6-14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14 113,'-1'-1,"0"1,0 0,1-1,-1 1,0 0,1-1,-1 1,0-1,1 1,-1-1,1 0,-1 1,1-1,-1 0,1 1,-1-1,1 0,-1 1,1-1,0 0,0 0,-1 0,1 1,0-1,0 0,0 0,0 0,0 0,0 1,0-1,0 0,0 0,0 0,1 1,-1-1,0 0,0 0,1 1,-1-1,1 0,-1 0,0 1,1-1,-1 0,1 1,0-1,-1 1,1-1,-1 1,1-1,0 1,0-1,-1 1,2-1,43-29,-28 22,-1 0,1 1,0 0,21-4,-34 10,-1-1,1 1,0 1,0-1,-1 1,1-1,0 1,0 0,0 0,-1 1,1-1,0 1,0 0,-1 0,1 0,0 0,-1 1,1-1,-1 1,0 0,0 0,1 0,-1 1,0-1,-1 1,5 3,-2 4,0 0,-1 0,0 0,0 0,-1 0,-1 1,0-1,2 18,-1 93,-3-89,-9 400,8-407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1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77,'13'0,"25"0,25 0,29 0,18-13,11-5,-15-5,-26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5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240 100,'1'1,"-1"1,1-1,-1 1,1-1,0 1,0-1,0 0,0 1,0-1,0 0,0 1,1-1,-1 0,0 0,1 0,-1 0,0-1,1 1,-1 0,1 0,-1-1,1 1,0-1,-1 0,1 1,0-1,-1 0,4 0,1 1,-1 0,1-1,0 0,-1 0,1 0,0 0,8-3,-12 3,1-1,-1 0,0 1,0-1,0 0,0 0,0 0,0 0,0-1,0 1,0-1,0 1,-1-1,1 1,0-1,-1 0,0 0,1 0,-1 0,0 0,0 0,0 0,0 0,-1 0,1-1,0 1,-1 0,1 0,-1-1,0 1,0 0,0-1,0 1,0 0,-1-1,0-2,-1 1,1 1,-1-1,0 1,0 0,0 0,0 0,0 0,-1 0,1 0,-1 1,0-1,0 1,0 0,0 0,0 0,-1 0,1 0,0 1,-1-1,1 1,-1 0,-4 0,-2-1,-1 1,1 0,0 1,0 1,-1-1,1 2,0-1,0 1,0 1,0 0,1 0,-1 1,1 0,0 1,0 0,-16 11,15-8,0 0,1 1,0 0,0 1,1 0,0 0,1 1,0 0,0 0,2 1,-1-1,1 1,-3 15,3-10,1 0,1 1,1-1,1 1,0 0,1-1,4 34,-3-44,1 0,-1 0,1 0,0 0,1-1,0 1,0-1,0 0,1 0,0 0,0 0,0 0,1-1,0 0,0 0,0 0,1-1,-1 1,1-1,0-1,0 1,12 4,16 1,1-1,0-2,1-1,-1-2,1-1,52-5,-62 2,1-1,-1-1,1-1,-1-2,49-17,8-15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5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57,'0'-7,"0"-15,0 2,0 12,0 14,0 12,0 16,0 10,0 3,0 1,7 5,2 7,6-7,0-18,-1-16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6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1,'-1'84,"4"165,-3-245,0 0,0 0,1 0,0 0,0 0,0 0,0 0,1 0,-1 0,1 0,0-1,0 1,0-1,1 1,3 3,-4-5,0-1,0 0,0 0,0 0,0 0,0 0,1 0,-1-1,0 1,0-1,0 1,1-1,-1 0,0 0,1 0,-1 0,0-1,0 1,1 0,-1-1,0 0,0 1,0-1,0 0,0 0,0 0,0-1,3-1,24-18,-1-1,0-1,-2-1,-1-2,-1 0,-1-2,23-35,-38 52,-1-1,0 1,0-1,-1 0,0 0,-1-1,-1 0,0 0,4-23,-10 21,-6 20,-12 27,19-29,-9 14,-15 27,-26 66,46-97,0 1,1-1,1 1,0 0,1 0,0 0,1 0,0 0,2 1,1 14,-1-23,0-1,1 0,0 1,0-1,0 0,0 0,1 0,0 0,0 0,0-1,1 0,-1 1,1-1,0 0,5 3,-1-1,1 0,-1-1,1 0,0-1,1 0,-1 0,19 3,-4-2,-1-2,0 0,1-2,-1 0,1-2,35-5,23-15,-11-7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7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78 437,'6'-9,"0"0,0 1,1-1,0 1,0 1,12-10,0-1,5-5,7-7,45-54,-70 76,0 1,0-1,-1-1,0 1,-1-1,0 0,0 0,-1 0,0 0,0-1,-1 1,0-1,0-11,-2 18,0 0,-1 0,1 0,-1 0,1 0,-1 1,0-1,0 0,0 0,-1 0,1 1,-1-1,1 1,-1-1,0 1,0-1,0 1,0 0,-4-3,1 2,0 0,-1 0,1 1,0-1,-1 1,1 1,-1-1,0 1,-9-1,-2 0,0 2,1 0,-1 1,0 1,0 1,-18 5,29-7,-1 1,1 0,0 1,1 0,-1 0,0 0,1 0,0 1,0 0,0 0,0 0,0 1,1 0,0 0,0 0,0 0,1 0,0 1,0 0,0-1,1 1,-1 0,2 1,-1-1,0 0,0 10,1-5,1 1,0 0,1-1,0 1,1-1,0 1,0-1,2 0,-1 0,1 0,1 0,0-1,12 19,2-4,0-1,2-1,1-1,1-1,0-1,2-1,0-1,29 16,-48-31,-1 0,0 1,0 0,-1-1,1 1,-1 1,0-1,0 1,0 0,-1 0,5 9,-7-13,0 1,-1 0,1-1,-1 1,0 0,0-1,1 1,-1 0,0 0,0-1,-1 1,1 0,0-1,0 1,-1 0,1-1,-2 3,0-1,1-1,-1 1,0-1,0 0,0 1,0-1,-1 0,1-1,-1 1,1 0,-1-1,1 1,-4 1,-9 3,0-1,-1 0,1-1,-1 0,1-1,-20 0,25-2,0 0,0-1,0-1,1 0,-1 0,0-1,1 0,-1 0,1-1,0 0,-12-7,19 9,0 0,-1 0,1 0,0-1,0 1,0-1,0 0,0 1,1-1,-1 0,0 0,1 0,-1 0,1 0,0-1,0 1,0 0,0-1,0 1,0 0,1-1,-1 1,1-1,0 1,0-1,-1 1,2-1,-1 1,0-1,0 1,1-1,-1 1,1-1,0 1,0-1,0 1,0 0,3-4,1-2,1-1,1 2,-1-1,1 1,1 0,-1 0,1 1,16-10,28-12,108-42,-131 59,113-43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1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46,'-2'-3,"-1"0,1-1,-1 1,1 0,-1 0,0 1,0-1,0 1,0-1,-1 1,1 0,-1 0,1 1,-1-1,1 1,-1-1,0 1,0 0,0 1,-8-2,5 2,-1-1,0 1,1 1,-1-1,0 1,1 1,-1-1,1 1,-13 6,7-2,1 2,-1 0,2 0,-1 1,1 0,1 1,-1 1,2-1,-1 1,2 1,0 0,-11 20,14-23,0 1,0 0,1 0,1 1,0-1,0 1,1 0,0 0,1-1,0 1,1 0,0 0,0 0,2 0,-1 0,1 0,4 10,-3-14,0-1,0 0,1 0,0 0,0-1,0 1,1-1,0 0,0 0,0-1,1 1,-1-1,1-1,0 1,0-1,0 0,1 0,12 4,7 0,1-1,-1-1,43 2,-9-3,-1-3,1-3,0-3,87-17,-26-6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1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18,'0'-7,"-6"-1,-3 6,1 11,1 16,2 12,3 5,13 10,6 1,0 0,-3 3,3-8,5-11,-2-20,-3-12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2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1,'0'356,"0"-349,0 0,0 0,1-1,0 1,1 0,0 0,0-1,0 1,5 9,-6-14,1 0,-1 0,0 0,1 0,-1-1,1 1,0-1,-1 1,1-1,0 0,0 1,0-1,0 0,0 0,0 0,0-1,0 1,0 0,1-1,-1 0,0 1,0-1,1 0,-1 0,0 0,0 0,1-1,-1 1,0-1,0 1,0-1,0 0,1 0,1-1,8-4,0-1,-1 0,0 0,0-1,-1-1,0 0,-1 0,17-21,61-93,-80 113,-1-1,1 1,-2-1,0-1,0 1,-1-1,4-15,-31 65,5-12,14-19,1 0,0 1,0-1,0 1,1 0,0 0,1-1,0 1,0 0,1 0,-1 0,2 1,-1-1,1-1,1 1,-1 0,4 8,-2-8,1 1,0-1,1 0,-1-1,2 1,-1-1,1 0,0 0,1-1,-1 0,1 0,0 0,1-1,-1 0,10 4,1 0,1-2,-1 0,1-1,0-1,1-1,-1 0,1-2,0 0,-1-1,1-2,0 1,0-2,-1-1,1 0,32-11,25-12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7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1,'0'6,"0"16,0 11,0 6,0 10,0 3,0 0,0 3,0 1,0-18,0-27,0-29,0-12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2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289 131,'2'-2,"0"0,0 0,0 0,-1 0,1 0,0-1,-1 1,0 0,0-1,1 1,-1-1,-1 0,1 1,0-1,-1 0,1 1,-1-1,0 0,0 0,0 1,0-1,0 0,-1 0,1 1,-1-1,0 0,1 1,-1-1,-1 1,1-1,0 1,-3-4,1 2,0 0,0 1,-1-1,1 1,-1 0,0 0,1 1,-1-1,-1 1,1 0,0 0,0 0,-1 0,1 1,-1 0,0 0,1 0,-8 0,3 1,-1 2,0-1,1 1,-1 1,1 0,0 0,0 0,0 2,0-1,1 1,-1 0,-7 7,8-6,0 0,0 0,0 1,1 0,0 1,0 0,1 0,0 0,1 1,0 0,-7 14,12-22,-1 0,1 1,0-1,-1 1,1-1,0 1,0-1,0 1,0-1,0 0,0 1,0-1,0 1,1-1,-1 1,1-1,-1 0,1 1,-1-1,1 0,0 1,0-1,0 0,-1 0,3 2,0-1,0 0,0 0,0 0,0 0,0 0,1-1,-1 1,0-1,1 0,4 1,11 1,0-1,0 0,21-2,-31 0,-5 0,13 0,0 0,0 1,0 1,21 5,-33-5,0-1,0 1,0 0,-1 0,1 1,-1-1,1 1,-1 0,0 0,0 1,0-1,-1 1,1 0,-1 0,0 0,0 0,0 1,3 7,9 22,-4-9,0 0,2-1,22 33,-31-51,1 0,0-1,0 1,0-1,1 0,-1-1,1 1,0-1,1 0,-1-1,1 1,-1-1,1-1,0 1,0-1,1 0,10 1,23-4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0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89 768,'1'0,"0"-1,0 1,1 0,-1-1,0 1,0-1,0 1,0-1,0 0,0 1,1-1,-1 0,-1 0,1 0,0 0,0 0,0 0,0 0,-1 0,1 0,0 0,-1 0,1 0,-1 0,0-1,1 0,8-39,-6 29,6 21,7 10,-10-20,-5-14,-1 13,0 0,0 1,0-1,-1 0,1 0,0 1,-1-1,0 1,1-1,-1 0,0 1,0-1,0 1,0-1,0 1,0 0,0-1,0 1,0 0,-1 0,1 0,-1 0,1 0,-1 0,1 0,-1 1,1-1,-1 0,-3 0,2 1,0-1,0 1,-1 0,1 0,0 0,0 1,0-1,0 1,0 0,0-1,0 1,0 1,0-1,0 0,0 1,-3 2,0 0,1 0,-1 1,1-1,0 1,0 1,0-1,1 1,0 0,0 0,0 0,1 0,0 1,-3 8,5-11,0 0,0 0,0 0,1 0,0 0,0 1,0-1,0 0,1 0,-1 0,1 0,0 1,0-1,1 0,-1-1,1 1,0 0,0 0,0-1,1 1,-1-1,1 0,5 6,0-2,-1-1,1 0,0 0,1-1,-1 0,1 0,0-1,0 0,1-1,-1 0,1 0,0-1,-1 0,1-1,11 0,-13-1,0 0,0 0,1-1,-1 0,0-1,0 0,0 0,0-1,0 0,-1 0,1 0,-1-1,0-1,0 1,0-1,-1 0,1-1,7-8,-3 1,-1-1,0 0,-1-1,0 0,-1 0,-1-1,-1 0,0 0,-1 0,0-1,-2 0,0 0,-1 0,0 0,-2 0,0 0,-1-1,0 1,-2 0,0 0,0 1,-10-25,-2-8,-13-34,27 82,1 0,-1 0,1-1,-1 1,1 0,-1 0,0 0,0-1,1 1,-1 0,0 0,0 0,0 0,0 1,0-1,0 0,-1 0,1 1,0-1,-2 0,3 1,-1 1,1 0,-1-1,1 1,-1 0,1 0,-1-1,1 1,0 0,-1 0,1 0,0-1,0 1,0 0,-1 0,1 0,0 0,0 0,0-1,1 1,-1 0,0 0,0 0,0 0,1-1,-1 1,0 0,1 0,-1-1,1 2,9 27,1-1,1-1,23 38,-2-2,36 63,-61-113,1 0,0 0,1-1,1-1,0 1,24 18,-34-29,0 0,1 0,-1 0,0 0,1 0,-1 0,1 0,0-1,-1 1,1-1,-1 1,1-1,0 1,0-1,-1 0,1 0,0 0,-1 0,1 0,0 0,0-1,-1 1,1 0,0-1,2-1,-2 0,0 1,0-1,0 0,0-1,-1 1,1 0,-1 0,1-1,-1 1,0-1,0 1,0-1,0 0,0-4,3-13,-2-1,0 0,-2-30,0 40,1-95,-2 105,1 0,0 0,0 0,1 0,-1 0,0 0,0 0,0 0,1 0,-1 1,0-1,1 0,-1 0,1 0,-1 0,1 1,-1-1,1 0,-1 1,1-1,0 0,-1 1,1-1,0 1,0-1,0 1,1-2,-1 3,1-1,-1 0,0 0,1 1,-1-1,0 1,1-1,-1 1,0-1,0 1,0 0,0 0,1-1,-1 1,0 0,1 2,38 48,-38-49,13 22,32 42,-44-62,0 0,1 0,0-1,-1 0,1 0,0 0,1 0,-1-1,0 1,1-1,-1 0,1 0,6 1,-9-3,0 1,-1-1,1 0,0 0,0 0,-1 0,1 0,0-1,0 1,0 0,-1-1,1 1,0-1,-1 0,1 1,0-1,-1 0,1 0,-1 0,0 0,1 0,-1-1,2-1,0-1,-1 1,0-1,0 1,0-1,-1 0,1 0,-1 0,0 0,2-8,-2 2,0 0,-1-1,1 1,-2 0,0 0,0-1,-4-14,-13-12,16 33,-1 1,1-1,0 1,0-1,0 0,1 0,-1 0,1 0,0 0,0 0,0 0,1-1,-1 1,1 0,0 0,0-1,1 1,-1 0,1 0,0 0,2-7,1 5,-1 0,1 0,0 1,1-1,-1 1,1 0,0 1,1-1,-1 1,1 0,-1 0,1 0,1 1,-1 0,9-3,-12 5,0 0,0 1,0-1,1 1,-1-1,0 1,0 0,1 0,-1 0,0 1,0-1,0 1,0 0,1-1,-1 2,0-1,0 0,-1 0,1 1,0 0,0-1,-1 1,1 0,-1 1,0-1,1 0,-1 1,0-1,0 1,0-1,-1 1,1 0,-1 0,2 5,15 36,-8-19,0 0,1-1,2 0,21 31,-31-51,1 1,-1-1,1 0,0 1,0-2,1 1,-1 0,1-1,0 0,0 0,0 0,0-1,1 0,-1 0,1 0,-1-1,1 1,-1-1,1-1,0 1,0-1,-1 0,1 0,0-1,-1 1,7-3,-7 2,-1-1,1 0,-1 0,0 0,1-1,-1 1,0-1,-1 0,1 0,0-1,-1 1,0-1,0 0,0 1,0-2,0 1,-1 0,0 0,0-1,0 1,-1-1,3-6,1-12,0 0,-1 0,1-30,-5 49,4-53,-6-95,0 130,-1 0,-1 0,-1 0,0 0,-2 1,0-1,-12-21,11 33,7 19,7 24,2-3,40 137,-40-144,1-1,1-1,1 0,1 0,20 26,5-10,-36-36,0 0,0 0,0-1,0 1,0 0,0 0,0-1,0 1,1-1,-1 1,0-1,0 0,0 1,0-1,1 0,-1 0,0 0,0 0,1 0,-1 0,0 0,0 0,1 0,-1-1,0 1,0 0,0-1,0 1,0-1,1 1,-1-1,0 0,0 1,0-1,0 0,-1 0,1 0,0 0,1-1,3-9,-1 0,0-1,0 0,-1 1,-1-1,0 0,0-1,-1 1,-1 0,-1-14,2 1,-3-35,2-18,0 85,0 0,1 0,0-1,0 1,0 0,1 0,0-1,0 1,1-1,0 1,0-1,6 8,-3-4,0 0,1-1,0 0,1-1,0 0,0 0,12 8,-8-9,1 0,0-1,0 0,1 0,0-2,0 0,0 0,0-2,1 1,-1-2,1 0,-1-1,23-2,-22 1,0-1,0-1,0 0,0-1,0-1,-1 0,0-1,0 0,0-1,-1-1,0 0,19-16,6-16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2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339 136,'0'-1,"0"0,-1 0,1 0,0 1,-1-1,1 0,0 0,-1 1,1-1,-1 0,1 0,-1 1,0-1,1 1,-1-1,1 0,-1 1,0-1,0 1,1 0,-1-1,0 1,0-1,-1 1,-25-7,23 6,-7-1,0 2,0-1,0 1,0 1,0 0,0 1,0 0,0 0,1 1,-1 1,1 0,0 0,0 1,0 0,1 1,-1 0,1 0,-14 14,16-14,0 0,1 1,-1-1,1 2,0-1,1 0,0 1,0 0,0 1,1-1,1 1,-1-1,1 1,1 0,0 0,0 0,1 1,0-1,0 0,1 1,0-1,3 15,0-16,0 1,1-1,0 0,0 0,0 0,1-1,1 1,-1-1,1-1,0 1,1-1,-1 0,1 0,1-1,-1 0,1 0,0-1,0 0,12 5,-12-6,0 0,1 0,-1-1,0 0,1 0,-1-1,1 0,0-1,-1 0,1 0,-1 0,1-1,-1-1,1 0,-1 0,0 0,1-1,-1 0,-1-1,13-7,-8 2,0-2,0 1,-1-1,-1-1,0 0,11-18,41-81,-60 106,1 0,-1 0,1 1,0-1,0 1,1 0,-1 0,1 0,0 0,0 1,0 0,1-1,-1 2,1-1,8-3,-4 3,0 1,0 0,1 0,-1 1,1 0,-1 1,18 2,2 0,-4 0,0-1,45-4,-61 2,0-1,0 0,0 0,0-1,-1 0,1-1,-1 0,0 0,0-1,0 0,9-9,35-43,0-2,-48 56,1-1,-1 1,1 0,0 0,-1 0,1 1,1 0,-1 0,0 0,0 0,1 1,5-1,59 5,6-1,-72-2,0 0,1-1,-1 1,0-1,0-1,0 1,0 0,0-1,0 0,0 0,0 0,-1 0,7-5,-3-5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3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5 327,'-1'0,"1"0,0 0,0 0,0 0,0 0,0 0,-1 0,1 0,0 0,0 0,0 0,0 0,0 0,0 0,-1 0,1 0,0 0,0 0,0 0,0 0,0 0,0 0,0 0,-1 0,1-1,0 1,0 0,0 0,0 0,0 0,0 0,0 0,0 0,0-1,0 1,0 0,0 0,0 0,0 0,0 0,0-1,0 1,0 0,0 0,0 0,0 0,0 0,0 0,0-1,0 1,0 0,0 0,0 0,0 0,0 0,0 0,0-1,9-10,20-13,34-13,119-52,81-13,-228 89,-18 7,5-3,0 1,1 1,42-7,-59 13,-1 1,0-1,0 1,1 0,-1 1,0-1,0 1,1 0,-1 0,0 1,0 0,0-1,0 2,-1-1,1 0,0 1,-1 0,0 0,0 1,0-1,0 1,6 6,-3 1,0 0,-1 1,0-1,-1 1,0 0,-1 0,-1 1,3 12,11 111,-12-86,3 30,-1 1,33 144,-29-178,-5-13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3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1 170,'7'-13,"21"-5,27-12,37-2,23-7,-9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4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26,'0'-13,"13"2,5 9,12 19,2 13,7 15,-1 12,-8 17,-3 3,-5-6,-6-7,-7-16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5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26 992,'-2'-1,"0"-1,0 0,0-1,0 1,0 0,0 0,1-1,-1 1,1-1,0 0,-1 1,1-1,0 0,1 0,-1 0,0 1,1-7,0 6,1 0,0 0,0 0,0 0,1 0,-1 1,1-1,0 0,-1 1,1-1,0 1,1 0,-1 0,0 0,1 0,-1 0,5-3,24-14,1 1,1 2,1 1,43-13,14-7,-63 22,45-16,-68 27,1 0,0 1,-1 0,1 0,0 0,0 1,0 0,-1 0,13 2,-17-2,0 1,0-1,0 1,0 0,0-1,-1 1,1 0,0 0,0 0,-1 0,1-1,0 1,-1 0,1 0,-1 0,1 0,-1 0,1 1,-1-1,0 0,0 0,0 0,1 0,-1 0,0 0,0 1,0-1,-1 0,1 0,-1 2,-8 44,5-32,4 33,0-47,-1 0,1 1,0-1,0 0,0 0,0 0,0 0,1 0,-1 0,0 1,0-1,1 0,-1 0,1 0,-1 0,1 0,-1 0,1 0,0 0,-1 0,1-1,0 1,0 0,0 0,0-1,-1 1,1 0,0-1,0 1,0-1,0 1,0-1,1 1,-1-1,0 0,0 0,0 1,2-1,-1-2,1 1,-1-1,0 1,1-1,-1 0,0 0,0 0,-1 0,1-1,0 1,-1 0,1-1,-1 1,0-1,0 1,2-5,11-19,-12 23,1 0,0 0,0 0,0 0,1 0,-1 1,1-1,-1 1,1 0,0 0,0 0,-1 1,1 0,1-1,-1 1,0 0,0 1,0-1,0 1,1 0,-1 0,0 0,0 1,0-1,1 1,-1 0,0 0,0 1,6 2,-7-2,0-1,0 1,1-1,-1 0,1 0,-1 0,1 0,-1-1,7 1,-8-2,-1 1,0-1,1 1,-1-1,1 1,-1-1,0 0,0 0,1 0,-1 0,0 0,0 0,0 0,0 0,0 0,0-1,0 1,-1 0,1-1,0 1,-1 0,1-1,-1 1,1-1,-1-2,8-20,1 1,0 0,2 0,1 1,16-24,-20 36,0-1,0 2,1-1,1 1,-1 0,1 1,1 0,-1 1,1 0,1 1,-1 0,14-4,-3 2,-10 5,-1-1,0-1,-1 0,12-6,-18 8,-1 0,1 0,-1 0,1 0,-1-1,0 1,0-1,0 0,-1 0,0 0,1 0,-2 0,1 0,1-6,3-13,-1 0,-1 0,-1 0,0-35,-8-91,6 147,4 6,9 19,15 32,-9-9,-7-16,29 54,-38-78,0 0,0 0,0 0,1 0,0-1,0 1,1-1,-1-1,1 1,0-1,0 0,1 0,12 5,-17-9,1 1,-1-1,0 0,0 0,0 0,0 0,1 0,-1 0,0-1,0 1,0-1,0 0,0 1,0-1,0 0,0 0,0 0,0 0,0-1,0 1,-1 0,1-1,0 1,-1-1,1 0,-1 0,0 1,0-1,0 0,0 0,2-3,2-6,0 0,-1 0,0-1,4-17,2-24,4 0,1 0,45-97,-60 149,0 1,0-1,0 1,0-1,0 1,0 0,0-1,0 1,1-1,-1 1,0 0,0-1,0 1,1 0,-1-1,0 1,1 0,-1-1,0 1,1 0,-1 0,0-1,1 1,-1 0,0 0,1 0,-1 0,1-1,-1 1,0 0,1 0,-1 0,1 0,-1 0,1 0,-1 0,0 0,1 0,-1 0,1 0,-1 0,1 1,8 20,-3 34,-6-13,-2 0,-1 0,-15 67,-1 4,18-106,0 1,1-1,0 0,0 0,0 0,1 1,0-1,0 0,5 13,-4-17,-1 1,2-1,-1 1,0-1,1 0,-1 0,1 0,0 0,0 0,0 0,0-1,1 0,-1 1,1-1,-1-1,1 1,0 0,6 1,4 0,1 0,-1-1,1 0,-1-1,1-1,0 0,-1-1,24-5,42-11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5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1133,'-6'0,"-10"0,-14 0,-3 7,-2 2,38-14,65-32,87-44,91-53,69-45,56-38,23-42,-55 23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23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3,'30'0,"-17"-2,1 2,0 0,-1 1,1 0,-1 1,1 0,-1 1,0 0,0 1,0 1,17 9,0 4,0 2,-2 1,-1 1,0 1,-2 2,-1 0,-1 2,-1 0,-1 2,21 38,-33-46,-1 1,0 0,-2 0,-1 1,4 34,6 24,5 16,15 197,-29 101,-8 936,3-1294,1 1,1-1,13 52,-10-68,0 1,1-1,2 0,0 0,1-1,24 35,-13-24,-3-6,35 40,-45-57,0-1,0 0,0 0,1-1,0 0,0-1,0 0,19 7,34 6,113 18,-7-2,-112-20,85 10,-125-22,1 0,0-2,-1 0,1-1,0 0,-1-2,1 0,-1-1,28-10,-43 14,1-1,0 0,0 0,-1 0,1 0,0 0,-1 0,1 0,-1 0,1-1,-1 1,2-3,-2 3,-1 1,0-1,0 1,0 0,0-1,0 1,0-1,0 1,0-1,0 1,0 0,0-1,0 1,0-1,0 1,0 0,0-1,-1 1,1 0,0-1,0 1,0-1,-1 1,1 0,0-1,0 1,-1 0,1 0,0-1,-1 1,1 0,0 0,-1-1,0 1,-1-1,-1 0,1 0,-1 0,0 0,0 1,1-1,-1 1,0 0,0 0,0 0,1 0,-1 1,0-1,0 1,-4 1,-9 4,0 2,1 0,0 1,0 0,1 1,1 1,0 0,0 1,1 0,-15 21,8-10,2 2,1 0,1 1,1 0,-13 36,18-33,0 2,2-1,1 1,-3 57,10 130,2-112,-3-70,-1 3,2 0,1 0,2 0,2 0,20 74,-5-56,6 21,3-2,78 142,-53-122,61 143,-14 7,-80-191,-2 1,-2 1,14 85,-18-65,-5-32,5 77,-12 506,-4-306,1-295,-2 0,0 0,-2 0,-1-1,-1 1,-1-1,-1-1,-1 0,-2 0,0-1,-20 28,-9 28,35-65,-1 1,-1-1,0 0,-1-1,-1 0,0 0,-24 24,-53 33,-112 70,193-137,-43 23,47-26,0-1,0 1,0 0,-1-1,1 0,0 1,0-1,0 0,-1 0,1 0,0-1,0 1,0 0,0-1,0 1,-1-1,1 0,0 0,0 0,0 0,1 0,-3-2,-18-20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26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29,'0'-1,"-1"1,1-1,0 0,-1 0,1 0,0 1,-1-1,1 0,-1 0,1 1,-1-1,1 0,-1 1,1-1,-1 1,0-1,0 1,1-1,-1 1,0-1,0 1,1 0,-1-1,0 1,-1 0,-25-7,23 6,-10-1,0 0,0 1,0 1,0 0,0 1,0 0,0 1,0 1,1 0,-22 8,16-3,0 1,1 0,0 2,1 0,0 1,-27 24,23-16,1 1,1 1,1 0,0 2,2 0,1 1,1 1,1 0,2 0,-13 43,12-15,2 1,3 0,2 1,3-1,6 83,-3-125,1 1,0-1,1 0,0 0,1 0,1-1,0 0,1 1,0-1,0-1,1 0,1 0,0 0,1-1,0 0,0 0,1-1,0-1,0 1,1-2,1 1,-1-2,1 1,0-2,0 0,1 0,0-1,17 4,-16-5,0 0,1-1,-1-1,0 0,1-1,-1 0,1-1,-1-1,21-5,-29 6,0-1,0-1,0 1,-1-1,1 0,-1 0,0 0,0-1,0 0,0 0,-1 0,0-1,0 1,0-1,0 0,0 0,-1-1,0 1,0-1,-1 1,0-1,0 0,0 0,1-7,0-2,-1 1,0-1,-1 1,-1-1,0 0,-1 1,-1-1,0 1,-1-1,0 1,-2 0,1 0,-2 1,1-1,-11-15,9 18,0 1,-1-1,-1 2,1-1,-1 1,-1 0,0 1,0 0,-1 1,1 0,-2 1,1 0,-1 1,0 0,0 0,0 2,-20-5,17 6,0 1,0 0,0 1,0 1,-1 0,1 1,0 0,1 2,-1-1,1 2,-1 0,1 1,0 0,1 1,0 0,0 2,0-1,1 1,1 1,-1 0,2 1,-1 0,2 1,-16 22,-2 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8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 1,'-7'6,"-2"9,-12 16,-3 15,-5 13,4 4,5 4,-7-3,2-5,4 0,-1-10,-3-19,3-16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3:57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09:43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05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1 457,'0'-8,"0"-22,1 1,9-55,-8 76,0 1,0-1,1 1,0-1,0 1,8-12,-9 16,0 0,0 0,1 1,-1-1,1 1,-1-1,1 1,0 0,0 0,0 1,0-1,0 0,1 1,-1 0,0 0,4-1,-2 2,0-1,0 1,0 0,0 1,0-1,0 1,0 0,0 0,0 1,0 0,0-1,-1 1,1 1,-1-1,0 1,1 0,-1 0,0 0,-1 0,1 1,4 5,4 5,0 1,-1 0,-1 0,13 27,-6-4,-1 0,-1 2,-3-1,-1 2,-2-1,-2 2,4 79,-11-181,2 0,3 0,3 1,23-91,-22 119,1 0,2 1,1 1,25-43,-28 56,1 1,1 0,0 0,1 1,0 1,1 0,0 1,29-18,-38 27,0 0,1 0,-1 0,1 1,0 0,0 0,0 0,0 1,0 0,0 0,0 0,0 1,1 0,-1 0,0 1,0 0,0 0,0 0,0 0,0 1,0 0,0 1,0-1,-1 1,0 0,1 1,-1-1,0 1,0 0,5 6,4 4,-1 1,-1 1,0 1,-1-1,-1 1,0 1,-1 0,7 23,49 173,-36-112,-10-35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7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0 112,'0'-4,"0"0,0 1,0-1,1 0,0 0,-1 1,1-1,0 0,1 1,-1-1,1 1,-1-1,1 1,0 0,0 0,0 0,1 0,4-4,-1 2,0 1,0 1,0-1,1 1,0 0,0 1,0-1,14-2,-12 3,1-1,0 2,0-1,0 1,0 1,0-1,0 2,0 0,0 0,0 0,0 2,0-1,0 1,-1 0,0 1,1 0,-1 1,-1 0,1 0,-1 1,0 0,0 0,12 13,-6-2,0 0,0 0,-2 2,0-1,-2 2,0-1,0 1,-2 1,-1 0,6 26,-7-19,0 1,-3-1,0 1,-1 1,-2-1,-1 0,-7 36,7-59,1-1,-1 1,0-1,0 0,0 0,-1 0,0 0,0 0,0 0,0 0,-4 4,6-8,-1-1,1 0,0 0,0 0,-1 1,1-1,0 0,0 0,-1 0,1 0,0 0,-1 0,1 0,0 0,0 0,-1 0,1 0,0 0,-1 0,1 0,0 0,0 0,-1 0,1 0,0 0,-1 0,1 0,0 0,0-1,-1 1,1 0,0 0,0 0,0-1,-1 1,1 0,0 0,0 0,0-1,-1 1,1 0,0 0,0-1,0 1,0 0,0 0,0-1,0 1,0 0,0-1,0 1,0 0,0 0,0-1,-5-19,-1-21,2 0,2 0,4-52,-1 76,1 0,0 0,2 0,0 0,0 1,2 0,0 0,1 0,1 1,16-26,-19 35,1-1,0 1,0-1,1 2,-1-1,1 1,1 0,-1 0,1 1,-1 0,1 1,1-1,-1 2,0-1,1 1,-1 0,1 1,-1 0,1 0,0 1,0 0,-1 0,1 1,0 1,9 1,-7 0,0 0,-1 1,1 0,-1 0,0 1,0 1,-1-1,1 2,-1-1,0 1,-1 1,0-1,0 2,-1-1,0 1,0 0,-1 0,0 1,5 11,15 56,-20-53,2-1,11 24,-17-41,2 0,-1 0,1 0,0-1,0 1,0-1,1 0,0 0,0-1,0 1,12 6,6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8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1 102,'7'0,"15"0,11 0,13-6,5-3,7 1,7-12,-7-9,-14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8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0,'7'7,"1"8,1 16,-3 15,-1 13,11 4,4-3,-3 2,-3-3,2-11,-2-1,-3-9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0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1,'0'7,"0"15,0 17,0 15,0 6,0 5,13-7,18-15,10-21,12-21,9-23,15-16,1-14,0-11,0-2,-6 10,-16 15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0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0,'-2'110,"-1"-37,10 94,-7-161,1-1,0 0,0 0,1 0,-1 0,1 0,0 0,0-1,1 1,0-1,-1 1,1-1,1 0,-1 0,1 0,-1-1,1 1,0-1,0 0,1 0,-1 0,0-1,1 1,0-1,0 0,0 0,0-1,0 0,0 1,5-1,9 1,0-1,1 0,-1-2,0 0,0-1,35-9,-4-2,-1-3,0-1,-1-3,-1-1,-1-3,48-33,-40 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7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1 252,'1'223,"-1"-220,0 1,0-1,1 1,-1-1,1 0,0 0,-1 1,2-1,-1 0,0 0,1 0,-1 0,1 0,0 0,0 0,0-1,0 1,1-1,-1 1,1-1,-1 0,4 2,-2-3,-1 0,1 0,-1 0,1 0,-1-1,1 1,0-1,-1 0,1 0,0-1,-1 1,1-1,-1 0,1 0,-1 0,1 0,-1 0,0-1,1 0,-1 1,4-5,35-23,-2-3,-1-1,-2-2,55-66,49-46,-111 119,83-70,-74 70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9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1 213,'0'6,"0"16,0 11,6 0,3 0,-1 9,-1 3,5-6,13-9,23-23,16-33,10-26,14-16,3-11,-5 2,-5 1,-3 6,-15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8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7,'0'-6,"0"10,0 12,13 9,18 15,11 6,4 9,14 9,4-1,-9-10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1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48,'0'-6,"0"-10,6-1,10 9,14 11,9 7,5 20,8 6,2 10,-2-4,-9-1,7-8,-4-22,-11-14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1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0,'-13'14,"-4"10,-6 8,0 12,-8 5,0 1,0 5,-3 7,-7 6,1-16,9-16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2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87,'6'0,"10"0,14 0,16 0,7-13,7-5,7 1,13-3,-9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2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1,'3'35,"2"0,2 0,12 41,18 90,-21-50,-16-114,0 0,1 0,-1 0,1-1,-1 1,1 0,-1 0,1-1,0 1,0 0,0-1,0 1,0-1,0 1,1-1,-1 0,2 2,-2-2,0-1,0 0,0 0,0 0,0 0,0 0,-1 0,1 0,0 0,0 0,0 0,0-1,0 1,0 0,-1-1,1 1,0 0,0-1,0 1,-1-1,1 1,0-1,-1 0,2 0,6-8,-1 0,0 0,0-1,6-12,-10 17,3-6,3-6,2 0,0 0,0 1,24-24,-32 37,0 0,0 0,0 1,0-1,1 1,-1 0,1 0,-1 0,1 0,0 1,0 0,0-1,0 1,0 1,0-1,0 0,0 1,0 0,0 0,0 0,0 1,0-1,0 1,0 0,0 0,0 0,-1 1,1-1,5 4,-1 0,0 1,-1 0,0 0,0 0,-1 1,0 0,0 0,0 1,-1-1,0 1,-1 0,0 1,0-1,-1 1,0 0,0 0,-1 0,0 0,0 0,-1 0,-1 0,1 1,-2-1,0 12,0-14,0 1,0 0,0-1,-1 1,0-1,-1 0,1 1,-1-1,-1 0,1-1,-1 1,0-1,-1 1,0-1,0 0,0-1,-1 0,1 1,-1-2,0 1,-1-1,1 0,-1 0,0 0,0-1,0 0,0-1,-1 0,-9 2,5-3,-1 0,1 0,-1-2,0 1,1-2,0 0,-16-4,20 4,0-1,0 1,0-2,1 1,-1-1,1 0,0 0,0-1,0 0,1-1,-9-8,-1-9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10,0 14,0 5,6-6,10-11,15-24,1-27,-3-4,-8 14,-6 23,-1 7,-1 14,9 14,16-2,0-9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0 137,'0'-7,"7"-1,8-1,16 3,9-12,4-3,8 2,8 5,1 5,-3 3,-12-4,-13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7,'-7'0,"-2"-7,1 12,1 17,2 19,2 22,1 7,1-1,1-7,1 1,-1-5,0-5,1-12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4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280 109,'5'0,"0"-1,0 0,0 0,-1 0,1 0,0-1,-1 1,1-1,-1 0,1-1,-1 1,0-1,0 0,0 0,5-5,-8 7,0 0,0-1,0 1,0 0,-1 0,1 0,0-1,-1 1,1 0,-1-1,1 1,-1 0,1-1,-1 1,0-1,0 1,0 0,0-1,0 1,0-1,-1-1,1 1,-1 0,-1 0,1 1,0-1,0 0,-1 0,1 1,-1-1,1 1,-1-1,0 1,0 0,1-1,-1 1,0 0,0 0,0 1,-3-2,-2-1,0 0,0 1,0 0,0 0,0 1,0 0,0 0,-1 1,1 0,0 0,0 0,0 1,-1 0,1 1,-11 3,10-1,-1 0,1 1,0-1,0 2,0-1,1 1,0 0,0 1,1-1,-11 14,3 2,0 1,1 0,1 1,1 0,2 1,0 0,-8 42,12-44,0 0,2 1,1 0,1-1,2 41,0-57,0-1,0 1,1 0,-1-1,1 1,1-1,-1 0,1 0,0 0,1 0,-1 0,1-1,0 1,1-1,-1 0,1-1,0 1,0-1,1 0,-1 0,1 0,0-1,0 0,7 3,8 1,1-1,0-1,1-1,-1-1,1 0,-1-2,1-1,0-1,0 0,-1-2,35-9,9-6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4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1,'-2'91,"0"-25,8 76,-6-137,1 1,0-1,0 1,1-1,-1 0,1 1,0-1,1 0,-1 0,1-1,0 1,0 0,0-1,1 0,0 0,-1 0,2 0,-1 0,0-1,1 0,-1 0,1 0,0-1,9 4,-8-4,0 0,0-1,0 0,1-1,-1 1,0-1,0 0,1-1,-1 0,0 0,0 0,0 0,0-1,0 0,0 0,-1-1,1 0,-1 0,1 0,-1 0,7-7,-9 7,0 0,0 1,0 0,-1 0,1-1,1 2,-1-1,0 0,4-1,-6 3,0 0,0 0,0 0,0 1,-1-1,1 0,0 0,0 1,0-1,0 1,-1-1,1 1,0-1,0 1,-1-1,1 1,0 0,-1-1,1 1,0 0,-1-1,1 1,-1 0,0 0,1 0,-1-1,1 1,-1 0,0 0,0 0,0 0,1 0,-1 0,0 0,0-1,0 1,-1 2,6 19,0 1,2-1,0-1,1 1,2-1,17 29,-20-38,1-1,1 0,0 0,0-1,1 0,0 0,1-1,0-1,1 0,-1 0,2-1,12 5,15 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5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1 110,'0'17,"-1"7,1-1,2 0,0 1,1-1,8 27,-10-46,0 1,1-1,-1 1,1-1,0 1,0-1,1 0,-1 0,1 0,0 0,0-1,1 1,-1-1,0 0,1 0,0 0,0 0,0 0,0-1,0 0,1 0,-1 0,1-1,-1 1,1-1,-1 0,1 0,0 0,0-1,-1 0,1 0,0 0,0-1,6 0,1-2,0 0,0-1,-1 0,1-1,-1 0,0-1,0 0,-1-1,10-7,90-83,-59 50,95-82,-95 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7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52,'0'-2,"0"0,0 0,0 0,0-1,0 1,0 0,-1 0,1 0,-1 0,0 0,1 0,-1 0,0 0,0 0,0 0,0 0,-1 0,1 0,0 1,-1-1,-2-2,1 3,1 0,0 0,0 1,0-1,-1 1,1-1,0 1,0 0,-1 0,1 0,0 0,-1 0,1 1,0-1,0 0,-1 1,-1 1,-6 2,0 0,1 0,0 2,0-1,0 1,0 0,-14 14,11-7,0 1,1 0,0 0,1 1,-8 17,16-28,-1 1,1 0,0-1,0 1,1 0,-1 0,1-1,0 1,0 0,1 0,0 1,0-1,0 0,0 0,1 0,-1 0,1 0,1 0,-1-1,1 1,0 0,3 6,-3-9,-1 1,1-1,0 0,0 0,0 0,0-1,0 1,0 0,0-1,1 1,-1-1,1 0,-1 0,1 0,-1 0,1 0,0-1,-1 1,4 0,0-1,0 0,0-1,-1 0,1 1,0-2,-1 1,1-1,9-3,2-3,-1-1,0 0,-1-1,28-24,52-68,-95 101,1 0,-1 0,1 0,-1 1,1-1,-1 0,1 0,0 1,0-1,-1 0,1 1,0-1,0 1,0-1,0 1,0-1,0 1,0 0,0-1,0 1,0 0,0 0,0 0,0 0,0 0,0 0,0 0,0 0,0 0,0 0,-1 0,1 1,0-1,0 0,0 1,0-1,0 1,0-1,0 1,0-1,1 2,1 3,0 0,0 0,-1 0,1 0,-1 1,2 7,11 21,-12-29,1 0,0 0,0 0,0-1,1 0,0 0,0 0,0 0,0-1,0 0,1 0,-1 0,1-1,0 0,0 0,0 0,0-1,0 0,0 0,0 0,0-1,1 0,-1 0,0-1,0 0,0 0,0 0,0 0,0-1,8-4,-2 2,0-2,0 0,0 0,-1-1,0 0,0-1,-1 0,0-1,0 0,-1-1,0 1,-1-2,10-14,0-8,-18 33,-1 1,1-1,0 0,0 0,0 1,0-1,0 0,0 0,0 0,0 1,0-1,0 0,0 0,0 1,0-1,0 0,0 0,0 0,0 1,0-1,1 0,-1 0,0 0,0 1,0-1,0 0,0 0,0 0,1 1,-1-1,0 0,0 0,0 0,0 0,1 0,-1 1,0-1,0 0,0 0,1 0,-1 0,0 0,0 0,1 0,-1 0,0 0,0 0,0 0,1 0,-1 0,0 0,0 0,1 0,-1 0,0 0,0 0,0 0,1-1,-1 1,0 0,0 0,0 0,1 0,-1 0,0 0,0-1,0 1,0 0,1 0,6 33,2 5,-7-33,-1-1,2 0,-1 0,0 0,1 0,0 0,0 0,0-1,0 1,1-1,0 0,-1 0,1 0,0-1,0 1,0-1,1 0,-1 0,0-1,1 1,0-1,-1 0,1 0,0 0,-1-1,1 1,7-2,0 0,0-1,0-1,0 0,-1-1,1 0,-1 0,0-2,-1 1,16-11,-24 15,1-1,0 0,0 1,0 0,-1-1,2 1,-1 0,0 1,0-1,0 0,0 1,0 0,1 0,-1 0,0 0,0 0,0 1,1-1,2 2,3 2,0 0,0 0,0 1,14 11,-17-12,0 1,0-1,1 0,-1 0,1-1,0 0,0 0,0-1,1 0,-1 0,9 1,-11-3,-1 0,0-1,0 1,1-1,-1 0,0 0,0 0,0-1,0 1,0-1,0 0,-1 0,8-5,36-42,-40 41,-1 0,2 0,-1 1,1 0,14-10,-19 16,1-1,0 1,0 0,0 0,0 1,0-1,0 1,0 0,0 0,0 0,0 0,0 1,0 0,0-1,0 1,0 1,4 1,19 4,-17-5,0-1,0-1,0 1,0-1,1-1,-1 0,0-1,-1 0,1 0,11-4,-5-1,-1 0,0-1,0-1,-1 0,14-11,-23 16,1-1,-1 1,1 0,-1 1,1-1,11-3,-16 6,0 1,0 0,0-1,0 1,0 0,1 0,-1 0,0 0,0 0,0 0,0 0,1 0,-1 1,0-1,0 0,0 1,0-1,0 0,0 1,0 0,0-1,0 1,0 0,0-1,0 1,0 0,-1 0,1 0,0 0,0 0,-1 0,1 0,-1 0,1 0,-1 0,1 0,-1 0,0 0,1 0,-1 2,5 18,-1 1,-2 0,0 0,-1 0,-3 41,0-12,-4 164,0 174,6-429,0-21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8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1 187,'6'0,"10"-6,8-3,14 1,6 1,10 2,8 2,1 2,2-13,4-4,-10-5,-14-6,-16-4,-13 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584 315,'2'-64,"-1"38,0 0,-2-1,-6-42,6 63,-1 1,0 0,0-1,0 1,0 0,-1 1,0-1,0 0,-1 1,1 0,-1 0,0 0,0 0,0 0,-1 1,1 0,-1 0,0 0,0 0,0 1,0 0,0 0,-11-3,8 3,-1 1,0-1,1 1,-1 1,0 0,1 0,-1 1,0 0,1 0,-1 1,1 0,-1 1,1-1,-15 9,0 3,1 1,1 1,1 1,0 1,-26 29,11-5,-49 76,74-103,1 0,1 0,1 1,0 0,1 0,0 1,2-1,-5 29,8-39,1-1,0 1,0-1,0 0,1 1,-1-1,1 1,1-1,-1 0,1 0,0 0,0 0,0 0,1 0,-1 0,1-1,0 0,1 1,-1-1,1 0,0 0,0-1,0 1,0-1,1 0,-1 0,1 0,0-1,0 0,8 3,-4-2,-1-1,0 0,1 0,-1-1,1 0,-1 0,1-1,0 0,-1-1,1 0,-1 0,1-1,-1 0,0 0,0-1,0 0,0-1,14-7,-6 0,-1 0,0 0,0-2,-1 0,-1 0,0-2,15-21,-21 27,-2 1,0 0,1 1,0 0,1 1,8-9,-13 14,0 0,0-1,0 1,1 0,-1 0,0 0,1 0,-1 1,1-1,-1 0,1 1,-1 0,1 0,-1 0,1 0,-1 0,1 0,-1 0,1 1,-1-1,0 1,1 0,-1 0,3 1,10 7,-1 1,0 1,0-1,-2 2,1 0,-1 1,10 14,10 9,-7-10,43 36,-60-55,1-1,0 0,0 0,1-1,0-1,0 1,0-2,0 1,17 2,13-2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17,'0'-1,"0"1,0-1,1 0,-1 1,0-1,-1 1,1-1,0 0,0 1,0-1,0 1,0-1,-1 1,1-1,0 1,0-1,-1 1,1-1,0 1,-1-1,1 1,0-1,-1 1,1-1,-1 1,1 0,-1-1,1 1,-1 0,1-1,-1 1,1 0,-1 0,0 0,1 0,-1-1,1 1,-1 0,0 0,1 0,-1 0,1 0,-1 0,1 0,-1 0,0 1,1-1,-1 0,0 0,-1 1,0 0,0 0,0 0,0 0,1 0,-1 0,0 0,1 0,-1 1,0-1,1 1,0-1,-1 1,0 2,-2 3,1 0,1 1,-1 0,1-1,1 1,-1 0,1 0,1 0,-1 0,1 0,1 0,-1 0,2 0,-1 0,1 0,0-1,0 1,6 10,-1 0,2 0,1-1,0 0,1 0,0-1,20 20,1-5,1-2,2-1,42 26,-24-17,-48-34,-1 0,0 1,0-1,0 1,0 0,-1 0,1 0,-1 1,0-1,0 1,-1 0,1 0,-1 0,2 7,-3-9,-1 0,1 0,-1 0,0 0,0 0,-1 0,1 0,-1 0,1 0,-1 0,0 0,0 0,0-1,0 1,-1 0,1 0,-1-1,0 1,1-1,-1 0,0 0,-1 1,1-1,0 0,0-1,-6 4,-4 2,1-1,-2-1,1 1,0-2,-1 0,0-1,0 0,0-1,0 0,-1-1,1 0,0-1,0-1,-14-2,-16-5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42,'20'-7,"13"-2,8 0,10 2,10 2,7 2,0 2,-6 0,-14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444 0,'-19'14,"-14"23,-14 13,0 11,-4 9,6-2,-3 2,8-5,-4-7,6-20,16-22,12-15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7,'0'-7,"0"12,0 11,0 10,13 13,5 7,19 9,3 9,8-1,3 3,6-10,-7-15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82,'14'-13,"17"-5,17 1,13 3,10 5,6 3,4 2,-13 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7.3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0,'0'501,"4"-454,5-29,-9-18,1 1,-1-1,1 0,0 0,-1 0,1 0,-1 0,1 1,0-1,-1 0,1-1,-1 1,1 0,0 0,-1 0,1 0,-1 0,1 0,-1-1,1 1,0 0,-1 0,1-1,-1 1,0-1,1 1,-1 0,1-1,-1 1,1-1,-1 0,8-7,0-1,-1 0,0-1,-1 0,0 0,7-16,-10 18,0 1,0 0,1 0,0 0,0 0,1 1,0 0,0 0,0 0,1 0,0 1,0 0,0 0,1 1,-1-1,1 1,10-4,-6 4,0 1,0-1,0 2,1 0,-1 0,1 1,-1 0,1 1,20 3,-27-3,0 2,0-1,0 0,0 1,0 0,-1 0,1 1,-1-1,1 1,-1 0,0 0,0 1,0-1,-1 1,1-1,-1 1,0 0,0 1,0-1,-1 0,1 1,-1 0,3 9,-3-9,-1 0,0 1,0-1,0 0,-1 1,1-1,-1 1,0-1,-1 1,0-1,0 0,0 1,0-1,-1 0,1 0,-2 0,1 0,0 0,-1 0,0-1,0 1,0-1,-1 0,1 0,-1 0,0 0,0-1,-1 1,1-1,-1 0,-6 3,0 0,-1 0,0 0,-1-1,0-1,1 0,-1-1,-1 0,1-1,0 0,-1-1,-23-2,34 1,1 0,-1 0,0 0,1 0,-1-1,0 0,1 1,-1-1,1 0,-1 0,1 0,-1-1,1 1,0 0,0-1,0 0,0 1,0-1,0 0,0 0,0 0,1 0,-1-1,1 1,0 0,-1-1,1 1,0 0,0-1,1 0,-1 1,0-1,1 1,0-1,0 0,-1 1,2-1,-1 0,0 1,0-1,2-4,12-26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7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1,'-2'0,"0"1,1 0,-1 0,0 0,1 0,-1 0,1 0,-1 0,1 1,-1-1,1 0,0 1,0-1,-1 1,1 0,0-1,-1 4,-16 34,13-26,1-1,1 1,1 0,-1 0,2 0,0 0,0 1,2-1,-1 0,2 0,5 24,-2-20,1 0,1 0,0-1,1 0,1 0,0-1,2 0,15 19,6 1,31 39,-58-68,0 1,-1 0,0 0,0 0,0 0,-1 1,0-1,3 14,-6-19,0 1,-1-1,1 1,0-1,-1 1,1 0,-1-1,0 0,0 1,0-1,0 1,0-1,0 0,-1 0,1 0,-1 0,1 0,-1 0,0 0,0 0,0-1,0 1,0-1,0 1,-1-1,1 0,0 0,-1 0,1 0,-1 0,1 0,-4 0,-7 2,1 0,-1-1,0 0,0-1,-17 0,-33-10,3-8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0,'13'0,"25"0,12 0,11 0,-5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0 236,'7'0,"8"0,22 0,11 0,5 0,-1 0,4 0,-7 0</inkml:trace>
  <inkml:trace contextRef="#ctx0" brushRef="#br0" timeOffset="1">117 1,'0'7,"0"8,0 16,0 9,0 10,0 11,0 8,0 5,0-2,0-8,13-15,5-15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49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0,'-1'26,"-1"68,12 128,-10-221,9 35,-9-36,0 1,0-1,0 1,0-1,0 0,0 1,0-1,0 1,1-1,-1 1,0-1,0 1,1-1,-1 0,0 1,0-1,1 0,-1 1,0-1,1 0,-1 1,0-1,1 0,-1 0,1 1,-1-1,1 0,-1 0,0 0,1 1,-1-1,1 0,-1 0,1 0,-1 0,1 0,-1 0,1 0,-1 0,1 0,-1 0,1-1,-1 1,0 0,1 0,-1 0,1 0,-1-1,1 1,-1 0,0 0,1-1,-1 1,0 0,1-1,-1 1,0 0,1-1,-1 1,0-1,0 1,1-1,64-103,-49 75,1 1,2 0,32-36,-48 59,1 1,1 0,-1 0,0 1,1-1,0 1,0 0,0 0,0 1,0 0,0-1,1 2,-1-1,1 0,-1 1,1 0,0 1,-1-1,1 1,0 0,0 1,-1-1,1 1,0 0,9 3,-5 1,0-1,0 1,-1 1,1 0,-1 0,-1 1,1 0,-1 0,0 1,-1 0,0 0,9 15,-8-13,-1 1,-1 1,0-1,0 1,-1 0,-1 0,0 0,5 24,-9-29,1 0,-1 0,-1 0,1 0,-1 0,0-1,-1 1,1 0,-1-1,-1 1,1-1,-1 1,0-1,-1 0,1 0,-1-1,0 1,-6 5,0 0,-1-1,-1 0,0-1,0 0,-1 0,0-1,-1-1,1 0,-1-1,-25 7,26-9,1-1,-1-1,1 0,-1-1,0 0,1 0,-1-2,0 1,0-2,1 0,-1 0,1-1,-16-6,23 7,0-1,0 0,0 0,1 0,0 0,-1-1,1 0,0 0,0 0,1 0,0-1,-1 1,1-1,1 0,-5-10,3 5,1 1,0-2,0 1,2 0,-1 0,1-1,0-15,5-18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86 210,'3'0,"8"0,0 0,0-1,1 0,-1 0,13-4,-20 3,-1 1,1-1,-1 0,1 0,-1 0,0 0,0 0,0-1,0 1,0-1,-1 0,1 0,-1 0,1 0,-1-1,0 1,-1 0,4-8,-3 4,0 0,0 0,-1 0,0 0,0 0,0 0,-1-1,0 1,-1 0,0 0,-3-13,4 17,-1 1,1-1,-1 1,0 0,0-1,0 1,0 0,-1 0,1 0,0 0,-1 0,0 0,1 0,-1 0,0 1,0-1,0 1,0-1,0 1,0 0,-1 0,1 0,0 0,-1 0,1 0,0 1,-1-1,1 1,-1 0,1 0,-1 0,1 0,-1 0,1 0,-1 0,1 1,0-1,-5 3,-1 0,1 0,0 1,0 0,0 0,0 1,1 0,0 0,-1 0,2 1,-1 0,1 0,0 0,0 1,1 0,0 0,0 0,0 0,1 1,-3 9,-3 10,2-1,0 1,2 0,-4 39,8-53,0 0,1 0,1 0,0 0,0 0,1 0,1-1,4 14,-5-21,1 1,-1-1,1 0,0 0,0 0,1 0,0-1,-1 1,2-1,-1 0,0 0,1 0,0-1,-1 0,1 0,1 0,-1 0,0-1,12 4,8-1,1 0,0-1,0-2,0 0,0-2,44-5,5-4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0,'-1'40,"-1"-11,2 1,1-1,1 0,2 1,0-1,2-1,13 37,-8-42,1-1,1-1,1-1,26 30,5 7,-40-50,0 1,0-1,-1 1,0 0,4 14,-7-19,0 0,0 0,0 1,-1-1,1 0,-1 1,0-1,0 1,-1-1,1 0,0 1,-1-1,0 0,0 1,0-1,0 0,-3 4,3-5,0-1,0 0,0 0,0 0,0 0,0 0,0 0,0 0,-1 0,1 0,0 0,-1-1,1 1,-1 0,1-1,-1 1,1-1,-1 0,1 1,-1-1,1 0,-1 0,1 0,-1 0,1 0,-1-1,1 1,-1 0,1-1,-1 1,1-1,-1 1,1-1,0 0,-3-1,-29-15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81,'14'0,"10"-13,15-5,14 1,4 3,0 5,-4 3,-10 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9,0 14,7 0,2 7,19-4,19-16,14-19,4-23,3-10,-2-12,0-7,-10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0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1,'0'6,"-6"17,-3 23,-6 17,-1 12,-11-1,0 1,-3-13,4-10,0-14,-10-13,2-11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1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0,'13'0,"18"0,10 7,5 1,8 14,1 2,-9 11,2-1,-8 1,3 7,-7-3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1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0 113,'7'0,"15"-13,18-5,21 1,21 4,16 3,12 4,6 3,-2-12,-22-3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1,'0'4,"-1"0,0 1,-1-1,1 0,-1 1,0-1,0 0,-4 6,-7 16,-10 44,4 1,2 1,-10 97,27-163,-1 24,5-25,7-13,3-8,1 1,1 0,0 1,1 1,31-19,-41 28,0 1,0 0,0 0,1 0,-1 1,1 0,-1 1,14-1,-16 2,0 0,-1 0,1 1,-1 0,1 0,-1 0,1 0,-1 1,1 0,-1-1,0 2,0-1,0 0,0 1,5 5,-5-5,-1-1,0 1,-1 0,1 0,0 0,-1 0,1 0,-1 1,0-1,0 1,-1-1,1 1,-1 0,0 0,0 0,0 0,0 0,0 6,-2-6,1 0,-1-1,0 1,0 0,0 0,-1-1,1 1,-1-1,0 1,0-1,0 1,-1-1,1 0,-1 0,-4 4,-3 1,1-1,-1 0,1-1,-2 0,1-1,-1 0,0 0,0-1,0-1,-1 0,-17 3,23-5,1-1,-1 1,1-1,-1-1,1 1,0-1,-1 0,1 0,-1 0,1-1,0 1,0-1,0-1,0 1,0-1,1 0,-1 0,1 0,-1-1,1 1,0-1,1 0,-6-6,6 4,-1 0,1 0,1-1,-1 1,1-1,0 1,0-1,1 0,0 1,0-1,0 0,1 0,0 0,1 0,-1 0,1 1,4-14,9-21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0,'-4'1,"1"1,0-1,-1 0,1 1,0-1,0 1,0 0,0 0,0 1,0-1,1 0,-1 1,1-1,0 1,0 0,-4 6,2-4,-9 13,1-1,1 1,0 1,2 0,0 1,1-1,1 2,1-1,1 1,0 0,2 0,0 0,1 27,2-43,1 1,-1-1,1 0,1 1,-1-1,0 0,1 0,0 1,1-1,-1-1,1 1,0 0,0-1,0 1,1-1,-1 0,1 0,0 0,0-1,1 1,-1-1,1 0,-1 0,1-1,0 1,0-1,0 0,0-1,1 1,-1-1,0 0,1 0,-1-1,1 1,-1-1,1-1,-1 1,1-1,-1 1,0-2,1 1,-1-1,0 1,0-1,6-4,-9 6,-1-1,0 1,0-1,0 0,0 1,0-1,0 0,0 0,0 0,0 0,-1 1,1-1,0 0,0 0,-1-1,1 1,-1 0,1 0,-1 0,1 0,-1 0,0-1,1 1,-1 0,0 0,0 0,0-1,0 1,0 0,0 0,-1-1,1 1,0 0,0 0,-1 0,1-1,-1 1,1 0,-1 0,0 0,1 0,-1 0,0 0,0 0,0 0,1 0,-3-1,-2-2,-1-1,1 1,-1 0,0 1,0-1,-12-4,-26-6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77,'13'0,"18"0,10 0,5 0,15 0,3 0,-3 0,-4 0,0-13,-2-5,-10-5,-14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0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9,'0'-6,"0"4,0 15,0 27,0 18,0 14,0 1,0-6,0-1,0-4,0-26,0-20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0,'0'7,"0"22,0 19,0 8,0 2,0 3,0-1,0-5,0-11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59,'0'0,"0"1,0-1,0 1,0-1,0 1,0-1,0 1,0-1,0 1,1-1,-1 1,0-1,0 0,0 1,1-1,-1 1,0-1,0 1,1-1,-1 0,0 1,1-1,-1 0,0 1,1-1,-1 0,1 0,-1 1,0-1,1 0,-1 0,1 0,-1 0,1 1,-1-1,1 0,-1 0,1 0,-1 0,1 0,-1 0,1 0,-1 0,0 0,1-1,-1 1,1 0,-1 0,1 0,-1 0,1-1,-1 1,0 0,1 0,-1-1,1 1,-1 0,0-1,1 1,-1 0,0-1,1 0,-1 0,1 1,0-1,0 0,-1 0,1 0,0 0,-1 0,1 0,-1 0,0 0,1 0,-1 0,0 0,1 0,-1-1,0 1,0 0,0 0,0 0,0 0,0 0,-1 0,1 0,0-1,0 1,-1 0,1 0,-1 0,1 0,-1 0,1 0,-1 0,0 0,1 1,-1-1,-1-1,0-1,-1 1,1-1,-1 1,1 0,-1 0,0 0,0 1,0-1,0 1,0-1,0 1,0 0,-1 0,1 0,0 1,-1-1,1 1,-5 0,2 0,0 1,0 0,0 0,0 1,0 0,0 0,1 0,-1 1,-7 5,-3 3,0 0,1 1,1 1,0 1,-18 22,20-20,1 0,0 1,1 0,1 1,0 0,2 0,0 1,-5 21,10-32,1 0,0 0,0 0,1 0,0 0,0 0,1 0,0 0,1-1,2 10,-2-12,0 1,1-1,-1 0,1-1,0 1,0 0,1-1,0 0,0 1,0-1,0-1,0 1,1-1,-1 0,10 5,0-2,0-1,0-1,0 0,1-1,-1 0,1-1,0-1,-1 0,1-1,27-4,24-4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34,'0'-1,"0"-1,0 1,1 0,-1 0,0 0,0 0,-1 0,1-1,0 1,0 0,0 0,-1 0,1 0,-1 0,1 0,-1 0,1 0,-1 0,1 0,-1 0,0 0,0 0,1 0,-1 0,0 1,0-1,0 0,0 1,0-1,0 0,0 1,0-1,0 1,0 0,0-1,-1 1,1 0,0 0,0 0,0 0,0 0,0 0,-1 0,1 0,0 0,0 0,0 1,0-1,-2 1,-3 1,-1 1,1-1,-1 1,1 1,0 0,0-1,-8 8,1 0,1 1,1 0,-1 1,2 0,0 0,0 1,1 1,1-1,-12 32,17-39,1-1,0 0,1 1,-1-1,1 1,1 0,-1-1,1 1,0 0,1-1,0 1,0 0,0-1,1 1,0-1,0 1,0-1,1 0,0 0,0 0,1-1,-1 1,1-1,1 1,-1-1,1-1,8 8,-6-6,0-1,1 0,0-1,0 1,0-2,0 1,1-1,-1 0,17 3,-20-6,-1 1,1 0,0-1,1 0,-1 0,0-1,0 1,-1-1,1 0,0 0,0-1,0 0,-1 1,1-1,-1-1,1 1,-1-1,5-4,-8 7,0-1,0 0,0 0,0 1,0-1,0 0,0 0,-1 0,1 0,0 0,-1-1,1 1,0 0,-1 0,0 0,1 0,-1-1,0 1,1 0,-1 0,0-1,0 1,0 0,0 0,0-1,-1 1,1 0,0 0,-1-1,0 0,0-1,-1 0,-1 0,1 0,0 0,-1 0,1 1,-1 0,0-1,0 1,-5-3,-9-4,1 1,-2 0,-19-5,-19-3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4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1,'-2'21,"0"0,-1-1,-1 1,-1 0,-11 27,-11 51,26-95,1-1,-1 1,0 0,1 0,0 0,0 0,0 0,1 0,-1-1,1 1,0 0,0 0,0-1,1 1,-1 0,1-1,0 1,0-1,0 0,0 0,4 4,-3-5,1 1,0 0,0-1,0 0,1 1,-1-2,1 1,-1 0,1-1,-1 0,1 0,0-1,-1 1,1-1,0 0,0 0,5-1,11-2,0-1,0 0,0-2,-1 0,1-2,-2 0,1-1,23-15,141-105,-172 120,34-26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5.8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0 147,'0'13,"7"5,2 11,-1 16,5-1,21-8,24-9,22-30,25-21,13-19,7-16,3 2,-1-3,-16 10,-19 12,-27 14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8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0,'13'0,"18"0,24 0,22 0,18 7,12 1,2 1,-4-3,-14-1,-9-2,-18 5,-20 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9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18 180,'0'-14,"0"-17,-13-10,9 2,11 8,18 8,25 22,17 12,11 9,-2 2,0-2,-13-12,-17-7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0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0,'6'0,"10"7,14 2,16 6,20 0,5 12,-2 1,0 2,-5-4,-7-7,0-6,-9-5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1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1,'13'0,"11"0,8 13,19 25,7 12,7-3,-8 12,7-5,-1-5,-5-11,2-11,-4-11,-4-8,-11-19,-12-14,-12-2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2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1,'13'13,"5"11,12 9,1 11,15 5,14 7,2-5,-8 2,-1-9,4-11,-1-12,-10-15,-13-9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1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32,'13'0,"12"0,7 0,12 0,12 0,10 0,0 0,2 0,-4 0,1-14,-12-3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2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7,'0'-7,"0"12,13 17,12 12,14 14,7 5,2-7,-6 3,2-7,-5 2,-11-6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86,'-2'0,"1"1,0-1,0 1,0-1,-1 1,1 0,0 0,0 0,0-1,0 1,0 0,1 0,-1 0,0 1,0-1,1 0,-1 0,0 0,1 0,-1 1,1-1,0 0,-1 1,1 1,-9 39,9-38,-8 66,3 0,9 134,-4-201,0 0,0-1,1 1,-1 0,1-1,-1 1,1 0,0-1,0 1,0-1,0 1,1-1,-1 0,1 1,-1-1,4 3,-4-4,1-1,-1 1,1-1,0 0,-1 1,1-1,-1 0,1 0,0 0,-1 0,1 0,0 0,-1-1,1 1,-1-1,1 1,0-1,-1 1,1-1,-1 0,1 0,-1 1,0-1,1 0,-1 0,0-1,0 1,0 0,1-2,47-43,-3-2,55-74,12-14,65-45,-178 181,0 0,0 0,0 0,0 0,0 0,0 0,0 0,-1 0,1 0,0 0,0 0,0 0,0 0,0 0,0 0,0 0,0 0,0 0,0 0,0 0,0 0,0 0,0 0,0 0,0 0,0 0,-1 0,1 0,0 0,0 0,0-1,0 1,0 0,0 0,0 0,0 0,0 0,0 0,0 0,-13 6,-17 12,1 1,8-5,0 1,-37 34,51-42,1 0,0 1,0 0,1 0,0 0,0 1,1-1,0 1,0 0,1 1,-2 13,3-6,1 0,0 0,1 0,1 0,1-1,1 1,0 0,1-1,1 0,0 1,1-2,1 1,0-1,1 0,1-1,11 16,10 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5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55,'7'0,"15"0,17 0,23 0,19 0,17 0,5 0,-9 0,-13 0,-7-6,-24-16,-19-4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5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17,'0'-1,"0"1,0-1,0 0,0 0,0 1,0-1,0 1,0-1,0 0,1 1,-1-1,0 0,0 1,1-1,-1 1,1-1,-1 1,0-1,1 1,-1-1,1 1,-1-1,1 1,-1-1,1 1,0 0,-1-1,1 1,0-1,24 2,24 17,-15-3,-1-1,-1 2,0 1,-1 1,35 27,-60-40,0 0,0 0,-1 0,1 1,-1 0,0 0,-1 0,0 0,0 1,0 0,-1 0,1 0,-2 0,1 0,-1 1,0-1,-1 1,0-1,0 1,0 0,-1-1,0 1,-1 0,0 0,-3 12,-2-2,0-1,-2 1,0-1,-1 0,-1-1,0 0,-16 17,-94 99,-7-22,107-88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6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19,0 14,0 11,0 6,0 3,0-6,0-3,0 0,7-19,2-33,-1-19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7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0,'14'0,"17"0,17 0,20 0,18 0,15 0,4 0,-4 0,-11 0,-9 7,-4 2,-15-7,-19-4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7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1,'6'0,"16"0,4 6,11 17,-1 10,14 12,-2 7,-9 0,-12 4,-9 7,-22 5,-17-8,-11-9,-13-12,0-13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1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48 133,'0'0,"0"-1,0 1,0 0,0-1,1 1,-1 0,0 0,0-1,0 1,0 0,0-1,0 1,0 0,0-1,0 1,0 0,0-1,0 1,0 0,0-1,0 1,0 0,-1-1,1 1,0 0,0 0,0-1,0 1,-1 0,1-1,0 1,0 0,0 0,-1 0,1-1,0 1,0 0,-1 0,1 0,0 0,-1-1,1 1,0 0,-1 0,1 0,0 0,-1 0,1 0,0 0,0 0,-1 0,1 0,0 0,-1 0,1 0,0 0,-1 0,1 0,0 0,-1 1,1-1,-1 0,-13 21,6 22,1 0,3 1,1 0,2-1,5 46,-1-5,-4-82,1 0,0 0,0 0,0 1,0-1,1 0,-1 0,1 0,-1 1,1-1,0 0,0 0,0 0,0 0,2 3,-2-4,0-1,-1 0,1 0,0 1,0-1,-1 0,1 0,0 0,0 0,0 1,-1-1,1 0,0-1,0 1,0 0,-1 0,1 0,0 0,0-1,0 1,-1 0,1-1,0 1,-1-1,1 1,0 0,-1-1,2 0,8-8,0-1,0 0,16-22,-12 14,52-59,3 3,3 3,119-89,-185 155,45-35,-49 38,1-1,-1 1,0 0,0 0,0-1,0 0,0 1,0-1,-1 0,0 0,1 0,-1 0,0 0,0 0,0 0,0-6,-1 9,0-1,0 1,0 0,0-1,-1 1,1-1,0 1,0 0,0-1,0 1,-1 0,1-1,0 1,0 0,-1-1,1 1,0 0,-1 0,1-1,0 1,-1 0,1 0,0-1,-1 1,1 0,-1 0,1 0,0 0,-1 0,1 0,-1 0,1 0,0 0,-1 0,1 0,-1 0,1 0,0 0,-1 0,-21 6,4 2,-1 1,2 0,-1 2,1 0,1 0,0 2,0 0,2 1,-25 28,37-38,0-1,0 0,0 1,0 0,1-1,-1 1,1 0,0 0,0-1,0 1,1 0,0 0,-1 0,1 0,1 0,-1 0,0 0,1 0,0 0,0 0,0 0,1-1,-1 1,1 0,0-1,0 1,3 3,6 8,1-1,1-1,0 0,26 20,-5-4,-3 3,-1 1,42 60,1 3,-73-95,1-1,-1 1,0-1,1 1,-1-1,0 1,1-1,-1 1,1-1,-1 1,1-1,-1 0,1 1,-1-1,1 0,-1 1,1-1,-1 0,1 0,0 1,-1-1,1 0,-1 0,1 0,0 0,-1 0,1 0,-1 0,1 0,0 0,-1 0,1 0,0 0,-1-1,1 1,-1 0,1 0,-1-1,2 1,11-22,-10 14,14-26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0,'-2'34,"-1"1,-10 39,-4 44,11 5,9 125,-3-236,1 1,1-1,0 0,1 0,0 0,1 0,0 0,12 21,-14-29,1 0,0 0,1 0,-1-1,1 1,-1-1,1 0,0 0,0 0,0 0,1-1,-1 0,1 1,-1-2,1 1,0 0,0-1,0 0,-1 0,1-1,0 1,0-1,0 0,8-1,-5 0,0 0,-1 0,1-1,-1 0,0-1,1 1,-1-1,0-1,-1 1,1-1,-1 0,1-1,-1 0,0 0,-1 0,1 0,-1-1,0 0,-1 0,1-1,-1 1,-1-1,4-7,8-29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72,'7'0,"8"0,16 0,15-14,20-3,12 0,-1 3,-13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1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19,'-6'-14,"-3"10,0 18,2 14,2 8,2 5,1 9,2 2,0-1,0 5,14 5,4 6,-1-8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20,0 14,0 16,0 9,0-4,0-11,0-3,0-1,0-19,0-24,0-23,0-26,0-9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3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0 153,'0'-5,"1"0,-1 0,1 0,0 0,0 0,1 0,-1 0,1 1,0-1,1 0,-1 1,1-1,-1 1,2 0,2-4,1 2,-1-1,1 2,0-1,0 1,1 0,0 0,0 1,10-4,-6 3,-1 1,1 1,0 0,1 0,-1 1,0 1,1 0,-1 0,1 1,-1 1,0 0,19 5,-25-4,0 0,0 1,0 0,0 0,-1 1,0-1,1 1,-2 0,1 1,0-1,-1 1,0 0,0 0,0 0,0 0,-1 1,0 0,0-1,3 12,-5-13,0 0,0-1,0 1,-1 0,0 0,1 0,-1-1,-1 1,1 0,0 0,-1 0,0-1,0 1,0 0,0-1,-1 1,0-1,1 1,-1-1,0 0,-1 0,1 0,0 0,-1 0,0 0,1-1,-1 1,0-1,-1 0,1 0,0 0,0 0,-8 2,1 1,0-1,-1-1,0 1,0-2,0 1,0-2,-1 1,1-2,0 1,-1-1,1-1,0 0,0-1,0 0,0-1,0 0,0 0,0-2,-13-6,-14-16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01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1 236,'0'-8,"1"0,0-1,1 1,0 0,1 1,-1-1,1 0,1 1,-1-1,1 1,1 0,-1 0,1 1,0-1,1 1,11-10,-10 9,1 1,-1 1,1-1,0 1,0 1,1-1,-1 2,1-1,0 1,0 0,0 1,0 0,0 0,14 0,-17 2,-1 1,1 0,-1 0,1 1,-1-1,0 1,1 1,-1-1,0 0,-1 1,1 0,0 0,-1 1,0-1,1 1,-1 0,-1 0,1 1,-1-1,1 1,-1-1,-1 1,1 0,-1 0,3 6,2 8,0-1,-2 2,0-1,-1 1,3 33,-4-19,-1-1,-2 0,-2 1,-9 56,11-89,0 1,0 0,-1 0,1-1,-1 1,1 0,-1-1,0 1,0 0,0-1,1 1,-2-1,-1 3,3-4,-1 0,1 0,0 0,-1 0,1 0,-1-1,1 1,0 0,-1 0,1 0,-1 0,1-1,0 1,-1 0,1 0,0-1,-1 1,1 0,0 0,-1-1,1 1,0 0,0-1,-1 1,1 0,0-1,0 1,0-1,0 1,0 0,-1-1,1 1,0-1,-12-54,12 34,0 1,1-1,1 1,2-1,-1 1,2 0,1 0,1 0,0 1,1 0,1 1,1 0,23-32,-25 38,1 0,0 0,1 1,1 0,0 1,0 0,1 1,0 0,1 1,-1 1,2 0,-1 0,1 1,0 1,0 0,0 1,1 1,0 0,-1 1,17 0,-24 2,0 0,-1 0,1 1,0 0,0 1,0-1,-1 1,1 1,-1-1,0 1,1 0,-1 1,-1-1,1 1,0 1,-1-1,0 1,0-1,0 1,-1 1,0-1,0 1,6 10,-3-2,-1 1,-1 0,0 1,-1-1,-1 1,0 0,-1-1,-1 1,-1 18,-1 4,-1-1,-2 0,-2 0,-12 41,10-48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37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41,'-7'0,"11"-7,25-1,21-1,15 3,3 1,-3 2,0 1,-10 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38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0,'0'13,"0"12,0 7,0 13,0 17,0 12,0 7,0 3,-14-7,-3 5,0-7,3-21,4-40,4-23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0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1,'-5'1,"1"1,-1 0,1 0,-1 0,1 0,0 1,0 0,0-1,1 1,-1 1,1-1,-1 1,-3 4,-6 5,-6 5,1 1,0 0,1 2,1 0,1 0,1 2,1 0,1 0,1 1,1 1,1-1,2 2,0-1,1 1,-2 36,2 6,3 0,9 106,-4-157,2-1,0 1,0-1,2 0,0-1,1 0,0 0,1 0,1-1,20 25,-20-27,1-1,0-1,1 0,0 0,0-1,1-1,1 0,-1 0,1-1,0-1,1 0,19 5,13-2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1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23,'30'-10,"3"-3,-19 13,-1 0,1 1,-1 0,0 1,1 1,-1 0,0 0,-1 2,1-1,-1 2,0 0,0 0,0 1,18 14,-2 1,-1 2,-1 0,-1 2,32 42,-13-9,-2 2,-4 2,-2 1,-3 2,-2 2,-4 0,-3 2,-3 1,-3 0,-3 1,-3 1,3 97,-14-148,-1 0,-1 1,-1-1,-1 0,-6 23,6-37,1-1,-1 1,0-1,0 1,-1-1,0 0,0-1,-1 1,1-1,-2 0,1 0,-1 0,0-1,0 0,0 0,-1 0,-9 4,-25 8,2-6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2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81,'13'0,"18"0,23 0,23 0,18 0,6 0,0 0,-5-7,-12-2,-6 1,-11 1,-10 2,-14-5,-14-6,-13-2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3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25,'0'-7,"14"-2,10 1,9 8,11 11,5 3,1 13,5 15,-6 7,-6 2,-10 12,-10 9,-9 11,-8 6,-23 0,-50 6,-53-1,-6-16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7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0 397,'0'-6,"1"1,0-1,-1 1,2 0,-1 0,1-1,-1 1,1 0,1 0,-1 0,1 1,0-1,4-4,-6 7,1-1,0 1,0 1,0-1,0 0,0 0,0 1,1-1,-1 1,0 0,1-1,-1 1,1 0,-1 1,1-1,0 0,-1 1,1-1,0 1,-1 0,1 0,0 0,0 0,-1 1,1-1,0 1,4 1,-3 0,0 0,-1 1,1-1,-1 1,1 0,-1 0,0 0,0 0,-1 0,1 0,-1 1,1 0,-1-1,0 1,0 0,-1 0,1 0,-1 0,0 0,0 1,0 4,3 14,-2 1,0 37,-1-43,-2 76,-1-202,5 75,1 0,2 0,1 1,1 0,2 0,2 1,1 1,16-30,-22 48,0 0,1 0,1 0,0 1,0 1,1 0,0 0,1 1,0 0,1 0,0 2,0-1,0 2,1-1,0 2,0 0,1 0,0 1,-1 1,1 0,19-1,-28 4,1 0,0 0,0 0,0 1,-1 0,1 0,0 0,-1 1,1 0,-1 0,0 0,0 1,1 0,8 6,-8-3,1 0,-1 1,0-1,0 1,-1 0,0 1,0-1,7 15,0 9,-2 0,-1 1,-1 0,4 35,-12-66,22 186,-19-137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2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 92,'0'2,"0"1,0-1,0 0,1 0,-1 0,1 0,-1 0,1 0,0 0,0 0,0 0,0 0,0 0,0 0,1 0,-1-1,1 1,-1-1,1 1,-1-1,1 1,0-1,0 0,0 0,0 0,-1 0,1 0,1 0,-1-1,0 1,0-1,0 1,0-1,0 0,0 0,1 0,-1 0,0 0,0 0,3-1,-3 0,0 1,0 0,0-1,-1 1,1-1,0 0,0 1,-1-1,1 0,0 0,-1 0,1-1,-1 1,1 0,-1 0,0-1,0 1,1-1,-1 1,0-1,0 0,0 1,-1-1,1 0,0 0,-1 1,1-1,-1 0,1 0,-1 0,0 0,0 0,0 0,0 1,0-1,0 0,-1 0,1 0,-1 0,1 0,-1 1,1-1,-1 0,0 0,0 1,0-1,-2-1,1-2,-1 0,0 1,0-1,-1 1,0 0,1 0,-1 0,0 1,-1-1,1 1,-1 0,1 0,-1 1,0-1,-6-1,3 1,-1 1,0 0,0 1,1 0,-1 0,0 1,0 0,-16 2,10 0,0 1,0 1,1 0,-1 1,1 1,0 0,0 1,1 0,0 1,-20 16,14-7,1 2,1 0,1 1,0 1,2 0,0 1,-11 26,17-31,0 0,2 0,0 1,1 0,1 0,0 0,2 0,0 1,1-1,2 32,0-43,0 0,1 1,0-1,0 0,0 0,1 0,0 0,0 0,1-1,0 1,0-1,1 0,0 0,8 8,-4-6,0-1,1-1,-1 0,1 0,1-1,-1 0,1-1,18 6,13-2,0-1,0-2,0-1,46-4,-83 0,11 0,0-1,0-1,1 0,-1-2,-1 0,1 0,26-12,-2-2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8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16,'13'0,"11"0,16 0,19 0,15 0,-1 0,-11-7,-17-2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8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7,'0'-7,"0"12,0 11,0 16,0 16,0 6,0 8,0 0,0-5,0 2,0-35,0-23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9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1,'-18'0,"1"0,0 2,0 0,0 0,0 2,-18 6,25-6,0 0,1 1,-1 0,1 1,0 0,1 1,-1-1,1 2,0-1,-12 17,-3 7,2 1,2 1,0 1,3 0,1 1,1 1,2 1,-7 37,7-17,3 1,2 0,3 0,6 94,-1-130,2 0,0-1,1 0,2 0,0 0,1 0,1-1,1-1,15 27,-15-32,0-1,1-1,1 0,0 0,0-1,1 0,0-1,1-1,0 0,0 0,1-1,1-1,23 9,15-2,1-2,0-3,1-2,0-2,60-3,9-1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1,'16'0,"-1"1,1 0,0 2,0 0,-1 0,1 2,-1 0,0 1,-1 0,1 1,-1 0,0 2,-1-1,0 2,-1 0,0 0,0 1,13 16,-9-6,0 1,-1 1,-1 0,-2 1,0 1,-1 0,-2 0,0 1,-2 0,4 29,1 21,-4 1,-3 0,-3 1,-12 114,5-169,0-1,-2 0,0 0,-1-1,-1 1,-2-2,0 0,0 0,-2-1,-1 0,0-1,-1-1,-1 0,-1-1,0-1,-28 19,42-32,0 0,0 0,-1 0,1 0,-1-1,1 1,-1-1,-3 1,6-2,-1 0,1 0,0 0,0 0,0 0,0 0,-1 0,1 0,0-1,0 1,0 0,0-1,0 1,0-1,0 1,0-1,0 0,0 1,0-1,0 0,0 0,0 1,1-1,-1 0,0 0,1 0,-2-2,-9-28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0,'0'613,"0"-598,1 1,0 0,2-1,0 0,0 1,2-1,-1 0,2-1,0 1,13 21,-14-28,0-1,1 1,-1-2,1 1,1 0,-1-1,1 0,0-1,0 1,1-1,0-1,-1 0,2 0,-1 0,0-1,1 0,-1-1,1 0,16 2,-20-3,0-1,-1 0,1 0,0-1,-1 1,1-1,-1 0,1 0,-1 0,1-1,-1 0,0 0,8-4,9-12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0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80,'-7'0,"-2"-7,7-2,18 1,19-6,16 0,14 3,8 3,-1 2,-13 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1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15,0 13,0 9,0 11,0 4,0 8,0 0,0-3,0 9,0-20,0-31,0-17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51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62,'1'-1,"0"-1,0 0,0 0,0 1,0-1,0 1,0-1,0 1,0-1,1 1,-1-1,1 1,-1 0,1 0,-1 0,1 0,0 0,0 0,2 0,44-19,-39 16,-4 2,1 0,-1 1,1-1,0 1,0 0,0 0,-1 1,1 0,0 0,0 0,0 1,0 0,0 0,-1 0,1 1,-1 0,1 0,8 4,-7-2,-1 1,0-1,0 1,0 1,0-1,-1 1,0-1,0 2,0-1,-1 0,0 1,6 13,-7-12,0 0,0 0,-1 0,0 0,0 0,-1 0,-1 0,1 0,-1 1,0-1,-1 0,-2 10,2-12,-1 0,1-1,-1 1,-1 0,1-1,-1 0,0 0,0 0,-1 0,0 0,1 0,-1-1,-1 0,1 0,-1 0,0 0,1-1,-7 3,-1 0,0-1,0 0,-1-1,1 0,-1-1,0 0,0-1,-1 0,1-2,0 1,0-1,-1-1,1-1,0 0,-20-5,-17-12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24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23 110,'1'-1,"-1"-1,0 1,0 0,0-1,0 1,0 0,0-1,-1 1,1 0,0-1,-1 1,1 0,-1 0,1-1,-1 1,1 0,-1 0,0 0,0 0,0 0,1 0,-1 0,0 0,0 0,0 0,-1 0,1 1,0-1,0 0,-3 0,2-1,32-2,109 6,-24 2,217-23,-215 5,187 2,-294 12,1 0,-1 0,1-2,-1 1,1-1,17-6,6-9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34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1,'-3'64,"-12"70,-1 18,-6 73,-2 79,26 759,-2-1021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2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26,'0'-13,"0"2,0 9,0 13,0 16,0 12,0 4,-13 10,-5 1,2-1,2 3,11 6,6-1,-5-11,-1-14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37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42,'0'-1,"1"0,-1-1,1 1,-1 0,1-1,0 1,-1 0,1 0,0-1,0 1,0 0,0 0,0 0,0 0,0 0,0 0,0 0,0 1,1-1,-1 0,0 1,0-1,1 1,-1-1,1 1,-1 0,2-1,45-7,-46 8,435-7,-246 10,381-3,-564 0,-1 0,1 1,-1-1,1 1,-1 1,1 0,-1 0,8 3,-11-3,-1 0,1 0,-1 1,0-1,0 1,0-1,0 1,0 0,-1 0,1 0,-1 0,0 1,0-1,0 1,0-1,0 1,1 6,18 58,-3 0,-3 2,-2 0,4 129,-17 378,-3-229,-16-117,-1-16,22-27,-4 92,-2-256,4-24,0 0,0 0,0 1,0-1,0 0,0 0,0 1,0-1,0 0,0 0,0 1,0-1,0 0,0 0,0 1,0-1,0 0,0 0,0 1,-1-1,1 0,0 0,0 1,0-1,0 0,-1 0,1 0,0 1,0-1,0 0,-1 0,1 0,0 0,0 0,-1 0,1 1,0-1,0 0,-1 0,1 0,0 0,0 0,-1 0,1 0,0 0,0 0,-1 0,1 0,0 0,0 0,-1 0,1 0,0-1,0 1,-1 0,1 0,0 0,0 0,0 0,-1 0,1-1,0 1,-1 0,-7-18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39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10,'0'7,"6"21,3 21,7 1,-1-2,12 5,7-6,-2-25,6-17,11-28,4-17,-1-2,-10-7,3 4,-8-2,-3 5,-6 11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46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72,'13'0,"5"13,-1 11,-4 9,4-2,-2 7,3-3,12-14,8-11,4-20,7-8,4-15,-2-1,4-15,-1 0,-9 3,-13 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5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771 107,'-1'-4,"1"-1,-1 1,0 0,-1 0,1-1,-1 1,1 0,-1 0,0 0,-1 1,1-1,-1 0,0 1,1 0,-1 0,-1 0,1 0,0 0,-1 0,0 1,1 0,-1-1,0 1,0 1,0-1,-8-1,0-1,0 0,0 1,-1 1,1 0,-1 0,1 1,-1 1,-15 2,9 1,1 2,-1 0,1 1,1 1,-1 0,1 2,0 0,1 1,0 0,-17 16,1 1,1 1,2 1,-42 54,40-41,2 1,1 1,-35 75,55-102,1 1,1 0,0 1,1-1,1 1,1 0,0 0,2 1,0-1,1 0,1 0,7 36,-4-41,1-1,1 0,0 0,0-1,2 0,-1 0,2 0,-1-1,2 0,-1-1,1 0,1-1,0 0,0 0,1-1,0-1,0 0,20 8,-10-6,0 0,1-1,0-1,0-2,1 0,0-2,0 0,-1-1,1-2,30-3,-46 2,1 0,0-1,-1 0,0-1,1 0,-1 0,0-1,-1 0,1 0,-1-1,1 0,-1 0,-1 0,1-1,-1-1,0 1,0-1,-1 0,0 0,0 0,-1-1,0 1,0-1,0 0,-1 0,-1-1,1 1,-1-1,-1 1,0-1,0 0,0 0,-1 1,-2-13,2 12,-1 0,-1 1,0-1,0 1,0-1,-1 1,0 0,-1 0,0 0,0 0,-1 0,-9-11,5 9,0 0,-1 1,0 1,0 0,-1 0,0 1,-23-11,9 7,-1 2,0 1,0 0,0 2,-1 1,0 2,-52-1,59 4,0 1,0 1,0 1,0 0,0 2,-22 8,-15 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6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1,'0'793,"-1"-770,2 1,0-1,2 1,10 42,-11-58,1-1,0 1,0-1,1 0,0 0,1 0,-1 0,1-1,0 0,1 0,-1 0,1-1,1 0,-1 0,1 0,-1-1,12 5,-5-2,0-2,1 0,-1 0,1-1,0-1,0 0,1-1,21 0,-30-1,-1-2,0 1,1 0,-1-1,0 0,1 0,-1-1,0 0,0 0,0 0,0 0,-1-1,1 1,-1-1,1 0,-1-1,0 1,0-1,0 0,-1 0,1 0,-1 0,0-1,0 1,-1-1,3-5,10-44,-7-1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6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43,'0'-7,"6"-2,23 0,33 2,32 2,33 2,22 2,6 0,-24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6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 0,'0'7,"0"22,0 26,0 23,0 19,0 13,0 7,0 4,0 1,-13-6,-5-17,1-12,-3-27,2-37,3-36,5-16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7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33,'0'-1,"1"0,-1 0,0 0,1 0,-1-1,1 1,-1 0,1 0,-1 0,1 0,0 0,-1 1,1-1,0 0,0 0,0 0,0 0,0 1,0-1,0 1,0-1,0 0,0 1,0 0,0-1,0 1,2-1,36-6,-32 6,6 0,-1 1,1 0,-1 0,0 2,0-1,1 2,-1-1,0 2,-1-1,1 2,-1-1,1 2,-1 0,-1 0,1 0,-1 2,0-1,-1 1,0 1,0-1,-1 2,0-1,-1 1,0 0,0 1,-1-1,0 1,-1 1,6 17,-10-24,0 1,0-1,-1 0,1 0,-1 0,-1 1,1-1,-1 0,1 0,-2 0,1 0,0 0,-1 0,0 0,0 0,-1-1,1 1,-1-1,0 1,0-1,0 0,-1 0,0-1,1 1,-1-1,0 1,-1-1,1-1,-1 1,1-1,-9 4,-9 3,0-1,-1 0,1-2,-1-1,-40 4,40-6,-1-1,0-1,-32-3,50 2,1 0,-1-1,1 0,-1-1,1 1,0-1,0 0,-1 0,2-1,-1 1,0-1,0 0,1-1,0 1,-1-1,1 0,1 0,-1 0,0 0,-3-6,-11-34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8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1,'20'13,"20"5,23-1,21-4,15-3,12-4,0-3,-6-2,-14-1,-15 0,-21-1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8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180 1,'11'1,"-1"0,1 1,-1 0,0 1,0 0,0 0,0 1,-1 1,1 0,-1 0,0 0,-1 1,14 12,9 10,-2 1,27 34,-52-59,30 37,-2 2,-1 0,35 70,-55-92,-1 1,0 1,-2 0,0 0,-2 1,-1 0,0 0,-2 0,1 44,-5-60,0 0,0-1,-1 1,1-1,-2 1,1-1,-1 0,0 0,0 0,-1 0,0 0,-1-1,-5 8,1-6,1 1,-1-1,0-1,-1 0,0 0,0-1,-20 10,-3-4,0 0,-1-3,0 0,-62 6,-129-1,136-14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4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675 247,'0'-14,"0"-1,-1 1,-1 0,0 0,-6-21,5 28,0 0,0 1,0-1,-1 1,0-1,0 1,-1 1,1-1,-1 1,-1 0,1 0,-10-7,5 5,0 0,0 1,-1 0,0 1,0 0,0 1,0 0,-1 0,1 2,-1-1,0 2,0-1,0 1,0 1,0 1,0-1,0 2,0 0,0 0,1 1,-15 5,7 0,0 1,0 1,1 0,1 2,0 0,0 1,2 0,-1 1,2 1,0 1,-19 26,16-17,1 0,2 2,0-1,-11 34,19-43,0 1,1 0,1 0,1 1,1-1,0 1,2 34,0-49,0 0,1 0,-1 1,1-1,0 0,1 0,-1-1,1 1,-1 0,1 0,0-1,0 1,1-1,-1 1,1-1,0 0,0 0,0 0,5 3,-3-3,0-1,0 0,0 1,0-2,1 1,-1-1,1 0,-1 0,1 0,0-1,-1 0,11-1,-1 0,-1-2,1 0,-1-1,0 0,0-1,0-1,-1 0,0 0,0-2,12-8,-3-4,-2 0,0-2,-1 0,26-40,3-5,-47 67,-1-1,0 0,0 1,1-1,-1 1,1-1,-1 1,0-1,1 1,-1-1,1 1,-1-1,1 1,0-1,-1 1,1 0,-1 0,1-1,0 1,-1 0,1 0,0-1,-1 1,1 0,0 0,-1 0,1 0,0 0,-1 0,2 0,6 19,-6 47,-2-50,2 4,0-1,1 0,1-1,1 1,1-1,0 0,9 18,-10-26,0 0,1 0,0 0,0-1,1 0,0 0,0-1,1 0,0 0,1-1,0 0,0-1,12 7,-16-11,-1-1,0 1,0-1,1 0,-1-1,1 1,-1-1,0 0,1 0,-1 0,1-1,-1 1,1-1,-1 0,0 0,0-1,1 0,-1 1,0-1,0 0,-1-1,1 1,0-1,-1 0,1 0,-1 0,0 0,0 0,3-6,27-32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9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1,'7'0,"2"13,0 18,-2 10,11 4,3 16,-3 3,-17-9,-16-21,-5-16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9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1,'13'0,"5"13,-1 18,-3 10,-5 5,-3 1,-3 6,-21 1,-22-9,-16-12,0-12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0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88,'0'-13,"0"-18,0 3,7 13,2 22,6 24,1 19,-3 15,-3 3,-4-4,-9-13,-4-15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0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 1,'13'0,"11"0,1 7,4 15,-4 11,-6 6,-6 10,-5 3,-11 0,-32 4,-49 5,-37-7,2-13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1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0,'0'7,"0"22,0 19,0 14,0 11,0 6,0 3,0 0,0 0,0-7,-13-3,-12-15,-1-29,4-26,6-14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3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133 419,'5'-6,"1"0,0 1,1 0,-1 1,1-1,0 1,0 1,0-1,0 1,1 0,-1 1,1 0,0 0,0 1,8-1,-12 2,1 0,-1 0,0 1,0 0,0 0,0 0,0 0,0 1,0-1,0 1,-1 0,1 0,-1 0,1 1,-1-1,0 1,0 0,0 0,0 0,0 0,-1 1,1-1,-1 1,0-1,0 1,0 0,-1 0,1 0,1 8,-2-7,1 1,-1-1,0 1,-1 0,1-1,-1 1,0 0,-1 0,1-1,-1 1,0 0,-1-1,1 1,-4 7,1-4,-1-1,0 0,0 0,-1 0,0-1,0 1,-14 11,-7 2,-1-1,0-2,-55 26,-25 7,107-51,0 1,0-1,1 0,-1 1,0-1,1 1,-1-1,1 0,-1 1,0-1,1 1,-1 0,1-1,-1 1,1-1,0 1,-1 0,1 0,-1-1,1 1,0 0,0-1,0 1,-1 0,1 0,0-1,0 1,0 0,0 0,0 0,0-1,0 1,0 0,1 0,-1-1,0 1,0 0,1 0,-1-1,0 1,1 0,-1-1,1 2,31 24,-21-18,256 191,-248-185,1-2,0 0,1-1,0-1,1-1,0 0,0-2,1-1,0-1,0-1,0-1,26 1,-36-4,-1-1,1 0,-1 0,0-1,0-1,0 0,0-1,0 0,-1 0,20-12,-23 11,-1-1,1 0,-1 0,0-1,0 0,-1 0,0-1,0 0,-1 0,0 0,0 0,-1-1,0 0,-1 0,4-12,-4 9,0 0,0 0,-1 0,-1-1,0 1,0-1,-2 1,-1-15,1 22,0 0,0 0,-1 0,1 0,-1 0,0 1,0-1,-1 1,0-1,0 1,0 0,0 0,0 0,-1 1,1-1,-1 1,0 0,0 0,-1 0,1 0,-1 1,-7-4,-1 2,1 0,-1 0,0 1,0 1,0 0,-1 1,1 0,0 1,-1 0,1 2,0-1,-17 5,23-4,0 0,1 0,-1 1,0 0,1 0,0 0,-1 1,1 0,1 0,-1 1,1 0,0-1,0 2,0-1,0 1,1-1,0 1,0 1,1-1,0 0,0 1,0 0,-2 11,4-14,0 0,0 0,1 0,0 1,0-1,0 0,0 0,0 1,1-1,0 0,0 0,0 0,0 0,1 0,0 0,0 0,0 0,2 3,1-1,0 0,0-1,1 0,0 1,0-2,0 1,0-1,1 0,9 4,9 3,1-2,0-1,1-1,39 6,-19-6,1-1,0-3,0-1,92-11,-115 6,-1-2,0-1,0 0,-1-2,0-1,0-1,-1 0,0-2,-1-1,-1 0,27-23,-29 20,-1-1,0-1,-2 0,0-1,-1-1,-1 0,18-36,-25 41,0 1,-1-1,0 0,-1 0,-1-1,-1 1,0-1,0 1,-2-1,0 0,-1 0,-4-21,5 35,0 0,0 1,-1-1,1 0,-1 0,1 1,-1-1,0 0,1 1,-1-1,0 0,0 1,0 0,-2-2,3 3,-1 0,1 0,0 0,-1 0,1 0,-1 0,1 0,-1 0,1 0,0 0,-1 0,1 1,-1-1,1 0,0 0,-1 0,1 1,0-1,-1 0,1 1,0-1,-1 0,1 1,0-1,0 0,-1 1,1-1,0 0,0 1,0-1,-1 1,1-1,0 1,-3 7,0 0,0 0,1 0,-2 14,3-8,1 0,0-1,1 1,0 0,1 0,1 0,0-1,10 27,6 5,30 52,-21-44,12 20,17 30,-52-91,0 0,0 0,-2 0,1 1,-1-1,1 20,-4-29,0 1,0-1,-1 0,1 0,-1 1,0-1,0 0,0 0,0 0,-1 0,1 0,-1 0,1 0,-1-1,0 1,-1 0,1-1,0 0,-1 1,1-1,-1 0,1 0,-1-1,0 1,0 0,0-1,0 0,0 0,0 0,-1 0,1 0,0 0,-5-1,6 1,-1-1,1 1,0-1,-1 0,1 0,-1 0,1-1,0 1,-1 0,1-1,0 0,0 1,-1-1,1 0,0 0,0 0,0 0,0-1,0 1,0 0,0-1,1 0,-1 1,1-1,-1 0,1 0,-1 0,1 0,0 0,0 0,0 0,0 0,0 0,0-1,1 1,-1 0,1-1,0 1,0 0,-1-1,1 1,1 0,-1-1,1-4,1-3,1 0,0 0,1 0,0 0,1 0,0 1,0-1,1 1,11-13,12-12,34-30,-32 34,117-110,-78 78,-3-3,-3-2,61-85,-109 131,-2 0,-1-1,-1-1,0 0,-2-1,-1 0,-1 0,-1-1,-1 0,-1-1,-1 1,-2-1,0 1,-2-1,-5-51,0 61,1 22,-2 29,-31 355,11-162,2 264,25-465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3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95,'0'-7,"14"-2,23 1,27 2,21 1,17 2,4 1,-3 2,-12 0,-21-7,-30-15,-21-4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4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398 1,'-4'0,"0"1,0 0,0 0,0 0,-1 0,2 1,-1-1,0 1,0 0,0 1,1-1,-1 0,-4 6,-41 43,42-43,-32 37,3 3,1 0,-35 68,54-85,1 1,1 1,2 0,2 1,1 0,-9 67,16-86,2 1,-1-1,2 1,0-1,1 1,5 20,-5-29,0-1,0 1,1-1,0 0,0 0,0 0,1 0,0-1,0 1,0-1,0 0,1 0,0-1,0 1,1-1,-1 0,7 3,8 1,-1 0,1-2,1 0,-1-1,1-1,0-1,0-1,0-1,0-1,0 0,0-2,0 0,0-2,0 0,-1-1,31-13,-39 13,-1-1,0-1,0 0,-1 0,0-1,0 0,-1-1,0 0,-1-1,9-12,-14 18,-1 0,1 0,-1-1,0 1,0-1,0 0,-1 1,0-1,0 0,0 0,0 0,-1 0,0 0,0 1,0-1,-1 0,1 0,-1 0,0 0,-1 0,1 1,-1-1,0 1,0-1,0 1,-1-1,0 1,-5-6,-1 0,-1 0,0 0,0 1,-1 1,0 0,-1 0,0 1,0 1,0 0,-21-7,-1 3,0 0,-68-8,90 16,0 1,0 0,-1 1,1 0,0 1,0 0,0 1,0 0,0 1,1 1,-1-1,1 2,0 0,0 0,0 1,1 0,-17 14,-21 24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4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8,'0'-7,"0"18,0 20,0 25,0 23,0 18,0 12,0 1,-13 2,-5-12,-5-9,-19-7,-3-18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6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1 720,'5'-1,"0"1,0-2,0 1,0 0,0-1,0 0,7-4,28-10,27 3,118-9,75 13,-186 7,584-3,-621 4,0-1,39-8,-57 4,-21 1,-31 5,13 5,0 0,0 2,1 0,0 1,0 1,1 1,0 1,-26 20,29-20,1 0,1 1,0 1,0 0,1 1,1 0,1 1,0 0,0 1,-6 17,14-30,1 0,0 0,0 0,0 0,0 0,0 0,1 0,-1 1,1-1,0 0,0 0,0 0,0 1,1-1,-1 0,1 0,0 0,0 0,0 0,0 0,1 0,-1 0,1 0,-1-1,1 1,0 0,0-1,1 0,-1 1,0-1,1 0,-1 0,1 0,0-1,-1 1,1-1,0 1,0-1,6 2,2 0,1 0,-1 0,1-1,0-1,0 0,0 0,0-1,0-1,18-3,10-5,-25 5,0 0,0 2,23-2,-34 3,0 2,1-1,-1 0,0 1,0 0,0 0,0 0,0 0,0 1,0-1,0 1,-1 0,1 0,0 1,-1-1,0 1,5 3,2 5,-9-9,0 0,0 0,0-1,1 1,-1 0,0-1,1 1,-1-1,1 0,0 0,0 1,-1-1,1 0,0 0,0-1,0 1,0 0,0-1,0 1,0-1,0 1,0-1,0 0,0 0,1 0,-1 0,0-1,0 1,0 0,0-1,0 1,3-3,25-11,-1-1,0-2,44-34,-36 24,52-28,-77 48,1 1,1 1,-1 0,1 0,0 1,0 1,0 1,19-2,-28 4,0 0,0 0,1 1,-1 0,0 0,0 0,0 0,0 1,0 0,0 0,0 0,-1 1,1 0,-1-1,0 2,0-1,0 0,0 1,0 0,-1 0,5 6,-4-4,-1 0,1 0,-1 1,0-1,-1 1,1 0,-1 0,-1 0,1 0,-1 0,-1 0,1 0,-1 1,0-1,-2 10,1-13,0 1,-1 0,1-1,-1 1,0-1,0 1,-1-1,1 0,-1 0,-5 6,7-8,-1-1,1 1,0-1,-1 1,0-1,1 1,-1-1,0 0,1 0,-1 0,0 0,0 0,0-1,0 1,0 0,0-1,0 0,0 1,0-1,-1 0,1 0,0 0,0 0,0 0,-2-1,3 0,0 1,0 0,0-1,1 1,-1-1,0 1,0-1,1 0,-1 1,0-1,1 0,-1 1,1-1,-1 0,1 0,-1 0,1 1,-1-1,1 0,0 0,-1 0,1 0,0 0,0 0,0 0,0 0,0 1,0-1,0 0,0 0,0 0,0 0,0 0,1 0,-1 0,0 0,1 0,0 0,22-42,12 0,1 2,3 1,1 3,54-41,-27 23,-43 34,85-68,-5-6,112-131,-203 211,-1 0,-1-2,0 1,-1-1,-1-1,-1 0,0 0,-1-1,-2 0,1 0,-2 0,2-23,-55 238,18-58,7 1,5 1,-1 208,20-348,0 1,0-1,0 1,0-1,0 0,0 1,0-1,0 1,0-1,0 1,0-1,0 0,0 1,0-1,0 0,1 1,-1-1,0 1,0-1,0 0,1 1,-1-1,0 0,0 1,1-1,-1 0,0 0,1 1,-1-1,0 0,1 0,-1 0,0 1,1-1,-1 0,1 0,-1 0,0 0,1 0,-1 0,1 0,-1 0,0 0,1 0,-1 0,1 0,-1 0,0 0,1 0,-1 0,1 0,-1 0,0-1,1 1,-1 0,0 0,1 0,-1-1,0 1,1 0,-1-1,0 1,1 0,-1 0,0-1,0 1,0-1,1 1,-1-1,35-36,-14 14,35-25,3 1,97-58,-61 43,76-51,-145 85,-24 18,-19 16,4 2,1 0,0 2,1-1,0 1,0 1,-9 12,-59 82,46-59,15-22,2 1,1 0,-13 29,23-44,1 0,0 1,1-1,0 1,1 0,0 0,0 0,1 0,1 0,0 0,2 14,-2-21,1-1,0 0,0 1,0-1,0 0,1 0,0 0,-1 0,1 0,0-1,0 1,0 0,1-1,-1 1,1-1,4 3,-1-1,0-1,-1 0,2 0,-1-1,0 0,0 0,1 0,7 0,5 0,0-1,0-1,0 0,0-2,21-3,-6-3,0-1,0-2,-1-1,0-2,-1-1,0-2,-2-1,42-31,3-10,126-131,-191 180,-1 0,0-1,-1 0,0-1,0 0,-1 0,-1-1,5-13,-9 22,-1 0,0-1,0 1,0 0,0 0,-1 0,0-1,1 1,-2 0,1-1,0 1,-1 0,0 0,0 0,0 0,-1 0,1 0,-1 0,0 0,0 0,0 0,-1 1,1 0,-1-1,0 1,0 0,0 0,0 0,-1 1,-4-4,5 4,0-1,-1 1,1-1,-1 1,0 1,1-1,-1 0,0 1,0 0,0 0,0 0,0 0,-1 1,1-1,0 1,0 0,0 1,0-1,0 1,-1-1,1 1,0 1,0-1,1 0,-1 1,0 0,0 0,1 0,-1 0,1 1,0-1,-1 1,1 0,1 0,-1 0,0 0,1 0,-1 1,1-1,0 1,0 0,-1 4,-3 8,0 0,2 1,0 0,0-1,2 1,0 0,2 35,4 6,12 60,3 26,-8-35,-2-68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5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1,'44'-1,"47"2,-83-1,-1 1,0 0,0 1,1 0,-1 0,0 0,0 1,-1 0,10 6,-13-8,-1 1,0 0,0-1,0 1,0 0,0 0,0 1,0-1,-1 0,1 0,-1 1,0-1,1 1,-1-1,0 1,-1 0,1-1,0 1,0 5,-1-2,-1-1,1 0,-1 0,0 1,0-1,-1 0,0 0,1 0,-6 9,-5 6,-1-1,-1 0,-28 30,34-41,-179 189,186-196,-1 0,1 1,0-1,0 0,-1 1,1-1,0 1,0-1,1 1,-1-1,0 1,1 0,-1-1,0 1,1 0,0 0,-1-1,1 1,0 0,0 0,0 1,1-2,0 0,0 0,0 0,0 0,-1-1,1 1,0 0,1-1,-1 1,0-1,0 1,0-1,0 1,0-1,0 0,1 0,-1 1,0-1,0 0,0 0,1 0,1-1,14 0,0-1,0-1,18-5,-31 7,152-41,146-32,-241 64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6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9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0,'48'3,"-1"1,62 15,26 2,912 15,-843-37,83 0,1001 29,-1139-16,423 25,-506-35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59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1,'-30'-1,"1"2,-1 2,-56 11,70-9,1 0,-1 1,1 0,1 2,-1-1,1 2,0 0,-22 20,14-11,2 2,0 1,1 0,1 1,1 1,-18 33,30-47,0 1,1 0,0 0,0 0,1 0,0 1,1-1,0 1,1-1,0 1,1 0,0 0,0-1,1 1,1 0,0-1,0 1,1-1,1 0,4 11,-4-14,0 0,1 0,0-1,0 0,0 0,1 0,0 0,0-1,0 0,1-1,0 1,0-1,0 0,0-1,1 0,-1 0,12 3,13 1,1 0,62 3,-88-9,228 6,-208-8,1-2,-1 0,1-2,-1-1,-1-1,39-15,-1-13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0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713 0,'11'1,"-1"0,0 1,1 0,-1 1,0 0,0 0,-1 1,1 1,-1-1,0 2,0-1,0 1,-1 0,0 1,0 0,10 11,-4-2,0 1,-1 0,-1 1,-1 0,0 1,-1 0,7 22,-7-13,-1 1,-1 0,-2 0,-1 1,-2 0,0 0,-4 59,-1-67,-1 0,-1-1,-1 1,0-1,-2 0,-1 0,0-1,-1 0,-2 0,0-1,-22 28,3-12,-2-1,-2-2,-1-1,-1-2,-2-1,-80 44,25-25,-2-4,-104 31,178-66,0-1,-1 0,0-2,0-1,-36 2,56-6,-1 0,1 0,0 0,-1 0,1-1,-1 1,1-1,0 0,0 1,-1-1,1 0,0 0,0-1,-4-2,5 3,1 0,-1 0,0 0,1-1,-1 1,1 0,-1-1,1 1,0 0,-1-1,1 1,0-1,0 1,0 0,0-1,0 1,0-1,1 1,-1 0,0-1,1 1,-1 0,1-1,-1 1,1 0,0 0,1-3,5-7,0 0,1 0,13-14,40-38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0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0,'-3'41,"-1"0,-2-1,-14 51,-8 52,24-105,1 0,3 1,0-1,3 0,1 0,2 0,2 0,17 50,-19-70,0 1,2-2,0 1,1-1,1 0,1-1,0 0,1-1,0 0,2-1,0-1,0 0,1 0,0-2,1 0,1 0,0-2,24 11,-33-17,0 0,1-1,-1 0,1 0,0-1,-1 0,1 0,0-1,-1-1,1 1,0-1,-1 0,10-4,-12 4,-1-1,0-1,0 1,0-1,-1 0,1 0,-1 0,1-1,-1 1,0-1,0 0,-1 0,1-1,-1 1,0-1,0 0,0 0,-1 0,0 0,0 0,2-7,7-44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1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0,'6'0,"16"0,24 0,24 0,27 0,23 7,18 2,6 0,-22-2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1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1,'0'20,"0"20,0 23,0 20,0 17,0 18,0 8,13 3,5 0,-1-3,10-9,0-18,-4-13,1-20,-4-36,-6-35,-4-37,-5-12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1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38,'0'-1,"0"-1,1 1,-1 0,1-1,-1 1,1 0,0-1,0 1,0 0,-1 0,1 0,0 0,0 0,1 0,-1 0,0 0,0 0,0 0,1 0,-1 1,0-1,1 1,-1-1,0 1,1-1,-1 1,3 0,46-8,-44 8,10-2,1 1,0 1,-1 0,1 1,-1 1,1 1,-1 0,27 10,-35-10,-1 0,0 1,0 0,-1 0,1 1,-1 0,0 0,0 0,0 1,-1 0,0 0,0 0,-1 0,1 1,-1 0,-1 0,1 0,-1 0,-1 1,3 10,-3-13,-1 0,0 1,0-1,-1 0,0 1,0-1,0 1,0-1,-1 0,0 1,0-1,-1 0,1 0,-1 1,0-1,-3 5,0-2,0-2,0 1,-1 0,1-1,-1 0,-1-1,1 1,-1-1,-11 6,-5 1,0 0,-1-2,-1-1,0-1,-41 7,39-9,1-2,-50 1,64-6,1 1,-1-1,0-1,1 0,0-1,0 0,0-1,-20-9,-23-22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2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1,'14'0,"16"0,18 0,13 0,10 0,6 0,3 0,-5 0,-15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2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24,'-7'0,"5"0,15 0,33 0,35 0,23 0,15 0,6 0,-5 0,-22-6,-22-3,-23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6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510 0,'-13'0,"-18"14,-4 17,-9 17,-10 20,4 12,-3 5,7 2,6 0,9-9,-3-18,3-12,8-20,8-36,6-16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2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1,'25'0,"0"2,0 1,0 0,0 2,0 1,-1 1,0 1,0 2,-1 0,0 1,-1 1,0 1,-1 1,-1 1,0 1,-1 1,0 0,25 33,-6-3,-2 2,-3 2,-1 1,-3 2,-2 0,-3 2,21 68,-41-111,-1-1,0 1,-1 0,0 0,-1 0,0 0,-1 0,-1 0,0 0,-1 0,-4 18,3-21,-1 0,-1-1,1 1,-2-1,1 0,-1 0,0 0,-1-1,0 0,-1 0,1-1,-2 0,1 0,-12 6,-12 6,-1-2,0-1,-2-2,1-1,-2-2,0-1,0-2,-61 5,34-7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3.3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1,'0'20,"0"20,0 16,0 19,-7 10,-1 3,-1 1,3-2,1-2,2-3,-12-15,-10-19,-1-24,4-17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3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1 122,'0'-1,"0"1,0-1,1 0,-1 0,0 1,1-1,-1 0,0 0,1 1,-1-1,1 0,-1 1,1-1,0 1,-1-1,1 0,-1 1,1-1,0 1,-1 0,1-1,0 1,0 0,-1-1,2 1,27-8,-16 5,121-27,1 6,2 5,164 0,-281 18,8-1,-1 2,1 1,49 7,-72-7,0 0,0 0,0 0,0 1,0-1,0 1,-1 0,1 1,-1-1,1 1,-1 0,0 0,0 0,0 1,-1-1,1 1,-1 0,0 0,0 0,0 1,-1-1,1 0,-1 1,0 0,0 0,2 9,-4 0,1 1,-2-1,0 0,-1 1,0-1,-1 0,-1 0,-5 15,2-7,2 0,-5 32,9-48,1 0,0 0,0 0,0 0,1 0,0 0,0 0,1 0,-1 0,1 0,1-1,-1 1,6 8,-5-10,1 0,0 0,0 0,0 0,0-1,1 1,-1-1,1 0,0-1,0 1,0-1,0 0,0 0,1-1,-1 1,0-1,1 0,-1-1,1 1,8-1,-9 0,0 0,0-1,0 1,0-1,0 0,0 0,0-1,-1 1,1-1,-1 0,1 0,-1-1,1 1,-1-1,0 0,0 0,-1 0,1-1,-1 1,1-1,-1 0,5-8,-5 6,-1 0,1 0,-1 0,0 0,-1-1,1 1,-1-1,-1 1,1-1,-1 0,0 1,-1-1,1 1,-1-1,0 1,-1-1,0 1,0 0,0 0,-1 0,0 0,-5-7,0 0,-1 2,-1-1,0 2,0-1,-1 1,-1 1,0 0,-24-14,-16-5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4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1,'0'6,"0"17,0 16,0 22,0 21,0 9,0 3,0-1,0-4,0-10,-20-18,-20-20,-3-17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4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1,'20'0,"34"0,33 0,42 0,26 0,13 0,-2 0,-16 0,-27 0,-21 0,-21 0,-25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5.6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451 558,'-1'-1,"1"0,0 0,-1-1,1 1,-1 0,1 0,-1 0,1 0,-1 0,0 0,0 0,1 0,-1 0,0 0,0 1,0-1,0 0,0 0,0 1,0-1,0 1,0-1,0 1,-1-1,1 1,0 0,-2-1,-36-5,25 7,1 0,0 0,-1 1,1 1,0 0,1 1,-1 0,0 1,1 1,0 0,0 0,-18 15,6-3,0 0,2 1,1 2,-34 40,46-49,1-1,1 1,0 0,0 0,-5 17,10-26,1 1,0-1,1 1,-1-1,0 1,1 0,0-1,0 1,0 0,1 6,0-8,0 0,-1 0,1 0,0 0,0-1,0 1,0 0,0-1,1 1,-1-1,0 0,1 1,-1-1,1 0,-1 0,1 0,0 0,-1 0,1 0,0 0,3 1,0-1,0 0,0 0,0 0,0-1,0 0,1 0,-1 0,0-1,0 1,0-1,0 0,6-3,60-26,-48 20,20-13,-1-1,49-37,-86 57,1 1,-1-1,1 1,0 0,0 0,12-3,-17 5,0 1,0 0,0 0,0 0,0 0,0 0,0 0,0 0,0 0,0 0,0 1,0-1,0 0,0 1,0-1,0 1,0-1,-1 1,3 0,-2 1,0-1,0 1,0 0,0-1,0 1,0 0,0-1,-1 1,1 0,0 0,-1 0,0 0,1 0,-1 2,1 10,1 0,1 0,0-1,1 1,0-1,1 0,13 25,-16-35,0 1,0-1,1 0,0 0,-1 0,1 0,0-1,0 1,1-1,-1 1,0-1,1 0,0-1,-1 1,1 0,0-1,0 0,0 0,0 0,0-1,0 1,0-1,0 0,0 0,0 0,0-1,0 1,0-1,0 0,-1 0,1 0,0-1,4-1,5-4,0 0,-1 0,1-1,-1 0,-1-1,0-1,0 0,-1 0,0-1,10-15,13-21,34-63,-56 90,25-43,-3-3,29-81,-52 117,0-1,-2 0,-2-1,0 0,-3 0,0 0,-3-45,-9 33,0 31,8 14,1-1,-1 0,0 0,1 1,-1-1,0 0,1 1,-1-1,1 1,-1-1,0 1,1-1,-1 1,1-1,0 1,-1 0,1-1,-1 1,1 0,0-1,0 1,-1 0,1-1,0 1,0 1,-11 26,3 0,0 0,2 1,-5 45,0 126,9-142,0 11,-3 38,10 122,8-167,4-17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6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9,'0'-7,"0"5,0 16,0 25,0 26,0 16,0 6,0 3,13-2,5-8,-1-5,-4-15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6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1 195,'0'-13,"20"-12,26-1,26 4,27-8,16 2,2 4,-11 8,-12 6,-21 17,-23 22,-7 13,-10 4,-12 16,-8 10,-7-1,2-18,0-19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7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7,'0'-6,"6"10,16 12,4 16,-2 16,-6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07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0,'7'1,"-1"0,1 1,-1-1,1 1,-1 1,0-1,0 1,0 0,0 0,-1 1,1-1,-1 1,0 1,0-1,0 1,0-1,-1 2,0-1,0 0,0 1,-1-1,3 8,6 9,-2 0,0 1,-1 0,8 39,-1 23,-16-85,0 0,0 0,0 1,0-1,0 0,0 0,0 1,0-1,0 0,0 0,1 1,-1-1,0 0,0 0,0 1,0-1,0 0,1 0,-1 0,0 1,0-1,0 0,1 0,-1 0,0 0,0 1,0-1,1 0,-1 0,0 0,0 0,1 0,-1 0,0 0,0 0,1 0,-1 0,0 0,13-7,19-27,-14 13,-6 10,0 0,1 1,0 0,1 2,-1-1,2 1,-1 1,1 1,26-8,-33 12,0 0,0 1,1 1,-1-1,1 1,-1 1,0-1,1 1,-1 1,0 0,0 0,0 1,0-1,0 2,-1-1,1 1,-1 0,0 1,0 0,9 8,0 1,-2 1,1 0,-2 2,0-1,-1 2,14 25,-8-7,-1 1,15 52,-32-89,0-1,0 1,0 0,0 0,1 0,-1 0,0 0,0 0,0 0,0 0,0 0,0 0,1 0,-1-1,0 1,0 0,0 0,0 0,0 0,0 0,1 0,-1 0,0 0,0 0,0 0,0 0,0 0,1 0,-1 0,0 1,0-1,0 0,0 0,0 0,0 0,0 0,1 0,-1 0,2-31,-4-44,3 61,0 1,0-1,2 1,-1-1,2 1,0 0,0 0,1 1,1-1,0 1,0 1,1-1,1 1,0 0,1 0,0 1,11-10,-10 10,1 1,0 0,0 1,1 0,0 1,0 0,1 1,0 0,0 1,1 1,-1 0,1 1,0 0,-1 1,1 0,22 1,-29 2,-1 0,1 0,-1 1,0 0,0 0,0 0,0 1,0 0,0 0,-1 0,1 1,8 8,4 4,-1 1,17 24,3 2,-21-27,1-1,1-1,0-1,1 0,1-1,0-2,0 0,1 0,0-2,1-1,-1-1,1 0,1-2,-1-1,33 2,-34-4,0-1,0-1,0-1,0-1,-1 0,1-2,-1 0,0-1,0-1,-1-1,0-1,0-1,-1 0,0-1,-1-1,28-26,-36 29,0-1,-1-1,0 1,-1-2,0 1,0-1,-1 0,7-21,-12 29,1 0,-1 0,0 0,0 0,0-1,-1 1,0 0,1 0,-2 0,1-1,0 1,-1 0,0 0,0 0,0 0,0 0,-1 0,1 0,-1 0,0 0,0 1,-1-1,1 1,-1 0,1-1,-1 1,0 0,0 1,-1-1,-3-2,2 2,0-1,0 2,-1-1,1 1,-1-1,1 1,-1 1,0-1,1 1,-1 0,0 1,0-1,0 1,0 0,0 1,0-1,0 1,0 0,1 1,-1-1,0 1,1 0,-1 1,1-1,0 1,0 0,-9 7,8-4,-1 0,1 1,0-1,1 1,-1 1,2-1,-1 1,1-1,0 1,0 1,1-1,0 0,1 1,0 0,0-1,1 1,0 0,0 12,2-14,0 1,0-1,1 0,0 1,0-1,0 0,1 0,0 0,1-1,-1 1,1-1,1 0,-1 0,1 0,0 0,0-1,1 0,0 0,0-1,0 1,0-1,0-1,9 5,10 4,0-2,0 0,1-2,0 0,33 4,15 0,0-4,0-3,125-7,-145-2,0-3,-1-2,0-3,0-2,87-35,-2-18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7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84,'0'-4,"1"1,-1-1,1 1,-1-1,1 1,0-1,1 1,-1 0,0 0,1-1,0 1,0 0,0 0,0 1,0-1,0 0,1 1,-1-1,1 1,0 0,0 0,0 0,0 0,0 1,0-1,0 1,1-1,-1 1,1 0,6 0,-4-1,1 1,-1 0,0 1,1 0,-1 0,1 0,-1 1,1 0,-1 0,0 0,1 1,-1 0,0 0,0 1,-1 0,9 4,-7 0,1 0,-1 0,-1 0,1 1,-1 0,-1 0,1 1,-1-1,-1 1,0 0,0 1,3 11,-2-2,0 0,-2 0,0 0,-1 1,-1 25,-2-38,0 0,0 0,-1 0,1 0,-2-1,1 1,-1 0,0-1,0 0,-1 0,1 0,-2 0,1 0,0-1,-1 0,0 0,0 0,-1 0,0-1,1 0,-1 0,-1-1,1 1,0-1,-1-1,1 1,-10 1,8-1,0-1,0 0,0-1,0 0,0 0,0 0,0-1,-1 0,1-1,0 0,0 0,0-1,0 0,0 0,0-1,1 0,-1 0,1-1,0 0,0 0,0-1,0 0,-5-6,-17-24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7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1,'7'13,"8"25,16 25,15 23,6 9,-5-5,10-17,7-8,0-15,-10-9,-2-13,-10-9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2:20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1331 121,'1'0,"0"0,1-1,-1 1,1 0,-1-1,0 0,0 1,1-1,-1 1,0-1,0 0,0 0,0 0,0 0,0 0,0 0,0 0,0 0,0 0,0 0,-1-1,1 1,0 0,-1 0,1-1,-1 1,1 0,-1-1,0 1,0-1,0 1,0 0,0-1,0 1,0-1,0-1,0 0,0 1,0-1,-1 0,1 0,-1 1,1-1,-1 0,0 1,0-1,0 0,0 1,-1 0,1-1,-1 1,1 0,-1-1,0 1,-3-3,-5 0,-1 0,1 1,-1 0,0 1,0 0,0 1,0 0,0 1,-1 0,1 0,-22 3,11 0,0 1,0 1,0 1,1 1,-25 10,28-7,1 0,-1 0,2 2,-1 0,2 1,-1 1,2 0,-1 1,2 0,0 1,1 1,0 0,-17 34,17-25,1 0,1 0,1 2,1-1,2 1,1 0,1 0,1 0,0 42,10 108,-1-48,-14 174,6-284,-1 0,-1 0,-1-1,0 0,-1 0,-1 0,-1 0,0-1,-2-1,0 1,-17 21,8-17,0-1,0-2,-2 0,-1 0,0-2,-1-1,-35 17,36-20,-144 67,151-73,0-1,0-1,-1 0,0 0,1-2,-1 0,0-1,0 0,-17-3,29 2,0 0,1-1,-1 0,1 0,-1 0,1 0,0 0,-1-1,1 1,0-1,0 0,0 0,0 0,0-1,1 1,-1-1,1 1,-1-1,1 0,0 0,0 0,0 0,1 0,-1-1,1 1,-1 0,1-1,0 1,1-1,-1 1,0-5,1 1,0 0,0 0,0 0,1 0,0 0,1 1,0-1,0 0,0 0,1 1,-1-1,2 1,-1 0,8-11,-3 9,0 1,0-1,0 1,1 1,0 0,0 0,0 0,1 1,0 1,0 0,1 0,-1 1,1 0,-1 1,1 0,0 0,0 2,19 0,-13 0,0 1,0 1,0 0,0 2,-1 0,1 0,-1 2,0 0,-1 1,1 0,19 14,-23-12,0 1,0 1,-1 0,-1 0,0 1,-1 0,0 1,-1 0,13 26,-1 8,22 82,-9-23,-19-57,-2 0,-2 1,-2 0,-3 1,-2 0,-2 0,-8 80,-5-43,-43 163,3-84,29-102,-21 100,20-7,8 2,4 229,11-304,-1-49,1 1,2 0,11 65,-8-90,0 1,1-1,0 0,1-1,0 1,1-1,0 0,0-1,2 0,-1 0,1-1,0 0,1 0,11 7,1-1,0-1,1-1,0-1,1-1,0-1,26 7,1-4,0-2,1-3,1-1,-1-3,1-2,0-3,61-8,-45-1,0-2,-1-4,0-2,116-50,5-22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4:32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9:46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0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0 146,'1'190,"-1"-185,1 0,-1 0,1 1,0-1,1 0,-1 0,1 0,0-1,4 9,-5-11,1 0,0 0,-1 0,1-1,0 1,0 0,0-1,0 0,0 1,0-1,1 0,-1 0,0 0,1 0,-1-1,1 1,-1-1,0 1,1-1,-1 0,1 0,-1 0,5-1,16-3,0-1,0-1,0-1,-1-1,0-1,40-22,0 0,71-30,172-108,-208 105,-69 43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0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1,'-2'93,"0"-32,8 85,-6-140,1 0,0 0,1 0,-1 0,1 0,0-1,1 1,-1-1,1 1,0-1,1 0,-1 0,1 0,0-1,0 0,0 1,1-1,-1 0,1-1,0 1,0-1,1 0,-1-1,0 1,1-1,0 0,-1 0,1-1,0 1,0-1,0-1,7 1,18-1,0-1,0-1,0-2,0-1,0-2,-1-1,32-13,199-93,-258 113,64-32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57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79,'0'-2,"0"1,0-1,0 0,0 1,0-1,1 0,-1 1,0-1,1 1,0-1,-1 1,1-1,0 1,0-1,0 1,0 0,0-1,0 1,1-1,2-1,-1 1,1 0,-1 0,1 1,0-1,0 1,0 0,4-1,48-9,1 3,1 2,87 2,-65 3,623 0,-29 1,-679 0,0 0,-1 0,1 1,0 0,-1 0,1 1,0-1,0 1,0 0,0 1,0-1,1 1,-1 0,1 0,0 0,-6 6,5-3,-1 1,1 0,1 0,-1 0,1 0,1 1,-1 0,1 0,-3 13,-1 14,2 1,2 0,1 0,2 36,1-44,-1 46,-3 1,-20 116,1-52,7 1,3 219,10-299,-13 82,-3 29,17 469,1-623,0-19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58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1 142,'668'0,"-632"-2,0-2,-1-1,1-2,43-15,-41 11,1 1,1 2,46-3,415 10,-234 4,-234-2,-12 0,-1-2,27-2,-41 2,-1 0,0 0,0 0,0-1,0 0,0 0,0 0,0-1,-1 1,1-1,-1 0,0-1,7-5,8-16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59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73,'0'-54,"0"36,0 30,0 2126,0-2111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1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27 236,'-1'0,"-1"-1,1 1,-1-1,1 1,0-1,-1 0,1 0,0 0,-1 1,1-1,0 0,0-1,0 1,0 0,0 0,0 0,0 0,1-1,-1 1,0 0,1-1,-1 1,1-1,-1 1,1-1,0 1,0-1,-1 1,1-1,0 1,0-1,1-1,-2-3,1 1,0 0,1-1,-1 1,1 0,0-1,0 1,2-6,1 6,-1 1,0 0,1-1,0 1,0 0,0 1,0-1,1 1,0 0,-1 0,1 0,0 1,0 0,0-1,1 2,-1-1,1 1,7-2,15-1,-1 1,39 0,-50 3,350-16,123-2,-401 19,-46 2,1-3,0-1,-1-3,45-9,-56 5,-17 3,0 1,0 1,22-2,-32 4,-1 1,1 0,-1 0,1 1,0-1,-1 1,1 0,-1 0,1 0,-1 0,0 0,1 1,-1-1,0 1,0 0,0 0,0 0,-1 1,4 2,3 7,-1 0,0 0,0 1,-1 0,-1 0,0 0,-1 1,-1 0,5 23,0 15,4 68,-9 360,-9-235,3-180,-15 79,-3 47,1-8,0-15,17-130,-1-1,-2 1,-18 68,17-84,-7 19,-10 67,21-99,1 1,0 0,0 0,1-1,1 1,0 0,0 0,1-1,0 1,0 0,1-1,8 17,-7-21,0 1,0-1,1 0,0-1,0 1,0-1,0 0,1 0,-1-1,1 1,0-1,0-1,0 1,1-1,-1 0,1 0,-1-1,1 0,-1 0,8 0,15 0,-1-1,1-1,33-6,392-29,-110 17,-17 1,253 19,-569-1,29-3,-39 2,0 1,0 0,1-1,-1 1,0-1,0 1,0-1,0 0,0 1,-1-1,1 0,0 0,0 1,0-1,-1 0,1 0,0 0,-1 0,1 0,-1 0,1 0,-1 0,1 0,-1-1,0 1,0 0,1 0,-1 0,0-2,-2-22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0,'0'1048,"-21"-698,1-34,22-74,-4 126,-4-326,-2-9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7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98,'7'0,"8"0,16 0,15-14,7-3,7 0,14 3,1 5,-6 3,-8 2,-14-3,-16-2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4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45,'0'-1,"0"0,0 0,1 0,-1 0,1 0,-1 0,0 0,1 0,0 0,-1 0,1 0,0 0,-1 0,1 1,0-1,0 0,0 0,-1 1,1-1,0 1,0-1,0 1,0-1,0 1,0-1,2 1,33-8,-29 7,84-8,0 4,110 7,-62 1,517-2,-651-1,9-1,0 1,-1 1,1 1,23 4,-33-5,0 1,0-1,-1 1,1 0,0 0,-1 0,0 0,1 1,-1-1,0 1,0 0,0 0,-1 0,1 0,-1 1,0-1,1 1,-2-1,1 1,2 5,1 8,0-1,-1 1,-1 0,-1 1,1 28,-10 93,2-57,4 189,-4 64,-16-160,3-38,4-14,-10 148,20-220,-13 60,10-79,2 1,1 0,1 0,2 0,4 43,-2-72,0 1,1 0,-1 0,1-1,0 1,0 0,1-1,-1 0,1 0,0 0,0 0,0 0,1 0,-1-1,1 0,0 1,0-1,0-1,0 1,0-1,1 1,-1-1,1-1,0 1,-1 0,1-1,8 1,14 2,-1-1,1-1,52-4,-50 1,129-5,162-27,-126 8,394 1,-548 24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5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3,'-2'-3,"-2"10,-5 14,-1 38,2 0,3 1,4 85,0-13,-16 211,-4 123,14-354,-27 142,-2 20,32-222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6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1 120,'6'-5,"1"1,0 0,0 1,1 0,-1 0,1 0,-1 1,1 0,0 0,0 1,0 0,0 1,12 0,24-4,102-19,24-4,190-5,-17 32,-147 2,-185-2,-1 0,1 0,-1 1,1 1,-1-1,0 2,15 4,-21-5,0 0,-1 1,1-1,-1 1,0-1,1 1,-2 0,1 0,0 0,0 1,-1-1,0 1,0-1,0 1,0 0,0 0,-1 0,1 0,-1 0,0 0,0 8,4 38,-2 1,-2-1,-7 54,0 12,5 436,-1-520,-2 1,-1-1,-2 0,-14 42,-2 10,14-45,-32 174,33-169,-1-1,-2 0,-21 52,18-60,3 0,0 1,3 0,1 0,-3 45,9-77,1 0,1 1,-1-1,0 0,1 0,0 0,0 1,0-1,1 0,0-1,-1 1,1 0,0 0,1-1,-1 1,6 5,-4-5,1 0,0 0,0-1,0 0,1 1,-1-2,1 1,0-1,-1 0,10 2,12 1,1-1,-1-2,1-1,34-2,-35 0,467-24,-29 2,-420 22,76-4,-110 4,-1 0,0-1,0-1,0 1,0-2,0 1,-1-1,16-10,-2-9,-14 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7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1,'0'33,"0"25,-1 0,-12 68,-53 514,57-458,-50 280,-22-20,77-415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09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81,'4'-1,"1"0,0 0,0 0,0-1,-1 0,1 0,-1 0,5-3,23-9,16 2,1 1,88-6,105 9,-192 7,462 1,-401 1,-102-1,0 0,0 0,0 1,0 0,-1 1,1 0,0 1,15 6,-18-5,0 0,0 0,-1 0,1 1,-1 0,0 0,-1 0,1 1,-1 0,0-1,5 12,3 6,-2 0,-1 1,-1 0,-1 1,-1 0,-1 0,3 44,-8 187,-4-151,4-95,-18 335,-3-34,15-165,-12 22,-1 37,19-43,0-155,-2 20,2-26,0 0,0-1,-1 1,1-1,0 1,-1 0,1-1,0 1,-1-1,1 1,-1-1,1 1,0-1,-1 1,1-1,-1 0,0 1,1-1,-1 0,1 1,-1-1,1 0,-1 0,0 0,1 1,-1-1,0 0,1 0,-1 0,0 0,1 0,-1 0,0 0,0-1,-24-8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15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1 180,'-1'-10,"4"-31,-3 40,0 1,1-1,-1 1,0 0,0-1,0 1,0 0,1-1,-1 1,0 0,0-1,1 1,-1 0,0-1,0 1,1 0,-1 0,0-1,1 1,-1 0,1 0,-1-1,0 1,1 0,-1 0,1 0,-1 0,0 0,1 0,18 12,18 29,-2 2,58 92,-69-88,-19-35,1 0,0 0,1-1,0 0,16 19,-21-28,1 1,0-1,0 0,0 1,1-1,-1-1,1 1,-1 0,1-1,-1 0,1 0,0 0,0 0,-1 0,1-1,0 0,0 0,0 0,0 0,-1 0,1-1,0 0,0 0,6-2,9-4,0-1,0-1,0 0,-1-2,28-21,81-75,-92 75,10-12,-1-2,67-94,-80 106,-3 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17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41,'-1'-18,"5"40,18 55,3-1,4-2,66 124,-82-172,-6-12,-3-5,1 1,0-1,13 17,-16-24,-1 0,1 0,0 0,0 0,1 0,-1-1,0 1,0-1,1 0,-1 1,1-1,-1 0,1-1,-1 1,1 0,0-1,-1 1,1-1,0 0,4 0,1-1,0-1,-1 0,1 0,-1-1,1 0,-1 0,0-1,0 0,0 0,8-7,64-59,-55 48,224-233,-77 75,-151 162,-11 15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19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83,'2'21,"0"0,2-1,9 34,30 83,-20-68,-18-53,0 1,0 0,1-1,15 27,-19-39,-1-1,1 0,1 0,-1 0,0 0,1-1,-1 1,1-1,0 1,0-1,0 0,0 0,0 0,0 0,1-1,-1 1,0-1,1 0,0 0,-1 0,1-1,-1 1,7-1,-1-1,-1 0,1-1,-1 0,0 0,0-1,0 0,0 0,0-1,-1 0,9-6,10-9,32-30,-38 32,123-110,148-122,-277 237,0 2,1 0,20-10,-6 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21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71,'0'27,"2"88,-1-102,0-1,1 0,1 0,0 0,0 0,1-1,10 20,-12-28,0 0,0 0,1 0,-1 0,1 0,-1-1,1 1,0-1,0 1,1-1,-1 0,0-1,1 1,-1 0,1-1,-1 0,1 0,0 0,-1 0,1-1,0 1,0-1,0 0,-1 0,1 0,0-1,0 1,-1-1,1 0,0 0,-1 0,5-3,12-4,0-1,0-1,-1-1,23-17,-28 19,220-173,-126 94,-87 72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58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261 1,'-2'59,"-12"66,0-17,8-66,-2 1,-23 70,-5 22,-29 124,36-154,-23 153,52-256,-4 61,4-60,0-1,1 1,-1 0,0-1,1 1,-1 0,1-1,0 1,0-1,0 1,0-1,1 1,-1-1,1 0,-1 0,1 1,0-1,-1 0,5 2,9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8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0,'0'5,"-1"-1,0 0,-1 1,1-1,-1 0,0 0,0 0,-4 7,-7 14,0 14,2 1,2 0,2 0,2 1,1 0,3 66,1-103,0-1,0 1,1-1,0 1,-1-1,1 0,0 1,0-1,2 4,-2-7,-1 1,0-1,1 1,-1-1,1 1,-1-1,1 1,-1-1,1 1,-1-1,1 0,-1 1,1-1,-1 0,1 0,-1 1,1-1,0 0,-1 0,1 0,-1 0,1 0,0 0,-1 0,1 0,0 0,-1 0,1 0,-1 0,2-1,4-2,-1 0,1-1,-1 0,0 0,0 0,-1-1,1 1,5-8,21-27,-12 15,0 1,37-33,-51 52,-1 0,1 0,1 0,-1 1,0-1,1 1,0 1,0-1,0 1,0 0,0 0,0 1,0 0,1 0,-1 0,0 1,1 0,6 0,-8 2,-1-1,1 1,-1 0,1 1,-1-1,0 1,0-1,0 1,0 0,-1 1,1-1,-1 1,0 0,0-1,0 1,0 0,-1 1,0-1,1 0,2 10,0 0,-1 0,0 0,0 0,-2 1,2 26,-4-26,-1-1,0 0,-1 0,-1 1,0-1,-1-1,-1 1,0-1,-1 1,0-1,-1-1,0 1,-1-1,0-1,-1 1,-1-2,-15 16,11-14,0 0,-2 0,1-2,-1 0,0 0,-1-2,0 0,-1-1,0 0,0-2,0 0,-38 4,49-8,-1-2,0 1,0-1,1 0,-1-1,0 0,1 0,0 0,-1-1,1 0,0-1,1 0,-1 0,0 0,1-1,-11-9,14 10,-1 1,1-1,-1 1,1-1,0 0,1 0,-1-1,1 1,-1-1,1 1,1-1,-1 1,1-1,-1 0,1 0,1 0,-1 0,1 0,0 0,0 0,0 0,1 0,-1 0,1 1,0-1,4-9,16-15,5 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8:59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1,'1'118,"1"-5,-20 183,-9-31,21-233,-21 59,16-60,2 1,-6 34,4 80,-3 12,-9 109,23-297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0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1 178,'0'-3,"1"0,-1 0,1 0,0 0,0 0,0 0,0 0,0 1,1-1,-1 0,1 1,0-1,-1 1,1-1,1 1,-1 0,0 0,0 0,1 0,-1 0,1 0,0 1,0-1,-1 1,1 0,0 0,0 0,4-1,13-3,0 0,0 2,27-2,-14 1,414-30,5 35,-176 3,-250-4,1-1,0 0,0-3,0 0,-1-1,0-2,49-19,-50 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0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709 1,'-18'0,"-1"2,1 0,0 1,-1 1,2 1,-1 1,-29 13,-6 7,-53 37,-13 7,41-34,45-21,0 1,-43 28,72-42,1 1,0-1,0 0,0 1,0 0,1 0,-1 0,1 0,-1 0,1 0,-3 7,5-9,0 0,0 1,0-1,0 1,0-1,0 1,0-1,0 1,1-1,-1 0,1 1,-1-1,1 1,-1-1,1 0,0 0,0 1,0-1,-1 0,1 0,0 0,1 0,-1 0,0 0,0 0,0 0,0-1,1 1,-1 0,0-1,1 1,2 0,127 57,-77-36,65 37,-67-27,-1 3,82 74,-95-73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2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1,'7'0,"9"0,8 0,13 0,21 0,20 0,17 0,12 0,7 0,6 13,1 5,0-1,0-4,-15-3,-18-4,-24-3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2.5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19,'0'-1,"0"0,1 0,-1 0,1 0,-1 0,1 0,-1 0,1 0,0 1,0-1,-1 0,1 0,0 1,0-1,0 0,0 1,0-1,0 1,0-1,0 1,0-1,0 1,0 0,0-1,0 1,0 0,0 0,0 0,0 0,0 0,0 0,1 0,-1 0,0 1,0-1,2 1,51 9,-44-8,50 10,-14-4,1 1,84 32,-128-40,0 0,0 1,0-1,0 1,0-1,0 1,0 0,-1 0,1 0,-1 0,1 1,-1-1,0 1,0 0,0-1,0 1,-1 0,1 0,-1 0,1 0,-1 0,0 1,-1-1,1 0,0 0,-1 1,0-1,0 0,0 1,0-1,0 0,-1 1,1-1,-1 0,0 0,0 1,0-1,0 0,-1 0,-2 4,-5 10,-1-1,-1 0,-1 0,0-1,-21 20,-289 269,276-260,6-10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1,'0'13,"0"18,0 24,0 22,0 18,0 6,-6 12,-3 8,1-5,1-1,3 0,1-7,1-9,1-13,1-9,1-11,-1-30,0-20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6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1,'0'20,"2"32,-3-1,-2 1,-3-1,-16 74,-7-1,-20 212,39-250,-26 115,21-134,3 0,-5 111,18-99,0-69,-1-19,1-10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6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0 161,'101'0,"0"-4,134-23,55-17,-41 8,-112 14,230-6,-356 29,-18-1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7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749 104,'6'-33,"-5"32,0-1,0 0,0 1,-1-1,1 0,0 0,-1 0,0 0,1 1,-1-1,0 0,0 0,0 0,0 0,0 0,-1 0,1 1,0-1,-1 0,0 0,1 0,-1 1,0-1,0 0,0 1,0-1,0 1,0-1,0 1,-1-1,1 1,-1 0,1 0,-1 0,-1-2,-1 2,1-1,0 1,-1-1,1 1,-1 0,1 1,-1-1,0 1,1-1,-1 1,1 0,-1 0,0 1,1-1,-7 2,-55 22,39-13,-266 125,137-59,145-73,-7 4,1 0,0 1,0 1,-17 12,31-20,0 0,-1 0,1 0,0 0,0 0,0 0,0 0,0 1,1-1,-1 1,1-1,-1 1,1 0,0-1,0 1,0 0,1 0,-1 0,1 0,-1 0,1 0,0 0,0 0,0 0,1 0,-1-1,1 1,-1 0,1 0,0 0,0 0,1-1,0 4,14 15,0-1,2 0,0-2,1 0,1-1,41 28,-32-24,5 4,1-1,1-2,40 17,-22-16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8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0,'13'0,"25"0,12 0,10 0,10 0,11 0,20 0,18 0,17 0,4 0,-2 0,-10 0,-14 0,-20 0,-19 0,-9 0,-16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8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66,'1'-2,"-1"-1,0 0,1 0,0 0,-1 1,1-1,0 0,0 1,1-1,-1 1,1-1,-1 1,1 0,0-1,-1 1,1 0,0 0,1 0,-1 1,0-1,1 0,-1 1,0 0,1-1,0 1,-1 0,1 0,3 0,-1-1,0 1,0 0,-1 0,1 1,0-1,0 1,0 0,-1 1,1-1,0 1,0 0,0 0,-1 0,1 1,-1 0,7 3,-5-1,1 1,-1 0,0 0,-1 1,1 0,-1 0,0 0,-1 1,0-1,0 1,0 0,-1 0,0 0,0 1,-1-1,0 1,0 0,0 0,-1-1,-1 1,1 14,-2-7,0 1,-1-1,0 1,-1-1,-1 1,-1-1,0-1,0 1,-2-1,-9 17,-45 48,32-43,28-35,-1 0,1 0,0 1,0-1,-1 1,1-1,0 1,0 0,0-1,0 1,1 0,-1 0,0-1,1 1,-1 0,1 0,0 0,-1 0,1 0,0 0,0 0,0-1,1 1,-1 0,0 0,1 0,0 3,2-3,0 0,0 0,-1 0,1 0,0 0,0-1,1 0,-1 1,0-1,0 0,1 0,-1-1,1 1,-1-1,4 0,52 5,-1-3,1-2,-1-3,0-2,0-3,58-16,-41 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09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0,'13'0,"11"0,9 7,11 1,5 7,1 1,12 11,2 0,-3-3,-6-7,2 1,-9 10,-33 14,-46 7,-43 8,-43 14,-28 8,10-8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9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1,'1'49,"-3"0,-2 0,-12 60,-8 1,-17 67,-28 287,64-407,-2 99,7-136,1 0,1 0,1 0,0 0,9 25,-11-40,1 0,0 0,0 0,0 0,0 0,1-1,0 1,0-1,0 0,0 0,1 0,0 0,0-1,0 1,0-1,0 0,1 0,-1-1,1 1,0-1,0 0,-1 0,1-1,1 1,-1-1,0 0,0-1,0 1,1-1,-1 0,0 0,0-1,9-1,-3-1,0 0,0 0,0-1,-1-1,1 0,-1 0,0-1,0-1,-1 1,0-1,0-1,-1 0,0 0,10-13,-6 3,-2 1,0-1,0-1,11-35,-4-3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9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1 168,'0'-6,"6"-3,16 1,24-6,18 0,11-11,12-1,6 4,-14-1,-20 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50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0,'0'7,"0"8,0 16,0 15,0 13,0 17,0 8,0 4,0 0,-7-9,-2-4,0-8,9-16,4-29,2-19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50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80,'10'-8,"0"0,0 0,1 1,0 1,1 0,-1 1,1 0,0 0,1 1,-1 1,25-3,1 1,0 2,63 2,-92 2,0 0,-1 0,1 1,-1 0,1 1,-1 0,0 0,0 1,0-1,-1 2,1-1,-1 1,0 1,0-1,-1 1,0 0,0 0,9 13,-8-9,0 1,0 0,-1 1,-1-1,0 1,0 0,-2 1,1-1,-1 1,-1-1,1 26,-3-32,0-1,0 1,-1-1,0 0,0 0,0 1,-1-1,1 0,-1 0,-1 0,1 0,-1-1,0 1,0-1,0 1,0-1,-1 0,0 0,1 0,-2-1,1 0,0 1,-1-1,1-1,-1 1,0-1,0 0,-10 3,-9 2,-1-1,0-1,0-1,-42 0,65-3,-84 1,12-3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2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50 196,'-1'0,"-1"-1,1 0,0 1,-1-1,1 0,0 0,0 0,0 0,0 0,0 0,0 0,0 0,0 0,0 0,0-1,1 1,-1 0,0 0,1-1,-1 1,1-1,-1 1,1-1,0-1,-7-38,8 37,-1 0,0-1,1 1,0 0,0-1,1 1,-1 0,1 0,0 0,0 0,0 0,0 1,1-1,-1 1,7-7,-3 5,0 0,0 0,0 1,1 0,0 0,0 0,0 1,12-4,-8 3,0 1,0 1,1 0,-1 0,0 1,1 0,0 1,-1 1,1 0,-1 0,0 1,13 4,-18-3,0 0,-1 0,1 1,-1 0,0 0,0 0,0 1,-1-1,0 1,1 0,-2 0,1 1,-1-1,1 1,-2 0,1 0,0 0,-1 0,-1 0,1 1,1 8,-1-3,-1-1,1 1,-2 0,0 0,0 0,-1-1,-1 1,0 0,0-1,-1 1,-6 14,-1-8,-1 0,0-1,-2 0,1-1,-17 15,21-21,-1-1,1-1,-2 0,1 0,-1-1,-11 7,30-14,0 0,0 0,0 1,0 1,0-1,-1 1,1 1,0 0,-1 0,0 1,0-1,0 2,0-1,0 1,-1 1,0-1,0 1,-1 0,1 1,8 11,-8-9,0-1,-1 1,-1 0,1 1,-1-1,-1 1,0 0,0 0,-1 1,0-1,-1 1,0-1,0 1,-2 0,1 0,-1-1,-2 14,0-13,-1 0,-1-1,0 0,0 0,-1 0,0 0,-1-1,0 1,0-2,-1 1,0-1,-1 0,1 0,-2-1,1 0,-1 0,0-1,0 0,-15 6,12-6,-1-1,1 0,-1-1,0 0,0-1,-1 0,1-1,-1-1,1 0,-1-1,1 0,-1-1,1-1,-1 0,-17-5,27 6,1 0,0 0,0-1,-1 1,1-1,0 1,0-1,1 0,-1 0,0 0,1 0,-1-1,1 1,0-1,-1 1,1-1,1 0,-1 0,0 0,-2-6,3-17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3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423 0,'-2'4,"1"-1,-1 0,0-1,0 1,-1 0,1 0,0-1,-1 0,0 1,0-1,-5 3,-5 6,-20 18,17-16,0 1,1 0,1 1,-13 18,24-29,1-1,-1 1,1 0,0 1,0-1,0 0,1 0,-1 1,1-1,0 1,1-1,-1 1,1 0,-1-1,2 1,-1-1,0 1,1 0,0-1,0 1,0-1,0 1,4 5,4 7,-1 1,-1 0,0 1,-1 0,4 23,-10-35,1 0,-1 0,0 0,0 0,-1 0,0 0,0 0,-1 0,0 0,0-1,-1 1,1-1,-1 1,-1-1,1 0,-1 0,0-1,-5 6,0-2,0 0,0-1,-1 0,0 0,0-1,-1-1,0 0,-19 8,26-12,0 0,0-1,0 1,0-1,-1 0,1 0,-1 0,1 0,0-1,-1 0,1 0,-1 0,1 0,-1-1,1 0,-1 0,1 0,0 0,-1-1,1 0,0 0,0 0,0 0,0 0,1-1,-5-3,-15-28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5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165 286,'8'-2,"0"0,0-1,-1 0,1-1,-1 1,1-2,-1 1,10-9,-5 5,-1 1,0-1,-1-1,1 1,-2-2,16-18,-22 25,0-1,-1 0,1 0,-1 0,0 0,0 0,0 0,-1 0,0-1,0 1,0-1,0 1,0-1,-1 0,0 1,0-1,0 1,-1-1,0 1,-1-7,1 8,0 1,-1-1,1 1,-1-1,1 1,-1 0,0 0,0 0,0 0,0 0,0 0,0 0,0 1,-1-1,1 1,-1-1,1 1,-1 0,0 0,1 0,-1 1,0-1,0 0,1 1,-1 0,0 0,0 0,0 0,0 0,1 0,-1 1,0-1,-2 2,-8 1,0 0,0 1,1 0,-1 1,-22 12,21-8,1 0,0 2,0-1,1 1,0 1,1 1,0-1,1 2,0-1,1 1,-11 25,16-31,0 0,1 0,0 1,0-1,1 1,0 0,1-1,0 1,0 0,1 0,0 0,0 0,1 0,0 0,1 0,0-1,0 1,1 0,0-1,1 0,0 0,0 0,6 8,-5-9,2-1,-1 0,1 0,0-1,0 0,0 0,1 0,-1-1,1 0,1 0,-1-1,0 0,1-1,-1 0,1 0,0-1,-1 0,1 0,0-1,0-1,12-1,6-1,0-1,0-1,0-2,-1-1,43-18,-45 15,-1-1,0-1,0-1,-1-2,-1 0,-1-1,0-1,-2 0,0-2,-1 0,-1-1,0-1,-2 0,-1-1,0-1,-2 0,12-38,-21 57,-1 1,0 0,-1-1,1 0,-1 1,0-1,0 1,0-1,-1 1,0-1,1 1,-2-1,-1-4,3 7,-1 0,0 1,-1-1,1 1,0-1,0 1,-1-1,1 1,-1 0,1 0,-1-1,1 1,-1 0,0 0,1 1,-1-1,0 0,0 1,0-1,0 1,0-1,0 1,0 0,1 0,-1 0,0 0,0 0,0 0,0 0,0 1,0-1,-2 2,-6 1,0 0,0 1,1 0,-1 1,1 0,0 0,0 1,1 1,0-1,0 1,0 0,1 1,0 0,0 0,1 1,0-1,1 1,0 1,0-1,1 1,0 0,-4 18,7-25,1 0,-1 0,1 0,0 0,0 0,0 0,0 0,0 0,0 0,1 0,0 0,0-1,-1 1,1 0,1 0,-1-1,0 1,1 0,0-1,-1 0,1 1,0-1,0 0,0 0,0 0,1 0,4 3,-3-3,1 0,-1-1,0 0,1 0,-1 0,1 0,-1-1,1 1,0-1,-1 0,1-1,-1 1,1-1,-1 0,1 0,-1 0,8-4,4-3,-1 0,0-1,-1-1,0-1,0 0,-1 0,15-19,41-33,-69 63,1-1,-1 1,1-1,-1 1,1-1,0 1,-1-1,1 1,0 0,-1-1,1 1,0 0,-1-1,1 1,0 0,0 0,-1 0,1 0,0 0,0 0,-1 0,1 0,0 0,0 0,-1 0,1 0,0 1,0-1,-1 0,2 1,-1 1,1-1,-1 1,0-1,-1 1,1-1,0 1,0-1,-1 1,1 0,-1-1,1 1,-1 0,1 2,0 67,-1-61,-12 900,12-900,0 0,0-1,-1 1,-1 0,1-1,-2 1,-5 16,6-22,0 0,-1 0,1 0,-1-1,0 1,0-1,0 1,-1-1,1 0,-1 0,0-1,1 1,-1-1,0 0,-1 0,1 0,0 0,-8 1,6-1,1-1,0 0,-1 0,1-1,-1 0,1 0,0 0,-1 0,1-1,-1 0,1 0,0-1,0 1,0-1,0 0,0-1,0 1,0-1,1 0,-1 0,1 0,0-1,0 1,0-1,0 0,1 0,-1-1,1 1,0-1,1 1,-4-8,0 1,1-1,1 1,0-1,0 0,1 0,1 0,0-1,1 1,0-1,1 1,0 0,1-1,3-16,-1 17,1 0,1 0,0 0,0 1,1 0,0 0,1 0,1 1,-1 0,2 1,-1-1,14-9,12-9,1 2,46-26,-47 31,28-18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6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1 137,'0'-7,"1"0,0 0,0 0,0 1,1-1,0 1,1-1,0 1,0 0,0 0,0 0,1 0,0 0,0 1,1 0,-1 0,7-5,-9 8,0 0,1 0,-1 1,1-1,-1 1,1 0,0-1,-1 1,1 0,0 1,0-1,-1 0,1 1,0 0,0 0,0-1,0 2,0-1,0 0,0 1,-1-1,1 1,0 0,0 0,-1 0,1 0,0 0,-1 1,1-1,-1 1,1-1,-1 1,0 0,0 0,0 0,0 0,0 1,-1-1,1 0,0 1,1 3,6 9,-1 0,-1 1,0 0,-1 0,0 0,4 28,10 100,-20-168,0 1,2 0,0 0,10-39,-10 51,0 1,1 0,0 0,1 0,0 0,0 1,1-1,1 1,-1 0,2 1,-1-1,1 1,0 0,1 1,0 0,8-6,-13 11,0 0,0 1,0 0,0-1,0 1,0 0,0 0,0 1,0-1,0 1,1-1,-1 1,0 0,0 0,0 1,1-1,-1 1,0-1,6 3,-5-1,0 1,0-1,0 1,-1 0,1 0,0 0,-1 0,0 1,0-1,0 1,0 0,2 5,3 5,-1 2,-1-1,0 1,-1 0,0 0,3 26,-2 73,-7-128,1-1,1 0,0 1,0-1,2 1,-1-1,2 1,0 0,1 0,7-16,-9 24,-1 0,1 0,0 1,0-1,0 1,1 0,-1 0,1 0,0 1,1-1,-1 1,0 0,1 0,0 0,0 1,-1-1,1 1,1 1,-1-1,0 1,0 0,1 0,-1 0,1 1,-1-1,0 1,1 1,-1-1,9 3,-7-2,-1 2,1-1,0 1,-1 0,0 1,1 0,-1-1,-1 2,1-1,-1 1,1 0,-1 0,-1 0,1 1,-1 0,0 0,0 0,-1 0,0 0,0 1,4 13,7 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7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1 901,'6'-1,"0"0,0 0,0 0,0-1,0 0,0 0,0 0,0-1,-1 0,0 0,6-4,53-46,-55 44,0 0,-1 0,0-1,-1-1,0 1,0-1,-1 0,-1-1,0 0,4-13,-7 20,-1-1,1 0,-1 1,0-1,-1 0,1 0,-1 0,-1 0,1 0,-1 0,0 0,0 0,0 1,-1-1,0 0,0 1,-1 0,1-1,-1 1,0 0,-1 0,1 0,-7-6,9 10,-1-1,0 1,1 0,-1-1,0 1,0 0,1 0,-1 0,0 0,0 0,0 1,0-1,-1 1,1-1,0 1,0 0,0 0,0-1,0 2,0-1,-4 0,2 2,0-1,0 1,0-1,0 1,0 0,0 0,1 1,-1-1,1 1,-5 4,0 2,-1 0,1 1,0 0,1 0,0 1,-8 20,10-21,1 1,1-1,0 1,0 0,1 0,1 0,0 1,0-1,1 0,2 15,-2-21,1 0,1 0,-1 1,1-1,0 0,0 0,0 0,1 0,0-1,-1 1,2-1,-1 0,1 1,-1-1,1-1,0 1,0-1,1 1,-1-1,1 0,-1-1,1 1,6 1,-5-1,1-1,-1 0,0-1,1 0,-1 0,1 0,-1-1,1 0,0 0,-1 0,1-1,-1 0,1 0,-1-1,0 0,0 0,1 0,-1-1,-1 0,1 0,0-1,-1 1,1-1,6-7,3-3,-2-1,0 0,-1-1,0 0,-1-1,16-33,-24 42,2 0,-1 0,1 1,0 0,12-13,-16 19,0 0,0 0,0 0,0 0,0 1,0-1,0 0,0 1,0-1,0 1,0-1,0 1,1 0,-1-1,0 1,0 0,1 0,-1 0,0 0,0 0,1 0,-1 0,0 0,0 1,0-1,1 0,-1 1,0-1,0 1,0-1,0 1,0 0,0-1,0 1,0 0,0 0,0 0,0 0,0-1,0 1,-1 0,1 1,0-1,-1 0,1 0,-1 0,1 0,-1 0,1 3,4 8,-1 0,0 1,-1-1,0 1,2 17,-4-18,0-1,2 0,-1 1,1-1,1-1,0 1,6 10,-10-20,0-1,0 1,0-1,1 0,-1 1,0-1,0 1,1-1,-1 0,0 1,1-1,-1 0,0 0,1 1,-1-1,1 0,-1 0,0 1,1-1,-1 0,1 0,-1 0,1 0,-1 0,1 0,-1 0,0 0,1 0,-1 0,1 0,-1 0,1 0,-1 0,1 0,-1 0,0 0,1-1,-1 1,1 0,-1 0,1 0,-1-1,0 1,1 0,-1-1,0 1,1 0,-1-1,0 1,0 0,1-1,-1 1,0-1,0 1,1-1,13-28,-12 23,6-11,5-13,2 1,22-35,-32 57,-1 1,1-1,0 1,1 0,0 0,0 1,0 0,0 0,1 0,0 1,0 0,0 0,0 1,14-5,-18 8,-1-1,1 1,0-1,0 1,0 0,1 0,-1 1,0-1,-1 1,1-1,0 1,0 0,0 0,0 0,0 0,-1 1,1-1,-1 1,3 1,4 5,-1-1,0 1,13 17,8 9,-20-25,1 0,-1-1,2 0,-1-1,13 6,-20-11,0 0,0-1,1 0,-1 1,0-1,0-1,1 1,-1 0,1-1,-1 0,0 1,1-1,-1-1,1 1,-1 0,0-1,1 0,-1 0,0 0,1 0,-1 0,0-1,0 1,3-3,2-3,-1 0,1 0,-1-1,-1 0,1 0,-1 0,-1-1,8-14,29-79,-41 97,34-89,-5-3,-4 0,24-175,-51 339,4 0,2-1,3 1,3-2,21 71,20 13,-31-89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9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1 136,'0'-13,"6"-5,16 1,24 3,18 5,11-4,-1 1,-6 2,5 3,-10-4,-15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8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77,'0'-7,"13"-2,17 0,18-4,20-1,12 3,-1 2,-14 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08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507 25,'0'-7,"7"-2,-18 1,-21 14,-10 13,0 18,9 7,16-2,10-2,21-9,14-1,-4 6,-27-3,-38 7,-53-4,-37-14,4-12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7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415 1,'0'3,"1"-1,-1 1,1 0,0 0,-1 0,1-1,0 1,1 0,-1-1,0 1,3 3,-3-5,-1-1,0 1,1 0,-1-1,1 1,-1-1,1 1,0-1,-1 1,1-1,-1 1,1-1,0 1,-1-1,1 0,0 1,0-1,-1 0,1 0,0 1,0-1,-1 0,1 0,0 0,0 0,0 0,-1 0,1 0,0 0,0-1,-1 1,1 0,0 0,0-1,-1 1,1 0,0-1,-1 1,1-1,0 1,-1-1,2 0,-2 0,0 1,0 0,1 0,-1-1,0 1,0-1,0 1,0 0,0-1,0 1,0 0,0-1,0 1,0 0,0-1,0 1,0 0,0-1,-1 1,1 0,0-1,0 1,0 0,0-1,-1 1,1 0,0 0,0-1,-1 1,1 0,0 0,0-1,-1 1,1 0,0 0,-1 0,1 0,0-1,-1 1,1 0,0 0,-1 0,1 0,0 0,-1 0,0 0,-19-7,8 4,-1 1,0 0,0 1,0 0,0 1,0 1,1 0,-1 1,0 0,1 1,-1 0,1 1,0 0,0 1,0 1,1 0,-1 0,1 1,-15 13,10-7,1 1,0 1,1 0,1 1,0 1,1 0,1 0,1 1,0 0,1 1,-10 33,16-43,1 0,0 0,0 0,1 1,0-1,1 1,-1-1,2 1,0-1,0 0,1 1,0-1,0 0,1 0,0 0,1 0,4 8,-1-7,-1 0,2-1,-1 0,1 0,0 0,1-1,0-1,1 0,-1 0,1 0,0-1,1-1,12 5,-12-5,-1-1,1 0,0 0,0-1,1-1,-1 0,1 0,-1-1,1-1,-1 0,1 0,-1-1,1-1,-1 0,1-1,-1 0,0 0,0-1,-1-1,1 0,-1 0,0-1,0 0,-1-1,0 0,0 0,13-15,21-23,-4 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7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18,'0'-13,"0"9,0 18,0 27,0 13,0 10,0 2,0 2,0-4,0-5,0 0,7-24,2-30,-1-16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8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0,'0'577,"0"-569,0 4,0 0,1 1,3 17,-4-29,0 0,0 0,0 1,0-1,0 0,1 0,-1 0,0 0,1 0,-1 0,1 0,-1 0,1 0,-1 0,1 0,0 0,0 0,-1 0,1 0,0 0,0-1,0 1,0 0,0-1,0 1,0-1,0 1,0-1,0 1,0-1,0 0,0 0,1 1,-1-1,0 0,0 0,0 0,0 0,1 0,-1 0,0-1,0 1,0 0,0-1,0 1,0 0,2-2,6-4,0-1,-1 0,0-1,0 0,-1 0,0 0,9-15,-4 7,43-56,154-211,-196 264,-2-1,19-41,-58 112,10-21,1 1,-20 50,34-72,0 0,0 0,1 0,0 0,0 0,1 1,0-1,1 1,0-1,0 1,1-1,0 1,1-1,0 0,5 13,-2-12,1 0,1 0,0 0,0-1,1 0,0 0,0-1,1 0,0 0,1-1,0 0,0-1,0 0,12 5,-16-8,0 0,0-1,0 0,0 0,1 0,-1-1,0 0,1 0,-1 0,1-1,-1 0,1 0,-1-1,1 0,-1 0,1 0,-1-1,0 0,0 0,0-1,0 1,0-2,0 1,-1 0,0-1,9-7,7-16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9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9,'0'-7,"0"5,0 9,0 11,0 14,0 10,0 3,0 8,0 1,0-1,0-4,0-16,0-15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39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1,'0'6,"-7"10,-2 15,-6 15,-7 0,0-8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0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1 149,'0'-9,"0"-1,0 1,1 0,1 0,-1-1,6-15,-5 21,0 0,0 0,0 1,1-1,0 1,-1 0,1-1,0 1,0 1,1-1,-1 0,1 1,-1-1,1 1,0 0,7-3,-4 3,0-1,-1 1,1 0,0 1,0-1,0 1,0 1,0-1,0 1,0 1,0-1,12 3,-14-1,0-1,-1 1,1 0,-1 0,0 1,1-1,-1 1,0 0,0 0,-1 0,1 1,-1 0,1-1,-1 1,0 0,-1 0,1 1,-1-1,3 7,3 7,-2 0,-1 1,0 0,-1 0,-1 0,-1 1,0-1,-2 1,0-1,-1 1,-1-1,-1 1,-1-1,0 0,-2 0,0-1,-1 0,0 0,-18 28,4-19,-2-1,0-1,-31 25,10-10,44-40,0 0,0 0,0 0,0 0,0-1,1 1,-1 0,0 0,0 0,0 0,0 0,0 0,0 0,0 0,1 0,-1 0,0 0,0 0,0 0,0 0,0 0,0 1,0-1,0 0,1 0,-1 0,0 0,0 0,0 0,0 0,0 0,0 0,0 0,0 0,0 0,0 0,0 1,0-1,1 0,-1 0,0 0,0 0,0 0,0 0,0 0,0 0,0 1,0-1,0 0,0 0,0 0,0 0,0 0,0 0,0 0,0 1,0-1,0 0,0 0,-1 0,1 0,0 0,0 0,0 0,0 0,0 0,0 1,0-1,0 0,17-1,20-6,205-86,-200 75,-3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0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0,'20'0,"13"0,2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1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0,'7'0,"15"0,4 0</inkml:trace>
  <inkml:trace contextRef="#ctx0" brushRef="#br0" timeOffset="1">390 38,'13'-6,"5"-3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3:59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7,'0'-6,"0"11,0 17,0 19,7 16,2 11,-1 7,-1 11,-2 5,-2-8,-1-3,-2-17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3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394 197,'1'-29,"-1"16,1 0,-2 0,0 0,-4-25,4 35,-1-1,1 0,-1 1,1-1,-1 1,0 0,0-1,0 1,-1 0,1 0,-1 0,0 1,0-1,0 0,0 1,0 0,0 0,-1 0,1 0,-1 1,-4-2,-3-1,0 1,-1 0,0 1,1 0,-1 1,0 0,0 1,0 1,0 0,0 0,1 1,-1 0,0 1,1 1,-21 8,24-8,0 0,0 1,1 0,-1 0,1 1,0-1,1 2,0-1,0 1,0 0,0 0,1 0,1 1,-1-1,1 1,0 1,1-1,0 0,0 1,1 0,-2 15,3-19,1-1,-1 0,1 0,1 1,-1-1,1 0,-1 0,1 1,0-1,0 0,1 0,0 0,-1 0,1-1,0 1,1 0,-1-1,1 1,-1-1,1 0,0 0,0 0,6 4,-4-4,-1-1,1 1,-1-1,1-1,0 1,0-1,0 1,0-1,0-1,0 1,0-1,0 0,0 0,0 0,0-1,0 1,0-1,0 0,8-4,42-25,-26 12,-29 17,1 0,1 1,-1-1,0 1,0-1,0 1,0-1,0 1,0 0,0 0,1-1,-1 1,0 0,0 0,0 0,1 0,-1 0,0 1,0-1,0 0,0 1,1-1,-1 0,0 1,0-1,1 2,0-1,-1 1,1 0,-1 0,1 0,-1 0,0 0,0 0,0 0,0 0,0 0,0 0,0 5,2 8,-1 1,0 1,-2 19,1-25,-3 129,0-76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3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0,'0'7,"-6"15,-3 11,-7 0,1 7,-5-3,1-1,4-7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4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0,'0'7,"0"8,0 9,0 13,0 8,0 1,0 8,0 7,7-6,2-13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7:44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151 5,'-1'0,"1"-1,0 1,0 0,0 0,0-1,0 1,-1 0,1 0,0-1,0 1,0 0,-1 0,1-1,0 1,0 0,-1 0,1 0,0 0,0 0,-1-1,1 1,0 0,-1 0,1 0,0 0,0 0,-1 0,1 0,0 0,-1 0,1 0,0 0,-1 0,1 0,0 0,0 0,-1 1,1-1,0 0,-1 0,1 0,0 0,0 0,-1 1,1-1,0 0,0 0,0 0,-1 1,1-1,0 0,0 0,0 1,0-1,-1 1,-19 15,6-1,1 1,0 0,2 0,-1 1,-17 37,25-45,0 0,1-1,0 2,0-1,1 0,0 0,1 1,0-1,0 1,1-1,0 1,1-1,0 1,0-1,4 11,-4-15,1-1,0 0,0 0,0 0,0 0,1 0,-1 0,1-1,0 1,1-1,-1 0,0 0,1 0,0 0,-1-1,1 1,0-1,0 0,1 0,-1-1,0 1,1-1,-1 0,1 0,-1 0,1-1,-1 1,1-1,8-1,-3 0,-1-1,1 1,-1-2,1 1,-1-1,0-1,0 0,-1 0,1-1,-1 0,0 0,0-1,8-7,-5 2,-1 0,-1-1,0 0,-1 0,0-1,-1 0,10-24,-14 29,0 0,0 0,-1 0,0-1,0 1,-1-1,0 1,-1-1,0 0,0 1,-1-1,0 1,0-1,-5-14,4 19,0 0,0 1,-1-1,1 1,-1-1,0 1,0 0,0 0,0 0,0 1,-1-1,1 1,-1 0,0 0,1 0,-1 0,-6-1,-32-10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2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0 496,'40'-16,"-1"-2,-1-2,-1-1,55-42,-63 43,-25 17,40-27,43-39,-77 60,0-1,0 0,-1-1,0 0,-1 0,0-1,-1 0,0 0,6-17,-12 26,1 0,-1 0,-1-1,1 1,0 0,-1 0,0-1,1 1,-1 0,-1-1,1 1,0 0,-1 0,0-1,1 1,-1 0,-1 0,1 0,0 0,-1 0,1 0,-1 0,0 1,0-1,0 0,0 1,-5-4,3 3,0 1,1 0,-1 0,0 0,0 0,-1 0,1 1,0 0,0 0,-1 0,1 1,0-1,-1 1,1 0,0 0,-1 1,1-1,0 1,-9 2,2 1,-1 1,2 0,-1 0,0 1,1 1,0 0,1 0,0 1,0 0,0 0,1 1,0 0,1 1,0-1,-9 20,8-15,2 1,-1 0,2 0,0 1,1-1,1 1,0 0,1 0,1 0,0 0,3 21,-2-30,1 0,0-1,1 1,-1 0,1-1,0 1,1-1,0 0,0 1,0-1,1-1,0 1,0 0,0-1,1 0,0 0,0 0,0-1,0 1,1-1,0-1,0 1,0-1,0 0,0 0,1-1,-1 0,12 3,15 1,0-2,0-1,1-1,56-5,-49 1,109-3,-89 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2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31,'0'6,"0"10,7 15,2 8,-1 5,-1 8,4-5,1-3,12-10,7-17,0-25,7-24,-3-20,6-14,-3-4,-3-2,-7 11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4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1 475,'18'0,"1"0,-1-1,0 0,1-2,-1 0,0-1,-1-1,1-1,-1 0,0-1,0-1,-1-1,0 0,-1-1,16-12,-17 10,0 0,0-1,-1-1,0 0,-2-1,1 0,-2 0,0-1,-1-1,11-28,-19 43,0 0,-1 0,1 0,-1 0,0 0,0-1,0 1,0 0,0 0,0 0,0 0,-1 0,1 0,-1 0,0 0,1 0,-1 0,0 0,0 0,0 0,-1 0,1 1,0-1,-1 0,1 1,-1-1,1 1,-1 0,0-1,1 1,-1 0,0 0,0 0,0 0,0 0,0 1,-2-1,-7-3,0 2,0-1,-1 1,1 1,-20 0,20 1,0 1,1 1,-1-1,0 2,1 0,-1 0,1 1,0 0,0 0,0 1,1 1,-1 0,1 0,1 1,-1 0,1 0,0 1,1 0,-10 13,11-13,0 1,1 0,-1 0,2 1,-1-1,1 1,1 0,0 1,0-1,1 0,0 1,1-1,0 1,1-1,0 1,1 0,0-1,0 1,1-1,5 14,-4-17,0 0,1 0,0 0,0-1,0 0,1 1,0-1,1-1,-1 1,1-1,0 0,0 0,1-1,-1 0,1 0,0 0,0-1,0 0,0 0,1-1,-1 0,1 0,0-1,0 0,15 0,-9-1,0 0,-1 0,1-2,0 0,0 0,-1-1,1-1,-1 0,0-1,0 0,-1-1,0 0,23-17,-14 6,-1-1,-1-1,0 0,-1-2,24-37,-36 49,0-1,-1 0,0 0,-1 0,0 0,-1-1,0 1,0-1,-1 0,-1 0,0 0,0 0,-1 0,0 0,-1 0,-3-15,2 19,0 1,0-1,1 0,0 0,0-1,0 1,1-10,1 15,-1-1,1 0,0 1,0-1,0 0,1 1,-1-1,1 1,-1 0,1-1,0 1,0 0,0 0,0 0,0 0,0 1,0-1,1 0,2 0,7-5,0 1,0 1,1 1,0-1,0 2,0 0,0 0,1 1,-1 1,1 0,-1 1,1 1,-1 0,0 1,17 3,-26-3,0 0,-1 0,0 0,1 0,-1 0,0 1,0 0,0-1,0 1,0 0,-1 1,0-1,1 0,-1 1,0-1,-1 1,1-1,-1 1,2 5,1 8,0 0,-1 1,1 22,6 32,-9-67,0-1,0 0,1 0,-1 0,1-1,0 1,0 0,0-1,1 1,-1-1,1 0,0 0,0 0,0 0,0 0,0 0,1-1,-1 0,1 0,0 0,-1 0,1 0,0-1,0 1,0-1,0 0,1-1,-1 1,0-1,8 0,-2-1,-1 0,0-1,0-1,0 1,0-1,0-1,-1 0,1 0,-1-1,0 0,0 0,-1-1,8-7,3-5,-1-2,0 0,-2-1,0-1,-2-1,0 1,13-37,-26 58,0 0,1 1,-1-1,0 0,0 1,0-1,0 0,1 1,-1-1,0 0,0 1,1-1,-1 0,1 1,-1-1,1 1,-1-1,1 1,-1-1,1 1,-1-1,1 1,-1 0,1-1,0 1,-1 0,1-1,0 1,-1 0,1 0,0 0,-1 0,1-1,0 1,-1 0,2 0,13 23,2 5,-13-23,2 1,-1-1,1 0,0 0,0 0,0-1,0 0,1-1,0 1,0-1,0 0,0-1,0 0,0 0,1 0,-1-1,1 0,-1 0,1-1,-1 0,1-1,-1 0,1 0,-1 0,1-1,-1 0,0 0,0-1,0 0,0 0,0-1,-1 0,1 0,-1 0,0-1,-1 0,9-9,7-14,12-14,-32 41,-1 1,1 0,-1-1,1 1,-1-1,1 1,-1 0,1 0,0-1,-1 1,1 0,0 0,-1 0,1 0,0 0,-1-1,1 1,0 1,-1-1,1 0,0 0,-1 0,1 0,0 0,-1 0,1 1,0-1,-1 0,1 1,-1-1,1 0,-1 1,1-1,-1 1,1-1,-1 1,1-1,-1 1,1-1,-1 1,0-1,1 1,-1 0,0-1,0 1,1 0,-1-1,0 1,0 0,0 0,10 45,-8-35,22 109,-5 2,-5 0,-4 134,-13-157,-4 0,-25 120,31-210,-1-1,-1 1,1-1,-2 0,1 0,-1 0,0-1,-1 1,1-1,-1 0,-9 9,10-12,-1 0,0-1,0 1,0-1,0 0,-1 0,1-1,-1 0,0 0,0 0,0 0,0-1,0 0,0-1,0 1,-8-1,-32-4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5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33,'0'-1,"-1"0,1 0,0-1,-1 1,1 0,0 0,-1 0,1 0,-1 0,0 0,1 0,-1 0,0 0,1 0,-1 1,0-1,0 0,0 0,0 1,0-1,0 0,0 1,0-1,0 1,0 0,0-1,-3 0,-34-5,31 5,-8 0,0 1,0 0,0 1,0 0,0 1,0 1,1 1,-1 0,1 1,0 0,0 1,-21 13,27-15,1 1,-1 0,1 1,0-1,0 2,1-1,-1 1,1 0,1 0,0 0,0 1,0 0,1 0,0 0,0 0,1 1,0 0,1-1,0 1,0 0,1 0,-1 11,3-13,-1-1,1 0,-1 1,2-1,-1 0,1 0,0 0,0 0,1 0,-1 0,1-1,1 1,-1-1,1 0,6 7,-2-4,0-1,1 0,0-1,0 1,0-2,0 0,1 0,15 5,2-1,-1-2,1-1,1-1,-1-2,1 0,38-2,-54-1,1-1,-1 0,1-1,-1 0,1-1,-1 0,0-1,0-1,20-10,15-20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6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1 130,'0'683,"-1"-669,2 0,-1 1,2-1,0 0,6 23,-7-35,0 1,0-1,0 1,0-1,0 1,1-1,-1 0,1 0,0 0,-1 0,1 0,0 0,0 0,0 0,0-1,1 1,-1-1,0 0,1 1,-1-1,1 0,-1 0,1-1,-1 1,1 0,0-1,-1 0,1 0,0 0,-1 0,1 0,0 0,-1 0,1-1,0 0,4-1,7-3,-1 0,0-1,-1-1,0 0,0 0,0-1,-1-1,0 0,-1 0,0-1,18-22,-9 6,0 0,-2-1,-1-1,16-36,-26 49,-1 4,0 0,-1 0,0 0,3-17,-7 28,0-1,0 1,1 0,-1 0,0-1,0 1,0 0,0 0,0-1,1 1,-1 0,0 0,0-1,0 1,0 0,0 0,0-1,0 1,0 0,0-1,0 1,0 0,0 0,0-1,0 1,0 0,0-1,-1 1,1 0,0 0,0-1,0 1,0 0,-1 0,1 0,0-1,0 1,0 0,-1 0,1 0,0-1,0 1,0 0,-1 0,1 0,0 0,-1 0,1 0,0 0,0 0,-1-1,1 1,0 0,-1 0,1 0,0 0,0 0,-1 0,1 1,-14 13,6 3,0-1,1 1,1 1,0-1,2 1,0 0,1 1,0-1,2 0,0 1,1-1,3 22,-2-35,1 0,-1 1,1-1,0 0,0 0,0 0,1 0,0 0,0 0,0-1,0 1,1-1,0 0,-1 0,2-1,4 5,-6-6,-1-1,0 0,1 1,-1-1,1 0,-1 0,1 0,0-1,-1 1,1-1,0 1,-1-1,1 0,0 0,0 0,-1-1,1 1,0-1,-1 1,1-1,0 0,-1 0,1 0,-1 0,1 0,-1-1,0 1,1-1,-1 1,0-1,0 0,0 0,0 0,2-4,2-3,0 0,-1 0,0 0,-1-1,0 0,0 0,-1 0,0 0,-1-1,1-10,1-8,-2 1,-2-47,-6 29,4 31,0 0,1 0,0 0,2-17,-1 28,0 1,1-1,0 0,0 1,0-1,0 1,1-1,-1 1,1 0,0 0,0-1,0 1,0 0,0 1,1-1,-1 0,1 1,0-1,0 1,0 0,6-3,3-1,1 2,0-1,0 2,0 0,0 0,0 1,18 0,102 4,-50 1,-57-4,-1-2,51-10,-25 2,-51 11,0 0,1 0,-1 0,0 0,0 0,1 0,-1 0,0 1,0-1,0 0,1 0,-1 0,0 0,0 0,0 0,1 0,-1 1,0-1,0 0,0 0,0 0,1 0,-1 1,0-1,0 0,0 0,0 0,0 1,0-1,1 0,-1 0,0 0,0 1,0-1,0 0,0 0,0 1,0-1,0 0,0 0,0 1,0-1,0 0,0 0,0 0,-1 1,1-1,0 0,0 0,0 1,0-1,0 0,0 0,-1 1,-6 13,-24 36,13-23,-26 52,41-72,-1 0,2 1,-1 0,1-1,0 1,1 0,-1 0,2 0,-1 0,1 1,1-1,1 11,-2-17,0 1,1 0,0-1,0 1,0 0,0-1,0 1,0-1,0 0,1 1,-1-1,1 0,0 0,0 0,0 0,0 0,0 0,0-1,0 1,1-1,-1 1,0-1,1 0,-1 0,1 0,0 0,-1 0,1-1,0 1,-1-1,1 0,0 1,0-1,-1-1,1 1,0 0,0-1,-1 1,1-1,3-1,3-1,0 0,0-1,-1 1,1-2,-1 1,0-1,-1 0,1-1,-1 0,12-12,0-7,-1 0,-2-2,0 0,-1 0,-2-2,11-35,-4 2,22-124,-34 134,-2-1,-1-56,-15 511,9-338,-1-31,2-1,1 0,1 1,8 31,-10-61,1 1,0-1,0 1,0-1,0 0,1 0,-1 0,1 0,0 0,0 0,0 0,0-1,1 1,-1-1,1 1,-1-1,7 4,-7-5,0-1,1 1,-1-1,1 1,-1-1,1 0,-1 0,1 0,-1 0,1 0,-1 0,1-1,-1 0,0 1,1-1,-1 0,0 0,1 0,-1 0,0 0,0-1,0 1,0-1,0 0,2-2,14-13,-1 0,0-2,-2 0,0-1,21-38,52-120,-86 174,38-98,-36 92,-2 1,1-1,-2 0,1 0,-1 0,-1 0,0 0,-1-17,1 27,0-1,0 1,0-1,0 1,0-1,0 1,0-1,0 1,-1-1,1 1,0-1,0 1,0 0,0-1,-1 1,1-1,0 1,0-1,-1 1,1 0,0-1,-1 1,1 0,0-1,-1 1,1 0,-1 0,1-1,0 1,-1 0,1 0,-1 0,1-1,-1 1,1 0,-1 0,1 0,-1 0,1 0,-1 0,1 0,0 0,-1 0,1 0,-1 0,1 0,-1 0,1 1,-1-1,1 0,-1 0,1 1,0-1,-1 0,1 0,-1 1,1-1,0 0,-1 1,1-1,0 0,-1 1,1-1,0 1,0-1,-1 1,-23 32,22-30,-9 14,1 0,0 2,2-1,0 1,1 0,-8 34,13-48,1 0,0 0,1 0,-1 0,1 0,0 0,1 0,-1 0,1 0,0 0,0 0,0 0,1 0,0 0,0-1,0 1,0 0,1-1,0 0,-1 0,2 0,-1 0,0 0,1-1,0 1,0-1,0 0,0 0,0 0,1-1,-1 0,8 3,11 3,1-1,0-1,0-1,0-1,34 1,123-6,-181 1,27 0,0-3,0 0,-1-1,0-2,0 0,50-21,-25 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7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33,0 32,0 20,0 18,0 5,0 0,0-16,0-43,0-54,0-31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0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278 230,'15'0,"0"-1,0 0,0 0,0-2,-1 1,25-10,-36 11,0 0,0 0,1-1,-2 0,1 1,0-1,0-1,0 1,-1 0,0 0,1-1,-1 1,0-1,0 0,0 0,0 0,-1 0,1 0,-1 0,0 0,0 0,0-1,0 1,0 0,-1-1,0 1,0-1,1 1,-2 0,1-1,0 1,-1-1,0 1,1 0,-3-5,1 2,-1 0,1 0,-1 0,0 1,-1-1,1 1,-1 0,0-1,-1 2,1-1,-1 1,0-1,0 1,0 0,-1 1,1 0,-1 0,0 0,0 0,0 1,0 0,0 0,-1 1,-8-2,5 1,-1 1,1 0,-1 1,1 0,-1 0,1 1,-1 1,1-1,0 2,0-1,-1 2,2-1,-1 1,-12 7,11-3,0 1,0 0,1 0,0 1,0 1,1 0,1 0,0 0,0 1,-10 24,9-14,0 0,2 0,1 0,0 1,-3 41,8-55,0 1,1-1,1 1,0-1,0 0,0 0,1 1,1-1,0 0,0 0,0-1,1 1,1-1,9 14,-6-10,2-2,-1 0,1 0,1-1,0 0,0 0,1-1,0-1,16 8,-6-5,1-1,1-1,0-1,0 0,0-2,1-1,-1-2,1 0,0-1,49-5,-59 1,-1 1,-1-2,1 0,0-1,-1 0,0-1,0 0,-1-1,0-1,0 0,0-1,-1 0,0 0,-1-1,0 0,-1-1,0-1,-1 1,0-1,6-14,11-33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43 115,'1'-5,"-1"0,1 1,0-1,1 1,-1-1,1 1,0 0,0 0,0 0,1 0,-1 0,1 0,0 0,0 1,1-1,-1 1,1 0,-1 0,1 1,0-1,0 1,0-1,0 1,9-2,-2-1,1 1,-1 0,1 1,-1 1,1 0,0 0,0 1,23 1,-25 2,0 0,0 1,0 0,-1 1,1 0,-1 0,0 1,0 0,0 0,-1 1,0 1,0-1,12 14,-11-11,-1 0,0 1,-1 0,0 0,0 1,-1 0,-1 0,1 1,-2 0,6 22,-9-29,0 1,0 0,-1-1,0 1,0-1,0 1,-1 0,0-1,0 1,-1-1,1 1,-1-1,0 0,0 0,-6 9,3-7,0 0,-1 0,0-1,-1 1,1-1,-1-1,0 1,0-1,-11 5,1-1,-1-1,0-1,0-1,-1 0,0-1,0-1,0-1,-27 1,38-4,0 1,0-2,-1 1,1-1,0 0,0-1,0 0,1 0,-1-1,0 0,1 0,-1-1,1 0,0 0,1-1,-1 0,1 0,0 0,-7-8,-9-20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8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79 293,'-1'10,"0"0,-1 0,0 0,0 0,-8 16,-3 15,-3 34,3 1,3 1,1 126,9-194,1 1,-1 0,2-1,-1 1,1-1,1 1,4 9,-7-17,1 0,0 0,1 0,-1 0,0 0,0 0,1-1,-1 1,1 0,-1-1,1 1,0-1,0 0,0 1,0-1,0 0,0 0,0 0,0-1,0 1,0 0,0-1,0 1,1-1,-1 0,0 0,0 0,1 0,-1 0,0 0,0-1,1 1,-1-1,0 1,4-3,7-2,0-1,0-1,-1 0,1-1,-1 0,-1-1,0 0,0-1,-1 0,0-1,-1 0,0 0,-1-1,9-15,6-14,-2-2,30-87,-47 119,0 12,-2 22,-5 57,2-62,0-4,1 0,0 0,1-1,0 1,1 0,1-1,8 26,-9-34,0 0,0-1,1 0,0 1,0-1,0 0,0-1,1 1,-1 0,1-1,0 0,0 0,0 0,0 0,1-1,-1 0,1 0,0 0,0 0,-1-1,1 0,0 0,0 0,0 0,8-1,-3 1,-1-1,1-1,-1 0,0 0,0-1,1 0,-1 0,0-1,-1-1,1 1,0-1,13-9,-10 4,0 0,0-1,-1 0,-1-1,0 0,0-1,10-16,0-5,-2-1,-1-1,-2-1,-1-1,12-49,21-141,-16 64,-23 131,4-52,-12 78,0 8,-4 17,-2 38,-15 227,-7 114,27-381,1 1,0-1,1 0,1 1,0-1,9 27,-9-38,0 0,0-1,1 1,0-1,0 0,1 1,0-2,-1 1,1 0,1-1,-1 0,1 0,0 0,0 0,0-1,0 0,0 0,1 0,0-1,-1 0,1 0,6 1,-3-1,1-1,-1 0,0 0,0-1,1-1,-1 1,0-1,0-1,0 0,0 0,0-1,0 0,0-1,-1 1,0-2,1 1,-2-1,1 0,0-1,12-12,9-11,0-2,-2-1,32-48,-27 35,-8 14,-2-2,29-54,-49 83,-1 1,0-1,0 1,-1-1,1 0,-1 1,1-1,-1 0,0 0,-1 1,1-1,-1 0,1 0,-1 1,-2-7,2 9,1 0,-1-1,0 1,1 0,-1 0,0 0,0 0,0 0,0 0,1 0,-1 0,0 0,-1 0,1 1,0-1,0 0,0 1,0-1,-1 1,1-1,0 1,0 0,-1-1,1 1,0 0,-1 0,1 0,0 0,-1 0,1 0,0 0,-1 0,1 1,0-1,-1 0,1 1,0-1,0 1,-1 0,1-1,0 1,0 0,0 0,0 0,-1 1,-3 2,0 0,1 0,0 1,0 0,0 0,1 0,-1 0,1 0,0 1,1-1,-1 1,1 0,1 0,-1 0,-1 12,1-6,1 0,0 0,1 1,0-1,1 0,0 0,4 16,2-6,2 0,0-1,16 28,-15-31,-1 1,0 0,-1 0,7 27,-15-42,1-1,-1 0,1 1,-1-1,0 1,0-1,-1 1,1-1,-1 1,0-1,1 1,-2-1,1 0,0 0,-1 1,1-1,-1 0,0 0,-3 4,0-2,0 0,0-1,-1 1,1-1,-1-1,0 1,0-1,-12 6,-34 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39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139 440,'9'-1,"0"0,1-1,-1 1,0-2,0 1,-1-1,1-1,-1 0,1 0,-1 0,0-1,0 0,-1-1,0 0,0 0,0 0,-1-1,0 0,0 0,6-11,2-3,-2 0,-1 0,0-1,-2-1,0 1,8-40,-15 57,-1 0,0 0,0 0,-1 0,1-1,-1 1,0 0,-1-1,1 1,-1 0,0 0,0 0,-1 0,0 0,1 0,-5-7,3 8,-1 0,1 0,-1 0,0 1,1-1,-2 1,1 0,0 1,-1-1,1 1,-1-1,0 1,1 1,-1-1,0 1,-9-2,5 2,0-1,0 2,0-1,0 1,-1 1,1 0,0 0,0 1,0 0,0 0,0 1,1 0,-1 1,1 0,-12 7,9-4,-1 2,2-1,-1 1,1 1,0 0,1 0,0 1,1 0,-14 25,16-25,1 0,0 1,0-1,2 1,-1 0,1 1,1-1,0 0,1 1,0-1,2 14,0-17,0-1,0 0,1 1,0-1,1 0,0 0,0 0,1 0,0-1,0 0,1 1,-1-1,2-1,-1 1,1-1,0 0,7 6,2-2,0-1,0 0,1-1,0-1,1 0,-1-1,1-1,0 0,1-2,28 3,-21-3,0-2,0-1,0-1,0-1,0-1,46-12,-65 13,0 0,0 0,0-1,0 0,0 0,0-1,-1 0,0 0,0 0,0 0,0-1,-1 0,1 0,4-8,14-28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1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1,'-1'47,"-10"53,0 2,1 85,-28 260,31-396,5-26,-2 1,0-1,-2-1,-1 1,-17 41,14-55,3-16,2-21,5 10,2 0,0 1,1-1,0 1,2 0,0 0,11-24,4-4,33-51,-41 74,1 1,1 0,0 1,20-19,-31 33,0 1,1 0,-1 0,1 0,-1 1,1-1,0 1,0 0,0 0,0 0,1 1,-1-1,0 1,1 0,-1 0,1 1,-1-1,1 1,-1 0,1 0,-1 1,1-1,-1 1,0 0,1 0,-1 0,0 1,6 2,-1 2,0 0,0 0,-1 1,0 0,0 0,-1 1,0 0,7 11,46 79,-22-31,-25-48,0-1,2 0,0-1,1 0,1-1,0-1,1-1,0 0,25 13,-29-20,0 0,0-1,0 0,1-1,0-1,-1 0,2-1,-1 0,0-2,1 0,-1 0,0-1,1-1,27-6,-30 4,0-2,0 1,-1-2,0 0,0 0,0-1,-1 0,0-1,0 0,10-12,-8 7,0-1,-1 0,0-1,-1-1,-1 0,13-26,-21 36,1 0,-1 0,0 0,-1 0,0 0,0 0,0-1,-1-9,0 14,0 0,0 1,0-1,0 1,0-1,-1 1,1-1,-1 1,1-1,-1 1,0-1,1 1,-1 0,0 0,0-1,0 1,0 0,0 0,0 0,0 0,0 0,-1 0,1 0,0 0,-1 0,1 1,0-1,-1 0,1 1,-1 0,1-1,-1 1,1 0,-1-1,0 1,1 0,-1 0,1 0,-1 1,-1-1,-7 2,1 1,0 0,0 0,0 0,0 1,0 1,1 0,0 0,0 0,0 1,1 0,-13 13,7-6,0 1,1 1,1 0,0 0,-15 31,22-38,0 1,1 0,0 1,1-1,0 0,0 1,1-1,0 1,1 14,0-21,1-1,-1 1,0 0,1-1,0 1,0-1,-1 1,1-1,1 1,-1-1,0 0,1 0,-1 0,1 1,-1-1,1 0,0-1,0 1,0 0,0-1,0 1,1-1,-1 1,0-1,1 0,-1 0,0 0,1 0,0-1,-1 1,1-1,-1 1,1-1,0 0,-1 0,1 0,-1 0,1-1,3 0,12-3,-1 0,1-1,-1-1,0-1,0 0,-1-2,0 1,19-15,-14 9,0 2,1 0,0 2,34-12,-25 15,-1-2,0-1,0-1,-1-2,-1-1,0-1,-1-1,0-1,34-31,-52 39,1 1,0 0,0 0,1 1,12-7,-20 13,-1-1,1 1,0 0,0 0,0 0,0 1,0-1,-1 1,1 0,0 0,0 0,0 0,0 0,0 0,0 1,0 0,0-1,0 1,0 0,0 0,-1 1,1-1,-1 1,1-1,-1 1,1 0,3 3,1 4,-1 0,0 1,0-1,-1 1,0 0,-1 1,0-1,0 1,-1 0,-1 0,0 0,1 12,2 26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1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336 87,'0'-6,"0"0,0 0,-1-1,0 1,0 0,0 0,-1 0,-2-7,3 11,0 0,-1 1,1-1,0 1,0-1,-1 1,1-1,-1 1,1 0,-1-1,0 1,1 0,-1 0,0 0,0 1,0-1,0 0,0 1,0-1,0 1,0-1,0 1,0 0,0 0,0 0,0 0,0 0,-4 2,-4 0,-1 1,1 1,-1 0,1 0,0 1,1 0,-1 1,1 0,0 0,0 1,-12 13,1-1,2 1,0 2,-24 35,34-43,0-1,1 2,-9 25,14-36,1 0,0 0,0 1,1-1,-1 0,1 1,0-1,1 7,-1-9,0-1,1 1,-1-1,1 1,-1-1,1 1,0-1,0 1,-1-1,1 0,0 1,0-1,0 0,1 0,-1 0,0 0,0 0,1 0,-1 0,0 0,1 0,2 1,0-2,0 1,-1 0,1-1,0 0,0 0,0 0,0 0,0-1,0 1,-1-1,1 0,0 0,0 0,-1-1,1 1,-1-1,1 0,-1 0,6-5,9-6,0-2,18-19,-21 20,-6 5,-4 4,0-1,1 1,0 1,0-1,0 1,11-6,-15 9,1 1,-1-1,1 1,-1-1,0 1,1 0,-1 0,1 0,-1 0,1 1,-1-1,0 0,1 1,-1 0,0-1,1 1,-1 0,0 0,0 1,0-1,0 0,0 1,0-1,3 4,19 17,-18-16,-1 0,2 0,-1-1,0 0,1 0,0 0,0-1,1 0,-1 0,1-1,0 0,0 0,0-1,0 0,0 0,1-1,11 1,-3-3,0 0,-1-1,1-1,0 0,-1-2,0 0,0 0,-1-1,1-1,-1-1,-1 0,1-1,20-17,10-18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3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431 617,'0'-4,"-1"1,1 0,-1-1,0 1,0-1,-1 1,1 0,-1 0,1 0,-1 0,0 0,0 0,0 0,-1 1,1-1,-1 1,1-1,-1 1,0 0,-4-3,0 1,0 0,0 1,0-1,-1 1,1 0,-1 1,-13-3,10 5,0 0,0 0,0 1,0 0,0 1,1 0,-1 1,1 0,-1 1,1 0,0 0,1 1,-1 0,1 1,0 0,0 1,1 0,0 0,-12 13,9-7,0-1,0 2,1 0,1 0,0 1,1 0,1 0,0 1,1-1,1 2,-6 30,10-43,1 0,-1-1,1 1,0 0,0 0,0 0,0-1,1 1,0 0,0-1,0 1,0 0,0-1,1 1,-1-1,1 0,0 0,0 1,0-1,1 0,-1-1,1 1,0 0,-1-1,1 1,5 2,-3-3,-1 0,0 0,1-1,0 0,-1 0,1 0,0 0,-1-1,1 0,0 0,-1 0,1 0,0-1,0 0,-1 0,1 0,-1-1,1 1,-1-1,8-4,4-5,0 0,0-1,-1 0,-1-1,0-1,-1 0,0-1,-1-1,-1 0,12-23,2-7,-2-1,27-82,14-127,-26 88,-31 147,-5 16,0 1,-1 0,1-1,-1 0,0 1,0-1,-1 0,1 1,-1-1,0 0,0 0,-2-6,2 11,0 0,-1 0,1 0,0 0,-1 0,1 0,-1 0,1 0,0 0,-1 0,1 0,0 0,-1 1,1-1,0 0,-1 0,1 0,0 1,0-1,-1 0,1 1,0-1,0 0,-1 0,1 1,0-1,0 0,0 1,0-1,-1 0,1 1,0-1,0 1,0-1,0 0,0 1,0-1,0 0,0 1,0 0,-19 52,3 1,2 1,2 0,2 1,-2 67,11-110,1 1,-1 0,2-1,0 1,1-1,0 1,1-1,7 21,-7-27,1 1,0 0,1-1,-1 0,1 0,1-1,-1 1,1-1,1 0,-1 0,1-1,0 0,0 0,12 5,-2-1,0-1,1-1,1-1,-1 0,1-1,0-2,0 1,0-2,30 0,-36-3,-1 1,1-2,-1 0,1 0,-1-1,0-1,0 0,0 0,0-1,-1-1,0 0,0-1,-1 0,1 0,14-15,-13 10,0-1,-1 0,0-1,-1 0,-1-1,0 0,-1 0,0-1,-1 0,-1 0,-1-1,0 0,3-26,-8 40,0 0,0 0,0 0,0 0,-1 1,1-1,-1 0,0 0,0 1,0-1,-2-3,-7 1,-5 18,4 4,2 2,0-1,1 1,1 0,1 1,1 0,0 0,2 0,0 0,0 25,3-41,0 0,0 0,0 0,0 0,1 0,0 0,0 0,0 0,0 0,0-1,1 1,-1 0,1-1,0 1,0-1,1 0,-1 0,1 1,3 2,-1-3,-1 1,1-1,0-1,0 1,0-1,1 0,-1 0,1 0,-1-1,1 0,-1 0,8 0,3 0,1-1,0-1,-1-1,1 0,-1-1,0-1,0 0,20-9,-19 5,1-1,-2 0,1-2,-1 1,-1-2,0 0,-1-1,18-20,-23 22,0 0,-1-1,0 0,-1 0,-1 0,1-1,-2 0,0 0,-1-1,0 1,4-27,-11 3,-2 25,4 12,1 1,-1-1,1 0,-1 0,1 0,-1 0,1 0,-1 1,1-1,0 0,-1 0,1 1,-1-1,1 0,0 1,-1-1,1 0,0 1,-1-1,1 1,0-1,0 0,0 1,-1-1,1 1,0-1,0 1,0-1,0 1,-7 17,2 1,1 0,0 0,1 0,1 0,1 0,1 1,0-1,1 0,5 22,-5-33,1-1,0 0,0 1,1-1,0 0,0 0,0 0,1-1,0 1,6 7,-7-11,0 0,0-1,0 1,0-1,0 1,0-1,1 0,-1 0,1 0,-1-1,1 1,0-1,0 0,0 0,0 0,0-1,-1 1,1-1,0 0,7-1,31-7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3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41,'0'-2,"-1"0,1 1,0-1,1 1,-1-1,0 1,0-1,0 1,1-1,-1 1,1-1,0 1,-1 0,1-1,0 1,-1 0,1-1,0 1,0 0,0 0,0 0,1 0,-1 0,0 0,0 0,1 0,-1 0,0 1,1-1,-1 1,1-1,-1 1,0-1,1 1,-1 0,1-1,0 1,-1 0,1 0,-1 0,1 0,-1 1,1-1,2 1,3 1,0-1,0 1,0 1,0 0,-1-1,1 2,-1-1,9 7,-4 0,0 0,0 0,-1 2,-1-1,0 1,0 0,-1 1,-1 0,11 25,-14-29,-1 1,0-1,0 0,-1 1,0 0,0 0,-1 0,-1-1,1 1,-2 0,1 0,-1 0,-1 0,0 0,-5 15,5-21,0 0,0 0,-1 0,1-1,-1 1,0-1,0 1,0-1,0 0,0 0,-1-1,1 1,-1-1,0 0,0 1,0-2,0 1,0 0,0-1,0 0,-1 0,1 0,0 0,-1-1,1 0,0 0,-1 0,1 0,-1-1,-7-1,8 1,0 0,0 0,0-1,1 1,-1-1,0 0,1 0,-1 0,1 0,0-1,0 1,0-1,0 0,0 0,1 0,-1 0,1 0,0-1,0 1,0-1,0 0,0 1,1-1,0 0,0 0,0 0,0 0,1 0,-1 0,1 0,0 0,0 0,2-7,0 3,0-1,1 1,0 0,1 0,0 0,0 0,0 1,1 0,0 0,1 0,0 0,0 1,0 0,1 0,0 0,0 1,0 0,13-6,5-2,1 1,0 2,0 0,42-9,3 5,-11 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4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385 1,'-11'0,"-1"2,1-1,-1 2,1-1,0 2,0-1,0 2,0-1,1 1,-1 1,-13 9,-10 11,-55 51,66-56,15-13,-1 0,1 1,1 0,0 0,0 0,0 1,2 0,-1 1,1-1,1 1,-1 0,2 0,0 0,0 1,1-1,0 1,1-1,1 19,1-26,0 0,0 0,0 0,1 0,0 0,0 0,0 0,0 0,0-1,1 1,0-1,-1 0,1 0,1 0,-1 0,0 0,1-1,-1 1,1-1,0 0,0 0,0-1,0 1,0-1,0 1,0-2,0 1,0 0,1-1,4 1,4 0,1-1,-1 0,0-1,0 0,0-1,0 0,0-1,21-8,-15 2,0-2,0 0,-1-1,0-1,-1 0,-1-2,0 0,-1 0,-1-2,24-35,-33 46,24-32,-28 37,-1 1,0-1,1 1,-1 0,0-1,1 1,-1-1,1 1,-1 0,1-1,-1 1,1 0,-1-1,1 1,-1 0,1 0,0-1,-1 1,1 0,-1 0,1 0,-1 0,1 0,0 0,-1 0,1 0,-1 0,1 0,0 0,-1 0,1 1,-1-1,1 0,-1 0,1 1,-1-1,1 0,-1 1,1-1,-1 0,1 1,-1-1,1 1,-1-1,0 0,1 1,-1-1,0 1,1 0,-1-1,0 1,0-1,1 1,-1-1,0 1,0 0,0-1,0 1,0-1,0 2,4 16,1 3,1 0,1 0,18 38,-23-54,0-1,1 0,-1 0,1 0,0 0,0 0,1-1,-1 1,1-1,0 0,0 0,0 0,0 0,0-1,1 0,-1 0,1 0,-1 0,1-1,0 0,0 0,-1 0,9 0,37-9,-5-8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4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34,'0'-7,"0"-9,0 6,0 16,-13 22,-5 25,1 24,4 19,3 6,4-1,3-4,2-12,1-7,0-11,1-22,0-20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5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85,'1'-3,"-1"1,1-1,-1 0,1 1,0-1,0 1,1-1,-1 1,0 0,1-1,0 1,-1 0,1 0,0 0,0 0,0 0,0 1,0-1,1 1,-1-1,0 1,1 0,-1 0,1 0,0 0,3-1,10-3,0 1,33-4,-49 8,96-9,0 4,115 9,-204-4,1 1,-1 0,0 0,1 0,-1 1,0 0,0 0,0 1,0 0,-1 0,13 9,-14-9,-1 1,0 1,-1-1,1 0,-1 1,1 0,-1 0,-1 0,1 0,-1 0,0 1,0-1,-1 1,1-1,0 10,2 20,-2-1,-2 1,-7 67,5-82,-2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0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27,'4'-3,"1"0,-1 0,1 0,0 1,0-1,0 1,0 1,0-1,0 1,0-1,1 2,-1-1,1 0,-1 1,0 0,1 1,-1-1,1 1,-1 0,0 0,0 0,1 1,-1 0,6 3,-5 1,0 0,-1 0,0 0,0 0,0 1,-1 0,0 0,0 0,-1 1,0-1,0 1,-1-1,0 1,0 0,0 9,1 7,0 0,-2 0,-3 44,-13-11,11-46,0 2,1-1,1 0,-2 17,4-27,0 1,0 0,0-1,0 1,1 0,-1-1,1 1,0-1,-1 1,1-1,0 1,1-1,-1 0,0 1,1-1,-1 0,1 0,0 0,0 0,-1 0,1 0,0-1,1 1,3 2,6 2,0-1,0-1,0 1,1-2,0 0,23 3,84 0,-87-5,65 0,-14-3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5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1,'0'6,"13"16,5 11,-1-1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6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390 22,'0'-1,"-1"0,1 0,-1 0,1 0,-1 0,0 0,0 0,0 0,0 0,1 0,-1 1,0-1,0 0,0 1,0-1,-1 1,1-1,0 1,0-1,0 1,0 0,0-1,-1 1,1 0,-1 0,-34-4,23 4,1 2,-1-1,0 1,1 1,0 1,-1-1,1 2,0 0,1 0,-1 1,1 0,1 1,-1 1,1-1,0 2,1-1,-13 15,10-9,0 1,1 0,1 0,0 1,1 1,0-1,2 1,0 1,1 0,0 0,-3 24,8-37,0 1,1 0,0 0,0-1,0 1,0 0,1 0,0-1,0 1,1 0,-1-1,1 0,1 1,-1-1,1 0,3 5,-4-7,1 0,0-1,-1 1,1-1,0 0,0 0,1 0,-1 0,0-1,0 1,1-1,-1 0,1 0,0 0,-1 0,1-1,0 1,-1-1,1 0,0 0,-1 0,1-1,0 1,-1-1,1 0,4-2,4-1,-1 0,1-1,-1 0,0 0,0-2,0 1,-1-1,0-1,-1 0,10-9,-5 1,0 0,-1 0,-1-2,0 1,11-24,-21 37,0-1,1 0,0 0,0 1,0 0,1-1,-1 1,1 0,0 1,0-1,9-5,-12 8,1 1,-1-1,0 1,1-1,-1 1,1 0,-1 0,0-1,1 1,-1 0,1 0,-1 0,1 1,-1-1,1 0,-1 1,0-1,3 1,-2 1,1-1,-1 1,1 0,-1 0,0 0,0 0,0 0,0 0,0 1,0-1,0 1,1 2,30 80,-32-91,0-1,0 0,1 1,-1-1,2 1,5-13,-1 4,1-1,1 2,0-1,1 1,0 1,1 0,1 0,0 1,1 1,0 0,1 1,0 0,0 1,25-12,-28 16,-1 1,1 0,0 1,0 0,0 1,0 0,1 1,-1 0,0 0,1 1,-1 1,0 0,1 1,-1 0,0 0,0 1,0 1,-1 0,1 0,-1 1,0 1,16 10,-19-11,-1 0,0 1,-1-1,1 1,-1 0,0 0,-1 1,7 10,2 13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7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154 478,'0'-1,"0"0,0 1,-1-1,1 0,0 0,0 1,0-1,-1 0,1 1,0-1,0 0,-1 1,1-1,-1 0,1 1,-1-1,1 1,-1-1,1 1,-1-1,1 1,-1-1,0 1,1 0,-1-1,0 1,1 0,-1 0,0-1,1 1,-1 0,0 0,1 0,-1 0,0 0,0 0,1 0,-1 0,0 0,0 0,0 0,-33 11,26-4,0 0,0 0,1 1,0 0,0 0,1 1,0-1,0 1,1 1,0-1,1 1,0 0,0 0,1 0,0 0,1 1,0-1,1 1,0 16,1-19,0-1,1 0,-1 0,2 1,-1-1,1 0,0 0,0 0,1 0,0-1,0 1,8 11,-7-14,-1 0,1 0,0 0,0-1,0 0,1 1,-1-1,1-1,0 1,0-1,0 0,0 0,0 0,0-1,1 1,-1-1,0-1,11 1,-8-1,0 0,-1-1,1 0,0 0,-1-1,1 0,-1 0,0-1,0 0,0 0,0-1,0 1,-1-2,1 1,-1-1,8-8,-5 4,0 0,-1-1,0-1,-1 1,0-1,-1 0,0-1,-1 1,7-23,-8 22,-1 0,-1 1,0-1,-1 0,0-1,-1 1,0 0,-1 0,0 0,-4-16,3 20,0 1,-1 0,1 0,-1 1,-1-1,1 1,-1-1,-1 1,1 0,-1 1,0-1,0 1,0 0,-1 0,0 1,0-1,-9-4,5 3,0 1,-1 1,1 0,-1 0,-13-3,46 5,0 1,0 0,1 2,21 3,-18-1,0-1,51-4,-66 0,1-1,-1 0,0-1,0 0,0 0,-1-1,0 0,0-1,0-1,0 1,-1-1,0-1,-1 0,0 0,0-1,0 0,-1 0,-1-1,1 1,-2-1,1-1,-2 1,1-1,-1 0,-1 0,0 0,0-1,-1 1,-1-1,0 1,-1-1,0 0,0 1,-3-15,2 22,1 1,-1 0,0 0,0 0,0 0,0 1,-1-1,1 0,-1 0,-3-4,4 6,0 0,0 0,0 0,0 0,0 0,0 1,-1-1,1 0,0 1,0-1,-1 1,1-1,0 1,-1 0,1 0,0-1,-1 1,-1 0,-1 1,0 0,0 0,0 1,1-1,-1 1,0-1,1 1,-1 1,1-1,0 0,0 1,0-1,0 1,0 0,0 0,-1 3,-11 13,2 1,1 0,0 1,2 0,0 0,1 1,1 0,-4 24,-29 193,29-147,-44 528,47 2,10-578,0-24,0 1,-1-1,-1 0,-2 0,0 0,-8 30,10-47,0-1,0 1,0-1,0 0,-1 0,1 1,-1-1,0 0,1 0,-1-1,0 1,0 0,0 0,0-1,-1 0,1 1,0-1,-1 0,1 0,-1 0,1 0,-1-1,1 1,-1-1,1 1,-1-1,0 0,1 0,-1 0,1 0,-1-1,0 1,1-1,-1 1,1-1,-1 0,1 0,-1 0,1 0,0-1,-4-2,-28-19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9:47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1 158,'13'0,"18"0,23 0,30 0,20-13,12-5,0 2,-7-5,-22-10,-32-1,-25 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24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0 150,'10'-1,"-1"0,1-1,-1 0,0 0,1-1,9-5,14-3,95-36,-96 33,1 1,0 1,1 3,0 0,59-6,-87 15,-1-1,0 1,1 1,-1-1,0 1,0 0,1 0,-1 0,0 1,0 0,0 0,0 0,-1 1,1-1,-1 1,1 0,-1 1,0-1,0 1,4 4,-6-4,1 0,-1 1,0-1,0 0,-1 0,1 1,-1-1,0 1,0 0,-1-1,1 1,-1 0,0-1,0 1,-1 0,1-1,-1 1,0-1,0 1,-1-1,1 1,-1-1,-2 5,-14 23,-1-1,-1 0,-1-2,-2 0,-27 25,-20 29,65-78,1 0,1 1,-1-1,1 1,0 0,0 0,-2 10,4-15,1 0,0 0,0 0,0 1,0-1,0 0,0 0,0 0,0 0,0 0,0 0,0 0,1 0,-1 0,1 0,-1 0,1 0,-1 0,1 0,0 1,0-1,1 0,-1 0,1 0,-1 0,1 0,-1-1,1 1,0-1,-1 1,1-1,0 1,-1-1,1 0,0 0,-1 0,1 0,2-1,58-6,-41 3,0 2,0 0,1 1,33 3,-51-2,1 1,-1 0,0 0,0 0,0 0,1 1,-1-1,-1 1,1 0,0 1,0-1,-1 1,1-1,-1 1,0 0,0 0,0 0,0 1,0-1,-1 1,0 0,1-1,-1 1,-1 0,1 0,-1 1,2 5,-1-1,-1-1,0 0,0 1,-1-1,0 0,-1 1,0-1,0 0,-1 1,0-1,0 0,-1 0,0 0,0-1,-1 1,0-1,0 0,-1 0,0 0,0 0,-1-1,1 0,-1 0,-1 0,-8 5,-2 2,-1-1,-1-1,0-1,0 0,-1-2,0 0,-1-1,-38 7,20-7,-59 2,83-8,0-1,-1-1,1-1,0 0,-1-1,-23-8,15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25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25,'0'-24,"0"32,0 45,-2 101,6 199,0-317,1 0,14 55,-15-75,1-1,1 1,0-1,1 0,1-1,0 0,1 0,12 14,-19-25,1 0,0 0,0 0,0-1,0 1,0-1,0 0,0 0,1 0,-1 0,1-1,0 1,-1-1,1 0,0 0,0-1,-1 1,1-1,0 1,0-1,0 0,0-1,0 1,0-1,-1 0,8-2,-3 0,0-1,0 0,0-1,0 0,-1 0,1-1,-2 0,1 0,0 0,6-10,17-24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25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0 112,'7'-7,"21"-2,33-12,27-4,11 3,1 5,-15 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26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1,'0'704,"2"-671,2 0,0 0,3 0,12 39,-14-55,0-5,-3-18,-3-28,1 28,-1-38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26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0 182,'0'-7,"1"-1,-1 1,1-1,1 1,-1 0,2-1,-1 1,1 0,-1 0,2 0,-1 1,1-1,0 1,1 0,-1 0,1 0,0 1,1-1,-1 1,1 1,0-1,0 1,1 0,-1 0,1 1,0-1,0 2,0-1,13-2,-8 2,1 0,-1 1,1 1,0 0,0 1,-1 0,1 1,0 0,-1 1,1 0,-1 1,1 1,-1 0,0 1,-1 0,1 0,11 9,-20-13,0 1,0 0,0 1,0-1,0 0,-1 1,1-1,-1 1,1 0,-1 0,0 0,0 0,-1 0,1 1,-1-1,1 1,-1-1,0 1,0-1,-1 1,1-1,-1 1,1 0,-1-1,0 1,-1 0,0 6,-1-5,0 1,-1-1,0 0,0 0,0 0,0 0,-1 0,1-1,-1 0,0 1,-1-2,1 1,-1 0,1-1,-1 0,-8 4,1-1,0 0,1-1,-2 0,1-1,-1-1,1 0,-1 0,0-2,0 1,0-2,0 1,0-2,0 0,0 0,0-1,1-1,-23-7,-14-15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4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5783 9414,'0'-12,"-2"-21,2 33,0 0,0 0,0 0,0 0,0 0,0 0,0-1,0 1,0 0,0 0,0 0,0 0,0 0,0 0,-1 0,1 0,0 0,0 0,0 0,0 0,0-1,0 1,0 0,0 0,-1 0,1 0,0 0,0 0,0 0,0 0,0 0,0 0,0 0,-1 0,1 0,0 0,0 0,0 0,0 0,0 1,0-1,0 0,0 0,-1 0,1 0,0 0,0 0,0 0,0 0,0 0,0 0,0 0,0 0,0 1,0-1,0 0,0 0,0 0,0 0,0 0,-1 0,1 0,0 1,-9 19,-10 29,-40 74,51-109,-1 1,-1-1,0-1,-1 0,0 0,-1-1,-1-1,0 0,-18 12,21-17,-1-1,0-1,0 0,0 0,0-1,-1 0,1-1,-23 1,-100-5,79 0,15 1,3 0,0-1,-70-12,4-10,-160-60,228 70,1-2,1-1,0-2,2-1,0-2,1 0,1-2,-30-33,-353-467,243 294,-53-35,-15-20,229 275,-145-187,121 162,0 1,-3 1,-48-35,-100-57,-85-64,224 155,-3 3,0 1,-2 3,-62-25,76 34,0 0,2-3,0-1,2-1,-50-46,-124-154,178 192,-2 1,-2 2,-1 2,-1 1,-1 1,-45-24,-32-22,103 64,-49-34,-96-49,118 68,1-1,0-1,2-2,-37-36,-12-9,40 35,2-1,2-3,-47-59,-76-146,46 73,74 115,1-2,-45-93,62 102,0 3,2-1,2 0,-16-72,-3-18,23 89,-12-64,18 35,2-84,2 33,-13-31,-1-20,21 26,44-303,-44 434,11-51,3 1,3 0,48-112,-12 38,-22 50,5 3,98-174,-101 213,2 1,3 2,2 1,2 3,2 2,2 2,2 2,2 2,1 2,2 3,63-28,27-9,-36 17,142-50,-141 67,185-35,-197 50,181-65,40-10,-123 43,39-8,-161 46,74-27,6-2,-85 25,96-42,27-9,-16 4,7-2,-146 57,-1-2,0-1,-1-3,-1 0,-1-2,49-38,2-12,83-88,63-39,-201 173,38-42,-19 17,-11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3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440 191,'0'-12,"0"1,-1-1,-1 0,1 1,-2 0,0-1,0 1,-1 0,0 0,-7-11,9 18,-1 0,0 0,0 0,0 1,0-1,-1 1,0 0,1 0,-1 0,0 0,0 1,-1 0,1 0,0 0,-1 0,0 0,1 1,-1 0,0 0,1 0,-1 1,0 0,0 0,0 0,1 0,-1 1,-6 1,-1 1,0 0,0 1,1 1,-1 0,1 0,0 1,1 0,-1 1,1 1,0-1,-8 11,3-4,1 1,0 1,1 0,1 1,-19 33,23-34,1 1,0 0,1 0,1 0,1 0,0 1,1-1,1 1,1 0,0 0,4 30,-2-43,1 0,0 1,0-1,0 0,1 0,0-1,-1 1,2-1,-1 1,0-1,1 0,0 0,0 0,0-1,1 1,-1-1,1 0,0-1,-1 1,1-1,0 0,1 0,-1 0,0-1,0 0,1 0,8 1,-2-1,-1 0,0-1,0 0,0 0,1-1,-1-1,0 0,0 0,-1-1,1-1,0 0,18-9,-14 1,0 0,0-1,-2-1,1 0,-2-1,0 0,0-1,-2 0,12-24,-6 14,5 1,-21 25,0-1,1 1,-1 0,1-1,-1 1,1 0,-1 0,1-1,-1 1,1 0,0 0,-1 0,1 0,-1 0,1 0,-1 0,1 0,-1 0,1 0,0 0,-1 0,1 0,-1 0,1 0,-1 1,1-1,0 0,2 4,0-1,-1 1,1-1,-1 1,0 0,1 0,-2 0,1 0,2 7,8 21,-2-5,1-1,18 32,-24-50,0 0,1 0,0-1,0 1,1-2,0 1,0-1,1 0,0 0,15 8,18 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0:41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1 121,'0'-14,"7"-3,15 0,18 3,27-2,24 1,15 4,11 3,-3 3,-13 3,-17 1,-24 8,-21 15,-18 25,-25 37,-25 51,-15 15,0-17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2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0,'14'7,"17"2,23-1,23 12,18 2,12 5,9-3,4-5,2 7,0 0,-15-5,-18-6,-18-6,-20-4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3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0,'17'1,"1"1,-1 1,0 0,-1 1,1 1,-1 0,0 1,0 1,0 1,-1 0,0 1,26 21,-5 0,-2 1,-1 2,45 56,-57-60,-1 0,-1 1,-1 1,-2 1,-1 0,-2 1,-1 1,10 43,-20-65,0 1,0-1,-1 1,-1-1,0 0,-1 1,-1-1,1 1,-2-1,0 0,0 0,-1 0,-1-1,0 1,0-1,-1 0,-1-1,0 1,0-1,-1 0,-16 15,-2-1,0-1,-2-1,0-2,-1-1,-1-1,-53 22,62-31,-1 0,-1-2,1 0,-38 5,8-8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5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94,'0'-94,"-2"125,-1-1,-9 35,5-28,-3 48,9-75,1 0,0 0,1 0,0 0,0 0,1 0,1 0,0 0,5 13,-6-19,0 0,0 0,1 0,-1 0,1-1,-1 1,1-1,0 0,0 1,1-2,-1 1,1 0,-1-1,1 1,0-1,0 0,0 0,6 2,-4-3,0 0,0-1,0 0,0 1,0-2,0 1,0-1,0 0,-1 0,1 0,0-1,6-3,6-3,0-1,-1-1,0-1,-1 0,0-1,-1-1,17-18,-14 13,-1-1,-1 0,-1-2,0 0,-2 0,0-2,-2 1,0-2,10-32,-20 54,0 10,1 31,-2-7,2 0,7 40,-5-58,0-1,1 0,1-1,-1 1,2-1,0 0,0 0,1-1,1 0,14 14,-16-19,0 0,0-1,1 0,0 0,0-1,0 0,1 0,-1-1,1 0,0 0,0-1,0 0,0-1,0 0,0 0,13-2,23-3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5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58,'2'-2,"0"0,0 0,-1 0,1 0,-1 0,1 0,-1-1,0 1,0-1,1 1,-2-1,1 1,0-4,9-15,-7 19,0 9,3 70,-5 148,-3-103,0 436,2-605,0-8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5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26 204,'-5'-8,"1"-1,1 0,0 0,0 0,1 0,0 0,0-1,0-11,2 18,0-1,0 1,0-1,1 0,-1 1,1-1,0 1,0 0,0-1,0 1,1 0,-1-1,1 1,0 0,0 0,0 0,0 1,0-1,1 0,-1 1,1 0,0-1,0 1,5-3,5 0,0 0,0 0,0 1,0 1,1 0,23-1,89 2,-85 3,-14-2,-7 0,-1 1,1 1,-1 1,1 0,29 9,-44-10,0 1,0 0,0 1,-1-1,1 1,-1 0,0 0,0 0,0 1,0-1,0 1,-1 0,0 0,0 0,0 1,0-1,-1 1,1-1,-1 1,0 0,-1 0,1 0,-1 0,0 0,0 0,0 6,0 20,-2 1,0-1,-3 0,-12 59,-1 5,5 1,9-90,2-18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6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32,'0'-13,"0"2,7 3,21 10,7 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6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1,'-4'73,"-19"95,3-24,-13 370,32-496,1 0,1 0,1-1,0 1,1 0,1-1,1 1,7 17,-9-29,0 0,1 1,-1-1,1 0,1-1,-1 1,1-1,0 0,0 0,1 0,-1-1,1 0,0 0,0 0,0-1,1 0,-1 0,1 0,0-1,0 0,0-1,12 2,-8-2,-1 0,0-1,0 0,1-1,-1 0,0-1,0 0,0 0,0-1,0-1,-1 1,14-8,-9 2,0 0,0-1,-1 0,0-1,-1-1,0 0,10-14,0-3,-3-1,0 0,-2-2,-1 0,-2-1,16-52,-19 43,-1 0,-3-1,3-53,-10 93,1-1,-1 1,0 0,0-1,-1 1,1 0,-1-1,0 1,-1-6,1 9,1 0,0-1,0 1,-1 0,1-1,0 1,0 0,-1 0,1 0,0-1,-1 1,1 0,0 0,-1 0,1 0,0-1,-1 1,1 0,0 0,-1 0,1 0,-1 0,1 0,0 0,-1 0,1 0,0 0,-1 0,1 1,-1-1,1 0,0 0,-1 0,1 0,0 1,0-1,-1 0,1 0,0 0,-1 1,1-1,0 0,0 1,-1-1,-3 5,0 1,0-1,1 0,-1 1,1 0,1 0,-1 0,-3 11,-2 17,0 0,2 1,2 0,1-1,2 39,2-53,0-1,1 0,1 1,1-1,1-1,1 1,0 0,1-1,1-1,18 30,-22-41,1 0,0 0,0 0,0 0,1-1,0 0,0 0,0-1,1 1,0-1,0-1,9 4,-11-5,0 0,0-1,0 0,1 0,-1-1,0 1,0-1,1 0,-1-1,0 1,1-1,-1 0,0 0,0-1,0 0,0 0,0 0,8-5,39-35,-5-10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6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64,'0'-13,"-7"-5,-2-5,1 14,1 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7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1,'32'0,"0"1,-1 1,1 1,-1 2,32 9,-53-11,-1 1,0-1,0 1,0 1,0 0,-1 0,0 0,0 1,0 0,-1 1,0 0,0 0,0 1,-1-1,-1 1,1 1,-1-1,0 1,-1 0,4 12,-5-11,0 0,0 1,-1-1,-1 1,0 0,0-1,-1 1,0 0,-1 0,-1-1,-2 12,0-5,-1-1,-1 0,-1-1,0 1,-1-1,-13 19,-13 10,-2-2,-1-1,-55 46,64-61,-1-1,21-20,1 1,0 0,0 0,1 0,0 1,0 0,0 0,1 0,0 1,0 0,1 0,0 0,-3 9,7-14,-1-1,1 0,0 1,0-1,1 0,-1 1,0-1,1 0,-1 1,1-1,0 0,0 0,0 1,0-1,0 0,0 0,1 0,-1 0,1-1,-1 1,1 0,0-1,0 1,0-1,0 1,0-1,0 0,0 0,4 2,4 1,1 0,0-1,0 0,0 0,12 0,5-1,0-2,0-1,0-1,0-1,0-1,-1-2,0-1,38-15,22-11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4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1 103,'0'-4,"1"0,0 1,0-1,0 1,0-1,1 1,0-1,-1 1,1 0,0 0,1 0,-1 0,0 0,1 0,3-2,0-1,1 0,0 0,0 1,0 1,13-7,-17 9,0 1,-1 0,1 0,0 0,0 0,0 0,0 1,0-1,0 1,0 0,0 0,0 0,0 0,0 0,-1 1,1 0,0-1,0 1,0 0,0 0,-1 1,1-1,0 0,-1 1,4 2,-3-1,0 0,0 1,-1 0,1-1,-1 1,1 0,-1 0,0 0,-1 1,1-1,-1 0,0 1,0-1,0 1,-1-1,1 8,0 20,-2-22,1 0,0 1,1-1,0 0,1 0,0 1,0-1,1 0,1-1,0 1,8 15,12 11,-15-24,0 0,-1 1,0 1,7 18,-13-27,-1 0,0 0,0 0,0 1,0-1,-1 0,0 0,0 0,0 0,-1 1,0-1,0 0,0 0,0 0,-1 0,0-1,-3 7,1-3,-1 1,-1-1,1-1,-1 1,-1-1,0 0,0 0,0-1,0 1,-1-2,-17 10,10-7,0-1,0-1,0-1,-1 0,0-1,-21 3,-19-1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7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0,'13'0,"25"0,25 0,22 0,17 0,11 0,-14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8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84 852,'11'0,"20"0,60-7,-81 5,0 0,0-1,0 0,0 0,-1-1,1-1,-1 0,0 0,13-10,-5 2,0-1,-2-1,1 0,-2-1,0-1,-1 0,-1-1,0 0,-2-1,0 0,9-27,-17 43,-1 0,-1-1,1 1,0-1,-1 1,0-1,0 0,0 1,0-1,0 1,-1-1,0 1,0-1,0 1,0-1,0 1,0 0,-1 0,0 0,0-1,-3-3,1 3,0 1,0-1,0 1,-1 0,0 0,1 0,-1 1,0 0,0 0,-1 0,1 0,-10-1,2 1,1 0,-1 1,0 1,0 0,1 0,-1 1,0 1,1 0,-1 1,1 1,-20 7,13 0,1 0,1 1,0 1,1 0,0 2,1 0,1 0,-21 30,26-32,0 0,1 0,1 1,0 0,1 1,0-1,1 1,1 1,0-1,2 0,-1 1,1 25,2-33,1 1,0-1,0 0,1 1,0-1,1 0,0 0,0 0,0-1,1 1,1-1,-1 0,10 12,-5-10,0 0,0 0,1-1,0-1,1 1,0-2,0 0,16 7,5-1,0-2,0-1,1-2,0-1,0-1,37 0,-28-4,1-2,-1-1,0-2,78-18,-99 16,-1 0,0-1,0-1,-1-1,0 0,-1-2,0 0,0-1,-1-1,-1 0,27-29,-35 32,-1-1,0-1,-1 1,0-1,0 0,-1-1,-1 1,0-1,-1 0,-1 0,2-19,-3 24,-1 0,0 0,0 0,-1 0,0 0,-1 0,0 0,0 0,-3-7,3 10,-1 1,1 0,0 0,-1 0,0 0,0 1,0-1,0 1,-1-1,0 1,1 0,-1 1,0-1,0 1,0 0,-6-3,5 3,-1 0,0 1,1 0,-1-1,0 2,0-1,0 1,0 0,0 0,0 0,0 1,0 0,-7 2,2 0,1 1,0 1,0-1,1 1,-1 1,-14 11,0 4,1 0,2 1,0 1,-21 30,33-39,0-1,0 1,1 0,1 1,1 0,0 0,1 0,-7 31,11-41,0 0,1 0,0 0,0 0,0 0,0 0,1 0,-1-1,1 1,1 0,-1 0,1 0,-1-1,1 1,1-1,-1 1,1-1,-1 0,1 0,1 0,-1-1,0 1,1-1,0 1,0-1,0 0,0-1,0 1,0-1,1 1,-1-2,10 4,-2-1,0 0,1-1,0-1,-1 0,1-1,0 0,0-1,0 0,0-1,0 0,24-7,-20 3,-1-1,1-1,-1 0,0-2,-1 0,1 0,24-22,-12 5,-1-1,-1-1,-2-1,-1-2,-1 0,-2-1,25-53,-16 20,-2-2,-4 0,18-83,-30 99,-3-1,-1 0,-3 0,-6-106,-9 279,8 0,6 327,0-425,0-1,2 0,13 41,-1-20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39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0,'-1'8,"0"0,0-1,-1 1,0-1,-4 12,-6 26,-31 169,22-125,19-80,0 1,0 0,0 1,1-1,0 19,1-28,0 1,0-1,0 1,0-1,0 1,1-1,-1 1,0-1,1 1,0-1,-1 0,1 1,0-1,0 0,-1 1,1-1,0 0,0 0,0 0,1 0,-1 0,0 0,0 0,1 0,-1-1,0 1,1 0,-1-1,0 1,1-1,-1 1,1-1,-1 0,1 0,-1 0,1 1,-1-1,1-1,-1 1,3 0,15-4,-1 1,1-2,33-14,-39 14,0-1,0 2,1 0,-1 0,1 1,0 1,0 1,0 0,16 0,-27 2,0 0,1 0,-1 0,0 0,0 0,1 0,-1 1,0 0,0 0,-1 0,1 0,0 0,-1 0,1 0,-1 1,0 0,0-1,0 1,0 0,0 0,0 0,-1 0,1 0,-1 1,0-1,0 0,0 0,-1 1,1-1,-1 1,0 4,1 0,-1 0,-1 0,1 0,-1 0,0 0,-1 0,0 0,0 0,-1-1,0 1,0-1,-8 12,5-11,-2-1,1 1,-1-1,0 0,0-1,-1 0,0-1,0 1,0-2,0 1,-1-1,0-1,0 0,-16 3,-1-1,0-1,0-1,-1-1,-37-3,51 0,0-1,0 0,0-1,0-1,1 0,-1 0,1-2,0 0,-17-10,26 14,0-1,0 0,0 1,1-1,-1-1,1 1,-1 0,1-1,0 0,1 0,-1 0,1 0,-1 0,1 0,0-1,1 1,-1-1,1 1,0-1,0 0,0 0,1 1,0-1,0 0,0 0,0 1,1-1,0 0,0 0,0 1,2-6,0 4,1 0,-1 0,1 0,0 0,1 1,0-1,-1 1,2 1,-1-1,0 1,1-1,0 2,0-1,0 1,1-1,-1 2,1-1,-1 1,1 0,11-2,38-8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0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0,'0'16,"0"-1,1 1,1-1,1 1,0-1,1 0,1 0,0 0,14 25,-14-32,0 1,1-1,0-1,0 1,1-1,0 0,0-1,1 0,-1 0,2-1,-1 1,0-2,1 1,0-1,0-1,18 6,-18-8,-1 0,1 0,0-1,0 0,-1-1,1 0,0 0,-1-1,1 0,-1 0,0-1,0 0,0 0,0-1,0 0,-1-1,1 0,-1 0,12-11,-3 1,-1 1,-1-2,0 0,-1-1,-1 0,0-1,9-20,-17 30,14-26,-10 27,-3 20,8 260,-10-228,11 380,-15-404,-1-1,-1 0,0 0,-2 0,0-1,-1 1,-1-1,-11 20,13-29,-2 1,1-1,-1-1,0 1,-1-1,0 0,-1-1,0 0,0 0,-1-1,0 0,0 0,0-1,-23 8,9-6,0-1,-1-2,1 0,-1-2,0-1,0-1,-1 0,1-2,0-2,-41-8,26-1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0.7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0,'0'14,"0"17,0 16,0 15,0 9,0 6,0 3,-7 1,-1 1,-1-15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1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44,'0'-2,"0"0,-1 0,1 0,0 0,-1 1,0-1,1 0,-1 0,0 0,0 1,0-1,0 0,0 1,0-1,0 1,-1-1,1 1,-1 0,1 0,-1-1,1 1,-1 0,0 0,1 0,-1 1,0-1,0 0,0 1,1-1,-1 1,0 0,0-1,0 1,0 0,-2 0,-4 0,1 0,-1 0,1 1,0 0,-1 0,1 0,0 1,-10 4,6-1,1 0,-1 1,1 0,0 1,1 0,0 0,0 1,0 0,1 1,0 0,1 0,0 1,1 0,-1 0,2 0,0 1,0 0,1 0,0 0,1 0,0 1,1 0,0-1,1 1,0 0,1 0,0 0,1-1,0 1,1 0,1 0,-1-1,2 0,0 1,0-1,1-1,10 18,47 56,-36-53,22 39,-46-67,0 0,0 0,-1 0,1 0,-1 0,0 1,1-1,-2 0,1 1,0-1,-1 0,1 1,-1-1,0 1,0-1,-1 1,1-1,-1 1,0-1,1 0,-3 5,0-4,1 0,-1 0,0 0,0-1,0 1,0-1,-1 0,1 0,-1 0,0 0,0-1,0 1,-9 2,2 0,0-1,0-1,0 0,-1 0,0-1,1-1,-1 0,0 0,0-1,0-1,-17-2,27 2,0 1,0-1,0 1,0-1,0 1,0-1,0 0,0 0,0 0,0 0,0-1,1 1,-1 0,0-1,1 1,-1-1,1 1,0-1,-1 0,1 0,0 0,0 1,0-1,0 0,1 0,-1 0,0-1,1 1,0 0,-1 0,1 0,0 0,0 0,0 0,1-4,9-35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1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287 0,'-13'14,"-5"10,-6 15,2 21,-10 20,1 16,6 12,1 7,4 5,6-6,4-14,5-19,-10-23,-3-27,2-20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1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1,'13'0,"25"0,32 0,31 0,18 0,15 0,-15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2.2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1,'0'13,"0"25,-6 25,-3 22,1 17,-12 10,-3 0,-3-6,1-7,6-8,0-19,-11-22,0-19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43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1 751,'294'-26,"-121"5,166 2,29-3,-358 21,92-14,-102 15,0 0,-1 0,1 0,0 0,0 0,0-1,0 1,0 0,0 0,0 0,0 0,0 0,0 0,0 0,0 0,0-1,0 1,0 0,0 0,0 0,0 0,0 0,0 0,0 0,0 0,0-1,0 1,0 0,0 0,0 0,0 0,0 0,0 0,0 0,1 0,-1 0,0 0,0-1,0 1,0 0,0 0,0 0,0 0,0 0,0 0,1 0,-1 0,0 0,0 0,0 0,0 0,0 0,0 0,0 0,0 0,1 0,-18-4,-25 2,27 5,0 1,0 0,0 1,1 1,0 0,0 1,0 0,1 1,0 1,1 0,-1 1,2 0,0 1,0 0,1 1,-12 16,20-24,0-1,-1 1,1-1,1 1,-1 0,0-1,1 1,0 0,0 0,0 0,1 0,-1 0,1 0,0 0,0 1,0-1,0 0,2 4,-1-5,0-1,0 0,0 1,1-1,-1 0,1 1,-1-1,1 0,0 0,0 0,0 0,0-1,0 1,0-1,0 1,0-1,1 0,-1 1,1-1,-1 0,1-1,-1 1,1 0,0-1,-1 0,6 1,0-1,-1 0,1 0,0-1,-1 0,1 0,-1-1,1 0,-1 0,0-1,1 0,-2 0,1-1,0 0,-1 0,8-6,6-7,0-1,33-40,-35 36,-18 22,1-1,-1 1,0 0,0-1,1 1,-1 0,0-1,1 1,-1 0,0-1,1 1,-1 0,1 0,-1-1,0 1,1 0,-1 0,1 0,-1 0,1 0,-1-1,0 1,1 0,-1 0,1 0,-1 0,1 0,-1 0,1 1,-1-1,1 0,-1 0,0 0,1 0,-1 0,1 1,-1-1,0 0,1 0,-1 1,0-1,1 0,-1 1,0-1,1 0,-1 1,0-1,1 0,-1 1,0-1,0 1,0-1,0 0,1 1,-1-1,0 1,0-1,0 1,0-1,0 1,9 43,-4-17,-4-24,1 1,0 0,0 0,0-1,0 1,1-1,0 0,-1 0,1 0,0 0,0 0,0 0,1-1,-1 0,1 0,-1 0,1 0,0 0,0-1,0 1,0-1,0 0,0 0,0-1,0 1,0-1,0 0,1 0,-1 0,0-1,0 1,8-3,6-2,0 0,-1-1,1-1,-1-1,30-18,36-29,-54 34,1 2,0 1,2 1,60-24,-87 40,-1 0,0 0,1 1,-1-1,1 1,-1 0,1 0,-1 0,1 1,-1-1,1 1,-1 0,0 1,1-1,-1 1,0 0,0 0,0 0,0 0,-1 1,1 0,-1-1,1 1,-1 1,0-1,0 0,0 1,-1-1,1 1,-1 0,2 4,0-1,-1-1,0 1,-1 0,1 0,-2 0,1 0,0 0,-1 0,-1 0,1 0,-1 1,0-1,-1 0,0 0,0 1,-1-1,1 0,-5 10,0-6,0 0,-1 0,0-1,-1 0,-13 13,16-18,1 0,-2 0,1-1,0 0,-1 0,0 0,0-1,0 0,0 0,-1-1,-6 3,12-5,0 0,0 1,1-1,-1 0,0 0,0 0,0 0,0 1,1-1,-1 0,0-1,0 1,0 0,0 0,1 0,-1 0,0-1,0 1,0 0,1-1,-1 1,0-1,0 1,1-1,-1 1,0-1,1 1,-1-1,1 1,-1-1,1 0,-1 0,1 1,-1-1,1 0,-1-1,1 0,0-1,0 1,0 0,0-1,0 1,1 0,-1-1,1 1,0 0,-1 0,1-1,0 1,0 0,2-2,8-14,1 2,0-1,1 2,1 0,21-18,88-64,-95 75,133-92,52-40,-164 115,-2-3,47-52,-79 77,-1-1,-1 0,21-39,-31 51,1 0,-2-1,1 1,-1-1,0 1,0-1,0 0,-1 0,0 0,-1 1,0-1,0 0,0 0,-1 0,0 0,-2-8,3 14,-1 0,1-1,0 1,-1 0,1 0,-1-1,0 1,1 0,-1 0,0 0,0 0,0 0,0 0,0 0,0 0,0 0,0 1,0-1,0 0,0 1,-1-1,1 1,0-1,0 1,-1-1,1 1,0 0,-1 0,-1 0,0 0,0 1,-1 0,1 0,0 0,0 0,0 0,0 1,0 0,0-1,0 1,-4 4,-5 4,0 1,1 1,0 0,-10 16,5-3,1 2,1 0,2 1,0 1,2-1,-9 44,-20 183,24 193,18-406,-3-42,0 1,0-1,0 0,0 1,0-1,0 0,0 1,0-1,0 0,0 1,0-1,0 0,1 1,-1-1,0 0,0 0,0 1,0-1,1 0,-1 1,0-1,0 0,1 0,-1 0,0 1,1-1,-1 0,0 0,0 0,1 0,-1 0,0 1,1-1,-1 0,0 0,1 0,-1 0,0 0,1 0,-1 0,0 0,1 0,-1 0,0 0,1-1,-1 1,0 0,1 0,-1 0,0 0,0 0,1-1,-1 1,0 0,1 0,-1-1,17-15,-16 14,56-61,98-85,1 30,47-41,-196 152,0 0,-1-1,1 0,-2 0,1-1,-1 1,0-1,5-16,-9 23,0 0,-1 0,1 0,-1-1,1 1,-1 0,0 0,0 0,0 0,0 0,-1-1,1 1,0 0,-1 0,1 0,-1 0,0 0,-1-2,0 2,0 0,1 1,-1-1,0 1,0-1,0 1,0 0,0 0,-1 0,1 0,0 0,0 0,-1 1,1-1,0 1,-1 0,1 0,-1-1,1 2,-4-1,-5 1,0 0,0 1,1 1,-1 0,1 0,-1 1,1 0,0 0,1 1,-1 1,1 0,0 0,0 1,1 0,0 0,-14 17,8-8,2 0,0 1,1 0,0 0,2 1,0 1,1 0,-7 25,7-9,2 0,1 1,2 0,1 0,2 0,5 39,-5-68,1-1,0 0,0 1,0-1,1 0,0 0,1 0,-1 0,1 0,0-1,0 1,1-1,-1 0,1 0,9 9,-6-9,1 1,0-1,0-1,0 1,1-1,0-1,-1 0,1 0,0 0,14 1,24 4,0-2,53 0,-82-6,0 0,1-1,-1-1,0-1,0-1,0 0,0-2,26-11,3-11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8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65,'0'-7,"0"-15,-7-4,-1 16,-14 29,-2 32,2 33,-8 36,1 24,6 8,6-3,6-6,5-14,4-23,2-23,7-31,3-25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4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539 16,'0'-6,"-19"-3,-14 14,-14 19,-6 19,-8 16,1 17,10 3,1-6,8-2,-2-13,6-9,9-27,10-18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38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593 1216,'0'-3,"-1"0,1 0,-1 1,1-1,-1 0,0 0,-1 1,1-1,0 1,-1-1,1 1,-1-1,0 1,0 0,0 0,0 0,0 0,0 0,0 0,-1 1,1-1,-1 1,1 0,-4-2,-10-4,-1 1,-33-9,14 5,17 3,-1-2,1-1,0 0,1-1,0-1,1 0,1-2,0 0,0 0,2-2,-21-26,12 14,1-1,1-1,2 0,1-2,2 0,0-1,3-1,0 0,3-1,0 0,3 0,1-1,1 0,1-42,4 55,0 1,2-1,1 1,1-1,0 1,10-25,-11 38,1-1,0 1,1 1,0-1,0 1,0 0,1 0,1 0,-1 1,1 0,0 0,1 1,0 0,0 0,0 1,14-7,26-7,1 1,1 3,0 2,1 3,97-9,264 16,-259 6,-98-3,-9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38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0,'24'0,"1"1,-1 2,0 0,0 1,0 2,-1 0,0 1,0 2,-1 0,0 2,26 16,-8-3,114 74,-136-85,0 2,-1 0,-1 0,0 2,25 33,-34-39,-1 1,0 1,0-1,-1 1,-1 0,0 0,-1 0,0 1,-1-1,-1 1,0 0,0-1,-2 1,0 0,0-1,-1 1,-1-1,0 1,-8 19,3-13,0-1,-1-1,-1 1,-1-1,0-1,-1 0,-1-1,-1 0,0-1,-1-1,0 0,-21 14,19-19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39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1,'17'235,"5"31,-22-252,0 0,1 0,1 0,0 0,9 25,-11-38,0 1,1-1,-1 0,1 0,-1 0,1 0,0 1,-1-1,1 0,0 0,0 0,-1 0,1 0,0-1,0 1,0 0,0 0,1-1,-1 1,0 0,0-1,0 1,0-1,1 1,-1-1,0 0,2 1,-1-2,1 1,-1-1,0 0,0 0,0 0,0 0,0 0,0 0,0 0,0-1,0 1,0-1,-1 1,3-3,7-10,1-1,-2 0,10-18,-15 25,135-190,-22 34,-114 159,-1 1,0 0,0-1,-1 1,1-1,-1 0,0 0,0 0,-1 0,0 0,0-1,0 1,0 0,0-8,-2 13,1 0,0 0,0-1,0 1,-1 0,1 0,0 0,0-1,-1 1,1 0,0 0,0 0,-1 0,1 0,0 0,-1 0,1 0,0-1,0 1,-1 0,1 0,0 0,-1 0,1 0,0 0,-1 1,1-1,0 0,0 0,-1 0,1 0,0 0,-1 0,1 0,0 1,0-1,0 0,-1 0,1 0,0 1,0-1,-1 0,1 0,0 1,0-1,0 0,0 0,-1 1,-8 8,0-1,1 2,-1-1,2 1,-1 0,2 1,-1 0,1 0,1 0,-5 15,-2 7,3 1,-10 53,18-75,0 0,0 0,2 0,-1 0,2 0,-1 0,2 0,-1 0,2-1,-1 0,2 1,-1-1,2 0,-1-1,2 0,-1 0,13 15,-13-18,0 0,0-1,1 0,0 0,0 0,1-1,-1 0,1 0,0-1,1 0,-1-1,1 1,-1-2,1 1,0-1,0-1,0 1,0-2,0 1,0-1,0 0,1-1,14-3,32-17,-10-6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0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22,'0'-22,"0"24,0 39,0-11,-1 21,2 0,2-1,14 72,-13-108,-1 0,2 0,0 0,0 0,2-1,-1 0,2 0,0-1,0 0,1 0,0-1,1 0,1 0,-1-1,2-1,19 13,-23-17,-1 0,2-1,-1 0,0-1,1 0,0 0,0-1,0 0,17 1,-22-3,0 0,1 0,-1 0,0-1,0 0,0 0,0 0,0 0,0-1,0 1,0-1,-1 0,1-1,-1 1,1 0,-1-1,0 0,0 0,0 0,0 0,0 0,-1 0,4-7,16-43,-9-2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0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0,'7'0,"15"0,18 0,21 0,7 0,-8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0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0,'0'14,"0"23,0 13,0 11,0 9,0-2,0 2,0-5,0-6,0-1,0 4,0-16,0-29,0-17</inkml:trace>
  <inkml:trace contextRef="#ctx0" brushRef="#br0" timeOffset="1">1 40,'0'-6,"13"-3,18 0,23 9,3 10,5 18,-8 10,-14 5,-13 9,-11 9,-22 7,-23-8,-26-14,-18-14,-9-14,9-9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2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1257 58,'0'-2,"0"0,0-1,0 1,0 0,0 0,0-1,-1 1,1 0,-1 0,0 0,1 0,-1 0,0 0,0 0,-1 0,1 0,0 0,0 0,-1 1,1-1,-1 1,0-1,1 1,-1-1,0 1,0 0,0 0,0 0,0 0,0 0,0 0,0 1,-1-1,1 1,0-1,0 1,0 0,-1 0,1 0,0 0,0 0,-3 1,-6 1,1 0,-1 0,1 1,-1 0,1 1,0 0,-15 9,-4 6,1 1,1 1,1 1,0 1,2 2,1 0,-38 56,-114 218,164-279,-307 719,267-607,-18 66,-15 41,66-197,-1-1,-2-1,-38 54,32-59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3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0 108,'0'-2,"1"0,-1 1,0-1,1 0,-1 0,1 0,0 0,-1 0,1 1,0-1,0 0,0 1,1-1,-1 0,0 1,0 0,1-1,-1 1,1 0,-1 0,1-1,0 1,0 1,-1-1,1 0,0 0,0 1,0-1,0 1,-1-1,1 1,0 0,0 0,0 0,2 0,4-1,-1 1,1 0,0 1,-1 0,0 0,1 1,13 4,-9 1,1 0,-2 0,1 1,-1 1,0 0,-1 0,0 1,-1 0,0 1,0 0,-1 0,-1 1,0 0,0 1,-1-1,-1 1,7 22,-6-16,-1 1,-1-1,-1 1,0-1,-1 1,-2 0,0 0,-1 0,0 0,-2-1,-9 35,4-41,2-24,2-29,4 10,2 0,1 0,1 0,2 1,0 0,19-49,-16 56,1 0,1 1,1 0,1 1,0 0,1 1,2 0,0 1,20-17,-32 31,1 0,0 0,0 1,1-1,-1 1,1 0,-1 0,1 1,0 0,0 0,0 0,1 1,-1 0,0 0,0 0,1 1,-1 0,0 0,1 1,-1-1,0 1,0 1,0-1,1 1,6 4,-4-1,1 0,-1 0,-1 1,1 1,-1 0,0 0,-1 0,0 1,0 0,-1 0,1 1,-2 0,1 0,5 15,3 13,-1 0,-2 2,-1-1,-2 1,3 61,-7-50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3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48,'13'0,"25"0,12 0,4 0,0 0,4-13,-2-5,-9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3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18,'0'-13,"7"9,2 11,-1 12,-1 15,-3 9,13 3,2 8,-2 8,-3-14,-5-27,-3-18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5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24,'7'0,"1"-13,1 2,-3 23,12 16,3 10,4 12,-1 17,14 4,1-3,7-1,2-4,14 7,-5-23,-11-18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4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0,'20'7,"13"15,0 11,16 12,-1 7,11 6,-4 7,-12 7,-13 9,-12 12,-15 4,-21-3,-29 4,-25-9,-20-19,-16-8,-14-15,12-15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4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803 104,'-5'-2,"0"1,0-1,0 1,0-1,0-1,1 1,-1-1,1 1,0-1,-1-1,1 1,1-1,-1 1,-4-6,-32-24,33 29,0 0,0 1,-1 0,1 0,-1 1,0 0,0 0,0 1,0 0,0 0,0 1,0 0,0 0,0 1,0 0,0 0,-14 5,10 0,-1 0,1 0,0 2,1-1,-1 1,1 1,1 0,0 0,-17 22,-15 21,2 3,2 1,-58 119,49-70,-50 168,85-234,1 0,3 0,1 1,-2 45,8-73,1 1,1-1,-1 0,2 1,0-1,1 0,0 0,0 0,1 0,1-1,0 1,1-1,0 0,0-1,1 1,1-1,13 14,-8-13,-1-1,1-1,1 0,0 0,0-2,0 0,23 8,3-2,75 14,19-7,227 5,133-33,-262-4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4.9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98,'-6'-13,"-3"-11,1-9,1 9,2 21,2 25,2 21,0 18,1 10,0 8,1-4,12-14,5-4,5-13,0-12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5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7 119,'-7'0,"11"0,26-14,26-3,24 0,12 3,11 4,-13 4</inkml:trace>
  <inkml:trace contextRef="#ctx0" brushRef="#br0" timeOffset="1">710 0,'0'7,"0"9,0 8,0 20,0 9,0 3,0-3,13 4,5-1,-1-4,3 3,-2-2,-10-9,-7-12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5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620 111,'0'-6,"13"-3,5-13,12-2,8 2,4 6,8 5,2 11,-7 18,1 14,-6 7,-25 11,-40 3,-56 6,-67-7,-63 1,-67-15,13-14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8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51,'0'-1,"0"1,-1 0,1-1,0 1,0 0,0-1,0 1,0 0,0-1,0 1,0 0,0-1,0 1,0 0,0-1,0 1,0-1,0 1,0 0,1-1,-1 1,0 0,0-1,0 1,0 0,1 0,-1-1,0 1,0 0,1 0,-1-1,0 1,0 0,1 0,-1-1,1 1,8 12,9 28,-7 0,-1 0,-2 0,5 61,-5 123,-8-220,0 0,0 1,0-1,0 0,1 1,0-1,0 0,0 1,0-1,1 0,3 7,-5-11,1 1,-1-1,1 1,-1-1,1 0,-1 1,1-1,0 0,-1 1,1-1,0 0,-1 0,1 0,0 1,-1-1,1 0,0 0,-1 0,1 0,0 0,-1 0,1-1,0 1,-1 0,1 0,0 0,0-1,31-23,6-19,-2-2,50-81,47-111,-124 220,-3 8,-1 0,0-1,0 0,-1 0,-1 0,1 0,-2-1,3-11,-6 22,1 0,0 1,0-1,0 0,0 0,0 1,-1-1,1 0,0 0,0 0,0 1,-1-1,1 0,0 0,0 0,0 0,-1 0,1 1,0-1,0 0,-1 0,1 0,0 0,-1 0,1 0,0 0,0 0,-1 0,1 0,0 0,-1 0,1 0,0 0,0 0,-1 0,1 0,0 0,0-1,-1 1,1 0,0 0,0 0,-1 0,1 0,0-1,0 1,0 0,-1 0,1-1,0 1,0 0,0 0,0 0,0-1,-1 1,1 0,0-1,0 1,0 0,0 0,0-1,0 1,0 0,0 0,0-1,0 1,-16 20,1 3,1 1,1 1,1 0,1 0,2 1,-11 44,17-57,2 0,-1 0,1-1,1 1,1 0,0 0,3 16,-2-21,0 0,0 0,1 0,0-1,1 1,0-1,0 0,1 0,-1 0,1-1,1 0,8 8,0-2,2-1,-1-1,1-1,1 0,0-1,0-1,0-1,1 0,0-1,35 5,8-3,120 0,-78-12,-15-4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9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81,'6'0,"23"-14,20-3,14 0,3 3,4 4,-3 4,-14 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9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1,'0'13,"0"18,0 17,0 13,0 10,0 0,0 7,13-3,5 0,-1-14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49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33,'3'0,"0"-1,1 0,-1 1,0-1,0 0,0 0,1-1,-1 1,-1-1,1 1,4-4,-5 3,1 0,0 0,0 1,0-1,0 1,0 0,0 0,0 0,0 0,0 0,0 1,1-1,-1 1,4 0,0 0,-1 2,1-1,-1 0,0 1,0 0,0 1,0 0,0-1,0 2,-1-1,0 1,1 0,-1 0,5 5,-2 0,-1 0,0 0,-1 0,0 1,0 0,-1 0,6 16,-1 5,-1 1,-2 0,-1 0,3 54,-8-73,1 56,-2-64,-1-1,1 1,-1 0,0-1,0 1,0-1,0 1,-1-1,0 1,0-1,-4 6,6-10,0 0,0 1,-1-1,1 0,0 0,0 0,0 1,-1-1,1 0,0 0,0 0,-1 0,1 1,0-1,0 0,-1 0,1 0,0 0,-1 0,1 0,0 0,0 0,-1 0,1 0,0 0,-1 0,1 0,0 0,0 0,-1 0,1 0,0 0,-1-1,1 1,0 0,0 0,-1 0,1 0,0 0,0-1,0 1,-1 0,1 0,0-1,0 1,0 0,-1 0,1-1,0 1,0 0,0 0,0-1,0 1,0 0,0 0,0-1,0 0,-7-19,6 6,-1-1,2 1,0 0,0-1,1 1,1 0,1 0,0 0,0 0,2 0,10-23,-8 22,0 1,1-1,1 1,0 0,1 1,0 0,1 1,1 0,0 1,15-12,-19 18,0 0,0 1,0-1,1 2,-1-1,1 1,0 0,0 1,0 0,0 0,1 1,-1 1,0-1,1 1,-1 1,0 0,0 0,17 5,-14-2,-1 0,1 1,-1 1,0 0,0 0,0 1,-1 1,0-1,-1 2,0-1,0 1,0 1,10 16,-1 0,-2 1,-1 1,-1 0,-2 1,0 0,-2 1,10 53,-12-28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0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40,'0'-6,"7"-3,15 1,11 1,6 3,10 1,3 1,-7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5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57,'13'0,"17"0,18 0,13-7,10-2,6 0,10 2,3 3,-6 0,-18-4,-21-1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0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0 146,'7'7,"1"15,14 18,2 15,-2 11,1 9,-3 3,-5-4,8-8,-6-15,-6-30,-5-19</inkml:trace>
  <inkml:trace contextRef="#ctx0" brushRef="#br0" timeOffset="1">312 30,'7'-5,"0"2,0-1,1 1,-1 0,1 0,0 1,0 0,0 0,0 1,0 0,0 1,12 0,-14 0,5 0,0 1,-1 0,1 0,0 1,-1 0,0 1,1 1,-1-1,0 2,-1-1,1 1,-1 1,0 0,0 0,0 1,-1 0,0 0,-1 1,0 0,9 12,7 12,-2 1,-1 1,-2 0,19 51,-8-17,-3 1,-4 0,17 89,-35-130,-1-1,-1 1,-1 0,-6 52,2-62,0-1,-1 1,-1-1,-1 0,0-1,-1 1,-1-1,-16 24,5-15,-2 0,0-2,-2 0,0-2,-2 0,0-2,-1 0,-29 14,-8 1,-1-3,-97 33,4-14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0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1094 1,'-15'1,"0"1,0 1,1 1,-1 0,1 0,-1 2,1 0,1 0,-22 15,-31 17,2 3,3 3,1 3,2 2,2 3,3 2,2 2,-63 92,65-75,3 3,3 1,3 2,5 2,2 1,4 2,-17 87,38-132,1 1,2 0,2 0,1 0,5 48,1-57,1 0,1 0,2-1,1 0,1-1,1 0,18 32,0-12,2-2,2 0,2-3,2-1,2-1,2-2,1-2,55 37,-16-19,3-4,1-3,176 71,-89-60,-16-17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1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9,'0'-6,"0"3,0 17,0 26,0 25,0 22,0 16,0 11,0-1,0 0,7 1,2-13,6-23,1-18,10-19,8-17,5-12,-4-9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1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1 114,'0'-13,"13"-11,18-2,23 3,23 7,-2 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4:52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712 306,'0'13,"0"24,0 26,0 16,0 7,0 3,0-1,0-2,0-2,0-9,0-11,0-9,0-27,0-19</inkml:trace>
  <inkml:trace contextRef="#ctx0" brushRef="#br0" timeOffset="1">829 31,'0'-7,"13"-1,18-1,10 3,19 14,4 20,6 12,-9 5,-16 9,-15 8,-32 14,-69 7,-103 2,-107-12,-86-19,19-19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5:58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1,'-24'-1,"0"2,0 0,0 2,-27 6,44-7,0 0,0 1,1-1,-1 1,1 0,0 1,0 0,0 0,0 0,1 1,-1-1,1 1,0 1,1-1,-1 1,1 0,0 0,-3 7,6-10,-1 1,1-1,0 0,0 1,0-1,1 1,-1-1,1 1,0-1,0 1,0-1,0 1,1-1,-1 1,1-1,0 1,0-1,0 0,1 1,-1-1,1 0,0 0,0 0,0 0,0 0,0 0,1-1,-1 1,1-1,-1 0,7 4,4 3,0 0,1-1,0 0,1-1,26 9,38 3,-61-15,0 0,0 0,0 2,-1 0,30 15,-45-19,1-1,-1 0,1 1,-1-1,0 1,0 0,0 0,0 0,0 0,0 0,0 0,0 1,-1-1,1 0,-1 1,0-1,0 1,0 0,0-1,0 1,-1 0,1 0,-1-1,1 1,-1 0,0 0,0 0,-1 0,1-1,-1 1,1 0,-1 0,0-1,0 1,0 0,0-1,0 1,-1-1,1 1,-1-1,1 0,-5 4,0 1,-1 0,1 0,-1-1,-1 0,1-1,-1 1,0-1,-1-1,1 0,-1 0,1 0,-11 1,-4 0,0-1,0-1,-35 0,52-2,0-1,0 0,0-1,0 1,0-1,0-1,1 1,-1-1,0 0,1 0,-1-1,1 1,0-1,-1 0,1-1,1 1,-1-1,-5-6,9 9,-1-1,1 1,1-1,-1 1,0-1,0 1,1-1,-1 0,1 1,-1-1,1 0,0 1,-1-1,1 0,0 0,0 1,0-1,0 0,1 0,-1 1,0-1,1 0,0 1,-1-1,1 0,0 1,-1-1,3-1,13-16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5:59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201 312,'0'-5,"0"0,1 0,0-1,0 1,0 0,1 0,-1 0,1 0,1 0,-1 1,6-9,41-43,1-1,-47 52,0 1,-1-1,0 1,0-1,0 0,0 0,-1 0,1 0,-1-1,-1 1,1 0,-1-7,0 9,0 1,0 0,0-1,-1 1,1 0,-1 0,1-1,-1 1,0 0,0 0,0 0,0 0,0 0,-1 0,1 0,0 0,-1 1,0-1,1 0,-4-1,1 1,0 0,0 0,1 0,-1 1,-1-1,1 1,0 0,0 1,0-1,-7 0,-5 2,0 0,0 0,0 2,-26 6,30-6,1 1,0 0,0 1,0 0,1 0,-1 1,1 1,1 0,-1 0,1 1,-14 16,20-21,0 1,0 0,1 0,0 0,0 0,0 0,0 0,0 1,1-1,0 1,0-1,0 1,1-1,-1 1,1 0,0-1,0 1,1-1,-1 1,1 0,0-1,1 0,-1 1,1-1,-1 0,1 1,1-1,-1 0,0 0,1-1,0 1,0-1,4 4,-1 0,2-1,-1 0,1 0,-1-1,2 0,-1 0,0-1,1 0,0-1,0 1,0-2,0 1,15 1,15 1,76 0,-90-5,-3 0,0-1,0-1,0 0,0-2,31-9,19-14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0.2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329 57,'0'-2,"-1"-1,1 1,0-1,-1 1,0-1,1 1,-1-1,0 1,0 0,0 0,-1-1,1 1,-1 0,1 0,-1 0,1 0,-1 0,0 1,0-1,0 1,0-1,0 1,0-1,-1 1,1 0,0 0,-1 0,1 1,-1-1,1 0,-1 1,1 0,-1-1,1 1,-1 0,1 0,-3 1,-5-1,0 0,1 1,-1 1,1-1,-1 1,1 1,0 0,-16 7,11-2,1 1,0 1,1 0,0 0,1 1,0 1,0 0,2 0,-1 1,2 1,-1-1,-9 25,16-35,1 1,-1 0,1-1,0 1,0 0,1-1,-1 1,1 0,0 0,0 0,0 0,0-1,1 1,-1 0,1 0,0-1,0 1,1 0,2 5,-1-5,0 0,0 0,1 0,-1-1,1 1,0-1,0 0,0 0,0-1,1 1,-1-1,1 0,5 2,6 1,0-1,0-1,0 0,0-1,1-1,-1 0,0-1,22-3,-29 1,0 0,0 0,0-1,-1 0,1-1,-1 0,0 0,0-1,-1 0,1 0,-1-1,0 0,0 0,-1 0,0-1,0 0,5-9,7-4,-18 19,0 1,0 0,1-1,-1 1,0 0,0-1,0 1,1 0,-1 0,0-1,0 1,1 0,-1 0,0-1,1 1,-1 0,0 0,1 0,-1 0,0 0,1-1,-1 1,1 0,-1 0,0 0,1 0,-1 0,0 0,1 0,-1 0,1 0,-1 0,0 1,1-1,-1 0,1 0,5 15,-4 28,-2-40,-1 76,8 237,1-215,35 153,-37-231,2 9,-1 1,-1-1,2 63,-7-87,-1-1,-1 1,0-1,0 0,0 1,-1-1,0 0,0 0,-1 0,0 0,0 0,0 0,-1-1,0 0,-1 0,1 0,-1 0,0-1,-1 1,1-1,-1-1,-11 8,6-6,-1 0,1-1,-1-1,0 0,-1 0,1-1,-1-1,1 0,-1-1,0 0,1-1,-21-2,26 2,0-1,-1-1,1 0,0 0,0 0,0-1,1 1,-1-2,0 1,1-1,0 0,0 0,0-1,1 0,-1 0,1 0,0-1,0 1,1-1,0 0,0-1,-5-10,3 1,1-1,0 0,1 0,1 0,1 0,0-1,1 0,1 1,1-1,0 1,2-1,0 1,0 0,2 0,0 0,1 1,1-1,0 1,1 1,1 0,0 0,1 0,21-22,-10 16,0 1,41-29,-14 16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1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0,'0'7,"0"8,0 16,7 9,1 10,1 11,4 15,1 7,-2-3,9-9,3-3,-4-20,-5-18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2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406 2,'-47'0,"15"-1,0 1,-41 6,62-4,0 1,1-1,0 2,-1-1,1 1,0 1,1 0,-1 1,1-1,-14 12,13-8,-1 1,1 0,1 1,-1 0,2 0,-14 24,19-30,0 0,1 1,0-1,0 0,1 1,-1 0,1-1,0 1,1 0,-1 0,1-1,1 1,-1 0,1 0,0-1,0 1,0 0,1-1,3 8,0-2,1 0,1-1,0 0,0 0,1-1,0 0,0 0,19 13,3 0,51 27,11 8,-88-54,0 0,0 0,0 1,-1-1,1 1,-1 0,0 0,0 0,-1 1,1-1,-1 0,0 1,0 0,0 0,-1-1,2 8,-3-9,0 0,0 0,0 0,0-1,-1 1,1 0,-1 0,1 0,-1-1,0 1,0 0,-1-1,1 1,0-1,-1 1,1-1,-1 1,0-1,0 0,0 0,0 0,0 0,-1 0,1-1,0 1,-1-1,1 1,-1-1,0 0,-4 1,-6 3,-1-1,-1-1,1 0,0 0,-1-2,0 0,1-1,-18-1,26 0,-1 0,1 0,0 0,0-1,-1 0,1 0,1-1,-1 0,-7-4,10 5,0 0,1-1,-1 1,1 0,-1-1,1 0,0 1,0-1,1 0,-1 0,0 0,1 0,0-1,0 1,0 0,0 0,0-1,0-3,2-26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6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0,'-1'167,"3"182,-1-338,-2-5,1 1,1-1,-1 1,1-1,0 0,0 1,1-1,0 0,0 0,3 6,-4-11,-1-1,1 0,-1 1,0-1,1 0,-1 0,1 1,-1-1,1 0,-1 0,1 0,-1 0,0 0,1 0,-1 0,1 0,-1 0,1 0,-1 0,1 0,-1 0,1 0,-1 0,1 0,-1 0,1-1,-1 1,1 0,-1 0,0-1,1 1,-1 0,0 0,1-1,-1 1,0-1,1 1,0-1,15-19,-11 14,8-10,1 1,1 0,0 1,28-19,-37 29,-1 0,1 0,0 1,0 0,1 0,-1 0,0 1,1 0,0 0,-1 1,1-1,0 2,0-1,0 1,0 0,0 0,11 2,-14 0,0 0,0 0,0 0,-1 1,1 0,0-1,-1 1,0 0,0 1,0-1,0 1,0-1,-1 1,1 0,-1 0,0 0,0 0,-1 0,1 0,-1 0,0 1,0-1,0 1,-1-1,1 1,-2 7,2-3,-1 1,0-1,-1 0,0 0,-1 0,0 0,0 0,-1-1,0 1,-1-1,1 0,-9 13,6-14,0 0,-1-1,0 0,0 0,0-1,-1 0,0 0,0 0,0-1,0-1,-1 1,1-1,-1-1,0 1,0-2,0 1,0-1,0 0,0-1,0 0,-1-1,1 0,0 0,-9-3,9 2,1 0,-1 0,1-1,-1 0,1 0,0-1,1 0,-1-1,1 0,-1 0,1 0,1-1,-1 0,1-1,0 1,1-1,-1 0,1 0,1-1,-1 0,1 1,1-1,-1-1,-3-13,7 18,-1 0,1 0,-1 0,1 0,0 0,1 0,-1 1,1-1,0 0,0 0,0 0,0 1,0-1,1 0,0 1,0-1,0 1,0 0,0 0,6-6,24-18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3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78 300,'3'-1,"0"0,-1 0,0-1,1 1,-1-1,0 0,0 0,0 0,0 0,4-4,3-3,-7 7,15-13,0-1,27-34,-39 44,-1 0,-1-1,1 1,-1-1,0 0,0 1,-1-1,0-1,0 1,-1 0,1 0,-2-1,1-8,-1 12,0 1,0 0,-1-1,1 1,-1-1,0 1,0 0,0 0,0 0,-1-1,1 1,-1 0,0 1,0-1,0 0,0 0,0 1,-1-1,1 1,-1 0,0 0,1 0,-1 0,0 0,0 1,0-1,0 1,-1 0,1 0,0 0,0 0,-1 0,1 1,-1 0,-4-1,2 1,0 0,0 0,1 1,-1 0,0 0,0 0,0 1,1-1,-1 1,1 1,-1-1,1 1,0 0,0 0,0 0,0 1,1 0,-1 0,1 0,-4 5,4-2,-1 0,2-1,-1 1,1 1,0-1,0 1,1-1,0 1,0 0,1-1,0 1,0 0,1 0,0 0,1 8,0-11,0 0,0 0,1 0,-1 0,1 0,0-1,1 1,-1 0,1-1,0 0,0 0,0 0,1 0,-1 0,1-1,0 1,0-1,0 0,0 0,1 0,-1-1,1 0,0 0,7 2,27 6,0-2,1-1,0-3,0-1,0-2,61-5,-83 2,-1 0,1-2,0 0,-1 0,0-2,0 0,19-11,25-18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4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 71,'0'-3,"-1"0,0 0,0 0,0 0,0 0,0 0,0 0,-1 0,1 0,-1 1,0-1,0 1,0-1,0 1,0-1,-1 1,1 0,-1 0,1 1,-1-1,0 0,0 1,0-1,0 1,0 0,0 0,0 0,-5 0,1-1,0 0,0 1,-1 0,1 0,-1 1,1 0,0 0,-1 1,1 0,-1 0,1 1,-7 2,1 3,1 0,1 0,-1 1,1 0,0 1,1 1,0 0,-14 18,12-13,1 0,1 1,0 0,1 0,1 1,-6 19,12-32,1 0,-1 1,1-1,0 1,0-1,1 1,0 0,-1-1,2 1,-1-1,0 1,1 0,0-1,0 1,0-1,1 0,-1 1,1-1,0 0,0 0,1 0,-1 0,1 0,0-1,0 1,0-1,0 1,1-1,-1 0,1-1,0 1,0-1,0 1,0-1,0 0,0-1,1 1,-1-1,1 0,-1 0,1 0,-1-1,1 1,0-1,6-1,-3 1,0 0,0-1,0 0,0 0,0-1,-1 0,1 0,-1-1,1 0,-1 0,0-1,0 0,0 0,-1-1,10-7,-5 1,-1-1,0 1,-1-2,0 0,-1 0,12-25,-14 32,-3 15,-3 22,0-28,3 43,1-1,2 0,2-1,17 52,-2 2,25 76,-30-119,-2 1,-3 1,6 60,-19-110,1 0,-1-1,0 1,-1 0,0 0,0 0,0 0,-1-1,0 1,0-1,-1 1,0-1,0 0,0 0,-1 0,-7 9,5-9,0 0,-1 0,1-1,-1 0,-1 0,1-1,-1 0,1 0,-1-1,0 0,-16 4,7-4,0 0,0-1,-1-1,1 0,0-1,0-1,0-1,0-1,0 0,0-1,0-1,-25-11,28 9,0-1,0-1,1 0,0-1,1 0,0-1,1 0,0-1,0-1,2 1,-1-2,2 1,0-1,0 0,1-1,1 0,1 0,0 0,-4-26,7 34,2 0,-1-1,1 1,1-1,-1 1,1-1,0 1,1 0,0 0,0-1,0 1,7-11,-3 5,2 1,0 1,0-1,1 1,0 1,14-12,9-4,0 1,2 2,61-32,-55 34,1 2,0 1,2 3,0 1,63-12,-50 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5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0 188,'0'-7,"1"0,0 0,0 0,1 0,-1 0,1 0,1 0,-1 1,1-1,1 1,-1 0,1 0,0 0,0 0,7-6,-3 4,0 1,0 0,0 1,1-1,0 2,0-1,1 1,0 1,19-7,-20 8,0 1,1 0,-1 0,1 1,-1 0,1 1,0 0,-1 1,1 0,18 4,-22-3,0 0,1 0,-2 1,1 0,0 0,-1 0,1 1,-1 0,0 0,0 0,0 1,-1-1,0 1,1 0,-2 0,1 1,3 5,-2 1,0 0,-1 0,0 1,-1-1,0 1,-1 0,0 0,-1-1,-1 1,0 0,0 0,-2 0,1 0,-2 0,0-1,-7 22,-9 12,-1 0,-2-2,-28 43,22-38,26-47,0 1,1 0,-1 0,1 0,0 0,0 0,0 0,0 0,1 0,-1 0,1 0,0 1,0 2,0-5,1 1,-1-1,1 0,0 1,0-1,-1 0,1 0,0 0,0 0,0 0,0 0,0 0,0 0,0 0,1 0,-1 0,0-1,0 1,1 0,-1-1,0 1,1-1,-1 0,0 1,1-1,-1 0,1 0,-1 0,1 0,-1 0,2 0,21-1,0-1,0-2,0 0,41-13,-15 4,191-45,-176 46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6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0,'-11'1,"1"0,-1 1,1 0,-1 0,1 1,0 0,0 1,0 0,1 1,-14 8,7-2,0 0,0 2,2-1,-25 27,36-35,0 0,0 0,0 0,0 0,1 0,-1 1,1-1,0 1,1-1,-1 1,1 0,0 0,0-1,0 1,1 0,-1 0,1 0,1 0,-1 0,1 0,-1 0,1 0,1-1,-1 1,1 0,0-1,0 1,0-1,1 1,-1-1,5 6,9 9,1 0,0 0,1-2,39 29,-43-35,-6-5,14 10,-1 2,-1 0,-1 1,0 0,18 26,-35-41,1 1,0-1,-1 1,0-1,0 1,0 0,-1 0,0-1,0 1,0 0,0 0,-1 1,1-1,-2 7,0-7,-1 0,1 0,-1-1,0 1,0-1,-1 0,1 0,-1 1,0-2,0 1,0 0,-1-1,1 1,-1-1,0 0,0 0,-9 4,1 0,0-1,-1 0,0-1,0-1,0 0,0 0,-27 2,33-6,0 1,1-1,-1 0,0-1,1 0,-1 0,1 0,-9-4,12 4,0 0,0-1,0 1,1-1,-1 0,1 0,-1 0,1 0,-1 0,1 0,0-1,0 1,0-1,0 1,1-1,-1 0,-1-5,1 5,1 0,1 0,-1 0,0-1,1 1,0 0,0 0,0-1,0 1,0 0,1 0,-1-1,1 1,0 0,0 0,0 0,3-5,11-16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7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0 444,'7'-1,"0"-1,0 1,0-1,0 0,0-1,0 0,-1 0,1 0,-1-1,6-4,2 0,6-4,-1-1,0-1,-1 0,0-2,15-17,-25 25,-1 0,0-1,-1 1,0-2,0 1,-1-1,-1 1,1-2,-1 1,-1 0,0-1,3-21,-5 29,-1-1,0 0,0 1,0-1,-1 1,1-1,-1 1,0-1,1 1,-2-1,1 1,0-1,-1 1,1 0,-4-5,3 6,0 0,0 1,0-1,0 0,0 1,-1-1,1 1,0 0,-1-1,1 1,-1 0,1 1,-1-1,1 0,-1 1,-4-1,1 1,-1 0,1 1,0-1,-1 1,1 1,0-1,0 1,0 0,0 0,0 1,0 0,1 0,-1 0,1 1,-9 7,5-2,1 0,0 1,0 0,1 0,1 1,0-1,0 1,1 1,0-1,1 1,0 0,1 0,1 0,-1 0,2 0,0 1,1-1,1 25,0-27,0-1,1 1,0 0,1 0,0-1,0 0,1 1,0-1,1 0,0-1,0 1,1-1,0 0,0-1,1 1,0-1,0 0,1-1,0 0,0 0,0-1,1 0,15 6,-3-3,2-2,-1 0,0-2,1 0,0-2,0 0,0-2,0 0,0-2,0 0,0-2,-1 0,1-2,-1 0,-1-2,38-17,-39 15,-1-1,0 0,-1-1,0-1,0-1,-2-1,0 0,-1-1,0-1,-1 0,-1-1,-1 0,0-1,-2-1,0 1,-1-2,9-29,-16 43,-1 0,0 0,0 0,0 0,-1 0,0-1,-1 1,1 0,-1 0,-1 0,1 0,-1 1,-1-1,1 0,-1 1,0-1,0 1,-1 0,0 0,0 0,-1 1,1-1,-1 1,0 0,0 1,-1-1,0 1,0 0,0 0,0 1,0 0,-1 0,1 0,-1 1,0 0,0 0,0 1,0 0,0 0,0 0,0 1,0 0,0 1,0-1,0 1,0 1,0-1,0 1,1 1,-1-1,0 1,1 0,0 0,0 1,-11 8,7-4,1 1,-1 1,2 0,-1 0,1 0,1 1,0 0,0 1,-5 14,8-18,1 0,0 0,0 0,1 1,0 0,0-1,1 1,0 0,1 0,0 0,0-1,1 1,0 0,4 13,-4-18,1 1,0-1,1 0,-1 0,1 0,0 0,0 0,0-1,0 1,0-1,1 0,0 0,0 0,0 0,0-1,0 1,0-1,0 0,1 0,-1-1,1 0,0 1,-1-1,1-1,9 1,-4 0,0-1,0-1,0 1,0-2,0 1,0-1,0-1,0 0,-1 0,1-1,8-5,25-22,-37 25,1 1,1-1,-1 1,1 0,0 1,0 0,0 0,0 1,15-4,-22 6,0 1,0 0,0 1,0-1,1 0,-1 0,0 0,0 1,0-1,0 1,0-1,0 1,0-1,0 1,0-1,0 1,-1 0,1-1,0 1,0 0,0 0,-1 0,1 0,0 0,-1 0,1 0,-1 0,1 0,-1 0,0 0,1 0,-1 0,0 0,0 2,4 44,-4-39,20 476,-19-465,1 3,0 1,-2 0,-1-1,-6 36,6-51,-1-1,1 0,-2 0,1 0,-1-1,1 1,-2-1,1 1,0-1,-1 0,0 0,-1 0,1-1,-1 0,1 0,-1 0,-1 0,1-1,0 1,-1-1,-7 2,6-2,0 0,-1 0,0-1,0-1,1 1,-1-1,0 0,0-1,0 0,0 0,0-1,0 0,0 0,0-1,0 0,1 0,-1-1,1 0,-1 0,1-1,0 0,0 0,1-1,-12-9,9 5,0 0,1-1,0 0,1 0,0-1,0 0,1 0,1 0,0-1,0 0,1 0,1 0,0 0,0-1,0-15,2 16,1 1,0-1,0 1,2 0,-1-1,1 1,1 0,0 0,0 0,1 0,8-13,-5 12,1 0,0 0,1 1,1 0,0 1,0 0,1 1,22-15,29-17,-3 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6:08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243 152,'0'-8,"0"0,1 0,0 0,0 0,1 1,0-1,0 0,1 1,0 0,0-1,7-10,-7 14,0 0,0 1,0-1,1 1,-1-1,1 1,0 0,0 1,0-1,0 1,1 0,-1 0,1 0,-1 0,1 1,0-1,-1 1,1 1,0-1,5 0,-6 1,1 1,-1-1,0 1,0-1,1 1,-1 0,0 1,0-1,0 1,0 0,0 0,-1 0,1 0,0 1,-1-1,0 1,1 0,-1 0,-1 0,1 1,0-1,-1 0,1 1,-1 0,0 0,0 0,-1 0,1 0,-1 0,2 7,0 1,-1-1,0 1,-1 0,0 0,0 0,-2 0,1 0,-1 0,-1 0,-3 12,0-11,0 0,0-1,-13 21,-11 23,29-53,0 0,0-1,0 1,0 0,0 0,0-1,1 1,0 0,-1-1,1 1,0 0,0-1,0 1,1-1,-1 1,1-1,-1 0,1 0,0 0,0 0,2 3,17 26,-17-22,-1 0,-1-1,1 1,-1 0,-1 0,0 0,0 1,-1-1,0 0,0 0,-1 0,-1 0,1 0,-1 0,-1 0,0 0,0-1,-1 1,1-1,-2 0,-6 10,3-7,-1 0,0-1,0-1,-1 0,0 0,-1-1,0 0,0 0,-1-2,0 1,0-2,0 1,-1-2,-16 5,17-5,0-1,-1-1,1 0,-1 0,0-1,1-1,-1 0,0-1,1 0,-1-1,1-1,-1 1,1-2,-13-5,-19-18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4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530 58,'45'17,"-45"-17,0 0,0 0,0 0,0 0,0 0,1 0,-1 0,0 0,0 0,0 0,0 0,0 0,1 0,-1 0,0 0,0 0,0 0,0 0,0 0,0-1,0 1,1 0,-1 0,0 0,0 0,0 0,0 0,0 0,0 0,0-1,0 1,0 0,0 0,0 0,0 0,0 0,0-1,0 1,0 0,0 0,0 0,0 0,0 0,0 0,0-1,0 1,0 0,0 0,0 0,0 0,0 0,0 0,0-1,0 1,0 0,0 0,-1 0,1 0,0 0,-10-13,-15-9,16 17,0 1,1-1,-2 1,1 1,0 0,-1 0,1 0,-1 2,0-1,0 1,1 0,-1 1,0 0,-16 3,12 0,0 1,0 0,1 1,-1 0,1 1,0 1,1 0,0 0,-14 12,2 1,1 1,1 1,2 1,0 1,1 1,1 0,2 1,-24 50,34-61,0 0,0 1,1-1,1 1,1 0,0 1,1-1,1 0,0 1,2-1,-1 1,5 17,-2-21,0-1,1 1,1-1,0-1,0 1,1-1,1 0,0 0,0 0,1-1,1 0,0-1,0 0,0 0,1-1,11 7,0-2,1 0,1-2,0 0,0-2,1-1,0 0,43 7,-22-9,-1-1,1-2,65-5,-102 2,1 0,-1-1,1 0,-1 0,0-1,1 0,-1 0,0-1,0 0,-1-1,1 0,-1 0,1 0,-1-1,-1 0,1 0,-1-1,0 0,7-8,9-17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5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82 109,'0'-16,"1"10,-1 0,0 0,0 0,0 0,-1 0,0 0,0 0,0 0,-1 1,0-1,0 0,-3-5,5 10,-1 1,1-1,0 0,-1 1,1-1,0 1,-1-1,1 1,-1-1,1 1,-1-1,1 1,-1-1,0 1,1-1,-1 1,1 0,-1 0,0-1,1 1,-1 0,0 0,1 0,-1-1,0 1,1 0,-1 0,0 0,0 0,1 0,-1 1,0-1,1 0,-1 0,0 0,-1 1,1 1,-1-1,0 1,1 0,-1 0,1 0,-1 0,1 0,0 1,0-1,-2 5,-14 60,12-23,1 0,2 0,3 0,1 1,2-1,2 0,2-1,26 83,-31-118,-1-1,1 1,1-1,0 0,0 0,0-1,1 1,-1-1,2 0,-1 0,1 0,0-1,7 5,-5-5,1 0,0-1,0-1,0 0,0 0,1 0,-1-1,1-1,0 0,13 0,-11 0,1-1,-1-1,0 0,0 0,0-2,0 1,0-1,0-1,-1 0,1-1,18-11,9-11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6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1,'0'454,"0"-450,5 82,-4-80,0 0,0 0,1-1,0 1,0 0,0-1,1 1,0-1,0 0,0 0,7 7,-9-10,0-1,0 0,0 0,1 0,-1 0,0 0,1 0,-1 0,0-1,1 1,-1 0,1-1,0 1,-1-1,1 0,-1 1,1-1,0 0,-1 0,1 0,-1 0,1 0,1-1,1 0,-1 0,1-1,-1 1,0-1,1 0,-1 0,0 0,0 0,5-5,2-4,0-1,-1 1,16-27,6-15,-6 8,1 2,2 1,1 2,63-66,-62 80,-20 18,0-1,-1 1,0-2,0 1,12-18,-22 23,-6 7,-13 9,-14 17,0 1,2 2,1 1,1 1,-48 76,77-107,-1 0,1 0,0 0,0 0,0 0,0 0,1 1,-1-1,1 0,0 1,0-1,0 0,0 0,1 1,-1-1,1 0,0 0,0 1,0-1,0 0,1 0,-1 0,1 0,0-1,0 1,0 0,0-1,0 1,0-1,1 0,-1 0,1 0,5 3,7 6,1-2,0 0,0-1,31 10,28 10,-26-8,66 16,-77-29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7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9,'0'-7,"0"5,0 16,0 19,0 16,0 15,0 8,0 6,6-3,3-9,0-2,-2 2,4-11,1-27,-2-20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6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90,'-1'0,"0"-1,0 1,0 0,0-1,0 0,0 1,0-1,0 0,0 1,0-1,0 0,0 0,1 0,-1 0,0 0,1 0,-1 0,0 0,1 0,-1 0,1 0,0 0,-1-1,1 1,0 0,0 0,-1-2,1 0,-1 0,0-1,1 1,0-1,0 1,0 0,0-1,2-5,-2 7,1 1,-1-1,1 1,-1-1,1 1,0 0,-1-1,1 1,0 0,0 0,0 0,0-1,0 1,0 0,1 0,-1 0,0 1,1-1,-1 0,0 0,1 1,-1-1,1 1,-1-1,1 1,-1 0,1-1,-1 1,1 0,-1 0,1 0,-1 0,1 0,-1 1,1-1,-1 0,1 1,-1-1,1 1,-1-1,0 1,1 0,-1 0,0-1,1 1,-1 0,0 0,0 0,0 1,0-1,0 0,0 0,0 0,0 1,-1-1,1 0,0 1,-1-1,1 1,0 2,0 4,0 1,-1-1,0 1,0 0,-1-1,0 1,-1-1,0 1,-4 13,3-13,0 2,1-1,0 0,1 0,-1 21,3-27,-1-1,1 1,0-1,0 1,0-1,1 1,-1-1,1 0,0 0,-1 0,2 0,-1 0,0 0,0-1,1 1,0-1,-1 1,1-1,0 0,0 0,6 3,10 5,0 0,0 0,-1 2,0 0,24 21,-39-30,0 0,0 0,0 0,0 1,-1-1,1 1,-1-1,0 1,0 0,0 0,-1 0,1 0,-1 0,0 0,0 0,0 0,-1 0,1 1,-1-1,0 0,0 1,-1-1,1 0,-1 0,0 0,0 1,-1-1,1 0,-3 4,1-4,0 1,0 0,0-1,-1 0,0 1,0-1,0-1,0 1,-1-1,1 1,-1-2,0 1,0 0,0-1,0 0,-8 3,-7 0,1-1,-1 0,-22 1,-12-1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9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328 105,'1'0,"0"0,1 0,-1 0,0 0,0-1,0 1,0-1,0 1,0-1,0 1,0-1,0 1,0-1,0 0,-1 1,1-1,0 0,0 0,-1 0,1 0,0 0,-1 0,1 0,-1 0,1 0,-1 0,1 0,-1 0,0 0,0 0,1 0,-1 0,0 0,0 0,0-1,0 1,0 0,-1 0,1-1,0-1,-1 0,1 1,-1-1,1 0,-1 1,0-1,0 0,0 1,0 0,0-1,-1 1,1-1,-1 1,1 0,-1 0,-3-3,-2 1,0 0,-1 1,0-1,1 1,-1 1,0 0,0 0,0 0,-1 1,1 0,0 1,-1 0,1 0,0 1,0 0,-1 0,1 1,0 0,-7 3,5-2,1 1,1 0,-1 0,1 0,-1 1,1 0,0 1,1 0,0 0,0 1,0 0,0 0,1 0,1 1,-1 0,-5 11,4 1,1 0,0 0,2 0,1 0,0 0,1 1,2 0,0-1,1 1,1-1,0 1,2-1,11 35,-12-47,1 0,0 1,1-1,0-1,0 1,0-1,1 0,0 0,1 0,-1-1,1 0,1 0,-1-1,1 0,0 0,0-1,0 0,0-1,1 1,0-1,10 1,15 2,0-2,0-1,0-1,46-5,-70 2,2 1,0 0,-1-1,1-1,-1 0,0-1,21-7,2-9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09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26,'0'-13,"0"2,0 10,0 11,0 11,0 15,0 9,0 2,0 7,0 1,14-2,3 3,7-8,-2 1,3-8,-4-10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0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1,'-2'131,"6"201,-1-313,0 0,1 0,1 0,1-1,0 0,1 0,2 0,-1-1,21 29,-28-44,1 1,-1-1,1 0,0 0,-1 0,1 0,0 0,0 0,0 0,0-1,1 1,-1-1,0 1,1-1,-1 0,1 0,-1 0,1 0,0-1,-1 1,1-1,0 1,-1-1,1 0,0 0,-1 0,1-1,0 1,0 0,-1-1,1 0,-1 0,1 0,-1 0,1 0,-1 0,1 0,-1-1,4-3,4-4,0-1,0 0,-1 0,-1-1,0-1,10-17,29-51,78-126,-95 165,-14 21,-1-1,-1-1,-1 0,-1-1,13-32,-25 55,0 0,0-1,0 1,0 0,1 0,-1-1,0 1,0 0,0-1,0 1,0 0,0-1,0 1,0 0,0-1,0 1,0 0,0-1,0 1,0 0,0-1,0 1,0 0,0-1,-1 1,1 0,0 0,0-1,0 1,-1 0,1 0,0-1,0 1,0 0,-1 0,1-1,0 1,-1 0,1 0,0 0,0 0,-1 0,1-1,0 1,-1 0,1 0,0 0,-1 0,1 0,0 0,-1 0,1 0,0 0,-1 0,1 0,-18 7,5 3,-1 2,2-1,-1 2,2-1,-1 2,-10 17,-3 1,15-19,0 0,1 1,1 0,0 1,1 0,1 0,0 1,1-1,-4 25,7-32,1 0,0 1,1-1,0 0,0 0,1 0,0 0,0 1,1-1,0-1,0 1,1 0,0 0,1-1,-1 0,1 0,1 0,-1 0,1 0,1-1,5 6,0-2,1-1,0-1,0 0,1-1,0 0,0-1,0 0,27 7,-29-10,0 0,0-1,0 0,0-1,0 0,0-1,1 0,-1-1,0 0,0-1,22-6,4-10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1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23 185,'-1'-3,"1"-1,-1 1,1 0,-1-1,0 1,0 0,-1 0,-2-5,2 5,1-1,-1 1,1 0,0-1,-1 1,2-1,-1 1,0-5,1 3,1 0,-1 0,1 0,1 0,-1 0,1 0,-1 0,2 0,-1 0,0 1,1-1,0 1,0 0,0 0,0 0,1 0,0 1,0-1,0 1,0 0,0 0,0 0,1 1,0-1,5-1,-6 2,-1 1,1 0,-1 0,1 0,-1 0,1 0,0 1,-1-1,1 1,0 0,-1 0,1 1,0-1,-1 1,1 0,0 0,-1 0,1 0,-1 0,0 1,1 0,-1-1,0 1,0 1,0-1,0 0,0 1,-1-1,1 1,-1 0,0 0,1 0,-1 0,-1 0,4 7,0 3,0 0,-1 1,-1-1,0 1,-1 0,0 0,-1 0,-1 0,0 0,-1 0,0 0,-2 0,1-1,-8 21,-6 14,-3-2,-44 78,-9 22,70-143,1 1,-1-1,1 1,0 0,0-1,0 1,1 0,-1-1,1 1,0 0,0 0,0 0,1-1,-1 1,3 6,-2-8,0 0,1 0,-1 0,1-1,0 1,0 0,0-1,-1 1,1-1,1 1,-1-1,0 0,0 0,0 0,1 0,-1 0,1-1,-1 1,0-1,1 0,-1 1,1-1,4-1,9 2,0-2,1 0,-1-1,0-1,1-1,21-7,92-43,-87 33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5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0,'0'7,"0"8,6 22,3 12,0 10,-2 9,-2 5,-2 4,-1-4,-2-8,0-28,0-35,0-36,-1-13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6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1,'15'0,"0"2,0 0,1 0,-2 2,1 0,0 0,-1 1,0 1,0 1,13 8,-17-10,0 1,-1 1,0 0,-1 0,1 1,-2 0,1 0,-1 0,0 1,-1 1,0-1,0 1,-1 0,5 12,-9-15,1 1,-1-1,-1 0,1 1,-1-1,0 1,-1-1,0 0,0 1,-1-1,0 0,0 0,0 0,-1 0,0 0,-1 0,1-1,-1 0,-10 12,-2 2,-1-1,-1 0,0-1,-30 21,-18 6,61-42,0 0,0-1,-1 1,1-1,-1-1,1 1,-1-1,0 0,1 0,-1 0,-7-1,14 0,-1 0,0-1,0 1,1 0,-1 0,0 0,0-1,0 1,1 0,-1 0,0-1,0 1,0 0,0-1,1 1,-1 0,0 0,0-1,0 1,0 0,0-1,0 1,0 0,0-1,0 1,0 0,0-1,0 1,0 0,0 0,0-1,0 1,-1 0,1-1,0 1,0 0,0 0,0-1,-1 1,1 0,0 0,0-1,0 1,-1 0,1 0,0 0,0-1,-1 1,1 0,0 0,-1 0,1 0,0 0,0 0,-1-1,28-12,-21 11,1 0,-1 0,1 1,0 0,-1 0,1 1,0 0,0 0,0 1,-1-1,1 1,0 1,-1-1,1 1,-1 1,1-1,-1 1,0 0,0 0,9 7,-4-1,0 1,-1 1,0-1,0 1,-1 1,-1 0,0 0,10 23,-7-14,-6-8,1-1,0 0,1 0,1-1,-1 0,2 0,16 17,-16-24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7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26,'0'-13,"0"2,0 9,0 12,0 25,0 12,0 12,0 9,0 0,7-12,2-22,-1-17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8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16,0 8,0 5,0 8,0 9,0 6,0 0,0-6,0 0,0-17,0-28,0-32,0-12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9.1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0 152,'1'-7,"0"0,0 1,1-1,0 0,0 1,0-1,1 1,0 0,0 0,1 0,-1 0,1 0,1 1,-1 0,1 0,0 0,0 0,11-7,-12 9,1-1,0 1,0 0,1 0,-1 0,1 1,-1 0,1 0,0 0,-1 1,1 0,0 0,0 0,0 1,0 0,0 0,0 0,0 1,0 0,0 0,10 4,-12-3,-1 0,0-1,0 1,0 1,0-1,0 0,0 1,0 0,-1-1,0 1,1 0,-1 0,0 0,0 1,-1-1,1 0,-1 1,1-1,-1 1,0 0,0-1,-1 1,1 0,-1-1,0 1,0 0,0 0,0-1,-1 1,0 0,1-1,-1 1,-3 6,-1 5,-1 0,0-1,-1 0,-1 0,0-1,-17 21,5-11,-1-2,0 0,-42 29,50-40,11-9,0 0,0 1,0-1,1 0,-1 1,0-1,1 1,-1 0,1-1,0 1,0 0,-1 0,1 0,0 0,0 0,1 0,-1 0,0 0,1 0,-1 0,1 1,0-1,0 4,1-1,1-1,0 0,0 1,0-1,1 0,-1 0,1-1,0 1,0-1,5 5,41 45,10 12,101 85,-155-146,0 0,1 0,-1-1,1 1,0-1,0 0,10 3,1-4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09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4 110,'0'-5,"0"-1,0 1,0-1,1 1,0 0,0 0,1-1,0 1,-1 0,2 0,-1 0,0 1,4-6,-3 7,-1 0,1 1,0-1,0 1,0-1,1 1,-1 0,0 0,1 0,-1 1,1-1,0 1,-1 0,1 0,0 0,0 1,0-1,6 1,-7 0,-1 0,1 0,0 0,0 1,0-1,0 1,0 0,0 0,-1 0,1 0,0 0,-1 0,1 1,-1-1,1 1,-1 0,0 0,3 2,-1 1,0 0,0 0,-1 0,0 1,0-1,0 1,-1 0,3 7,0 3,-2 1,0-1,0 1,-2-1,0 30,-2-29,-1 0,-1 0,-1 0,0 0,-1 0,-1-1,-1 0,-12 24,0-9,-1-2,-1 0,-28 30,45-54,-24 33,27-37,0 0,1 0,0 0,-1 0,1 0,0 0,-1 0,1 0,0 0,0 0,0 0,0 0,0 0,0 1,0-1,1 0,-1 0,0 0,1 0,-1 0,0 0,1 0,-1 0,1 0,0 0,-1 0,1 0,0-1,-1 1,1 0,0 0,0-1,0 1,0 0,0-1,0 1,0-1,1 1,11 4,1-1,0 0,0-1,1-1,-1-1,0 1,1-2,23-2,-1 2,6 0,126-3,-144 1,1-2,-1 0,0-1,38-14,-20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7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32,'7'0,"22"0,19 0,15 0,9 0,7 0,-4 0,-1 0,-13-14,-17-3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2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1,'0'13,"0"11,0 9,0 11,0 12,0 10,0 6,0 5,0 2,0-5,0-2,0-7,-6-21,-3-31,0-18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3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0 152,'0'-5,"1"-1,-1 1,1 0,0-1,0 1,1 0,-1 0,1 0,0 0,1 0,-1 0,1 0,0 1,0-1,1 1,6-7,-3 5,0 0,1 0,-1 1,1 1,0-1,1 1,-1 0,1 1,14-4,-11 4,1 0,-1 1,1 1,0 0,-1 0,1 1,0 1,0 0,0 1,-1 0,1 1,-1 1,0-1,21 11,-28-11,0-1,-1 1,1 0,-1 1,0-1,0 1,0 0,0 0,-1 0,1 0,-1 0,0 1,0 0,-1-1,0 1,1 0,-2 1,1-1,0 0,-1 0,0 1,-1-1,1 0,-1 1,0-1,0 1,0-1,-1 1,0-1,0 0,0 0,-1 1,0-1,0 0,-5 9,-3 3,0 0,-1 0,0-2,-2 1,1-2,-2 1,0-2,-27 20,38-30,-6 3,0 1,0 0,1 0,1 1,-11 12,16-18,1-1,0 1,0 0,0 0,0 0,1 0,-1 0,0 0,1 0,-1 0,1 0,0 0,0 0,0 0,0 1,0-1,0 0,0 0,1 0,-1 0,1 0,-1 0,1 0,0 0,0 0,0 0,0-1,0 1,0 0,1 0,-1-1,0 1,1-1,2 3,13 10,1 0,26 14,-26-16,40 25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3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75,'0'-3,"1"0,-1 0,0 0,1 0,0 0,0 0,0 0,0 0,0 1,0-1,1 0,-1 1,1-1,0 1,0-1,0 1,0 0,0 0,0 0,1 0,-1 0,1 0,-1 1,4-2,-2 1,0 0,1 0,-1 1,0 0,0 0,1 0,-1 0,1 1,-1 0,0 0,1 0,-1 0,1 1,-1 0,9 2,-11-2,0 0,-1 0,1 0,0 0,-1 0,1 0,-1 1,1-1,-1 0,1 1,-1 0,0-1,0 1,0-1,0 1,0 0,0 0,-1 0,1 0,0 0,-1-1,0 1,1 0,-1 0,0 0,0 0,0 0,0 3,-1 9,-1-1,0 0,-6 18,2-2,5-21,0 0,1 0,1 0,-1 0,1 0,0 0,1 0,0 0,1-1,5 15,8 29,-15-46,-1-1,1 1,-1 0,0 0,-1-1,1 1,-1 0,0 0,0-1,0 1,-1-1,0 1,1-1,-2 1,1-1,-3 4,-1 1,0-1,-1 0,0-1,0 1,-1-1,-11 7,-22 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4.9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41,'0'-13,"7"-4,2 7,-1 19,-1 20,-2 20,-2 7,-1 8,-2 13,0 7,0 1,0-6,-1-3,-12-15,-5-31,1-33,3-18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5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40,'0'-2,"0"1,1 0,-1 0,0 0,1 0,-1 0,1 0,-1 0,1 0,0 0,-1 0,1 0,0 0,0 0,0 0,0 1,0-1,0 0,0 0,0 1,0-1,0 1,0-1,0 1,0 0,0-1,2 1,36-7,-31 6,21-3,1 1,0 2,0 0,0 3,51 8,-73-9,0 1,0 1,0 0,0 0,0 0,-1 1,1 0,-1 1,0-1,-1 1,8 7,-11-8,1 0,-1 1,0-1,0 1,0 0,-1 0,1 0,-1 0,-1 0,1 1,-1-1,0 0,0 1,0-1,-1 1,0-1,0 1,-1 8,-1-4,0 1,-1-1,0 0,0 0,-1 0,0 0,-1-1,0 1,-1-1,0-1,0 1,-1-1,0 0,-1 0,1-1,-2 0,1-1,0 1,-12 5,-15 8,-1-2,0-1,-60 19,96-35,1 0,-1 0,0 0,1 0,-1-1,1 1,-1 0,1 0,0 0,-1-1,1 1,0 0,-1-1,1 1,0 0,0-1,0 1,-1-1,1 1,0-1,0 0,0 1,1-1,0 1,36 22,-1 1,-1 2,62 59,3 3,-53-51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6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0,'-1'64,"-1"-43,1 0,1 0,1 1,1-1,9 38,-10-55,0 0,1 0,-1 0,1 1,0-2,0 1,1 0,-1 0,1-1,0 1,0-1,0 0,0 0,0 0,1 0,0-1,-1 1,1-1,0 0,0 0,0 0,0-1,1 1,-1-1,7 1,-4-1,1-1,-1 0,1-1,0 1,-1-2,1 1,-1-1,0 0,1 0,-1-1,0 0,0 0,10-7,22-22,-34 27,1-1,0 1,0 0,0 1,0-1,1 1,0 0,-1 1,1 0,1 0,7-2,-14 5,0 0,0 0,0 0,0 0,0 1,0-1,0 0,1 1,-1-1,0 0,0 1,0-1,-1 1,1 0,0-1,0 1,0 0,0-1,0 1,-1 0,1 0,0 0,-1 0,1 0,-1-1,1 1,-1 0,1 0,-1 1,0-1,1 0,-1 2,5 39,-5-36,0 13,0 11,2 0,0 0,11 44,-11-66,0 0,1-1,0 1,0-1,1 0,-1 0,2 0,-1 0,1-1,0 1,0-1,0-1,1 1,0-1,0 0,1 0,0-1,9 6,16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7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8,0 6,0 9,0 3,0 7,7-6,2-6,-7-17,-4-13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8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57,'2'-1,"-1"1,1-1,-1 0,0 1,1-1,-1 0,0 0,0 0,1 0,-1 0,0 0,0-1,0 1,0 0,1-3,10-9,-8 10,1 0,-1 0,1 0,0 1,0 0,0 0,0 0,0 0,0 1,1 0,-1 0,0 1,1-1,-1 1,1 0,-1 1,0-1,1 1,-1 0,0 1,0-1,1 1,-1 0,0 0,-1 0,1 1,0 0,-1 0,1 0,4 5,-4-4,1 1,-1 0,0 0,0 1,0-1,-1 1,0 0,0 1,-1-1,0 0,0 1,0 0,-1 0,0 0,0 0,0 0,-1 0,0 1,-1-1,0 0,0 0,-1 10,-1-9,-1 1,1-1,-2 0,1 0,-1-1,0 1,0-1,-1 0,0 0,0 0,-1-1,-9 10,-7 2,0-1,-37 21,-24 20,82-58,0 1,0 0,0 0,0 0,0 0,0 0,0 0,1 0,-1 0,0 0,1 0,-1 0,1 0,-1 0,1 1,0-1,-1 0,1 0,0 1,0-1,0 0,0 0,0 1,0-1,0 0,1 1,-1-1,0 0,1 0,-1 0,1 1,-1-1,1 0,-1 0,1 0,0 0,0 0,-1 0,1 0,0 0,2 1,4 5,1-1,0 0,1 0,11 6,-10-6,243 160,-219-144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8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0,'1'5,"0"-1,0 0,1 0,-1 0,1 0,0 0,0 0,1-1,-1 1,1-1,-1 1,1-1,0 0,1 0,-1 0,0-1,1 1,0-1,-1 0,1 0,0 0,0 0,0-1,0 1,6 0,6 0,0 0,0-1,0 0,19-3,-25 1,0 0,0 0,0 1,0 0,0 1,0 0,0 1,0 0,-1 0,1 1,-1 0,15 8,-22-10,-1 0,1 0,-1 0,1 0,-1 1,1-1,-1 1,0-1,0 1,1-1,-1 1,0 0,-1-1,1 1,0 0,0 0,-1 0,1 0,-1 0,0-1,1 1,-1 0,0 2,-1 0,1-1,-1 0,0 0,0 0,-1 1,1-1,-1 0,1 0,-1-1,0 1,0 0,-4 3,0 1,-1 0,0-1,0 0,-1-1,0 1,0-1,-1-1,-15 7,-11-3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19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0,'7'0,"15"0,11 0,6 0,10 0,10 0,-12 0,-14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8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17,0 13,0 17,0 7,0-3,0-9,0-4,0-6,0-9,14-12,3-14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3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673 238,'-1'-8,"0"0,-1 0,0 0,0 0,0 1,-1-1,0 1,-1 0,0-1,0 2,0-1,-1 0,0 1,0 0,-1 0,1 0,-1 1,-1 0,-10-7,-3-1,0 1,0 0,-1 2,0 1,-37-12,40 16,1 1,-1 1,0 1,0 0,1 1,-1 1,0 1,0 0,0 1,0 1,-28 9,36-9,0 1,0 0,0 1,1 0,0 0,0 1,0 0,1 1,0 0,0 0,1 1,0 0,0 0,1 0,0 1,0 0,1 0,0 1,1-1,-6 21,4-8,1 1,2-1,0 1,1 0,1 0,2 0,5 45,-4-61,-1 1,1-1,1 0,-1 0,1 0,0 0,1 0,0-1,0 1,0-1,1 0,6 6,-7-8,0-1,1 0,-1 0,1 0,0-1,0 0,0 1,0-2,1 1,-1-1,0 1,1-2,-1 1,1 0,-1-1,1 0,-1-1,10 0,-2-2,1 0,-1-1,1 0,-1-1,-1-1,1 0,-1-1,0 0,0 0,-1-2,0 1,0-1,12-14,0-3,-1-1,-1-1,-1 0,19-38,-38 63,1 1,-1-1,1 1,-1-1,1 1,0-1,-1 1,1 0,1 0,-1 0,0 0,0 0,1 0,-1 1,1-1,-1 1,1 0,4-2,-5 3,0 1,0-1,0 1,0-1,0 1,0 0,0-1,-1 1,1 0,0 0,0 0,-1 1,1-1,0 0,-1 1,0-1,1 1,-1-1,0 1,0 0,1-1,-2 1,1 0,0 0,0 0,1 4,26 57,-18-36,1-1,1 0,2-1,0-1,2 0,23 28,-18-38,-4-10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3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9,0 16,0 12,0 6,0 2,0 8,7-5,2 3,-1 0,-1-15,-2-20,-2-13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7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1,'0'408,"0"-400,0-1,0 0,1 0,0 1,2 8,-3-16,0 0,0 0,0 1,0-1,0 0,0 0,0 0,1 1,-1-1,0 0,0 0,0 0,0 0,1 0,-1 1,0-1,0 0,0 0,0 0,1 0,-1 0,0 0,0 0,0 0,1 1,-1-1,0 0,0 0,1 0,-1 0,0 0,0 0,0 0,1 0,-1 0,0-1,0 1,1 0,-1 0,0 0,0 0,0 0,1 0,-1 0,0 0,0-1,0 1,0 0,1 0,-1 0,16-25,-4 1,-3 5,0 0,2 0,0 1,21-24,-29 38,0 0,0 1,1 0,0 0,-1 0,1 0,0 0,0 1,1 0,-1 0,0 0,1 0,0 1,-1-1,1 1,0 0,-1 1,1-1,0 1,0 0,0 0,-1 1,1-1,0 1,7 2,-5 0,0 1,-1-1,1 1,-1 0,0 1,0 0,0 0,-1 0,1 0,-1 1,-1 0,1 0,-1 0,0 1,0 0,-1-1,0 1,0 0,-1 1,1-1,-2 0,1 1,0 10,0-10,-1 0,0 0,-1 1,0-1,0 0,0 0,-1 0,-1 0,1 0,-1 0,0 0,-1-1,0 1,0-1,-1 1,0-1,0 0,-1-1,0 1,0-1,-11 11,5-10,-1 0,0-1,0-1,0 0,0 0,-1-2,0 1,0-1,0-1,-24 1,17-2,0-1,-1-1,1-1,0-1,0 0,-26-9,40 10,0-1,1 1,-1-1,0-1,1 1,0-1,0 1,-5-6,9 8,0 0,0 0,0 0,0 0,0 0,0 0,1 0,-1 0,0 0,1 0,-1 0,0-1,1 1,0 0,-1 0,1-1,0 1,0 0,-1-1,1 1,0 0,0-1,1 1,-1 0,0-1,0 1,1 0,-1 0,0-1,1 1,-1 0,1 0,0 0,-1-1,1 1,0 0,0 0,0 0,0 0,0 0,2-1,20-13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0:27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9,'-6'0,"-3"-7,1 5,1 10,2 15,2 12,2 6,0 9,1 10,0 1,1-23,-1-18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5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507 345,'1'-49,"0"22,0-1,-2 1,-1 0,-9-43,10 64,-1 0,0 0,0 0,-1 0,1 0,-1 0,-1 1,1 0,-1-1,0 1,0 1,0-1,-1 0,1 1,-1 0,0 0,-1 1,1-1,-1 1,1 0,-1 1,0-1,0 1,-12-3,10 4,0 0,0 1,0 0,1 0,-1 1,0-1,0 2,0-1,1 1,-1 1,1-1,-1 1,1 0,0 1,0 0,1 0,-1 0,1 1,-9 8,-3 4,1 0,1 1,1 1,1 0,-15 25,10-14,1 2,1 0,2 1,-22 67,35-92,0 1,0-1,1 1,0 0,0 0,1-1,0 1,0 0,1 0,1-1,-1 1,1 0,1-1,0 1,0-1,0 0,1 0,0 0,1-1,0 0,0 1,0-1,1-1,0 1,12 8,-9-8,0 0,0-1,1 0,-1 0,1-1,1-1,-1 0,1 0,0-1,-1 0,1-1,1 0,18 0,-16-2,0-2,0 1,0-1,0-1,-1-1,1 0,-1-1,0 0,24-14,-18 8,0-1,-2-1,1-1,-2 0,0-1,-1-1,0-1,-1 0,-1-1,-1 0,-1-1,0 0,13-35,-15 26,0 3,-9 49,-1-9,1 0,0 0,1 0,1-1,0 1,1-1,1 1,0-1,1 0,1 0,0-1,0 1,2-1,-1-1,2 1,17 19,9 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5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1,'0'7,"0"15,0 11,0 6,0 10,0 3,0 0,0-3,0 4,0-1,0 5,13-15,5-27,-1-17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6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26,'0'-13,"-13"1,-5 11,-12 18,-2 13,-7 14,2 14,-6 16,5 3,1 1,8-6,-5-15,3-31,8-26,7-20,6-6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6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24,'0'-7,"-7"-2,5 1,22 15,15 19,14 12,6 13,0 4,4 0,-2-10,-9 8,-1-6,-8-4,-24-22,-14-15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7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1 207,'0'-7,"0"-8,13-2,18 2,10 4,12-10,9-2,15 4,1 5,-7-2,-2 2,-12-4,-16 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7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1,'-1'75,"3"231,4-275,-6-31,0 0,0 1,1-1,-1 0,0 0,0 1,0-1,1 0,-1 0,0 1,1-1,-1 0,0 0,0 0,1 1,-1-1,0 0,1 0,-1 0,0 0,1 0,-1 0,1 0,-1 0,0 0,1 0,-1 0,0 0,1 0,-1 0,0 0,1 0,-1 0,0 0,1 0,-1-1,0 1,1 0,-1 0,0 0,0-1,1 1,-1 0,0 0,0-1,1 1,-1 0,0 0,0-1,0 1,1 0,-1-1,0 1,0 0,0-1,0 1,0 0,0-1,0 1,0-1,0 1,14-27,-13 25,10-23,1 0,2 1,0 0,2 1,34-39,-44 55,0 1,0 0,1 0,0 0,0 1,1 0,-1 0,1 1,0 0,0 1,0 0,1 0,-1 0,1 1,0 0,0 1,-1 0,1 1,0 0,0 0,0 0,12 3,-16-1,-1 0,0 0,0 0,0 0,0 1,0-1,0 1,0 0,-1 0,0 1,1-1,-1 1,-1-1,1 1,0 0,-1 0,0 0,0 1,0-1,0 0,-1 1,0-1,1 7,3 12,-1-1,-1 1,-1 31,-1-42,-1 0,-1 0,0 0,-1-1,0 1,-1 0,0-1,-1 1,0-1,-1 0,0-1,0 1,-1-1,-9 12,8-15,0 0,0 0,0-1,0 1,-1-2,0 1,-1-1,1-1,-1 1,0-1,0-1,0 0,0 0,-1-1,1 0,-1 0,-19 0,22-2,-1-1,1 1,-1-1,1-1,-1 1,1-2,0 1,0 0,0-1,0-1,0 1,1-1,0 0,-7-6,10 8,1 0,-1 0,1 0,0 0,0-1,0 1,0-1,1 1,-1-1,1 0,0 0,-1 1,1-1,0 0,1 0,-1 0,0 0,1 0,0-1,0 1,0 0,0 0,0 0,0 0,1 0,0 0,-1 0,1 0,0 0,1 0,-1 0,0 1,1-1,0 0,3-4,27-23,5 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8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589 191,'0'-8,"-1"-1,1 0,-1 0,-1 0,1 0,-2 0,1 1,-1-1,0 1,-1 0,-5-9,5 11,-1 0,1 1,-1-1,0 1,0 1,-1-1,1 1,-1 0,0 0,0 0,-1 1,1 0,-1 0,-11-2,8 2,0 0,0 1,0 0,0 1,-1 0,1 1,0 0,-1 1,1 0,0 1,0-1,0 2,0 0,-13 5,10-1,0 0,0 0,1 1,0 1,1 0,-1 1,2 0,-1 1,-9 13,-2 8,0 1,2 1,2 1,1 1,2 0,-18 64,26-80,2 0,1 0,0 0,1 1,2-1,0 1,3 30,-1-41,1-1,0 0,1 0,0 0,1 0,-1-1,2 1,-1-1,1 0,1 0,-1 0,1-1,0 0,1 0,0-1,0 0,0 0,13 7,-1-1,1-2,1 0,0-2,0 0,0-1,1-1,0-2,25 3,-12-3,0-2,0-1,0-2,51-8,-71 7,1-2,-2 0,1 0,0-2,-1 0,0 0,0-1,-1-1,0 0,0-1,18-16,4-12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5:58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0,'0'20,"0"13,0 15,0 5,0 7,0 7,0-2,0 2,0-23,0-34,0-31,0-12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12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516 177,'0'2,"-1"2,1 0,0 0,0 0,0 0,1 0,-1 0,1 0,0 0,0 0,0 0,1 0,-1 0,1 0,0-1,3 5,-5-8,0 0,1 0,-1 0,1 0,-1 0,0 0,1 0,-1 0,0 0,1 0,-1 0,1 0,-1 0,0 0,1-1,-1 1,0 0,1 0,-1 0,0-1,0 1,1 0,-1 0,0-1,0 1,1 0,-1-1,0 1,0 0,0-1,1 1,-1 0,0-1,0 1,0 0,0-1,0 1,0 0,0-1,0 1,0-1,0 1,5-20,-5 20,1-10,0 0,0 0,-1 0,0 0,-1-1,0 1,-1 1,0-1,-1 0,1 0,-2 1,-6-15,7 19,1 0,-1 0,0 1,-1-1,1 1,-1 0,0 0,0 0,0 1,0-1,0 1,-1 0,0 0,0 0,1 1,-2 0,1 0,0 0,0 0,-1 1,1 0,0 0,-1 0,-9 1,1 2,1 0,-1 1,0 0,1 1,-1 1,1 0,0 0,1 2,0 0,0 0,0 1,1 0,0 1,0 0,-9 12,-1 1,1 1,1 1,1 0,2 2,-28 54,34-56,0 0,1 1,1 0,2 0,0 1,-2 35,7-51,1 1,0-1,0 0,1 0,0 1,1-1,0 0,1 0,0 0,1-1,-1 1,2-1,0 0,0 0,0 0,1 0,0-1,14 13,3-1,1-1,1-2,1 0,0-2,1 0,1-2,0-1,1-2,0 0,31 5,-26-8,0-2,0-1,1-2,-1-1,1-2,-1-1,1-1,55-14,-55 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13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0,'0'13,"0"18,0 17,0 14,0 8,0 1,0 0,0 2,0-4,-7-15,-15-17,-4-13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7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625 313,'1'-45,"0"22,-1 0,0-1,-2 1,-6-29,7 46,-1 0,0 0,0 0,0 1,-1-1,0 0,0 1,0 0,-1 0,0 0,0 0,0 1,0-1,-1 1,0 0,0 0,0 1,0-1,0 1,-11-4,6 3,0 1,0 0,-1 0,1 1,0 0,-1 1,1 0,-1 1,1 0,-1 1,1 0,-20 5,15-2,1 1,0 1,0 0,0 1,1 1,0 0,1 1,-14 11,0 4,2 1,0 2,2 0,0 1,3 1,-33 63,43-75,1 1,1 0,0 1,1 0,2-1,-5 30,8-43,1 0,0 0,-1-1,2 1,-1 0,0 0,1 0,0 0,0 0,1 0,-1-1,1 1,0-1,0 1,1-1,-1 0,1 0,0 0,0 0,0 0,1 0,-1-1,1 0,0 0,0 0,0 0,0 0,0-1,1 0,6 3,1-2,1 1,0-2,0 0,0 0,-1-1,2-1,-1 0,0-1,-1 0,1-1,0 0,0-1,-1-1,1 0,-1 0,0-1,0-1,-1 0,0-1,0 0,0-1,-1 0,0 0,-1-1,0 0,14-19,-1-4,-18 25,-1 0,1 1,0 0,1 0,-1 0,1 0,0 1,1-1,0 1,-1 1,1-1,13-6,-18 11,1 0,0 0,0 0,-1 0,1 0,0 1,-1-1,1 0,0 1,-1-1,1 1,-1 0,1-1,-1 1,1 0,-1 0,1 0,-1 0,0 0,0 1,1-1,-1 0,1 3,26 37,-21-30,23 37,2-2,2-2,60 61,-72-86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8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50,'0'-2,"0"0,0 0,0 0,0 0,1 0,-1 1,0-1,1 0,-1 0,1 0,0 0,0 0,-1 1,1-1,0 0,0 1,1-1,-1 1,0-1,1 1,-1-1,0 1,1 0,0 0,-1 0,1 0,0 0,-1 0,1 0,0 1,0-1,0 0,0 1,0 0,0-1,0 1,-1 0,5 0,-2 0,-1 1,1-1,0 1,0 0,0 0,0 0,-1 1,1-1,-1 1,1 0,-1 0,1 0,-1 0,0 0,0 1,0 0,0-1,-1 1,3 4,0 1,0 1,0 0,-1 1,0-1,-1 1,0-1,0 1,-1 0,-1 0,1 0,-2 1,1-1,-1 0,-3 18,-1-5,-2 0,0 0,-1-1,-1 0,-13 24,18-39,-1 0,2 0,-1 1,1-1,0 1,-2 10,4-16,0 0,0 0,0 1,0-1,1 0,-1 0,1 0,-1 0,1 0,0 0,0 0,-1 0,1 0,1 0,-1-1,0 1,0 0,1-1,-1 1,1-1,-1 1,1-1,0 0,-1 1,1-1,0 0,3 1,7 3,1-1,-1 0,1-1,0 0,0-1,0 0,17-1,102-6,-80 2,4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49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0,'0'543,"0"-542,0-1,0 0,0 1,0-1,0 0,0 1,0-1,0 0,0 1,0-1,0 0,0 1,0-1,0 0,0 0,0 1,1-1,-1 0,0 1,0-1,0 0,0 0,1 1,-1-1,0 0,0 0,1 1,-1-1,0 0,0 0,1 0,-1 1,0-1,1 0,-1 0,0 0,1 0,-1 0,0 0,0 0,1 0,-1 0,0 0,1 0,-1 0,0 0,1 0,-1 0,0 0,1 0,-1 0,0 0,1 0,-1-1,0 1,1 0,26-20,22-33,-40 42,1 0,0 0,0 1,1 1,1 0,0 0,0 1,1 0,-1 2,19-8,-26 12,1 0,-1 1,1-1,0 1,-1 0,1 1,0 0,0 0,-1 0,1 0,0 1,0 0,-1 0,1 1,-1-1,1 1,-1 0,1 1,-1 0,0-1,0 1,-1 1,1-1,0 1,-1 0,0 0,0 0,5 8,-3-4,-1 0,0 0,-1 1,0-1,0 1,-1 0,0 0,0 0,-1 1,-1-1,1 0,-1 1,-1-1,0 1,0-1,-1 1,0-1,-1 1,0-1,-1 0,1 0,-2 0,1 0,-1 0,-1-1,1 0,-1 0,-1 0,0 0,0-1,0 0,-1 0,-13 10,4-7,1-1,-2-1,1-1,-1 0,0-1,0-1,-1-1,1 0,-1-1,0-1,-19 0,27-2,0-1,-1 1,1-2,0 0,1 0,-1 0,0-1,1-1,-13-6,16 7,1 0,0-1,0 0,0 0,0 0,0-1,1 1,0-1,0 0,1 0,-1-1,1 1,0-1,0 1,-3-12,-2-23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0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86,'0'-4,"0"0,1 0,-1 0,1 0,0 0,1 0,-1 0,1 0,-1 1,1-1,0 0,1 1,-1 0,1-1,-1 1,1 0,0 0,0 1,3-4,-4 5,0 0,0-1,0 1,0 0,0 0,0 0,1 1,-1-1,0 0,0 1,0-1,1 1,-1 0,0 0,1 0,-1 0,0 0,0 1,1-1,-1 0,0 1,0 0,1 0,-1-1,0 1,0 0,0 1,0-1,0 0,-1 1,1-1,0 1,0-1,1 3,1 0,-1 0,1 1,-1-1,0 1,0 0,0 0,-1 0,1 0,-1 1,-1-1,1 1,-1-1,0 1,0-1,0 1,-1 0,0-1,0 1,-1 0,1-1,-1 1,0 0,-1-1,-2 8,-5 8,-2 0,0-1,-1 0,-26 33,24-35,0 1,-19 37,32-54,0-1,0 1,1 0,-1 0,0 0,1 0,-1 0,1 0,0 1,-1-1,1 0,0 0,0 0,0 0,1 0,-1 0,1 0,-1 0,1 0,-1 0,1 0,0 0,0 0,0 0,0 0,0-1,1 1,-1 0,0-1,1 1,-1-1,1 1,0-1,-1 0,4 2,4 1,0 0,1 0,-1-1,1-1,-1 0,15 2,98 6,0-5,158-14,-203 6,-42 1,-21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2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7:12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</inkml:trace>
  <inkml:trace contextRef="#ctx0" brushRef="#br0" timeOffset="1">0 470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5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80,'0'1,"1"0,0 1,-1-1,1 0,0 1,0-1,0 0,-1 0,1 0,0 1,1-1,-1 0,0-1,0 1,0 0,1 0,-1 0,0-1,1 1,-1 0,0-1,1 0,-1 1,1-1,-1 0,1 0,-1 1,1-1,-1 0,1-1,-1 1,1 0,1-1,-2 1,1 0,-1 0,0 0,0 0,0 0,0 0,0 0,0-1,0 1,0 0,0-1,0 1,0-1,0 1,0-1,0 1,0-1,-1 0,1 1,0-1,0 0,-1 0,1 0,0 1,-1-1,1 0,-1 0,1 0,-1 0,1 0,-1 0,0 0,0 0,1 0,-1 0,0-1,0 1,0 0,0 0,0 0,0 0,-1 0,1 0,0 0,0 0,-1 0,1 0,-1 0,1 0,-1 0,0-1,-2-2,-1-1,1 1,-1 0,0 0,0 1,-1-1,1 1,-1 0,1 0,-1 0,0 1,0 0,-1 0,1 0,0 0,-1 1,-5-1,-10-2,-1 1,0 1,-22 1,32 2,0 1,0 0,0 1,0 0,1 1,0 0,-1 1,1 0,1 1,-1 0,1 0,0 1,1 1,0 0,0 0,0 1,1 0,1 0,-8 12,4-7,2 0,0 1,1 0,0 0,1 1,1 0,1 1,0-1,1 1,1 0,0 0,1 0,1 20,2-26,0 0,0 0,1 0,1 0,0-1,0 1,1-1,1 0,0 0,0 0,0 0,2-1,9 12,-6-10,1-1,0 0,1 0,0-1,0-1,1 0,0 0,26 9,3-3,1-2,0-2,0-2,1-1,74 0,-52-4,74-8,-120 3,0-1,-1 0,1-2,-1 0,1-1,-1-1,-1-1,19-11,-1-5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0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23 140,'-11'-32,"0"4,11 25,0 0,0 0,0 0,0 0,1 0,-1 0,1 0,0 0,-1 0,1 0,1 0,-1 1,0-1,1 0,-1 1,1-1,0 1,0-1,0 1,0 0,0 0,1 0,-1 0,1 0,-1 0,1 1,0-1,-1 1,1 0,0 0,0 0,0 0,6 0,-7 0,0 1,0-1,0 1,0 0,0 0,0 0,0 0,0 0,1 0,-1 1,0-1,0 1,0-1,0 1,0 0,-1 0,1 0,0 0,0 0,0 0,-1 0,1 1,-1-1,1 1,-1-1,1 1,-1-1,0 1,0 0,0 0,0-1,0 1,0 0,0 0,-1 0,1 0,-1 0,1 0,-1 0,0 1,0-1,0 0,0 0,0 0,-1 0,1 0,-1 4,-12 43,8-35,1-1,1 1,-2 21,4-31,1 0,0-1,0 1,1 0,-1-1,1 1,0-1,0 1,0-1,0 0,0 1,1-1,-1 0,1 0,0 0,0 0,1 0,3 4,43 35,-35-32,-1 1,0 0,-1 1,-1 0,12 16,-20-24,0 0,-1 1,0 0,0-1,0 1,0 0,-1 0,0 0,0 0,0 0,-1 0,1 0,-1 0,0 1,-1-1,1 0,-1 0,0 0,-1 0,1 0,-4 7,3-6,-2 1,1-1,-1 0,0 0,0 0,0 0,-1-1,0 0,0 1,0-2,-1 1,0-1,0 0,0 0,0 0,0-1,-14 5,-28 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6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15,0 13,0 15,0 14,0 3,0 7,0-2,0-5,6 1,3-3,6-11,0-7,12-9,0-30,-4-14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7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61,'0'144,"-2"31,30 260,-27-423,0-3,0-1,0 1,0-1,1 0,1 0,-1 1,1-1,1-1,4 9,-8-16,0 0,1 1,-1-1,1 0,-1 0,0 0,1 1,-1-1,1 0,-1 0,1 0,-1 0,1 0,-1 0,1 0,-1 0,0 0,1 0,-1 0,1 0,-1 0,1 0,-1-1,1 1,-1 0,0 0,1 0,-1-1,1 1,-1 0,0 0,1-1,-1 1,0 0,1-1,-1 1,0-1,0 1,1 0,-1-1,0 1,0-1,0 1,1 0,-1-1,0 0,33-73,-12 20,58-113,128-200,-117 237,-75 111,1 0,1 1,1 0,22-16,-23 25,-24 20,-27 25,-70 47,74-61,1 1,1 1,-41 45,66-65,1 0,-1 0,1 1,-1-1,1 1,0-1,1 1,-1 0,1-1,0 1,0 0,1 0,-1 0,1 0,0 0,0 0,1 0,0 0,0-1,0 1,0 0,1 0,-1-1,1 1,0-1,1 1,-1-1,5 6,8 11,1 0,1-1,1-1,23 19,-22-20,53 56,-35-35,52 43,-88-81,1 0,0 1,-1-1,1 0,0 0,0 0,-1 0,1 0,0 0,0-1,0 1,0-1,4 1,-4-1,-1 0,0-1,0 1,0-1,0 1,0-1,1 1,-1-1,0 0,0 0,-1 1,1-1,0 0,0 0,0 0,0 0,-1 0,1 0,0 0,-1 0,1 0,0-3,11-34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6:58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22 232,'1'-10,"0"0,1 0,-1 1,2-1,-1 0,2 1,-1-1,1 1,1 0,-1 0,1 1,1-1,0 1,0 0,1 1,-1 0,2 0,8-7,-8 7,1 1,0 0,0 0,0 1,0 0,1 1,0 0,0 0,0 1,1 1,-1-1,0 2,1-1,0 2,-1-1,1 1,11 2,-18-1,0-1,1 1,-1-1,0 1,0 0,0 1,0-1,0 1,0 0,-1 0,1 0,-1 0,1 1,-1-1,0 1,0 0,0 0,0 0,0 0,-1 1,1-1,-1 1,0-1,0 1,0 0,-1 0,1 0,-1 0,0 0,0 0,-1 0,1 0,-1 1,0-1,0 0,0 0,0 0,-1 1,-1 4,-2 11,-2-1,0 1,-1-1,-1 0,0 0,-20 29,-50 61,74-105,1 0,0 0,0 1,0-1,1 1,-1-1,-2 9,5-12,0 0,0 1,0-1,0 0,0 0,0 0,0 0,0 0,1 1,-1-1,0 0,1 0,-1 0,1 0,-1 0,1 0,0 0,-1 0,1 0,0-1,0 1,0 0,-1 0,1 0,0-1,0 1,0-1,0 1,0-1,0 1,0-1,1 1,-1-1,0 0,0 0,0 1,0-1,3 0,71 9,-58-9,0 2,-1 0,1 1,19 6,-31-7,0-1,0 2,-1-1,1 1,-1-1,1 1,-1 1,0-1,0 0,0 1,-1 0,1 0,-1 0,0 0,0 1,-1-1,1 1,1 4,-2-4,0 0,-1-1,1 1,-1 0,0 0,0 0,-1 0,0 0,1 0,-2 0,1 0,-1 0,1 0,-1 0,-1 0,1 0,-1 0,0-1,0 1,0-1,0 1,-1-1,0 0,0 0,0 0,0 0,-1-1,0 1,1-1,-6 4,-4 2,0-1,0 0,-1-1,0 0,0-1,0-1,-1 0,-26 5,-2-2,-52 2,82-9,-1-1,0 0,0-1,0-1,0 0,1-1,-25-8,1-8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555 159,'1'-21,"-4"-36,3 54,-1 0,0 0,0 0,0 1,0-1,0 0,-1 1,1-1,-1 1,1-1,-1 1,0 0,0 0,0 0,-1 0,1 0,-3-2,-6-1,0-1,0 2,0-1,-1 2,0 0,0 0,1 1,-1 0,-1 1,1 0,-16 2,13 0,0 0,0 1,0 1,0 1,1 0,0 0,-1 1,-23 13,24-8,0-1,0 2,1 0,1 0,0 1,0 1,1 0,1 1,0 0,-14 28,12-19,2 1,1 0,1 1,1 0,1 0,-4 38,9-54,0-1,1 0,0 1,0-1,1 1,0-1,0 0,1 0,0 0,1 0,0 0,7 14,-7-17,0 0,1-1,0 0,0 0,0 0,0 0,1 0,-1-1,1 0,0 0,0 0,0 0,0-1,1 0,-1 0,1 0,-1-1,1 0,10 1,-6-2,0 0,0 0,0-1,0-1,0 0,-1 0,1-1,0 0,-1 0,0-1,0-1,0 1,0-2,-1 1,0-1,0 0,0-1,10-11,8-10,-1-1,-1-1,28-50,-23 28,-22 37,0 1,2 0,-1 0,2 1,21-23,-31 35,0 1,0 0,0-1,1 1,-1 0,0-1,1 1,-1 0,0 0,1-1,-1 1,0 0,1 0,-1 0,0-1,1 1,-1 0,0 0,1 0,-1 0,1 0,-1 0,0 0,1 0,-1 0,1 0,-1 0,0 0,1 0,-1 0,1 0,-1 1,0-1,1 0,-1 0,0 0,1 1,-1-1,0 0,1 0,-1 1,0-1,1 0,-1 1,0-1,0 0,0 1,1-1,-1 0,0 1,0-1,5 24,-4-23,-1 99,-1-64,3 42,-1-69,0 0,1 0,0 0,1 0,-1 0,2 0,-1 0,1-1,7 12,-8-16,0-1,-1 1,1-1,1 0,-1 0,0 0,1 0,0-1,-1 1,1-1,0 0,0 0,0 0,0-1,9 3,21-1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0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0,'0'14,"0"10,0 9,0 11,0 12,0 3,0-2,7 2,2-1,0-25,-3-18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1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10,'0'-7,"-13"5,-5 9,-6 16,2 18,-10 16,1 11,-7 7,2-3,8-6,2-15,5-2,-7-17,2-20,4-26,7-10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1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1,'0'6,"0"16,13 11,12 12,7 6,19 8,1 6,-2-7,-10-27,-11-19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2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32,'7'0,"15"0,17 0,15 0,13 0,7 0,-2 0,0 0,-12-14,-17-3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2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3,'15'-2,"-1"3,-7 24,-1 59,-6 102,-1-100,1-81,0 0,0 0,0 0,1 0,0 0,0 0,0 0,1-1,-1 1,1 0,0-1,3 6,-3-9,-1 0,0 0,0 0,1 0,-1 0,1 0,-1 0,1 0,-1 0,1 0,0-1,-1 1,1-1,0 1,-1-1,1 0,0 0,0 0,-1 0,1 0,0 0,0 0,-1 0,1-1,0 1,-1-1,1 1,0-1,-1 0,1 1,-1-1,1 0,-1 0,1 0,-1 0,2-3,12-7,-2 0,1-2,-1 1,15-21,-19 21,1 0,0 1,1 0,1 1,-1 0,25-15,-33 24,1-1,-1 0,1 1,-1-1,1 1,-1 0,1 0,-1 1,1-1,0 1,0 0,-1 0,1 0,0 0,-1 0,1 1,0 0,-1 0,1 0,4 2,-4-1,0 1,0 0,0 0,0 1,0-1,0 1,-1 0,0 0,0 0,0 0,0 0,-1 1,3 4,0 3,0 1,-1-1,0 1,-1 0,-1 0,0 0,0 0,-2 1,1-1,-3 15,1-18,-1-1,-1 1,1-1,-1 0,-1 0,0 0,0-1,0 1,-1-1,-1 0,1 0,-1-1,0 1,-1-1,0-1,0 1,-1-1,1-1,-1 1,-1-1,1-1,-1 1,1-2,-1 1,0-1,-1 0,1-1,0 0,-1 0,1-1,-1-1,1 1,-1-2,-15-1,18 1,0-1,0 0,1 0,-1-1,1 0,-1 0,1 0,0-1,0 0,0 0,1 0,0-1,-1 0,2 0,-1 0,0-1,1 0,0 1,1-1,-1-1,1 1,0 0,1-1,-1 0,1 1,1-1,-2-14,6-11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3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26,'0'-13,"0"2,0 10,0 18,0 19,0 18,0 18,0 5,0-5,0-7,-6-16,-3-15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0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3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0 126,'7'0,"15"0,24 0,18 0,10 0,0-13,1-5,-6 2,-15-4,-23 1,-30-2,-15 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4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19,0 16,0 8,7 1,2 6,0-3,-2-8,-2-2,-2 1,-2-24,0-20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4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518 70,'7'32,"0"-19,-7-12,0-1,1 0,-1 0,0 0,1 0,-1 0,0 0,0 0,1 0,-1 0,0 0,0 0,1 0,-1 0,0 0,1 0,-1 0,0 0,0 0,1 0,-1 0,0-1,0 1,1 0,-1 0,0 0,0 0,0-1,1 1,-1 0,0 0,0 0,0-1,0 1,1 0,-1 0,0-1,0 1,0 0,0 0,0-1,0 1,1-2,0 0,0 0,-1 0,1 0,-1 0,1 0,-1 0,0 0,0 1,0-1,0 0,0 0,0 0,0 0,-1 0,1 0,-1 0,1 0,-1 0,0 0,0 1,0-1,0 0,0 0,0 1,0-1,0 1,-1-1,1 1,-1 0,-1-2,-3-2,-1 0,1 1,-1 0,1 0,-1 1,0-1,-12-2,5 2,0 0,0 1,0 1,-1 0,1 1,-1 1,0 0,1 1,-1 0,1 1,0 1,0 0,-1 1,2 1,-1 0,1 1,0 0,0 1,0 1,1 0,0 0,1 1,0 1,0 0,1 0,0 1,1 0,0 1,1 0,-7 14,5-7,0 0,2 1,0 0,2 0,0 1,1-1,-2 25,5-34,1-1,1 0,0 0,0 0,1 1,0-1,1 0,0 0,0 0,1 0,1-1,-1 1,2-1,-1 0,1 0,11 15,-5-13,0 0,1-1,0 0,1-1,0 0,0-1,1-1,0 0,0-1,1 0,18 4,-13-5,1-1,1 0,-1-1,0-2,1 0,-1-1,35-5,-14-8,-11-6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15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1,'0'6,"0"16,0 11,0 6,0 10,0 3,0 0,0-3,0-9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3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55,'14'0,"30"0,35 0,37 0,25-7,9-2,-14 0,-18 3,-28-6,-30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4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72,'-7'0,"12"0,24 0,21 0,22-6,12-3,-2 0,-8 2,-4-4,-6-1,-8 2,-14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26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1,'19'0,"34"0,28 0,13 0,-3 0,-3 0,-17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0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7 168,'-6'0,"10"0,45-13,61-4,51 0,18-10,-14 0,-30 4,-36 0,-36 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9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520 67,'0'-3,"0"1,0-1,0 1,-1 0,1-1,-1 1,1 0,-1-1,0 1,0 0,0 0,0 0,0 0,-1 0,1 0,-1 0,1 0,-1 1,0-1,-2-1,0 0,0 1,0-1,0 1,0 0,-1 1,1-1,-1 1,0 0,-8-1,1 1,0 0,0 1,0 1,0 0,1 1,-1 0,-20 6,11 1,0 0,0 2,1 0,1 2,0 0,0 1,1 0,1 2,1 0,-26 32,31-32,0-1,0 1,2 1,0 0,0 0,2 1,0 0,1 0,1 1,1 0,1 0,0 0,0 28,3-40,1-1,-1 1,1 0,0-1,1 1,0-1,0 1,0-1,1 0,0 0,0 0,0 0,1-1,-1 1,2-1,-1 0,0 0,1 0,0-1,7 5,-5-4,1-1,-1 0,1-1,0 0,0 0,0-1,0 0,0 0,1-1,-1 0,0 0,1-1,-1 0,1-1,15-3,-14 2,0-1,0-1,0 1,0-2,-1 1,0-1,0-1,0 0,0 0,-1-1,0 0,-1 0,1 0,7-12,0-1,-2 1,0-2,-2 0,0 0,9-26,-18 42,16-32,-17 37,-1-1,1 0,0 1,-1-1,1 0,0 1,0-1,0 1,0-1,-1 1,1 0,0-1,0 1,0 0,0 0,0 0,0-1,0 1,0 0,0 0,0 0,0 0,-1 1,1-1,0 0,0 0,0 1,0-1,0 0,0 1,0-1,-1 1,1-1,0 1,0-1,-1 1,1-1,1 2,8 8,-1 1,0-1,-1 2,0-1,0 1,-1 0,7 17,18 30,-18-37,1-1,1-1,35 37,-41-49,0 0,0 0,1-1,0 0,0 0,0-2,1 1,0-1,23 6,3-4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39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0 141,'1'-4,"0"-1,0 1,1-1,0 1,0 0,0-1,0 1,0 0,1 0,4-4,32-37,-34 40,0 1,0-1,1 1,-1 0,1 1,0-1,1 1,-1 1,0-1,1 1,11-3,-15 5,0-1,0 1,0 0,0 0,0 0,0 1,0-1,0 1,-1-1,1 1,0 0,0 0,-1 0,1 0,0 1,-1-1,1 1,-1 0,0 0,0-1,1 1,-1 1,0-1,-1 0,1 0,0 1,-1-1,1 1,1 4,0 1,0 0,0 0,0 0,-2 0,1 1,-1-1,0 1,0-1,-1 1,0-1,-1 1,0-1,0 1,-1-1,0 0,-1 1,1-1,-1 0,-1 0,-7 12,-7 7,-1 0,0-2,-2 0,-25 22,35-36,8-9,1 1,-1 0,0 0,1 0,0 0,-1 0,1 1,0-1,1 1,-3 4,4-7,1 1,-1-1,0 0,0 0,1 0,-1 0,0 0,1 1,-1-1,1 0,0 0,-1 0,1 0,0-1,-1 1,1 0,0 0,0 0,0 0,0-1,0 1,0-1,0 1,0 0,0-1,0 0,0 1,0-1,0 0,1 1,-1-1,0 0,0 0,0 0,3 0,13 3,1-1,-1-1,1-1,0 0,-1-2,1 0,31-7,125-45,-127 37,-31 12,-1 0,0-2,18-10,-8-1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8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48 463,'11'-1,"1"0,-1-1,0 0,0-1,0 0,0-1,0 0,-1-1,1 0,-1 0,0-1,-1 0,0-1,0 0,0-1,-1 0,0 0,12-17,-8 11,-2-2,0 1,-1-2,0 1,-1-1,-1 0,-1-1,-1 0,0 0,4-34,-8 46,-1 1,1 0,-1-1,-1 1,1 0,-1-1,0 1,0 0,0-1,-1 1,0 0,0 0,0 0,-1 1,1-1,-1 0,0 1,-1 0,1 0,-1 0,-6-5,6 6,0 0,-1 1,1-1,-1 1,1 1,-1-1,0 1,0-1,0 1,0 1,0-1,0 1,0 0,0 0,0 0,0 1,0-1,0 1,0 1,0-1,0 1,-8 3,2 1,0 0,0 1,1 0,0 0,0 1,0 1,1 0,0 0,1 0,0 1,1 1,0-1,0 1,-6 16,6-13,1 1,1 0,0 1,1-1,1 1,0-1,1 1,1 0,1 0,0 0,2 18,0-27,-1 0,1 0,0 0,0 0,1-1,0 1,0-1,0 1,1-1,0 0,0 0,1-1,-1 1,9 6,-4-5,1 0,0 0,0-1,0 0,1-1,-1 0,1-1,14 4,2-2,0-1,0-1,0-1,1-1,-1-2,54-6,-65 4,1-1,-1 0,0-1,0-1,0-1,-1 0,0-1,0-1,0 0,-1-1,0 0,-1-1,15-15,19-29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0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1,'7'0,"2"0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469 8,'0'-7,"-13"11,-11 12,-15 16,-7 17,-9 5,4 1,-2 5,8-2,5-11,9 1,4-9,5-17,8-19,5-10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27,'6'0,"3"-14,-1 3,12 10,16 18,8 13,11 8,2 10,4 5,-1 6,-4-1,1 4,-15-9,-21-14,-15-13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0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0,'6'0,"16"0,11 0,13 0,12 0,9 0,-6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1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0,'0'530,"3"-504,-3-26,0 0,0 1,0-1,0 0,0 0,0 0,0 0,0 1,0-1,0 0,0 0,0 0,0 0,0 1,0-1,0 0,0 0,0 0,1 0,-1 0,0 1,0-1,0 0,0 0,0 0,0 0,1 0,-1 0,0 0,0 0,0 0,0 1,1-1,-1 0,0 0,0 0,0 0,0 0,1 0,-1 0,0 0,0 0,0 0,0 0,1 0,-1 0,0-1,0 1,19-29,-12 16,0 0,1 0,1 1,0 0,1 0,0 1,1 1,0-1,0 2,1 0,21-13,-24 17,0 1,0-1,0 2,1-1,-1 1,1 1,0 0,0 0,0 1,0 0,0 0,0 1,0 1,0 0,0 0,0 1,11 3,-16-3,1 1,0 0,0 0,-1 0,0 0,0 1,0 0,0 0,0 0,-1 1,0-1,1 1,-2 0,1 0,-1 1,0-1,0 1,0-1,-1 1,0 0,3 11,-4-11,0-1,0 0,-1 1,1-1,-1 0,0 1,-1-1,1 0,-1 1,0-1,-1 0,1 0,-1 0,0 0,0 0,-1 0,0 0,1-1,-1 1,-1-1,1 0,-1 0,1 0,-1 0,-6 4,-5 2,-1-1,0-1,0 0,-1-2,1 1,-2-2,1 0,0-1,-25 2,33-5,-1 0,1 0,0-1,-1-1,1 1,-1-1,1-1,0 0,0 0,0-1,0 0,0 0,0-1,1-1,0 1,0-1,0 0,-14-13,19 15,0 0,1 0,-1 0,1 0,0-1,-1 1,1-1,1 0,-1 1,1-1,-1 0,1 0,0 0,0 0,1 0,-1 0,1 0,0 0,0 0,0 0,1 0,-1 0,1 0,0 0,0 0,1 0,-1 0,1 1,0-1,-1 1,2-1,3-4,21-23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2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30,'-20'-5,"20"5,0 0,0-1,0 1,-1 0,1 0,0-1,0 1,0 0,0 0,0-1,-1 1,1 0,0-1,0 1,0 0,0-1,0 1,0 0,0-1,0 1,0 0,0 0,0-1,1 1,-1 0,0-1,0 1,0 0,0-1,0 1,1 0,-1 0,0-1,1 0,1-1,-1 1,1 0,-1 0,1 0,-1 0,1 0,-1 0,1 0,0 1,-1-1,1 1,0-1,0 1,0-1,-1 1,1 0,2 0,0 0,0 1,0-1,0 1,-1 0,1 0,0 0,-1 0,1 1,-1-1,0 1,1 0,-1 0,0 0,0 1,0-1,0 1,-1 0,1-1,-1 1,1 0,-1 1,0-1,0 0,-1 1,1-1,-1 1,1-1,-1 1,0 0,-1-1,1 1,0 5,0 0,0 0,-1 0,0 0,0 0,-1 0,0 0,0 0,-1 0,-1-1,1 1,-1 0,-8 13,-2-2,-2-1,0 0,-29 26,-21 27,65-72,-1 0,1 1,-1-1,1 1,0-1,-1 1,1-1,-1 1,1 0,0-1,0 1,-1-1,1 1,0 0,0-1,0 1,-1 0,1-1,0 1,0 0,0-1,0 1,0 0,1-1,-1 1,0 0,0-1,0 1,0 0,1-1,-1 1,0-1,1 1,-1-1,0 1,1 0,-1-1,1 1,0 0,28 8,39-2,0-3,125-9,-97 1,-18 1,-76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3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479 109,'-3'1,"1"0,0-1,-1 1,1 0,0 0,0 0,0 1,0-1,0 0,0 1,0-1,0 1,1 0,-1-1,-2 5,-6 3,8-19,2 4,0 0,0 0,0-1,-1 1,0 0,0 0,0 0,-1 0,0 1,0-1,0 0,-5-6,5 8,-1 0,0 1,0 0,-1-1,1 1,-1 0,0 1,1-1,-1 1,0-1,-1 1,1 0,0 1,-1-1,1 1,-1 0,-6-1,0 1,-1 0,1 1,0 0,0 1,0 1,0-1,0 2,0 0,0 0,0 1,1 0,0 0,0 1,0 1,1 0,-1 0,1 1,1 0,-1 1,1-1,1 2,-11 13,6-7,1 0,1 0,1 1,0 0,1 1,1 0,0 0,1 0,1 1,1 0,1 0,0 0,0 24,4-29,1-1,0 0,1 1,0-1,1-1,1 1,0 0,0-1,1 0,0 0,1-1,1 0,-1 0,2 0,-1-1,1-1,0 1,14 8,-5-3,1-1,0-1,1-1,0 0,1-2,0 0,0-1,1-2,29 6,-28-8,0-2,0-1,0 0,0-2,36-6,-47 5,-2 0,1-1,0 0,0-1,-1 0,0-1,0 0,0 0,0-1,-1 0,0-1,-1 0,13-13,6-17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3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68,'1'-3,"-1"1,1-1,0 1,-1 0,1-1,0 1,1 0,-1 0,0-1,1 1,-1 0,1 1,0-1,-1 0,1 0,0 1,0-1,0 1,0-1,1 1,-1 0,0 0,4-1,3-2,1 0,0 0,1 1,10-1,-18 3,0 1,0-1,0 1,0-1,0 1,0 0,0 0,0 1,0-1,0 1,-1-1,1 1,0 0,0 0,0 0,0 1,-1-1,1 1,-1-1,1 1,-1 0,0 0,1 0,-1 0,0 0,0 1,0-1,-1 0,1 1,-1 0,1-1,-1 1,0 0,0 0,0 0,0 0,-1-1,1 1,-1 0,0 0,1 4,-1 6,1 1,-2-1,0 0,0 1,-1-1,-1 0,0 0,-5 13,-4 0,0-1,-2-1,-21 31,-9 13,41-63,0-1,1 1,0 0,0 0,0 1,0-1,1 0,-1 1,1-1,1 0,-1 12,2-15,-1 0,1 1,0-1,0 0,0 0,0 1,0-1,0 0,1 0,-1 0,1 0,0-1,-1 1,1 0,0-1,0 1,0-1,0 1,0-1,0 0,0 0,1 0,-1 0,0-1,1 1,-1 0,1-1,2 1,29 3,1-1,-1-1,1-2,0-2,42-7,-28 4,11-1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7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441 198,'2'0,"0"-1,-1 1,1-1,-1 0,1 0,-1 0,1 0,-1 0,0 0,1 0,-1 0,0-1,0 1,0 0,0-1,0 1,0-1,0 1,-1-1,1 1,0-1,-1 0,0 1,1-1,-1 0,0 1,1-4,4-49,-5 51,0 0,-1-1,1 1,0-1,-1 1,0 0,0-1,0 1,-1 0,1 0,0 0,-1 0,0 0,0 0,0 0,0 1,0-1,-5-3,1 1,0 1,-1 0,1 0,-1 1,1 0,-1 0,0 1,-11-3,0 1,1 1,-1 1,0 1,0 0,0 1,-29 4,36-1,1 0,-1 0,1 1,0 0,0 0,0 1,0 1,1 0,0 0,0 1,1 0,0 0,0 1,1 0,-1 0,2 1,-1 0,1 0,1 1,0-1,0 1,-4 15,2-5,0 1,2 0,1 0,0 0,2 0,0 1,1-1,2 1,0-1,6 35,-5-51,-1 1,1-1,0 0,0 0,0 0,1 0,0 0,0 0,0-1,1 1,-1-1,1 0,0 0,0 0,8 5,-3-4,0 0,0 0,0 0,1-2,0 1,-1-1,1 0,14 1,-10-2,0 0,0-1,0-1,0 0,0-1,0-1,0 0,0-1,-1 0,1-1,-1 0,0-1,13-7,-17 5,1-1,-1 1,-1-1,1-1,-2 1,1-1,-1-1,0 0,-1 1,0-2,-1 1,0-1,-1 0,0 0,-1 0,5-23,-7 27,1 0,-1 0,1-1,0 1,1 0,0 1,4-8,-7 13,1 0,0-1,0 1,0 0,0 0,0 0,0 0,1 0,-1 1,0-1,0 0,1 0,-1 1,0-1,1 1,-1-1,1 1,-1 0,0-1,1 1,-1 0,1 0,-1 0,1 0,-1 0,1 0,-1 1,1-1,-1 0,0 1,1-1,-1 1,1 0,-1-1,0 1,0 0,3 1,15 12,1 1,-2 0,0 1,29 35,1 0,14 8,-7-11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8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35,'10'-1,"0"0,0-1,0 0,0 0,10-5,34-8,-40 13,0 1,0 0,0 0,0 2,22 2,-32-2,0-1,-1 1,1 0,-1 1,0-1,1 0,-1 1,0 0,0 0,0 0,0 0,0 0,-1 1,1-1,-1 1,1 0,-1-1,0 1,0 0,0 0,0 1,-1-1,1 0,-1 1,0-1,0 1,0 3,0 0,-1 0,0 1,0-1,-1 0,0 0,0 1,-1-1,0 0,0 0,0 0,-1-1,0 1,-7 9,3-3,-2 0,0-1,0 0,-1 0,-17 14,27-25,0-1,-1 0,1 0,0 0,0 0,-1 0,1 1,0-1,0 0,0 0,-1 0,1 1,0-1,0 0,0 0,0 0,-1 1,1-1,0 0,0 1,0-1,0 0,0 0,0 1,0-1,0 0,0 0,0 1,0-1,0 0,0 1,0-1,0 0,0 0,0 1,0-1,0 0,0 0,0 1,1-1,-1 1,16 3,42-2,-21-2,-26 1,1 0,-1 1,0 0,0 1,0 1,20 8,-29-11,0 1,0-1,0 0,0 0,0 1,0 0,-1-1,1 1,-1 0,1-1,-1 1,0 0,1 0,-1 0,0 0,1 5,-2-5,1 1,-1 0,-1 0,1-1,0 1,0 0,-1-1,0 1,1 0,-1-1,0 1,0-1,-1 1,1-1,0 0,-1 1,0-1,-1 2,-7 8,0-2,0 1,-1-1,0-1,-1 0,0 0,-1-2,1 1,-21 7,8-4,-1-2,-1 0,0-2,-33 4,51-9,-1-1,1 0,0-1,0 0,-1 0,1-1,0 0,0 0,0-1,0-1,-12-4,-22-18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9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0,'3'0,"-1"1,1-1,-1 0,1 1,-1 0,1-1,-1 1,0 0,0 1,1-1,-1 0,0 0,0 1,0 0,0-1,0 1,-1 0,1 0,0 0,-1 0,1 0,-1 0,0 0,0 0,0 1,0-1,1 3,2 9,0-1,-1 1,2 24,-4-33,6 157,-6-103,8 62,-9-119,1 0,-1 1,1-1,-1 0,1 0,0 0,-1 0,1 1,0-1,1 0,-1 0,3 3,-4-5,1 1,0-1,0 1,-1-1,1 1,0-1,0 1,0-1,0 0,0 1,0-1,-1 0,1 0,0 0,0 0,0 0,0 0,0 0,0 0,0 0,1-1,5-2,0 0,-1 0,0-1,0 1,0-2,9-7,-7 6,18-16,41-47,1-2,-63 67,0-1,0 1,0 0,1 0,-1 1,1 0,0 0,0 0,0 1,0-1,1 1,-1 1,1-1,-1 1,1 1,-1-1,1 1,-1 0,1 0,0 1,-1 0,1 0,-1 1,0 0,1 0,-1 0,0 1,0-1,-1 2,1-1,0 1,-1-1,0 1,0 1,0-1,0 1,-1 0,0 0,0 0,0 1,-1-1,0 1,0 0,0 0,0 0,-1 0,2 10,-3-12,-1 1,1-1,-1 1,0 0,0-1,0 1,0-1,-1 1,0 0,0-1,0 1,-1-1,1 0,-1 1,0-1,-4 5,2-2,-2-1,1 1,-1-1,0 0,0 0,0-1,-1 0,-11 7,4-4,0-1,-1 0,0-1,0 0,-1-2,1 0,-1 0,-30 2,37-6,0 0,0-1,0 0,0 0,0-1,-12-4,19 5,-1 1,1-1,0 0,-1 0,1-1,0 1,0 0,0-1,0 1,0-1,0 0,0 0,0 0,1 0,-1 0,1 0,-1 0,1 0,0-1,0 1,0 0,0-1,0 1,0-1,0-4,6-23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1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1,'0'6,"0"3</inkml:trace>
  <inkml:trace contextRef="#ctx0" brushRef="#br0" timeOffset="1">1 430,'0'14,"0"3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7:49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76,'1'-4,"0"1,0-1,0 1,0-1,1 1,-1-1,1 1,0 0,0 0,0 0,1 0,-1 0,1 1,-1-1,1 1,0-1,0 1,0 0,0 0,0 1,1-1,-1 0,1 1,-1 0,1 0,5-1,-6 1,0 0,0 0,1 0,-1 0,0 1,1-1,-1 1,0 0,1 0,-1 0,1 0,-1 1,0-1,1 1,-1 0,0 0,0 0,1 1,-1-1,0 1,0 0,-1-1,1 1,0 1,-1-1,1 0,-1 1,5 4,-5-3,-1 1,1-1,0 0,-1 1,0-1,0 1,-1 0,1-1,-1 1,0-1,0 1,0 0,-2 6,-1 2,-1 0,-1 0,-6 15,-7 17,17-43,0-1,1 1,-1 0,1-1,-1 1,1 0,0-1,-1 1,1 0,0 0,0-1,1 1,-1 0,0 0,0-1,1 1,-1 0,1-1,0 1,-1 0,1-1,0 1,0-1,0 1,0-1,0 0,0 1,0-1,1 0,-1 0,0 0,3 2,4 0,-1 0,1 0,0-1,0 0,0 0,8 0,29 8,-42-8,1-1,-1 1,1 0,-1 0,0 0,0 1,0-1,0 1,0 0,0-1,-1 1,1 1,-1-1,0 0,3 7,-4-8,-1 0,1 0,-1 0,0 0,0 0,0 0,0-1,0 1,0 0,0 0,-1 0,1 0,-1 0,1 0,-1-1,0 1,0 0,0 0,0-1,0 1,0-1,0 1,0-1,-1 1,1-1,-1 0,1 1,-1-1,1 0,-1 0,0 0,1 0,-1-1,-2 2,-15 5,0-1,0 0,-1-2,0 0,1-1,-1-1,0-1,0-1,0 0,-29-5,-5-4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06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0 444,'1'6,"1"0,0 0,0 1,1-1,-1-1,1 1,1 0,-1-1,1 1,0-1,8 9,-9-10,1-1,-1 1,0-1,1 0,0 0,0 0,0 0,0 0,0-1,0 0,1 0,-1 0,1 0,0-1,-1 0,1 0,0 0,0-1,7 1,4-4,-1-1,0-1,0 0,0 0,-1-2,17-9,80-57,-75 47,57-39,337-215,-409 267,0 2,1 0,1 2,-1 1,46-11,-29 13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0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0 406,'2'-36,"3"56,5 22,1 4,-7-27,0 0,1-1,1 0,1 0,1 0,14 24,-20-39,0-1,0 0,0 1,0-1,1 0,-1 0,1-1,-1 1,1 0,-1-1,1 0,0 1,0-1,0 0,0 0,0-1,0 1,6 0,-3-1,1-1,-1 0,0 1,0-2,1 1,-1-1,0 0,10-5,6-5,0-1,-1-1,30-27,64-55,4-5,139-91,-193 149,-15 9,87-43,-90 56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7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18,'0'-7,"6"-2,10 7,1 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7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26,'0'-6,"0"-10,0 12,0 13,0 12,0 9,0 12,0 13,0-10,0-13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1 122,'0'-14,"6"-3,10-7,14 1,10 5,10 5,5 5,-8 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1 210,'0'-6,"6"-3,10-13,14-2,17-11,12 1,4-8,-10 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8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10,'0'-7,"0"5,0 15,0 20,0 16,0 14,0 3,0 4,0-5,0-5,0-7,0-26,0-17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9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0,'0'7,"0"15,0 18,0 15,0 11,0 15,0-1,0-6,-7-3,-9-13,-1-30,2-27,3-13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9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1 278,'0'-4,"1"0,-1 0,1 0,0 0,1 0,-1 0,1 1,-1-1,1 0,0 1,0-1,1 1,-1 0,1 0,0 0,0 0,0 0,0 1,4-3,7-5,0 1,1 0,18-6,37-18,2 4,0 3,2 3,78-13,-147 35,0 0,1 1,-1-1,0 1,1 0,-1 0,1 0,-1 1,0 0,0 0,1 0,-1 1,0 0,5 2,-7-2,-1 0,0 0,0 1,0-1,0 1,0-1,0 1,-1-1,1 1,-1 0,0 0,1 0,-1 0,-1 0,1 0,0 0,-1 0,0 0,1 0,-1 0,-1 1,1-1,0 0,-2 5,-9 53,8-50,0 0,1 0,0 0,0 1,1-1,1 1,0-1,1 1,4 21,-4-30,-1 0,1-1,1 1,-1-1,0 1,1-1,-1 0,1 1,0-1,-1 0,1 0,0 0,1 0,-1-1,0 1,0 0,1-1,-1 0,1 1,-1-1,1 0,-1 0,1-1,0 1,0 0,-1-1,1 0,0 1,0-1,-1 0,1-1,0 1,0 0,0-1,-1 0,1 1,3-3,1 1,0-1,0 0,0 0,-1 0,1-1,-1 0,0-1,0 1,-1-1,1 0,-1-1,0 1,5-8,-6 6,-1 0,1 0,-1 0,-1 0,1-1,-1 1,0-1,-1 1,0-1,0 0,-1 0,0 1,0-1,-1 0,0 1,0-1,-1 0,0 1,0-1,-1 1,0 0,0 0,0 0,-1 0,0 1,-1-1,0 1,1 0,-2 0,1 1,-1 0,0 0,0 0,0 0,-1 1,0 0,1 1,-9-4,-28-8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2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593 358,'0'-20,"-1"0,-1 1,-1-1,0 1,-1-1,-2 1,0 1,0-1,-2 1,-18-32,21 41,-1 0,-1 1,0 0,0 0,0 1,-1 0,0 0,0 1,-1 0,0 0,0 1,0 0,-1 1,0 0,1 0,-1 1,-1 0,1 1,0 0,-1 1,-18 0,18 2,0 0,0 1,1 0,-1 1,1 1,0-1,-1 2,2-1,-1 2,0-1,1 1,0 0,1 1,-1 0,1 1,-8 9,-2 2,2 1,0 1,1 0,1 1,-19 39,27-47,0 0,1 0,1 1,0-1,1 1,1 0,0 0,1 0,0 0,4 30,-2-38,0 0,0 0,1 0,0-1,1 1,0-1,0 1,0-1,0 0,1 0,0 0,1-1,-1 0,1 1,0-2,0 1,0 0,1-1,0 0,0 0,0-1,0 0,0 0,1 0,7 1,-7-2,-1 0,1-1,0 0,-1 0,1-1,0 0,0 0,0-1,0 0,-1 0,1 0,0-1,-1 0,1 0,-1-1,0 1,0-2,0 1,0 0,0-1,-1 0,0-1,7-6,8-10,-1-1,0-1,-2-1,16-29,-4 8,-28 43,0 0,1-1,-1 1,1 0,-1 0,1 0,0 0,0 0,0 0,0 0,1 1,-1-1,0 1,5-3,-5 5,-1-1,1 0,-1 1,1 0,-1-1,0 1,1 0,-1-1,0 1,1 0,-1 0,0 0,0 0,0 0,0 0,0 1,0-1,0 0,-1 0,1 1,0-1,-1 1,1-1,0 0,-1 1,1 2,28 71,-21-51,1 0,1-1,1 0,1 0,1-1,1-1,23 28,9-6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50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81,'0'-1,"0"0,0 0,0 0,1 1,-1-1,0 0,1 0,-1 0,0 0,1 0,-1 1,1-1,0 0,-1 0,1 1,0-1,-1 0,1 1,0-1,0 1,-1-1,1 1,0-1,0 1,1-1,28-8,-13 5,18-11,-21 9,0 0,0 0,0 2,1 0,15-3,-27 7,-1-1,1 1,0 0,-1 0,1 0,0 0,-1 1,1-1,0 1,-1 0,1 0,-1-1,1 2,-1-1,1 0,-1 0,0 1,0-1,0 1,1 0,-2 0,1 0,0 0,0 0,-1 0,1 0,-1 0,1 1,-1-1,0 0,0 1,0-1,0 1,0 3,3 21,-1 0,-1 0,-2 0,0 0,-2 0,-9 49,1-5,-15 275,25-340,-1 0,1 0,-1 0,0 0,-1 0,0 0,1 0,-2-1,1 1,-1-1,0 1,0-1,-6 7,-8-4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50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78,'7'0,"21"-6,34-3,25-20,-1-4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5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677 82,'-3'-1,"-1"0,1 0,-1 0,1 0,0 0,0-1,-1 0,1 1,0-1,0 0,-3-4,-24-12,3 8,0 2,0 1,-1 1,0 1,0 2,0 0,-1 2,1 2,-1 0,1 2,-34 7,49-6,0 0,0 1,1 1,0 0,0 1,0 0,1 0,0 1,0 1,1 0,0 0,1 1,0 0,1 1,-10 14,10-10,1-1,0 1,1 1,1-1,0 1,1 0,1 0,0 0,1 0,1 1,1-1,1 20,0-30,0 0,0 0,0 0,1 0,0 0,0 0,0 0,1-1,-1 0,1 1,1-1,-1 0,1 0,0-1,0 1,0-1,1 0,-1 0,1 0,0 0,0-1,1 0,8 4,-6-4,-1 0,1-1,-1 0,1 0,0-1,0 0,0-1,0 1,0-1,0-1,0 0,-1 0,1 0,0-1,0 0,-1 0,1-1,6-4,1-2,-1 0,0-1,-1-1,-1 0,1-1,-2 0,0-1,0 0,-1-1,-1 0,0-1,-1 1,0-2,8-25,-13 34,0 0,0 0,0 0,1 1,0 0,0-1,9-9,-12 15,0 1,0-1,0 0,0 1,0-1,0 1,0-1,0 1,0-1,0 1,0 0,0-1,0 1,1 0,-1 0,0 0,0 0,0 0,0 0,0 0,2 0,-1 1,0 0,0 0,0 1,0-1,0 0,0 1,0-1,-1 1,1-1,0 1,-1 0,1 0,-1 0,2 2,19 30,3 5,39 47,-54-75,0 0,1-1,0 0,0-1,1 0,0-1,1 0,18 8,18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6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1,'-2'19,"-1"1,-1-1,-1 0,-9 24,7-25,1 0,1 1,0 0,1 0,1 0,1 0,1 1,1 24,1-40,0-1,0 0,0 1,0-1,0 0,0 0,1 1,0-1,0-1,-1 1,2 0,-1 0,0-1,0 1,1-1,0 0,4 4,-2-4,0 1,0 0,1-1,-1 0,1-1,-1 1,1-1,0 0,9 0,2 0,0-2,0 0,-1-1,1-1,-1-1,22-7,-18 4,-1-1,0-1,-1 0,1-2,-2 0,23-19,-31 23,0-1,-1 0,0-1,0 0,-1 0,0-1,0 0,-1 0,0-1,-1 0,-1 1,6-18,-9 27,-1-1,1 1,-1-1,1 1,-1-1,1 1,-1-1,0 0,0 1,0-1,0 0,0 1,0-1,0 0,0 1,-1-1,1 1,-1-1,1 1,-1-1,0 1,1-1,-1 1,0-1,0 1,0 0,0-1,0 1,-2-1,1 2,1 0,-1 0,1 0,-1 1,1-1,-1 1,1-1,-1 1,1 0,0 0,-1-1,1 1,0 0,0 0,-1 0,1 0,0 0,0 1,0-1,0 0,0 0,1 1,-1-1,0 0,1 1,-1-1,1 1,-1-1,1 1,-1 2,-5 14,1 1,0 0,1 0,1 1,1-1,1 1,0-1,2 1,0 0,1-1,1 1,1-1,12 35,0-18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7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0,'0'467,"0"-461,3 34,-2-40,-1 1,0 0,1-1,-1 1,1 0,-1-1,1 1,-1-1,1 1,-1-1,1 1,-1-1,1 0,0 1,-1-1,1 0,0 1,-1-1,1 0,0 0,0 1,-1-1,1 0,0 0,-1 0,1 0,0 0,0 0,-1 0,1 0,0-1,0 1,-1 0,1 0,0 0,-1-1,1 1,0 0,-1-1,1 1,-1-1,1 1,0-1,-1 1,1-1,0 0,12-9,0 0,-1-1,0 0,18-22,-21 21,0 2,1-1,0 2,0-1,1 1,1 1,-1 0,24-12,-22 15,1 0,0 0,0 2,0-1,0 2,0 0,1 1,-1 0,1 1,-1 1,15 2,-22-2,0 1,0 0,0 0,-1 0,1 1,-1 0,1 1,-1-1,0 1,0 0,-1 1,1-1,-1 1,0 0,0 0,-1 1,0 0,0 0,0 0,0 0,-1 0,0 1,0-1,2 10,-3-7,1-1,-1 1,0 0,-1 0,0 0,-1 0,0 0,0 0,-1 0,0 0,0 0,-1 0,-6 16,5-18,-1 1,0-1,0 0,-1-1,0 1,-1-1,1 0,-1 0,0 0,0-1,-1 0,0 0,0-1,0 0,-11 5,3-2,0-1,-1-1,0-1,0 0,0 0,0-2,-1 0,-28-1,35-1,0-1,1 0,-1 0,1-1,0 0,-1-1,1 0,0-1,1 0,-1 0,0-1,1 0,0 0,1-1,-15-12,-6-17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7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0,'0'20,"-1"6,1 0,2 1,0-1,10 39,-10-59,0 1,0-1,0 0,1 0,0 0,1 0,-1-1,1 1,0-1,8 8,-9-10,1 0,-1-1,1 1,0-1,0 0,0 0,0-1,1 1,-1-1,0 0,1 0,-1 0,0 0,1-1,-1 0,1 0,6-1,-1-1,0 0,-1-1,0 0,0 0,0-1,0-1,-1 1,1-1,-1-1,0 1,-1-1,14-14,3-5,-2 0,25-35,-26 38,-21 22,1 0,-1 0,1 0,-1-1,1 1,-1 0,1 0,-1 0,1 0,-1 0,1 0,-1 0,1 0,-1 0,1 0,-1 0,0 0,1 0,-1 0,1 1,-1-1,1 0,-1 0,1 1,-1-1,0 0,1 0,-1 1,1 0,2 3,-1 0,0 0,0 1,0-1,0 1,-1 0,2 8,3 8,60 212,-52-191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9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437 112,'0'-4,"0"-1,-1 1,1-1,-1 0,0 1,0-1,-1 1,1 0,-1-1,0 1,0 0,0 0,-1 0,1 1,-1-1,0 0,0 1,0 0,-1 0,1 0,-1 0,0 0,0 1,0-1,0 1,0 0,0 0,0 1,-1-1,1 1,-9-1,3 0,0 1,0 0,1 1,-1 0,0 0,0 1,0 0,1 1,-1 0,1 1,-1 0,1 0,0 1,-11 6,6-1,0 0,1 1,0 0,0 1,2 1,-1 0,1 0,1 1,0 0,1 1,0 0,1 1,1 0,0 0,1 0,1 1,1 0,0 0,0 0,0 19,4-31,0 0,0 0,0 1,1-1,-1 0,1 0,0 0,0 0,1 0,-1 0,1 0,0-1,0 1,0 0,1-1,-1 0,1 1,-1-1,1 0,0 0,1-1,-1 1,0-1,1 1,-1-1,1 0,0 0,0-1,0 1,0-1,0 0,0 0,0 0,0-1,8 1,-2 0,1 0,-1-2,1 1,-1-1,1 0,-1-1,0 0,1-1,-1 0,-1-1,1 0,0 0,13-10,-4-2,-1-1,-1 0,-1-1,0-1,23-39,14-15,-31 53,-21 19,-1 1,1 0,-1-1,1 1,-1 0,1 0,-1 0,1 0,-1-1,1 1,-1 0,1 0,0 0,-1 0,1 0,-1 0,1 1,-1-1,1 0,0 0,-1 0,1 0,-1 1,1-1,0 1,1 2,1 0,-1 0,0 0,0 1,-1-1,1 1,-1-1,0 1,0 0,1 5,0-3,9 36,29 70,-35-101,1 1,0-1,1 0,0-1,0 1,1-1,0-1,1 0,0 0,17 12,3-4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09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0 134,'1'-5,"0"1,0-1,0 1,1-1,0 1,0 0,0 0,0-1,0 2,1-1,0 0,0 0,0 1,6-6,2-1,0 0,0 1,19-11,-26 18,0-1,0 1,0 0,0 1,0-1,1 1,-1 0,0 0,1 0,-1 1,1-1,-1 1,0 0,8 1,-9 0,0 0,0 0,0 0,0 0,0 1,-1-1,1 1,0 0,-1 0,0 0,1 0,-1 0,0 0,0 1,0-1,0 1,-1-1,1 1,-1 0,1 0,-1 0,1 3,1 3,-1 0,0 1,0 0,-1-1,-1 1,1 10,1 21,-2-39,0 0,1 0,-1 0,1 0,-1 0,1 0,0 0,0 0,0-1,0 1,0 0,0-1,1 1,-1 0,1-1,-1 0,1 1,-1-1,1 0,0 0,-1 0,3 1,49 14,-46-15,-1 0,1 1,-1 0,0 0,0 0,0 0,11 8,-15-9,-1 0,1 0,-1 0,1 0,-1 1,1-1,-1 1,0-1,0 1,0-1,0 1,0 0,0-1,0 1,0 0,-1 0,1 0,-1 0,1 0,-1-1,0 1,0 0,0 0,0 0,0 0,0 0,-1 0,1 0,0 0,-1 0,0 0,1-1,-3 4,1-1,-1 0,0-1,0 1,-1-1,1 1,-1-1,0-1,1 1,-1 0,0-1,-1 0,-7 4,-33 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0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65,'0'-13,"0"-11,-13-2,-12 24,-14 26,-14 21,-5 17,-5 18,0 8,-1-4,10-2,1-16,9-13,5-15,-3-14,5-24,8-26,10-8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0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0,'13'7,"5"9,12 14,1 10,16 4,12 8,4-5,-10 3,-6-7,-13-4,-17-16,-12-11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3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1,'13'0,"11"0,15 0,7 0,-3 6,-10 10,-11 8,-8 13,-7 14,-5 4,-15 7,-7 6,2 5,2-4,5-7,4 0,3-18,3-15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93,'6'0,"23"0,26 0,30-13,14-5,11-12,-15-1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0,'0'428,"0"-423,0 0,0 0,0 0,1-1,0 1,0 0,2 6,-3-10,1-1,-1 1,0-1,0 0,1 1,-1-1,0 0,0 1,1-1,-1 0,0 1,1-1,-1 0,1 0,-1 1,0-1,1 0,-1 0,1 0,-1 1,1-1,-1 0,1 0,-1 0,0 0,1 0,-1 0,1 0,19-14,16-24,-19 17,2 1,1 1,1 0,36-25,-52 40,1 1,-1 0,1 1,-1-1,1 1,0 0,0 0,0 1,0-1,0 1,0 1,0-1,0 1,0 0,0 1,1-1,-1 1,0 0,0 1,0 0,-1 0,1 0,0 0,-1 1,1 0,6 5,-5-3,-2 1,1 0,-1 0,1 0,-2 0,1 1,-1 0,0 0,0 0,-1 0,0 0,0 1,-1 0,0-1,0 1,-1 0,1 12,-1-13,-1 1,1-1,-1 0,-1 0,1 0,-1 0,-1 0,1 0,-1 0,-1 0,1 0,-1 0,0-1,0 0,-1 1,0-1,0-1,-1 1,-6 7,1-7,1 1,-1-2,0 1,0-2,-1 1,1-1,-1-1,0 0,0 0,-22 1,17-2,0-1,1-1,-1-1,0 0,0-1,1-1,-20-6,32 9,0-1,-1 0,1-1,0 1,1 0,-1-1,0 0,0 0,1 0,-1 0,1 0,-1 0,1-1,0 1,0-1,0 1,0-1,1 0,-1 0,-2-6,-3-24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1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87,'0'-6,"1"-1,0 0,0 1,0-1,1 1,0-1,4-8,-6 14,1 0,-1-1,1 1,0-1,-1 1,1 0,0 0,0-1,0 1,0 0,0 0,0 0,0 0,0 0,0 0,0 0,1 1,-1-1,0 0,1 0,-1 1,0-1,1 1,-1 0,1-1,-1 1,1 0,-1 0,1 0,-1 0,1 0,-1 0,1 0,-1 0,1 1,-1-1,0 1,3 0,-1 2,1 0,-1 0,0 0,-1 1,1-1,-1 1,1 0,-1-1,0 1,-1 0,1 0,0 1,-1-1,0 0,1 9,12 29,-7-33,1 1,-1-1,2 0,-1-1,17 12,-14-11,0 0,-1 1,0 0,0 1,12 18,-20-26,-1-1,1 1,-1 0,0 0,0 0,0 0,-1 0,1 0,-1 0,1 0,-1 0,0 1,0-1,-1 0,1 0,-1 0,1 0,-1 0,0 0,0 0,0 0,0 0,-1-1,1 1,-1 0,0-1,0 1,0-1,-4 5,-1-1,0-1,-1 1,1-1,-1 0,0-1,0 0,-1 0,1-1,-1 0,0 0,0-1,0 0,-14 0,0 1,0-2,0-1,-1 0,-27-5,7-4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2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303 70,'1'0,"0"0,1-1,-1 1,0-1,0 1,0-1,1 1,-1-1,0 0,0 0,0 0,0 1,0-1,-1 0,1 0,0 0,0 0,0-1,-1 1,1 0,-1 0,1 0,-1 0,1-1,-1 1,0 0,1 0,-1-1,0 1,0 0,0-1,0 1,0 0,0-1,-1 1,1 0,0 0,-1-1,1 1,-1 0,1 0,-1 0,1-1,-1 1,0 0,0 0,1 0,-1 0,0 0,0 1,-2-3,-1 1,0 0,0 0,0 0,0 1,0-1,-1 1,1 0,0 0,-1 0,1 1,0 0,-1-1,1 2,-1-1,1 0,-1 1,1 0,0 0,-1 0,1 1,0-1,0 1,0 0,0 0,0 1,1-1,-1 1,-6 5,-8 8,0 1,1 0,-28 38,33-41,2 2,-1-1,2 1,0 1,1 0,1 0,-10 32,16-42,-1-1,1 0,0 1,1-1,0 1,0-1,0 0,1 1,-1-1,2 1,-1-1,1 0,0 0,0 0,0 0,1 0,0 0,0-1,1 1,-1-1,1 0,0 0,1 0,-1-1,11 8,-4-4,0-2,1 0,0 0,0-1,1 0,-1-1,1 0,0-1,0-1,14 1,23 1,64-4,-99-1,-5 1,1 0,-1-1,1 0,-1-1,1 0,-1-1,18-7,4-9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3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1 111,'6'-1,"0"-1,1 0,-1 0,0-1,0 0,0 0,0 0,-1-1,0 1,10-10,18-10,-19 16,0 0,1 0,-1 2,1-1,1 2,-1 0,1 1,-1 1,1 0,0 1,28 1,-41 0,-1 0,1 1,0-1,-1 0,1 1,-1-1,1 1,-1 0,0 0,1 0,-1 0,0 0,0 0,1 1,-1-1,0 1,0-1,-1 1,1 0,0 0,0 0,-1 0,0 0,1 0,-1 1,0-1,0 0,0 1,0-1,1 5,-2 2,0 1,-1-1,0 0,-1 1,0-1,0 0,-4 10,3-12,0 0,1 1,0-1,1 1,-1-1,2 1,-1 0,1-1,0 1,2 12,1-14,0-1,1 0,0-1,0 1,0 0,0-1,1 0,0 0,0 0,0-1,0 0,0 0,1 0,-1 0,8 1,-6 0,1-1,-1 1,1 1,-1-1,-1 1,12 10,-17-13,1 0,-1-1,0 1,0 0,0 0,0 0,-1 1,1-1,0 0,-1 0,1 0,-1 0,0 1,0-1,0 0,0 0,0 1,0-1,-1 0,1 0,-1 0,0 1,1-1,-1 0,0 0,0 0,0 0,-1-1,-1 4,-7 9,-1-1,0 0,-1 0,-1-2,0 1,-22 13,10-5,-25 20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4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449 194,'1'-27,"0"9,-1 0,-1 1,0-1,-5-19,6 34,-1 0,1 0,-1 1,0-1,0 0,0 0,0 1,-1-1,1 1,-1-1,1 1,-1 0,0-1,0 1,0 0,0 0,-1 0,1 1,0-1,-1 0,1 1,-1 0,0-1,1 1,-1 0,0 1,0-1,0 0,1 1,-1-1,-3 1,-4 1,1 0,0 1,0 0,0 0,0 1,0 0,0 0,1 1,-1 1,1-1,0 1,1 1,-1-1,-10 11,-3 4,0 2,2 0,-24 33,30-36,-15 20,-28 52,50-80,1 0,0 1,0-1,1 1,1 0,0 0,1 0,0 0,1 0,0 14,1-21,0 0,1 0,0 0,0-1,0 1,0 0,1 0,0-1,0 1,0-1,1 0,-1 1,1-1,0 0,0-1,0 1,1 0,-1-1,1 0,0 0,0 0,0 0,1-1,-1 1,0-1,1 0,0-1,-1 1,1-1,0 0,0 0,5 0,2 1,1-1,0-1,-1 0,1-1,0-1,-1 0,1 0,-1-1,0-1,0 0,16-7,-13 3,-1-1,0 0,0-1,0-1,-2 0,1 0,19-25,-8 4,-2-1,20-38,-40 66,17-25,-18 29,-1 1,0-1,0 1,1-1,-1 1,0-1,0 1,1 0,-1-1,1 1,-1 0,0-1,1 1,-1 0,1-1,-1 1,0 0,1 0,-1 0,1-1,-1 1,1 0,-1 0,1 0,-1 0,1 0,-1 0,1 0,-1 0,1 0,-1 0,1 0,-1 0,1 0,-1 1,1-1,-1 0,1 0,-1 0,1 1,-1-1,0 0,1 1,-1-1,1 0,-1 1,0-1,1 0,-1 1,0-1,0 1,1-1,-1 1,27 57,-20-39,1 0,15 22,-18-34,-1-1,1 0,0 0,1 0,-1-1,1 0,0 0,0 0,1-1,6 4,0-2,1-1,-1-1,1 0,-1 0,22 2,12-1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456 1,'-13'13,"-18"18,-17 24,-6 9,-8 0,-7 9,9-1,7-13,14-23,13-17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0,'0'13,"13"18,5 10,5 5,0 8,2 1,-3-2,7-10,0 8,1-5,-5-10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6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1 111,'0'-7,"6"-1,23-14,33-2,25 2,18 6,-8 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7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0,'0'505,"2"-484,-2-20,0-1,0 0,0 0,0 0,0 0,1 0,-1 0,0 0,0 0,0 1,0-1,0 0,0 0,0 0,0 0,0 0,1 0,-1 0,0 0,0 0,0 0,0 0,0 0,0 0,0 0,1 0,-1 0,0 0,0 0,0 0,0 0,0 0,0 0,1 0,-1 0,0 0,0 0,0 0,0 0,0 0,0 0,1 0,-1 0,0 0,0 0,0 0,0 0,0-1,0 1,0 0,0 0,0 0,0 0,0 0,1 0,-1 0,0-1,0 1,0 0,0 0,16-35,-7 14,0 3,0 1,2 0,0 1,1 0,1 1,20-19,-29 30,0 1,0-1,1 1,0 0,-1 0,1 1,0-1,0 1,1 0,-1 1,0-1,8 0,-10 2,1 0,-1 0,0 0,1 1,-1 0,0 0,1 0,-1 0,0 0,0 0,0 1,0-1,0 1,0 0,-1 0,1 0,0 1,-1-1,0 0,1 1,-1 0,2 2,-1 1,1 0,-1 1,0-1,0 1,-1-1,0 1,0 0,-1 0,0 0,0 0,0 0,-1 0,0 0,0 0,-1 0,0 0,0 0,-1 0,0-1,0 1,0 0,-1-1,-4 9,4-8,-1-1,0 1,0-1,0 0,-1 0,0 0,0 0,0-1,-1 0,1 0,-1-1,-1 1,1-1,0 0,-1-1,0 0,0 0,0 0,0-1,-1 0,-13 2,17-4,0 0,1 0,-1-1,0 1,0-1,1 0,-1 0,1 0,-1 0,1-1,-1 1,1-1,0 0,0 0,0 0,0 0,0-1,0 1,1-1,-1 0,1 0,-1 0,1 0,0 0,-1-4,-19-42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3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16,'13'0,"25"0,26 0,14-7,-5-2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7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9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15 195,'-6'0,"-3"6,21-10,27-5,35-14,17-4,7-9,-7 0,-5 0,-18 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19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58,'0'-7,"0"-15,0 2,0 12,0 13,0 13,0 17,0 22,0 8,0-1,0-3,6 0,3-4,0-4,11-11,9-14,0-10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0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89,'3'7,"2"-14,4-18,-9 23,0-1,0 1,0-1,0 1,-1-1,1 1,-1-1,0 1,1-1,-1 1,0 0,0-1,0 1,-1 0,1 0,-1 0,1 0,-1 0,1 0,-1 0,0 1,0-1,0 1,0-1,0 1,0 0,-1-1,1 1,0 0,-1 1,1-1,0 0,-4 0,0 1,0-1,0 1,0 1,0-1,0 1,0 0,0 0,1 0,-1 1,0 0,1 0,0 1,-9 5,-3 3,2 1,-1 1,2 1,-1 0,2 1,0 0,1 1,1 0,0 1,1 1,1-1,-10 28,5-7,2 2,1 0,2 0,2 1,-2 44,8-76,1 0,0 1,0-1,1 0,0 0,1 0,0 0,0 0,1 0,0-1,1 1,0-1,0 0,1 0,0 0,0-1,1 1,0-1,0-1,0 1,1-1,0 0,1-1,-1 1,1-2,10 6,1 0,0-2,1 0,-1-1,1-1,1-1,-1-1,1-1,0 0,-1-2,1 0,0-2,0 0,25-5,17-10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1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59,'1'-2,"0"0,-1 0,1 0,0 0,0 1,0-1,1 0,-1 1,0-1,1 0,-1 1,1 0,-1-1,1 1,0 0,-1 0,1 0,3-2,37-16,-39 17,0 1,1 0,0 0,-1 0,1 0,-1 0,1 1,0 0,0 0,-1 0,1 0,0 1,-1-1,1 1,0 0,-1 0,1 0,-1 0,0 1,5 2,-3 0,0 0,0 0,0 1,-1-1,1 1,-1 0,-1 0,1 1,-1-1,0 1,3 6,1 5,-1 0,-1 1,0 0,-1 0,-1 0,-1 1,1 28,-4-31,-1 1,-1-1,0 0,-1 0,0-1,-10 24,-50 83,9-18,54-102,0 0,0 0,0 0,0 0,1 0,-1 0,1 0,-1 1,1-1,0 0,-1 0,1 1,0-1,1 0,-1 0,0 0,1 1,-1-1,1 0,0 0,-1 0,1 0,2 2,-1-2,0 1,0-1,0 0,1-1,-1 1,1 0,-1-1,1 0,0 1,0-1,0 0,-1 0,1-1,6 2,5-1,0 0,-1 0,1-1,0-1,0-1,17-3,13-6,0-1,57-24,-58 14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2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1 152,'0'-9,"0"1,0-1,1 1,0-1,1 1,0-1,0 1,1 0,0 0,6-12,-7 17,1-1,0 0,0 1,0 0,1 0,-1 0,1 0,-1 0,1 1,0 0,0-1,0 2,1-1,-1 0,0 1,1 0,-1 0,0 0,1 0,-1 1,8 0,-8-1,-1 1,1 0,0 0,0 0,-1 1,1-1,0 1,-1 0,1 0,0 0,-1 0,1 1,-1-1,0 1,1 0,-1 0,0 1,0-1,0 0,-1 1,1 0,-1 0,1-1,-1 1,0 1,0-1,0 0,0 1,-1-1,0 0,1 1,-1 0,0-1,-1 1,1 0,-1-1,1 5,-1 4,0 0,0 0,-1 0,-1-1,0 1,0 0,-1-1,-1 1,0-1,-10 19,-17 22,20-35,0 1,1 1,1-1,0 1,-7 27,15-43,0 0,1 0,-1 1,1-1,0 0,0 1,0-1,1 0,-1 1,1-1,-1 0,1 0,0 0,0 1,1-1,-1 0,1 0,-1-1,1 1,0 0,0-1,0 1,1-1,-1 1,0-1,1 0,0 0,-1 0,1 0,0-1,0 1,0-1,0 1,6 0,6 3,-1-2,1 0,0-1,0 0,0-1,22-2,-2 0,1-3,-1-1,0-1,68-22,-51 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4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1 104,'0'-3,"1"-1,0 0,0 1,0-1,0 1,1-1,0 1,-1 0,1 0,0-1,0 1,1 0,-1 1,1-1,-1 0,1 1,0-1,0 1,0 0,0 0,1 0,3-1,5-3,1 0,-1 1,1 1,22-6,-30 9,-1 0,1 0,0 0,0 1,0 0,-1 0,1 0,0 0,0 1,-1 0,1 0,0 0,-1 1,1-1,-1 1,1 0,-1 0,0 1,7 5,-6-4,-1 1,0 0,0 1,-1-1,1 1,-1 0,0-1,-1 1,1 0,-1 1,-1-1,1 0,-1 1,1 9,0 5,-1 0,-1 0,-1 0,-1 1,0-1,-2 0,0-1,-2 1,0-1,-1 0,-18 36,19-46,-18 42,23-51,1 0,-1 0,1 0,-1 0,1 1,0-1,0 0,-1 0,1 0,0 0,0 1,0-1,0 0,0 0,0 0,1 0,-1 1,0-1,1 0,-1 0,1 0,-1 0,1 0,-1 0,1 0,0 0,-1 0,1 0,0 0,0 0,0-1,0 1,-1 0,1 0,0-1,1 1,-1-1,1 1,7 1,-1-2,1 1,0-1,-1-1,1 1,-1-1,13-4,1 2,220-45,-173 33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7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695 236,'-1'-10,"0"0,0-1,-1 1,-1 0,0 0,0 0,-1 1,0-1,0 1,-1 0,-1 0,1 0,-1 1,-1-1,0 2,0-1,0 1,-1 0,-9-7,8 8,1 1,-1-1,0 1,0 1,0-1,0 1,-1 1,0 0,0 1,0-1,0 2,0-1,0 2,0-1,0 1,-1 1,1 0,0 0,-18 6,9 0,0 2,0 1,1 0,0 1,1 1,0 0,1 2,0 0,1 0,-25 33,16-15,1 0,2 2,1 1,-28 67,41-86,2 0,0 0,0 0,2 1,0-1,1 1,0 0,2 0,0 0,3 18,-2-26,1 0,0-1,1 1,0-1,0 0,1 1,0-2,0 1,1 0,0-1,0 0,1 0,0-1,0 1,1-1,-1 0,1-1,0 0,1 0,14 7,-14-8,1 0,0 0,0-1,1 0,-1-1,1 0,-1 0,1-1,0 0,-1-1,1 0,0 0,0-1,-1-1,1 1,16-7,-12 2,0 0,0-1,-1-1,0 0,-1-1,0 0,0-1,-1 0,0-1,11-14,0-2,-1-1,-2-1,26-49,-42 71,0 0,1 1,0 0,0 0,0 0,1 0,0 1,0-1,6-4,-9 9,0 0,0 0,0 0,0 0,0 0,1 1,-1-1,0 0,0 1,0 0,1 0,-1-1,0 1,0 0,1 1,-1-1,0 0,0 1,0-1,1 1,-1 0,0 0,0 0,0 0,0 0,0 0,0 0,-1 0,1 1,0-1,-1 1,3 3,6 6,0 1,-1 1,0-1,-1 2,-1-1,11 28,14 24,-18-41,35 53,-45-70,1-1,0-1,1 1,-1-1,1 1,0-2,1 1,-1-1,9 5,24 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7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16,'0'-1,"0"0,0 1,0-1,0 1,0-1,0 1,0-1,0 1,0-1,0 0,0 1,0-1,1 1,-1-1,0 1,0-1,1 1,-1-1,0 1,1 0,-1-1,0 1,1-1,-1 1,1 0,-1-1,1 1,-1 0,1-1,-1 1,1 0,0 0,0 0,-1 1,1-1,-1 1,1-1,-1 0,0 1,1-1,-1 1,1 0,-1-1,0 1,1-1,-1 1,0-1,0 1,1 0,-1-1,0 1,0 0,0-1,0 1,0 0,0-1,0 1,0 0,0-1,0 1,0 0,0-1,-1 1,1 0,-3 20,2 0,0 0,2 23,0-37,0-1,0 1,1 0,0-1,0 1,1-1,-1 1,1-1,1 0,-1 0,1-1,0 1,0-1,6 6,12 7,1-1,1-1,1-1,0-1,50 20,-41-19,-1 1,52 33,-83-48,0 0,0 0,-1 0,1 1,0-1,0 1,0-1,-1 1,1 0,-1-1,0 1,1 0,-1 0,0 0,0 0,0 0,0 0,0 0,-1 1,1-1,-1 0,1 0,-1 1,0-1,0 0,0 0,0 1,0-1,-1 0,1 0,-1 1,1-1,-1 0,0 0,0 0,0 0,0 0,0 0,0 0,-1 0,-2 3,-3 3,-1-1,-1 1,1-2,-1 1,0-1,-1 0,-16 7,-6 0,-1 0,-1-2,0-2,0-1,-61 7,89-15,0 1,0-1,0 0,0-1,0 1,0-1,0 0,0-1,0 1,1-1,-1-1,1 1,-1-1,1 1,0-1,0-1,0 1,-6-7,5 3,1 1,0-1,1 0,0 0,0-1,1 1,-1-1,2 0,-1 0,1 0,0 0,-1-12,-3-48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8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41,'0'-7,"6"-2,16 1,11 1,6 3,10 1,16 1,11 2,-1-1,-13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3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327 0,'-7'13,"-2"18,-12 24,-4 15,-9 9,-1-1,1-2,4-6,-4-9,-4-15,4-21,9-16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1,'0'547,"0"-546,-1 1,1-1,0 0,0 0,0 0,0 0,0 0,1 0,-1 0,0 0,0 0,1 0,-1 0,0 0,1 0,-1-1,1 1,0 0,-1 0,1 0,0 0,1 1,-2-2,1 0,0 0,0 0,0 0,0 0,0 0,0 0,0 0,0-1,-1 1,1 0,0 0,0-1,0 1,0 0,0-1,-1 1,1-1,0 1,0-2,45-44,-37 36,19-21,2 2,36-28,-57 49,1 1,0 0,0 1,0 0,1 1,-1 0,1 1,1 0,-1 0,0 2,1-1,17-1,-24 5,0-1,-1 1,1 0,0 0,-1 0,1 1,-1 0,0 0,1 0,-1 0,0 0,0 1,0 0,-1 0,1 0,-1 0,1 1,-1-1,0 1,0 0,-1 0,1 0,-1 0,0 1,0-1,0 0,-1 1,2 5,1 6,0 0,-1 0,-1-1,0 2,-1-1,-1 0,-2 22,0-29,0 1,0-1,-1 1,0-1,-1 0,0 0,0-1,-1 1,0-1,-1 0,0 0,0-1,0 0,-1 0,0 0,0-1,-1 0,0 0,0-1,-1 0,1-1,-19 8,2-3,-1 0,0-2,0-1,-1 0,0-3,0 0,-31-1,40-2,1-1,0-1,1-1,-1 0,0-1,1-1,-26-10,36 12,0 1,0-1,1 0,-1-1,1 0,0 1,0-2,0 1,0 0,1-1,0 0,0 0,0 0,1-1,-1 1,1-1,1 0,-1 0,1 0,0 0,0 0,1-1,-1-6,1 9,1 0,0 0,1 0,-1 1,1-1,0 0,0 0,0 0,0 0,1 1,-1-1,1 1,0-1,0 1,0 0,1-1,-1 1,1 1,0-1,0 0,0 0,0 1,0 0,0 0,5-2,4-3,0 2,1-1,0 2,0 0,26-5,23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0,'-79'90,"72"-80,0 1,0 0,1 0,1 1,0 0,1-1,0 2,0-1,-2 24,5-29,1 0,0 0,0 0,1 0,0 0,0 0,0 0,1-1,0 1,1 0,0-1,0 0,0 1,0-1,1 0,0-1,0 1,1-1,6 7,9 4,1-2,0 0,1-1,0-1,1-1,33 12,-26-11,0 1,45 27,-74-39,1 0,-1-1,0 1,0 0,0 0,0 0,0 0,0 0,0 0,0 0,0 0,0 0,-1 0,1 0,0 1,-1-1,1 0,-1 0,1 2,-1-2,0 0,-1 0,1 0,0-1,0 1,-1 0,1 0,-1-1,1 1,-1 0,1-1,-1 1,1 0,-1-1,1 1,-1-1,0 1,1-1,-1 1,0-1,0 0,-1 1,-6 2,0 0,0 0,0-1,-15 1,0 0,0 0,0-2,0-1,0 0,0-2,0-1,0-1,-22-6,-23-16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59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1,'6'0,"30"0,27 0,17 0,8 0,-4 13,-16 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1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1,'-4'0,"-22"0,1 0,0 1,0 2,-41 9,58-10,1 1,0 0,0 0,0 1,0-1,0 2,1-1,0 1,0 0,0 0,1 0,-1 1,1 0,0 0,1 0,0 1,0 0,0-1,-3 12,-2 5,2 0,1 1,1 0,1 0,2 1,0-1,1 1,1-1,2 1,0-1,2 0,8 34,-10-52,0-1,0 1,1 0,0 0,0-1,0 0,0 0,1 1,0-2,0 1,0 0,1-1,0 0,0 0,0 0,0-1,0 0,7 3,-8-4,1 0,0-1,-1 0,1 0,0 0,0-1,0 0,0 0,0 0,0 0,0-1,0 0,-1 0,1 0,0 0,0-1,-1 0,1 0,-1 0,0-1,0 1,0-1,6-5,7-8,0-2,-1 0,-1-1,-1-1,0 0,-2-1,15-32,7-10,-33 60,0 1,1 0,-1 0,0-1,1 1,-1 0,1 0,0 0,0 1,0-1,0 0,0 1,0-1,0 1,0-1,0 1,1 0,-1 0,1 0,-1 1,0-1,1 0,4 0,-4 2,0 0,1 0,-1 0,0 0,0 1,0-1,0 1,0 0,0 0,0 0,0 0,-1 0,1 0,-1 1,0 0,0-1,4 6,36 54,-24-35,42 50,-53-69,1-1,0 0,1 0,0 0,0-1,0 0,0-1,1 0,21 7,-18-8,0 0,1-1,-1-1,1 0,0 0,19-2,-26 0,1-1,-1 0,0-1,0 0,-1 0,1 0,0-1,-1 0,1 0,-1-1,0 1,0-1,0-1,5-4,30-35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5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0,'1'52,"12"85,-8-111,0 0,2 0,1-1,0 0,14 24,-22-47,1 0,0 0,0 0,0-1,0 1,0 0,0-1,1 1,-1 0,1-1,-1 0,1 1,-1-1,1 0,0 0,-1 0,1 0,0 0,0 0,0 0,0-1,0 1,3 0,-2-2,0 1,-1-1,1 1,0-1,-1 0,1 0,-1 0,1 0,-1-1,0 1,1-1,-1 1,0-1,0 0,2-2,5-6,0 0,-1-1,0 0,-1 0,10-21,-3 3,-14 28,0 1,1 0,-1-1,0 1,0-1,1 1,-1 0,0-1,1 1,-1 0,0-1,1 1,-1 0,1 0,-1-1,1 1,-1 0,0 0,1 0,-1 0,1-1,-1 1,1 0,-1 0,1 0,-1 0,1 0,-1 0,1 0,-1 0,1 0,-1 1,0-1,1 0,-1 0,1 0,-1 0,1 1,-1-1,0 0,1 1,-1-1,1 0,-1 0,0 1,0-1,1 1,-1-1,0 0,1 1,-1-1,0 1,0-1,0 0,1 1,-1-1,0 1,0 0,12 29,-2 7,2 0,20 39,-26-62,2-1,-1 0,2-1,0 0,0 0,1-1,0 0,19 15,23 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6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 1,'-7'0,"-1"6,-14 16,-2 17,-18 22,-1 21,0 10,7 2,-3-2,4-9,2-6,-6-16,2-18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6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0,'14'14,"10"3,8 20,13 10,11 10,9-4,8 1,-3-7,-13-6,-3-10,-10 4,-13-5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41,'-7'0,"12"0,24 0,28 0,23-7,26-2,20 1,10 1,0 2,-15 2,-28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0,'0'571,"5"-535,-5-35,0-1,0 0,1 0,-1 1,0-1,0 0,0 0,1 1,-1-1,0 0,1 0,-1 1,0-1,0 0,1 0,-1 0,0 0,1 0,-1 0,0 1,1-1,-1 0,1 0,-1 0,0 0,1 0,-1 0,0 0,1 0,-1-1,0 1,1 0,-1 0,0 0,1 0,-1 0,0 0,0-1,1 1,-1 0,0 0,1-1,-1 1,7-7,-1 0,0 0,-1-1,9-14,-2 1,2 2,0-1,0 2,2 0,22-20,-33 33,0 1,1 0,0 0,0 0,0 1,0-1,1 1,-1 1,1 0,0-1,-1 2,1-1,0 1,0 0,0 1,0 0,0 0,0 0,1 1,-2 0,1 0,10 4,-11-3,0 1,0-1,-1 2,1-1,-1 0,0 1,0 0,-1 1,1-1,-1 1,0-1,0 1,0 1,-1-1,1 0,-1 1,-1 0,1 0,-1-1,0 1,0 1,-1-1,0 0,0 0,0 1,-1-1,0 7,0-2,0 0,-1 1,0-1,-1 0,0 0,-1 0,0 0,-1 0,0-1,0 1,-1-1,-1 0,0-1,-10 13,9-14,-1-2,0 1,0-1,0 0,-1-1,0 1,0-2,-1 0,1 0,-1 0,0-1,0-1,0 0,0 0,0-1,-16 0,20 0,1-1,-1-1,0 1,0-1,1 0,-1 0,0-1,1 0,-1 0,1 0,0-1,0 1,0-1,0 0,0-1,1 1,-1-1,1 0,0 0,0 0,0-1,1 1,0-1,0 0,0 0,0 0,1-1,0 1,0 0,-2-10,3 9,0 1,1-1,0 0,0 0,0 0,0 1,1-1,0 0,1 0,-1 1,1-1,0 1,0-1,5-6,16-24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7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11,'0'-11,"0"13,0 28,1 50,-1-76,0 0,0 0,1 0,0 0,-1 0,1 0,1 0,-1 0,1 0,-1 0,1-1,0 1,1-1,-1 1,0-1,1 0,0 0,0 0,0 0,0 0,0-1,6 4,-3-3,0-1,1 0,-1 0,1-1,0 0,-1 0,1 0,0-1,0 0,-1 0,1-1,0 0,8-2,3-2,0-1,27-12,-34 12,1 1,0 0,0 1,1 1,-1-1,1 2,0 0,13-1,-21 4,0 0,-1 0,1 0,0 0,0 1,-1 0,1 0,-1 0,1 0,-1 1,0 0,7 6,45 49,-23-22,21 12,-1-8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4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1,'0'13,"19"5,8 18,11 11,7 4,8 12,3 10,4-2,-8 1,1-5,-8-1,-13-12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92,'0'2,"-1"0,1 0,0 0,1 0,-1 0,0 0,0 0,1-1,-1 1,1 0,0 0,-1 0,1-1,0 1,0 0,0-1,0 1,0 0,1-1,1 2,-2-2,0-1,0 1,1-1,-1 1,0-1,0 0,1 1,-1-1,0 0,0 0,1 0,-1 0,0 0,1 0,-1-1,0 1,0 0,1-1,-1 1,0-1,0 1,2-2,0 1,-1-1,1 0,-1 1,1-1,-1 0,0 0,0 0,0-1,0 1,0-1,-1 1,1-1,-1 1,1-1,-1 0,0 0,0 1,0-1,-1 0,1 0,-1 0,1 0,-1 0,0 0,-1-5,1 5,-1 0,1 0,-1 1,0-1,0 0,0 0,-1 0,1 1,-1-1,1 0,-1 1,0 0,0-1,0 1,0 0,-1 0,1 0,0 0,-1 0,0 1,1-1,-1 1,0 0,0 0,1 0,-1 0,0 0,0 0,0 1,0-1,0 1,0 0,0 0,0 0,0 1,-6 0,-2 1,0 1,0 0,0 0,1 1,-1 0,1 1,0 0,-18 13,7-2,1 2,1 0,0 1,1 1,1 1,2 0,0 2,1-1,1 2,1 0,1 0,1 1,1 0,-10 49,18-69,0 1,1 0,-1 0,1 0,0 0,1 0,0 0,-1-1,2 1,-1 0,1 0,0-1,0 1,0-1,1 0,0 0,0 0,0 0,8 9,-4-8,0 0,1-1,0 0,0 0,0-1,1 0,-1 0,1-1,0 0,0-1,16 3,9 1,0-1,1-2,0-1,0-2,0-2,40-6,-30-3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09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0,'0'24,"0"15,7 62,-5-89,0-1,0 1,2-1,-1 1,1-1,1-1,0 1,1-1,11 17,-15-24,0 0,0 0,1 0,-1-1,0 1,1-1,0 1,0-1,0 0,0 0,0 0,0 0,0-1,1 1,-1-1,0 0,1 0,-1 0,1-1,0 1,-1-1,1 0,-1 0,1 0,0 0,-1-1,1 1,-1-1,1 0,6-2,4-5,0 1,-1-2,0 0,0-1,20-19,14-10,-45 38,1-1,0 0,-1 1,1-1,0 1,-1 0,1 0,0 0,0 0,0 1,0-1,0 1,0-1,0 1,0 0,0 1,0-1,0 0,0 1,0-1,0 1,0 0,0 0,0 0,-1 1,1-1,0 1,-1-1,1 1,-1 0,4 3,6 7,-1 1,0 0,-1 1,15 25,6 8,-22-37,1 0,0 0,0-2,1 1,0-1,0-1,1 0,0 0,0-1,1-1,12 4,28 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0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 2,'-41'-1,"5"1,-1 0,-67 11,92-8,-1 0,1 0,1 2,-1-1,0 1,1 1,0 0,0 1,1 0,0 1,0 0,-10 11,11-9,0 0,1 1,1 0,0 0,0 1,1 0,1 0,0 0,0 1,1 0,1 0,0 0,1 0,0 0,1 1,1-1,0 1,1-1,0 0,1 0,0 1,1-1,1 0,6 16,-5-17,0 1,1-1,1 0,0-1,0 1,1-1,1-1,-1 0,2 0,-1 0,2-1,-1-1,1 0,0 0,1-1,-1 0,2-1,-1-1,0 0,1-1,0 0,0 0,1-2,14 2,-21-3,-1-1,1 0,0-1,0 1,0-1,-1-1,1 1,-1-1,1 0,-1-1,0 1,1-1,-1-1,-1 1,1-1,6-5,2-4,-1 0,-1-1,0-1,12-19,-12 18,-12 15,1 0,-1 0,1 0,-1 0,1 1,0-1,-1 0,1 0,0 1,0-1,-1 0,1 1,0-1,0 1,0-1,0 1,0-1,0 1,0 0,0 0,0-1,0 1,0 0,0 0,0 0,0 0,0 0,0 0,0 0,0 0,0 1,0-1,0 0,0 1,0-1,0 0,0 1,0-1,0 1,-1 0,1-1,0 1,0 0,-1-1,2 2,4 5,-1-1,0 1,0 0,5 12,-4-10,22 42,-20-35,1 1,0-1,2 0,0-1,0-1,16 16,15 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0 118,'0'-3,"0"0,1-1,-1 1,1 0,0-1,0 1,0 0,0 0,0 0,1 0,-1 0,1 0,0 0,0 0,0 1,5-6,-2 4,0 0,1-1,0 2,0-1,0 1,0 0,12-4,5 0,1 1,-1 1,40-2,-50 6,0 0,0 0,0 2,0-1,0 2,25 5,-35-6,0 0,0 0,0 1,-1-1,1 1,0-1,0 1,-1 0,1 0,-1 0,0 0,0 1,0-1,0 1,0-1,0 1,0 0,-1-1,0 1,1 0,-1 0,0 0,0 0,-1 0,1 1,-1-1,1 0,-1 0,0 0,0 0,0 1,-1-1,0 5,-2 3,0 1,-1-1,0 0,0 0,-1 0,-1-1,0 0,0 0,-13 15,-20 36,37-59,1 0,0 1,0 0,0-1,1 1,-1-1,0 1,1 0,0 0,0-1,-1 1,2 0,-1 0,0-1,0 1,1 0,0-1,-1 1,1 0,0-1,2 3,2 4,1-1,-1 0,2 0,10 11,-10-12,0 0,-1 0,0 1,-1 0,6 9,-9-12,0 0,0 1,0-1,-1 1,0-1,0 1,0 0,-1-1,0 1,0 0,0 0,-1-1,0 1,0-1,0 1,0 0,-1-1,0 0,-1 1,1-1,-1 0,0 0,0-1,0 1,-5 4,0 0,-1 0,0 0,-1-1,0-1,0 1,0-2,-1 1,0-1,-1-1,-19 7,12-8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501 1,'-6'0,"-10"13,-14 18,-3 17,-16 20,-12 12,4 5,-2 2,10-7,5-17,12-7,3-12,8-20,6-15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1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0,'7'0,"15"20,11 13,13 15,5 5,7 7,1 1,-10-5,-7-11,-10 0,-11-7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1 168,'0'-13,"13"-5,17 1,25 4,28 3,34-9,24-2,7 3,-7-2,-29 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0,'31'66,"-18"-15,-2 1,-2 0,3 87,10 65,-14-173,-4-27,0-16,1-23,-4 31,1-12,1 1,1 0,0 0,1 1,1-1,0 1,1 0,1 1,0 0,11-15,-13 21,-1 0,2 0,-1 0,1 1,-1 0,2 0,-1 1,1 0,0 0,0 0,0 1,0 1,1-1,0 1,0 1,0 0,0 0,13-1,-19 3,0 0,1 1,-1-1,0 1,0-1,0 1,0 0,1 0,-1 1,0-1,-1 1,1-1,0 1,0 0,-1 0,1 0,-1 0,1 1,-1-1,0 0,0 1,0 0,-1-1,1 1,0 0,-1 0,0 0,0 0,0 0,0 1,0-1,-1 0,1 0,-1 0,0 1,0 3,1 3,-1 0,-1 0,1 0,-2 0,1 0,-1 0,-1 0,0-1,0 1,-9 15,5-14,0-1,-2 0,1 0,-1-1,-1 0,1-1,-19 13,24-18,-1 1,0-1,-1 0,1 0,0-1,-1 1,0-1,1-1,-1 1,0-1,0 0,0 0,0 0,0-1,0 0,0 0,-12-3,16 2,0 0,0 0,0-1,0 1,0-1,0 1,0-1,1 0,-1 0,0 1,1-1,0-1,-1 1,1 0,0 0,0 0,0-1,0 1,1 0,-1-1,1 1,-1 0,1-1,0 1,0-1,0 1,0-1,0 1,2-4,6-34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2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1,'24'0,"-7"-1,0 1,1 1,-1 0,0 1,31 8,-45-9,0 0,0 1,1-1,-1 1,-1 0,1 0,0 0,0 0,-1 0,1 0,-1 1,0-1,0 1,0 0,0 0,0 0,0 0,-1 0,1 0,-1 0,0 0,0 0,0 1,-1-1,1 1,-1-1,1 0,-1 1,0-1,-1 1,1-1,-1 0,1 1,-1-1,-2 5,-8 37,8-34,-1 0,1 0,1 1,0-1,1 1,0-1,1 1,0-1,1 1,0 0,1-1,5 20,-3-22,-1 1,0 0,0 0,-1 0,-1 0,2 17,-4-23,0 1,0 0,0-1,0 1,0 0,-1-1,0 1,0-1,0 0,-1 0,1 0,-1 0,0 0,0-1,-1 1,-5 4,-9 8,0-2,-1 0,-1-1,0-1,-1-1,-37 14,-2-5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3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24,'7'0,"15"0,24 0,18 0,4 0,-9-6,-8-3,-13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4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82,'6'-13,"16"-5,17 1,16 3,11 5,8 3,-2 2,0 3,1 1,-12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3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0,'0'14,"0"17,0 10,0 11,0 17,7 10,2 5,0 1,-2-6,-2-5,-2-14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236 210,'1'0,"0"0,0-1,1 1,-1 0,0-1,0 1,0-1,0 1,0-1,0 0,0 1,0-1,0 0,-1 0,1 0,0 1,0-1,-1 0,1 0,0 0,-1 0,1 0,-1-1,1 1,-1 0,0 0,1-2,6-36,-6 32,0-1,-1 0,1 1,-1-1,-1 0,0 0,0 1,0-1,-1 0,0 1,0 0,-6-12,7 16,-1 1,1-1,-1 1,0 0,0-1,0 1,0 0,0 0,0 0,0 1,-1-1,1 0,0 1,-1 0,0-1,1 1,-1 0,0 0,0 1,1-1,-1 0,0 1,0 0,0 0,0 0,0 0,1 0,-1 0,0 1,0-1,0 1,0 0,1 0,-6 2,-2 2,0 0,1 0,-1 1,1 1,0-1,0 1,1 1,0 0,0 0,1 0,0 1,1 0,0 1,0-1,1 1,0 0,-5 17,6-17,1 0,0 1,1-1,0 1,0 0,1-1,1 1,0 0,0 0,1 0,1-1,0 1,0 0,1-1,0 0,1 1,0-1,7 12,-3-11,0 0,1-1,0 1,1-2,0 0,1 0,-1 0,2-1,-1-1,1 0,0-1,1 0,-1-1,1 0,0-1,1-1,23 4,41 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4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36,'0'-6,"13"-3,11 0,8 2,12 2,-1 9,-2 3,-7 14,-10 10,-9 7,-7 9,-5 4,-9 7,-4 6,-1 6,-11-9,-15-15,-2-16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0:15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 0,'7'0,"15"0,11 7,0 15,0 4,-4 11,-8 6,-8 9,-25 2,-58 5,-83-7,-75-13,0-13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5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675 103,'-3'-1,"0"0,0-1,0 1,0-1,1 0,-1 0,0 0,1 0,-1 0,1 0,0-1,0 1,-4-6,-16-14,12 15,-1 1,0 0,0 1,-1 0,0 1,0 0,0 1,0 0,0 1,-1 0,1 1,-22 1,15 1,1 1,0 1,-1 1,2 1,-1 0,0 1,1 1,-20 12,18-9,1 0,0 2,1 0,0 2,1 0,1 0,0 1,1 1,0 1,1 0,2 0,-1 1,2 1,0 0,-12 37,18-41,0-1,1 1,1 1,0-1,1 0,1 0,0 1,1-1,4 17,-3-24,0-1,0 0,1 0,0 0,0 0,1 0,0 0,0-1,1 0,0 0,0 0,0-1,0 1,1-1,0-1,0 1,1-1,-1 0,1 0,7 3,-3-3,-1 0,1 0,0-1,0 0,1-1,-1 0,0 0,1-2,12 0,-19 0,0 0,1-1,-1 0,0 0,0-1,0 1,0-1,-1 0,1 0,0-1,-1 0,0 1,1-1,-1-1,0 1,-1-1,1 1,0-1,-1 0,0 0,0-1,3-5,0-5,-1 1,0-1,-1-1,0 1,-2-1,2-25,-3 28,0-1,1 0,0 0,1 1,1-1,0 1,1 0,10-21,-14 33,-1 0,1 0,-1 0,1 0,-1 0,1 0,0 0,-1 0,1 0,0 0,0 0,0 1,0-1,0 0,0 0,0 1,0-1,0 1,0-1,0 1,0-1,0 1,0 0,0-1,1 1,-1 0,0 0,0 0,0 0,0 0,1 0,-1 0,0 1,0-1,0 0,0 0,1 1,-1-1,0 1,0-1,0 1,0 0,0-1,0 1,0 0,-1 0,2 1,4 4,0 2,-1-1,0 1,0-1,4 10,-7-13,18 34,2-2,35 47,-42-65,0-1,1-1,1 0,0-1,1-1,21 12,21 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6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0,'-1'43,"-1"-19,1 1,2 0,0 0,6 29,-6-48,1 0,-1 0,1 0,0-1,1 1,-1-1,1 1,0-1,0 0,1 0,-1 0,1 0,0-1,1 0,-1 0,1 0,-1 0,1-1,1 1,-1-1,0 0,1-1,7 3,-6-3,0 0,0 0,0-1,0 0,1-1,-1 1,0-2,0 1,0-1,0 0,0 0,0-1,0 1,0-2,0 1,0-1,-1 0,0-1,1 1,-1-1,0 0,-1-1,1 1,8-11,-2 0,-6 8,-1 0,1 1,0-1,1 1,9-7,-15 12,1 0,-1 0,0 1,0-1,1 1,-1-1,0 1,1-1,-1 1,1 0,-1 0,0-1,1 1,-1 0,1 0,-1 1,1-1,-1 0,0 0,1 1,-1-1,0 1,1-1,-1 1,0-1,1 1,-1 0,0 0,0 0,0 0,0 0,0 0,0 0,0 0,0 0,0 0,0 0,-1 1,2 1,4 9,0-1,-1 1,0 1,-1-1,3 17,-4-17,0 0,0-1,1 0,0 0,1 0,10 15,3-3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9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397 359,'3'0,"0"-1,0 0,-1 0,1 0,-1 0,1 0,-1 0,1-1,-1 1,0-1,1 0,-1 0,0 0,0 0,0 0,-1 0,1 0,0 0,-1-1,0 1,1-1,-1 1,0-1,0 0,-1 1,2-5,3-10,0-2,3-28,-8 44,2-11,0 0,-2 0,1 0,-2-1,0 1,0 0,-7-27,6 37,1-1,-1 1,0 0,0 0,0-1,-1 1,0 0,1 1,-1-1,-1 0,1 1,0 0,-1 0,0 0,1 0,-1 0,0 1,-1 0,1 0,0 0,-1 0,1 1,-1-1,1 1,-1 0,0 1,-7-1,3 0,0 2,0-1,0 1,0 0,1 1,-1 0,1 0,-1 1,1 0,0 0,-16 9,12-3,0-1,0 1,1 1,0 0,1 1,-15 19,7-4,1 1,1 0,1 1,2 1,0 0,-8 34,12-30,1 1,-4 43,10-61,1 0,1 0,0 0,1-1,1 1,1 0,5 18,-7-30,0 0,1 1,-1-1,1 0,0 0,0 0,1 0,-1-1,1 1,0 0,0-1,0 0,0 0,0 0,1 0,0 0,-1-1,1 1,0-1,0 0,0 0,1-1,-1 1,0-1,1 0,-1 0,0-1,1 1,-1-1,1 0,6 0,1-2,0 0,1-1,-1 0,0-1,-1 0,1-1,-1 0,1-1,-2 0,11-8,21-17,64-60,-103 88,0-1,0 1,0 0,0 1,0-1,1 0,-1 1,1 0,5-3,-8 5,1 0,-1 0,1 0,-1 0,1 0,-1 0,1 0,-1 0,1 1,-1-1,0 1,1-1,-1 1,0-1,1 1,-1 0,0 0,0 0,1-1,-1 1,0 0,0 1,0-1,0 0,0 0,-1 0,1 0,1 3,30 46,-22-33,1-1,1 1,0-2,23 24,27 7,-1-11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9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78,'0'-5,"0"1,0-1,0 0,-1 0,1 1,-1-1,-1 0,1 1,-1-1,1 1,-4-7,3 10,1 0,0-1,-1 1,0 0,1 0,-1 0,0 0,1 0,-1 0,0 0,0 0,0 1,0-1,0 1,0-1,0 1,0 0,0 0,0 0,0 0,1 0,-1 0,0 1,0-1,0 1,0-1,0 1,0 0,0 0,1 0,-3 1,-9 4,1 1,0 0,1 1,-1 1,1-1,1 2,0 0,0 0,1 1,0 0,1 0,1 1,-1 0,2 0,0 1,-9 25,8-18,0 1,2 0,0 0,2 0,0 0,1 1,1-1,1 1,1-1,6 33,-5-46,0 1,1 0,0-1,0 0,0 1,2-1,-1-1,1 1,0-1,0 1,1-2,0 1,0 0,0-1,1 0,0-1,0 0,14 8,-10-8,0-1,0 0,0 0,1-1,-1-1,1 0,0 0,0-2,-1 1,1-1,0-1,0 0,18-4,-21 2,-1 0,0 0,0 0,0-1,-1-1,0 1,1-1,-2 0,1-1,0 1,-1-1,0-1,-1 1,1-1,-1 0,8-15,-11 19,0-1,-1 1,1-1,-1 1,1-1,-1 1,0-1,-1 0,1 1,-1-1,1 0,-1 0,0 1,0-1,-1 0,1 0,-1 1,0-1,0 0,0 1,-1-1,1 1,-1-1,1 1,-1 0,0 0,-1 0,1 0,-1 0,1 0,-1 1,0-1,0 1,0-1,0 1,0 0,0 0,-1 1,1-1,-4 0,-4-2,0 0,0 1,-1 0,1 1,-21-1,-15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4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583 209,'0'-12,"0"0,-1 0,0 0,-1 0,-1 0,0 0,-5-15,5 21,0 0,0 1,-1-1,0 0,0 1,0 0,-1 0,1 0,-1 1,0-1,-1 1,1 0,-1 1,-9-5,6 4,0 0,0 1,0 1,-1-1,1 2,-1-1,1 1,-1 1,0 0,0 0,1 1,-1 0,1 0,-1 1,1 1,-1 0,1 0,0 0,-12 8,4-2,0 0,1 2,1 0,-1 0,2 2,-1 0,2 0,0 1,-11 17,0 2,2 2,-25 53,41-76,0 1,1 1,0-1,2 1,-1 0,2 0,0 0,0 0,1 0,2 24,0-32,0-1,0 1,1-1,0 0,0 0,0 0,0 0,1 0,0 0,0 0,0-1,0 0,1 1,0-1,0-1,0 1,0-1,1 1,-1-1,1 0,0-1,0 1,0-1,0 0,0 0,1 0,-1-1,0 0,1 0,7 0,1 0,0-1,0 0,0-1,0 0,-1-1,1-1,-1 0,1-1,-1 0,0-1,12-6,-13 3,0 0,-1 0,-1-1,1 0,-1 0,-1-1,0-1,11-16,17-18,-36 43,1 1,-1-1,0 1,0-1,1 1,-1 0,0 0,1 0,0 0,-1 0,1 0,-1 0,1 0,0 0,0 1,-1-1,1 1,0 0,4-1,-5 1,0 1,0-1,1 1,-1 0,0-1,0 1,0 0,0 0,0-1,0 1,0 0,0 0,0 0,0 1,0-1,-1 0,1 0,0 0,-1 0,2 3,2 10,0 1,0 0,-2-1,2 17,-1-8,-3-18,3 16,1-1,1 0,0 0,12 28,-15-44,0 0,0 0,0 0,0 0,1 0,0-1,-1 1,1-1,1 0,-1 0,0 0,1 0,-1 0,1-1,0 0,0 1,0-1,0-1,0 1,1-1,-1 0,0 1,1-2,-1 1,1-1,-1 1,5-1,28-7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80,'0'-7,"0"-9,13-1,11 2,8 3,5 4,10 4,-3 8,-9 18,-11 11,-9 6,-7 11,-12 10,-5 0,-1-2,-6-11,1-14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5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0,'-1'114,"3"124,-1-231,-1 1,1-1,0 1,1-1,-1 1,5 9,-5-15,0-1,-1 0,1 0,0 1,0-1,0 0,0 0,0 0,0 0,0 0,1-1,-1 1,0 0,0 0,1-1,-1 1,0-1,1 1,-1-1,1 0,-1 0,1 1,-1-1,0 0,1 0,-1 0,1 0,-1-1,1 1,-1 0,1-1,-1 1,0-1,1 1,-1-1,0 1,0-1,1 0,0-1,11-6,-1 0,0-1,0 0,-1-1,0 0,-1-1,17-23,-20 23,1 1,0 1,0-1,1 1,0 1,1 0,0 0,0 1,0 0,1 1,19-9,-28 14,0 1,0-1,0 1,1-1,-1 1,0 0,0-1,1 1,-1 1,0-1,0 0,1 0,-1 1,0-1,0 1,0 0,1 0,-1-1,0 2,0-1,0 0,-1 0,4 3,-2-1,0 1,-1-1,1 1,-1-1,0 1,0 0,0 0,-1 0,1 0,-1 1,1 6,0 4,0 0,-1 1,-1-1,-1 0,0 1,-3 15,0-15,-1 0,-1 0,0-1,-1 0,-1 0,0 0,-1-1,0 0,-1-1,-1 0,-19 18,23-24,1-1,-1-1,1 1,-2-1,1 0,0-1,-1 0,0 0,0-1,0 1,0-2,-1 1,1-1,-1-1,0 1,1-2,-1 1,0-1,0 0,1-1,-1 0,0 0,-13-5,17 4,0 1,0-2,0 1,0-1,1 1,-1-1,1 0,-1-1,1 1,0-1,1 0,-1 0,1 0,-1-1,1 1,1-1,-1 1,1-1,-1 0,1 0,1 0,-1 0,1-1,0 1,0 0,0-11,1 9,0-1,1 1,0-1,1 1,-1-1,2 1,-1 0,1 0,0 0,0 0,1 0,0 1,0-1,0 1,1 0,0 1,0-1,8-6,28-17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5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31,'20'0,"26"0,26 0,20-13,-5-5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6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1,'-3'29,"-1"-1,-2 0,-13 44,-9 38,18-50,-1 111,11-172,0 1,1 0,-1-1,0 1,0 0,0 0,1-1,-1 1,0 0,1 0,-1 0,0-1,1 1,-1 0,0 0,1 0,-1 0,0 0,1-1,-1 1,0 0,1 0,-1 0,0 0,1 0,-1 0,1 0,-1 1,0-1,1 0,-1 0,0 0,1 0,-1 0,0 0,1 1,-1-1,0 0,0 0,1 0,-1 1,0-1,1 0,-1 0,0 1,0-1,0 0,1 1,-1-1,0 0,0 1,0-1,0 0,0 1,0-1,0 0,1 1,-1-1,0 1,0-1,0 0,0 1,-1-1,1 0,0 1,0-1,0 0,0 1,27-28,-20 18,1 1,17-18,56-46,-74 66,2 0,-1 1,0 0,1 0,0 1,0 0,1 1,-1-1,1 2,-1 0,1 0,14-1,-20 4,0-1,0 0,0 1,0 0,0 0,0 0,0 1,-1-1,1 1,0 0,-1 0,1 0,-1 1,0-1,1 1,-1-1,0 1,-1 0,1 1,-1-1,1 0,-1 1,0-1,0 1,0 0,-1-1,1 1,-1 0,0 0,1 5,0 2,1 0,-2 1,0 0,0-1,-1 1,0 0,-1-1,0 1,-4 14,0-11,-1 0,-1-1,0 0,0 0,-1-1,-1 0,0 0,-1-1,-1-1,0 1,0-2,-1 1,0-2,-1 0,0 0,0-1,-1 0,-29 10,41-17,0 0,0 0,-1-1,1 1,0-1,0 0,0 1,-1-1,1 0,0 0,0 0,-1-1,1 1,0 0,0-1,0 1,-1-1,1 0,0 0,0 0,0 0,0 0,1 0,-1-1,0 1,0-1,1 1,-1-1,1 1,-3-4,3 2,0-1,0 1,0-1,0 1,1-1,-1 1,1-1,0 0,0 1,0-1,1 1,-1-1,1 0,0 1,0 0,0-1,3-5,18-34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6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31,'0'-7,"7"-1,15-1,11 3,0 14,-7 27,-6 20,-8 20,-5 12,-4-3,-16-16,-5-19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38,'0'-6,"13"-3,18 1,10 1,5 2,-5 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0 118,'13'0,"12"-7,13-2,15 1,12 1,13-11,2-2,-14-6,-17 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7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0,'0'7,"0"15,0 17,0 9,0 3,0 6,0 6,0 0,14-11,3-15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388 58,'0'-2,"0"0,0-1,0 1,0 0,-1 0,1 0,-1 0,1-1,-1 1,0 0,0 0,0 0,0 0,0 1,0-1,-1 0,1 0,0 1,-1-1,0 1,1-1,-1 1,-2-2,0 1,0 0,0 1,0 0,-1-1,1 1,0 1,-1-1,1 1,0-1,-1 1,-4 1,-4 0,1 1,0 0,0 1,0 0,1 1,-1 1,-17 8,12-2,1 2,0-1,0 2,1 0,1 1,1 0,0 1,-20 33,27-40,1 0,0 0,1 0,0 1,0 0,1 0,0 0,1 0,0 0,1 0,0 0,0 1,1-1,0 1,1-1,0 0,1 0,0 1,4 9,-3-15,-1 1,1-1,1 0,-1 0,1-1,0 1,0-1,0 0,0 0,1 0,-1-1,1 1,0-1,1 0,9 4,-6-3,0-1,1 0,-1-1,1 0,0 0,0-1,0-1,15 0,15-5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71,'0'-13,"13"-5,18 1,17 4,7 3,-6 11,2 24,-8 16,-11 7,-11 8,-16 2,-8-3,-11 3,-3-2,-11-10,-9-14,3-18,7-12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8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1,'14'0,"17"0,10 0,5 0,-6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9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420 0,'-7'0,"-15"7,-17 15,-22 17,-1 16,-3-3,9 5,9-2,11-16,12-16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5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4,'83'-2,"-26"1,71 6,-121-4,-1 0,0 0,0 1,0 0,0 0,0 0,-1 1,1 0,-1 0,1 0,-1 1,0 0,0 0,-1 0,1 0,-1 1,0 0,0 0,0 0,-1 0,0 0,0 1,0 0,-1-1,0 1,0 0,0 0,1 11,2 16,-2 0,-1 0,-1 0,-6 45,2-27,-3 163,5-153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0,'0'7,"14"15,3 10,7 14,-2 5,3 1,-4 4,9-7,-1 2,1-1,-4-10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40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78,'-7'0,"-1"-14,6-3,17 0,33 3,48 5,8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50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1,'-6'0,"-3"0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07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788 244,'-35'-35,"-2"1,-73-52,91 74,-1 0,0 2,-1 0,0 1,-1 2,0 0,0 1,-32-4,42 8,0 0,-1 1,0 1,1 0,-1 1,1 0,0 1,-1 0,1 1,0 0,0 1,0 1,1 0,-1 0,1 1,1 1,-1-1,1 2,0 0,-17 17,3-1,-33 40,52-59,1 0,0 1,0 0,0 0,1 0,0 1,0-1,1 1,-1-1,1 1,1 0,-1 0,1 0,0 11,2-16,-1 0,1 0,-1 0,1 0,0 0,0 0,0 0,0-1,0 1,0 0,0-1,1 1,-1 0,0-1,1 0,0 1,-1-1,1 0,0 0,-1 0,1 0,0 0,0 0,0 0,0-1,0 1,0-1,0 0,0 1,0-1,0 0,4 0,3 0,0 0,0-1,-1 0,1 0,0-1,10-3,-7 0,-1-1,0 0,0 0,-1-1,1 0,-2-1,1 0,-1-1,15-17,13-11,-34 34,0 0,0 1,0-1,1 1,-1 0,1 0,0 0,0 0,0 0,0 1,0 0,0 0,0 0,0 0,0 1,0-1,1 1,-1 0,0 0,0 1,0 0,0-1,1 1,-1 0,0 1,0-1,-1 1,1 0,0 0,0 0,-1 0,0 1,1-1,4 6,10 9,0 1,-2 0,0 2,21 33,-30-42,40 66,-35-53,1-2,2 0,29 36,-22-42,-5-12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1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7,'0'-6,"14"11,3 17,14 26,0 17,2 12,-5 5,-7 3,7 6,-3-6,-4-10,-7-11,-5 2,-17-8,-8-15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0 348,'1'-6,"0"0,0 0,0 0,1 0,-1 0,2 1,-1-1,0 1,1-1,0 1,1 0,-1 0,1 0,0 1,0-1,0 1,0 0,1 0,0 0,0 1,9-6,12-5,1 0,0 2,34-10,-28 11,25-12,158-51,-214 73,0 1,0-1,0 1,0 0,0-1,0 1,1 0,-1 0,0 0,0 0,0 1,0-1,0 1,0-1,0 1,0 0,0-1,0 1,0 0,0 1,0-1,0 0,-1 0,1 1,0-1,-1 1,1-1,-1 1,0 0,2 1,0 5,1 1,-1-1,0 1,-1-1,3 19,2 6,-2-19,0-1,1 1,0-1,1 0,0-1,1 1,1-1,0-1,0 0,20 18,-24-25,0 0,-1 0,1-1,0 1,1-1,-1 0,1-1,-1 1,1-1,0 0,-1-1,1 1,0-1,0 0,1-1,-1 0,0 1,0-2,0 1,0-1,0 0,0 0,0-1,0 1,-1-1,1-1,0 1,6-5,-7 4,0 0,-1-1,1 0,-1 1,0-1,0-1,0 1,-1-1,1 1,-1-1,0 0,-1 0,1 0,-1-1,0 1,0-1,-1 1,1-1,-1 1,0-1,-1 0,0 0,0 1,0-1,0 0,-1 1,0-1,0 0,-1 1,1-1,-1 1,0-1,-1 1,1 0,-1 0,0 0,0 0,-1 1,0-1,-5-4,-5-5,-2 2,0 0,0 0,-1 2,0 0,-1 1,-31-12,13 9,-1 1,0 2,-40-4,63 11,0 0,0 1,0 1,1 0,-1 1,0 1,0 0,1 1,-16 5,-24 16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10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39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481 34,'29'-4,"-29"4,0 0,0 0,1 0,-1 0,0-1,0 1,0 0,0 0,0 0,0 0,1-1,-1 1,0 0,0 0,0 0,0-1,0 1,0 0,0 0,0 0,0-1,0 1,0 0,0 0,0-1,0 1,0 0,0 0,0 0,0-1,0 1,0 0,0 0,-1 0,1-1,0 1,0 0,0 0,0 0,0 0,0-1,-1 1,1 0,0 0,0 0,0 0,-1 0,1 0,0 0,0-1,0 1,-1 0,-3-2,-1-1,0 1,0 0,0 0,0 0,-1 1,-7-2,-3 1,-1 1,0 0,0 1,0 1,0 1,1 0,-1 1,0 1,1 0,0 1,0 1,1 1,-1 0,1 1,1 0,-1 2,2-1,-1 2,1 0,1 0,0 1,1 1,0 0,-10 16,10-12,1 0,1 1,1 0,0 1,2 0,0 0,1 1,1-1,-3 29,4-5,2-1,1 1,9 58,-7-88,0-1,1 1,0-1,1 0,0 0,1 0,0-1,1 0,1 0,0 0,0 0,1-1,0-1,16 15,-12-13,2-1,-1-1,1 0,1-1,0-1,0 0,0-1,1 0,-1-1,33 5,9-3,1-2,62-4,-56-3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39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7,'0'-6,"0"10,0 12,0 23,0 18,0 12,0 9,0 3,0-5,0-1,0-8,0-9,0 0,7-11,15-12,4-20,-3-12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0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16,'0'-1,"0"0,0 1,0-1,-1 0,1 0,0 1,0-1,-1 0,1 1,-1-1,1 0,0 1,-1-1,1 1,-1-1,1 1,-1-1,0 1,1-1,-1 1,1-1,-1 1,0 0,0-1,1 1,-1 0,0 0,1 0,-1-1,0 1,0 0,1 0,-1 0,-1 0,0 0,1 0,-1 0,1 0,0 0,-1 1,1-1,-1 0,1 1,-1-1,1 1,0-1,-1 1,1 0,0 0,0-1,-1 1,1 0,0 0,-1 2,-3 7,0 1,1-1,0 1,1 1,1-1,-1 0,2 1,0-1,0 1,1 18,-1-1,-1 414,2-440,0 8,1 0,0-1,1 1,0-1,4 11,-6-19,1 0,-1-1,1 1,0-1,-1 0,1 1,0-1,0 1,0-1,0 0,0 0,0 0,0 1,1-1,-1 0,0-1,1 1,-1 0,1 0,-1 0,0-1,1 1,0-1,-1 1,1-1,-1 0,1 1,-1-1,1 0,0 0,-1 0,1 0,0-1,-1 1,1 0,-1-1,1 1,-1-1,1 1,-1-1,1 0,2-1,8-5,0 0,-1-1,0 0,0-1,-1 0,0-1,10-13,60-86,-43 56,234-307,-255 338,0 1,-41 38,3 1,0 1,2 1,0 1,2 0,0 2,1 0,-21 40,33-52,0-1,0 1,1 1,1-1,0 0,1 1,0-1,0 1,1 0,1 0,0-1,1 1,0 0,1 0,0-1,1 1,0-1,0 0,2 0,-1 0,9 14,-1-7,0-1,1-1,0 0,1 0,30 23,-12-13,68 41,-55-46,-10-10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2:59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27,'0'-7,"0"-8,0 11,0 26,0 23,0 24,-13 13,-4 6,0 1,4-1,3-8,4-12,3-31,-5-34,-1-19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1,'14'0,"23"0,33 0,24 0,16 0,-10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8:42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77 151,'0'-150,"-2"176,-1 0,-2 0,-12 43,-2 6,14-52,-17 104,20-111,1 1,1-1,0 0,1 1,5 25,-5-38,0 0,1 1,-1-1,1 0,0 0,0 0,0 0,1 0,-1 0,1-1,0 1,0-1,0 0,1 0,-1 0,7 4,-3-3,1 0,-1-1,1 0,-1-1,1 0,0 0,0 0,14 0,9-2,1-1,-1-1,55-12,-73 11,-1 1,-1 0,1-1,0 0,-1-1,0-1,0 0,0 0,0-1,-1 0,13-11,-18 13,-1-1,0 1,0-1,-1 0,1 0,-1 0,0-1,-1 1,1-1,-1 1,0-1,-1 0,1 0,-1 0,0 0,-1 0,1 0,-1 0,0 0,-1 0,1 0,-4-10,-14-55,10 59,3 20,0 25,1 424,7-274,-3-161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2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35,'-7'-4,"0"-1,-1 1,0 1,1-1,-1 1,0 1,0 0,-1 0,1 0,0 1,-1 0,-16 1,8-1,9 0,0 1,0 0,0 1,0 0,0 0,0 1,1 0,-1 0,0 1,1 0,0 0,0 0,-8 6,4-2,1 1,0 1,0 0,0 0,1 1,1 0,-11 16,5-4,1 1,2 1,0 0,1 1,1 0,1 0,-6 40,11-49,1-1,1 0,0 0,1 1,2 19,-1-30,0 0,0 0,1 0,0-1,-1 1,2 0,-1-1,0 1,1-1,0 0,0 0,0 0,0 0,1 0,0-1,0 0,0 1,0-1,8 4,3 0,1 0,1-1,-1-1,1 0,0-1,0-1,0-1,23 1,-4-2,0-2,0-2,37-7,-47 5,0 0,-1-2,0-1,0-1,0-2,-2 0,1-1,-1-2,-1 0,-1-1,0-1,0-1,21-25,11-19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3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18,'0'-13,"0"8,0 19,0 21,0 17,0 13,13 2,5 3,-1-4,-4-6,4 0,-2-4,3-11,-1-14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3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1 258,'-1'151,"4"174,-3-319,0 0,1 0,-1 0,2 0,-1 0,1 0,-1 0,2 0,-1-1,1 1,3 5,-5-9,1-1,0 1,-1-1,1 1,0-1,0 0,0 1,0-1,0 0,0 0,0 0,0-1,0 1,0-1,1 1,-1-1,0 1,0-1,1 0,-1 0,0 0,0-1,1 1,-1 0,0-1,0 0,1 1,-1-1,0 0,0 0,0 0,0 0,2-2,11-6,1-1,-2-1,1 0,-1-1,-1 0,0-1,-1-1,0 0,9-15,86-151,-99 165,209-445,-208 432,-26 61,-5 17,2 0,-22 86,38-118,0-1,1 1,1 0,1 0,0 0,1 0,1 0,1-1,0 1,2 0,0-1,7 19,-6-26,0-1,1 1,0-2,0 1,1-1,1 0,-1 0,1-1,0 0,1 0,0-1,0 0,0-1,1 0,-1 0,1-1,0 0,1-1,-1 0,1-1,13 2,-9-2,1 0,-1-1,1-1,0 0,-1-1,1-1,-1 0,1-2,-1 1,0-2,0 0,-1-1,0 0,15-9,20-21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4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1,'-2'15,"-1"0,0 0,-1 0,-6 17,2-12,2 0,1 1,0 0,-2 34,7-43,1-1,0 1,0-1,1 1,1-1,0 1,1-1,0 0,0-1,1 1,0-1,1 0,1 0,-1 0,10 9,9 7,2-2,0 0,47 30,2 2,-73-54,-1 0,1-1,-1 1,1 0,-1 1,0-1,0 0,0 1,0-1,-1 1,1-1,-1 1,1 0,-1 0,0 0,0-1,0 1,-1 0,2 6,-3-7,0 1,0-1,0 0,0 1,0-1,-1 0,1 0,0 0,-1 0,0 0,0 0,1 0,-1 0,0-1,0 1,-1-1,1 1,0-1,0 0,-1 0,1 0,-1 0,1 0,-4 0,-97 28,52-19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39:24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40,'13'0,"5"-7,19-1,16-1,13 3,8 1,-2 2,-13 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1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439 116,'1'0,"0"0,0-1,0 1,0-1,0 0,0 1,0-1,0 0,0 1,0-1,0 0,0 0,0 0,-1 0,1 0,0 0,-1 0,1 0,-1 0,1 0,-1 0,1 0,-1-1,0 1,0 0,1 0,-1-2,1 0,-1-1,1 1,-1-1,0 1,0-1,0 1,0-1,-2-5,0 6,0-1,0 1,0-1,-1 1,0 0,1 0,-1 0,0 1,0-1,-1 1,1-1,-1 1,1 0,-1 0,0 1,1-1,-1 1,0 0,0 0,0 0,0 0,-7 0,1 0,-1 0,0 1,1 0,-1 1,1 0,-1 0,-16 5,11 1,0 0,0 1,0 0,1 1,0 1,1 1,1 0,-1 1,2 0,-1 1,2 0,0 1,-15 23,17-21,0 0,0 0,2 0,0 1,1 0,0 1,2-1,0 1,1 0,1 0,0 0,2 1,1 19,1-26,0-1,1 0,1 0,0-1,0 1,1-1,1 0,-1 0,2 0,-1-1,1 0,16 16,-11-12,2-2,-1 1,1-2,1 0,0 0,0-1,27 10,-26-13,-1-1,1-1,0 0,0-1,0-1,0 0,0-1,1-1,-1-1,18-2,-23 1,-1 0,1-1,-1 0,0-1,0 0,0 0,0-1,-1-1,0 0,0 0,0 0,-1-1,0 0,-1-1,12-14,15-28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2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0,'7'7,"2"8,-1 10,-1 5,-2 12,11 6,3 1,-2 5,4-6,-3 1,-4 0,-4-22,-5-29,-2-14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2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1,'1'8,"0"1,1-1,0 0,1 0,6 14,-1-1,25 62,10 32,-25-44,-15-51,2 0,0 0,2-1,12 27,-19-45,1 0,0 0,-1 0,1 0,0-1,0 1,0 0,0-1,0 1,0-1,0 1,0-1,0 1,0-1,0 1,0-1,0 0,0 0,0 1,0-1,0 0,0 0,1 0,-1 0,0-1,0 1,0 0,0 0,0-1,0 1,0 0,0-1,0 1,0-1,0 0,0 1,0-1,0 0,0 1,-1-1,2-2,35-33,0-17,-2-2,46-97,-37 64,-39 80,17-36,-22 37,-17 26,6-5,2 0,0 0,1 1,0 0,1 1,1 0,0 0,1 0,1 1,0-1,2 1,-2 18,4-28,0 1,0-1,0 1,1-1,0 0,0 1,1-1,0 0,0 0,1 0,0 0,0-1,1 1,0-1,0 0,0 0,1 0,-1 0,1-1,1 0,-1 0,1 0,0 0,0-1,0 0,1-1,0 1,-1-1,14 4,16 1,0-1,1-1,-1-2,1-2,0-1,0-2,54-7,-84 7,1-1,0 1,0-1,-1-1,1 1,-1-1,1-1,-1 1,0-1,-1 0,1-1,-1 0,1 0,-2 0,10-11,6-16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3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363 2,'-13'-1,"0"1,0 0,0 1,0 1,1 0,-1 1,0 0,1 1,0 0,0 1,0 0,1 1,-1 1,1 0,1 0,-1 1,1 0,1 1,0 0,-9 10,5-2,1 0,1 0,0 1,1 0,1 1,0 0,2 1,0 0,2 0,0 0,1 0,-2 26,5-32,1 1,0 0,1 0,1 0,0 0,1-1,9 28,-9-33,1 0,1 0,-1-1,1 1,1-1,0 0,0 0,0-1,1 0,0 0,1-1,13 10,-13-11,1-1,0 0,0 0,0 0,1-1,-1-1,1 0,0 0,-1-1,1 0,0-1,0 0,0 0,0-1,-1 0,1-1,0 0,-1-1,1 0,-1 0,0-1,0 0,15-10,-16 10,-1-1,1 0,-1-1,0 0,0 0,-1 0,0-1,0 0,0 0,-1 0,0-1,-1 0,1 0,-2 0,1-1,-1 1,0-1,-1 1,0-1,0 0,-1 0,0 0,-1 0,0 0,-2-15,2 19,-1 1,0-1,0 1,-1-1,0 1,1 0,-1-1,-1 1,1 0,-1 0,1 1,-1-1,0 0,0 1,-1 0,1 0,-1 0,0 0,0 0,1 1,-2 0,1-1,0 1,0 1,-1-1,1 1,-1 0,1 0,-1 0,0 1,1-1,-1 1,-7 1,-4 0,0 0,0 1,1 1,-1 1,1 1,-1 0,2 0,-23 13,-45 33,10 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6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16,'7'0,"15"0,17 0,16 0,11 0,8 0,5 0,-5 0,-8 0,-15-7,-17-2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9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435 114,'-1'-4,"1"1,0-1,-1 1,0 0,0-1,0 1,0 0,-1 0,1 0,-1 0,0 0,0 0,0 0,0 0,0 1,0-1,-4-2,-1-1,0 1,-1 0,1 0,-1 1,0 0,0 0,-10-3,8 4,0 0,0 0,0 1,0 0,-1 1,1 0,-1 1,1 0,0 0,-1 1,1 1,0 0,-1 0,-10 5,10-1,1 0,-1 1,1 1,1-1,0 2,0-1,0 1,1 1,1-1,-1 1,2 1,-1-1,1 1,1 0,-5 14,3-5,0 0,1 1,1 0,2 0,0 0,1 0,0 1,3 21,0-31,0-1,1 1,1-1,0 0,0 0,1 0,0 0,1-1,0 1,1-1,0 0,1-1,0 0,0 0,1 0,0-1,0 0,13 9,-4-6,0-1,0 0,1-1,0-1,0-1,1-1,0 0,0-1,37 3,-21-3,1-2,63-3,-90 0,0-1,0 0,0-1,0 0,0-1,0 1,0-2,-1 1,0-1,1-1,-1 1,-1-1,1-1,-1 1,13-13,5-17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19.4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1,'0'6,"0"10,0 15,0 15,0 13,0 11,13 5,5 5,5 0,0-5,8-3,-1-20,-5-19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0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16,'0'-1,"0"1,0-1,0 0,0 1,1-1,-1 0,0 0,1 1,-1-1,0 0,1 1,-1-1,1 1,-1-1,1 0,-1 1,1-1,-1 1,1-1,-1 1,1 0,0-1,-1 1,1 0,0-1,-1 1,1 0,0 0,0-1,-1 1,1 0,0 0,0 0,-1 0,2 0,0 0,-1 0,1 0,0 0,-1 1,1-1,0 0,-1 1,1-1,-1 1,1-1,-1 1,1 0,-1 0,1 0,-1 0,0 0,2 1,6 12,-1-1,-1 2,0-1,0 1,-2 0,0 0,-1 1,4 25,8 24,44 175,-23-85,-35-148,0-1,0 1,0-1,1 0,4 9,-6-14,-1-1,1 1,-1 0,1-1,-1 1,1 0,0-1,-1 1,1-1,0 1,0-1,-1 1,1-1,0 0,0 1,0-1,-1 0,1 0,0 1,0-1,0 0,0 0,0 0,0 0,-1 0,1 0,0 0,0-1,0 1,0 0,0 0,-1-1,1 1,0 0,0-1,-1 1,1-1,0 1,0-1,-1 1,1-1,-1 0,1 1,0-1,-1 0,1 1,-1-1,1-1,14-18,-1 0,-1 0,0-1,11-29,3-3,150-269,-172 313,1 0,-1-1,-1 1,0-1,0 0,-1 0,0 0,1-12,-8 3,-8 20,10 1,-1 0,0 1,1-1,0 0,-1 1,1 0,0-1,-2 6,-5 11,2 1,0 0,2 0,0 0,-2 23,-5 108,12-141,0 0,0 1,1-1,0 0,0 0,1 0,1 0,0-1,0 1,1-1,0 1,9 13,-7-16,-1 0,1 0,1-1,-1 0,1 0,0 0,1-1,-1 0,1-1,0 0,0 0,0-1,1 0,13 4,4-1,1 0,0-2,-1 0,2-2,36-2,-51-1,-1 0,0 0,1-1,-1-1,0 0,0-1,0 0,-1-1,0-1,1 1,-2-2,1 1,16-15,6-14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14 113,'-1'-1,"0"1,0 0,1-1,-1 1,0 0,1-1,-1 1,0-1,1 1,-1-1,1 0,-1 1,1-1,-1 0,1 1,-1-1,1 0,-1 1,1-1,0 0,0 0,-1 0,1 1,0-1,0 0,0 0,0 0,0 0,0 1,0-1,0 0,0 0,0 0,1 1,-1-1,0 0,0 0,1 1,-1-1,1 0,-1 0,0 1,1-1,-1 0,1 1,0-1,-1 1,1-1,-1 1,1-1,0 1,0-1,-1 1,2-1,43-29,-28 22,-1 0,1 1,0 0,21-4,-34 10,-1-1,1 1,0 1,0-1,-1 1,1-1,0 1,0 0,0 0,-1 1,1-1,0 1,0 0,-1 0,1 0,0 0,-1 1,1-1,-1 1,0 0,0 0,1 0,-1 1,0-1,-1 1,5 3,-2 4,0 0,-1 0,0 0,0 0,-1 0,-1 1,0-1,2 18,-1 93,-3-89,-9 400,8-407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1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77,'13'0,"25"0,25 0,29 0,18-13,11-5,-15-5,-26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5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240 100,'1'1,"-1"1,1-1,-1 1,1-1,0 1,0-1,0 0,0 1,0-1,0 0,0 1,1-1,-1 0,0 0,1 0,-1 0,0-1,1 1,-1 0,1 0,-1-1,1 1,0-1,-1 0,1 1,0-1,-1 0,4 0,1 1,-1 0,1-1,0 0,-1 0,1 0,0 0,8-3,-12 3,1-1,-1 0,0 1,0-1,0 0,0 0,0 0,0 0,0-1,0 1,0-1,0 1,-1-1,1 1,0-1,-1 0,0 0,1 0,-1 0,0 0,0 0,0 0,0 0,-1 0,1-1,0 1,-1 0,1 0,-1-1,0 1,0 0,0-1,0 1,0 0,-1-1,0-2,-1 1,1 1,-1-1,0 1,0 0,0 0,0 0,0 0,-1 0,1 0,-1 1,0-1,0 1,0 0,0 0,0 0,-1 0,1 0,0 1,-1-1,1 1,-1 0,-4 0,-2-1,-1 1,1 0,0 1,0 1,-1-1,1 2,0-1,0 1,0 1,0 0,1 0,-1 1,1 0,0 1,0 0,-16 11,15-8,0 0,1 1,0 0,0 1,1 0,0 0,1 1,0 0,0 0,2 1,-1-1,1 1,-3 15,3-10,1 0,1 1,1-1,1 1,0 0,1-1,4 34,-3-44,1 0,-1 0,1 0,0 0,1-1,0 1,0-1,0 0,1 0,0 0,0 0,0 0,1-1,0 0,0 0,0 0,1-1,-1 1,1-1,0-1,0 1,12 4,16 1,1-1,0-2,1-1,-1-2,1-1,52-5,-62 2,1-1,-1-1,1-1,-1-2,49-17,8-15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5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57,'0'-7,"0"-15,0 2,0 12,0 14,0 12,0 16,0 10,0 3,0 1,7 5,2 7,6-7,0-18,-1-16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6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1,'-1'84,"4"165,-3-245,0 0,0 0,1 0,0 0,0 0,0 0,0 0,1 0,-1 0,1 0,0-1,0 1,0-1,1 1,3 3,-4-5,0-1,0 0,0 0,0 0,0 0,0 0,1 0,-1-1,0 1,0-1,0 1,1-1,-1 0,0 0,1 0,-1 0,0-1,0 1,1 0,-1-1,0 0,0 1,0-1,0 0,0 0,0 0,0-1,3-1,24-18,-1-1,0-1,-2-1,-1-2,-1 0,-1-2,23-35,-38 52,-1-1,0 1,0-1,-1 0,0 0,-1-1,-1 0,0 0,4-23,-10 21,-6 20,-12 27,19-29,-9 14,-15 27,-26 66,46-97,0 1,1-1,1 1,0 0,1 0,0 0,1 0,0 0,2 1,1 14,-1-23,0-1,1 0,0 1,0-1,0 0,0 0,1 0,0 0,0 0,0-1,1 0,-1 1,1-1,0 0,5 3,-1-1,1 0,-1-1,1 0,0-1,1 0,-1 0,19 3,-4-2,-1-2,0 0,1-2,-1 0,1-2,35-5,23-15,-11-7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7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78 437,'6'-9,"0"0,0 1,1-1,0 1,0 1,12-10,0-1,5-5,7-7,45-54,-70 76,0 1,0-1,-1-1,0 1,-1-1,0 0,0 0,-1 0,0 0,0-1,-1 1,0-1,0-11,-2 18,0 0,-1 0,1 0,-1 0,1 0,-1 1,0-1,0 0,0 0,-1 0,1 1,-1-1,1 1,-1-1,0 1,0-1,0 1,0 0,-4-3,1 2,0 0,-1 0,1 1,0-1,-1 1,1 1,-1-1,0 1,-9-1,-2 0,0 2,1 0,-1 1,0 1,0 1,-18 5,29-7,-1 1,1 0,0 1,1 0,-1 0,0 0,1 0,0 1,0 0,0 0,0 0,0 1,1 0,0 0,0 0,0 0,1 0,0 1,0 0,0-1,1 1,-1 0,2 1,-1-1,0 0,0 10,1-5,1 1,0 0,1-1,0 1,1-1,0 1,0-1,2 0,-1 0,1 0,1 0,0-1,12 19,2-4,0-1,2-1,1-1,1-1,0-1,2-1,0-1,29 16,-48-31,-1 0,0 1,0 0,-1-1,1 1,-1 1,0-1,0 1,0 0,-1 0,5 9,-7-13,0 1,-1 0,1-1,-1 1,0 0,0-1,1 1,-1 0,0 0,0-1,-1 1,1 0,0-1,0 1,-1 0,1-1,-2 3,0-1,1-1,-1 1,0-1,0 0,0 1,0-1,-1 0,1-1,-1 1,1 0,-1-1,1 1,-4 1,-9 3,0-1,-1 0,1-1,-1 0,1-1,-20 0,25-2,0 0,0-1,0-1,1 0,-1 0,0-1,1 0,-1 0,1-1,0 0,-12-7,19 9,0 0,-1 0,1 0,0-1,0 1,0-1,0 0,0 1,1-1,-1 0,0 0,1 0,-1 0,1 0,0-1,0 1,0 0,0-1,0 1,0 0,1-1,-1 1,1-1,0 1,0-1,-1 1,2-1,-1 1,0-1,0 1,1-1,-1 1,1-1,0 1,0-1,0 1,0 0,3-4,1-2,1-1,1 2,-1-1,1 1,1 0,-1 0,1 1,16-10,28-12,108-42,-131 59,113-43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1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46,'-2'-3,"-1"0,1-1,-1 1,1 0,-1 0,0 1,0-1,0 1,0-1,-1 1,1 0,-1 0,1 1,-1-1,1 1,-1-1,0 1,0 0,0 1,-8-2,5 2,-1-1,0 1,1 1,-1-1,0 1,1 1,-1-1,1 1,-13 6,7-2,1 2,-1 0,2 0,-1 1,1 0,1 1,-1 1,2-1,-1 1,2 1,0 0,-11 20,14-23,0 1,0 0,1 0,1 1,0-1,0 1,1 0,0 0,1-1,0 1,1 0,0 0,0 0,2 0,-1 0,1 0,4 10,-3-14,0-1,0 0,1 0,0 0,0-1,0 1,1-1,0 0,0 0,0-1,1 1,-1-1,1-1,0 1,0-1,0 0,1 0,12 4,7 0,1-1,-1-1,43 2,-9-3,-1-3,1-3,0-3,87-17,-26-6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7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0,'0'14,"0"10,0 15,0 14,0 11,0 15,0 7,0-4,0-9,0-5,-7-13,-2-16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1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18,'0'-7,"-6"-1,-3 6,1 11,1 16,2 12,3 5,13 10,6 1,0 0,-3 3,3-8,5-11,-2-20,-3-12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2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1,'0'356,"0"-349,0 0,0 0,1-1,0 1,1 0,0 0,0-1,0 1,5 9,-6-14,1 0,-1 0,0 0,1 0,-1-1,1 1,0-1,-1 1,1-1,0 0,0 1,0-1,0 0,0 0,0 0,0-1,0 1,0 0,1-1,-1 0,0 1,0-1,1 0,-1 0,0 0,0 0,1-1,-1 1,0-1,0 1,0-1,0 0,1 0,1-1,8-4,0-1,-1 0,0 0,0-1,-1-1,0 0,-1 0,17-21,61-93,-80 113,-1-1,1 1,-2-1,0-1,0 1,-1-1,4-15,-31 65,5-12,14-19,1 0,0 1,0-1,0 1,1 0,0 0,1-1,0 1,0 0,1 0,-1 0,2 1,-1-1,1-1,1 1,-1 0,4 8,-2-8,1 1,0-1,1 0,-1-1,2 1,-1-1,1 0,0 0,1-1,-1 0,1 0,0 0,1-1,-1 0,10 4,1 0,1-2,-1 0,1-1,0-1,1-1,-1 0,1-2,0 0,-1-1,1-2,0 1,0-2,-1-1,1 0,32-11,25-12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32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289 131,'2'-2,"0"0,0 0,0 0,-1 0,1 0,0-1,-1 1,0 0,0-1,1 1,-1-1,-1 0,1 1,0-1,-1 0,1 1,-1-1,0 0,0 0,0 1,0-1,0 0,-1 0,1 1,-1-1,0 0,1 1,-1-1,-1 1,1-1,0 1,-3-4,1 2,0 0,0 1,-1-1,1 1,-1 0,0 0,1 1,-1-1,-1 1,1 0,0 0,0 0,-1 0,1 1,-1 0,0 0,1 0,-8 0,3 1,-1 2,0-1,1 1,-1 1,1 0,0 0,0 0,0 2,0-1,1 1,-1 0,-7 7,8-6,0 0,0 0,0 1,1 0,0 1,0 0,1 0,0 0,1 1,0 0,-7 14,12-22,-1 0,1 1,0-1,-1 1,1-1,0 1,0-1,0 1,0-1,0 0,0 1,0-1,0 1,1-1,-1 1,1-1,-1 0,1 1,-1-1,1 0,0 1,0-1,0 0,-1 0,3 2,0-1,0 0,0 0,0 0,0 0,0 0,1-1,-1 1,0-1,1 0,4 1,11 1,0-1,0 0,21-2,-31 0,-5 0,13 0,0 0,0 1,0 1,21 5,-33-5,0-1,0 1,0 0,-1 0,1 1,-1-1,1 1,-1 0,0 0,0 1,0-1,-1 1,1 0,-1 0,0 0,0 0,0 1,3 7,9 22,-4-9,0 0,2-1,22 33,-31-51,1 0,0-1,0 1,0-1,1 0,-1-1,1 1,0-1,1 0,-1-1,1 1,-1-1,1-1,0 1,0-1,1 0,10 1,23-4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0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89 768,'1'0,"0"-1,0 1,1 0,-1-1,0 1,0-1,0 1,0-1,0 0,0 1,1-1,-1 0,-1 0,1 0,0 0,0 0,0 0,0 0,-1 0,1 0,0 0,-1 0,1 0,-1 0,0-1,1 0,8-39,-6 29,6 21,7 10,-10-20,-5-14,-1 13,0 0,0 1,0-1,-1 0,1 0,0 1,-1-1,0 1,1-1,-1 0,0 1,0-1,0 1,0-1,0 1,0 0,0-1,0 1,0 0,-1 0,1 0,-1 0,1 0,-1 0,1 0,-1 1,1-1,-1 0,-3 0,2 1,0-1,0 1,-1 0,1 0,0 0,0 1,0-1,0 1,0 0,0-1,0 1,0 1,0-1,0 0,0 1,-3 2,0 0,1 0,-1 1,1-1,0 1,0 1,0-1,1 1,0 0,0 0,0 0,1 0,0 1,-3 8,5-11,0 0,0 0,0 0,1 0,0 0,0 1,0-1,0 0,1 0,-1 0,1 0,0 1,0-1,1 0,-1-1,1 1,0 0,0 0,0-1,1 1,-1-1,1 0,5 6,0-2,-1-1,1 0,0 0,1-1,-1 0,1 0,0-1,0 0,1-1,-1 0,1 0,0-1,-1 0,1-1,11 0,-13-1,0 0,0 0,1-1,-1 0,0-1,0 0,0 0,0-1,0 0,-1 0,1 0,-1-1,0-1,0 1,0-1,-1 0,1-1,7-8,-3 1,-1-1,0 0,-1-1,0 0,-1 0,-1-1,-1 0,0 0,-1 0,0-1,-2 0,0 0,-1 0,0 0,-2 0,0 0,-1-1,0 1,-2 0,0 0,0 1,-10-25,-2-8,-13-34,27 82,1 0,-1 0,1-1,-1 1,1 0,-1 0,0 0,0-1,1 1,-1 0,0 0,0 0,0 0,0 1,0-1,0 0,-1 0,1 1,0-1,-2 0,3 1,-1 1,1 0,-1-1,1 1,-1 0,1 0,-1-1,1 1,0 0,-1 0,1 0,0-1,0 1,0 0,-1 0,1 0,0 0,0 0,0-1,1 1,-1 0,0 0,0 0,0 0,1-1,-1 1,0 0,1 0,-1-1,1 2,9 27,1-1,1-1,23 38,-2-2,36 63,-61-113,1 0,0 0,1-1,1-1,0 1,24 18,-34-29,0 0,1 0,-1 0,0 0,1 0,-1 0,1 0,0-1,-1 1,1-1,-1 1,1-1,0 1,0-1,-1 0,1 0,0 0,-1 0,1 0,0 0,0-1,-1 1,1 0,0-1,2-1,-2 0,0 1,0-1,0 0,0-1,-1 1,1 0,-1 0,1-1,-1 1,0-1,0 1,0-1,0 0,0-4,3-13,-2-1,0 0,-2-30,0 40,1-95,-2 105,1 0,0 0,0 0,1 0,-1 0,0 0,0 0,0 0,1 0,-1 1,0-1,1 0,-1 0,1 0,-1 0,1 1,-1-1,1 0,-1 1,1-1,0 0,-1 1,1-1,0 1,0-1,0 1,1-2,-1 3,1-1,-1 0,0 0,1 1,-1-1,0 1,1-1,-1 1,0-1,0 1,0 0,0 0,1-1,-1 1,0 0,1 2,38 48,-38-49,13 22,32 42,-44-62,0 0,1 0,0-1,-1 0,1 0,0 0,1 0,-1-1,0 1,1-1,-1 0,1 0,6 1,-9-3,0 1,-1-1,1 0,0 0,0 0,-1 0,1 0,0-1,0 1,0 0,-1-1,1 1,0-1,-1 0,1 1,0-1,-1 0,1 0,-1 0,0 0,1 0,-1-1,2-1,0-1,-1 1,0-1,0 1,0-1,-1 0,1 0,-1 0,0 0,2-8,-2 2,0 0,-1-1,1 1,-2 0,0 0,0-1,-4-14,-13-12,16 33,-1 1,1-1,0 1,0-1,0 0,1 0,-1 0,1 0,0 0,0 0,0 0,1-1,-1 1,1 0,0 0,0-1,1 1,-1 0,1 0,0 0,2-7,1 5,-1 0,1 0,0 1,1-1,-1 1,1 0,0 1,1-1,-1 1,1 0,-1 0,1 0,1 1,-1 0,9-3,-12 5,0 0,0 1,0-1,1 1,-1-1,0 1,0 0,1 0,-1 0,0 1,0-1,0 1,0 0,1-1,-1 2,0-1,0 0,-1 0,1 1,0 0,0-1,-1 1,1 0,-1 1,0-1,1 0,-1 1,0-1,0 1,0-1,-1 1,1 0,-1 0,2 5,15 36,-8-19,0 0,1-1,2 0,21 31,-31-51,1 1,-1-1,1 0,0 1,0-2,1 1,-1 0,1-1,0 0,0 0,0 0,0-1,1 0,-1 0,1 0,-1-1,1 1,-1-1,1-1,0 1,0-1,-1 0,1 0,0-1,-1 1,7-3,-7 2,-1-1,1 0,-1 0,0 0,1-1,-1 1,0-1,-1 0,1 0,0-1,-1 1,0-1,0 0,0 1,0-2,0 1,-1 0,0 0,0-1,0 1,-1-1,3-6,1-12,0 0,-1 0,1-30,-5 49,4-53,-6-95,0 130,-1 0,-1 0,-1 0,0 0,-2 1,0-1,-12-21,11 33,7 19,7 24,2-3,40 137,-40-144,1-1,1-1,1 0,1 0,20 26,5-10,-36-36,0 0,0 0,0-1,0 1,0 0,0 0,0-1,0 1,1-1,-1 1,0-1,0 0,0 1,0-1,1 0,-1 0,0 0,0 0,1 0,-1 0,0 0,0 0,1 0,-1-1,0 1,0 0,0-1,0 1,0-1,1 1,-1-1,0 0,0 1,0-1,0 0,-1 0,1 0,0 0,1-1,3-9,-1 0,0-1,0 0,-1 1,-1-1,0 0,0-1,-1 1,-1 0,-1-14,2 1,-3-35,2-18,0 85,0 0,1 0,0-1,0 1,0 0,1 0,0-1,0 1,1-1,0 1,0-1,6 8,-3-4,0 0,1-1,0 0,1-1,0 0,0 0,12 8,-8-9,1 0,0-1,0 0,1 0,0-2,0 0,0 0,0-2,1 1,-1-2,1 0,-1-1,23-2,-22 1,0-1,0-1,0 0,0-1,0-1,-1 0,0-1,0 0,0-1,-1-1,0 0,19-16,6-16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2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339 136,'0'-1,"0"0,-1 0,1 0,0 1,-1-1,1 0,0 0,-1 1,1-1,-1 0,1 0,-1 1,0-1,1 1,-1-1,1 0,-1 1,0-1,0 1,1 0,-1-1,0 1,0-1,-1 1,-25-7,23 6,-7-1,0 2,0-1,0 1,0 1,0 0,0 1,0 0,0 0,1 1,-1 1,1 0,0 0,0 1,0 0,1 1,-1 0,1 0,-14 14,16-14,0 0,1 1,-1-1,1 2,0-1,1 0,0 1,0 0,0 1,1-1,1 1,-1-1,1 1,1 0,0 0,0 0,1 1,0-1,0 0,1 1,0-1,3 15,0-16,0 1,1-1,0 0,0 0,0 0,1-1,1 1,-1-1,1-1,0 1,1-1,-1 0,1 0,1-1,-1 0,1 0,0-1,0 0,12 5,-12-6,0 0,1 0,-1-1,0 0,1 0,-1-1,1 0,0-1,-1 0,1 0,-1 0,1-1,-1-1,1 0,-1 0,0 0,1-1,-1 0,-1-1,13-7,-8 2,0-2,0 1,-1-1,-1-1,0 0,11-18,41-81,-60 106,1 0,-1 0,1 1,0-1,0 1,1 0,-1 0,1 0,0 0,0 1,0 0,1-1,-1 2,1-1,8-3,-4 3,0 1,0 0,1 0,-1 1,1 0,-1 1,18 2,2 0,-4 0,0-1,45-4,-61 2,0-1,0 0,0 0,0-1,-1 0,1-1,-1 0,0 0,0-1,0 0,9-9,35-43,0-2,-48 56,1-1,-1 1,1 0,0 0,-1 0,1 1,1 0,-1 0,0 0,0 0,1 1,5-1,59 5,6-1,-72-2,0 0,1-1,-1 1,0-1,0-1,0 1,0 0,0-1,0 0,0 0,0 0,-1 0,7-5,-3-5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3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5 327,'-1'0,"1"0,0 0,0 0,0 0,0 0,0 0,-1 0,1 0,0 0,0 0,0 0,0 0,0 0,0 0,-1 0,1 0,0 0,0 0,0 0,0 0,0 0,0 0,0 0,-1 0,1-1,0 1,0 0,0 0,0 0,0 0,0 0,0 0,0 0,0-1,0 1,0 0,0 0,0 0,0 0,0 0,0-1,0 1,0 0,0 0,0 0,0 0,0 0,0 0,0-1,0 1,0 0,0 0,0 0,0 0,0 0,0 0,0-1,9-10,20-13,34-13,119-52,81-13,-228 89,-18 7,5-3,0 1,1 1,42-7,-59 13,-1 1,0-1,0 1,1 0,-1 1,0-1,0 1,1 0,-1 0,0 1,0 0,0-1,0 2,-1-1,1 0,0 1,-1 0,0 0,0 1,0-1,0 1,6 6,-3 1,0 0,-1 1,0-1,-1 1,0 0,-1 0,-1 1,3 12,11 111,-12-86,3 30,-1 1,33 144,-29-178,-5-13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3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1 170,'7'-13,"21"-5,27-12,37-2,23-7,-9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4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26,'0'-13,"13"2,5 9,12 19,2 13,7 15,-1 12,-8 17,-3 3,-5-6,-6-7,-7-16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5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26 992,'-2'-1,"0"-1,0 0,0-1,0 1,0 0,0 0,1-1,-1 1,1-1,0 0,-1 1,1-1,0 0,1 0,-1 0,0 1,1-7,0 6,1 0,0 0,0 0,0 0,1 0,-1 1,1-1,0 0,-1 1,1-1,0 1,1 0,-1 0,0 0,1 0,-1 0,5-3,24-14,1 1,1 2,1 1,43-13,14-7,-63 22,45-16,-68 27,1 0,0 1,-1 0,1 0,0 0,0 1,0 0,-1 0,13 2,-17-2,0 1,0-1,0 1,0 0,0-1,-1 1,1 0,0 0,0 0,-1 0,1-1,0 1,-1 0,1 0,-1 0,1 0,-1 0,1 1,-1-1,0 0,0 0,0 0,1 0,-1 0,0 0,0 1,0-1,-1 0,1 0,-1 2,-8 44,5-32,4 33,0-47,-1 0,1 1,0-1,0 0,0 0,0 0,0 0,1 0,-1 0,0 1,0-1,1 0,-1 0,1 0,-1 0,1 0,-1 0,1 0,0 0,-1 0,1-1,0 1,0 0,0 0,0-1,-1 1,1 0,0-1,0 1,0-1,0 1,0-1,1 1,-1-1,0 0,0 0,0 1,2-1,-1-2,1 1,-1-1,0 1,1-1,-1 0,0 0,0 0,-1 0,1-1,0 1,-1 0,1-1,-1 1,0-1,0 1,2-5,11-19,-12 23,1 0,0 0,0 0,0 0,1 0,-1 1,1-1,-1 1,1 0,0 0,0 0,-1 1,1 0,1-1,-1 1,0 0,0 1,0-1,0 1,1 0,-1 0,0 0,0 1,0-1,1 1,-1 0,0 0,0 1,6 2,-7-2,0-1,0 1,1-1,-1 0,1 0,-1 0,1 0,-1-1,7 1,-8-2,-1 1,0-1,1 1,-1-1,1 1,-1-1,0 0,0 0,1 0,-1 0,0 0,0 0,0 0,0 0,0 0,0-1,0 1,-1 0,1-1,0 1,-1 0,1-1,-1 1,1-1,-1-2,8-20,1 1,0 0,2 0,1 1,16-24,-20 36,0-1,0 2,1-1,1 1,-1 0,1 1,1 0,-1 1,1 0,1 1,-1 0,14-4,-3 2,-10 5,-1-1,0-1,-1 0,12-6,-18 8,-1 0,1 0,-1 0,1 0,-1-1,0 1,0-1,0 0,-1 0,0 0,1 0,-2 0,1 0,1-6,3-13,-1 0,-1 0,-1 0,0-35,-8-91,6 147,4 6,9 19,15 32,-9-9,-7-16,29 54,-38-78,0 0,0 0,0 0,1 0,0-1,0 1,1-1,-1-1,1 1,0-1,0 0,1 0,12 5,-17-9,1 1,-1-1,0 0,0 0,0 0,0 0,1 0,-1 0,0-1,0 1,0-1,0 0,0 1,0-1,0 0,0 0,0 0,0 0,0-1,0 1,-1 0,1-1,0 1,-1-1,1 0,-1 0,0 1,0-1,0 0,0 0,2-3,2-6,0 0,-1 0,0-1,4-17,2-24,4 0,1 0,45-97,-60 149,0 1,0-1,0 1,0-1,0 1,0 0,0-1,0 1,1-1,-1 1,0 0,0-1,0 1,1 0,-1-1,0 1,1 0,-1-1,0 1,1 0,-1 0,0-1,1 1,-1 0,0 0,1 0,-1 0,1-1,-1 1,0 0,1 0,-1 0,1 0,-1 0,1 0,-1 0,0 0,1 0,-1 0,1 0,-1 0,1 1,8 20,-3 34,-6-13,-2 0,-1 0,-15 67,-1 4,18-106,0 1,1-1,0 0,0 0,0 0,1 1,0-1,0 0,5 13,-4-17,-1 1,2-1,-1 1,0-1,1 0,-1 0,1 0,0 0,0 0,0 0,0-1,1 0,-1 1,1-1,-1-1,1 1,0 0,6 1,4 0,1 0,-1-1,1 0,-1-1,1-1,0 0,-1-1,24-5,42-11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3:15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1133,'-6'0,"-10"0,-14 0,-3 7,-2 2,38-14,65-32,87-44,91-53,69-45,56-38,23-42,-55 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7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439 144,'0'-10,"0"0,-1-1,0 1,0 0,-1-1,0 1,-8-18,9 25,-1 0,1 1,-1-1,0 0,0 1,0-1,-1 1,1-1,0 1,-1 0,0 0,1 0,-1 0,0 1,0-1,0 1,0 0,0 0,-1 0,1 0,0 0,0 1,-1-1,1 1,0 0,0 0,-1 0,1 1,-4 0,-4 1,-1 1,1 1,0-1,0 2,0 0,1 0,0 1,0 0,0 1,0 0,-9 10,-10 9,1 2,-24 32,41-45,1-1,0 2,1 0,1 0,0 0,1 1,1 0,1 1,0-1,1 1,1 0,-1 21,3-30,1 0,0 1,0-1,1 0,0 1,1-1,0 0,1 0,-1 0,2 0,-1-1,1 1,1-1,-1 0,1 0,1 0,-1-1,1 0,1 0,-1 0,1-1,0 0,1 0,0-1,8 5,7 1,1-2,0 0,1-1,0-2,0-1,28 3,6-2,91-4,-42-13,-15-6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23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3,'30'0,"-17"-2,1 2,0 0,-1 1,1 0,-1 1,1 0,-1 1,0 0,0 1,0 1,17 9,0 4,0 2,-2 1,-1 1,0 1,-2 2,-1 0,-1 2,-1 0,-1 2,21 38,-33-46,-1 1,0 0,-2 0,-1 1,4 34,6 24,5 16,15 197,-29 101,-8 936,3-1294,1 1,1-1,13 52,-10-68,0 1,1-1,2 0,0 0,1-1,24 35,-13-24,-3-6,35 40,-45-57,0-1,0 0,0 0,1-1,0 0,0-1,0 0,19 7,34 6,113 18,-7-2,-112-20,85 10,-125-22,1 0,0-2,-1 0,1-1,0 0,-1-2,1 0,-1-1,28-10,-43 14,1-1,0 0,0 0,-1 0,1 0,0 0,-1 0,1 0,-1 0,1-1,-1 1,2-3,-2 3,-1 1,0-1,0 1,0 0,0-1,0 1,0-1,0 1,0-1,0 1,0 0,0-1,0 1,0-1,0 1,0 0,0-1,-1 1,1 0,0-1,0 1,0-1,-1 1,1 0,0-1,0 1,-1 0,1 0,0-1,-1 1,1 0,0 0,-1-1,0 1,-1-1,-1 0,1 0,-1 0,0 0,0 1,1-1,-1 1,0 0,0 0,0 0,1 0,-1 1,0-1,0 1,-4 1,-9 4,0 2,1 0,0 1,0 0,1 1,1 1,0 0,0 1,1 0,-15 21,8-10,2 2,1 0,1 1,1 0,-13 36,18-33,0 2,2-1,1 1,-3 57,10 130,2-112,-3-70,-1 3,2 0,1 0,2 0,2 0,20 74,-5-56,6 21,3-2,78 142,-53-122,61 143,-14 7,-80-191,-2 1,-2 1,14 85,-18-65,-5-32,5 77,-12 506,-4-306,1-295,-2 0,0 0,-2 0,-1-1,-1 1,-1-1,-1-1,-1 0,-2 0,0-1,-20 28,-9 28,35-65,-1 1,-1-1,0 0,-1-1,-1 0,0 0,-24 24,-53 33,-112 70,193-137,-43 23,47-26,0-1,0 1,0 0,-1-1,1 0,0 1,0-1,0 0,-1 0,1 0,0-1,0 1,0 0,0-1,0 1,-1-1,1 0,0 0,0 0,0 0,1 0,-3-2,-18-20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1:26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29,'0'-1,"-1"1,1-1,0 0,-1 0,1 0,0 1,-1-1,1 0,-1 0,1 1,-1-1,1 0,-1 1,1-1,-1 1,0-1,0 1,1-1,-1 1,0-1,0 1,1 0,-1-1,0 1,-1 0,-25-7,23 6,-10-1,0 0,0 1,0 1,0 0,0 1,0 0,0 1,0 1,1 0,-22 8,16-3,0 1,1 0,0 2,1 0,0 1,-27 24,23-16,1 1,1 1,1 0,0 2,2 0,1 1,1 1,1 0,2 0,-13 43,12-15,2 1,3 0,2 1,3-1,6 83,-3-125,1 1,0-1,1 0,0 0,1 0,1-1,0 0,1 1,0-1,0-1,1 0,1 0,0 0,1-1,0 0,0 0,1-1,0-1,0 1,1-2,1 1,-1-2,1 1,0-2,0 0,1 0,0-1,17 4,-16-5,0 0,1-1,-1-1,0 0,1-1,-1 0,1-1,-1-1,21-5,-29 6,0-1,0-1,0 1,-1-1,1 0,-1 0,0 0,0-1,0 0,0 0,-1 0,0-1,0 1,0-1,0 0,0 0,-1-1,0 1,0-1,-1 1,0-1,0 0,0 0,1-7,0-2,-1 1,0-1,-1 1,-1-1,0 0,-1 1,-1-1,0 1,-1-1,0 1,-2 0,1 0,-2 1,1-1,-11-15,9 18,0 1,-1-1,-1 2,1-1,-1 1,-1 0,0 1,0 0,-1 1,1 0,-2 1,1 0,-1 1,0 0,0 0,0 2,-20-5,17 6,0 1,0 0,0 1,0 1,-1 0,1 1,0 0,1 2,-1-1,1 2,-1 0,1 1,0 0,1 1,0 0,0 2,0-1,1 1,1 1,-1 0,2 1,-1 0,2 1,-16 22,-2 10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53:57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09:43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05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1 457,'0'-8,"0"-22,1 1,9-55,-8 76,0 1,0-1,1 1,0-1,0 1,8-12,-9 16,0 0,0 0,1 1,-1-1,1 1,-1-1,1 1,0 0,0 0,0 1,0-1,0 0,1 1,-1 0,0 0,4-1,-2 2,0-1,0 1,0 0,0 1,0-1,0 1,0 0,0 0,0 1,0 0,0-1,-1 1,1 1,-1-1,0 1,1 0,-1 0,0 0,-1 0,1 1,4 5,4 5,0 1,-1 0,-1 0,13 27,-6-4,-1 0,-1 2,-3-1,-1 2,-2-1,-2 2,4 79,-11-181,2 0,3 0,3 1,23-91,-22 119,1 0,2 1,1 1,25-43,-28 56,1 1,1 0,0 0,1 1,0 1,1 0,0 1,29-18,-38 27,0 0,1 0,-1 0,1 1,0 0,0 0,0 0,0 1,0 0,0 0,0 0,0 1,1 0,-1 0,0 1,0 0,0 0,0 0,0 0,0 1,0 0,0 1,0-1,-1 1,0 0,1 1,-1-1,0 1,0 0,5 6,4 4,-1 1,-1 1,0 1,-1-1,-1 1,0 1,-1 0,7 23,49 173,-36-112,-10-35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7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0 112,'0'-4,"0"0,0 1,0-1,1 0,0 0,-1 1,1-1,0 0,1 1,-1-1,1 1,-1-1,1 1,0 0,0 0,0 0,1 0,4-4,-1 2,0 1,0 1,0-1,1 1,0 0,0 1,0-1,14-2,-12 3,1-1,0 2,0-1,0 1,0 1,0-1,0 2,0 0,0 0,0 0,0 2,0-1,0 1,-1 0,0 1,1 0,-1 1,-1 0,1 0,-1 1,0 0,0 0,12 13,-6-2,0 0,0 0,-2 2,0-1,-2 2,0-1,0 1,-2 1,-1 0,6 26,-7-19,0 1,-3-1,0 1,-1 1,-2-1,-1 0,-7 36,7-59,1-1,-1 1,0-1,0 0,0 0,-1 0,0 0,0 0,0 0,0 0,-4 4,6-8,-1-1,1 0,0 0,0 0,-1 1,1-1,0 0,0 0,-1 0,1 0,0 0,-1 0,1 0,0 0,0 0,-1 0,1 0,0 0,-1 0,1 0,0 0,0 0,-1 0,1 0,0 0,-1 0,1 0,0 0,0-1,-1 1,1 0,0 0,0 0,0-1,-1 1,1 0,0 0,0 0,0-1,-1 1,1 0,0 0,0-1,0 1,0 0,0 0,0-1,0 1,0 0,0-1,0 1,0 0,0 0,0-1,-5-19,-1-21,2 0,2 0,4-52,-1 76,1 0,0 0,2 0,0 0,0 1,2 0,0 0,1 0,1 1,16-26,-19 35,1-1,0 1,0-1,1 2,-1-1,1 1,1 0,-1 0,1 1,-1 0,1 1,1-1,-1 2,0-1,1 1,-1 0,1 1,-1 0,1 0,0 1,0 0,-1 0,1 1,0 1,9 1,-7 0,0 0,-1 1,1 0,-1 0,0 1,0 1,-1-1,1 2,-1-1,0 1,-1 1,0-1,0 2,-1-1,0 1,0 0,-1 0,0 1,5 11,15 56,-20-53,2-1,11 24,-17-41,2 0,-1 0,1 0,0-1,0 1,0-1,1 0,0 0,0-1,0 1,12 6,6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8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1 102,'7'0,"15"0,11 0,13-6,5-3,7 1,7-12,-7-9,-14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0:18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0,'7'7,"1"8,1 16,-3 15,-1 13,11 4,4-3,-3 2,-3-3,2-11,-2-1,-3-9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0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1,'0'7,"0"15,0 17,0 15,0 6,0 5,13-7,18-15,10-21,12-21,9-23,15-16,1-14,0-11,0-2,-6 10,-16 15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0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0,'-2'110,"-1"-37,10 94,-7-161,1-1,0 0,0 0,1 0,-1 0,1 0,0 0,0-1,1 1,0-1,-1 1,1-1,1 0,-1 0,1 0,-1-1,1 1,0-1,0 0,1 0,-1 0,0-1,1 1,0-1,0 0,0 0,0-1,0 0,0 1,5-1,9 1,0-1,1 0,-1-2,0 0,0-1,35-9,-4-2,-1-3,0-1,-1-3,-1-1,-1-3,48-33,-40 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8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6,'86'-3,"-49"1,0 1,-1 2,1 2,39 7,-71-9,-1 0,0 0,0 0,0 1,0 0,0 0,0 0,0 0,-1 1,1-1,-1 1,1 0,-1 0,0 0,0 0,-1 1,1-1,-1 1,1 0,-1-1,0 1,-1 0,1 0,-1 1,0-1,1 0,-2 0,2 6,-2 10,0-1,0 0,-2 1,-1-1,-5 21,5-22,-22 110,6 1,-3 161,22-244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7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1 252,'1'223,"-1"-220,0 1,0-1,1 1,-1-1,1 0,0 0,-1 1,2-1,-1 0,0 0,1 0,-1 0,1 0,0 0,0 0,0-1,0 1,1-1,-1 1,1-1,-1 0,4 2,-2-3,-1 0,1 0,-1 0,1 0,-1-1,1 1,0-1,-1 0,1 0,0-1,-1 1,1-1,-1 0,1 0,-1 0,1 0,-1 0,0-1,1 0,-1 1,4-5,35-23,-2-3,-1-1,-2-2,55-66,49-46,-111 119,83-70,-74 70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09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1 213,'0'6,"0"16,0 11,6 0,3 0,-1 9,-1 3,5-6,13-9,23-23,16-33,10-26,14-16,3-11,-5 2,-5 1,-3 6,-15 15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1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48,'0'-6,"0"-10,6-1,10 9,14 11,9 7,5 20,8 6,2 10,-2-4,-9-1,7-8,-4-22,-11-14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1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0,'-13'14,"-4"10,-6 8,0 12,-8 5,0 1,0 5,-3 7,-7 6,1-16,9-16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2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87,'6'0,"10"0,14 0,16 0,7-13,7-5,7 1,13-3,-9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2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1,'3'35,"2"0,2 0,12 41,18 90,-21-50,-16-114,0 0,1 0,-1 0,1-1,-1 1,1 0,-1 0,1-1,0 1,0 0,0-1,0 1,0-1,0 1,1-1,-1 0,2 2,-2-2,0-1,0 0,0 0,0 0,0 0,0 0,-1 0,1 0,0 0,0 0,0 0,0-1,0 1,0 0,-1-1,1 1,0 0,0-1,0 1,-1-1,1 1,0-1,-1 0,2 0,6-8,-1 0,0 0,0-1,6-12,-10 17,3-6,3-6,2 0,0 0,0 1,24-24,-32 37,0 0,0 0,0 1,0-1,1 1,-1 0,1 0,-1 0,1 0,0 1,0 0,0-1,0 1,0 1,0-1,0 0,0 1,0 0,0 0,0 0,0 1,0-1,0 1,0 0,0 0,0 0,-1 1,1-1,5 4,-1 0,0 1,-1 0,0 0,0 0,-1 1,0 0,0 0,0 1,-1-1,0 1,-1 0,0 1,0-1,-1 1,0 0,0 0,-1 0,0 0,0 0,-1 0,-1 0,1 1,-2-1,0 12,0-14,0 1,0 0,0-1,-1 1,0-1,-1 0,1 1,-1-1,-1 0,1-1,-1 1,0-1,-1 1,0-1,0 0,0-1,-1 0,1 1,-1-2,0 1,-1-1,1 0,-1 0,0 0,0-1,0 0,0-1,-1 0,-9 2,5-3,-1 0,1 0,-1-2,0 1,1-2,0 0,-16-4,20 4,0-1,0 1,0-2,1 1,-1-1,1 0,0 0,0-1,0 0,1-1,-9-8,-1-9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0,'0'7,"0"15,0 10,0 14,0 5,6-6,10-11,15-24,1-27,-3-4,-8 14,-6 23,-1 7,-1 14,9 14,16-2,0-9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0 137,'0'-7,"7"-1,8-1,16 3,9-12,4-3,8 2,8 5,1 5,-3 3,-12-4,-13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3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7,'-7'0,"-2"-7,1 12,1 17,2 19,2 22,1 7,1-1,1-7,1 1,-1-5,0-5,1-12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4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280 109,'5'0,"0"-1,0 0,0 0,-1 0,1 0,0-1,-1 1,1-1,-1 0,1-1,-1 1,0-1,0 0,0 0,5-5,-8 7,0 0,0-1,0 1,0 0,-1 0,1 0,0-1,-1 1,1 0,-1-1,1 1,-1 0,1-1,-1 1,0-1,0 1,0 0,0-1,0 1,0-1,-1-1,1 1,-1 0,-1 0,1 1,0-1,0 0,-1 0,1 1,-1-1,1 1,-1-1,0 1,0 0,1-1,-1 1,0 0,0 0,0 1,-3-2,-2-1,0 0,0 1,0 0,0 0,0 1,0 0,0 0,-1 1,1 0,0 0,0 0,0 1,-1 0,1 1,-11 3,10-1,-1 0,1 1,0-1,0 2,0-1,1 1,0 0,0 1,1-1,-11 14,3 2,0 1,1 0,1 1,1 0,2 1,0 0,-8 42,12-44,0 0,2 1,1 0,1-1,2 41,0-57,0-1,0 1,1 0,-1-1,1 1,1-1,-1 0,1 0,0 0,1 0,-1 0,1-1,0 1,1-1,-1 0,1-1,0 1,0-1,1 0,-1 0,1 0,0-1,0 0,7 3,8 1,1-1,0-1,1-1,-1-1,1 0,-1-2,1-1,0-1,0 0,-1-2,35-9,9-6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18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32,'27'-7,"28"-2,18 0,-2 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4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1,'-2'91,"0"-25,8 76,-6-137,1 1,0-1,0 1,1-1,-1 0,1 1,0-1,1 0,-1 0,1-1,0 1,0 0,0-1,1 0,0 0,-1 0,2 0,-1 0,0-1,1 0,-1 0,1 0,0-1,9 4,-8-4,0 0,0-1,0 0,1-1,-1 1,0-1,0 0,1-1,-1 0,0 0,0 0,0 0,0-1,0 0,0 0,-1-1,1 0,-1 0,1 0,-1 0,7-7,-9 7,0 0,0 1,0 0,-1 0,1-1,1 2,-1-1,0 0,4-1,-6 3,0 0,0 0,0 0,0 1,-1-1,1 0,0 0,0 1,0-1,0 1,-1-1,1 1,0-1,0 1,-1-1,1 1,0 0,-1-1,1 1,0 0,-1-1,1 1,-1 0,0 0,1 0,-1-1,1 1,-1 0,0 0,0 0,0 0,1 0,-1 0,0 0,0-1,0 1,-1 2,6 19,0 1,2-1,0-1,1 1,2-1,17 29,-20-38,1-1,1 0,0 0,0-1,1 0,0 0,1-1,0-1,1 0,-1 0,2-1,12 5,15 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5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1 110,'0'17,"-1"7,1-1,2 0,0 1,1-1,8 27,-10-46,0 1,1-1,-1 1,1-1,0 1,0-1,1 0,-1 0,1 0,0 0,0-1,1 1,-1-1,0 0,1 0,0 0,0 0,0 0,0-1,0 0,1 0,-1 0,1-1,-1 1,1-1,-1 0,1 0,0 0,0-1,-1 0,1 0,0 0,0-1,6 0,1-2,0 0,0-1,-1 0,1-1,-1 0,0-1,0 0,-1-1,10-7,90-83,-59 50,95-82,-95 80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584 315,'2'-64,"-1"38,0 0,-2-1,-6-42,6 63,-1 1,0 0,0-1,0 1,0 0,-1 1,0-1,0 0,-1 1,1 0,-1 0,0 0,0 0,0 0,-1 1,1 0,-1 0,0 0,0 0,0 1,0 0,0 0,-11-3,8 3,-1 1,0-1,1 1,-1 1,0 0,1 0,-1 1,0 0,1 0,-1 1,1 0,-1 1,1-1,-15 9,0 3,1 1,1 1,1 1,0 1,-26 29,11-5,-49 76,74-103,1 0,1 0,1 1,0 0,1 0,0 1,2-1,-5 29,8-39,1-1,0 1,0-1,0 0,1 1,-1-1,1 1,1-1,-1 0,1 0,0 0,0 0,0 0,1 0,-1 0,1-1,0 0,1 1,-1-1,1 0,0 0,0-1,0 1,0-1,1 0,-1 0,1 0,0-1,0 0,8 3,-4-2,-1-1,0 0,1 0,-1-1,1 0,-1 0,1-1,0 0,-1-1,1 0,-1 0,1-1,-1 0,0 0,0-1,0 0,0-1,14-7,-6 0,-1 0,0 0,0-2,-1 0,-1 0,0-2,15-21,-21 27,-2 1,0 0,1 1,0 0,1 1,8-9,-13 14,0 0,0-1,0 1,1 0,-1 0,0 0,1 0,-1 1,1-1,-1 0,1 1,-1 0,1 0,-1 0,1 0,-1 0,1 0,-1 0,1 1,-1-1,0 1,1 0,-1 0,3 1,10 7,-1 1,0 1,0-1,-2 2,1 0,-1 1,10 14,10 9,-7-10,43 36,-60-55,1-1,0 0,0 0,1-1,0-1,0 1,0-2,0 1,17 2,13-2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17,'0'-1,"0"1,0-1,1 0,-1 1,0-1,-1 1,1-1,0 0,0 1,0-1,0 1,0-1,-1 1,1-1,0 1,0-1,-1 1,1-1,0 1,-1-1,1 1,0-1,-1 1,1-1,-1 1,1 0,-1-1,1 1,-1 0,1-1,-1 1,1 0,-1 0,0 0,1 0,-1-1,1 1,-1 0,0 0,1 0,-1 0,1 0,-1 0,1 0,-1 0,0 1,1-1,-1 0,0 0,-1 1,0 0,0 0,0 0,0 0,1 0,-1 0,0 0,1 0,-1 1,0-1,1 1,0-1,-1 1,0 2,-2 3,1 0,1 1,-1 0,1-1,1 1,-1 0,1 0,1 0,-1 0,1 0,1 0,-1 0,2 0,-1 0,1 0,0-1,0 1,6 10,-1 0,2 0,1-1,0 0,1 0,0-1,20 20,1-5,1-2,2-1,42 26,-24-17,-48-34,-1 0,0 1,0-1,0 1,0 0,-1 0,1 0,-1 1,0-1,0 1,-1 0,1 0,-1 0,2 7,-3-9,-1 0,1 0,-1 0,0 0,0 0,-1 0,1 0,-1 0,1 0,-1 0,0 0,0 0,0-1,0 1,-1 0,1 0,-1-1,0 1,1-1,-1 0,0 0,-1 1,1-1,0 0,0-1,-6 4,-4 2,1-1,-2-1,1 1,0-2,-1 0,0-1,0 0,0-1,0 0,-1-1,1 0,0-1,0-1,-14-2,-16-5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42:23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42,'20'-7,"13"-2,8 0,10 2,10 2,7 2,0 2,-6 0,-14 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444 0,'-19'14,"-14"23,-14 13,0 11,-4 9,6-2,-3 2,8-5,-4-7,6-20,16-22,12-15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7,'0'-7,"0"12,0 11,0 10,13 13,5 7,19 9,3 9,8-1,3 3,6-10,-7-15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6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82,'14'-13,"17"-5,17 1,13 3,10 5,6 3,4 2,-13 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7.3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0,'0'501,"4"-454,5-29,-9-18,1 1,-1-1,1 0,0 0,-1 0,1 0,-1 0,1 1,0-1,-1 0,1-1,-1 1,1 0,0 0,-1 0,1 0,-1 0,1 0,-1-1,1 1,0 0,-1 0,1-1,-1 1,0-1,1 1,-1 0,1-1,-1 1,1-1,-1 0,8-7,0-1,-1 0,0-1,-1 0,0 0,7-16,-10 18,0 1,0 0,1 0,0 0,0 0,1 1,0 0,0 0,0 0,1 0,0 1,0 0,0 0,1 1,-1-1,1 1,10-4,-6 4,0 1,0-1,0 2,1 0,-1 0,1 1,-1 0,1 1,20 3,-27-3,0 2,0-1,0 0,0 1,0 0,-1 0,1 1,-1-1,1 1,-1 0,0 0,0 1,0-1,-1 1,1-1,-1 1,0 0,0 1,0-1,-1 0,1 1,-1 0,3 9,-3-9,-1 0,0 1,0-1,0 0,-1 1,1-1,-1 1,0-1,-1 1,0-1,0 0,0 1,0-1,-1 0,1 0,-2 0,1 0,0 0,-1 0,0-1,0 1,0-1,-1 0,1 0,-1 0,0 0,0-1,-1 1,1-1,-1 0,-6 3,0 0,-1 0,0 0,-1-1,0-1,1 0,-1-1,-1 0,1-1,0 0,-1-1,-23-2,34 1,1 0,-1 0,0 0,1 0,-1-1,0 0,1 1,-1-1,1 0,-1 0,1 0,-1-1,1 1,0 0,0-1,0 0,0 1,0-1,0 0,0 0,0 0,1 0,-1-1,1 1,0 0,-1-1,1 1,0 0,0-1,1 0,-1 1,0-1,1 1,0-1,0 0,-1 1,2-1,-1 0,0 1,0-1,2-4,12-26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7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1,'-2'0,"0"1,1 0,-1 0,0 0,1 0,-1 0,1 0,-1 0,1 1,-1-1,1 0,0 1,0-1,-1 1,1 0,0-1,-1 4,-16 34,13-26,1-1,1 1,1 0,-1 0,2 0,0 0,0 1,2-1,-1 0,2 0,5 24,-2-20,1 0,1 0,0-1,1 0,1 0,0-1,2 0,15 19,6 1,31 39,-58-68,0 1,-1 0,0 0,0 0,0 0,-1 1,0-1,3 14,-6-19,0 1,-1-1,1 1,0-1,-1 1,1 0,-1-1,0 0,0 1,0-1,0 1,0-1,0 0,-1 0,1 0,-1 0,1 0,-1 0,0 0,0 0,0-1,0 1,0-1,0 1,-1-1,1 0,0 0,-1 0,1 0,-1 0,1 0,-4 0,-7 2,1 0,-1-1,0 0,0-1,-17 0,-33-10,3-8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3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81,'0'-2,"0"-1,1 1,-1 0,1 0,-1 0,1 0,0 0,0 0,0 0,0 0,1 0,-1 1,0-1,1 0,-1 1,1-1,-1 1,1 0,0-1,0 1,0 0,0 0,0 0,0 0,0 0,3 0,8-3,1 0,-1 1,16-2,-19 4,81-11,0 5,145 6,-229 1,0 1,0 0,0 0,0 0,0 1,0 0,0 0,0 1,-1 0,0 0,1 1,6 4,-9-5,-1 1,1 0,-1 0,1 0,-1 0,0 0,-1 1,1 0,-1-1,0 1,0 0,0 0,-1 0,1 0,-1 0,-1 0,1 7,1 21,-2 0,-1 0,-9 51,-28 102,16-91,-24 209,31-192,14-110,1-7,0-18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0,'13'0,"25"0,12 0,11 0,-5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0 236,'7'0,"8"0,22 0,11 0,5 0,-1 0,4 0,-7 0</inkml:trace>
  <inkml:trace contextRef="#ctx0" brushRef="#br0" timeOffset="1">117 1,'0'7,"0"8,0 16,0 9,0 10,0 11,0 8,0 5,0-2,0-8,13-15,5-15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86 210,'3'0,"8"0,0 0,0-1,1 0,-1 0,13-4,-20 3,-1 1,1-1,-1 0,1 0,-1 0,0 0,0 0,0-1,0 1,0-1,-1 0,1 0,-1 0,1 0,-1-1,0 1,-1 0,4-8,-3 4,0 0,0 0,-1 0,0 0,0 0,0 0,-1-1,0 1,-1 0,0 0,-3-13,4 17,-1 1,1-1,-1 1,0 0,0-1,0 1,0 0,-1 0,1 0,0 0,-1 0,0 0,1 0,-1 0,0 1,0-1,0 1,0-1,0 1,0 0,-1 0,1 0,0 0,-1 0,1 0,0 1,-1-1,1 1,-1 0,1 0,-1 0,1 0,-1 0,1 0,-1 0,1 1,0-1,-5 3,-1 0,1 0,0 1,0 0,0 0,0 1,1 0,0 0,-1 0,2 1,-1 0,1 0,0 0,0 1,1 0,0 0,0 0,0 0,1 1,-3 9,-3 10,2-1,0 1,2 0,-4 39,8-53,0 0,1 0,1 0,0 0,0 0,1 0,1-1,4 14,-5-21,1 1,-1-1,1 0,0 0,0 0,1 0,0-1,-1 1,2-1,-1 0,0 0,1 0,0-1,-1 0,1 0,1 0,-1 0,0-1,12 4,8-1,1 0,0-1,0-2,0 0,0-2,44-5,5-4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0,'-1'40,"-1"-11,2 1,1-1,1 0,2 1,0-1,2-1,13 37,-8-42,1-1,1-1,1-1,26 30,5 7,-40-50,0 1,0-1,-1 1,0 0,4 14,-7-19,0 0,0 0,0 1,-1-1,1 0,-1 1,0-1,0 1,-1-1,1 0,0 1,-1-1,0 0,0 1,0-1,0 0,-3 4,3-5,0-1,0 0,0 0,0 0,0 0,0 0,0 0,0 0,-1 0,1 0,0 0,-1-1,1 1,-1 0,1-1,-1 1,1-1,-1 0,1 1,-1-1,1 0,-1 0,1 0,-1 0,1 0,-1-1,1 1,-1 0,1-1,-1 1,1-1,-1 1,1-1,0 0,-3-1,-29-15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81,'14'0,"10"-13,15-5,14 1,4 3,0 5,-4 3,-10 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19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9,0 14,7 0,2 7,19-4,19-16,14-19,4-23,3-10,-2-12,0-7,-10 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0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1,'0'6,"-6"17,-3 23,-6 17,-1 12,-11-1,0 1,-3-13,4-10,0-14,-10-13,2-11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1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0,'13'0,"18"0,10 7,5 1,8 14,1 2,-9 11,2-1,-8 1,3 7,-7-3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1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0 113,'7'0,"15"-13,18-5,21 1,21 4,16 3,12 4,6 3,-2-12,-22-3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1,'0'4,"-1"0,0 1,-1-1,1 0,-1 1,0-1,0 0,-4 6,-7 16,-10 44,4 1,2 1,-10 97,27-163,-1 24,5-25,7-13,3-8,1 1,1 0,0 1,1 1,31-19,-41 28,0 1,0 0,0 0,1 0,-1 1,1 0,-1 1,14-1,-16 2,0 0,-1 0,1 1,-1 0,1 0,-1 0,1 0,-1 1,1 0,-1-1,0 2,0-1,0 0,0 1,5 5,-5-5,-1-1,0 1,-1 0,1 0,0 0,-1 0,1 0,-1 1,0-1,0 1,-1-1,1 1,-1 0,0 0,0 0,0 0,0 0,0 6,-2-6,1 0,-1-1,0 1,0 0,0 0,-1-1,1 1,-1-1,0 1,0-1,0 1,-1-1,1 0,-1 0,-4 4,-3 1,1-1,-1 0,1-1,-2 0,1-1,-1 0,0 0,0-1,0-1,-1 0,-17 3,23-5,1-1,-1 1,1-1,-1-1,1 1,0-1,-1 0,1 0,-1 0,1-1,0 1,0-1,0-1,0 1,0-1,1 0,-1 0,1 0,-1-1,1 1,0-1,1 0,-6-6,6 4,-1 0,1 0,1-1,-1 1,1-1,0 1,0-1,1 0,0 1,0-1,0 0,1 0,0 0,1 0,-1 0,1 1,4-14,9-21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4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15,'7'0,"15"0,24 0,24 0,7-6,-10-3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0,'-4'1,"1"1,0-1,-1 0,1 1,0-1,0 1,0 0,0 0,0 1,0-1,1 0,-1 1,1-1,0 1,0 0,-4 6,2-4,-9 13,1-1,1 1,0 1,2 0,0 1,1-1,1 2,1-1,1 1,0 0,2 0,0 0,1 27,2-43,1 1,-1-1,1 0,1 1,-1-1,0 0,1 0,0 1,1-1,-1-1,1 1,0 0,0-1,0 1,1-1,-1 0,1 0,0 0,0-1,1 1,-1-1,1 0,-1 0,1-1,0 1,0-1,0 0,0-1,1 1,-1-1,0 0,1 0,-1-1,1 1,-1-1,1-1,-1 1,1-1,-1 1,0-2,1 1,-1-1,0 1,0-1,6-4,-9 6,-1-1,0 1,0-1,0 0,0 1,0-1,0 0,0 0,0 0,0 0,-1 1,1-1,0 0,0 0,-1-1,1 1,-1 0,1 0,-1 0,1 0,-1 0,0-1,1 1,-1 0,0 0,0 0,0-1,0 1,0 0,0 0,-1-1,1 1,0 0,0 0,-1 0,1-1,-1 1,1 0,-1 0,0 0,1 0,-1 0,0 0,0 0,0 0,1 0,-3-1,-2-2,-1-1,1 1,-1 0,0 1,0-1,-12-4,-26-6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2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77,'13'0,"18"0,10 0,5 0,15 0,3 0,-3 0,-4 0,0-13,-2-5,-10-5,-14 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0,'0'7,"0"22,0 19,0 8,0 2,0 3,0-1,0-5,0-11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59,'0'0,"0"1,0-1,0 1,0-1,0 1,0-1,0 1,0-1,0 1,1-1,-1 1,0-1,0 0,0 1,1-1,-1 1,0-1,0 1,1-1,-1 0,0 1,1-1,-1 0,0 1,1-1,-1 0,1 0,-1 1,0-1,1 0,-1 0,1 0,-1 0,1 1,-1-1,1 0,-1 0,1 0,-1 0,1 0,-1 0,1 0,-1 0,0 0,1-1,-1 1,1 0,-1 0,1 0,-1 0,1-1,-1 1,0 0,1 0,-1-1,1 1,-1 0,0-1,1 1,-1 0,0-1,1 0,-1 0,1 1,0-1,0 0,-1 0,1 0,0 0,-1 0,1 0,-1 0,0 0,1 0,-1 0,0 0,1 0,-1-1,0 1,0 0,0 0,0 0,0 0,0 0,-1 0,1 0,0-1,0 1,-1 0,1 0,-1 0,1 0,-1 0,1 0,-1 0,0 0,1 1,-1-1,-1-1,0-1,-1 1,1-1,-1 1,1 0,-1 0,0 0,0 1,0-1,0 1,0-1,0 1,0 0,-1 0,1 0,0 1,-1-1,1 1,-5 0,2 0,0 1,0 0,0 0,0 1,0 0,0 0,1 0,-1 1,-7 5,-3 3,0 0,1 1,1 1,0 1,-18 22,20-20,1 0,0 1,1 0,1 1,0 0,2 0,0 1,-5 21,10-32,1 0,0 0,0 0,1 0,0 0,0 0,1 0,0 0,1-1,2 10,-2-12,0 1,1-1,-1 0,1-1,0 1,0 0,1-1,0 0,0 1,0-1,0-1,0 1,1-1,-1 0,10 5,0-2,0-1,0-1,0 0,1-1,-1 0,1-1,0-1,-1 0,1-1,27-4,24-4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3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34,'0'-1,"0"-1,0 1,1 0,-1 0,0 0,0 0,-1 0,1-1,0 1,0 0,0 0,-1 0,1 0,-1 0,1 0,-1 0,1 0,-1 0,1 0,-1 0,0 0,0 0,1 0,-1 0,0 1,0-1,0 0,0 1,0-1,0 0,0 1,0-1,0 1,0 0,0-1,-1 1,1 0,0 0,0 0,0 0,0 0,0 0,-1 0,1 0,0 0,0 0,0 1,0-1,-2 1,-3 1,-1 1,1-1,-1 1,1 1,0 0,0-1,-8 8,1 0,1 1,1 0,-1 1,2 0,0 0,0 1,1 1,1-1,-12 32,17-39,1-1,0 0,1 1,-1-1,1 1,1 0,-1-1,1 1,0 0,1-1,0 1,0 0,0-1,1 1,0-1,0 1,0-1,1 0,0 0,0 0,1-1,-1 1,1-1,1 1,-1-1,1-1,8 8,-6-6,0-1,1 0,0-1,0 1,0-2,0 1,1-1,-1 0,17 3,-20-6,-1 1,1 0,0-1,1 0,-1 0,0-1,0 1,-1-1,1 0,0 0,0-1,0 0,-1 1,1-1,-1-1,1 1,-1-1,5-4,-8 7,0-1,0 0,0 0,0 1,0-1,0 0,0 0,-1 0,1 0,0 0,-1-1,1 1,0 0,-1 0,0 0,1 0,-1-1,0 1,1 0,-1 0,0-1,0 1,0 0,0 0,0-1,-1 1,1 0,0 0,-1-1,0 0,0-1,-1 0,-1 0,1 0,0 0,-1 0,1 1,-1 0,0-1,0 1,-5-3,-9-4,1 1,-2 0,-19-5,-19-3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4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1,'-2'21,"0"0,-1-1,-1 1,-1 0,-11 27,-11 51,26-95,1-1,-1 1,0 0,1 0,0 0,0 0,0 0,1 0,-1-1,1 1,0 0,0 0,0-1,1 1,-1 0,1-1,0 1,0-1,0 0,0 0,4 4,-3-5,1 1,0 0,0-1,0 0,1 1,-1-2,1 1,-1 0,1-1,-1 0,1 0,0-1,-1 1,1-1,0 0,0 0,5-1,11-2,0-1,0 0,0-2,-1 0,1-2,-2 0,1-1,23-15,141-105,-172 120,34-26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5.8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0 147,'0'13,"7"5,2 11,-1 16,5-1,21-8,24-9,22-30,25-21,13-19,7-16,3 2,-1-3,-16 10,-19 12,-27 14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8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0,'13'0,"18"0,24 0,22 0,18 7,12 1,2 1,-4-3,-14-1,-9-2,-18 5,-20 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29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18 180,'0'-14,"0"-17,-13-10,9 2,11 8,18 8,25 22,17 12,11 9,-2 2,0-2,-13-12,-17-7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0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0,'6'0,"10"7,14 2,16 6,20 0,5 12,-2 1,0 2,-5-4,-7-7,0-6,-9-5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5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0,'17'2,"-1"-1,1 2,-1 0,1 1,-1 1,0 1,-1 0,1 1,-1 0,0 1,-1 1,0 1,-1 0,1 0,14 17,-18-18,0 1,-1 1,0-1,-1 1,0 1,-1-1,0 1,-1 1,0-1,-1 1,-1 0,0 0,0 1,-2-1,1 1,-2-1,0 1,-1 27,-6-98,6 47,1 0,1 0,-1 0,1 0,1 0,0 0,0 1,1-1,0 1,1 0,0 0,1 1,-1-1,1 1,1 1,0-1,0 1,14-11,-2 4,1 2,0 0,0 1,1 2,0 0,1 1,26-6,16-2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1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1,'13'0,"11"0,8 13,19 25,7 12,7-3,-8 12,7-5,-1-5,-5-11,2-11,-4-11,-4-8,-11-19,-12-14,-12-2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2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1,'13'13,"5"11,12 9,1 11,15 5,14 7,2-5,-8 2,-1-9,4-11,-1-12,-10-15,-13-9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32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7,'0'-7,"0"12,13 17,12 12,14 14,7 5,2-7,-6 3,2-7,-5 2,-11-6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4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86,'-2'0,"1"1,0-1,0 1,0-1,-1 1,1 0,0 0,0 0,0-1,0 1,0 0,1 0,-1 0,0 1,0-1,1 0,-1 0,0 0,1 0,-1 1,1-1,0 0,-1 1,1 1,-9 39,9-38,-8 66,3 0,9 134,-4-201,0 0,0-1,1 1,-1 0,1-1,-1 1,1 0,0-1,0 1,0-1,0 1,1-1,-1 0,1 1,-1-1,4 3,-4-4,1-1,-1 1,1-1,0 0,-1 1,1-1,-1 0,1 0,0 0,-1 0,1 0,0 0,-1-1,1 1,-1-1,1 1,0-1,-1 1,1-1,-1 0,1 0,-1 1,0-1,1 0,-1 0,0-1,0 1,0 0,1-2,47-43,-3-2,55-74,12-14,65-45,-178 181,0 0,0 0,0 0,0 0,0 0,0 0,0 0,-1 0,1 0,0 0,0 0,0 0,0 0,0 0,0 0,0 0,0 0,0 0,0 0,0 0,0 0,0 0,0 0,0 0,0 0,0 0,-1 0,1 0,0 0,0 0,0-1,0 1,0 0,0 0,0 0,0 0,0 0,0 0,0 0,-13 6,-17 12,1 1,8-5,0 1,-37 34,51-42,1 0,0 1,0 0,1 0,0 0,0 1,1-1,0 1,0 0,1 1,-2 13,3-6,1 0,0 0,1 0,1 0,1-1,1 1,0 0,1-1,1 0,0 1,1-2,1 1,0-1,1 0,1-1,11 16,10 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5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55,'7'0,"15"0,17 0,23 0,19 0,17 0,5 0,-9 0,-13 0,-7-6,-24-16,-19-4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5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17,'0'-1,"0"1,0-1,0 0,0 0,0 1,0-1,0 1,0-1,0 0,1 1,-1-1,0 0,0 1,1-1,-1 1,1-1,-1 1,0-1,1 1,-1-1,1 1,-1-1,1 1,-1-1,1 1,0 0,-1-1,1 1,0-1,24 2,24 17,-15-3,-1-1,-1 2,0 1,-1 1,35 27,-60-40,0 0,0 0,-1 0,1 1,-1 0,0 0,-1 0,0 0,0 1,0 0,-1 0,1 0,-2 0,1 0,-1 1,0-1,-1 1,0-1,0 1,0 0,-1-1,0 1,-1 0,0 0,-3 12,-2-2,0-1,-2 1,0-1,-1 0,-1-1,0 0,-16 17,-94 99,-7-22,107-88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6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19,0 14,0 11,0 6,0 3,0-6,0-3,0 0,7-19,2-33,-1-19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7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0,'14'0,"17"0,17 0,20 0,18 0,15 0,4 0,-4 0,-11 0,-9 7,-4 2,-15-7,-19-4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47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1,'6'0,"16"0,4 6,11 17,-1 10,14 12,-2 7,-9 0,-12 4,-9 7,-22 5,-17-8,-11-9,-13-12,0-13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1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48 133,'0'0,"0"-1,0 1,0 0,0-1,1 1,-1 0,0 0,0-1,0 1,0 0,0-1,0 1,0 0,0-1,0 1,0 0,0-1,0 1,0 0,0-1,0 1,0 0,-1-1,1 1,0 0,0 0,0-1,0 1,-1 0,1-1,0 1,0 0,0 0,-1 0,1-1,0 1,0 0,-1 0,1 0,0 0,-1-1,1 1,0 0,-1 0,1 0,0 0,-1 0,1 0,0 0,0 0,-1 0,1 0,0 0,-1 0,1 0,0 0,-1 0,1 0,0 0,-1 1,1-1,-1 0,-13 21,6 22,1 0,3 1,1 0,2-1,5 46,-1-5,-4-82,1 0,0 0,0 0,0 1,0-1,1 0,-1 0,1 0,-1 1,1-1,0 0,0 0,0 0,0 0,2 3,-2-4,0-1,-1 0,1 0,0 1,0-1,-1 0,1 0,0 0,0 0,0 1,-1-1,1 0,0-1,0 1,0 0,-1 0,1 0,0 0,0-1,0 1,-1 0,1-1,0 1,-1-1,1 1,0 0,-1-1,2 0,8-8,0-1,0 0,16-22,-12 14,52-59,3 3,3 3,119-89,-185 155,45-35,-49 38,1-1,-1 1,0 0,0 0,0-1,0 0,0 1,0-1,-1 0,0 0,1 0,-1 0,0 0,0 0,0 0,0-6,-1 9,0-1,0 1,0 0,0-1,-1 1,1-1,0 1,0 0,0-1,0 1,-1 0,1-1,0 1,0 0,-1-1,1 1,0 0,-1 0,1-1,0 1,-1 0,1 0,0-1,-1 1,1 0,-1 0,1 0,0 0,-1 0,1 0,-1 0,1 0,0 0,-1 0,1 0,-1 0,1 0,0 0,-1 0,-21 6,4 2,-1 1,2 0,-1 2,1 0,1 0,0 2,0 0,2 1,-25 28,37-38,0-1,0 0,0 1,0 0,1-1,-1 1,1 0,0 0,0-1,0 1,1 0,0 0,-1 0,1 0,1 0,-1 0,0 0,1 0,0 0,0 0,0 0,1-1,-1 1,1 0,0-1,0 1,3 3,6 8,1-1,1-1,0 0,26 20,-5-4,-3 3,-1 1,42 60,1 3,-73-95,1-1,-1 1,0-1,1 1,-1-1,0 1,1-1,-1 1,1-1,-1 1,1-1,-1 0,1 1,-1-1,1 0,-1 1,1-1,-1 0,1 0,0 1,-1-1,1 0,-1 0,1 0,0 0,-1 0,1 0,-1 0,1 0,0 0,-1 0,1 0,0 0,-1-1,1 1,-1 0,1 0,-1-1,2 1,11-22,-10 14,14-26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0:24:55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34 214,'17'0,"1"0,0-1,0-1,-1-1,19-5,-28 5,0 0,-1 0,1-1,-1 0,1-1,-2 1,1-1,0-1,-1 1,0-1,0 0,8-12,-10 12,0 0,0 0,0 0,-1 0,0-1,0 1,-1-1,0 0,0 0,0-7,-1 12,-1 0,0 0,0 0,0 0,-1 0,1 0,0 1,-1-1,1 0,-1 0,0 0,1 1,-1-1,0 0,0 1,0-1,0 0,-1 1,1 0,0-1,-1 1,1 0,-1-1,1 1,-1 0,1 0,-1 0,0 0,0 1,1-1,-1 0,0 1,0-1,0 1,0 0,0 0,1-1,-1 1,0 0,-3 1,-4-1,0 0,0 1,1 0,-1 1,1 0,-1 0,1 1,0 0,0 0,0 1,0 0,1 1,-1-1,-11 11,10-7,-1 1,1 1,1-1,0 1,0 1,1-1,0 1,1 0,-9 22,12-24,0 0,0 0,1 0,0 1,1-1,0 0,0 1,1-1,0 1,1-1,0 1,0-1,4 11,-3-14,1 1,0-1,0 1,0-1,1 0,0 0,0-1,1 1,0-1,0 0,0 0,0 0,1-1,-1 0,1 0,1 0,-1-1,0 0,8 3,1-2,1 0,-1-1,0 0,1-1,0-1,-1 0,1-1,0-1,27-5,51-13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0,'-2'34,"-1"1,-10 39,-4 44,11 5,9 125,-3-236,1 1,1-1,0 0,1 0,0 0,1 0,0 0,12 21,-14-29,1 0,0 0,1 0,-1-1,1 1,-1-1,1 0,0 0,0 0,0 0,1-1,-1 0,1 1,-1-2,1 1,0 0,0-1,0 0,-1 0,1-1,0 1,0-1,0 0,8-1,-5 0,0 0,-1 0,1-1,-1 0,0-1,1 1,-1-1,0-1,-1 1,1-1,-1 0,1-1,-1 0,0 0,-1 0,1 0,-1-1,0 0,-1 0,1-1,-1 1,-1-1,4-7,8-29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72,'7'0,"8"0,16 0,15-14,20-3,12 0,-1 3,-13 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2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1,'0'6,"0"23,0 20,0 14,0 16,0 9,0-4,0-11,0-3,0-1,0-19,0-24,0-23,0-26,0-9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2:53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0 153,'0'-5,"1"0,-1 0,1 0,0 0,0 0,1 0,-1 0,1 1,0-1,1 0,-1 1,1-1,-1 1,2 0,2-4,1 2,-1-1,1 2,0-1,0 1,1 0,0 0,0 1,10-4,-6 3,-1 1,1 1,0 0,1 0,-1 1,0 1,1 0,-1 0,1 1,-1 1,0 0,19 5,-25-4,0 0,0 1,0 0,0 0,-1 1,0-1,1 1,-2 0,1 1,0-1,-1 1,0 0,0 0,0 0,0 0,-1 1,0 0,0-1,3 12,-5-13,0 0,0-1,0 1,-1 0,0 0,1 0,-1-1,-1 1,1 0,0 0,-1 0,0-1,0 1,0 0,0-1,-1 1,0-1,1 1,-1-1,0 0,-1 0,1 0,0 0,-1 0,0 0,1-1,-1 1,0-1,-1 0,1 0,0 0,0 0,-8 2,1 1,0-1,-1-1,0 1,0-2,0 1,0-2,-1 1,1-2,0 1,-1-1,1-1,0 0,0-1,0 0,0-1,0 0,0 0,0-2,-13-6,-14-16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01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1 236,'0'-8,"1"0,0-1,1 1,0 0,1 1,-1-1,1 0,1 1,-1-1,1 1,1 0,-1 0,1 1,0-1,1 1,11-10,-10 9,1 1,-1 1,1-1,0 1,0 1,1-1,-1 2,1-1,0 1,0 0,0 1,0 0,0 0,14 0,-17 2,-1 1,1 0,-1 0,1 1,-1-1,0 1,1 1,-1-1,0 0,-1 1,1 0,0 0,-1 1,0-1,1 1,-1 0,-1 0,1 1,-1-1,1 1,-1-1,-1 1,1 0,-1 0,3 6,2 8,0-1,-2 2,0-1,-1 1,3 33,-4-19,-1-1,-2 0,-2 1,-9 56,11-89,0 1,0 0,-1 0,1-1,-1 1,1 0,-1-1,0 1,0 0,0-1,1 1,-2-1,-1 3,3-4,-1 0,1 0,0 0,-1 0,1 0,-1-1,1 1,0 0,-1 0,1 0,-1 0,1-1,0 1,-1 0,1 0,0-1,-1 1,1 0,0 0,-1-1,1 1,0 0,0-1,-1 1,1 0,0-1,0 1,0-1,0 1,0 0,-1-1,1 1,0-1,-12-54,12 34,0 1,1-1,1 1,2-1,-1 1,2 0,1 0,1 0,0 1,1 0,1 1,1 0,23-32,-25 38,1 0,0 0,1 1,1 0,0 1,0 0,1 1,0 0,1 1,-1 1,2 0,-1 0,1 1,0 1,0 0,0 1,1 1,0 0,-1 1,17 0,-24 2,0 0,-1 0,1 1,0 0,0 1,0-1,-1 1,1 1,-1-1,0 1,1 0,-1 1,-1-1,1 1,0 1,-1-1,0 1,0-1,0 1,-1 1,0-1,0 1,6 10,-3-2,-1 1,-1 0,0 1,-1-1,-1 1,0 0,-1-1,-1 1,-1 18,-1 4,-1-1,-2 0,-2 0,-12 41,10-48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37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41,'-7'0,"11"-7,25-1,21-1,15 3,3 1,-3 2,0 1,-10 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38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0,'0'13,"0"12,0 7,0 13,0 17,0 12,0 7,0 3,-14-7,-3 5,0-7,3-21,4-40,4-23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0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1,'-5'1,"1"1,-1 0,1 0,-1 0,1 0,0 1,0 0,0-1,1 1,-1 1,1-1,-1 1,-3 4,-6 5,-6 5,1 1,0 0,1 2,1 0,1 0,1 2,1 0,1 0,1 1,1 1,1-1,2 2,0-1,1 1,-2 36,2 6,3 0,9 106,-4-157,2-1,0 1,0-1,2 0,0-1,1 0,0 0,1 0,1-1,20 25,-20-27,1-1,0-1,1 0,0 0,0-1,1-1,1 0,-1 0,1-1,0-1,1 0,19 5,13-2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1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23,'30'-10,"3"-3,-19 13,-1 0,1 1,-1 0,0 1,1 1,-1 0,0 0,-1 2,1-1,-1 2,0 0,0 0,0 1,18 14,-2 1,-1 2,-1 0,-1 2,32 42,-13-9,-2 2,-4 2,-2 1,-3 2,-2 2,-4 0,-3 2,-3 1,-3 0,-3 1,-3 1,3 97,-14-148,-1 0,-1 1,-1-1,-1 0,-6 23,6-37,1-1,-1 1,0-1,0 1,-1-1,0 0,0-1,-1 1,1-1,-2 0,1 0,-1 0,0-1,0 0,0 0,-1 0,-9 4,-25 8,2-6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1:13:42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81,'13'0,"18"0,23 0,23 0,18 0,6 0,0 0,-5-7,-12-2,-6 1,-11 1,-10 2,-14-5,-14-6,-13-2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148D-D845-4CC8-9FC4-A746C294A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7638-E02A-4131-BCAB-21239306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2E91-583B-45C8-9C5B-F0BA3932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1536-717C-406D-B983-8579E863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4F0C-D4C6-4A52-B904-806AE101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5E76-9896-447E-9DB6-55FE7D03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98856-9BB4-4884-817E-4F266B06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57E-D94A-46DC-ABAC-D1BF719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8E0-2E19-4961-9643-AB0BC6B9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CCB2-7D76-4EF0-A451-57F5CFE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21C0A-7C42-4FB6-B098-B327679B2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9065-DCA9-4E30-B040-8CC7EE0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8476-C7AA-4292-9D0B-4ED7775A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0A2A-D0DF-44BA-8D98-7C621005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C4A-37A5-4DA1-9648-5097A4D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A629-F1B1-45C1-B2E1-C5FAD0A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4C78-4712-4FCE-B1F6-CCB970FE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E020-1EB2-42A9-8736-035A4E7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3B3-0B6A-46E8-AFB1-35C17962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23EC-4C6A-4C87-B6AA-CE65ED62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454B-E664-40E3-A14A-4464ABC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F313-D62B-4E8D-803C-7B293588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9A62-4D19-47FC-A56F-2CBBBA0F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79C0-7606-43A9-A249-8907CAAE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AD3E-049D-402D-9B52-375ED51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35E3-389E-462E-A42F-4FB3CA35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4D83-6431-4657-A055-343FCABD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4A71E-35CF-4CF9-AAA4-3A8C3301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EC83-E1F0-4A11-8F19-1AC5678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CD6E-376D-4CE9-AEDE-592651FB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0601-FAFB-428A-9518-3CEC94D4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FD82-9981-462D-865D-F3AFF881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D208-5EE8-4BA3-B51B-A1146736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C4EE8-92FD-4C10-AF97-E2C094CD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4BA78-8552-4FC5-AB6F-AF9B0E316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D2FE-4756-4310-9257-6F973645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31F26-4AD6-4631-82C7-09B7E933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BDE3-D40E-41BC-B6E7-E8EFD41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1D9D8-69A2-4D09-BFA8-F9861EC9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B2-BB3C-4FF2-8F7E-D2F907AF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EB3A5-D76E-4305-A919-4009940B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CD9E-0F9A-4B55-9062-FEBBAE7B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BAD3C-1F58-45A9-9207-B6F72B95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69EAA-E15A-48C8-82BB-21B2793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7B9B1-617D-4420-9583-8E23C0B6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0038-4A27-4EC6-8645-2F6F7104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C7A7-C0E9-4BC8-B8C1-9152EB7F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1C06-E90C-49AD-9070-F49AA474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CBA50-A0C2-496C-9E70-33E06584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DBD60-6525-4442-B29E-06E7B96D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CFE3-D734-4E1C-AA53-468D8708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6003-8286-4186-85F2-E9ADF43A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018-200E-44B0-8D5C-55AAC3EC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1E27C-7B83-49F3-9DC5-10B746D66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EF31B-4C3D-40FB-A83F-07E0BE44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87C5-057D-4A6B-A747-F64D0D09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87D4-D38D-4C28-B797-2A5E9960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9599-4B8C-4D8E-8E73-3B2DC6A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3FAC-3746-4235-A5B0-00150B8B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29FF-8BA9-4C56-A03B-E817C30B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FA51-4846-4520-8F3C-D50119FEF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1E7D-96E5-41EC-8530-2C7E926CD15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8708-3E01-4FE4-A847-6896D3A3C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6AA5-AED4-4695-B047-124ABFE1E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D895-AA27-48CF-9E02-38DCECE7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image" Target="../media/image147.png"/><Relationship Id="rId303" Type="http://schemas.openxmlformats.org/officeDocument/2006/relationships/image" Target="../media/image149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247" Type="http://schemas.openxmlformats.org/officeDocument/2006/relationships/customXml" Target="../ink/ink125.xml"/><Relationship Id="rId107" Type="http://schemas.openxmlformats.org/officeDocument/2006/relationships/customXml" Target="../ink/ink54.xml"/><Relationship Id="rId268" Type="http://schemas.openxmlformats.org/officeDocument/2006/relationships/image" Target="../media/image132.png"/><Relationship Id="rId289" Type="http://schemas.openxmlformats.org/officeDocument/2006/relationships/image" Target="../media/image14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314" Type="http://schemas.openxmlformats.org/officeDocument/2006/relationships/customXml" Target="../ink/ink159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8.png"/><Relationship Id="rId181" Type="http://schemas.openxmlformats.org/officeDocument/2006/relationships/customXml" Target="../ink/ink92.xml"/><Relationship Id="rId216" Type="http://schemas.openxmlformats.org/officeDocument/2006/relationships/image" Target="../media/image106.png"/><Relationship Id="rId237" Type="http://schemas.openxmlformats.org/officeDocument/2006/relationships/customXml" Target="../ink/ink120.xml"/><Relationship Id="rId258" Type="http://schemas.openxmlformats.org/officeDocument/2006/relationships/image" Target="../media/image127.png"/><Relationship Id="rId279" Type="http://schemas.openxmlformats.org/officeDocument/2006/relationships/customXml" Target="../ink/ink141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248" Type="http://schemas.openxmlformats.org/officeDocument/2006/relationships/image" Target="../media/image122.png"/><Relationship Id="rId269" Type="http://schemas.openxmlformats.org/officeDocument/2006/relationships/customXml" Target="../ink/ink13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280" Type="http://schemas.openxmlformats.org/officeDocument/2006/relationships/image" Target="../media/image138.png"/><Relationship Id="rId315" Type="http://schemas.openxmlformats.org/officeDocument/2006/relationships/image" Target="../media/image155.png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270" Type="http://schemas.openxmlformats.org/officeDocument/2006/relationships/image" Target="../media/image133.png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image" Target="../media/image128.png"/><Relationship Id="rId281" Type="http://schemas.openxmlformats.org/officeDocument/2006/relationships/customXml" Target="../ink/ink142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71" Type="http://schemas.openxmlformats.org/officeDocument/2006/relationships/customXml" Target="../ink/ink13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0" Type="http://schemas.openxmlformats.org/officeDocument/2006/relationships/image" Target="../media/image118.png"/><Relationship Id="rId245" Type="http://schemas.openxmlformats.org/officeDocument/2006/relationships/customXml" Target="../ink/ink124.xml"/><Relationship Id="rId261" Type="http://schemas.openxmlformats.org/officeDocument/2006/relationships/customXml" Target="../ink/ink132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2.png"/><Relationship Id="rId282" Type="http://schemas.openxmlformats.org/officeDocument/2006/relationships/image" Target="../media/image139.png"/><Relationship Id="rId312" Type="http://schemas.openxmlformats.org/officeDocument/2006/relationships/customXml" Target="../ink/ink158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189" Type="http://schemas.openxmlformats.org/officeDocument/2006/relationships/customXml" Target="../ink/ink96.xml"/><Relationship Id="rId219" Type="http://schemas.openxmlformats.org/officeDocument/2006/relationships/customXml" Target="../ink/ink111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0" Type="http://schemas.openxmlformats.org/officeDocument/2006/relationships/image" Target="../media/image113.png"/><Relationship Id="rId235" Type="http://schemas.openxmlformats.org/officeDocument/2006/relationships/customXml" Target="../ink/ink119.xml"/><Relationship Id="rId251" Type="http://schemas.openxmlformats.org/officeDocument/2006/relationships/customXml" Target="../ink/ink127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customXml" Target="../ink/ink151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272" Type="http://schemas.openxmlformats.org/officeDocument/2006/relationships/image" Target="../media/image134.png"/><Relationship Id="rId293" Type="http://schemas.openxmlformats.org/officeDocument/2006/relationships/image" Target="../media/image144.png"/><Relationship Id="rId302" Type="http://schemas.openxmlformats.org/officeDocument/2006/relationships/customXml" Target="../ink/ink153.xml"/><Relationship Id="rId307" Type="http://schemas.openxmlformats.org/officeDocument/2006/relationships/image" Target="../media/image1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5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0" Type="http://schemas.openxmlformats.org/officeDocument/2006/relationships/image" Target="../media/image108.png"/><Relationship Id="rId225" Type="http://schemas.openxmlformats.org/officeDocument/2006/relationships/customXml" Target="../ink/ink114.xml"/><Relationship Id="rId241" Type="http://schemas.openxmlformats.org/officeDocument/2006/relationships/customXml" Target="../ink/ink122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customXml" Target="../ink/ink14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262" Type="http://schemas.openxmlformats.org/officeDocument/2006/relationships/image" Target="../media/image129.png"/><Relationship Id="rId283" Type="http://schemas.openxmlformats.org/officeDocument/2006/relationships/customXml" Target="../ink/ink143.xml"/><Relationship Id="rId313" Type="http://schemas.openxmlformats.org/officeDocument/2006/relationships/image" Target="../media/image154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0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10" Type="http://schemas.openxmlformats.org/officeDocument/2006/relationships/image" Target="../media/image103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40.png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4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310" Type="http://schemas.openxmlformats.org/officeDocument/2006/relationships/customXml" Target="../ink/ink157.xml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275" Type="http://schemas.openxmlformats.org/officeDocument/2006/relationships/customXml" Target="../ink/ink139.xml"/><Relationship Id="rId296" Type="http://schemas.openxmlformats.org/officeDocument/2006/relationships/customXml" Target="../ink/ink150.xml"/><Relationship Id="rId300" Type="http://schemas.openxmlformats.org/officeDocument/2006/relationships/customXml" Target="../ink/ink152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image" Target="../media/image15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image" Target="../media/image146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7.png"/><Relationship Id="rId301" Type="http://schemas.openxmlformats.org/officeDocument/2006/relationships/image" Target="../media/image148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90.png"/><Relationship Id="rId299" Type="http://schemas.openxmlformats.org/officeDocument/2006/relationships/image" Target="../media/image12650.png"/><Relationship Id="rId21" Type="http://schemas.openxmlformats.org/officeDocument/2006/relationships/image" Target="../media/image11320.png"/><Relationship Id="rId42" Type="http://schemas.openxmlformats.org/officeDocument/2006/relationships/customXml" Target="../ink/ink1919.xml"/><Relationship Id="rId63" Type="http://schemas.openxmlformats.org/officeDocument/2006/relationships/image" Target="../media/image11530.png"/><Relationship Id="rId84" Type="http://schemas.openxmlformats.org/officeDocument/2006/relationships/customXml" Target="../ink/ink1940.xml"/><Relationship Id="rId138" Type="http://schemas.openxmlformats.org/officeDocument/2006/relationships/customXml" Target="../ink/ink1967.xml"/><Relationship Id="rId159" Type="http://schemas.openxmlformats.org/officeDocument/2006/relationships/image" Target="../media/image11990.png"/><Relationship Id="rId170" Type="http://schemas.openxmlformats.org/officeDocument/2006/relationships/customXml" Target="../ink/ink1983.xml"/><Relationship Id="rId191" Type="http://schemas.openxmlformats.org/officeDocument/2006/relationships/image" Target="../media/image12150.png"/><Relationship Id="rId205" Type="http://schemas.openxmlformats.org/officeDocument/2006/relationships/image" Target="../media/image12210.png"/><Relationship Id="rId226" Type="http://schemas.openxmlformats.org/officeDocument/2006/relationships/customXml" Target="../ink/ink2011.xml"/><Relationship Id="rId247" Type="http://schemas.openxmlformats.org/officeDocument/2006/relationships/image" Target="../media/image12410.png"/><Relationship Id="rId107" Type="http://schemas.openxmlformats.org/officeDocument/2006/relationships/image" Target="../media/image11740.png"/><Relationship Id="rId268" Type="http://schemas.openxmlformats.org/officeDocument/2006/relationships/customXml" Target="../ink/ink2032.xml"/><Relationship Id="rId289" Type="http://schemas.openxmlformats.org/officeDocument/2006/relationships/image" Target="../media/image12600.png"/><Relationship Id="rId11" Type="http://schemas.openxmlformats.org/officeDocument/2006/relationships/image" Target="../media/image11270.png"/><Relationship Id="rId32" Type="http://schemas.openxmlformats.org/officeDocument/2006/relationships/customXml" Target="../ink/ink1914.xml"/><Relationship Id="rId53" Type="http://schemas.openxmlformats.org/officeDocument/2006/relationships/image" Target="../media/image11480.png"/><Relationship Id="rId74" Type="http://schemas.openxmlformats.org/officeDocument/2006/relationships/customXml" Target="../ink/ink1935.xml"/><Relationship Id="rId128" Type="http://schemas.openxmlformats.org/officeDocument/2006/relationships/customXml" Target="../ink/ink1962.xml"/><Relationship Id="rId149" Type="http://schemas.openxmlformats.org/officeDocument/2006/relationships/image" Target="../media/image11940.png"/><Relationship Id="rId5" Type="http://schemas.openxmlformats.org/officeDocument/2006/relationships/image" Target="../media/image11240.png"/><Relationship Id="rId95" Type="http://schemas.openxmlformats.org/officeDocument/2006/relationships/image" Target="../media/image11680.png"/><Relationship Id="rId160" Type="http://schemas.openxmlformats.org/officeDocument/2006/relationships/customXml" Target="../ink/ink1978.xml"/><Relationship Id="rId181" Type="http://schemas.openxmlformats.org/officeDocument/2006/relationships/image" Target="../media/image12100.png"/><Relationship Id="rId216" Type="http://schemas.openxmlformats.org/officeDocument/2006/relationships/customXml" Target="../ink/ink2006.xml"/><Relationship Id="rId237" Type="http://schemas.openxmlformats.org/officeDocument/2006/relationships/image" Target="../media/image12360.png"/><Relationship Id="rId258" Type="http://schemas.openxmlformats.org/officeDocument/2006/relationships/customXml" Target="../ink/ink2027.xml"/><Relationship Id="rId279" Type="http://schemas.openxmlformats.org/officeDocument/2006/relationships/image" Target="../media/image12550.png"/><Relationship Id="rId22" Type="http://schemas.openxmlformats.org/officeDocument/2006/relationships/customXml" Target="../ink/ink1909.xml"/><Relationship Id="rId43" Type="http://schemas.openxmlformats.org/officeDocument/2006/relationships/image" Target="../media/image11430.png"/><Relationship Id="rId64" Type="http://schemas.openxmlformats.org/officeDocument/2006/relationships/customXml" Target="../ink/ink1930.xml"/><Relationship Id="rId118" Type="http://schemas.openxmlformats.org/officeDocument/2006/relationships/customXml" Target="../ink/ink1957.xml"/><Relationship Id="rId139" Type="http://schemas.openxmlformats.org/officeDocument/2006/relationships/image" Target="../media/image11890.png"/><Relationship Id="rId290" Type="http://schemas.openxmlformats.org/officeDocument/2006/relationships/customXml" Target="../ink/ink2043.xml"/><Relationship Id="rId85" Type="http://schemas.openxmlformats.org/officeDocument/2006/relationships/image" Target="../media/image11630.png"/><Relationship Id="rId150" Type="http://schemas.openxmlformats.org/officeDocument/2006/relationships/customXml" Target="../ink/ink1973.xml"/><Relationship Id="rId171" Type="http://schemas.openxmlformats.org/officeDocument/2006/relationships/image" Target="../media/image12050.png"/><Relationship Id="rId192" Type="http://schemas.openxmlformats.org/officeDocument/2006/relationships/customXml" Target="../ink/ink1994.xml"/><Relationship Id="rId206" Type="http://schemas.openxmlformats.org/officeDocument/2006/relationships/customXml" Target="../ink/ink2001.xml"/><Relationship Id="rId227" Type="http://schemas.openxmlformats.org/officeDocument/2006/relationships/image" Target="../media/image12310.png"/><Relationship Id="rId248" Type="http://schemas.openxmlformats.org/officeDocument/2006/relationships/customXml" Target="../ink/ink2022.xml"/><Relationship Id="rId269" Type="http://schemas.openxmlformats.org/officeDocument/2006/relationships/image" Target="../media/image12500.png"/><Relationship Id="rId12" Type="http://schemas.openxmlformats.org/officeDocument/2006/relationships/customXml" Target="../ink/ink1904.xml"/><Relationship Id="rId33" Type="http://schemas.openxmlformats.org/officeDocument/2006/relationships/image" Target="../media/image11380.png"/><Relationship Id="rId108" Type="http://schemas.openxmlformats.org/officeDocument/2006/relationships/customXml" Target="../ink/ink1952.xml"/><Relationship Id="rId129" Type="http://schemas.openxmlformats.org/officeDocument/2006/relationships/image" Target="../media/image11070.png"/><Relationship Id="rId280" Type="http://schemas.openxmlformats.org/officeDocument/2006/relationships/customXml" Target="../ink/ink2038.xml"/><Relationship Id="rId54" Type="http://schemas.openxmlformats.org/officeDocument/2006/relationships/customXml" Target="../ink/ink1925.xml"/><Relationship Id="rId75" Type="http://schemas.openxmlformats.org/officeDocument/2006/relationships/image" Target="../media/image11590.png"/><Relationship Id="rId96" Type="http://schemas.openxmlformats.org/officeDocument/2006/relationships/customXml" Target="../ink/ink1946.xml"/><Relationship Id="rId140" Type="http://schemas.openxmlformats.org/officeDocument/2006/relationships/customXml" Target="../ink/ink1968.xml"/><Relationship Id="rId161" Type="http://schemas.openxmlformats.org/officeDocument/2006/relationships/image" Target="../media/image12000.png"/><Relationship Id="rId182" Type="http://schemas.openxmlformats.org/officeDocument/2006/relationships/customXml" Target="../ink/ink1989.xml"/><Relationship Id="rId217" Type="http://schemas.openxmlformats.org/officeDocument/2006/relationships/image" Target="../media/image12260.png"/><Relationship Id="rId6" Type="http://schemas.openxmlformats.org/officeDocument/2006/relationships/customXml" Target="../ink/ink1901.xml"/><Relationship Id="rId238" Type="http://schemas.openxmlformats.org/officeDocument/2006/relationships/customXml" Target="../ink/ink2017.xml"/><Relationship Id="rId259" Type="http://schemas.openxmlformats.org/officeDocument/2006/relationships/image" Target="../media/image12460.png"/><Relationship Id="rId23" Type="http://schemas.openxmlformats.org/officeDocument/2006/relationships/image" Target="../media/image11330.png"/><Relationship Id="rId119" Type="http://schemas.openxmlformats.org/officeDocument/2006/relationships/image" Target="../media/image11800.png"/><Relationship Id="rId270" Type="http://schemas.openxmlformats.org/officeDocument/2006/relationships/customXml" Target="../ink/ink2033.xml"/><Relationship Id="rId291" Type="http://schemas.openxmlformats.org/officeDocument/2006/relationships/image" Target="../media/image12610.png"/><Relationship Id="rId44" Type="http://schemas.openxmlformats.org/officeDocument/2006/relationships/customXml" Target="../ink/ink1920.xml"/><Relationship Id="rId65" Type="http://schemas.openxmlformats.org/officeDocument/2006/relationships/image" Target="../media/image11540.png"/><Relationship Id="rId86" Type="http://schemas.openxmlformats.org/officeDocument/2006/relationships/customXml" Target="../ink/ink1941.xml"/><Relationship Id="rId130" Type="http://schemas.openxmlformats.org/officeDocument/2006/relationships/customXml" Target="../ink/ink1963.xml"/><Relationship Id="rId151" Type="http://schemas.openxmlformats.org/officeDocument/2006/relationships/image" Target="../media/image11950.png"/><Relationship Id="rId172" Type="http://schemas.openxmlformats.org/officeDocument/2006/relationships/customXml" Target="../ink/ink1984.xml"/><Relationship Id="rId193" Type="http://schemas.openxmlformats.org/officeDocument/2006/relationships/image" Target="../media/image12160.png"/><Relationship Id="rId207" Type="http://schemas.openxmlformats.org/officeDocument/2006/relationships/image" Target="../media/image12220.png"/><Relationship Id="rId228" Type="http://schemas.openxmlformats.org/officeDocument/2006/relationships/customXml" Target="../ink/ink2012.xml"/><Relationship Id="rId249" Type="http://schemas.openxmlformats.org/officeDocument/2006/relationships/image" Target="../media/image29.png"/><Relationship Id="rId13" Type="http://schemas.openxmlformats.org/officeDocument/2006/relationships/image" Target="../media/image11280.png"/><Relationship Id="rId109" Type="http://schemas.openxmlformats.org/officeDocument/2006/relationships/image" Target="../media/image11750.png"/><Relationship Id="rId260" Type="http://schemas.openxmlformats.org/officeDocument/2006/relationships/customXml" Target="../ink/ink2028.xml"/><Relationship Id="rId281" Type="http://schemas.openxmlformats.org/officeDocument/2006/relationships/image" Target="../media/image12560.png"/><Relationship Id="rId34" Type="http://schemas.openxmlformats.org/officeDocument/2006/relationships/customXml" Target="../ink/ink1915.xml"/><Relationship Id="rId55" Type="http://schemas.openxmlformats.org/officeDocument/2006/relationships/image" Target="../media/image11490.png"/><Relationship Id="rId76" Type="http://schemas.openxmlformats.org/officeDocument/2006/relationships/customXml" Target="../ink/ink1936.xml"/><Relationship Id="rId97" Type="http://schemas.openxmlformats.org/officeDocument/2006/relationships/image" Target="../media/image11690.png"/><Relationship Id="rId120" Type="http://schemas.openxmlformats.org/officeDocument/2006/relationships/customXml" Target="../ink/ink1958.xml"/><Relationship Id="rId141" Type="http://schemas.openxmlformats.org/officeDocument/2006/relationships/image" Target="../media/image11900.png"/><Relationship Id="rId7" Type="http://schemas.openxmlformats.org/officeDocument/2006/relationships/image" Target="../media/image11250.png"/><Relationship Id="rId162" Type="http://schemas.openxmlformats.org/officeDocument/2006/relationships/customXml" Target="../ink/ink1979.xml"/><Relationship Id="rId183" Type="http://schemas.openxmlformats.org/officeDocument/2006/relationships/image" Target="../media/image12110.png"/><Relationship Id="rId218" Type="http://schemas.openxmlformats.org/officeDocument/2006/relationships/customXml" Target="../ink/ink2007.xml"/><Relationship Id="rId239" Type="http://schemas.openxmlformats.org/officeDocument/2006/relationships/image" Target="../media/image12370.png"/><Relationship Id="rId2" Type="http://schemas.openxmlformats.org/officeDocument/2006/relationships/customXml" Target="../ink/ink1899.xml"/><Relationship Id="rId29" Type="http://schemas.openxmlformats.org/officeDocument/2006/relationships/image" Target="../media/image11360.png"/><Relationship Id="rId250" Type="http://schemas.openxmlformats.org/officeDocument/2006/relationships/customXml" Target="../ink/ink2023.xml"/><Relationship Id="rId255" Type="http://schemas.openxmlformats.org/officeDocument/2006/relationships/image" Target="../media/image12440.png"/><Relationship Id="rId271" Type="http://schemas.openxmlformats.org/officeDocument/2006/relationships/image" Target="../media/image12510.png"/><Relationship Id="rId276" Type="http://schemas.openxmlformats.org/officeDocument/2006/relationships/customXml" Target="../ink/ink2036.xml"/><Relationship Id="rId292" Type="http://schemas.openxmlformats.org/officeDocument/2006/relationships/customXml" Target="../ink/ink2044.xml"/><Relationship Id="rId297" Type="http://schemas.openxmlformats.org/officeDocument/2006/relationships/image" Target="../media/image12640.png"/><Relationship Id="rId24" Type="http://schemas.openxmlformats.org/officeDocument/2006/relationships/customXml" Target="../ink/ink1910.xml"/><Relationship Id="rId40" Type="http://schemas.openxmlformats.org/officeDocument/2006/relationships/customXml" Target="../ink/ink1918.xml"/><Relationship Id="rId45" Type="http://schemas.openxmlformats.org/officeDocument/2006/relationships/image" Target="../media/image11440.png"/><Relationship Id="rId66" Type="http://schemas.openxmlformats.org/officeDocument/2006/relationships/customXml" Target="../ink/ink1931.xml"/><Relationship Id="rId87" Type="http://schemas.openxmlformats.org/officeDocument/2006/relationships/image" Target="../media/image11640.png"/><Relationship Id="rId110" Type="http://schemas.openxmlformats.org/officeDocument/2006/relationships/customXml" Target="../ink/ink1953.xml"/><Relationship Id="rId115" Type="http://schemas.openxmlformats.org/officeDocument/2006/relationships/image" Target="../media/image11780.png"/><Relationship Id="rId131" Type="http://schemas.openxmlformats.org/officeDocument/2006/relationships/image" Target="../media/image11850.png"/><Relationship Id="rId136" Type="http://schemas.openxmlformats.org/officeDocument/2006/relationships/customXml" Target="../ink/ink1966.xml"/><Relationship Id="rId157" Type="http://schemas.openxmlformats.org/officeDocument/2006/relationships/image" Target="../media/image11980.png"/><Relationship Id="rId178" Type="http://schemas.openxmlformats.org/officeDocument/2006/relationships/customXml" Target="../ink/ink1987.xml"/><Relationship Id="rId301" Type="http://schemas.openxmlformats.org/officeDocument/2006/relationships/image" Target="../media/image12660.png"/><Relationship Id="rId61" Type="http://schemas.openxmlformats.org/officeDocument/2006/relationships/image" Target="../media/image11520.png"/><Relationship Id="rId82" Type="http://schemas.openxmlformats.org/officeDocument/2006/relationships/customXml" Target="../ink/ink1939.xml"/><Relationship Id="rId152" Type="http://schemas.openxmlformats.org/officeDocument/2006/relationships/customXml" Target="../ink/ink1974.xml"/><Relationship Id="rId173" Type="http://schemas.openxmlformats.org/officeDocument/2006/relationships/image" Target="../media/image12060.png"/><Relationship Id="rId194" Type="http://schemas.openxmlformats.org/officeDocument/2006/relationships/customXml" Target="../ink/ink1995.xml"/><Relationship Id="rId199" Type="http://schemas.openxmlformats.org/officeDocument/2006/relationships/image" Target="../media/image12180.png"/><Relationship Id="rId203" Type="http://schemas.openxmlformats.org/officeDocument/2006/relationships/image" Target="../media/image12200.png"/><Relationship Id="rId208" Type="http://schemas.openxmlformats.org/officeDocument/2006/relationships/customXml" Target="../ink/ink2002.xml"/><Relationship Id="rId229" Type="http://schemas.openxmlformats.org/officeDocument/2006/relationships/image" Target="../media/image12320.png"/><Relationship Id="rId19" Type="http://schemas.openxmlformats.org/officeDocument/2006/relationships/image" Target="../media/image11310.png"/><Relationship Id="rId224" Type="http://schemas.openxmlformats.org/officeDocument/2006/relationships/customXml" Target="../ink/ink2010.xml"/><Relationship Id="rId240" Type="http://schemas.openxmlformats.org/officeDocument/2006/relationships/customXml" Target="../ink/ink2018.xml"/><Relationship Id="rId245" Type="http://schemas.openxmlformats.org/officeDocument/2006/relationships/image" Target="../media/image12400.png"/><Relationship Id="rId261" Type="http://schemas.openxmlformats.org/officeDocument/2006/relationships/image" Target="../media/image126.png"/><Relationship Id="rId266" Type="http://schemas.openxmlformats.org/officeDocument/2006/relationships/customXml" Target="../ink/ink2031.xml"/><Relationship Id="rId287" Type="http://schemas.openxmlformats.org/officeDocument/2006/relationships/image" Target="../media/image12590.png"/><Relationship Id="rId14" Type="http://schemas.openxmlformats.org/officeDocument/2006/relationships/customXml" Target="../ink/ink1905.xml"/><Relationship Id="rId30" Type="http://schemas.openxmlformats.org/officeDocument/2006/relationships/customXml" Target="../ink/ink1913.xml"/><Relationship Id="rId35" Type="http://schemas.openxmlformats.org/officeDocument/2006/relationships/image" Target="../media/image11390.png"/><Relationship Id="rId56" Type="http://schemas.openxmlformats.org/officeDocument/2006/relationships/customXml" Target="../ink/ink1926.xml"/><Relationship Id="rId77" Type="http://schemas.openxmlformats.org/officeDocument/2006/relationships/image" Target="../media/image11600.png"/><Relationship Id="rId100" Type="http://schemas.openxmlformats.org/officeDocument/2006/relationships/customXml" Target="../ink/ink1948.xml"/><Relationship Id="rId105" Type="http://schemas.openxmlformats.org/officeDocument/2006/relationships/image" Target="../media/image11730.png"/><Relationship Id="rId126" Type="http://schemas.openxmlformats.org/officeDocument/2006/relationships/customXml" Target="../ink/ink1961.xml"/><Relationship Id="rId147" Type="http://schemas.openxmlformats.org/officeDocument/2006/relationships/image" Target="../media/image11930.png"/><Relationship Id="rId168" Type="http://schemas.openxmlformats.org/officeDocument/2006/relationships/customXml" Target="../ink/ink1982.xml"/><Relationship Id="rId282" Type="http://schemas.openxmlformats.org/officeDocument/2006/relationships/customXml" Target="../ink/ink2039.xml"/><Relationship Id="rId8" Type="http://schemas.openxmlformats.org/officeDocument/2006/relationships/customXml" Target="../ink/ink1902.xml"/><Relationship Id="rId51" Type="http://schemas.openxmlformats.org/officeDocument/2006/relationships/image" Target="../media/image11470.png"/><Relationship Id="rId72" Type="http://schemas.openxmlformats.org/officeDocument/2006/relationships/customXml" Target="../ink/ink1934.xml"/><Relationship Id="rId93" Type="http://schemas.openxmlformats.org/officeDocument/2006/relationships/image" Target="../media/image11670.png"/><Relationship Id="rId98" Type="http://schemas.openxmlformats.org/officeDocument/2006/relationships/customXml" Target="../ink/ink1947.xml"/><Relationship Id="rId121" Type="http://schemas.openxmlformats.org/officeDocument/2006/relationships/image" Target="../media/image11810.png"/><Relationship Id="rId142" Type="http://schemas.openxmlformats.org/officeDocument/2006/relationships/customXml" Target="../ink/ink1969.xml"/><Relationship Id="rId163" Type="http://schemas.openxmlformats.org/officeDocument/2006/relationships/image" Target="../media/image12010.png"/><Relationship Id="rId184" Type="http://schemas.openxmlformats.org/officeDocument/2006/relationships/customXml" Target="../ink/ink1990.xml"/><Relationship Id="rId189" Type="http://schemas.openxmlformats.org/officeDocument/2006/relationships/image" Target="../media/image12140.png"/><Relationship Id="rId219" Type="http://schemas.openxmlformats.org/officeDocument/2006/relationships/image" Target="../media/image12270.png"/><Relationship Id="rId3" Type="http://schemas.openxmlformats.org/officeDocument/2006/relationships/image" Target="../media/image11230.png"/><Relationship Id="rId214" Type="http://schemas.openxmlformats.org/officeDocument/2006/relationships/customXml" Target="../ink/ink2005.xml"/><Relationship Id="rId230" Type="http://schemas.openxmlformats.org/officeDocument/2006/relationships/customXml" Target="../ink/ink2013.xml"/><Relationship Id="rId235" Type="http://schemas.openxmlformats.org/officeDocument/2006/relationships/image" Target="../media/image12350.png"/><Relationship Id="rId251" Type="http://schemas.openxmlformats.org/officeDocument/2006/relationships/image" Target="../media/image12420.png"/><Relationship Id="rId256" Type="http://schemas.openxmlformats.org/officeDocument/2006/relationships/customXml" Target="../ink/ink2026.xml"/><Relationship Id="rId277" Type="http://schemas.openxmlformats.org/officeDocument/2006/relationships/image" Target="../media/image12540.png"/><Relationship Id="rId298" Type="http://schemas.openxmlformats.org/officeDocument/2006/relationships/customXml" Target="../ink/ink2047.xml"/><Relationship Id="rId25" Type="http://schemas.openxmlformats.org/officeDocument/2006/relationships/image" Target="../media/image11340.png"/><Relationship Id="rId46" Type="http://schemas.openxmlformats.org/officeDocument/2006/relationships/customXml" Target="../ink/ink1921.xml"/><Relationship Id="rId67" Type="http://schemas.openxmlformats.org/officeDocument/2006/relationships/image" Target="../media/image11550.png"/><Relationship Id="rId116" Type="http://schemas.openxmlformats.org/officeDocument/2006/relationships/customXml" Target="../ink/ink1956.xml"/><Relationship Id="rId137" Type="http://schemas.openxmlformats.org/officeDocument/2006/relationships/image" Target="../media/image11880.png"/><Relationship Id="rId158" Type="http://schemas.openxmlformats.org/officeDocument/2006/relationships/customXml" Target="../ink/ink1977.xml"/><Relationship Id="rId272" Type="http://schemas.openxmlformats.org/officeDocument/2006/relationships/customXml" Target="../ink/ink2034.xml"/><Relationship Id="rId293" Type="http://schemas.openxmlformats.org/officeDocument/2006/relationships/image" Target="../media/image12620.png"/><Relationship Id="rId20" Type="http://schemas.openxmlformats.org/officeDocument/2006/relationships/customXml" Target="../ink/ink1908.xml"/><Relationship Id="rId41" Type="http://schemas.openxmlformats.org/officeDocument/2006/relationships/image" Target="../media/image11420.png"/><Relationship Id="rId62" Type="http://schemas.openxmlformats.org/officeDocument/2006/relationships/customXml" Target="../ink/ink1929.xml"/><Relationship Id="rId83" Type="http://schemas.openxmlformats.org/officeDocument/2006/relationships/image" Target="../media/image11620.png"/><Relationship Id="rId88" Type="http://schemas.openxmlformats.org/officeDocument/2006/relationships/customXml" Target="../ink/ink1942.xml"/><Relationship Id="rId111" Type="http://schemas.openxmlformats.org/officeDocument/2006/relationships/image" Target="../media/image11760.png"/><Relationship Id="rId132" Type="http://schemas.openxmlformats.org/officeDocument/2006/relationships/customXml" Target="../ink/ink1964.xml"/><Relationship Id="rId153" Type="http://schemas.openxmlformats.org/officeDocument/2006/relationships/image" Target="../media/image11960.png"/><Relationship Id="rId174" Type="http://schemas.openxmlformats.org/officeDocument/2006/relationships/customXml" Target="../ink/ink1985.xml"/><Relationship Id="rId179" Type="http://schemas.openxmlformats.org/officeDocument/2006/relationships/image" Target="../media/image12090.png"/><Relationship Id="rId195" Type="http://schemas.openxmlformats.org/officeDocument/2006/relationships/image" Target="../media/image740.png"/><Relationship Id="rId209" Type="http://schemas.openxmlformats.org/officeDocument/2006/relationships/image" Target="../media/image335.png"/><Relationship Id="rId190" Type="http://schemas.openxmlformats.org/officeDocument/2006/relationships/customXml" Target="../ink/ink1993.xml"/><Relationship Id="rId204" Type="http://schemas.openxmlformats.org/officeDocument/2006/relationships/customXml" Target="../ink/ink2000.xml"/><Relationship Id="rId220" Type="http://schemas.openxmlformats.org/officeDocument/2006/relationships/customXml" Target="../ink/ink2008.xml"/><Relationship Id="rId225" Type="http://schemas.openxmlformats.org/officeDocument/2006/relationships/image" Target="../media/image12300.png"/><Relationship Id="rId241" Type="http://schemas.openxmlformats.org/officeDocument/2006/relationships/image" Target="../media/image12380.png"/><Relationship Id="rId246" Type="http://schemas.openxmlformats.org/officeDocument/2006/relationships/customXml" Target="../ink/ink2021.xml"/><Relationship Id="rId267" Type="http://schemas.openxmlformats.org/officeDocument/2006/relationships/image" Target="../media/image12490.png"/><Relationship Id="rId288" Type="http://schemas.openxmlformats.org/officeDocument/2006/relationships/customXml" Target="../ink/ink2042.xml"/><Relationship Id="rId15" Type="http://schemas.openxmlformats.org/officeDocument/2006/relationships/image" Target="../media/image11290.png"/><Relationship Id="rId36" Type="http://schemas.openxmlformats.org/officeDocument/2006/relationships/customXml" Target="../ink/ink1916.xml"/><Relationship Id="rId57" Type="http://schemas.openxmlformats.org/officeDocument/2006/relationships/image" Target="../media/image11500.png"/><Relationship Id="rId106" Type="http://schemas.openxmlformats.org/officeDocument/2006/relationships/customXml" Target="../ink/ink1951.xml"/><Relationship Id="rId127" Type="http://schemas.openxmlformats.org/officeDocument/2006/relationships/image" Target="../media/image11840.png"/><Relationship Id="rId262" Type="http://schemas.openxmlformats.org/officeDocument/2006/relationships/customXml" Target="../ink/ink2029.xml"/><Relationship Id="rId283" Type="http://schemas.openxmlformats.org/officeDocument/2006/relationships/image" Target="../media/image12570.png"/><Relationship Id="rId10" Type="http://schemas.openxmlformats.org/officeDocument/2006/relationships/customXml" Target="../ink/ink1903.xml"/><Relationship Id="rId31" Type="http://schemas.openxmlformats.org/officeDocument/2006/relationships/image" Target="../media/image11370.png"/><Relationship Id="rId52" Type="http://schemas.openxmlformats.org/officeDocument/2006/relationships/customXml" Target="../ink/ink1924.xml"/><Relationship Id="rId73" Type="http://schemas.openxmlformats.org/officeDocument/2006/relationships/image" Target="../media/image11580.png"/><Relationship Id="rId78" Type="http://schemas.openxmlformats.org/officeDocument/2006/relationships/customXml" Target="../ink/ink1937.xml"/><Relationship Id="rId94" Type="http://schemas.openxmlformats.org/officeDocument/2006/relationships/customXml" Target="../ink/ink1945.xml"/><Relationship Id="rId99" Type="http://schemas.openxmlformats.org/officeDocument/2006/relationships/image" Target="../media/image11700.png"/><Relationship Id="rId101" Type="http://schemas.openxmlformats.org/officeDocument/2006/relationships/image" Target="../media/image11710.png"/><Relationship Id="rId122" Type="http://schemas.openxmlformats.org/officeDocument/2006/relationships/customXml" Target="../ink/ink1959.xml"/><Relationship Id="rId143" Type="http://schemas.openxmlformats.org/officeDocument/2006/relationships/image" Target="../media/image11910.png"/><Relationship Id="rId148" Type="http://schemas.openxmlformats.org/officeDocument/2006/relationships/customXml" Target="../ink/ink1972.xml"/><Relationship Id="rId164" Type="http://schemas.openxmlformats.org/officeDocument/2006/relationships/customXml" Target="../ink/ink1980.xml"/><Relationship Id="rId169" Type="http://schemas.openxmlformats.org/officeDocument/2006/relationships/image" Target="../media/image12040.png"/><Relationship Id="rId185" Type="http://schemas.openxmlformats.org/officeDocument/2006/relationships/image" Target="../media/image12120.png"/><Relationship Id="rId4" Type="http://schemas.openxmlformats.org/officeDocument/2006/relationships/customXml" Target="../ink/ink1900.xml"/><Relationship Id="rId9" Type="http://schemas.openxmlformats.org/officeDocument/2006/relationships/image" Target="../media/image11260.png"/><Relationship Id="rId180" Type="http://schemas.openxmlformats.org/officeDocument/2006/relationships/customXml" Target="../ink/ink1988.xml"/><Relationship Id="rId210" Type="http://schemas.openxmlformats.org/officeDocument/2006/relationships/customXml" Target="../ink/ink2003.xml"/><Relationship Id="rId215" Type="http://schemas.openxmlformats.org/officeDocument/2006/relationships/image" Target="../media/image12250.png"/><Relationship Id="rId236" Type="http://schemas.openxmlformats.org/officeDocument/2006/relationships/customXml" Target="../ink/ink2016.xml"/><Relationship Id="rId257" Type="http://schemas.openxmlformats.org/officeDocument/2006/relationships/image" Target="../media/image12450.png"/><Relationship Id="rId278" Type="http://schemas.openxmlformats.org/officeDocument/2006/relationships/customXml" Target="../ink/ink2037.xml"/><Relationship Id="rId26" Type="http://schemas.openxmlformats.org/officeDocument/2006/relationships/customXml" Target="../ink/ink1911.xml"/><Relationship Id="rId231" Type="http://schemas.openxmlformats.org/officeDocument/2006/relationships/image" Target="../media/image12330.png"/><Relationship Id="rId252" Type="http://schemas.openxmlformats.org/officeDocument/2006/relationships/customXml" Target="../ink/ink2024.xml"/><Relationship Id="rId273" Type="http://schemas.openxmlformats.org/officeDocument/2006/relationships/image" Target="../media/image12520.png"/><Relationship Id="rId294" Type="http://schemas.openxmlformats.org/officeDocument/2006/relationships/customXml" Target="../ink/ink2045.xml"/><Relationship Id="rId47" Type="http://schemas.openxmlformats.org/officeDocument/2006/relationships/image" Target="../media/image11450.png"/><Relationship Id="rId68" Type="http://schemas.openxmlformats.org/officeDocument/2006/relationships/customXml" Target="../ink/ink1932.xml"/><Relationship Id="rId89" Type="http://schemas.openxmlformats.org/officeDocument/2006/relationships/image" Target="../media/image11650.png"/><Relationship Id="rId112" Type="http://schemas.openxmlformats.org/officeDocument/2006/relationships/customXml" Target="../ink/ink1954.xml"/><Relationship Id="rId133" Type="http://schemas.openxmlformats.org/officeDocument/2006/relationships/image" Target="../media/image11860.png"/><Relationship Id="rId154" Type="http://schemas.openxmlformats.org/officeDocument/2006/relationships/customXml" Target="../ink/ink1975.xml"/><Relationship Id="rId175" Type="http://schemas.openxmlformats.org/officeDocument/2006/relationships/image" Target="../media/image12070.png"/><Relationship Id="rId196" Type="http://schemas.openxmlformats.org/officeDocument/2006/relationships/customXml" Target="../ink/ink1996.xml"/><Relationship Id="rId200" Type="http://schemas.openxmlformats.org/officeDocument/2006/relationships/customXml" Target="../ink/ink1998.xml"/><Relationship Id="rId16" Type="http://schemas.openxmlformats.org/officeDocument/2006/relationships/customXml" Target="../ink/ink1906.xml"/><Relationship Id="rId221" Type="http://schemas.openxmlformats.org/officeDocument/2006/relationships/image" Target="../media/image12280.png"/><Relationship Id="rId242" Type="http://schemas.openxmlformats.org/officeDocument/2006/relationships/customXml" Target="../ink/ink2019.xml"/><Relationship Id="rId263" Type="http://schemas.openxmlformats.org/officeDocument/2006/relationships/image" Target="../media/image12470.png"/><Relationship Id="rId284" Type="http://schemas.openxmlformats.org/officeDocument/2006/relationships/customXml" Target="../ink/ink2040.xml"/><Relationship Id="rId37" Type="http://schemas.openxmlformats.org/officeDocument/2006/relationships/image" Target="../media/image11400.png"/><Relationship Id="rId58" Type="http://schemas.openxmlformats.org/officeDocument/2006/relationships/customXml" Target="../ink/ink1927.xml"/><Relationship Id="rId79" Type="http://schemas.openxmlformats.org/officeDocument/2006/relationships/image" Target="../media/image11610.png"/><Relationship Id="rId102" Type="http://schemas.openxmlformats.org/officeDocument/2006/relationships/customXml" Target="../ink/ink1949.xml"/><Relationship Id="rId123" Type="http://schemas.openxmlformats.org/officeDocument/2006/relationships/image" Target="../media/image11820.png"/><Relationship Id="rId144" Type="http://schemas.openxmlformats.org/officeDocument/2006/relationships/customXml" Target="../ink/ink1970.xml"/><Relationship Id="rId90" Type="http://schemas.openxmlformats.org/officeDocument/2006/relationships/customXml" Target="../ink/ink1943.xml"/><Relationship Id="rId165" Type="http://schemas.openxmlformats.org/officeDocument/2006/relationships/image" Target="../media/image12020.png"/><Relationship Id="rId186" Type="http://schemas.openxmlformats.org/officeDocument/2006/relationships/customXml" Target="../ink/ink1991.xml"/><Relationship Id="rId211" Type="http://schemas.openxmlformats.org/officeDocument/2006/relationships/image" Target="../media/image12230.png"/><Relationship Id="rId232" Type="http://schemas.openxmlformats.org/officeDocument/2006/relationships/customXml" Target="../ink/ink2014.xml"/><Relationship Id="rId253" Type="http://schemas.openxmlformats.org/officeDocument/2006/relationships/image" Target="../media/image12430.png"/><Relationship Id="rId274" Type="http://schemas.openxmlformats.org/officeDocument/2006/relationships/customXml" Target="../ink/ink2035.xml"/><Relationship Id="rId295" Type="http://schemas.openxmlformats.org/officeDocument/2006/relationships/image" Target="../media/image12630.png"/><Relationship Id="rId27" Type="http://schemas.openxmlformats.org/officeDocument/2006/relationships/image" Target="../media/image11350.png"/><Relationship Id="rId48" Type="http://schemas.openxmlformats.org/officeDocument/2006/relationships/customXml" Target="../ink/ink1922.xml"/><Relationship Id="rId69" Type="http://schemas.openxmlformats.org/officeDocument/2006/relationships/image" Target="../media/image11560.png"/><Relationship Id="rId113" Type="http://schemas.openxmlformats.org/officeDocument/2006/relationships/image" Target="../media/image11770.png"/><Relationship Id="rId134" Type="http://schemas.openxmlformats.org/officeDocument/2006/relationships/customXml" Target="../ink/ink1965.xml"/><Relationship Id="rId80" Type="http://schemas.openxmlformats.org/officeDocument/2006/relationships/customXml" Target="../ink/ink1938.xml"/><Relationship Id="rId155" Type="http://schemas.openxmlformats.org/officeDocument/2006/relationships/image" Target="../media/image11970.png"/><Relationship Id="rId176" Type="http://schemas.openxmlformats.org/officeDocument/2006/relationships/customXml" Target="../ink/ink1986.xml"/><Relationship Id="rId197" Type="http://schemas.openxmlformats.org/officeDocument/2006/relationships/image" Target="../media/image12170.png"/><Relationship Id="rId201" Type="http://schemas.openxmlformats.org/officeDocument/2006/relationships/image" Target="../media/image12190.png"/><Relationship Id="rId222" Type="http://schemas.openxmlformats.org/officeDocument/2006/relationships/customXml" Target="../ink/ink2009.xml"/><Relationship Id="rId243" Type="http://schemas.openxmlformats.org/officeDocument/2006/relationships/image" Target="../media/image12390.png"/><Relationship Id="rId264" Type="http://schemas.openxmlformats.org/officeDocument/2006/relationships/customXml" Target="../ink/ink2030.xml"/><Relationship Id="rId285" Type="http://schemas.openxmlformats.org/officeDocument/2006/relationships/image" Target="../media/image12580.png"/><Relationship Id="rId17" Type="http://schemas.openxmlformats.org/officeDocument/2006/relationships/image" Target="../media/image11300.png"/><Relationship Id="rId38" Type="http://schemas.openxmlformats.org/officeDocument/2006/relationships/customXml" Target="../ink/ink1917.xml"/><Relationship Id="rId59" Type="http://schemas.openxmlformats.org/officeDocument/2006/relationships/image" Target="../media/image11510.png"/><Relationship Id="rId103" Type="http://schemas.openxmlformats.org/officeDocument/2006/relationships/image" Target="../media/image11720.png"/><Relationship Id="rId124" Type="http://schemas.openxmlformats.org/officeDocument/2006/relationships/customXml" Target="../ink/ink1960.xml"/><Relationship Id="rId70" Type="http://schemas.openxmlformats.org/officeDocument/2006/relationships/customXml" Target="../ink/ink1933.xml"/><Relationship Id="rId91" Type="http://schemas.openxmlformats.org/officeDocument/2006/relationships/image" Target="../media/image11660.png"/><Relationship Id="rId145" Type="http://schemas.openxmlformats.org/officeDocument/2006/relationships/image" Target="../media/image11920.png"/><Relationship Id="rId166" Type="http://schemas.openxmlformats.org/officeDocument/2006/relationships/customXml" Target="../ink/ink1981.xml"/><Relationship Id="rId187" Type="http://schemas.openxmlformats.org/officeDocument/2006/relationships/image" Target="../media/image121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04.xml"/><Relationship Id="rId233" Type="http://schemas.openxmlformats.org/officeDocument/2006/relationships/image" Target="../media/image12340.png"/><Relationship Id="rId254" Type="http://schemas.openxmlformats.org/officeDocument/2006/relationships/customXml" Target="../ink/ink2025.xml"/><Relationship Id="rId28" Type="http://schemas.openxmlformats.org/officeDocument/2006/relationships/customXml" Target="../ink/ink1912.xml"/><Relationship Id="rId49" Type="http://schemas.openxmlformats.org/officeDocument/2006/relationships/image" Target="../media/image11460.png"/><Relationship Id="rId114" Type="http://schemas.openxmlformats.org/officeDocument/2006/relationships/customXml" Target="../ink/ink1955.xml"/><Relationship Id="rId275" Type="http://schemas.openxmlformats.org/officeDocument/2006/relationships/image" Target="../media/image12530.png"/><Relationship Id="rId296" Type="http://schemas.openxmlformats.org/officeDocument/2006/relationships/customXml" Target="../ink/ink2046.xml"/><Relationship Id="rId300" Type="http://schemas.openxmlformats.org/officeDocument/2006/relationships/customXml" Target="../ink/ink2048.xml"/><Relationship Id="rId60" Type="http://schemas.openxmlformats.org/officeDocument/2006/relationships/customXml" Target="../ink/ink1928.xml"/><Relationship Id="rId81" Type="http://schemas.openxmlformats.org/officeDocument/2006/relationships/image" Target="../media/image259.png"/><Relationship Id="rId135" Type="http://schemas.openxmlformats.org/officeDocument/2006/relationships/image" Target="../media/image11870.png"/><Relationship Id="rId156" Type="http://schemas.openxmlformats.org/officeDocument/2006/relationships/customXml" Target="../ink/ink1976.xml"/><Relationship Id="rId177" Type="http://schemas.openxmlformats.org/officeDocument/2006/relationships/image" Target="../media/image12080.png"/><Relationship Id="rId198" Type="http://schemas.openxmlformats.org/officeDocument/2006/relationships/customXml" Target="../ink/ink1997.xml"/><Relationship Id="rId202" Type="http://schemas.openxmlformats.org/officeDocument/2006/relationships/customXml" Target="../ink/ink1999.xml"/><Relationship Id="rId223" Type="http://schemas.openxmlformats.org/officeDocument/2006/relationships/image" Target="../media/image12290.png"/><Relationship Id="rId244" Type="http://schemas.openxmlformats.org/officeDocument/2006/relationships/customXml" Target="../ink/ink2020.xml"/><Relationship Id="rId18" Type="http://schemas.openxmlformats.org/officeDocument/2006/relationships/customXml" Target="../ink/ink1907.xml"/><Relationship Id="rId39" Type="http://schemas.openxmlformats.org/officeDocument/2006/relationships/image" Target="../media/image11410.png"/><Relationship Id="rId265" Type="http://schemas.openxmlformats.org/officeDocument/2006/relationships/image" Target="../media/image12480.png"/><Relationship Id="rId286" Type="http://schemas.openxmlformats.org/officeDocument/2006/relationships/customXml" Target="../ink/ink2041.xml"/><Relationship Id="rId50" Type="http://schemas.openxmlformats.org/officeDocument/2006/relationships/customXml" Target="../ink/ink1923.xml"/><Relationship Id="rId104" Type="http://schemas.openxmlformats.org/officeDocument/2006/relationships/customXml" Target="../ink/ink1950.xml"/><Relationship Id="rId125" Type="http://schemas.openxmlformats.org/officeDocument/2006/relationships/image" Target="../media/image11830.png"/><Relationship Id="rId146" Type="http://schemas.openxmlformats.org/officeDocument/2006/relationships/customXml" Target="../ink/ink1971.xml"/><Relationship Id="rId167" Type="http://schemas.openxmlformats.org/officeDocument/2006/relationships/image" Target="../media/image12030.png"/><Relationship Id="rId188" Type="http://schemas.openxmlformats.org/officeDocument/2006/relationships/customXml" Target="../ink/ink1992.xml"/><Relationship Id="rId71" Type="http://schemas.openxmlformats.org/officeDocument/2006/relationships/image" Target="../media/image11570.png"/><Relationship Id="rId92" Type="http://schemas.openxmlformats.org/officeDocument/2006/relationships/customXml" Target="../ink/ink1944.xml"/><Relationship Id="rId213" Type="http://schemas.openxmlformats.org/officeDocument/2006/relationships/image" Target="../media/image12240.png"/><Relationship Id="rId234" Type="http://schemas.openxmlformats.org/officeDocument/2006/relationships/customXml" Target="../ink/ink201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07.xml"/><Relationship Id="rId21" Type="http://schemas.openxmlformats.org/officeDocument/2006/relationships/image" Target="../media/image12760.png"/><Relationship Id="rId42" Type="http://schemas.openxmlformats.org/officeDocument/2006/relationships/customXml" Target="../ink/ink2069.xml"/><Relationship Id="rId63" Type="http://schemas.openxmlformats.org/officeDocument/2006/relationships/image" Target="../media/image12950.png"/><Relationship Id="rId84" Type="http://schemas.openxmlformats.org/officeDocument/2006/relationships/customXml" Target="../ink/ink2090.xml"/><Relationship Id="rId138" Type="http://schemas.openxmlformats.org/officeDocument/2006/relationships/image" Target="../media/image13310.png"/><Relationship Id="rId159" Type="http://schemas.openxmlformats.org/officeDocument/2006/relationships/customXml" Target="../ink/ink2128.xml"/><Relationship Id="rId170" Type="http://schemas.openxmlformats.org/officeDocument/2006/relationships/image" Target="../media/image13470.png"/><Relationship Id="rId191" Type="http://schemas.openxmlformats.org/officeDocument/2006/relationships/image" Target="../media/image13560.png"/><Relationship Id="rId205" Type="http://schemas.openxmlformats.org/officeDocument/2006/relationships/image" Target="../media/image13630.png"/><Relationship Id="rId226" Type="http://schemas.openxmlformats.org/officeDocument/2006/relationships/customXml" Target="../ink/ink2162.xml"/><Relationship Id="rId247" Type="http://schemas.openxmlformats.org/officeDocument/2006/relationships/image" Target="../media/image13840.png"/><Relationship Id="rId107" Type="http://schemas.openxmlformats.org/officeDocument/2006/relationships/image" Target="../media/image13160.png"/><Relationship Id="rId268" Type="http://schemas.openxmlformats.org/officeDocument/2006/relationships/customXml" Target="../ink/ink2183.xml"/><Relationship Id="rId11" Type="http://schemas.openxmlformats.org/officeDocument/2006/relationships/image" Target="../media/image12710.png"/><Relationship Id="rId32" Type="http://schemas.openxmlformats.org/officeDocument/2006/relationships/customXml" Target="../ink/ink2064.xml"/><Relationship Id="rId53" Type="http://schemas.openxmlformats.org/officeDocument/2006/relationships/image" Target="../media/image12910.png"/><Relationship Id="rId74" Type="http://schemas.openxmlformats.org/officeDocument/2006/relationships/customXml" Target="../ink/ink2085.xml"/><Relationship Id="rId128" Type="http://schemas.openxmlformats.org/officeDocument/2006/relationships/image" Target="../media/image13260.png"/><Relationship Id="rId149" Type="http://schemas.openxmlformats.org/officeDocument/2006/relationships/customXml" Target="../ink/ink2123.xml"/><Relationship Id="rId5" Type="http://schemas.openxmlformats.org/officeDocument/2006/relationships/image" Target="../media/image12680.png"/><Relationship Id="rId95" Type="http://schemas.openxmlformats.org/officeDocument/2006/relationships/image" Target="../media/image13100.png"/><Relationship Id="rId160" Type="http://schemas.openxmlformats.org/officeDocument/2006/relationships/image" Target="../media/image13420.png"/><Relationship Id="rId181" Type="http://schemas.openxmlformats.org/officeDocument/2006/relationships/image" Target="../media/image129.png"/><Relationship Id="rId216" Type="http://schemas.openxmlformats.org/officeDocument/2006/relationships/customXml" Target="../ink/ink2157.xml"/><Relationship Id="rId237" Type="http://schemas.openxmlformats.org/officeDocument/2006/relationships/image" Target="../media/image13790.png"/><Relationship Id="rId258" Type="http://schemas.openxmlformats.org/officeDocument/2006/relationships/customXml" Target="../ink/ink2178.xml"/><Relationship Id="rId279" Type="http://schemas.openxmlformats.org/officeDocument/2006/relationships/image" Target="../media/image14000.png"/><Relationship Id="rId22" Type="http://schemas.openxmlformats.org/officeDocument/2006/relationships/customXml" Target="../ink/ink2059.xml"/><Relationship Id="rId43" Type="http://schemas.openxmlformats.org/officeDocument/2006/relationships/image" Target="../media/image12860.png"/><Relationship Id="rId64" Type="http://schemas.openxmlformats.org/officeDocument/2006/relationships/customXml" Target="../ink/ink2080.xml"/><Relationship Id="rId118" Type="http://schemas.openxmlformats.org/officeDocument/2006/relationships/image" Target="../media/image13210.png"/><Relationship Id="rId139" Type="http://schemas.openxmlformats.org/officeDocument/2006/relationships/customXml" Target="../ink/ink2118.xml"/><Relationship Id="rId85" Type="http://schemas.openxmlformats.org/officeDocument/2006/relationships/image" Target="../media/image13050.png"/><Relationship Id="rId150" Type="http://schemas.openxmlformats.org/officeDocument/2006/relationships/image" Target="../media/image13370.png"/><Relationship Id="rId171" Type="http://schemas.openxmlformats.org/officeDocument/2006/relationships/customXml" Target="../ink/ink2134.xml"/><Relationship Id="rId192" Type="http://schemas.openxmlformats.org/officeDocument/2006/relationships/customXml" Target="../ink/ink2145.xml"/><Relationship Id="rId206" Type="http://schemas.openxmlformats.org/officeDocument/2006/relationships/customXml" Target="../ink/ink2152.xml"/><Relationship Id="rId227" Type="http://schemas.openxmlformats.org/officeDocument/2006/relationships/image" Target="../media/image13740.png"/><Relationship Id="rId248" Type="http://schemas.openxmlformats.org/officeDocument/2006/relationships/customXml" Target="../ink/ink2173.xml"/><Relationship Id="rId269" Type="http://schemas.openxmlformats.org/officeDocument/2006/relationships/image" Target="../media/image13950.png"/><Relationship Id="rId12" Type="http://schemas.openxmlformats.org/officeDocument/2006/relationships/customXml" Target="../ink/ink2054.xml"/><Relationship Id="rId33" Type="http://schemas.openxmlformats.org/officeDocument/2006/relationships/image" Target="../media/image12820.png"/><Relationship Id="rId108" Type="http://schemas.openxmlformats.org/officeDocument/2006/relationships/customXml" Target="../ink/ink2102.xml"/><Relationship Id="rId129" Type="http://schemas.openxmlformats.org/officeDocument/2006/relationships/customXml" Target="../ink/ink2113.xml"/><Relationship Id="rId280" Type="http://schemas.openxmlformats.org/officeDocument/2006/relationships/customXml" Target="../ink/ink2189.xml"/><Relationship Id="rId54" Type="http://schemas.openxmlformats.org/officeDocument/2006/relationships/customXml" Target="../ink/ink2075.xml"/><Relationship Id="rId75" Type="http://schemas.openxmlformats.org/officeDocument/2006/relationships/image" Target="../media/image13000.png"/><Relationship Id="rId96" Type="http://schemas.openxmlformats.org/officeDocument/2006/relationships/customXml" Target="../ink/ink2096.xml"/><Relationship Id="rId140" Type="http://schemas.openxmlformats.org/officeDocument/2006/relationships/image" Target="../media/image13320.png"/><Relationship Id="rId161" Type="http://schemas.openxmlformats.org/officeDocument/2006/relationships/customXml" Target="../ink/ink2129.xml"/><Relationship Id="rId182" Type="http://schemas.openxmlformats.org/officeDocument/2006/relationships/customXml" Target="../ink/ink2140.xml"/><Relationship Id="rId217" Type="http://schemas.openxmlformats.org/officeDocument/2006/relationships/image" Target="../media/image13690.png"/><Relationship Id="rId6" Type="http://schemas.openxmlformats.org/officeDocument/2006/relationships/customXml" Target="../ink/ink2051.xml"/><Relationship Id="rId238" Type="http://schemas.openxmlformats.org/officeDocument/2006/relationships/customXml" Target="../ink/ink2168.xml"/><Relationship Id="rId259" Type="http://schemas.openxmlformats.org/officeDocument/2006/relationships/image" Target="../media/image13900.png"/><Relationship Id="rId23" Type="http://schemas.openxmlformats.org/officeDocument/2006/relationships/image" Target="../media/image12770.png"/><Relationship Id="rId119" Type="http://schemas.openxmlformats.org/officeDocument/2006/relationships/customXml" Target="../ink/ink2108.xml"/><Relationship Id="rId270" Type="http://schemas.openxmlformats.org/officeDocument/2006/relationships/customXml" Target="../ink/ink2184.xml"/><Relationship Id="rId44" Type="http://schemas.openxmlformats.org/officeDocument/2006/relationships/customXml" Target="../ink/ink2070.xml"/><Relationship Id="rId65" Type="http://schemas.openxmlformats.org/officeDocument/2006/relationships/image" Target="../media/image12960.png"/><Relationship Id="rId86" Type="http://schemas.openxmlformats.org/officeDocument/2006/relationships/customXml" Target="../ink/ink2091.xml"/><Relationship Id="rId130" Type="http://schemas.openxmlformats.org/officeDocument/2006/relationships/image" Target="../media/image13270.png"/><Relationship Id="rId151" Type="http://schemas.openxmlformats.org/officeDocument/2006/relationships/customXml" Target="../ink/ink2124.xml"/><Relationship Id="rId172" Type="http://schemas.openxmlformats.org/officeDocument/2006/relationships/image" Target="../media/image13480.png"/><Relationship Id="rId193" Type="http://schemas.openxmlformats.org/officeDocument/2006/relationships/image" Target="../media/image13570.png"/><Relationship Id="rId202" Type="http://schemas.openxmlformats.org/officeDocument/2006/relationships/customXml" Target="../ink/ink2150.xml"/><Relationship Id="rId207" Type="http://schemas.openxmlformats.org/officeDocument/2006/relationships/image" Target="../media/image13640.png"/><Relationship Id="rId223" Type="http://schemas.openxmlformats.org/officeDocument/2006/relationships/image" Target="../media/image13720.png"/><Relationship Id="rId228" Type="http://schemas.openxmlformats.org/officeDocument/2006/relationships/customXml" Target="../ink/ink2163.xml"/><Relationship Id="rId244" Type="http://schemas.openxmlformats.org/officeDocument/2006/relationships/customXml" Target="../ink/ink2171.xml"/><Relationship Id="rId249" Type="http://schemas.openxmlformats.org/officeDocument/2006/relationships/image" Target="../media/image13850.png"/><Relationship Id="rId13" Type="http://schemas.openxmlformats.org/officeDocument/2006/relationships/image" Target="../media/image12720.png"/><Relationship Id="rId18" Type="http://schemas.openxmlformats.org/officeDocument/2006/relationships/customXml" Target="../ink/ink2057.xml"/><Relationship Id="rId39" Type="http://schemas.openxmlformats.org/officeDocument/2006/relationships/image" Target="../media/image29.png"/><Relationship Id="rId109" Type="http://schemas.openxmlformats.org/officeDocument/2006/relationships/image" Target="../media/image13170.png"/><Relationship Id="rId260" Type="http://schemas.openxmlformats.org/officeDocument/2006/relationships/customXml" Target="../ink/ink2179.xml"/><Relationship Id="rId265" Type="http://schemas.openxmlformats.org/officeDocument/2006/relationships/image" Target="../media/image13930.png"/><Relationship Id="rId281" Type="http://schemas.openxmlformats.org/officeDocument/2006/relationships/image" Target="../media/image14010.png"/><Relationship Id="rId34" Type="http://schemas.openxmlformats.org/officeDocument/2006/relationships/customXml" Target="../ink/ink2065.xml"/><Relationship Id="rId50" Type="http://schemas.openxmlformats.org/officeDocument/2006/relationships/customXml" Target="../ink/ink2073.xml"/><Relationship Id="rId55" Type="http://schemas.openxmlformats.org/officeDocument/2006/relationships/image" Target="../media/image12920.png"/><Relationship Id="rId76" Type="http://schemas.openxmlformats.org/officeDocument/2006/relationships/customXml" Target="../ink/ink2086.xml"/><Relationship Id="rId97" Type="http://schemas.openxmlformats.org/officeDocument/2006/relationships/image" Target="../media/image13110.png"/><Relationship Id="rId104" Type="http://schemas.openxmlformats.org/officeDocument/2006/relationships/customXml" Target="../ink/ink2100.xml"/><Relationship Id="rId120" Type="http://schemas.openxmlformats.org/officeDocument/2006/relationships/image" Target="../media/image13220.png"/><Relationship Id="rId125" Type="http://schemas.openxmlformats.org/officeDocument/2006/relationships/customXml" Target="../ink/ink2111.xml"/><Relationship Id="rId141" Type="http://schemas.openxmlformats.org/officeDocument/2006/relationships/customXml" Target="../ink/ink2119.xml"/><Relationship Id="rId146" Type="http://schemas.openxmlformats.org/officeDocument/2006/relationships/image" Target="../media/image13350.png"/><Relationship Id="rId167" Type="http://schemas.openxmlformats.org/officeDocument/2006/relationships/customXml" Target="../ink/ink2132.xml"/><Relationship Id="rId188" Type="http://schemas.openxmlformats.org/officeDocument/2006/relationships/customXml" Target="../ink/ink2143.xml"/><Relationship Id="rId7" Type="http://schemas.openxmlformats.org/officeDocument/2006/relationships/image" Target="../media/image12690.png"/><Relationship Id="rId71" Type="http://schemas.openxmlformats.org/officeDocument/2006/relationships/image" Target="../media/image12990.png"/><Relationship Id="rId92" Type="http://schemas.openxmlformats.org/officeDocument/2006/relationships/customXml" Target="../ink/ink2094.xml"/><Relationship Id="rId162" Type="http://schemas.openxmlformats.org/officeDocument/2006/relationships/image" Target="../media/image13430.png"/><Relationship Id="rId183" Type="http://schemas.openxmlformats.org/officeDocument/2006/relationships/image" Target="../media/image13520.png"/><Relationship Id="rId213" Type="http://schemas.openxmlformats.org/officeDocument/2006/relationships/image" Target="../media/image13670.png"/><Relationship Id="rId218" Type="http://schemas.openxmlformats.org/officeDocument/2006/relationships/customXml" Target="../ink/ink2158.xml"/><Relationship Id="rId234" Type="http://schemas.openxmlformats.org/officeDocument/2006/relationships/customXml" Target="../ink/ink2166.xml"/><Relationship Id="rId239" Type="http://schemas.openxmlformats.org/officeDocument/2006/relationships/image" Target="../media/image13800.png"/><Relationship Id="rId2" Type="http://schemas.openxmlformats.org/officeDocument/2006/relationships/customXml" Target="../ink/ink2049.xml"/><Relationship Id="rId29" Type="http://schemas.openxmlformats.org/officeDocument/2006/relationships/image" Target="../media/image12800.png"/><Relationship Id="rId250" Type="http://schemas.openxmlformats.org/officeDocument/2006/relationships/customXml" Target="../ink/ink2174.xml"/><Relationship Id="rId255" Type="http://schemas.openxmlformats.org/officeDocument/2006/relationships/image" Target="../media/image13880.png"/><Relationship Id="rId271" Type="http://schemas.openxmlformats.org/officeDocument/2006/relationships/image" Target="../media/image13960.png"/><Relationship Id="rId276" Type="http://schemas.openxmlformats.org/officeDocument/2006/relationships/customXml" Target="../ink/ink2187.xml"/><Relationship Id="rId24" Type="http://schemas.openxmlformats.org/officeDocument/2006/relationships/customXml" Target="../ink/ink2060.xml"/><Relationship Id="rId40" Type="http://schemas.openxmlformats.org/officeDocument/2006/relationships/customXml" Target="../ink/ink2068.xml"/><Relationship Id="rId45" Type="http://schemas.openxmlformats.org/officeDocument/2006/relationships/image" Target="../media/image12870.png"/><Relationship Id="rId66" Type="http://schemas.openxmlformats.org/officeDocument/2006/relationships/customXml" Target="../ink/ink2081.xml"/><Relationship Id="rId87" Type="http://schemas.openxmlformats.org/officeDocument/2006/relationships/image" Target="../media/image13060.png"/><Relationship Id="rId110" Type="http://schemas.openxmlformats.org/officeDocument/2006/relationships/customXml" Target="../ink/ink2103.xml"/><Relationship Id="rId115" Type="http://schemas.openxmlformats.org/officeDocument/2006/relationships/customXml" Target="../ink/ink2106.xml"/><Relationship Id="rId131" Type="http://schemas.openxmlformats.org/officeDocument/2006/relationships/customXml" Target="../ink/ink2114.xml"/><Relationship Id="rId136" Type="http://schemas.openxmlformats.org/officeDocument/2006/relationships/image" Target="../media/image13300.png"/><Relationship Id="rId157" Type="http://schemas.openxmlformats.org/officeDocument/2006/relationships/customXml" Target="../ink/ink2127.xml"/><Relationship Id="rId178" Type="http://schemas.openxmlformats.org/officeDocument/2006/relationships/customXml" Target="../ink/ink2138.xml"/><Relationship Id="rId61" Type="http://schemas.openxmlformats.org/officeDocument/2006/relationships/image" Target="../media/image12940.png"/><Relationship Id="rId82" Type="http://schemas.openxmlformats.org/officeDocument/2006/relationships/customXml" Target="../ink/ink2089.xml"/><Relationship Id="rId152" Type="http://schemas.openxmlformats.org/officeDocument/2006/relationships/image" Target="../media/image13380.png"/><Relationship Id="rId173" Type="http://schemas.openxmlformats.org/officeDocument/2006/relationships/customXml" Target="../ink/ink2135.xml"/><Relationship Id="rId194" Type="http://schemas.openxmlformats.org/officeDocument/2006/relationships/customXml" Target="../ink/ink2146.xml"/><Relationship Id="rId199" Type="http://schemas.openxmlformats.org/officeDocument/2006/relationships/image" Target="../media/image13600.png"/><Relationship Id="rId203" Type="http://schemas.openxmlformats.org/officeDocument/2006/relationships/image" Target="../media/image13620.png"/><Relationship Id="rId208" Type="http://schemas.openxmlformats.org/officeDocument/2006/relationships/customXml" Target="../ink/ink2153.xml"/><Relationship Id="rId229" Type="http://schemas.openxmlformats.org/officeDocument/2006/relationships/image" Target="../media/image13750.png"/><Relationship Id="rId19" Type="http://schemas.openxmlformats.org/officeDocument/2006/relationships/image" Target="../media/image12750.png"/><Relationship Id="rId224" Type="http://schemas.openxmlformats.org/officeDocument/2006/relationships/customXml" Target="../ink/ink2161.xml"/><Relationship Id="rId240" Type="http://schemas.openxmlformats.org/officeDocument/2006/relationships/customXml" Target="../ink/ink2169.xml"/><Relationship Id="rId245" Type="http://schemas.openxmlformats.org/officeDocument/2006/relationships/image" Target="../media/image13830.png"/><Relationship Id="rId261" Type="http://schemas.openxmlformats.org/officeDocument/2006/relationships/image" Target="../media/image13910.png"/><Relationship Id="rId266" Type="http://schemas.openxmlformats.org/officeDocument/2006/relationships/customXml" Target="../ink/ink2182.xml"/><Relationship Id="rId14" Type="http://schemas.openxmlformats.org/officeDocument/2006/relationships/customXml" Target="../ink/ink2055.xml"/><Relationship Id="rId30" Type="http://schemas.openxmlformats.org/officeDocument/2006/relationships/customXml" Target="../ink/ink2063.xml"/><Relationship Id="rId35" Type="http://schemas.openxmlformats.org/officeDocument/2006/relationships/image" Target="../media/image12830.png"/><Relationship Id="rId56" Type="http://schemas.openxmlformats.org/officeDocument/2006/relationships/customXml" Target="../ink/ink2076.xml"/><Relationship Id="rId77" Type="http://schemas.openxmlformats.org/officeDocument/2006/relationships/image" Target="../media/image13010.png"/><Relationship Id="rId100" Type="http://schemas.openxmlformats.org/officeDocument/2006/relationships/customXml" Target="../ink/ink2098.xml"/><Relationship Id="rId105" Type="http://schemas.openxmlformats.org/officeDocument/2006/relationships/image" Target="../media/image13150.png"/><Relationship Id="rId126" Type="http://schemas.openxmlformats.org/officeDocument/2006/relationships/image" Target="../media/image13250.png"/><Relationship Id="rId147" Type="http://schemas.openxmlformats.org/officeDocument/2006/relationships/customXml" Target="../ink/ink2122.xml"/><Relationship Id="rId168" Type="http://schemas.openxmlformats.org/officeDocument/2006/relationships/image" Target="../media/image13460.png"/><Relationship Id="rId8" Type="http://schemas.openxmlformats.org/officeDocument/2006/relationships/customXml" Target="../ink/ink2052.xml"/><Relationship Id="rId51" Type="http://schemas.openxmlformats.org/officeDocument/2006/relationships/image" Target="../media/image12900.png"/><Relationship Id="rId72" Type="http://schemas.openxmlformats.org/officeDocument/2006/relationships/customXml" Target="../ink/ink2084.xml"/><Relationship Id="rId93" Type="http://schemas.openxmlformats.org/officeDocument/2006/relationships/image" Target="../media/image13090.png"/><Relationship Id="rId98" Type="http://schemas.openxmlformats.org/officeDocument/2006/relationships/customXml" Target="../ink/ink2097.xml"/><Relationship Id="rId121" Type="http://schemas.openxmlformats.org/officeDocument/2006/relationships/customXml" Target="../ink/ink2109.xml"/><Relationship Id="rId142" Type="http://schemas.openxmlformats.org/officeDocument/2006/relationships/image" Target="../media/image13330.png"/><Relationship Id="rId163" Type="http://schemas.openxmlformats.org/officeDocument/2006/relationships/customXml" Target="../ink/ink2130.xml"/><Relationship Id="rId184" Type="http://schemas.openxmlformats.org/officeDocument/2006/relationships/customXml" Target="../ink/ink2141.xml"/><Relationship Id="rId189" Type="http://schemas.openxmlformats.org/officeDocument/2006/relationships/image" Target="../media/image13550.png"/><Relationship Id="rId219" Type="http://schemas.openxmlformats.org/officeDocument/2006/relationships/image" Target="../media/image13700.png"/><Relationship Id="rId3" Type="http://schemas.openxmlformats.org/officeDocument/2006/relationships/image" Target="../media/image12670.png"/><Relationship Id="rId214" Type="http://schemas.openxmlformats.org/officeDocument/2006/relationships/customXml" Target="../ink/ink2156.xml"/><Relationship Id="rId230" Type="http://schemas.openxmlformats.org/officeDocument/2006/relationships/customXml" Target="../ink/ink2164.xml"/><Relationship Id="rId235" Type="http://schemas.openxmlformats.org/officeDocument/2006/relationships/image" Target="../media/image13780.png"/><Relationship Id="rId251" Type="http://schemas.openxmlformats.org/officeDocument/2006/relationships/image" Target="../media/image13860.png"/><Relationship Id="rId256" Type="http://schemas.openxmlformats.org/officeDocument/2006/relationships/customXml" Target="../ink/ink2177.xml"/><Relationship Id="rId277" Type="http://schemas.openxmlformats.org/officeDocument/2006/relationships/image" Target="../media/image13990.png"/><Relationship Id="rId25" Type="http://schemas.openxmlformats.org/officeDocument/2006/relationships/image" Target="../media/image12780.png"/><Relationship Id="rId46" Type="http://schemas.openxmlformats.org/officeDocument/2006/relationships/customXml" Target="../ink/ink2071.xml"/><Relationship Id="rId67" Type="http://schemas.openxmlformats.org/officeDocument/2006/relationships/image" Target="../media/image12970.png"/><Relationship Id="rId116" Type="http://schemas.openxmlformats.org/officeDocument/2006/relationships/image" Target="../media/image13200.png"/><Relationship Id="rId137" Type="http://schemas.openxmlformats.org/officeDocument/2006/relationships/customXml" Target="../ink/ink2117.xml"/><Relationship Id="rId158" Type="http://schemas.openxmlformats.org/officeDocument/2006/relationships/image" Target="../media/image13410.png"/><Relationship Id="rId272" Type="http://schemas.openxmlformats.org/officeDocument/2006/relationships/customXml" Target="../ink/ink2185.xml"/><Relationship Id="rId20" Type="http://schemas.openxmlformats.org/officeDocument/2006/relationships/customXml" Target="../ink/ink2058.xml"/><Relationship Id="rId41" Type="http://schemas.openxmlformats.org/officeDocument/2006/relationships/image" Target="../media/image12850.png"/><Relationship Id="rId62" Type="http://schemas.openxmlformats.org/officeDocument/2006/relationships/customXml" Target="../ink/ink2079.xml"/><Relationship Id="rId83" Type="http://schemas.openxmlformats.org/officeDocument/2006/relationships/image" Target="../media/image13040.png"/><Relationship Id="rId88" Type="http://schemas.openxmlformats.org/officeDocument/2006/relationships/customXml" Target="../ink/ink2092.xml"/><Relationship Id="rId111" Type="http://schemas.openxmlformats.org/officeDocument/2006/relationships/customXml" Target="../ink/ink2104.xml"/><Relationship Id="rId132" Type="http://schemas.openxmlformats.org/officeDocument/2006/relationships/image" Target="../media/image13280.png"/><Relationship Id="rId153" Type="http://schemas.openxmlformats.org/officeDocument/2006/relationships/customXml" Target="../ink/ink2125.xml"/><Relationship Id="rId174" Type="http://schemas.openxmlformats.org/officeDocument/2006/relationships/image" Target="../media/image13490.png"/><Relationship Id="rId179" Type="http://schemas.openxmlformats.org/officeDocument/2006/relationships/image" Target="../media/image13510.png"/><Relationship Id="rId195" Type="http://schemas.openxmlformats.org/officeDocument/2006/relationships/image" Target="../media/image13580.png"/><Relationship Id="rId209" Type="http://schemas.openxmlformats.org/officeDocument/2006/relationships/image" Target="../media/image13650.png"/><Relationship Id="rId190" Type="http://schemas.openxmlformats.org/officeDocument/2006/relationships/customXml" Target="../ink/ink2144.xml"/><Relationship Id="rId204" Type="http://schemas.openxmlformats.org/officeDocument/2006/relationships/customXml" Target="../ink/ink2151.xml"/><Relationship Id="rId220" Type="http://schemas.openxmlformats.org/officeDocument/2006/relationships/customXml" Target="../ink/ink2159.xml"/><Relationship Id="rId225" Type="http://schemas.openxmlformats.org/officeDocument/2006/relationships/image" Target="../media/image13730.png"/><Relationship Id="rId241" Type="http://schemas.openxmlformats.org/officeDocument/2006/relationships/image" Target="../media/image13810.png"/><Relationship Id="rId246" Type="http://schemas.openxmlformats.org/officeDocument/2006/relationships/customXml" Target="../ink/ink2172.xml"/><Relationship Id="rId267" Type="http://schemas.openxmlformats.org/officeDocument/2006/relationships/image" Target="../media/image13940.png"/><Relationship Id="rId15" Type="http://schemas.openxmlformats.org/officeDocument/2006/relationships/image" Target="../media/image12730.png"/><Relationship Id="rId36" Type="http://schemas.openxmlformats.org/officeDocument/2006/relationships/customXml" Target="../ink/ink2066.xml"/><Relationship Id="rId57" Type="http://schemas.openxmlformats.org/officeDocument/2006/relationships/image" Target="../media/image12930.png"/><Relationship Id="rId106" Type="http://schemas.openxmlformats.org/officeDocument/2006/relationships/customXml" Target="../ink/ink2101.xml"/><Relationship Id="rId127" Type="http://schemas.openxmlformats.org/officeDocument/2006/relationships/customXml" Target="../ink/ink2112.xml"/><Relationship Id="rId262" Type="http://schemas.openxmlformats.org/officeDocument/2006/relationships/customXml" Target="../ink/ink2180.xml"/><Relationship Id="rId10" Type="http://schemas.openxmlformats.org/officeDocument/2006/relationships/customXml" Target="../ink/ink2053.xml"/><Relationship Id="rId31" Type="http://schemas.openxmlformats.org/officeDocument/2006/relationships/image" Target="../media/image12810.png"/><Relationship Id="rId52" Type="http://schemas.openxmlformats.org/officeDocument/2006/relationships/customXml" Target="../ink/ink2074.xml"/><Relationship Id="rId73" Type="http://schemas.openxmlformats.org/officeDocument/2006/relationships/image" Target="../media/image844.png"/><Relationship Id="rId78" Type="http://schemas.openxmlformats.org/officeDocument/2006/relationships/customXml" Target="../ink/ink2087.xml"/><Relationship Id="rId94" Type="http://schemas.openxmlformats.org/officeDocument/2006/relationships/customXml" Target="../ink/ink2095.xml"/><Relationship Id="rId99" Type="http://schemas.openxmlformats.org/officeDocument/2006/relationships/image" Target="../media/image13120.png"/><Relationship Id="rId101" Type="http://schemas.openxmlformats.org/officeDocument/2006/relationships/image" Target="../media/image13130.png"/><Relationship Id="rId122" Type="http://schemas.openxmlformats.org/officeDocument/2006/relationships/image" Target="../media/image13230.png"/><Relationship Id="rId143" Type="http://schemas.openxmlformats.org/officeDocument/2006/relationships/customXml" Target="../ink/ink2120.xml"/><Relationship Id="rId148" Type="http://schemas.openxmlformats.org/officeDocument/2006/relationships/image" Target="../media/image13360.png"/><Relationship Id="rId164" Type="http://schemas.openxmlformats.org/officeDocument/2006/relationships/image" Target="../media/image13440.png"/><Relationship Id="rId169" Type="http://schemas.openxmlformats.org/officeDocument/2006/relationships/customXml" Target="../ink/ink2133.xml"/><Relationship Id="rId185" Type="http://schemas.openxmlformats.org/officeDocument/2006/relationships/image" Target="../media/image13530.png"/><Relationship Id="rId4" Type="http://schemas.openxmlformats.org/officeDocument/2006/relationships/customXml" Target="../ink/ink2050.xml"/><Relationship Id="rId9" Type="http://schemas.openxmlformats.org/officeDocument/2006/relationships/image" Target="../media/image12700.png"/><Relationship Id="rId180" Type="http://schemas.openxmlformats.org/officeDocument/2006/relationships/customXml" Target="../ink/ink2139.xml"/><Relationship Id="rId210" Type="http://schemas.openxmlformats.org/officeDocument/2006/relationships/customXml" Target="../ink/ink2154.xml"/><Relationship Id="rId215" Type="http://schemas.openxmlformats.org/officeDocument/2006/relationships/image" Target="../media/image13680.png"/><Relationship Id="rId236" Type="http://schemas.openxmlformats.org/officeDocument/2006/relationships/customXml" Target="../ink/ink2167.xml"/><Relationship Id="rId257" Type="http://schemas.openxmlformats.org/officeDocument/2006/relationships/image" Target="../media/image13890.png"/><Relationship Id="rId278" Type="http://schemas.openxmlformats.org/officeDocument/2006/relationships/customXml" Target="../ink/ink2188.xml"/><Relationship Id="rId26" Type="http://schemas.openxmlformats.org/officeDocument/2006/relationships/customXml" Target="../ink/ink2061.xml"/><Relationship Id="rId231" Type="http://schemas.openxmlformats.org/officeDocument/2006/relationships/image" Target="../media/image13760.png"/><Relationship Id="rId252" Type="http://schemas.openxmlformats.org/officeDocument/2006/relationships/customXml" Target="../ink/ink2175.xml"/><Relationship Id="rId273" Type="http://schemas.openxmlformats.org/officeDocument/2006/relationships/image" Target="../media/image13970.png"/><Relationship Id="rId47" Type="http://schemas.openxmlformats.org/officeDocument/2006/relationships/image" Target="../media/image12880.png"/><Relationship Id="rId68" Type="http://schemas.openxmlformats.org/officeDocument/2006/relationships/customXml" Target="../ink/ink2082.xml"/><Relationship Id="rId89" Type="http://schemas.openxmlformats.org/officeDocument/2006/relationships/image" Target="../media/image13070.png"/><Relationship Id="rId112" Type="http://schemas.openxmlformats.org/officeDocument/2006/relationships/image" Target="../media/image13180.png"/><Relationship Id="rId133" Type="http://schemas.openxmlformats.org/officeDocument/2006/relationships/customXml" Target="../ink/ink2115.xml"/><Relationship Id="rId154" Type="http://schemas.openxmlformats.org/officeDocument/2006/relationships/image" Target="../media/image13390.png"/><Relationship Id="rId175" Type="http://schemas.openxmlformats.org/officeDocument/2006/relationships/customXml" Target="../ink/ink2136.xml"/><Relationship Id="rId196" Type="http://schemas.openxmlformats.org/officeDocument/2006/relationships/customXml" Target="../ink/ink2147.xml"/><Relationship Id="rId200" Type="http://schemas.openxmlformats.org/officeDocument/2006/relationships/customXml" Target="../ink/ink2149.xml"/><Relationship Id="rId16" Type="http://schemas.openxmlformats.org/officeDocument/2006/relationships/customXml" Target="../ink/ink2056.xml"/><Relationship Id="rId221" Type="http://schemas.openxmlformats.org/officeDocument/2006/relationships/image" Target="../media/image13710.png"/><Relationship Id="rId242" Type="http://schemas.openxmlformats.org/officeDocument/2006/relationships/customXml" Target="../ink/ink2170.xml"/><Relationship Id="rId263" Type="http://schemas.openxmlformats.org/officeDocument/2006/relationships/image" Target="../media/image13920.png"/><Relationship Id="rId37" Type="http://schemas.openxmlformats.org/officeDocument/2006/relationships/image" Target="../media/image12840.png"/><Relationship Id="rId58" Type="http://schemas.openxmlformats.org/officeDocument/2006/relationships/customXml" Target="../ink/ink2077.xml"/><Relationship Id="rId79" Type="http://schemas.openxmlformats.org/officeDocument/2006/relationships/image" Target="../media/image13020.png"/><Relationship Id="rId102" Type="http://schemas.openxmlformats.org/officeDocument/2006/relationships/customXml" Target="../ink/ink2099.xml"/><Relationship Id="rId123" Type="http://schemas.openxmlformats.org/officeDocument/2006/relationships/customXml" Target="../ink/ink2110.xml"/><Relationship Id="rId144" Type="http://schemas.openxmlformats.org/officeDocument/2006/relationships/image" Target="../media/image13340.png"/><Relationship Id="rId90" Type="http://schemas.openxmlformats.org/officeDocument/2006/relationships/customXml" Target="../ink/ink2093.xml"/><Relationship Id="rId165" Type="http://schemas.openxmlformats.org/officeDocument/2006/relationships/customXml" Target="../ink/ink2131.xml"/><Relationship Id="rId186" Type="http://schemas.openxmlformats.org/officeDocument/2006/relationships/customXml" Target="../ink/ink2142.xml"/><Relationship Id="rId211" Type="http://schemas.openxmlformats.org/officeDocument/2006/relationships/image" Target="../media/image13660.png"/><Relationship Id="rId232" Type="http://schemas.openxmlformats.org/officeDocument/2006/relationships/customXml" Target="../ink/ink2165.xml"/><Relationship Id="rId253" Type="http://schemas.openxmlformats.org/officeDocument/2006/relationships/image" Target="../media/image13870.png"/><Relationship Id="rId274" Type="http://schemas.openxmlformats.org/officeDocument/2006/relationships/customXml" Target="../ink/ink2186.xml"/><Relationship Id="rId27" Type="http://schemas.openxmlformats.org/officeDocument/2006/relationships/image" Target="../media/image12790.png"/><Relationship Id="rId48" Type="http://schemas.openxmlformats.org/officeDocument/2006/relationships/customXml" Target="../ink/ink2072.xml"/><Relationship Id="rId69" Type="http://schemas.openxmlformats.org/officeDocument/2006/relationships/image" Target="../media/image12980.png"/><Relationship Id="rId113" Type="http://schemas.openxmlformats.org/officeDocument/2006/relationships/customXml" Target="../ink/ink2105.xml"/><Relationship Id="rId134" Type="http://schemas.openxmlformats.org/officeDocument/2006/relationships/image" Target="../media/image13290.png"/><Relationship Id="rId80" Type="http://schemas.openxmlformats.org/officeDocument/2006/relationships/customXml" Target="../ink/ink2088.xml"/><Relationship Id="rId155" Type="http://schemas.openxmlformats.org/officeDocument/2006/relationships/customXml" Target="../ink/ink2126.xml"/><Relationship Id="rId176" Type="http://schemas.openxmlformats.org/officeDocument/2006/relationships/customXml" Target="../ink/ink2137.xml"/><Relationship Id="rId197" Type="http://schemas.openxmlformats.org/officeDocument/2006/relationships/image" Target="../media/image13590.png"/><Relationship Id="rId201" Type="http://schemas.openxmlformats.org/officeDocument/2006/relationships/image" Target="../media/image13610.png"/><Relationship Id="rId222" Type="http://schemas.openxmlformats.org/officeDocument/2006/relationships/customXml" Target="../ink/ink2160.xml"/><Relationship Id="rId243" Type="http://schemas.openxmlformats.org/officeDocument/2006/relationships/image" Target="../media/image13820.png"/><Relationship Id="rId264" Type="http://schemas.openxmlformats.org/officeDocument/2006/relationships/customXml" Target="../ink/ink2181.xml"/><Relationship Id="rId17" Type="http://schemas.openxmlformats.org/officeDocument/2006/relationships/image" Target="../media/image12740.png"/><Relationship Id="rId38" Type="http://schemas.openxmlformats.org/officeDocument/2006/relationships/customXml" Target="../ink/ink2067.xml"/><Relationship Id="rId59" Type="http://schemas.openxmlformats.org/officeDocument/2006/relationships/image" Target="../media/image234.png"/><Relationship Id="rId103" Type="http://schemas.openxmlformats.org/officeDocument/2006/relationships/image" Target="../media/image13140.png"/><Relationship Id="rId124" Type="http://schemas.openxmlformats.org/officeDocument/2006/relationships/image" Target="../media/image13240.png"/><Relationship Id="rId70" Type="http://schemas.openxmlformats.org/officeDocument/2006/relationships/customXml" Target="../ink/ink2083.xml"/><Relationship Id="rId91" Type="http://schemas.openxmlformats.org/officeDocument/2006/relationships/image" Target="../media/image13080.png"/><Relationship Id="rId145" Type="http://schemas.openxmlformats.org/officeDocument/2006/relationships/customXml" Target="../ink/ink2121.xml"/><Relationship Id="rId166" Type="http://schemas.openxmlformats.org/officeDocument/2006/relationships/image" Target="../media/image13450.png"/><Relationship Id="rId187" Type="http://schemas.openxmlformats.org/officeDocument/2006/relationships/image" Target="../media/image135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55.xml"/><Relationship Id="rId233" Type="http://schemas.openxmlformats.org/officeDocument/2006/relationships/image" Target="../media/image13770.png"/><Relationship Id="rId254" Type="http://schemas.openxmlformats.org/officeDocument/2006/relationships/customXml" Target="../ink/ink2176.xml"/><Relationship Id="rId28" Type="http://schemas.openxmlformats.org/officeDocument/2006/relationships/customXml" Target="../ink/ink2062.xml"/><Relationship Id="rId49" Type="http://schemas.openxmlformats.org/officeDocument/2006/relationships/image" Target="../media/image12890.png"/><Relationship Id="rId114" Type="http://schemas.openxmlformats.org/officeDocument/2006/relationships/image" Target="../media/image13190.png"/><Relationship Id="rId275" Type="http://schemas.openxmlformats.org/officeDocument/2006/relationships/image" Target="../media/image13980.png"/><Relationship Id="rId60" Type="http://schemas.openxmlformats.org/officeDocument/2006/relationships/customXml" Target="../ink/ink2078.xml"/><Relationship Id="rId81" Type="http://schemas.openxmlformats.org/officeDocument/2006/relationships/image" Target="../media/image13030.png"/><Relationship Id="rId135" Type="http://schemas.openxmlformats.org/officeDocument/2006/relationships/customXml" Target="../ink/ink2116.xml"/><Relationship Id="rId156" Type="http://schemas.openxmlformats.org/officeDocument/2006/relationships/image" Target="../media/image13400.png"/><Relationship Id="rId177" Type="http://schemas.openxmlformats.org/officeDocument/2006/relationships/image" Target="../media/image13500.png"/><Relationship Id="rId198" Type="http://schemas.openxmlformats.org/officeDocument/2006/relationships/customXml" Target="../ink/ink214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6.png"/><Relationship Id="rId299" Type="http://schemas.openxmlformats.org/officeDocument/2006/relationships/image" Target="../media/image29.png"/><Relationship Id="rId21" Type="http://schemas.openxmlformats.org/officeDocument/2006/relationships/image" Target="../media/image1410.png"/><Relationship Id="rId63" Type="http://schemas.openxmlformats.org/officeDocument/2006/relationships/image" Target="../media/image1429.png"/><Relationship Id="rId159" Type="http://schemas.openxmlformats.org/officeDocument/2006/relationships/image" Target="../media/image13.png"/><Relationship Id="rId324" Type="http://schemas.openxmlformats.org/officeDocument/2006/relationships/customXml" Target="../ink/ink2351.xml"/><Relationship Id="rId366" Type="http://schemas.openxmlformats.org/officeDocument/2006/relationships/image" Target="../media/image1574.png"/><Relationship Id="rId170" Type="http://schemas.openxmlformats.org/officeDocument/2006/relationships/customXml" Target="../ink/ink2274.xml"/><Relationship Id="rId191" Type="http://schemas.openxmlformats.org/officeDocument/2006/relationships/image" Target="../media/image1492.png"/><Relationship Id="rId205" Type="http://schemas.openxmlformats.org/officeDocument/2006/relationships/image" Target="../media/image1498.png"/><Relationship Id="rId226" Type="http://schemas.openxmlformats.org/officeDocument/2006/relationships/customXml" Target="../ink/ink2302.xml"/><Relationship Id="rId247" Type="http://schemas.openxmlformats.org/officeDocument/2006/relationships/image" Target="../media/image1518.png"/><Relationship Id="rId107" Type="http://schemas.openxmlformats.org/officeDocument/2006/relationships/image" Target="../media/image1451.png"/><Relationship Id="rId268" Type="http://schemas.openxmlformats.org/officeDocument/2006/relationships/customXml" Target="../ink/ink2323.xml"/><Relationship Id="rId289" Type="http://schemas.openxmlformats.org/officeDocument/2006/relationships/image" Target="../media/image1538.png"/><Relationship Id="rId11" Type="http://schemas.openxmlformats.org/officeDocument/2006/relationships/image" Target="../media/image1406.png"/><Relationship Id="rId32" Type="http://schemas.openxmlformats.org/officeDocument/2006/relationships/customXml" Target="../ink/ink2205.xml"/><Relationship Id="rId53" Type="http://schemas.openxmlformats.org/officeDocument/2006/relationships/image" Target="../media/image1424.png"/><Relationship Id="rId74" Type="http://schemas.openxmlformats.org/officeDocument/2006/relationships/customXml" Target="../ink/ink2226.xml"/><Relationship Id="rId128" Type="http://schemas.openxmlformats.org/officeDocument/2006/relationships/customXml" Target="../ink/ink2253.xml"/><Relationship Id="rId149" Type="http://schemas.openxmlformats.org/officeDocument/2006/relationships/image" Target="../media/image1472.png"/><Relationship Id="rId314" Type="http://schemas.openxmlformats.org/officeDocument/2006/relationships/customXml" Target="../ink/ink2346.xml"/><Relationship Id="rId335" Type="http://schemas.openxmlformats.org/officeDocument/2006/relationships/image" Target="../media/image1559.png"/><Relationship Id="rId356" Type="http://schemas.openxmlformats.org/officeDocument/2006/relationships/image" Target="../media/image1569.png"/><Relationship Id="rId377" Type="http://schemas.openxmlformats.org/officeDocument/2006/relationships/customXml" Target="../ink/ink2378.xml"/><Relationship Id="rId5" Type="http://schemas.openxmlformats.org/officeDocument/2006/relationships/image" Target="../media/image14030.png"/><Relationship Id="rId95" Type="http://schemas.openxmlformats.org/officeDocument/2006/relationships/image" Target="../media/image1445.png"/><Relationship Id="rId160" Type="http://schemas.openxmlformats.org/officeDocument/2006/relationships/customXml" Target="../ink/ink2269.xml"/><Relationship Id="rId181" Type="http://schemas.openxmlformats.org/officeDocument/2006/relationships/image" Target="../media/image1487.png"/><Relationship Id="rId216" Type="http://schemas.openxmlformats.org/officeDocument/2006/relationships/customXml" Target="../ink/ink2297.xml"/><Relationship Id="rId237" Type="http://schemas.openxmlformats.org/officeDocument/2006/relationships/image" Target="../media/image1513.png"/><Relationship Id="rId258" Type="http://schemas.openxmlformats.org/officeDocument/2006/relationships/customXml" Target="../ink/ink2318.xml"/><Relationship Id="rId279" Type="http://schemas.openxmlformats.org/officeDocument/2006/relationships/image" Target="../media/image1533.png"/><Relationship Id="rId22" Type="http://schemas.openxmlformats.org/officeDocument/2006/relationships/customXml" Target="../ink/ink2200.xml"/><Relationship Id="rId43" Type="http://schemas.openxmlformats.org/officeDocument/2006/relationships/image" Target="../media/image1419.png"/><Relationship Id="rId64" Type="http://schemas.openxmlformats.org/officeDocument/2006/relationships/customXml" Target="../ink/ink2221.xml"/><Relationship Id="rId118" Type="http://schemas.openxmlformats.org/officeDocument/2006/relationships/customXml" Target="../ink/ink2248.xml"/><Relationship Id="rId139" Type="http://schemas.openxmlformats.org/officeDocument/2006/relationships/image" Target="../media/image1467.png"/><Relationship Id="rId290" Type="http://schemas.openxmlformats.org/officeDocument/2006/relationships/customXml" Target="../ink/ink2334.xml"/><Relationship Id="rId304" Type="http://schemas.openxmlformats.org/officeDocument/2006/relationships/customXml" Target="../ink/ink2341.xml"/><Relationship Id="rId325" Type="http://schemas.openxmlformats.org/officeDocument/2006/relationships/image" Target="../media/image1555.png"/><Relationship Id="rId346" Type="http://schemas.openxmlformats.org/officeDocument/2006/relationships/customXml" Target="../ink/ink2362.xml"/><Relationship Id="rId367" Type="http://schemas.openxmlformats.org/officeDocument/2006/relationships/customXml" Target="../ink/ink2373.xml"/><Relationship Id="rId388" Type="http://schemas.openxmlformats.org/officeDocument/2006/relationships/image" Target="../media/image1585.png"/><Relationship Id="rId85" Type="http://schemas.openxmlformats.org/officeDocument/2006/relationships/image" Target="../media/image1440.png"/><Relationship Id="rId150" Type="http://schemas.openxmlformats.org/officeDocument/2006/relationships/customXml" Target="../ink/ink2264.xml"/><Relationship Id="rId171" Type="http://schemas.openxmlformats.org/officeDocument/2006/relationships/image" Target="../media/image1482.png"/><Relationship Id="rId192" Type="http://schemas.openxmlformats.org/officeDocument/2006/relationships/customXml" Target="../ink/ink2285.xml"/><Relationship Id="rId206" Type="http://schemas.openxmlformats.org/officeDocument/2006/relationships/customXml" Target="../ink/ink2292.xml"/><Relationship Id="rId227" Type="http://schemas.openxmlformats.org/officeDocument/2006/relationships/image" Target="../media/image1509.png"/><Relationship Id="rId248" Type="http://schemas.openxmlformats.org/officeDocument/2006/relationships/customXml" Target="../ink/ink2313.xml"/><Relationship Id="rId269" Type="http://schemas.openxmlformats.org/officeDocument/2006/relationships/image" Target="../media/image1528.png"/><Relationship Id="rId12" Type="http://schemas.openxmlformats.org/officeDocument/2006/relationships/customXml" Target="../ink/ink2195.xml"/><Relationship Id="rId33" Type="http://schemas.openxmlformats.org/officeDocument/2006/relationships/image" Target="../media/image51.png"/><Relationship Id="rId108" Type="http://schemas.openxmlformats.org/officeDocument/2006/relationships/customXml" Target="../ink/ink2243.xml"/><Relationship Id="rId129" Type="http://schemas.openxmlformats.org/officeDocument/2006/relationships/image" Target="../media/image1462.png"/><Relationship Id="rId280" Type="http://schemas.openxmlformats.org/officeDocument/2006/relationships/customXml" Target="../ink/ink2329.xml"/><Relationship Id="rId315" Type="http://schemas.openxmlformats.org/officeDocument/2006/relationships/image" Target="../media/image1550.png"/><Relationship Id="rId336" Type="http://schemas.openxmlformats.org/officeDocument/2006/relationships/customXml" Target="../ink/ink2357.xml"/><Relationship Id="rId357" Type="http://schemas.openxmlformats.org/officeDocument/2006/relationships/customXml" Target="../ink/ink2368.xml"/><Relationship Id="rId54" Type="http://schemas.openxmlformats.org/officeDocument/2006/relationships/customXml" Target="../ink/ink2216.xml"/><Relationship Id="rId75" Type="http://schemas.openxmlformats.org/officeDocument/2006/relationships/image" Target="../media/image1435.png"/><Relationship Id="rId96" Type="http://schemas.openxmlformats.org/officeDocument/2006/relationships/customXml" Target="../ink/ink2237.xml"/><Relationship Id="rId140" Type="http://schemas.openxmlformats.org/officeDocument/2006/relationships/customXml" Target="../ink/ink2259.xml"/><Relationship Id="rId161" Type="http://schemas.openxmlformats.org/officeDocument/2006/relationships/image" Target="../media/image1477.png"/><Relationship Id="rId182" Type="http://schemas.openxmlformats.org/officeDocument/2006/relationships/customXml" Target="../ink/ink2280.xml"/><Relationship Id="rId217" Type="http://schemas.openxmlformats.org/officeDocument/2006/relationships/image" Target="../media/image1504.png"/><Relationship Id="rId378" Type="http://schemas.openxmlformats.org/officeDocument/2006/relationships/image" Target="../media/image1580.png"/><Relationship Id="rId6" Type="http://schemas.openxmlformats.org/officeDocument/2006/relationships/customXml" Target="../ink/ink2192.xml"/><Relationship Id="rId238" Type="http://schemas.openxmlformats.org/officeDocument/2006/relationships/customXml" Target="../ink/ink2308.xml"/><Relationship Id="rId259" Type="http://schemas.openxmlformats.org/officeDocument/2006/relationships/image" Target="../media/image1524.png"/><Relationship Id="rId23" Type="http://schemas.openxmlformats.org/officeDocument/2006/relationships/image" Target="../media/image894.png"/><Relationship Id="rId119" Type="http://schemas.openxmlformats.org/officeDocument/2006/relationships/image" Target="../media/image1457.png"/><Relationship Id="rId270" Type="http://schemas.openxmlformats.org/officeDocument/2006/relationships/customXml" Target="../ink/ink2324.xml"/><Relationship Id="rId291" Type="http://schemas.openxmlformats.org/officeDocument/2006/relationships/image" Target="../media/image1539.png"/><Relationship Id="rId305" Type="http://schemas.openxmlformats.org/officeDocument/2006/relationships/image" Target="../media/image1545.png"/><Relationship Id="rId326" Type="http://schemas.openxmlformats.org/officeDocument/2006/relationships/customXml" Target="../ink/ink2352.xml"/><Relationship Id="rId347" Type="http://schemas.openxmlformats.org/officeDocument/2006/relationships/image" Target="../media/image1565.png"/><Relationship Id="rId44" Type="http://schemas.openxmlformats.org/officeDocument/2006/relationships/customXml" Target="../ink/ink2211.xml"/><Relationship Id="rId65" Type="http://schemas.openxmlformats.org/officeDocument/2006/relationships/image" Target="../media/image1430.png"/><Relationship Id="rId86" Type="http://schemas.openxmlformats.org/officeDocument/2006/relationships/customXml" Target="../ink/ink2232.xml"/><Relationship Id="rId130" Type="http://schemas.openxmlformats.org/officeDocument/2006/relationships/customXml" Target="../ink/ink2254.xml"/><Relationship Id="rId151" Type="http://schemas.openxmlformats.org/officeDocument/2006/relationships/image" Target="../media/image1473.png"/><Relationship Id="rId368" Type="http://schemas.openxmlformats.org/officeDocument/2006/relationships/image" Target="../media/image1575.png"/><Relationship Id="rId389" Type="http://schemas.openxmlformats.org/officeDocument/2006/relationships/customXml" Target="../ink/ink2384.xml"/><Relationship Id="rId172" Type="http://schemas.openxmlformats.org/officeDocument/2006/relationships/customXml" Target="../ink/ink2275.xml"/><Relationship Id="rId193" Type="http://schemas.openxmlformats.org/officeDocument/2006/relationships/image" Target="../media/image234.png"/><Relationship Id="rId207" Type="http://schemas.openxmlformats.org/officeDocument/2006/relationships/image" Target="../media/image1499.png"/><Relationship Id="rId228" Type="http://schemas.openxmlformats.org/officeDocument/2006/relationships/customXml" Target="../ink/ink2303.xml"/><Relationship Id="rId249" Type="http://schemas.openxmlformats.org/officeDocument/2006/relationships/image" Target="../media/image1519.png"/><Relationship Id="rId13" Type="http://schemas.openxmlformats.org/officeDocument/2006/relationships/image" Target="../media/image1407.png"/><Relationship Id="rId109" Type="http://schemas.openxmlformats.org/officeDocument/2006/relationships/image" Target="../media/image1452.png"/><Relationship Id="rId260" Type="http://schemas.openxmlformats.org/officeDocument/2006/relationships/customXml" Target="../ink/ink2319.xml"/><Relationship Id="rId281" Type="http://schemas.openxmlformats.org/officeDocument/2006/relationships/image" Target="../media/image1534.png"/><Relationship Id="rId316" Type="http://schemas.openxmlformats.org/officeDocument/2006/relationships/customXml" Target="../ink/ink2347.xml"/><Relationship Id="rId337" Type="http://schemas.openxmlformats.org/officeDocument/2006/relationships/image" Target="../media/image1560.png"/><Relationship Id="rId34" Type="http://schemas.openxmlformats.org/officeDocument/2006/relationships/customXml" Target="../ink/ink2206.xml"/><Relationship Id="rId55" Type="http://schemas.openxmlformats.org/officeDocument/2006/relationships/image" Target="../media/image1425.png"/><Relationship Id="rId76" Type="http://schemas.openxmlformats.org/officeDocument/2006/relationships/customXml" Target="../ink/ink2227.xml"/><Relationship Id="rId97" Type="http://schemas.openxmlformats.org/officeDocument/2006/relationships/image" Target="../media/image1446.png"/><Relationship Id="rId120" Type="http://schemas.openxmlformats.org/officeDocument/2006/relationships/customXml" Target="../ink/ink2249.xml"/><Relationship Id="rId141" Type="http://schemas.openxmlformats.org/officeDocument/2006/relationships/image" Target="../media/image1468.png"/><Relationship Id="rId358" Type="http://schemas.openxmlformats.org/officeDocument/2006/relationships/image" Target="../media/image1570.png"/><Relationship Id="rId379" Type="http://schemas.openxmlformats.org/officeDocument/2006/relationships/customXml" Target="../ink/ink2379.xml"/><Relationship Id="rId7" Type="http://schemas.openxmlformats.org/officeDocument/2006/relationships/image" Target="../media/image14040.png"/><Relationship Id="rId162" Type="http://schemas.openxmlformats.org/officeDocument/2006/relationships/customXml" Target="../ink/ink2270.xml"/><Relationship Id="rId183" Type="http://schemas.openxmlformats.org/officeDocument/2006/relationships/image" Target="../media/image1488.png"/><Relationship Id="rId218" Type="http://schemas.openxmlformats.org/officeDocument/2006/relationships/customXml" Target="../ink/ink2298.xml"/><Relationship Id="rId239" Type="http://schemas.openxmlformats.org/officeDocument/2006/relationships/image" Target="../media/image1514.png"/><Relationship Id="rId390" Type="http://schemas.openxmlformats.org/officeDocument/2006/relationships/image" Target="../media/image1586.png"/><Relationship Id="rId250" Type="http://schemas.openxmlformats.org/officeDocument/2006/relationships/customXml" Target="../ink/ink2314.xml"/><Relationship Id="rId271" Type="http://schemas.openxmlformats.org/officeDocument/2006/relationships/image" Target="../media/image1529.png"/><Relationship Id="rId292" Type="http://schemas.openxmlformats.org/officeDocument/2006/relationships/customXml" Target="../ink/ink2335.xml"/><Relationship Id="rId306" Type="http://schemas.openxmlformats.org/officeDocument/2006/relationships/customXml" Target="../ink/ink2342.xml"/><Relationship Id="rId24" Type="http://schemas.openxmlformats.org/officeDocument/2006/relationships/customXml" Target="../ink/ink2201.xml"/><Relationship Id="rId45" Type="http://schemas.openxmlformats.org/officeDocument/2006/relationships/image" Target="../media/image1420.png"/><Relationship Id="rId66" Type="http://schemas.openxmlformats.org/officeDocument/2006/relationships/customXml" Target="../ink/ink2222.xml"/><Relationship Id="rId87" Type="http://schemas.openxmlformats.org/officeDocument/2006/relationships/image" Target="../media/image1441.png"/><Relationship Id="rId110" Type="http://schemas.openxmlformats.org/officeDocument/2006/relationships/customXml" Target="../ink/ink2244.xml"/><Relationship Id="rId131" Type="http://schemas.openxmlformats.org/officeDocument/2006/relationships/image" Target="../media/image1463.png"/><Relationship Id="rId327" Type="http://schemas.openxmlformats.org/officeDocument/2006/relationships/image" Target="../media/image1556.png"/><Relationship Id="rId348" Type="http://schemas.openxmlformats.org/officeDocument/2006/relationships/customXml" Target="../ink/ink2363.xml"/><Relationship Id="rId369" Type="http://schemas.openxmlformats.org/officeDocument/2006/relationships/customXml" Target="../ink/ink2374.xml"/><Relationship Id="rId152" Type="http://schemas.openxmlformats.org/officeDocument/2006/relationships/customXml" Target="../ink/ink2265.xml"/><Relationship Id="rId173" Type="http://schemas.openxmlformats.org/officeDocument/2006/relationships/image" Target="../media/image1483.png"/><Relationship Id="rId194" Type="http://schemas.openxmlformats.org/officeDocument/2006/relationships/customXml" Target="../ink/ink2286.xml"/><Relationship Id="rId208" Type="http://schemas.openxmlformats.org/officeDocument/2006/relationships/customXml" Target="../ink/ink2293.xml"/><Relationship Id="rId229" Type="http://schemas.openxmlformats.org/officeDocument/2006/relationships/image" Target="../media/image1510.png"/><Relationship Id="rId380" Type="http://schemas.openxmlformats.org/officeDocument/2006/relationships/image" Target="../media/image1581.png"/><Relationship Id="rId240" Type="http://schemas.openxmlformats.org/officeDocument/2006/relationships/customXml" Target="../ink/ink2309.xml"/><Relationship Id="rId261" Type="http://schemas.openxmlformats.org/officeDocument/2006/relationships/image" Target="../media/image1525.png"/><Relationship Id="rId14" Type="http://schemas.openxmlformats.org/officeDocument/2006/relationships/customXml" Target="../ink/ink2196.xml"/><Relationship Id="rId35" Type="http://schemas.openxmlformats.org/officeDocument/2006/relationships/image" Target="../media/image1415.png"/><Relationship Id="rId56" Type="http://schemas.openxmlformats.org/officeDocument/2006/relationships/customXml" Target="../ink/ink2217.xml"/><Relationship Id="rId77" Type="http://schemas.openxmlformats.org/officeDocument/2006/relationships/image" Target="../media/image1436.png"/><Relationship Id="rId100" Type="http://schemas.openxmlformats.org/officeDocument/2006/relationships/customXml" Target="../ink/ink2239.xml"/><Relationship Id="rId282" Type="http://schemas.openxmlformats.org/officeDocument/2006/relationships/customXml" Target="../ink/ink2330.xml"/><Relationship Id="rId317" Type="http://schemas.openxmlformats.org/officeDocument/2006/relationships/image" Target="../media/image1551.png"/><Relationship Id="rId338" Type="http://schemas.openxmlformats.org/officeDocument/2006/relationships/customXml" Target="../ink/ink2358.xml"/><Relationship Id="rId359" Type="http://schemas.openxmlformats.org/officeDocument/2006/relationships/customXml" Target="../ink/ink2369.xml"/><Relationship Id="rId8" Type="http://schemas.openxmlformats.org/officeDocument/2006/relationships/customXml" Target="../ink/ink2193.xml"/><Relationship Id="rId98" Type="http://schemas.openxmlformats.org/officeDocument/2006/relationships/customXml" Target="../ink/ink2238.xml"/><Relationship Id="rId121" Type="http://schemas.openxmlformats.org/officeDocument/2006/relationships/image" Target="../media/image1458.png"/><Relationship Id="rId142" Type="http://schemas.openxmlformats.org/officeDocument/2006/relationships/customXml" Target="../ink/ink2260.xml"/><Relationship Id="rId163" Type="http://schemas.openxmlformats.org/officeDocument/2006/relationships/image" Target="../media/image1478.png"/><Relationship Id="rId184" Type="http://schemas.openxmlformats.org/officeDocument/2006/relationships/customXml" Target="../ink/ink2281.xml"/><Relationship Id="rId219" Type="http://schemas.openxmlformats.org/officeDocument/2006/relationships/image" Target="../media/image1505.png"/><Relationship Id="rId370" Type="http://schemas.openxmlformats.org/officeDocument/2006/relationships/image" Target="../media/image1576.png"/><Relationship Id="rId391" Type="http://schemas.openxmlformats.org/officeDocument/2006/relationships/customXml" Target="../ink/ink2385.xml"/><Relationship Id="rId230" Type="http://schemas.openxmlformats.org/officeDocument/2006/relationships/customXml" Target="../ink/ink2304.xml"/><Relationship Id="rId251" Type="http://schemas.openxmlformats.org/officeDocument/2006/relationships/image" Target="../media/image1520.png"/><Relationship Id="rId25" Type="http://schemas.openxmlformats.org/officeDocument/2006/relationships/image" Target="../media/image1411.png"/><Relationship Id="rId46" Type="http://schemas.openxmlformats.org/officeDocument/2006/relationships/customXml" Target="../ink/ink2212.xml"/><Relationship Id="rId67" Type="http://schemas.openxmlformats.org/officeDocument/2006/relationships/image" Target="../media/image1431.png"/><Relationship Id="rId272" Type="http://schemas.openxmlformats.org/officeDocument/2006/relationships/customXml" Target="../ink/ink2325.xml"/><Relationship Id="rId293" Type="http://schemas.openxmlformats.org/officeDocument/2006/relationships/image" Target="../media/image1540.png"/><Relationship Id="rId307" Type="http://schemas.openxmlformats.org/officeDocument/2006/relationships/image" Target="../media/image1546.png"/><Relationship Id="rId328" Type="http://schemas.openxmlformats.org/officeDocument/2006/relationships/customXml" Target="../ink/ink2353.xml"/><Relationship Id="rId349" Type="http://schemas.openxmlformats.org/officeDocument/2006/relationships/image" Target="../media/image1566.png"/><Relationship Id="rId88" Type="http://schemas.openxmlformats.org/officeDocument/2006/relationships/customXml" Target="../ink/ink2233.xml"/><Relationship Id="rId111" Type="http://schemas.openxmlformats.org/officeDocument/2006/relationships/image" Target="../media/image1453.png"/><Relationship Id="rId132" Type="http://schemas.openxmlformats.org/officeDocument/2006/relationships/customXml" Target="../ink/ink2255.xml"/><Relationship Id="rId153" Type="http://schemas.openxmlformats.org/officeDocument/2006/relationships/image" Target="../media/image1474.png"/><Relationship Id="rId174" Type="http://schemas.openxmlformats.org/officeDocument/2006/relationships/customXml" Target="../ink/ink2276.xml"/><Relationship Id="rId195" Type="http://schemas.openxmlformats.org/officeDocument/2006/relationships/image" Target="../media/image1493.png"/><Relationship Id="rId209" Type="http://schemas.openxmlformats.org/officeDocument/2006/relationships/image" Target="../media/image1500.png"/><Relationship Id="rId360" Type="http://schemas.openxmlformats.org/officeDocument/2006/relationships/image" Target="../media/image1571.png"/><Relationship Id="rId381" Type="http://schemas.openxmlformats.org/officeDocument/2006/relationships/customXml" Target="../ink/ink2380.xml"/><Relationship Id="rId220" Type="http://schemas.openxmlformats.org/officeDocument/2006/relationships/customXml" Target="../ink/ink2299.xml"/><Relationship Id="rId241" Type="http://schemas.openxmlformats.org/officeDocument/2006/relationships/image" Target="../media/image1515.png"/><Relationship Id="rId15" Type="http://schemas.openxmlformats.org/officeDocument/2006/relationships/image" Target="../media/image13300.png"/><Relationship Id="rId36" Type="http://schemas.openxmlformats.org/officeDocument/2006/relationships/customXml" Target="../ink/ink2207.xml"/><Relationship Id="rId57" Type="http://schemas.openxmlformats.org/officeDocument/2006/relationships/image" Target="../media/image1426.png"/><Relationship Id="rId262" Type="http://schemas.openxmlformats.org/officeDocument/2006/relationships/customXml" Target="../ink/ink2320.xml"/><Relationship Id="rId283" Type="http://schemas.openxmlformats.org/officeDocument/2006/relationships/image" Target="../media/image1535.png"/><Relationship Id="rId318" Type="http://schemas.openxmlformats.org/officeDocument/2006/relationships/customXml" Target="../ink/ink2348.xml"/><Relationship Id="rId339" Type="http://schemas.openxmlformats.org/officeDocument/2006/relationships/image" Target="../media/image1561.png"/><Relationship Id="rId78" Type="http://schemas.openxmlformats.org/officeDocument/2006/relationships/customXml" Target="../ink/ink2228.xml"/><Relationship Id="rId99" Type="http://schemas.openxmlformats.org/officeDocument/2006/relationships/image" Target="../media/image1447.png"/><Relationship Id="rId101" Type="http://schemas.openxmlformats.org/officeDocument/2006/relationships/image" Target="../media/image1448.png"/><Relationship Id="rId122" Type="http://schemas.openxmlformats.org/officeDocument/2006/relationships/customXml" Target="../ink/ink2250.xml"/><Relationship Id="rId143" Type="http://schemas.openxmlformats.org/officeDocument/2006/relationships/image" Target="../media/image1469.png"/><Relationship Id="rId164" Type="http://schemas.openxmlformats.org/officeDocument/2006/relationships/customXml" Target="../ink/ink2271.xml"/><Relationship Id="rId185" Type="http://schemas.openxmlformats.org/officeDocument/2006/relationships/image" Target="../media/image1489.png"/><Relationship Id="rId350" Type="http://schemas.openxmlformats.org/officeDocument/2006/relationships/customXml" Target="../ink/ink2364.xml"/><Relationship Id="rId371" Type="http://schemas.openxmlformats.org/officeDocument/2006/relationships/customXml" Target="../ink/ink2375.xml"/><Relationship Id="rId9" Type="http://schemas.openxmlformats.org/officeDocument/2006/relationships/image" Target="../media/image14050.png"/><Relationship Id="rId210" Type="http://schemas.openxmlformats.org/officeDocument/2006/relationships/customXml" Target="../ink/ink2294.xml"/><Relationship Id="rId392" Type="http://schemas.openxmlformats.org/officeDocument/2006/relationships/image" Target="../media/image1587.png"/><Relationship Id="rId26" Type="http://schemas.openxmlformats.org/officeDocument/2006/relationships/customXml" Target="../ink/ink2202.xml"/><Relationship Id="rId231" Type="http://schemas.openxmlformats.org/officeDocument/2006/relationships/image" Target="../media/image1511.png"/><Relationship Id="rId252" Type="http://schemas.openxmlformats.org/officeDocument/2006/relationships/customXml" Target="../ink/ink2315.xml"/><Relationship Id="rId273" Type="http://schemas.openxmlformats.org/officeDocument/2006/relationships/image" Target="../media/image1530.png"/><Relationship Id="rId294" Type="http://schemas.openxmlformats.org/officeDocument/2006/relationships/customXml" Target="../ink/ink2336.xml"/><Relationship Id="rId308" Type="http://schemas.openxmlformats.org/officeDocument/2006/relationships/customXml" Target="../ink/ink2343.xml"/><Relationship Id="rId329" Type="http://schemas.openxmlformats.org/officeDocument/2006/relationships/image" Target="../media/image1557.png"/><Relationship Id="rId47" Type="http://schemas.openxmlformats.org/officeDocument/2006/relationships/image" Target="../media/image1421.png"/><Relationship Id="rId68" Type="http://schemas.openxmlformats.org/officeDocument/2006/relationships/customXml" Target="../ink/ink2223.xml"/><Relationship Id="rId89" Type="http://schemas.openxmlformats.org/officeDocument/2006/relationships/image" Target="../media/image1442.png"/><Relationship Id="rId112" Type="http://schemas.openxmlformats.org/officeDocument/2006/relationships/customXml" Target="../ink/ink2245.xml"/><Relationship Id="rId133" Type="http://schemas.openxmlformats.org/officeDocument/2006/relationships/image" Target="../media/image1464.png"/><Relationship Id="rId154" Type="http://schemas.openxmlformats.org/officeDocument/2006/relationships/customXml" Target="../ink/ink2266.xml"/><Relationship Id="rId175" Type="http://schemas.openxmlformats.org/officeDocument/2006/relationships/image" Target="../media/image1484.png"/><Relationship Id="rId340" Type="http://schemas.openxmlformats.org/officeDocument/2006/relationships/customXml" Target="../ink/ink2359.xml"/><Relationship Id="rId361" Type="http://schemas.openxmlformats.org/officeDocument/2006/relationships/customXml" Target="../ink/ink2370.xml"/><Relationship Id="rId196" Type="http://schemas.openxmlformats.org/officeDocument/2006/relationships/customXml" Target="../ink/ink2287.xml"/><Relationship Id="rId200" Type="http://schemas.openxmlformats.org/officeDocument/2006/relationships/customXml" Target="../ink/ink2289.xml"/><Relationship Id="rId382" Type="http://schemas.openxmlformats.org/officeDocument/2006/relationships/image" Target="../media/image1582.png"/><Relationship Id="rId16" Type="http://schemas.openxmlformats.org/officeDocument/2006/relationships/customXml" Target="../ink/ink2197.xml"/><Relationship Id="rId221" Type="http://schemas.openxmlformats.org/officeDocument/2006/relationships/image" Target="../media/image1506.png"/><Relationship Id="rId242" Type="http://schemas.openxmlformats.org/officeDocument/2006/relationships/customXml" Target="../ink/ink2310.xml"/><Relationship Id="rId263" Type="http://schemas.openxmlformats.org/officeDocument/2006/relationships/image" Target="../media/image1526.png"/><Relationship Id="rId284" Type="http://schemas.openxmlformats.org/officeDocument/2006/relationships/customXml" Target="../ink/ink2331.xml"/><Relationship Id="rId319" Type="http://schemas.openxmlformats.org/officeDocument/2006/relationships/image" Target="../media/image1552.png"/><Relationship Id="rId37" Type="http://schemas.openxmlformats.org/officeDocument/2006/relationships/image" Target="../media/image1416.png"/><Relationship Id="rId58" Type="http://schemas.openxmlformats.org/officeDocument/2006/relationships/customXml" Target="../ink/ink2218.xml"/><Relationship Id="rId79" Type="http://schemas.openxmlformats.org/officeDocument/2006/relationships/image" Target="../media/image1437.png"/><Relationship Id="rId102" Type="http://schemas.openxmlformats.org/officeDocument/2006/relationships/customXml" Target="../ink/ink2240.xml"/><Relationship Id="rId123" Type="http://schemas.openxmlformats.org/officeDocument/2006/relationships/image" Target="../media/image1459.png"/><Relationship Id="rId144" Type="http://schemas.openxmlformats.org/officeDocument/2006/relationships/customXml" Target="../ink/ink2261.xml"/><Relationship Id="rId330" Type="http://schemas.openxmlformats.org/officeDocument/2006/relationships/customXml" Target="../ink/ink2354.xml"/><Relationship Id="rId90" Type="http://schemas.openxmlformats.org/officeDocument/2006/relationships/customXml" Target="../ink/ink2234.xml"/><Relationship Id="rId165" Type="http://schemas.openxmlformats.org/officeDocument/2006/relationships/image" Target="../media/image1479.png"/><Relationship Id="rId186" Type="http://schemas.openxmlformats.org/officeDocument/2006/relationships/customXml" Target="../ink/ink2282.xml"/><Relationship Id="rId351" Type="http://schemas.openxmlformats.org/officeDocument/2006/relationships/image" Target="../media/image1567.png"/><Relationship Id="rId372" Type="http://schemas.openxmlformats.org/officeDocument/2006/relationships/image" Target="../media/image1577.png"/><Relationship Id="rId393" Type="http://schemas.openxmlformats.org/officeDocument/2006/relationships/customXml" Target="../ink/ink2386.xml"/><Relationship Id="rId211" Type="http://schemas.openxmlformats.org/officeDocument/2006/relationships/image" Target="../media/image1501.png"/><Relationship Id="rId232" Type="http://schemas.openxmlformats.org/officeDocument/2006/relationships/customXml" Target="../ink/ink2305.xml"/><Relationship Id="rId253" Type="http://schemas.openxmlformats.org/officeDocument/2006/relationships/image" Target="../media/image1521.png"/><Relationship Id="rId274" Type="http://schemas.openxmlformats.org/officeDocument/2006/relationships/customXml" Target="../ink/ink2326.xml"/><Relationship Id="rId295" Type="http://schemas.openxmlformats.org/officeDocument/2006/relationships/image" Target="../media/image1541.png"/><Relationship Id="rId309" Type="http://schemas.openxmlformats.org/officeDocument/2006/relationships/image" Target="../media/image1547.png"/><Relationship Id="rId27" Type="http://schemas.openxmlformats.org/officeDocument/2006/relationships/image" Target="../media/image1412.png"/><Relationship Id="rId48" Type="http://schemas.openxmlformats.org/officeDocument/2006/relationships/customXml" Target="../ink/ink2213.xml"/><Relationship Id="rId69" Type="http://schemas.openxmlformats.org/officeDocument/2006/relationships/image" Target="../media/image1432.png"/><Relationship Id="rId113" Type="http://schemas.openxmlformats.org/officeDocument/2006/relationships/image" Target="../media/image1454.png"/><Relationship Id="rId134" Type="http://schemas.openxmlformats.org/officeDocument/2006/relationships/customXml" Target="../ink/ink2256.xml"/><Relationship Id="rId320" Type="http://schemas.openxmlformats.org/officeDocument/2006/relationships/customXml" Target="../ink/ink2349.xml"/><Relationship Id="rId80" Type="http://schemas.openxmlformats.org/officeDocument/2006/relationships/customXml" Target="../ink/ink2229.xml"/><Relationship Id="rId155" Type="http://schemas.openxmlformats.org/officeDocument/2006/relationships/image" Target="../media/image1475.png"/><Relationship Id="rId176" Type="http://schemas.openxmlformats.org/officeDocument/2006/relationships/customXml" Target="../ink/ink2277.xml"/><Relationship Id="rId197" Type="http://schemas.openxmlformats.org/officeDocument/2006/relationships/image" Target="../media/image1494.png"/><Relationship Id="rId341" Type="http://schemas.openxmlformats.org/officeDocument/2006/relationships/image" Target="../media/image1562.png"/><Relationship Id="rId362" Type="http://schemas.openxmlformats.org/officeDocument/2006/relationships/image" Target="../media/image1572.png"/><Relationship Id="rId383" Type="http://schemas.openxmlformats.org/officeDocument/2006/relationships/customXml" Target="../ink/ink2381.xml"/><Relationship Id="rId201" Type="http://schemas.openxmlformats.org/officeDocument/2006/relationships/image" Target="../media/image1496.png"/><Relationship Id="rId222" Type="http://schemas.openxmlformats.org/officeDocument/2006/relationships/customXml" Target="../ink/ink2300.xml"/><Relationship Id="rId243" Type="http://schemas.openxmlformats.org/officeDocument/2006/relationships/image" Target="../media/image1516.png"/><Relationship Id="rId264" Type="http://schemas.openxmlformats.org/officeDocument/2006/relationships/customXml" Target="../ink/ink2321.xml"/><Relationship Id="rId285" Type="http://schemas.openxmlformats.org/officeDocument/2006/relationships/image" Target="../media/image1536.png"/><Relationship Id="rId17" Type="http://schemas.openxmlformats.org/officeDocument/2006/relationships/image" Target="../media/image1408.png"/><Relationship Id="rId38" Type="http://schemas.openxmlformats.org/officeDocument/2006/relationships/customXml" Target="../ink/ink2208.xml"/><Relationship Id="rId59" Type="http://schemas.openxmlformats.org/officeDocument/2006/relationships/image" Target="../media/image1427.png"/><Relationship Id="rId103" Type="http://schemas.openxmlformats.org/officeDocument/2006/relationships/image" Target="../media/image1449.png"/><Relationship Id="rId124" Type="http://schemas.openxmlformats.org/officeDocument/2006/relationships/customXml" Target="../ink/ink2251.xml"/><Relationship Id="rId310" Type="http://schemas.openxmlformats.org/officeDocument/2006/relationships/customXml" Target="../ink/ink2344.xml"/><Relationship Id="rId70" Type="http://schemas.openxmlformats.org/officeDocument/2006/relationships/customXml" Target="../ink/ink2224.xml"/><Relationship Id="rId91" Type="http://schemas.openxmlformats.org/officeDocument/2006/relationships/image" Target="../media/image1443.png"/><Relationship Id="rId145" Type="http://schemas.openxmlformats.org/officeDocument/2006/relationships/image" Target="../media/image1470.png"/><Relationship Id="rId166" Type="http://schemas.openxmlformats.org/officeDocument/2006/relationships/customXml" Target="../ink/ink2272.xml"/><Relationship Id="rId187" Type="http://schemas.openxmlformats.org/officeDocument/2006/relationships/image" Target="../media/image1490.png"/><Relationship Id="rId331" Type="http://schemas.openxmlformats.org/officeDocument/2006/relationships/image" Target="../media/image1558.png"/><Relationship Id="rId352" Type="http://schemas.openxmlformats.org/officeDocument/2006/relationships/customXml" Target="../ink/ink2365.xml"/><Relationship Id="rId373" Type="http://schemas.openxmlformats.org/officeDocument/2006/relationships/customXml" Target="../ink/ink2376.xml"/><Relationship Id="rId394" Type="http://schemas.openxmlformats.org/officeDocument/2006/relationships/image" Target="../media/image15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95.xml"/><Relationship Id="rId233" Type="http://schemas.openxmlformats.org/officeDocument/2006/relationships/image" Target="../media/image1512.png"/><Relationship Id="rId254" Type="http://schemas.openxmlformats.org/officeDocument/2006/relationships/customXml" Target="../ink/ink2316.xml"/><Relationship Id="rId28" Type="http://schemas.openxmlformats.org/officeDocument/2006/relationships/customXml" Target="../ink/ink2203.xml"/><Relationship Id="rId49" Type="http://schemas.openxmlformats.org/officeDocument/2006/relationships/image" Target="../media/image1422.png"/><Relationship Id="rId114" Type="http://schemas.openxmlformats.org/officeDocument/2006/relationships/customXml" Target="../ink/ink2246.xml"/><Relationship Id="rId275" Type="http://schemas.openxmlformats.org/officeDocument/2006/relationships/image" Target="../media/image1531.png"/><Relationship Id="rId296" Type="http://schemas.openxmlformats.org/officeDocument/2006/relationships/customXml" Target="../ink/ink2337.xml"/><Relationship Id="rId300" Type="http://schemas.openxmlformats.org/officeDocument/2006/relationships/customXml" Target="../ink/ink2339.xml"/><Relationship Id="rId60" Type="http://schemas.openxmlformats.org/officeDocument/2006/relationships/customXml" Target="../ink/ink2219.xml"/><Relationship Id="rId81" Type="http://schemas.openxmlformats.org/officeDocument/2006/relationships/image" Target="../media/image1438.png"/><Relationship Id="rId135" Type="http://schemas.openxmlformats.org/officeDocument/2006/relationships/image" Target="../media/image1465.png"/><Relationship Id="rId156" Type="http://schemas.openxmlformats.org/officeDocument/2006/relationships/customXml" Target="../ink/ink2267.xml"/><Relationship Id="rId177" Type="http://schemas.openxmlformats.org/officeDocument/2006/relationships/image" Target="../media/image1485.png"/><Relationship Id="rId198" Type="http://schemas.openxmlformats.org/officeDocument/2006/relationships/customXml" Target="../ink/ink2288.xml"/><Relationship Id="rId321" Type="http://schemas.openxmlformats.org/officeDocument/2006/relationships/image" Target="../media/image1553.png"/><Relationship Id="rId342" Type="http://schemas.openxmlformats.org/officeDocument/2006/relationships/customXml" Target="../ink/ink2360.xml"/><Relationship Id="rId363" Type="http://schemas.openxmlformats.org/officeDocument/2006/relationships/customXml" Target="../ink/ink2371.xml"/><Relationship Id="rId384" Type="http://schemas.openxmlformats.org/officeDocument/2006/relationships/image" Target="../media/image1583.png"/><Relationship Id="rId202" Type="http://schemas.openxmlformats.org/officeDocument/2006/relationships/customXml" Target="../ink/ink2290.xml"/><Relationship Id="rId223" Type="http://schemas.openxmlformats.org/officeDocument/2006/relationships/image" Target="../media/image1507.png"/><Relationship Id="rId244" Type="http://schemas.openxmlformats.org/officeDocument/2006/relationships/customXml" Target="../ink/ink2311.xml"/><Relationship Id="rId18" Type="http://schemas.openxmlformats.org/officeDocument/2006/relationships/customXml" Target="../ink/ink2198.xml"/><Relationship Id="rId39" Type="http://schemas.openxmlformats.org/officeDocument/2006/relationships/image" Target="../media/image1417.png"/><Relationship Id="rId265" Type="http://schemas.openxmlformats.org/officeDocument/2006/relationships/image" Target="../media/image19.png"/><Relationship Id="rId286" Type="http://schemas.openxmlformats.org/officeDocument/2006/relationships/customXml" Target="../ink/ink2332.xml"/><Relationship Id="rId50" Type="http://schemas.openxmlformats.org/officeDocument/2006/relationships/customXml" Target="../ink/ink2214.xml"/><Relationship Id="rId104" Type="http://schemas.openxmlformats.org/officeDocument/2006/relationships/customXml" Target="../ink/ink2241.xml"/><Relationship Id="rId125" Type="http://schemas.openxmlformats.org/officeDocument/2006/relationships/image" Target="../media/image1460.png"/><Relationship Id="rId146" Type="http://schemas.openxmlformats.org/officeDocument/2006/relationships/customXml" Target="../ink/ink2262.xml"/><Relationship Id="rId167" Type="http://schemas.openxmlformats.org/officeDocument/2006/relationships/image" Target="../media/image1480.png"/><Relationship Id="rId188" Type="http://schemas.openxmlformats.org/officeDocument/2006/relationships/customXml" Target="../ink/ink2283.xml"/><Relationship Id="rId311" Type="http://schemas.openxmlformats.org/officeDocument/2006/relationships/image" Target="../media/image1548.png"/><Relationship Id="rId332" Type="http://schemas.openxmlformats.org/officeDocument/2006/relationships/customXml" Target="../ink/ink2355.xml"/><Relationship Id="rId353" Type="http://schemas.openxmlformats.org/officeDocument/2006/relationships/customXml" Target="../ink/ink2366.xml"/><Relationship Id="rId374" Type="http://schemas.openxmlformats.org/officeDocument/2006/relationships/image" Target="../media/image1578.png"/><Relationship Id="rId71" Type="http://schemas.openxmlformats.org/officeDocument/2006/relationships/image" Target="../media/image1433.png"/><Relationship Id="rId92" Type="http://schemas.openxmlformats.org/officeDocument/2006/relationships/customXml" Target="../ink/ink2235.xml"/><Relationship Id="rId213" Type="http://schemas.openxmlformats.org/officeDocument/2006/relationships/image" Target="../media/image1502.png"/><Relationship Id="rId234" Type="http://schemas.openxmlformats.org/officeDocument/2006/relationships/customXml" Target="../ink/ink2306.xml"/><Relationship Id="rId2" Type="http://schemas.openxmlformats.org/officeDocument/2006/relationships/customXml" Target="../ink/ink2190.xml"/><Relationship Id="rId29" Type="http://schemas.openxmlformats.org/officeDocument/2006/relationships/image" Target="../media/image1413.png"/><Relationship Id="rId255" Type="http://schemas.openxmlformats.org/officeDocument/2006/relationships/image" Target="../media/image1522.png"/><Relationship Id="rId276" Type="http://schemas.openxmlformats.org/officeDocument/2006/relationships/customXml" Target="../ink/ink2327.xml"/><Relationship Id="rId297" Type="http://schemas.openxmlformats.org/officeDocument/2006/relationships/image" Target="../media/image1542.png"/><Relationship Id="rId40" Type="http://schemas.openxmlformats.org/officeDocument/2006/relationships/customXml" Target="../ink/ink2209.xml"/><Relationship Id="rId115" Type="http://schemas.openxmlformats.org/officeDocument/2006/relationships/image" Target="../media/image1455.png"/><Relationship Id="rId136" Type="http://schemas.openxmlformats.org/officeDocument/2006/relationships/customXml" Target="../ink/ink2257.xml"/><Relationship Id="rId157" Type="http://schemas.openxmlformats.org/officeDocument/2006/relationships/image" Target="../media/image1476.png"/><Relationship Id="rId178" Type="http://schemas.openxmlformats.org/officeDocument/2006/relationships/customXml" Target="../ink/ink2278.xml"/><Relationship Id="rId301" Type="http://schemas.openxmlformats.org/officeDocument/2006/relationships/image" Target="../media/image1543.png"/><Relationship Id="rId322" Type="http://schemas.openxmlformats.org/officeDocument/2006/relationships/customXml" Target="../ink/ink2350.xml"/><Relationship Id="rId343" Type="http://schemas.openxmlformats.org/officeDocument/2006/relationships/image" Target="../media/image1563.png"/><Relationship Id="rId364" Type="http://schemas.openxmlformats.org/officeDocument/2006/relationships/image" Target="../media/image1573.png"/><Relationship Id="rId61" Type="http://schemas.openxmlformats.org/officeDocument/2006/relationships/image" Target="../media/image1428.png"/><Relationship Id="rId82" Type="http://schemas.openxmlformats.org/officeDocument/2006/relationships/customXml" Target="../ink/ink2230.xml"/><Relationship Id="rId199" Type="http://schemas.openxmlformats.org/officeDocument/2006/relationships/image" Target="../media/image1495.png"/><Relationship Id="rId203" Type="http://schemas.openxmlformats.org/officeDocument/2006/relationships/image" Target="../media/image1497.png"/><Relationship Id="rId385" Type="http://schemas.openxmlformats.org/officeDocument/2006/relationships/customXml" Target="../ink/ink2382.xml"/><Relationship Id="rId19" Type="http://schemas.openxmlformats.org/officeDocument/2006/relationships/image" Target="../media/image1409.png"/><Relationship Id="rId224" Type="http://schemas.openxmlformats.org/officeDocument/2006/relationships/customXml" Target="../ink/ink2301.xml"/><Relationship Id="rId245" Type="http://schemas.openxmlformats.org/officeDocument/2006/relationships/image" Target="../media/image1517.png"/><Relationship Id="rId266" Type="http://schemas.openxmlformats.org/officeDocument/2006/relationships/customXml" Target="../ink/ink2322.xml"/><Relationship Id="rId287" Type="http://schemas.openxmlformats.org/officeDocument/2006/relationships/image" Target="../media/image1537.png"/><Relationship Id="rId30" Type="http://schemas.openxmlformats.org/officeDocument/2006/relationships/customXml" Target="../ink/ink2204.xml"/><Relationship Id="rId105" Type="http://schemas.openxmlformats.org/officeDocument/2006/relationships/image" Target="../media/image1450.png"/><Relationship Id="rId126" Type="http://schemas.openxmlformats.org/officeDocument/2006/relationships/customXml" Target="../ink/ink2252.xml"/><Relationship Id="rId147" Type="http://schemas.openxmlformats.org/officeDocument/2006/relationships/image" Target="../media/image1471.png"/><Relationship Id="rId168" Type="http://schemas.openxmlformats.org/officeDocument/2006/relationships/customXml" Target="../ink/ink2273.xml"/><Relationship Id="rId312" Type="http://schemas.openxmlformats.org/officeDocument/2006/relationships/customXml" Target="../ink/ink2345.xml"/><Relationship Id="rId333" Type="http://schemas.openxmlformats.org/officeDocument/2006/relationships/image" Target="../media/image259.png"/><Relationship Id="rId354" Type="http://schemas.openxmlformats.org/officeDocument/2006/relationships/image" Target="../media/image1568.png"/><Relationship Id="rId51" Type="http://schemas.openxmlformats.org/officeDocument/2006/relationships/image" Target="../media/image1423.png"/><Relationship Id="rId72" Type="http://schemas.openxmlformats.org/officeDocument/2006/relationships/customXml" Target="../ink/ink2225.xml"/><Relationship Id="rId93" Type="http://schemas.openxmlformats.org/officeDocument/2006/relationships/image" Target="../media/image1444.png"/><Relationship Id="rId189" Type="http://schemas.openxmlformats.org/officeDocument/2006/relationships/image" Target="../media/image1491.png"/><Relationship Id="rId375" Type="http://schemas.openxmlformats.org/officeDocument/2006/relationships/customXml" Target="../ink/ink2377.xml"/><Relationship Id="rId3" Type="http://schemas.openxmlformats.org/officeDocument/2006/relationships/image" Target="../media/image14020.png"/><Relationship Id="rId214" Type="http://schemas.openxmlformats.org/officeDocument/2006/relationships/customXml" Target="../ink/ink2296.xml"/><Relationship Id="rId235" Type="http://schemas.openxmlformats.org/officeDocument/2006/relationships/image" Target="../media/image11430.png"/><Relationship Id="rId256" Type="http://schemas.openxmlformats.org/officeDocument/2006/relationships/customXml" Target="../ink/ink2317.xml"/><Relationship Id="rId277" Type="http://schemas.openxmlformats.org/officeDocument/2006/relationships/image" Target="../media/image1532.png"/><Relationship Id="rId298" Type="http://schemas.openxmlformats.org/officeDocument/2006/relationships/customXml" Target="../ink/ink2338.xml"/><Relationship Id="rId116" Type="http://schemas.openxmlformats.org/officeDocument/2006/relationships/customXml" Target="../ink/ink2247.xml"/><Relationship Id="rId137" Type="http://schemas.openxmlformats.org/officeDocument/2006/relationships/image" Target="../media/image1466.png"/><Relationship Id="rId158" Type="http://schemas.openxmlformats.org/officeDocument/2006/relationships/customXml" Target="../ink/ink2268.xml"/><Relationship Id="rId302" Type="http://schemas.openxmlformats.org/officeDocument/2006/relationships/customXml" Target="../ink/ink2340.xml"/><Relationship Id="rId323" Type="http://schemas.openxmlformats.org/officeDocument/2006/relationships/image" Target="../media/image1554.png"/><Relationship Id="rId344" Type="http://schemas.openxmlformats.org/officeDocument/2006/relationships/customXml" Target="../ink/ink2361.xml"/><Relationship Id="rId20" Type="http://schemas.openxmlformats.org/officeDocument/2006/relationships/customXml" Target="../ink/ink2199.xml"/><Relationship Id="rId41" Type="http://schemas.openxmlformats.org/officeDocument/2006/relationships/image" Target="../media/image1418.png"/><Relationship Id="rId62" Type="http://schemas.openxmlformats.org/officeDocument/2006/relationships/customXml" Target="../ink/ink2220.xml"/><Relationship Id="rId83" Type="http://schemas.openxmlformats.org/officeDocument/2006/relationships/image" Target="../media/image1439.png"/><Relationship Id="rId179" Type="http://schemas.openxmlformats.org/officeDocument/2006/relationships/image" Target="../media/image1486.png"/><Relationship Id="rId365" Type="http://schemas.openxmlformats.org/officeDocument/2006/relationships/customXml" Target="../ink/ink2372.xml"/><Relationship Id="rId386" Type="http://schemas.openxmlformats.org/officeDocument/2006/relationships/image" Target="../media/image1584.png"/><Relationship Id="rId190" Type="http://schemas.openxmlformats.org/officeDocument/2006/relationships/customXml" Target="../ink/ink2284.xml"/><Relationship Id="rId204" Type="http://schemas.openxmlformats.org/officeDocument/2006/relationships/customXml" Target="../ink/ink2291.xml"/><Relationship Id="rId225" Type="http://schemas.openxmlformats.org/officeDocument/2006/relationships/image" Target="../media/image1508.png"/><Relationship Id="rId246" Type="http://schemas.openxmlformats.org/officeDocument/2006/relationships/customXml" Target="../ink/ink2312.xml"/><Relationship Id="rId267" Type="http://schemas.openxmlformats.org/officeDocument/2006/relationships/image" Target="../media/image1527.png"/><Relationship Id="rId288" Type="http://schemas.openxmlformats.org/officeDocument/2006/relationships/customXml" Target="../ink/ink2333.xml"/><Relationship Id="rId106" Type="http://schemas.openxmlformats.org/officeDocument/2006/relationships/customXml" Target="../ink/ink2242.xml"/><Relationship Id="rId127" Type="http://schemas.openxmlformats.org/officeDocument/2006/relationships/image" Target="../media/image1461.png"/><Relationship Id="rId313" Type="http://schemas.openxmlformats.org/officeDocument/2006/relationships/image" Target="../media/image1549.png"/><Relationship Id="rId10" Type="http://schemas.openxmlformats.org/officeDocument/2006/relationships/customXml" Target="../ink/ink2194.xml"/><Relationship Id="rId31" Type="http://schemas.openxmlformats.org/officeDocument/2006/relationships/image" Target="../media/image1414.png"/><Relationship Id="rId52" Type="http://schemas.openxmlformats.org/officeDocument/2006/relationships/customXml" Target="../ink/ink2215.xml"/><Relationship Id="rId73" Type="http://schemas.openxmlformats.org/officeDocument/2006/relationships/image" Target="../media/image1434.png"/><Relationship Id="rId94" Type="http://schemas.openxmlformats.org/officeDocument/2006/relationships/customXml" Target="../ink/ink2236.xml"/><Relationship Id="rId148" Type="http://schemas.openxmlformats.org/officeDocument/2006/relationships/customXml" Target="../ink/ink2263.xml"/><Relationship Id="rId169" Type="http://schemas.openxmlformats.org/officeDocument/2006/relationships/image" Target="../media/image1481.png"/><Relationship Id="rId334" Type="http://schemas.openxmlformats.org/officeDocument/2006/relationships/customXml" Target="../ink/ink2356.xml"/><Relationship Id="rId355" Type="http://schemas.openxmlformats.org/officeDocument/2006/relationships/customXml" Target="../ink/ink2367.xml"/><Relationship Id="rId376" Type="http://schemas.openxmlformats.org/officeDocument/2006/relationships/image" Target="../media/image1579.png"/><Relationship Id="rId4" Type="http://schemas.openxmlformats.org/officeDocument/2006/relationships/customXml" Target="../ink/ink2191.xml"/><Relationship Id="rId180" Type="http://schemas.openxmlformats.org/officeDocument/2006/relationships/customXml" Target="../ink/ink2279.xml"/><Relationship Id="rId215" Type="http://schemas.openxmlformats.org/officeDocument/2006/relationships/image" Target="../media/image1503.png"/><Relationship Id="rId236" Type="http://schemas.openxmlformats.org/officeDocument/2006/relationships/customXml" Target="../ink/ink2307.xml"/><Relationship Id="rId257" Type="http://schemas.openxmlformats.org/officeDocument/2006/relationships/image" Target="../media/image1523.png"/><Relationship Id="rId278" Type="http://schemas.openxmlformats.org/officeDocument/2006/relationships/customXml" Target="../ink/ink2328.xml"/><Relationship Id="rId303" Type="http://schemas.openxmlformats.org/officeDocument/2006/relationships/image" Target="../media/image1544.png"/><Relationship Id="rId42" Type="http://schemas.openxmlformats.org/officeDocument/2006/relationships/customXml" Target="../ink/ink2210.xml"/><Relationship Id="rId84" Type="http://schemas.openxmlformats.org/officeDocument/2006/relationships/customXml" Target="../ink/ink2231.xml"/><Relationship Id="rId138" Type="http://schemas.openxmlformats.org/officeDocument/2006/relationships/customXml" Target="../ink/ink2258.xml"/><Relationship Id="rId345" Type="http://schemas.openxmlformats.org/officeDocument/2006/relationships/image" Target="../media/image1564.png"/><Relationship Id="rId387" Type="http://schemas.openxmlformats.org/officeDocument/2006/relationships/customXml" Target="../ink/ink238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2.png"/><Relationship Id="rId299" Type="http://schemas.openxmlformats.org/officeDocument/2006/relationships/customXml" Target="../ink/ink2537.xml"/><Relationship Id="rId21" Type="http://schemas.openxmlformats.org/officeDocument/2006/relationships/image" Target="../media/image1677.png"/><Relationship Id="rId63" Type="http://schemas.openxmlformats.org/officeDocument/2006/relationships/customXml" Target="../ink/ink2418.xml"/><Relationship Id="rId159" Type="http://schemas.openxmlformats.org/officeDocument/2006/relationships/image" Target="../media/image1743.png"/><Relationship Id="rId324" Type="http://schemas.openxmlformats.org/officeDocument/2006/relationships/image" Target="../media/image1823.png"/><Relationship Id="rId366" Type="http://schemas.openxmlformats.org/officeDocument/2006/relationships/image" Target="../media/image1843.png"/><Relationship Id="rId170" Type="http://schemas.openxmlformats.org/officeDocument/2006/relationships/customXml" Target="../ink/ink2472.xml"/><Relationship Id="rId226" Type="http://schemas.openxmlformats.org/officeDocument/2006/relationships/customXml" Target="../ink/ink2500.xml"/><Relationship Id="rId433" Type="http://schemas.openxmlformats.org/officeDocument/2006/relationships/image" Target="../media/image1876.png"/><Relationship Id="rId268" Type="http://schemas.openxmlformats.org/officeDocument/2006/relationships/customXml" Target="../ink/ink2521.xml"/><Relationship Id="rId475" Type="http://schemas.openxmlformats.org/officeDocument/2006/relationships/image" Target="../media/image1897.png"/><Relationship Id="rId32" Type="http://schemas.openxmlformats.org/officeDocument/2006/relationships/customXml" Target="../ink/ink2402.xml"/><Relationship Id="rId74" Type="http://schemas.openxmlformats.org/officeDocument/2006/relationships/customXml" Target="../ink/ink2424.xml"/><Relationship Id="rId128" Type="http://schemas.openxmlformats.org/officeDocument/2006/relationships/customXml" Target="../ink/ink2451.xml"/><Relationship Id="rId335" Type="http://schemas.openxmlformats.org/officeDocument/2006/relationships/customXml" Target="../ink/ink2555.xml"/><Relationship Id="rId377" Type="http://schemas.openxmlformats.org/officeDocument/2006/relationships/customXml" Target="../ink/ink2576.xml"/><Relationship Id="rId5" Type="http://schemas.openxmlformats.org/officeDocument/2006/relationships/image" Target="../media/image1669.png"/><Relationship Id="rId181" Type="http://schemas.openxmlformats.org/officeDocument/2006/relationships/image" Target="../media/image1754.png"/><Relationship Id="rId237" Type="http://schemas.openxmlformats.org/officeDocument/2006/relationships/image" Target="../media/image1780.png"/><Relationship Id="rId402" Type="http://schemas.openxmlformats.org/officeDocument/2006/relationships/customXml" Target="../ink/ink2589.xml"/><Relationship Id="rId279" Type="http://schemas.openxmlformats.org/officeDocument/2006/relationships/image" Target="../media/image1801.png"/><Relationship Id="rId444" Type="http://schemas.openxmlformats.org/officeDocument/2006/relationships/customXml" Target="../ink/ink2610.xml"/><Relationship Id="rId486" Type="http://schemas.openxmlformats.org/officeDocument/2006/relationships/customXml" Target="../ink/ink2631.xml"/><Relationship Id="rId43" Type="http://schemas.openxmlformats.org/officeDocument/2006/relationships/image" Target="../media/image1687.png"/><Relationship Id="rId139" Type="http://schemas.openxmlformats.org/officeDocument/2006/relationships/image" Target="../media/image1733.png"/><Relationship Id="rId290" Type="http://schemas.openxmlformats.org/officeDocument/2006/relationships/image" Target="../media/image1806.png"/><Relationship Id="rId304" Type="http://schemas.openxmlformats.org/officeDocument/2006/relationships/image" Target="../media/image1813.png"/><Relationship Id="rId346" Type="http://schemas.openxmlformats.org/officeDocument/2006/relationships/image" Target="../media/image1834.png"/><Relationship Id="rId388" Type="http://schemas.openxmlformats.org/officeDocument/2006/relationships/customXml" Target="../ink/ink2582.xml"/><Relationship Id="rId85" Type="http://schemas.openxmlformats.org/officeDocument/2006/relationships/image" Target="../media/image1706.png"/><Relationship Id="rId150" Type="http://schemas.openxmlformats.org/officeDocument/2006/relationships/customXml" Target="../ink/ink2462.xml"/><Relationship Id="rId192" Type="http://schemas.openxmlformats.org/officeDocument/2006/relationships/customXml" Target="../ink/ink2483.xml"/><Relationship Id="rId206" Type="http://schemas.openxmlformats.org/officeDocument/2006/relationships/customXml" Target="../ink/ink2490.xml"/><Relationship Id="rId413" Type="http://schemas.openxmlformats.org/officeDocument/2006/relationships/image" Target="../media/image1866.png"/><Relationship Id="rId248" Type="http://schemas.openxmlformats.org/officeDocument/2006/relationships/customXml" Target="../ink/ink2511.xml"/><Relationship Id="rId455" Type="http://schemas.openxmlformats.org/officeDocument/2006/relationships/image" Target="../media/image1887.png"/><Relationship Id="rId12" Type="http://schemas.openxmlformats.org/officeDocument/2006/relationships/customXml" Target="../ink/ink2392.xml"/><Relationship Id="rId108" Type="http://schemas.openxmlformats.org/officeDocument/2006/relationships/customXml" Target="../ink/ink2441.xml"/><Relationship Id="rId315" Type="http://schemas.openxmlformats.org/officeDocument/2006/relationships/customXml" Target="../ink/ink2545.xml"/><Relationship Id="rId357" Type="http://schemas.openxmlformats.org/officeDocument/2006/relationships/customXml" Target="../ink/ink2566.xml"/><Relationship Id="rId54" Type="http://schemas.openxmlformats.org/officeDocument/2006/relationships/image" Target="../media/image1692.png"/><Relationship Id="rId96" Type="http://schemas.openxmlformats.org/officeDocument/2006/relationships/customXml" Target="../ink/ink2435.xml"/><Relationship Id="rId161" Type="http://schemas.openxmlformats.org/officeDocument/2006/relationships/image" Target="../media/image1744.png"/><Relationship Id="rId217" Type="http://schemas.openxmlformats.org/officeDocument/2006/relationships/image" Target="../media/image1771.png"/><Relationship Id="rId399" Type="http://schemas.openxmlformats.org/officeDocument/2006/relationships/image" Target="../media/image1859.png"/><Relationship Id="rId259" Type="http://schemas.openxmlformats.org/officeDocument/2006/relationships/image" Target="../media/image1791.png"/><Relationship Id="rId424" Type="http://schemas.openxmlformats.org/officeDocument/2006/relationships/customXml" Target="../ink/ink2600.xml"/><Relationship Id="rId466" Type="http://schemas.openxmlformats.org/officeDocument/2006/relationships/customXml" Target="../ink/ink2621.xml"/><Relationship Id="rId23" Type="http://schemas.openxmlformats.org/officeDocument/2006/relationships/image" Target="../media/image1678.png"/><Relationship Id="rId119" Type="http://schemas.openxmlformats.org/officeDocument/2006/relationships/image" Target="../media/image1723.png"/><Relationship Id="rId270" Type="http://schemas.openxmlformats.org/officeDocument/2006/relationships/customXml" Target="../ink/ink2522.xml"/><Relationship Id="rId326" Type="http://schemas.openxmlformats.org/officeDocument/2006/relationships/image" Target="../media/image1824.png"/><Relationship Id="rId65" Type="http://schemas.openxmlformats.org/officeDocument/2006/relationships/customXml" Target="../ink/ink2419.xml"/><Relationship Id="rId130" Type="http://schemas.openxmlformats.org/officeDocument/2006/relationships/customXml" Target="../ink/ink2452.xml"/><Relationship Id="rId368" Type="http://schemas.openxmlformats.org/officeDocument/2006/relationships/image" Target="../media/image1844.png"/><Relationship Id="rId172" Type="http://schemas.openxmlformats.org/officeDocument/2006/relationships/customXml" Target="../ink/ink2473.xml"/><Relationship Id="rId228" Type="http://schemas.openxmlformats.org/officeDocument/2006/relationships/customXml" Target="../ink/ink2501.xml"/><Relationship Id="rId435" Type="http://schemas.openxmlformats.org/officeDocument/2006/relationships/image" Target="../media/image1877.png"/><Relationship Id="rId477" Type="http://schemas.openxmlformats.org/officeDocument/2006/relationships/image" Target="../media/image1898.png"/><Relationship Id="rId281" Type="http://schemas.openxmlformats.org/officeDocument/2006/relationships/image" Target="../media/image1802.png"/><Relationship Id="rId337" Type="http://schemas.openxmlformats.org/officeDocument/2006/relationships/customXml" Target="../ink/ink2556.xml"/><Relationship Id="rId34" Type="http://schemas.openxmlformats.org/officeDocument/2006/relationships/customXml" Target="../ink/ink2403.xml"/><Relationship Id="rId76" Type="http://schemas.openxmlformats.org/officeDocument/2006/relationships/customXml" Target="../ink/ink2425.xml"/><Relationship Id="rId141" Type="http://schemas.openxmlformats.org/officeDocument/2006/relationships/image" Target="../media/image1734.png"/><Relationship Id="rId379" Type="http://schemas.openxmlformats.org/officeDocument/2006/relationships/customXml" Target="../ink/ink2577.xml"/><Relationship Id="rId7" Type="http://schemas.openxmlformats.org/officeDocument/2006/relationships/image" Target="../media/image1670.png"/><Relationship Id="rId162" Type="http://schemas.openxmlformats.org/officeDocument/2006/relationships/customXml" Target="../ink/ink2468.xml"/><Relationship Id="rId183" Type="http://schemas.openxmlformats.org/officeDocument/2006/relationships/image" Target="../media/image1755.png"/><Relationship Id="rId218" Type="http://schemas.openxmlformats.org/officeDocument/2006/relationships/customXml" Target="../ink/ink2496.xml"/><Relationship Id="rId239" Type="http://schemas.openxmlformats.org/officeDocument/2006/relationships/image" Target="../media/image1781.png"/><Relationship Id="rId390" Type="http://schemas.openxmlformats.org/officeDocument/2006/relationships/customXml" Target="../ink/ink2583.xml"/><Relationship Id="rId404" Type="http://schemas.openxmlformats.org/officeDocument/2006/relationships/customXml" Target="../ink/ink2590.xml"/><Relationship Id="rId425" Type="http://schemas.openxmlformats.org/officeDocument/2006/relationships/image" Target="../media/image1872.png"/><Relationship Id="rId446" Type="http://schemas.openxmlformats.org/officeDocument/2006/relationships/customXml" Target="../ink/ink2611.xml"/><Relationship Id="rId467" Type="http://schemas.openxmlformats.org/officeDocument/2006/relationships/image" Target="../media/image1893.png"/><Relationship Id="rId250" Type="http://schemas.openxmlformats.org/officeDocument/2006/relationships/customXml" Target="../ink/ink2512.xml"/><Relationship Id="rId271" Type="http://schemas.openxmlformats.org/officeDocument/2006/relationships/image" Target="../media/image1797.png"/><Relationship Id="rId292" Type="http://schemas.openxmlformats.org/officeDocument/2006/relationships/image" Target="../media/image1807.png"/><Relationship Id="rId306" Type="http://schemas.openxmlformats.org/officeDocument/2006/relationships/image" Target="../media/image1814.png"/><Relationship Id="rId488" Type="http://schemas.openxmlformats.org/officeDocument/2006/relationships/customXml" Target="../ink/ink2632.xml"/><Relationship Id="rId24" Type="http://schemas.openxmlformats.org/officeDocument/2006/relationships/customXml" Target="../ink/ink2398.xml"/><Relationship Id="rId45" Type="http://schemas.openxmlformats.org/officeDocument/2006/relationships/image" Target="../media/image1688.png"/><Relationship Id="rId66" Type="http://schemas.openxmlformats.org/officeDocument/2006/relationships/image" Target="../media/image1697.png"/><Relationship Id="rId87" Type="http://schemas.openxmlformats.org/officeDocument/2006/relationships/image" Target="../media/image1707.png"/><Relationship Id="rId110" Type="http://schemas.openxmlformats.org/officeDocument/2006/relationships/customXml" Target="../ink/ink2442.xml"/><Relationship Id="rId131" Type="http://schemas.openxmlformats.org/officeDocument/2006/relationships/image" Target="../media/image1729.png"/><Relationship Id="rId327" Type="http://schemas.openxmlformats.org/officeDocument/2006/relationships/customXml" Target="../ink/ink2551.xml"/><Relationship Id="rId348" Type="http://schemas.openxmlformats.org/officeDocument/2006/relationships/image" Target="../media/image1835.png"/><Relationship Id="rId369" Type="http://schemas.openxmlformats.org/officeDocument/2006/relationships/customXml" Target="../ink/ink2572.xml"/><Relationship Id="rId152" Type="http://schemas.openxmlformats.org/officeDocument/2006/relationships/customXml" Target="../ink/ink2463.xml"/><Relationship Id="rId173" Type="http://schemas.openxmlformats.org/officeDocument/2006/relationships/image" Target="../media/image1750.png"/><Relationship Id="rId194" Type="http://schemas.openxmlformats.org/officeDocument/2006/relationships/customXml" Target="../ink/ink2484.xml"/><Relationship Id="rId208" Type="http://schemas.openxmlformats.org/officeDocument/2006/relationships/customXml" Target="../ink/ink2491.xml"/><Relationship Id="rId229" Type="http://schemas.openxmlformats.org/officeDocument/2006/relationships/image" Target="../media/image1777.png"/><Relationship Id="rId380" Type="http://schemas.openxmlformats.org/officeDocument/2006/relationships/image" Target="../media/image1850.png"/><Relationship Id="rId415" Type="http://schemas.openxmlformats.org/officeDocument/2006/relationships/image" Target="../media/image1867.png"/><Relationship Id="rId436" Type="http://schemas.openxmlformats.org/officeDocument/2006/relationships/customXml" Target="../ink/ink2606.xml"/><Relationship Id="rId457" Type="http://schemas.openxmlformats.org/officeDocument/2006/relationships/image" Target="../media/image1888.png"/><Relationship Id="rId240" Type="http://schemas.openxmlformats.org/officeDocument/2006/relationships/customXml" Target="../ink/ink2507.xml"/><Relationship Id="rId261" Type="http://schemas.openxmlformats.org/officeDocument/2006/relationships/image" Target="../media/image1792.png"/><Relationship Id="rId478" Type="http://schemas.openxmlformats.org/officeDocument/2006/relationships/customXml" Target="../ink/ink2627.xml"/><Relationship Id="rId14" Type="http://schemas.openxmlformats.org/officeDocument/2006/relationships/customXml" Target="../ink/ink2393.xml"/><Relationship Id="rId35" Type="http://schemas.openxmlformats.org/officeDocument/2006/relationships/image" Target="../media/image1684.png"/><Relationship Id="rId56" Type="http://schemas.openxmlformats.org/officeDocument/2006/relationships/image" Target="../media/image1639.png"/><Relationship Id="rId77" Type="http://schemas.openxmlformats.org/officeDocument/2006/relationships/image" Target="../media/image1702.png"/><Relationship Id="rId100" Type="http://schemas.openxmlformats.org/officeDocument/2006/relationships/customXml" Target="../ink/ink2437.xml"/><Relationship Id="rId282" Type="http://schemas.openxmlformats.org/officeDocument/2006/relationships/customXml" Target="../ink/ink2528.xml"/><Relationship Id="rId317" Type="http://schemas.openxmlformats.org/officeDocument/2006/relationships/customXml" Target="../ink/ink2546.xml"/><Relationship Id="rId338" Type="http://schemas.openxmlformats.org/officeDocument/2006/relationships/image" Target="../media/image1830.png"/><Relationship Id="rId359" Type="http://schemas.openxmlformats.org/officeDocument/2006/relationships/customXml" Target="../ink/ink2567.xml"/><Relationship Id="rId8" Type="http://schemas.openxmlformats.org/officeDocument/2006/relationships/customXml" Target="../ink/ink2390.xml"/><Relationship Id="rId98" Type="http://schemas.openxmlformats.org/officeDocument/2006/relationships/customXml" Target="../ink/ink2436.xml"/><Relationship Id="rId121" Type="http://schemas.openxmlformats.org/officeDocument/2006/relationships/image" Target="../media/image1724.png"/><Relationship Id="rId142" Type="http://schemas.openxmlformats.org/officeDocument/2006/relationships/customXml" Target="../ink/ink2458.xml"/><Relationship Id="rId163" Type="http://schemas.openxmlformats.org/officeDocument/2006/relationships/image" Target="../media/image1745.png"/><Relationship Id="rId184" Type="http://schemas.openxmlformats.org/officeDocument/2006/relationships/customXml" Target="../ink/ink2479.xml"/><Relationship Id="rId219" Type="http://schemas.openxmlformats.org/officeDocument/2006/relationships/image" Target="../media/image1772.png"/><Relationship Id="rId370" Type="http://schemas.openxmlformats.org/officeDocument/2006/relationships/image" Target="../media/image1845.png"/><Relationship Id="rId391" Type="http://schemas.openxmlformats.org/officeDocument/2006/relationships/image" Target="../media/image1855.png"/><Relationship Id="rId405" Type="http://schemas.openxmlformats.org/officeDocument/2006/relationships/image" Target="../media/image1862.png"/><Relationship Id="rId426" Type="http://schemas.openxmlformats.org/officeDocument/2006/relationships/customXml" Target="../ink/ink2601.xml"/><Relationship Id="rId447" Type="http://schemas.openxmlformats.org/officeDocument/2006/relationships/image" Target="../media/image1883.png"/><Relationship Id="rId230" Type="http://schemas.openxmlformats.org/officeDocument/2006/relationships/customXml" Target="../ink/ink2502.xml"/><Relationship Id="rId251" Type="http://schemas.openxmlformats.org/officeDocument/2006/relationships/image" Target="../media/image1787.png"/><Relationship Id="rId468" Type="http://schemas.openxmlformats.org/officeDocument/2006/relationships/customXml" Target="../ink/ink2622.xml"/><Relationship Id="rId489" Type="http://schemas.openxmlformats.org/officeDocument/2006/relationships/image" Target="../media/image1904.png"/><Relationship Id="rId25" Type="http://schemas.openxmlformats.org/officeDocument/2006/relationships/image" Target="../media/image1679.png"/><Relationship Id="rId46" Type="http://schemas.openxmlformats.org/officeDocument/2006/relationships/customXml" Target="../ink/ink2409.xml"/><Relationship Id="rId67" Type="http://schemas.openxmlformats.org/officeDocument/2006/relationships/customXml" Target="../ink/ink2420.xml"/><Relationship Id="rId272" Type="http://schemas.openxmlformats.org/officeDocument/2006/relationships/customXml" Target="../ink/ink2523.xml"/><Relationship Id="rId293" Type="http://schemas.openxmlformats.org/officeDocument/2006/relationships/customXml" Target="../ink/ink2534.xml"/><Relationship Id="rId307" Type="http://schemas.openxmlformats.org/officeDocument/2006/relationships/customXml" Target="../ink/ink2541.xml"/><Relationship Id="rId328" Type="http://schemas.openxmlformats.org/officeDocument/2006/relationships/image" Target="../media/image1825.png"/><Relationship Id="rId349" Type="http://schemas.openxmlformats.org/officeDocument/2006/relationships/customXml" Target="../ink/ink2562.xml"/><Relationship Id="rId88" Type="http://schemas.openxmlformats.org/officeDocument/2006/relationships/customXml" Target="../ink/ink2431.xml"/><Relationship Id="rId111" Type="http://schemas.openxmlformats.org/officeDocument/2006/relationships/image" Target="../media/image1719.png"/><Relationship Id="rId132" Type="http://schemas.openxmlformats.org/officeDocument/2006/relationships/customXml" Target="../ink/ink2453.xml"/><Relationship Id="rId153" Type="http://schemas.openxmlformats.org/officeDocument/2006/relationships/image" Target="../media/image1740.png"/><Relationship Id="rId174" Type="http://schemas.openxmlformats.org/officeDocument/2006/relationships/customXml" Target="../ink/ink2474.xml"/><Relationship Id="rId195" Type="http://schemas.openxmlformats.org/officeDocument/2006/relationships/image" Target="../media/image1761.png"/><Relationship Id="rId209" Type="http://schemas.openxmlformats.org/officeDocument/2006/relationships/image" Target="../media/image1768.png"/><Relationship Id="rId360" Type="http://schemas.openxmlformats.org/officeDocument/2006/relationships/image" Target="../media/image1841.png"/><Relationship Id="rId381" Type="http://schemas.openxmlformats.org/officeDocument/2006/relationships/customXml" Target="../ink/ink2578.xml"/><Relationship Id="rId416" Type="http://schemas.openxmlformats.org/officeDocument/2006/relationships/customXml" Target="../ink/ink2596.xml"/><Relationship Id="rId220" Type="http://schemas.openxmlformats.org/officeDocument/2006/relationships/customXml" Target="../ink/ink2497.xml"/><Relationship Id="rId241" Type="http://schemas.openxmlformats.org/officeDocument/2006/relationships/image" Target="../media/image1782.png"/><Relationship Id="rId437" Type="http://schemas.openxmlformats.org/officeDocument/2006/relationships/image" Target="../media/image1878.png"/><Relationship Id="rId458" Type="http://schemas.openxmlformats.org/officeDocument/2006/relationships/customXml" Target="../ink/ink2617.xml"/><Relationship Id="rId479" Type="http://schemas.openxmlformats.org/officeDocument/2006/relationships/image" Target="../media/image1899.png"/><Relationship Id="rId15" Type="http://schemas.openxmlformats.org/officeDocument/2006/relationships/image" Target="../media/image1674.png"/><Relationship Id="rId36" Type="http://schemas.openxmlformats.org/officeDocument/2006/relationships/customXml" Target="../ink/ink2404.xml"/><Relationship Id="rId57" Type="http://schemas.openxmlformats.org/officeDocument/2006/relationships/customXml" Target="../ink/ink2415.xml"/><Relationship Id="rId262" Type="http://schemas.openxmlformats.org/officeDocument/2006/relationships/customXml" Target="../ink/ink2518.xml"/><Relationship Id="rId283" Type="http://schemas.openxmlformats.org/officeDocument/2006/relationships/image" Target="../media/image1803.png"/><Relationship Id="rId318" Type="http://schemas.openxmlformats.org/officeDocument/2006/relationships/image" Target="../media/image1820.png"/><Relationship Id="rId339" Type="http://schemas.openxmlformats.org/officeDocument/2006/relationships/customXml" Target="../ink/ink2557.xml"/><Relationship Id="rId490" Type="http://schemas.openxmlformats.org/officeDocument/2006/relationships/customXml" Target="../ink/ink2633.xml"/><Relationship Id="rId78" Type="http://schemas.openxmlformats.org/officeDocument/2006/relationships/customXml" Target="../ink/ink2426.xml"/><Relationship Id="rId99" Type="http://schemas.openxmlformats.org/officeDocument/2006/relationships/image" Target="../media/image1713.png"/><Relationship Id="rId101" Type="http://schemas.openxmlformats.org/officeDocument/2006/relationships/image" Target="../media/image1714.png"/><Relationship Id="rId122" Type="http://schemas.openxmlformats.org/officeDocument/2006/relationships/customXml" Target="../ink/ink2448.xml"/><Relationship Id="rId143" Type="http://schemas.openxmlformats.org/officeDocument/2006/relationships/image" Target="../media/image1735.png"/><Relationship Id="rId164" Type="http://schemas.openxmlformats.org/officeDocument/2006/relationships/customXml" Target="../ink/ink2469.xml"/><Relationship Id="rId185" Type="http://schemas.openxmlformats.org/officeDocument/2006/relationships/image" Target="../media/image1756.png"/><Relationship Id="rId350" Type="http://schemas.openxmlformats.org/officeDocument/2006/relationships/image" Target="../media/image1836.png"/><Relationship Id="rId371" Type="http://schemas.openxmlformats.org/officeDocument/2006/relationships/customXml" Target="../ink/ink2573.xml"/><Relationship Id="rId406" Type="http://schemas.openxmlformats.org/officeDocument/2006/relationships/customXml" Target="../ink/ink2591.xml"/><Relationship Id="rId9" Type="http://schemas.openxmlformats.org/officeDocument/2006/relationships/image" Target="../media/image1671.png"/><Relationship Id="rId210" Type="http://schemas.openxmlformats.org/officeDocument/2006/relationships/customXml" Target="../ink/ink2492.xml"/><Relationship Id="rId392" Type="http://schemas.openxmlformats.org/officeDocument/2006/relationships/customXml" Target="../ink/ink2584.xml"/><Relationship Id="rId427" Type="http://schemas.openxmlformats.org/officeDocument/2006/relationships/image" Target="../media/image1873.png"/><Relationship Id="rId448" Type="http://schemas.openxmlformats.org/officeDocument/2006/relationships/customXml" Target="../ink/ink2612.xml"/><Relationship Id="rId469" Type="http://schemas.openxmlformats.org/officeDocument/2006/relationships/image" Target="../media/image1894.png"/><Relationship Id="rId26" Type="http://schemas.openxmlformats.org/officeDocument/2006/relationships/customXml" Target="../ink/ink2399.xml"/><Relationship Id="rId231" Type="http://schemas.openxmlformats.org/officeDocument/2006/relationships/image" Target="../media/image1778.png"/><Relationship Id="rId252" Type="http://schemas.openxmlformats.org/officeDocument/2006/relationships/customXml" Target="../ink/ink2513.xml"/><Relationship Id="rId273" Type="http://schemas.openxmlformats.org/officeDocument/2006/relationships/image" Target="../media/image1798.png"/><Relationship Id="rId294" Type="http://schemas.openxmlformats.org/officeDocument/2006/relationships/image" Target="../media/image1808.png"/><Relationship Id="rId308" Type="http://schemas.openxmlformats.org/officeDocument/2006/relationships/image" Target="../media/image1815.png"/><Relationship Id="rId329" Type="http://schemas.openxmlformats.org/officeDocument/2006/relationships/customXml" Target="../ink/ink2552.xml"/><Relationship Id="rId480" Type="http://schemas.openxmlformats.org/officeDocument/2006/relationships/customXml" Target="../ink/ink2628.xml"/><Relationship Id="rId47" Type="http://schemas.openxmlformats.org/officeDocument/2006/relationships/customXml" Target="../ink/ink2410.xml"/><Relationship Id="rId68" Type="http://schemas.openxmlformats.org/officeDocument/2006/relationships/image" Target="../media/image1698.png"/><Relationship Id="rId89" Type="http://schemas.openxmlformats.org/officeDocument/2006/relationships/image" Target="../media/image1708.png"/><Relationship Id="rId112" Type="http://schemas.openxmlformats.org/officeDocument/2006/relationships/customXml" Target="../ink/ink2443.xml"/><Relationship Id="rId133" Type="http://schemas.openxmlformats.org/officeDocument/2006/relationships/image" Target="../media/image1730.png"/><Relationship Id="rId154" Type="http://schemas.openxmlformats.org/officeDocument/2006/relationships/customXml" Target="../ink/ink2464.xml"/><Relationship Id="rId175" Type="http://schemas.openxmlformats.org/officeDocument/2006/relationships/image" Target="../media/image1751.png"/><Relationship Id="rId340" Type="http://schemas.openxmlformats.org/officeDocument/2006/relationships/image" Target="../media/image1831.png"/><Relationship Id="rId361" Type="http://schemas.openxmlformats.org/officeDocument/2006/relationships/customXml" Target="../ink/ink2568.xml"/><Relationship Id="rId196" Type="http://schemas.openxmlformats.org/officeDocument/2006/relationships/customXml" Target="../ink/ink2485.xml"/><Relationship Id="rId200" Type="http://schemas.openxmlformats.org/officeDocument/2006/relationships/customXml" Target="../ink/ink2487.xml"/><Relationship Id="rId382" Type="http://schemas.openxmlformats.org/officeDocument/2006/relationships/image" Target="../media/image1851.png"/><Relationship Id="rId417" Type="http://schemas.openxmlformats.org/officeDocument/2006/relationships/image" Target="../media/image1868.png"/><Relationship Id="rId438" Type="http://schemas.openxmlformats.org/officeDocument/2006/relationships/customXml" Target="../ink/ink2607.xml"/><Relationship Id="rId459" Type="http://schemas.openxmlformats.org/officeDocument/2006/relationships/image" Target="../media/image1889.png"/><Relationship Id="rId16" Type="http://schemas.openxmlformats.org/officeDocument/2006/relationships/customXml" Target="../ink/ink2394.xml"/><Relationship Id="rId221" Type="http://schemas.openxmlformats.org/officeDocument/2006/relationships/image" Target="../media/image1773.png"/><Relationship Id="rId242" Type="http://schemas.openxmlformats.org/officeDocument/2006/relationships/customXml" Target="../ink/ink2508.xml"/><Relationship Id="rId263" Type="http://schemas.openxmlformats.org/officeDocument/2006/relationships/image" Target="../media/image1793.png"/><Relationship Id="rId284" Type="http://schemas.openxmlformats.org/officeDocument/2006/relationships/customXml" Target="../ink/ink2529.xml"/><Relationship Id="rId319" Type="http://schemas.openxmlformats.org/officeDocument/2006/relationships/customXml" Target="../ink/ink2547.xml"/><Relationship Id="rId470" Type="http://schemas.openxmlformats.org/officeDocument/2006/relationships/customXml" Target="../ink/ink2623.xml"/><Relationship Id="rId491" Type="http://schemas.openxmlformats.org/officeDocument/2006/relationships/image" Target="../media/image1905.png"/><Relationship Id="rId37" Type="http://schemas.openxmlformats.org/officeDocument/2006/relationships/image" Target="../media/image1685.png"/><Relationship Id="rId58" Type="http://schemas.openxmlformats.org/officeDocument/2006/relationships/image" Target="../media/image1693.png"/><Relationship Id="rId79" Type="http://schemas.openxmlformats.org/officeDocument/2006/relationships/image" Target="../media/image1703.png"/><Relationship Id="rId102" Type="http://schemas.openxmlformats.org/officeDocument/2006/relationships/customXml" Target="../ink/ink2438.xml"/><Relationship Id="rId123" Type="http://schemas.openxmlformats.org/officeDocument/2006/relationships/image" Target="../media/image1725.png"/><Relationship Id="rId144" Type="http://schemas.openxmlformats.org/officeDocument/2006/relationships/customXml" Target="../ink/ink2459.xml"/><Relationship Id="rId330" Type="http://schemas.openxmlformats.org/officeDocument/2006/relationships/image" Target="../media/image1826.png"/><Relationship Id="rId90" Type="http://schemas.openxmlformats.org/officeDocument/2006/relationships/customXml" Target="../ink/ink2432.xml"/><Relationship Id="rId165" Type="http://schemas.openxmlformats.org/officeDocument/2006/relationships/image" Target="../media/image1746.png"/><Relationship Id="rId186" Type="http://schemas.openxmlformats.org/officeDocument/2006/relationships/customXml" Target="../ink/ink2480.xml"/><Relationship Id="rId351" Type="http://schemas.openxmlformats.org/officeDocument/2006/relationships/customXml" Target="../ink/ink2563.xml"/><Relationship Id="rId372" Type="http://schemas.openxmlformats.org/officeDocument/2006/relationships/image" Target="../media/image1846.png"/><Relationship Id="rId393" Type="http://schemas.openxmlformats.org/officeDocument/2006/relationships/image" Target="../media/image1856.png"/><Relationship Id="rId407" Type="http://schemas.openxmlformats.org/officeDocument/2006/relationships/image" Target="../media/image1863.png"/><Relationship Id="rId428" Type="http://schemas.openxmlformats.org/officeDocument/2006/relationships/customXml" Target="../ink/ink2602.xml"/><Relationship Id="rId449" Type="http://schemas.openxmlformats.org/officeDocument/2006/relationships/image" Target="../media/image1884.png"/><Relationship Id="rId211" Type="http://schemas.openxmlformats.org/officeDocument/2006/relationships/image" Target="../media/image1610.png"/><Relationship Id="rId232" Type="http://schemas.openxmlformats.org/officeDocument/2006/relationships/customXml" Target="../ink/ink2503.xml"/><Relationship Id="rId253" Type="http://schemas.openxmlformats.org/officeDocument/2006/relationships/image" Target="../media/image1788.png"/><Relationship Id="rId274" Type="http://schemas.openxmlformats.org/officeDocument/2006/relationships/customXml" Target="../ink/ink2524.xml"/><Relationship Id="rId295" Type="http://schemas.openxmlformats.org/officeDocument/2006/relationships/customXml" Target="../ink/ink2535.xml"/><Relationship Id="rId309" Type="http://schemas.openxmlformats.org/officeDocument/2006/relationships/customXml" Target="../ink/ink2542.xml"/><Relationship Id="rId460" Type="http://schemas.openxmlformats.org/officeDocument/2006/relationships/customXml" Target="../ink/ink2618.xml"/><Relationship Id="rId481" Type="http://schemas.openxmlformats.org/officeDocument/2006/relationships/image" Target="../media/image1900.png"/><Relationship Id="rId27" Type="http://schemas.openxmlformats.org/officeDocument/2006/relationships/image" Target="../media/image1680.png"/><Relationship Id="rId48" Type="http://schemas.openxmlformats.org/officeDocument/2006/relationships/image" Target="../media/image1689.png"/><Relationship Id="rId69" Type="http://schemas.openxmlformats.org/officeDocument/2006/relationships/customXml" Target="../ink/ink2421.xml"/><Relationship Id="rId113" Type="http://schemas.openxmlformats.org/officeDocument/2006/relationships/image" Target="../media/image1720.png"/><Relationship Id="rId134" Type="http://schemas.openxmlformats.org/officeDocument/2006/relationships/customXml" Target="../ink/ink2454.xml"/><Relationship Id="rId320" Type="http://schemas.openxmlformats.org/officeDocument/2006/relationships/image" Target="../media/image1821.png"/><Relationship Id="rId80" Type="http://schemas.openxmlformats.org/officeDocument/2006/relationships/customXml" Target="../ink/ink2427.xml"/><Relationship Id="rId155" Type="http://schemas.openxmlformats.org/officeDocument/2006/relationships/image" Target="../media/image1741.png"/><Relationship Id="rId176" Type="http://schemas.openxmlformats.org/officeDocument/2006/relationships/customXml" Target="../ink/ink2475.xml"/><Relationship Id="rId197" Type="http://schemas.openxmlformats.org/officeDocument/2006/relationships/image" Target="../media/image1762.png"/><Relationship Id="rId341" Type="http://schemas.openxmlformats.org/officeDocument/2006/relationships/customXml" Target="../ink/ink2558.xml"/><Relationship Id="rId362" Type="http://schemas.openxmlformats.org/officeDocument/2006/relationships/image" Target="../media/image1614.png"/><Relationship Id="rId383" Type="http://schemas.openxmlformats.org/officeDocument/2006/relationships/customXml" Target="../ink/ink2579.xml"/><Relationship Id="rId418" Type="http://schemas.openxmlformats.org/officeDocument/2006/relationships/customXml" Target="../ink/ink2597.xml"/><Relationship Id="rId439" Type="http://schemas.openxmlformats.org/officeDocument/2006/relationships/image" Target="../media/image1879.png"/><Relationship Id="rId201" Type="http://schemas.openxmlformats.org/officeDocument/2006/relationships/image" Target="../media/image1764.png"/><Relationship Id="rId222" Type="http://schemas.openxmlformats.org/officeDocument/2006/relationships/customXml" Target="../ink/ink2498.xml"/><Relationship Id="rId243" Type="http://schemas.openxmlformats.org/officeDocument/2006/relationships/image" Target="../media/image1783.png"/><Relationship Id="rId264" Type="http://schemas.openxmlformats.org/officeDocument/2006/relationships/customXml" Target="../ink/ink2519.xml"/><Relationship Id="rId285" Type="http://schemas.openxmlformats.org/officeDocument/2006/relationships/image" Target="../media/image1804.png"/><Relationship Id="rId450" Type="http://schemas.openxmlformats.org/officeDocument/2006/relationships/customXml" Target="../ink/ink2613.xml"/><Relationship Id="rId471" Type="http://schemas.openxmlformats.org/officeDocument/2006/relationships/image" Target="../media/image1895.png"/><Relationship Id="rId17" Type="http://schemas.openxmlformats.org/officeDocument/2006/relationships/image" Target="../media/image1675.png"/><Relationship Id="rId38" Type="http://schemas.openxmlformats.org/officeDocument/2006/relationships/customXml" Target="../ink/ink2405.xml"/><Relationship Id="rId59" Type="http://schemas.openxmlformats.org/officeDocument/2006/relationships/customXml" Target="../ink/ink2416.xml"/><Relationship Id="rId103" Type="http://schemas.openxmlformats.org/officeDocument/2006/relationships/image" Target="../media/image1715.png"/><Relationship Id="rId124" Type="http://schemas.openxmlformats.org/officeDocument/2006/relationships/customXml" Target="../ink/ink2449.xml"/><Relationship Id="rId310" Type="http://schemas.openxmlformats.org/officeDocument/2006/relationships/image" Target="../media/image1816.png"/><Relationship Id="rId70" Type="http://schemas.openxmlformats.org/officeDocument/2006/relationships/image" Target="../media/image1699.png"/><Relationship Id="rId91" Type="http://schemas.openxmlformats.org/officeDocument/2006/relationships/image" Target="../media/image1709.png"/><Relationship Id="rId145" Type="http://schemas.openxmlformats.org/officeDocument/2006/relationships/image" Target="../media/image1736.png"/><Relationship Id="rId166" Type="http://schemas.openxmlformats.org/officeDocument/2006/relationships/customXml" Target="../ink/ink2470.xml"/><Relationship Id="rId187" Type="http://schemas.openxmlformats.org/officeDocument/2006/relationships/image" Target="../media/image1757.png"/><Relationship Id="rId331" Type="http://schemas.openxmlformats.org/officeDocument/2006/relationships/customXml" Target="../ink/ink2553.xml"/><Relationship Id="rId352" Type="http://schemas.openxmlformats.org/officeDocument/2006/relationships/image" Target="../media/image1837.png"/><Relationship Id="rId373" Type="http://schemas.openxmlformats.org/officeDocument/2006/relationships/customXml" Target="../ink/ink2574.xml"/><Relationship Id="rId394" Type="http://schemas.openxmlformats.org/officeDocument/2006/relationships/customXml" Target="../ink/ink2585.xml"/><Relationship Id="rId408" Type="http://schemas.openxmlformats.org/officeDocument/2006/relationships/customXml" Target="../ink/ink2592.xml"/><Relationship Id="rId429" Type="http://schemas.openxmlformats.org/officeDocument/2006/relationships/image" Target="../media/image187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93.xml"/><Relationship Id="rId233" Type="http://schemas.openxmlformats.org/officeDocument/2006/relationships/image" Target="../media/image1779.png"/><Relationship Id="rId254" Type="http://schemas.openxmlformats.org/officeDocument/2006/relationships/customXml" Target="../ink/ink2514.xml"/><Relationship Id="rId440" Type="http://schemas.openxmlformats.org/officeDocument/2006/relationships/customXml" Target="../ink/ink2608.xml"/><Relationship Id="rId28" Type="http://schemas.openxmlformats.org/officeDocument/2006/relationships/customXml" Target="../ink/ink2400.xml"/><Relationship Id="rId49" Type="http://schemas.openxmlformats.org/officeDocument/2006/relationships/customXml" Target="../ink/ink2411.xml"/><Relationship Id="rId114" Type="http://schemas.openxmlformats.org/officeDocument/2006/relationships/customXml" Target="../ink/ink2444.xml"/><Relationship Id="rId275" Type="http://schemas.openxmlformats.org/officeDocument/2006/relationships/image" Target="../media/image1799.png"/><Relationship Id="rId296" Type="http://schemas.openxmlformats.org/officeDocument/2006/relationships/image" Target="../media/image1809.png"/><Relationship Id="rId300" Type="http://schemas.openxmlformats.org/officeDocument/2006/relationships/image" Target="../media/image1811.png"/><Relationship Id="rId461" Type="http://schemas.openxmlformats.org/officeDocument/2006/relationships/image" Target="../media/image1890.png"/><Relationship Id="rId482" Type="http://schemas.openxmlformats.org/officeDocument/2006/relationships/customXml" Target="../ink/ink2629.xml"/><Relationship Id="rId60" Type="http://schemas.openxmlformats.org/officeDocument/2006/relationships/image" Target="../media/image1694.png"/><Relationship Id="rId81" Type="http://schemas.openxmlformats.org/officeDocument/2006/relationships/image" Target="../media/image1704.png"/><Relationship Id="rId135" Type="http://schemas.openxmlformats.org/officeDocument/2006/relationships/image" Target="../media/image1731.png"/><Relationship Id="rId156" Type="http://schemas.openxmlformats.org/officeDocument/2006/relationships/customXml" Target="../ink/ink2465.xml"/><Relationship Id="rId177" Type="http://schemas.openxmlformats.org/officeDocument/2006/relationships/image" Target="../media/image1752.png"/><Relationship Id="rId198" Type="http://schemas.openxmlformats.org/officeDocument/2006/relationships/customXml" Target="../ink/ink2486.xml"/><Relationship Id="rId321" Type="http://schemas.openxmlformats.org/officeDocument/2006/relationships/customXml" Target="../ink/ink2548.xml"/><Relationship Id="rId342" Type="http://schemas.openxmlformats.org/officeDocument/2006/relationships/image" Target="../media/image1832.png"/><Relationship Id="rId363" Type="http://schemas.openxmlformats.org/officeDocument/2006/relationships/customXml" Target="../ink/ink2569.xml"/><Relationship Id="rId384" Type="http://schemas.openxmlformats.org/officeDocument/2006/relationships/image" Target="../media/image1852.png"/><Relationship Id="rId419" Type="http://schemas.openxmlformats.org/officeDocument/2006/relationships/image" Target="../media/image1869.png"/><Relationship Id="rId202" Type="http://schemas.openxmlformats.org/officeDocument/2006/relationships/customXml" Target="../ink/ink2488.xml"/><Relationship Id="rId223" Type="http://schemas.openxmlformats.org/officeDocument/2006/relationships/image" Target="../media/image1774.png"/><Relationship Id="rId244" Type="http://schemas.openxmlformats.org/officeDocument/2006/relationships/customXml" Target="../ink/ink2509.xml"/><Relationship Id="rId430" Type="http://schemas.openxmlformats.org/officeDocument/2006/relationships/customXml" Target="../ink/ink2603.xml"/><Relationship Id="rId18" Type="http://schemas.openxmlformats.org/officeDocument/2006/relationships/customXml" Target="../ink/ink2395.xml"/><Relationship Id="rId39" Type="http://schemas.openxmlformats.org/officeDocument/2006/relationships/image" Target="../media/image1573.png"/><Relationship Id="rId265" Type="http://schemas.openxmlformats.org/officeDocument/2006/relationships/image" Target="../media/image1794.png"/><Relationship Id="rId286" Type="http://schemas.openxmlformats.org/officeDocument/2006/relationships/customXml" Target="../ink/ink2530.xml"/><Relationship Id="rId451" Type="http://schemas.openxmlformats.org/officeDocument/2006/relationships/image" Target="../media/image1885.png"/><Relationship Id="rId472" Type="http://schemas.openxmlformats.org/officeDocument/2006/relationships/customXml" Target="../ink/ink2624.xml"/><Relationship Id="rId50" Type="http://schemas.openxmlformats.org/officeDocument/2006/relationships/image" Target="../media/image1690.png"/><Relationship Id="rId104" Type="http://schemas.openxmlformats.org/officeDocument/2006/relationships/customXml" Target="../ink/ink2439.xml"/><Relationship Id="rId125" Type="http://schemas.openxmlformats.org/officeDocument/2006/relationships/image" Target="../media/image1726.png"/><Relationship Id="rId146" Type="http://schemas.openxmlformats.org/officeDocument/2006/relationships/customXml" Target="../ink/ink2460.xml"/><Relationship Id="rId167" Type="http://schemas.openxmlformats.org/officeDocument/2006/relationships/image" Target="../media/image1747.png"/><Relationship Id="rId188" Type="http://schemas.openxmlformats.org/officeDocument/2006/relationships/customXml" Target="../ink/ink2481.xml"/><Relationship Id="rId311" Type="http://schemas.openxmlformats.org/officeDocument/2006/relationships/customXml" Target="../ink/ink2543.xml"/><Relationship Id="rId332" Type="http://schemas.openxmlformats.org/officeDocument/2006/relationships/image" Target="../media/image1827.png"/><Relationship Id="rId353" Type="http://schemas.openxmlformats.org/officeDocument/2006/relationships/customXml" Target="../ink/ink2564.xml"/><Relationship Id="rId374" Type="http://schemas.openxmlformats.org/officeDocument/2006/relationships/image" Target="../media/image1847.png"/><Relationship Id="rId395" Type="http://schemas.openxmlformats.org/officeDocument/2006/relationships/image" Target="../media/image1857.png"/><Relationship Id="rId409" Type="http://schemas.openxmlformats.org/officeDocument/2006/relationships/image" Target="../media/image1864.png"/><Relationship Id="rId71" Type="http://schemas.openxmlformats.org/officeDocument/2006/relationships/customXml" Target="../ink/ink2422.xml"/><Relationship Id="rId92" Type="http://schemas.openxmlformats.org/officeDocument/2006/relationships/customXml" Target="../ink/ink2433.xml"/><Relationship Id="rId213" Type="http://schemas.openxmlformats.org/officeDocument/2006/relationships/image" Target="../media/image1769.png"/><Relationship Id="rId234" Type="http://schemas.openxmlformats.org/officeDocument/2006/relationships/customXml" Target="../ink/ink2504.xml"/><Relationship Id="rId420" Type="http://schemas.openxmlformats.org/officeDocument/2006/relationships/customXml" Target="../ink/ink2598.xml"/><Relationship Id="rId2" Type="http://schemas.openxmlformats.org/officeDocument/2006/relationships/customXml" Target="../ink/ink2387.xml"/><Relationship Id="rId29" Type="http://schemas.openxmlformats.org/officeDocument/2006/relationships/image" Target="../media/image1681.png"/><Relationship Id="rId255" Type="http://schemas.openxmlformats.org/officeDocument/2006/relationships/image" Target="../media/image1789.png"/><Relationship Id="rId276" Type="http://schemas.openxmlformats.org/officeDocument/2006/relationships/customXml" Target="../ink/ink2525.xml"/><Relationship Id="rId297" Type="http://schemas.openxmlformats.org/officeDocument/2006/relationships/customXml" Target="../ink/ink2536.xml"/><Relationship Id="rId441" Type="http://schemas.openxmlformats.org/officeDocument/2006/relationships/image" Target="../media/image1880.png"/><Relationship Id="rId462" Type="http://schemas.openxmlformats.org/officeDocument/2006/relationships/customXml" Target="../ink/ink2619.xml"/><Relationship Id="rId483" Type="http://schemas.openxmlformats.org/officeDocument/2006/relationships/image" Target="../media/image1901.png"/><Relationship Id="rId40" Type="http://schemas.openxmlformats.org/officeDocument/2006/relationships/customXml" Target="../ink/ink2406.xml"/><Relationship Id="rId115" Type="http://schemas.openxmlformats.org/officeDocument/2006/relationships/image" Target="../media/image1721.png"/><Relationship Id="rId136" Type="http://schemas.openxmlformats.org/officeDocument/2006/relationships/customXml" Target="../ink/ink2455.xml"/><Relationship Id="rId157" Type="http://schemas.openxmlformats.org/officeDocument/2006/relationships/image" Target="../media/image1742.png"/><Relationship Id="rId178" Type="http://schemas.openxmlformats.org/officeDocument/2006/relationships/customXml" Target="../ink/ink2476.xml"/><Relationship Id="rId301" Type="http://schemas.openxmlformats.org/officeDocument/2006/relationships/customXml" Target="../ink/ink2538.xml"/><Relationship Id="rId322" Type="http://schemas.openxmlformats.org/officeDocument/2006/relationships/image" Target="../media/image1822.png"/><Relationship Id="rId343" Type="http://schemas.openxmlformats.org/officeDocument/2006/relationships/customXml" Target="../ink/ink2559.xml"/><Relationship Id="rId364" Type="http://schemas.openxmlformats.org/officeDocument/2006/relationships/image" Target="../media/image1842.png"/><Relationship Id="rId61" Type="http://schemas.openxmlformats.org/officeDocument/2006/relationships/customXml" Target="../ink/ink2417.xml"/><Relationship Id="rId82" Type="http://schemas.openxmlformats.org/officeDocument/2006/relationships/customXml" Target="../ink/ink2428.xml"/><Relationship Id="rId199" Type="http://schemas.openxmlformats.org/officeDocument/2006/relationships/image" Target="../media/image1763.png"/><Relationship Id="rId203" Type="http://schemas.openxmlformats.org/officeDocument/2006/relationships/image" Target="../media/image1765.png"/><Relationship Id="rId385" Type="http://schemas.openxmlformats.org/officeDocument/2006/relationships/customXml" Target="../ink/ink2580.xml"/><Relationship Id="rId19" Type="http://schemas.openxmlformats.org/officeDocument/2006/relationships/image" Target="../media/image1676.png"/><Relationship Id="rId224" Type="http://schemas.openxmlformats.org/officeDocument/2006/relationships/customXml" Target="../ink/ink2499.xml"/><Relationship Id="rId245" Type="http://schemas.openxmlformats.org/officeDocument/2006/relationships/image" Target="../media/image1784.png"/><Relationship Id="rId266" Type="http://schemas.openxmlformats.org/officeDocument/2006/relationships/customXml" Target="../ink/ink2520.xml"/><Relationship Id="rId287" Type="http://schemas.openxmlformats.org/officeDocument/2006/relationships/customXml" Target="../ink/ink2531.xml"/><Relationship Id="rId410" Type="http://schemas.openxmlformats.org/officeDocument/2006/relationships/customXml" Target="../ink/ink2593.xml"/><Relationship Id="rId431" Type="http://schemas.openxmlformats.org/officeDocument/2006/relationships/image" Target="../media/image1875.png"/><Relationship Id="rId452" Type="http://schemas.openxmlformats.org/officeDocument/2006/relationships/customXml" Target="../ink/ink2614.xml"/><Relationship Id="rId473" Type="http://schemas.openxmlformats.org/officeDocument/2006/relationships/image" Target="../media/image1896.png"/><Relationship Id="rId30" Type="http://schemas.openxmlformats.org/officeDocument/2006/relationships/customXml" Target="../ink/ink2401.xml"/><Relationship Id="rId105" Type="http://schemas.openxmlformats.org/officeDocument/2006/relationships/image" Target="../media/image1716.png"/><Relationship Id="rId126" Type="http://schemas.openxmlformats.org/officeDocument/2006/relationships/customXml" Target="../ink/ink2450.xml"/><Relationship Id="rId147" Type="http://schemas.openxmlformats.org/officeDocument/2006/relationships/image" Target="../media/image1737.png"/><Relationship Id="rId168" Type="http://schemas.openxmlformats.org/officeDocument/2006/relationships/customXml" Target="../ink/ink2471.xml"/><Relationship Id="rId312" Type="http://schemas.openxmlformats.org/officeDocument/2006/relationships/image" Target="../media/image1817.png"/><Relationship Id="rId333" Type="http://schemas.openxmlformats.org/officeDocument/2006/relationships/customXml" Target="../ink/ink2554.xml"/><Relationship Id="rId354" Type="http://schemas.openxmlformats.org/officeDocument/2006/relationships/image" Target="../media/image1838.png"/><Relationship Id="rId51" Type="http://schemas.openxmlformats.org/officeDocument/2006/relationships/customXml" Target="../ink/ink2412.xml"/><Relationship Id="rId72" Type="http://schemas.openxmlformats.org/officeDocument/2006/relationships/image" Target="../media/image1700.png"/><Relationship Id="rId93" Type="http://schemas.openxmlformats.org/officeDocument/2006/relationships/image" Target="../media/image1710.png"/><Relationship Id="rId189" Type="http://schemas.openxmlformats.org/officeDocument/2006/relationships/image" Target="../media/image1758.png"/><Relationship Id="rId375" Type="http://schemas.openxmlformats.org/officeDocument/2006/relationships/customXml" Target="../ink/ink2575.xml"/><Relationship Id="rId396" Type="http://schemas.openxmlformats.org/officeDocument/2006/relationships/customXml" Target="../ink/ink2586.xml"/><Relationship Id="rId3" Type="http://schemas.openxmlformats.org/officeDocument/2006/relationships/image" Target="../media/image1668.png"/><Relationship Id="rId214" Type="http://schemas.openxmlformats.org/officeDocument/2006/relationships/customXml" Target="../ink/ink2494.xml"/><Relationship Id="rId235" Type="http://schemas.openxmlformats.org/officeDocument/2006/relationships/image" Target="../media/image1594.png"/><Relationship Id="rId256" Type="http://schemas.openxmlformats.org/officeDocument/2006/relationships/customXml" Target="../ink/ink2515.xml"/><Relationship Id="rId277" Type="http://schemas.openxmlformats.org/officeDocument/2006/relationships/image" Target="../media/image1800.png"/><Relationship Id="rId298" Type="http://schemas.openxmlformats.org/officeDocument/2006/relationships/image" Target="../media/image1810.png"/><Relationship Id="rId400" Type="http://schemas.openxmlformats.org/officeDocument/2006/relationships/customXml" Target="../ink/ink2588.xml"/><Relationship Id="rId421" Type="http://schemas.openxmlformats.org/officeDocument/2006/relationships/image" Target="../media/image1870.png"/><Relationship Id="rId442" Type="http://schemas.openxmlformats.org/officeDocument/2006/relationships/customXml" Target="../ink/ink2609.xml"/><Relationship Id="rId463" Type="http://schemas.openxmlformats.org/officeDocument/2006/relationships/image" Target="../media/image1891.png"/><Relationship Id="rId484" Type="http://schemas.openxmlformats.org/officeDocument/2006/relationships/customXml" Target="../ink/ink2630.xml"/><Relationship Id="rId116" Type="http://schemas.openxmlformats.org/officeDocument/2006/relationships/customXml" Target="../ink/ink2445.xml"/><Relationship Id="rId137" Type="http://schemas.openxmlformats.org/officeDocument/2006/relationships/image" Target="../media/image1732.png"/><Relationship Id="rId158" Type="http://schemas.openxmlformats.org/officeDocument/2006/relationships/customXml" Target="../ink/ink2466.xml"/><Relationship Id="rId302" Type="http://schemas.openxmlformats.org/officeDocument/2006/relationships/image" Target="../media/image1812.png"/><Relationship Id="rId323" Type="http://schemas.openxmlformats.org/officeDocument/2006/relationships/customXml" Target="../ink/ink2549.xml"/><Relationship Id="rId344" Type="http://schemas.openxmlformats.org/officeDocument/2006/relationships/image" Target="../media/image1833.png"/><Relationship Id="rId20" Type="http://schemas.openxmlformats.org/officeDocument/2006/relationships/customXml" Target="../ink/ink2396.xml"/><Relationship Id="rId41" Type="http://schemas.openxmlformats.org/officeDocument/2006/relationships/image" Target="../media/image1686.png"/><Relationship Id="rId62" Type="http://schemas.openxmlformats.org/officeDocument/2006/relationships/image" Target="../media/image1695.png"/><Relationship Id="rId83" Type="http://schemas.openxmlformats.org/officeDocument/2006/relationships/image" Target="../media/image1705.png"/><Relationship Id="rId179" Type="http://schemas.openxmlformats.org/officeDocument/2006/relationships/image" Target="../media/image1753.png"/><Relationship Id="rId365" Type="http://schemas.openxmlformats.org/officeDocument/2006/relationships/customXml" Target="../ink/ink2570.xml"/><Relationship Id="rId386" Type="http://schemas.openxmlformats.org/officeDocument/2006/relationships/customXml" Target="../ink/ink2581.xml"/><Relationship Id="rId190" Type="http://schemas.openxmlformats.org/officeDocument/2006/relationships/customXml" Target="../ink/ink2482.xml"/><Relationship Id="rId204" Type="http://schemas.openxmlformats.org/officeDocument/2006/relationships/customXml" Target="../ink/ink2489.xml"/><Relationship Id="rId225" Type="http://schemas.openxmlformats.org/officeDocument/2006/relationships/image" Target="../media/image1775.png"/><Relationship Id="rId246" Type="http://schemas.openxmlformats.org/officeDocument/2006/relationships/customXml" Target="../ink/ink2510.xml"/><Relationship Id="rId267" Type="http://schemas.openxmlformats.org/officeDocument/2006/relationships/image" Target="../media/image1795.png"/><Relationship Id="rId288" Type="http://schemas.openxmlformats.org/officeDocument/2006/relationships/image" Target="../media/image1805.png"/><Relationship Id="rId411" Type="http://schemas.openxmlformats.org/officeDocument/2006/relationships/image" Target="../media/image1865.png"/><Relationship Id="rId432" Type="http://schemas.openxmlformats.org/officeDocument/2006/relationships/customXml" Target="../ink/ink2604.xml"/><Relationship Id="rId453" Type="http://schemas.openxmlformats.org/officeDocument/2006/relationships/image" Target="../media/image1886.png"/><Relationship Id="rId474" Type="http://schemas.openxmlformats.org/officeDocument/2006/relationships/customXml" Target="../ink/ink2625.xml"/><Relationship Id="rId106" Type="http://schemas.openxmlformats.org/officeDocument/2006/relationships/customXml" Target="../ink/ink2440.xml"/><Relationship Id="rId127" Type="http://schemas.openxmlformats.org/officeDocument/2006/relationships/image" Target="../media/image1727.png"/><Relationship Id="rId313" Type="http://schemas.openxmlformats.org/officeDocument/2006/relationships/customXml" Target="../ink/ink2544.xml"/><Relationship Id="rId10" Type="http://schemas.openxmlformats.org/officeDocument/2006/relationships/customXml" Target="../ink/ink2391.xml"/><Relationship Id="rId31" Type="http://schemas.openxmlformats.org/officeDocument/2006/relationships/image" Target="../media/image1682.png"/><Relationship Id="rId52" Type="http://schemas.openxmlformats.org/officeDocument/2006/relationships/image" Target="../media/image1691.png"/><Relationship Id="rId73" Type="http://schemas.openxmlformats.org/officeDocument/2006/relationships/customXml" Target="../ink/ink2423.xml"/><Relationship Id="rId94" Type="http://schemas.openxmlformats.org/officeDocument/2006/relationships/customXml" Target="../ink/ink2434.xml"/><Relationship Id="rId148" Type="http://schemas.openxmlformats.org/officeDocument/2006/relationships/customXml" Target="../ink/ink2461.xml"/><Relationship Id="rId169" Type="http://schemas.openxmlformats.org/officeDocument/2006/relationships/image" Target="../media/image1748.png"/><Relationship Id="rId334" Type="http://schemas.openxmlformats.org/officeDocument/2006/relationships/image" Target="../media/image1828.png"/><Relationship Id="rId355" Type="http://schemas.openxmlformats.org/officeDocument/2006/relationships/customXml" Target="../ink/ink2565.xml"/><Relationship Id="rId376" Type="http://schemas.openxmlformats.org/officeDocument/2006/relationships/image" Target="../media/image1848.png"/><Relationship Id="rId397" Type="http://schemas.openxmlformats.org/officeDocument/2006/relationships/image" Target="../media/image1858.png"/><Relationship Id="rId4" Type="http://schemas.openxmlformats.org/officeDocument/2006/relationships/customXml" Target="../ink/ink2388.xml"/><Relationship Id="rId180" Type="http://schemas.openxmlformats.org/officeDocument/2006/relationships/customXml" Target="../ink/ink2477.xml"/><Relationship Id="rId215" Type="http://schemas.openxmlformats.org/officeDocument/2006/relationships/image" Target="../media/image1770.png"/><Relationship Id="rId236" Type="http://schemas.openxmlformats.org/officeDocument/2006/relationships/customXml" Target="../ink/ink2505.xml"/><Relationship Id="rId257" Type="http://schemas.openxmlformats.org/officeDocument/2006/relationships/image" Target="../media/image1790.png"/><Relationship Id="rId278" Type="http://schemas.openxmlformats.org/officeDocument/2006/relationships/customXml" Target="../ink/ink2526.xml"/><Relationship Id="rId401" Type="http://schemas.openxmlformats.org/officeDocument/2006/relationships/image" Target="../media/image1860.png"/><Relationship Id="rId422" Type="http://schemas.openxmlformats.org/officeDocument/2006/relationships/customXml" Target="../ink/ink2599.xml"/><Relationship Id="rId443" Type="http://schemas.openxmlformats.org/officeDocument/2006/relationships/image" Target="../media/image1881.png"/><Relationship Id="rId464" Type="http://schemas.openxmlformats.org/officeDocument/2006/relationships/customXml" Target="../ink/ink2620.xml"/><Relationship Id="rId303" Type="http://schemas.openxmlformats.org/officeDocument/2006/relationships/customXml" Target="../ink/ink2539.xml"/><Relationship Id="rId485" Type="http://schemas.openxmlformats.org/officeDocument/2006/relationships/image" Target="../media/image1902.png"/><Relationship Id="rId42" Type="http://schemas.openxmlformats.org/officeDocument/2006/relationships/customXml" Target="../ink/ink2407.xml"/><Relationship Id="rId84" Type="http://schemas.openxmlformats.org/officeDocument/2006/relationships/customXml" Target="../ink/ink2429.xml"/><Relationship Id="rId138" Type="http://schemas.openxmlformats.org/officeDocument/2006/relationships/customXml" Target="../ink/ink2456.xml"/><Relationship Id="rId345" Type="http://schemas.openxmlformats.org/officeDocument/2006/relationships/customXml" Target="../ink/ink2560.xml"/><Relationship Id="rId387" Type="http://schemas.openxmlformats.org/officeDocument/2006/relationships/image" Target="../media/image1853.png"/><Relationship Id="rId191" Type="http://schemas.openxmlformats.org/officeDocument/2006/relationships/image" Target="../media/image1759.png"/><Relationship Id="rId205" Type="http://schemas.openxmlformats.org/officeDocument/2006/relationships/image" Target="../media/image1766.png"/><Relationship Id="rId247" Type="http://schemas.openxmlformats.org/officeDocument/2006/relationships/image" Target="../media/image1785.png"/><Relationship Id="rId412" Type="http://schemas.openxmlformats.org/officeDocument/2006/relationships/customXml" Target="../ink/ink2594.xml"/><Relationship Id="rId107" Type="http://schemas.openxmlformats.org/officeDocument/2006/relationships/image" Target="../media/image1717.png"/><Relationship Id="rId289" Type="http://schemas.openxmlformats.org/officeDocument/2006/relationships/customXml" Target="../ink/ink2532.xml"/><Relationship Id="rId454" Type="http://schemas.openxmlformats.org/officeDocument/2006/relationships/customXml" Target="../ink/ink2615.xml"/><Relationship Id="rId11" Type="http://schemas.openxmlformats.org/officeDocument/2006/relationships/image" Target="../media/image1672.png"/><Relationship Id="rId53" Type="http://schemas.openxmlformats.org/officeDocument/2006/relationships/customXml" Target="../ink/ink2413.xml"/><Relationship Id="rId149" Type="http://schemas.openxmlformats.org/officeDocument/2006/relationships/image" Target="../media/image1738.png"/><Relationship Id="rId314" Type="http://schemas.openxmlformats.org/officeDocument/2006/relationships/image" Target="../media/image1818.png"/><Relationship Id="rId356" Type="http://schemas.openxmlformats.org/officeDocument/2006/relationships/image" Target="../media/image1839.png"/><Relationship Id="rId398" Type="http://schemas.openxmlformats.org/officeDocument/2006/relationships/customXml" Target="../ink/ink2587.xml"/><Relationship Id="rId95" Type="http://schemas.openxmlformats.org/officeDocument/2006/relationships/image" Target="../media/image1711.png"/><Relationship Id="rId160" Type="http://schemas.openxmlformats.org/officeDocument/2006/relationships/customXml" Target="../ink/ink2467.xml"/><Relationship Id="rId216" Type="http://schemas.openxmlformats.org/officeDocument/2006/relationships/customXml" Target="../ink/ink2495.xml"/><Relationship Id="rId423" Type="http://schemas.openxmlformats.org/officeDocument/2006/relationships/image" Target="../media/image1871.png"/><Relationship Id="rId258" Type="http://schemas.openxmlformats.org/officeDocument/2006/relationships/customXml" Target="../ink/ink2516.xml"/><Relationship Id="rId465" Type="http://schemas.openxmlformats.org/officeDocument/2006/relationships/image" Target="../media/image1892.png"/><Relationship Id="rId22" Type="http://schemas.openxmlformats.org/officeDocument/2006/relationships/customXml" Target="../ink/ink2397.xml"/><Relationship Id="rId64" Type="http://schemas.openxmlformats.org/officeDocument/2006/relationships/image" Target="../media/image1696.png"/><Relationship Id="rId118" Type="http://schemas.openxmlformats.org/officeDocument/2006/relationships/customXml" Target="../ink/ink2446.xml"/><Relationship Id="rId325" Type="http://schemas.openxmlformats.org/officeDocument/2006/relationships/customXml" Target="../ink/ink2550.xml"/><Relationship Id="rId367" Type="http://schemas.openxmlformats.org/officeDocument/2006/relationships/customXml" Target="../ink/ink2571.xml"/><Relationship Id="rId171" Type="http://schemas.openxmlformats.org/officeDocument/2006/relationships/image" Target="../media/image1749.png"/><Relationship Id="rId227" Type="http://schemas.openxmlformats.org/officeDocument/2006/relationships/image" Target="../media/image1776.png"/><Relationship Id="rId269" Type="http://schemas.openxmlformats.org/officeDocument/2006/relationships/image" Target="../media/image1796.png"/><Relationship Id="rId434" Type="http://schemas.openxmlformats.org/officeDocument/2006/relationships/customXml" Target="../ink/ink2605.xml"/><Relationship Id="rId476" Type="http://schemas.openxmlformats.org/officeDocument/2006/relationships/customXml" Target="../ink/ink2626.xml"/><Relationship Id="rId33" Type="http://schemas.openxmlformats.org/officeDocument/2006/relationships/image" Target="../media/image1683.png"/><Relationship Id="rId129" Type="http://schemas.openxmlformats.org/officeDocument/2006/relationships/image" Target="../media/image1728.png"/><Relationship Id="rId280" Type="http://schemas.openxmlformats.org/officeDocument/2006/relationships/customXml" Target="../ink/ink2527.xml"/><Relationship Id="rId336" Type="http://schemas.openxmlformats.org/officeDocument/2006/relationships/image" Target="../media/image1829.png"/><Relationship Id="rId75" Type="http://schemas.openxmlformats.org/officeDocument/2006/relationships/image" Target="../media/image1701.png"/><Relationship Id="rId140" Type="http://schemas.openxmlformats.org/officeDocument/2006/relationships/customXml" Target="../ink/ink2457.xml"/><Relationship Id="rId182" Type="http://schemas.openxmlformats.org/officeDocument/2006/relationships/customXml" Target="../ink/ink2478.xml"/><Relationship Id="rId378" Type="http://schemas.openxmlformats.org/officeDocument/2006/relationships/image" Target="../media/image1849.png"/><Relationship Id="rId403" Type="http://schemas.openxmlformats.org/officeDocument/2006/relationships/image" Target="../media/image1861.png"/><Relationship Id="rId6" Type="http://schemas.openxmlformats.org/officeDocument/2006/relationships/customXml" Target="../ink/ink2389.xml"/><Relationship Id="rId238" Type="http://schemas.openxmlformats.org/officeDocument/2006/relationships/customXml" Target="../ink/ink2506.xml"/><Relationship Id="rId445" Type="http://schemas.openxmlformats.org/officeDocument/2006/relationships/image" Target="../media/image1882.png"/><Relationship Id="rId487" Type="http://schemas.openxmlformats.org/officeDocument/2006/relationships/image" Target="../media/image1903.png"/><Relationship Id="rId291" Type="http://schemas.openxmlformats.org/officeDocument/2006/relationships/customXml" Target="../ink/ink2533.xml"/><Relationship Id="rId305" Type="http://schemas.openxmlformats.org/officeDocument/2006/relationships/customXml" Target="../ink/ink2540.xml"/><Relationship Id="rId347" Type="http://schemas.openxmlformats.org/officeDocument/2006/relationships/customXml" Target="../ink/ink2561.xml"/><Relationship Id="rId44" Type="http://schemas.openxmlformats.org/officeDocument/2006/relationships/customXml" Target="../ink/ink2408.xml"/><Relationship Id="rId86" Type="http://schemas.openxmlformats.org/officeDocument/2006/relationships/customXml" Target="../ink/ink2430.xml"/><Relationship Id="rId151" Type="http://schemas.openxmlformats.org/officeDocument/2006/relationships/image" Target="../media/image1739.png"/><Relationship Id="rId389" Type="http://schemas.openxmlformats.org/officeDocument/2006/relationships/image" Target="../media/image1854.png"/><Relationship Id="rId193" Type="http://schemas.openxmlformats.org/officeDocument/2006/relationships/image" Target="../media/image1760.png"/><Relationship Id="rId207" Type="http://schemas.openxmlformats.org/officeDocument/2006/relationships/image" Target="../media/image1767.png"/><Relationship Id="rId249" Type="http://schemas.openxmlformats.org/officeDocument/2006/relationships/image" Target="../media/image1786.png"/><Relationship Id="rId414" Type="http://schemas.openxmlformats.org/officeDocument/2006/relationships/customXml" Target="../ink/ink2595.xml"/><Relationship Id="rId456" Type="http://schemas.openxmlformats.org/officeDocument/2006/relationships/customXml" Target="../ink/ink2616.xml"/><Relationship Id="rId13" Type="http://schemas.openxmlformats.org/officeDocument/2006/relationships/image" Target="../media/image1673.png"/><Relationship Id="rId109" Type="http://schemas.openxmlformats.org/officeDocument/2006/relationships/image" Target="../media/image1718.png"/><Relationship Id="rId260" Type="http://schemas.openxmlformats.org/officeDocument/2006/relationships/customXml" Target="../ink/ink2517.xml"/><Relationship Id="rId316" Type="http://schemas.openxmlformats.org/officeDocument/2006/relationships/image" Target="../media/image1819.png"/><Relationship Id="rId55" Type="http://schemas.openxmlformats.org/officeDocument/2006/relationships/customXml" Target="../ink/ink2414.xml"/><Relationship Id="rId97" Type="http://schemas.openxmlformats.org/officeDocument/2006/relationships/image" Target="../media/image1712.png"/><Relationship Id="rId120" Type="http://schemas.openxmlformats.org/officeDocument/2006/relationships/customXml" Target="../ink/ink2447.xml"/><Relationship Id="rId358" Type="http://schemas.openxmlformats.org/officeDocument/2006/relationships/image" Target="../media/image184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39.xml"/><Relationship Id="rId18" Type="http://schemas.openxmlformats.org/officeDocument/2006/relationships/image" Target="../media/image1914.png"/><Relationship Id="rId26" Type="http://schemas.openxmlformats.org/officeDocument/2006/relationships/image" Target="../media/image1917.png"/><Relationship Id="rId39" Type="http://schemas.openxmlformats.org/officeDocument/2006/relationships/customXml" Target="../ink/ink2652.xml"/><Relationship Id="rId21" Type="http://schemas.openxmlformats.org/officeDocument/2006/relationships/customXml" Target="../ink/ink2643.xml"/><Relationship Id="rId34" Type="http://schemas.openxmlformats.org/officeDocument/2006/relationships/image" Target="../media/image1921.png"/><Relationship Id="rId42" Type="http://schemas.openxmlformats.org/officeDocument/2006/relationships/image" Target="../media/image1925.png"/><Relationship Id="rId47" Type="http://schemas.openxmlformats.org/officeDocument/2006/relationships/customXml" Target="../ink/ink2656.xml"/><Relationship Id="rId50" Type="http://schemas.openxmlformats.org/officeDocument/2006/relationships/image" Target="../media/image1929.png"/><Relationship Id="rId55" Type="http://schemas.openxmlformats.org/officeDocument/2006/relationships/customXml" Target="../ink/ink2660.xml"/><Relationship Id="rId63" Type="http://schemas.openxmlformats.org/officeDocument/2006/relationships/customXml" Target="../ink/ink2664.xml"/><Relationship Id="rId68" Type="http://schemas.openxmlformats.org/officeDocument/2006/relationships/image" Target="../media/image1938.png"/><Relationship Id="rId76" Type="http://schemas.openxmlformats.org/officeDocument/2006/relationships/image" Target="../media/image1942.png"/><Relationship Id="rId84" Type="http://schemas.openxmlformats.org/officeDocument/2006/relationships/image" Target="../media/image1946.png"/><Relationship Id="rId7" Type="http://schemas.openxmlformats.org/officeDocument/2006/relationships/customXml" Target="../ink/ink2636.xml"/><Relationship Id="rId71" Type="http://schemas.openxmlformats.org/officeDocument/2006/relationships/customXml" Target="../ink/ink2668.xml"/><Relationship Id="rId2" Type="http://schemas.openxmlformats.org/officeDocument/2006/relationships/image" Target="../media/image1406.jpeg"/><Relationship Id="rId16" Type="http://schemas.openxmlformats.org/officeDocument/2006/relationships/image" Target="../media/image1913.png"/><Relationship Id="rId29" Type="http://schemas.openxmlformats.org/officeDocument/2006/relationships/customXml" Target="../ink/ink2647.xml"/><Relationship Id="rId11" Type="http://schemas.openxmlformats.org/officeDocument/2006/relationships/customXml" Target="../ink/ink2638.xml"/><Relationship Id="rId24" Type="http://schemas.openxmlformats.org/officeDocument/2006/relationships/image" Target="../media/image1653.png"/><Relationship Id="rId32" Type="http://schemas.openxmlformats.org/officeDocument/2006/relationships/image" Target="../media/image1920.png"/><Relationship Id="rId37" Type="http://schemas.openxmlformats.org/officeDocument/2006/relationships/customXml" Target="../ink/ink2651.xml"/><Relationship Id="rId40" Type="http://schemas.openxmlformats.org/officeDocument/2006/relationships/image" Target="../media/image1924.png"/><Relationship Id="rId45" Type="http://schemas.openxmlformats.org/officeDocument/2006/relationships/customXml" Target="../ink/ink2655.xml"/><Relationship Id="rId53" Type="http://schemas.openxmlformats.org/officeDocument/2006/relationships/customXml" Target="../ink/ink2659.xml"/><Relationship Id="rId58" Type="http://schemas.openxmlformats.org/officeDocument/2006/relationships/image" Target="../media/image1933.png"/><Relationship Id="rId66" Type="http://schemas.openxmlformats.org/officeDocument/2006/relationships/image" Target="../media/image1937.png"/><Relationship Id="rId74" Type="http://schemas.openxmlformats.org/officeDocument/2006/relationships/image" Target="../media/image1941.png"/><Relationship Id="rId79" Type="http://schemas.openxmlformats.org/officeDocument/2006/relationships/customXml" Target="../ink/ink2672.xml"/><Relationship Id="rId5" Type="http://schemas.openxmlformats.org/officeDocument/2006/relationships/customXml" Target="../ink/ink2635.xml"/><Relationship Id="rId61" Type="http://schemas.openxmlformats.org/officeDocument/2006/relationships/customXml" Target="../ink/ink2663.xml"/><Relationship Id="rId82" Type="http://schemas.openxmlformats.org/officeDocument/2006/relationships/image" Target="../media/image1945.png"/><Relationship Id="rId10" Type="http://schemas.openxmlformats.org/officeDocument/2006/relationships/image" Target="../media/image1910.png"/><Relationship Id="rId19" Type="http://schemas.openxmlformats.org/officeDocument/2006/relationships/customXml" Target="../ink/ink2642.xml"/><Relationship Id="rId31" Type="http://schemas.openxmlformats.org/officeDocument/2006/relationships/customXml" Target="../ink/ink2648.xml"/><Relationship Id="rId44" Type="http://schemas.openxmlformats.org/officeDocument/2006/relationships/image" Target="../media/image1926.png"/><Relationship Id="rId52" Type="http://schemas.openxmlformats.org/officeDocument/2006/relationships/image" Target="../media/image1930.png"/><Relationship Id="rId60" Type="http://schemas.openxmlformats.org/officeDocument/2006/relationships/image" Target="../media/image1934.png"/><Relationship Id="rId65" Type="http://schemas.openxmlformats.org/officeDocument/2006/relationships/customXml" Target="../ink/ink2665.xml"/><Relationship Id="rId73" Type="http://schemas.openxmlformats.org/officeDocument/2006/relationships/customXml" Target="../ink/ink2669.xml"/><Relationship Id="rId78" Type="http://schemas.openxmlformats.org/officeDocument/2006/relationships/image" Target="../media/image1943.png"/><Relationship Id="rId81" Type="http://schemas.openxmlformats.org/officeDocument/2006/relationships/customXml" Target="../ink/ink2673.xml"/><Relationship Id="rId4" Type="http://schemas.openxmlformats.org/officeDocument/2006/relationships/image" Target="../media/image1907.png"/><Relationship Id="rId9" Type="http://schemas.openxmlformats.org/officeDocument/2006/relationships/customXml" Target="../ink/ink2637.xml"/><Relationship Id="rId14" Type="http://schemas.openxmlformats.org/officeDocument/2006/relationships/image" Target="../media/image1912.png"/><Relationship Id="rId22" Type="http://schemas.openxmlformats.org/officeDocument/2006/relationships/image" Target="../media/image1916.png"/><Relationship Id="rId27" Type="http://schemas.openxmlformats.org/officeDocument/2006/relationships/customXml" Target="../ink/ink2646.xml"/><Relationship Id="rId30" Type="http://schemas.openxmlformats.org/officeDocument/2006/relationships/image" Target="../media/image1919.png"/><Relationship Id="rId35" Type="http://schemas.openxmlformats.org/officeDocument/2006/relationships/customXml" Target="../ink/ink2650.xml"/><Relationship Id="rId43" Type="http://schemas.openxmlformats.org/officeDocument/2006/relationships/customXml" Target="../ink/ink2654.xml"/><Relationship Id="rId48" Type="http://schemas.openxmlformats.org/officeDocument/2006/relationships/image" Target="../media/image1928.png"/><Relationship Id="rId56" Type="http://schemas.openxmlformats.org/officeDocument/2006/relationships/image" Target="../media/image1932.png"/><Relationship Id="rId64" Type="http://schemas.openxmlformats.org/officeDocument/2006/relationships/image" Target="../media/image1936.png"/><Relationship Id="rId69" Type="http://schemas.openxmlformats.org/officeDocument/2006/relationships/customXml" Target="../ink/ink2667.xml"/><Relationship Id="rId77" Type="http://schemas.openxmlformats.org/officeDocument/2006/relationships/customXml" Target="../ink/ink2671.xml"/><Relationship Id="rId8" Type="http://schemas.openxmlformats.org/officeDocument/2006/relationships/image" Target="../media/image1909.png"/><Relationship Id="rId51" Type="http://schemas.openxmlformats.org/officeDocument/2006/relationships/customXml" Target="../ink/ink2658.xml"/><Relationship Id="rId72" Type="http://schemas.openxmlformats.org/officeDocument/2006/relationships/image" Target="../media/image1940.png"/><Relationship Id="rId80" Type="http://schemas.openxmlformats.org/officeDocument/2006/relationships/image" Target="../media/image1944.png"/><Relationship Id="rId3" Type="http://schemas.openxmlformats.org/officeDocument/2006/relationships/customXml" Target="../ink/ink2634.xml"/><Relationship Id="rId12" Type="http://schemas.openxmlformats.org/officeDocument/2006/relationships/image" Target="../media/image1911.png"/><Relationship Id="rId17" Type="http://schemas.openxmlformats.org/officeDocument/2006/relationships/customXml" Target="../ink/ink2641.xml"/><Relationship Id="rId25" Type="http://schemas.openxmlformats.org/officeDocument/2006/relationships/customXml" Target="../ink/ink2645.xml"/><Relationship Id="rId33" Type="http://schemas.openxmlformats.org/officeDocument/2006/relationships/customXml" Target="../ink/ink2649.xml"/><Relationship Id="rId38" Type="http://schemas.openxmlformats.org/officeDocument/2006/relationships/image" Target="../media/image1923.png"/><Relationship Id="rId46" Type="http://schemas.openxmlformats.org/officeDocument/2006/relationships/image" Target="../media/image1927.png"/><Relationship Id="rId59" Type="http://schemas.openxmlformats.org/officeDocument/2006/relationships/customXml" Target="../ink/ink2662.xml"/><Relationship Id="rId67" Type="http://schemas.openxmlformats.org/officeDocument/2006/relationships/customXml" Target="../ink/ink2666.xml"/><Relationship Id="rId20" Type="http://schemas.openxmlformats.org/officeDocument/2006/relationships/image" Target="../media/image1915.png"/><Relationship Id="rId41" Type="http://schemas.openxmlformats.org/officeDocument/2006/relationships/customXml" Target="../ink/ink2653.xml"/><Relationship Id="rId54" Type="http://schemas.openxmlformats.org/officeDocument/2006/relationships/image" Target="../media/image1931.png"/><Relationship Id="rId62" Type="http://schemas.openxmlformats.org/officeDocument/2006/relationships/image" Target="../media/image1935.png"/><Relationship Id="rId70" Type="http://schemas.openxmlformats.org/officeDocument/2006/relationships/image" Target="../media/image1939.png"/><Relationship Id="rId75" Type="http://schemas.openxmlformats.org/officeDocument/2006/relationships/customXml" Target="../ink/ink2670.xml"/><Relationship Id="rId83" Type="http://schemas.openxmlformats.org/officeDocument/2006/relationships/customXml" Target="../ink/ink26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8.png"/><Relationship Id="rId15" Type="http://schemas.openxmlformats.org/officeDocument/2006/relationships/customXml" Target="../ink/ink2640.xml"/><Relationship Id="rId23" Type="http://schemas.openxmlformats.org/officeDocument/2006/relationships/customXml" Target="../ink/ink2644.xml"/><Relationship Id="rId28" Type="http://schemas.openxmlformats.org/officeDocument/2006/relationships/image" Target="../media/image1918.png"/><Relationship Id="rId36" Type="http://schemas.openxmlformats.org/officeDocument/2006/relationships/image" Target="../media/image1922.png"/><Relationship Id="rId49" Type="http://schemas.openxmlformats.org/officeDocument/2006/relationships/customXml" Target="../ink/ink2657.xml"/><Relationship Id="rId57" Type="http://schemas.openxmlformats.org/officeDocument/2006/relationships/customXml" Target="../ink/ink266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2.png"/><Relationship Id="rId299" Type="http://schemas.openxmlformats.org/officeDocument/2006/relationships/image" Target="../media/image2092.png"/><Relationship Id="rId21" Type="http://schemas.openxmlformats.org/officeDocument/2006/relationships/image" Target="../media/image1956.png"/><Relationship Id="rId63" Type="http://schemas.openxmlformats.org/officeDocument/2006/relationships/image" Target="../media/image1976.png"/><Relationship Id="rId159" Type="http://schemas.openxmlformats.org/officeDocument/2006/relationships/image" Target="../media/image2022.png"/><Relationship Id="rId324" Type="http://schemas.openxmlformats.org/officeDocument/2006/relationships/customXml" Target="../ink/ink2836.xml"/><Relationship Id="rId366" Type="http://schemas.openxmlformats.org/officeDocument/2006/relationships/image" Target="../media/image2123.png"/><Relationship Id="rId170" Type="http://schemas.openxmlformats.org/officeDocument/2006/relationships/customXml" Target="../ink/ink2759.xml"/><Relationship Id="rId226" Type="http://schemas.openxmlformats.org/officeDocument/2006/relationships/customXml" Target="../ink/ink2787.xml"/><Relationship Id="rId433" Type="http://schemas.openxmlformats.org/officeDocument/2006/relationships/image" Target="../media/image2156.png"/><Relationship Id="rId268" Type="http://schemas.openxmlformats.org/officeDocument/2006/relationships/customXml" Target="../ink/ink2808.xml"/><Relationship Id="rId32" Type="http://schemas.openxmlformats.org/officeDocument/2006/relationships/customXml" Target="../ink/ink2690.xml"/><Relationship Id="rId74" Type="http://schemas.openxmlformats.org/officeDocument/2006/relationships/customXml" Target="../ink/ink2711.xml"/><Relationship Id="rId128" Type="http://schemas.openxmlformats.org/officeDocument/2006/relationships/customXml" Target="../ink/ink2738.xml"/><Relationship Id="rId335" Type="http://schemas.openxmlformats.org/officeDocument/2006/relationships/image" Target="../media/image2109.png"/><Relationship Id="rId377" Type="http://schemas.openxmlformats.org/officeDocument/2006/relationships/customXml" Target="../ink/ink2863.xml"/><Relationship Id="rId5" Type="http://schemas.openxmlformats.org/officeDocument/2006/relationships/image" Target="../media/image1948.png"/><Relationship Id="rId181" Type="http://schemas.openxmlformats.org/officeDocument/2006/relationships/image" Target="../media/image2033.png"/><Relationship Id="rId237" Type="http://schemas.openxmlformats.org/officeDocument/2006/relationships/image" Target="../media/image2061.png"/><Relationship Id="rId402" Type="http://schemas.openxmlformats.org/officeDocument/2006/relationships/image" Target="../media/image2141.png"/><Relationship Id="rId279" Type="http://schemas.openxmlformats.org/officeDocument/2006/relationships/image" Target="../media/image2082.png"/><Relationship Id="rId444" Type="http://schemas.openxmlformats.org/officeDocument/2006/relationships/customXml" Target="../ink/ink2897.xml"/><Relationship Id="rId43" Type="http://schemas.openxmlformats.org/officeDocument/2006/relationships/image" Target="../media/image1967.png"/><Relationship Id="rId139" Type="http://schemas.openxmlformats.org/officeDocument/2006/relationships/image" Target="../media/image2013.png"/><Relationship Id="rId290" Type="http://schemas.openxmlformats.org/officeDocument/2006/relationships/customXml" Target="../ink/ink2819.xml"/><Relationship Id="rId304" Type="http://schemas.openxmlformats.org/officeDocument/2006/relationships/customXml" Target="../ink/ink2826.xml"/><Relationship Id="rId346" Type="http://schemas.openxmlformats.org/officeDocument/2006/relationships/customXml" Target="../ink/ink2847.xml"/><Relationship Id="rId388" Type="http://schemas.openxmlformats.org/officeDocument/2006/relationships/image" Target="../media/image2134.png"/><Relationship Id="rId85" Type="http://schemas.openxmlformats.org/officeDocument/2006/relationships/image" Target="../media/image1986.png"/><Relationship Id="rId150" Type="http://schemas.openxmlformats.org/officeDocument/2006/relationships/customXml" Target="../ink/ink2749.xml"/><Relationship Id="rId192" Type="http://schemas.openxmlformats.org/officeDocument/2006/relationships/customXml" Target="../ink/ink2770.xml"/><Relationship Id="rId206" Type="http://schemas.openxmlformats.org/officeDocument/2006/relationships/customXml" Target="../ink/ink2777.xml"/><Relationship Id="rId413" Type="http://schemas.openxmlformats.org/officeDocument/2006/relationships/customXml" Target="../ink/ink2881.xml"/><Relationship Id="rId248" Type="http://schemas.openxmlformats.org/officeDocument/2006/relationships/customXml" Target="../ink/ink2798.xml"/><Relationship Id="rId455" Type="http://schemas.openxmlformats.org/officeDocument/2006/relationships/image" Target="../media/image2167.png"/><Relationship Id="rId12" Type="http://schemas.openxmlformats.org/officeDocument/2006/relationships/customXml" Target="../ink/ink2680.xml"/><Relationship Id="rId108" Type="http://schemas.openxmlformats.org/officeDocument/2006/relationships/customXml" Target="../ink/ink2728.xml"/><Relationship Id="rId315" Type="http://schemas.openxmlformats.org/officeDocument/2006/relationships/image" Target="../media/image2099.png"/><Relationship Id="rId357" Type="http://schemas.openxmlformats.org/officeDocument/2006/relationships/image" Target="../media/image1594.png"/><Relationship Id="rId54" Type="http://schemas.openxmlformats.org/officeDocument/2006/relationships/customXml" Target="../ink/ink2701.xml"/><Relationship Id="rId96" Type="http://schemas.openxmlformats.org/officeDocument/2006/relationships/customXml" Target="../ink/ink2722.xml"/><Relationship Id="rId161" Type="http://schemas.openxmlformats.org/officeDocument/2006/relationships/image" Target="../media/image2023.png"/><Relationship Id="rId217" Type="http://schemas.openxmlformats.org/officeDocument/2006/relationships/image" Target="../media/image2051.png"/><Relationship Id="rId399" Type="http://schemas.openxmlformats.org/officeDocument/2006/relationships/customXml" Target="../ink/ink2874.xml"/><Relationship Id="rId259" Type="http://schemas.openxmlformats.org/officeDocument/2006/relationships/image" Target="../media/image2072.png"/><Relationship Id="rId424" Type="http://schemas.openxmlformats.org/officeDocument/2006/relationships/customXml" Target="../ink/ink2887.xml"/><Relationship Id="rId466" Type="http://schemas.openxmlformats.org/officeDocument/2006/relationships/customXml" Target="../ink/ink2908.xml"/><Relationship Id="rId23" Type="http://schemas.openxmlformats.org/officeDocument/2006/relationships/image" Target="../media/image1957.png"/><Relationship Id="rId119" Type="http://schemas.openxmlformats.org/officeDocument/2006/relationships/image" Target="../media/image2003.png"/><Relationship Id="rId270" Type="http://schemas.openxmlformats.org/officeDocument/2006/relationships/customXml" Target="../ink/ink2809.xml"/><Relationship Id="rId326" Type="http://schemas.openxmlformats.org/officeDocument/2006/relationships/customXml" Target="../ink/ink2837.xml"/><Relationship Id="rId44" Type="http://schemas.openxmlformats.org/officeDocument/2006/relationships/customXml" Target="../ink/ink2696.xml"/><Relationship Id="rId65" Type="http://schemas.openxmlformats.org/officeDocument/2006/relationships/image" Target="../media/image1977.png"/><Relationship Id="rId86" Type="http://schemas.openxmlformats.org/officeDocument/2006/relationships/customXml" Target="../ink/ink2717.xml"/><Relationship Id="rId130" Type="http://schemas.openxmlformats.org/officeDocument/2006/relationships/customXml" Target="../ink/ink2739.xml"/><Relationship Id="rId151" Type="http://schemas.openxmlformats.org/officeDocument/2006/relationships/image" Target="../media/image2018.png"/><Relationship Id="rId368" Type="http://schemas.openxmlformats.org/officeDocument/2006/relationships/image" Target="../media/image2124.png"/><Relationship Id="rId389" Type="http://schemas.openxmlformats.org/officeDocument/2006/relationships/customXml" Target="../ink/ink2869.xml"/><Relationship Id="rId172" Type="http://schemas.openxmlformats.org/officeDocument/2006/relationships/customXml" Target="../ink/ink2760.xml"/><Relationship Id="rId193" Type="http://schemas.openxmlformats.org/officeDocument/2006/relationships/image" Target="../media/image2039.png"/><Relationship Id="rId207" Type="http://schemas.openxmlformats.org/officeDocument/2006/relationships/image" Target="../media/image2046.png"/><Relationship Id="rId228" Type="http://schemas.openxmlformats.org/officeDocument/2006/relationships/customXml" Target="../ink/ink2788.xml"/><Relationship Id="rId249" Type="http://schemas.openxmlformats.org/officeDocument/2006/relationships/image" Target="../media/image2067.png"/><Relationship Id="rId414" Type="http://schemas.openxmlformats.org/officeDocument/2006/relationships/image" Target="../media/image2147.png"/><Relationship Id="rId435" Type="http://schemas.openxmlformats.org/officeDocument/2006/relationships/image" Target="../media/image2157.png"/><Relationship Id="rId456" Type="http://schemas.openxmlformats.org/officeDocument/2006/relationships/customXml" Target="../ink/ink2903.xml"/><Relationship Id="rId13" Type="http://schemas.openxmlformats.org/officeDocument/2006/relationships/image" Target="../media/image1952.png"/><Relationship Id="rId109" Type="http://schemas.openxmlformats.org/officeDocument/2006/relationships/image" Target="../media/image1998.png"/><Relationship Id="rId260" Type="http://schemas.openxmlformats.org/officeDocument/2006/relationships/customXml" Target="../ink/ink2804.xml"/><Relationship Id="rId281" Type="http://schemas.openxmlformats.org/officeDocument/2006/relationships/image" Target="../media/image2083.png"/><Relationship Id="rId316" Type="http://schemas.openxmlformats.org/officeDocument/2006/relationships/customXml" Target="../ink/ink2832.xml"/><Relationship Id="rId337" Type="http://schemas.openxmlformats.org/officeDocument/2006/relationships/image" Target="../media/image2110.png"/><Relationship Id="rId34" Type="http://schemas.openxmlformats.org/officeDocument/2006/relationships/customXml" Target="../ink/ink2691.xml"/><Relationship Id="rId55" Type="http://schemas.openxmlformats.org/officeDocument/2006/relationships/image" Target="../media/image1972.png"/><Relationship Id="rId76" Type="http://schemas.openxmlformats.org/officeDocument/2006/relationships/customXml" Target="../ink/ink2712.xml"/><Relationship Id="rId97" Type="http://schemas.openxmlformats.org/officeDocument/2006/relationships/image" Target="../media/image1992.png"/><Relationship Id="rId120" Type="http://schemas.openxmlformats.org/officeDocument/2006/relationships/customXml" Target="../ink/ink2734.xml"/><Relationship Id="rId141" Type="http://schemas.openxmlformats.org/officeDocument/2006/relationships/image" Target="../media/image2014.png"/><Relationship Id="rId358" Type="http://schemas.openxmlformats.org/officeDocument/2006/relationships/customXml" Target="../ink/ink2853.xml"/><Relationship Id="rId379" Type="http://schemas.openxmlformats.org/officeDocument/2006/relationships/customXml" Target="../ink/ink2864.xml"/><Relationship Id="rId7" Type="http://schemas.openxmlformats.org/officeDocument/2006/relationships/image" Target="../media/image1949.png"/><Relationship Id="rId162" Type="http://schemas.openxmlformats.org/officeDocument/2006/relationships/customXml" Target="../ink/ink2755.xml"/><Relationship Id="rId183" Type="http://schemas.openxmlformats.org/officeDocument/2006/relationships/image" Target="../media/image2034.png"/><Relationship Id="rId218" Type="http://schemas.openxmlformats.org/officeDocument/2006/relationships/customXml" Target="../ink/ink2783.xml"/><Relationship Id="rId239" Type="http://schemas.openxmlformats.org/officeDocument/2006/relationships/image" Target="../media/image2062.png"/><Relationship Id="rId390" Type="http://schemas.openxmlformats.org/officeDocument/2006/relationships/image" Target="../media/image2135.png"/><Relationship Id="rId404" Type="http://schemas.openxmlformats.org/officeDocument/2006/relationships/image" Target="../media/image2142.png"/><Relationship Id="rId425" Type="http://schemas.openxmlformats.org/officeDocument/2006/relationships/image" Target="../media/image2152.png"/><Relationship Id="rId446" Type="http://schemas.openxmlformats.org/officeDocument/2006/relationships/customXml" Target="../ink/ink2898.xml"/><Relationship Id="rId467" Type="http://schemas.openxmlformats.org/officeDocument/2006/relationships/image" Target="../media/image2173.png"/><Relationship Id="rId250" Type="http://schemas.openxmlformats.org/officeDocument/2006/relationships/customXml" Target="../ink/ink2799.xml"/><Relationship Id="rId271" Type="http://schemas.openxmlformats.org/officeDocument/2006/relationships/image" Target="../media/image2078.png"/><Relationship Id="rId292" Type="http://schemas.openxmlformats.org/officeDocument/2006/relationships/customXml" Target="../ink/ink2820.xml"/><Relationship Id="rId306" Type="http://schemas.openxmlformats.org/officeDocument/2006/relationships/customXml" Target="../ink/ink2827.xml"/><Relationship Id="rId24" Type="http://schemas.openxmlformats.org/officeDocument/2006/relationships/customXml" Target="../ink/ink2686.xml"/><Relationship Id="rId45" Type="http://schemas.openxmlformats.org/officeDocument/2006/relationships/image" Target="../media/image1732.png"/><Relationship Id="rId66" Type="http://schemas.openxmlformats.org/officeDocument/2006/relationships/customXml" Target="../ink/ink2707.xml"/><Relationship Id="rId87" Type="http://schemas.openxmlformats.org/officeDocument/2006/relationships/image" Target="../media/image1987.png"/><Relationship Id="rId110" Type="http://schemas.openxmlformats.org/officeDocument/2006/relationships/customXml" Target="../ink/ink2729.xml"/><Relationship Id="rId131" Type="http://schemas.openxmlformats.org/officeDocument/2006/relationships/image" Target="../media/image2009.png"/><Relationship Id="rId327" Type="http://schemas.openxmlformats.org/officeDocument/2006/relationships/image" Target="../media/image2105.png"/><Relationship Id="rId348" Type="http://schemas.openxmlformats.org/officeDocument/2006/relationships/customXml" Target="../ink/ink2848.xml"/><Relationship Id="rId369" Type="http://schemas.openxmlformats.org/officeDocument/2006/relationships/customXml" Target="../ink/ink2859.xml"/><Relationship Id="rId152" Type="http://schemas.openxmlformats.org/officeDocument/2006/relationships/customXml" Target="../ink/ink2750.xml"/><Relationship Id="rId173" Type="http://schemas.openxmlformats.org/officeDocument/2006/relationships/image" Target="../media/image2029.png"/><Relationship Id="rId194" Type="http://schemas.openxmlformats.org/officeDocument/2006/relationships/customXml" Target="../ink/ink2771.xml"/><Relationship Id="rId208" Type="http://schemas.openxmlformats.org/officeDocument/2006/relationships/customXml" Target="../ink/ink2778.xml"/><Relationship Id="rId229" Type="http://schemas.openxmlformats.org/officeDocument/2006/relationships/image" Target="../media/image2057.png"/><Relationship Id="rId380" Type="http://schemas.openxmlformats.org/officeDocument/2006/relationships/image" Target="../media/image2130.png"/><Relationship Id="rId415" Type="http://schemas.openxmlformats.org/officeDocument/2006/relationships/customXml" Target="../ink/ink2882.xml"/><Relationship Id="rId436" Type="http://schemas.openxmlformats.org/officeDocument/2006/relationships/customXml" Target="../ink/ink2893.xml"/><Relationship Id="rId457" Type="http://schemas.openxmlformats.org/officeDocument/2006/relationships/image" Target="../media/image2168.png"/><Relationship Id="rId240" Type="http://schemas.openxmlformats.org/officeDocument/2006/relationships/customXml" Target="../ink/ink2794.xml"/><Relationship Id="rId261" Type="http://schemas.openxmlformats.org/officeDocument/2006/relationships/image" Target="../media/image2073.png"/><Relationship Id="rId14" Type="http://schemas.openxmlformats.org/officeDocument/2006/relationships/customXml" Target="../ink/ink2681.xml"/><Relationship Id="rId35" Type="http://schemas.openxmlformats.org/officeDocument/2006/relationships/image" Target="../media/image1963.png"/><Relationship Id="rId56" Type="http://schemas.openxmlformats.org/officeDocument/2006/relationships/customXml" Target="../ink/ink2702.xml"/><Relationship Id="rId77" Type="http://schemas.openxmlformats.org/officeDocument/2006/relationships/image" Target="../media/image1983.png"/><Relationship Id="rId100" Type="http://schemas.openxmlformats.org/officeDocument/2006/relationships/customXml" Target="../ink/ink2724.xml"/><Relationship Id="rId282" Type="http://schemas.openxmlformats.org/officeDocument/2006/relationships/customXml" Target="../ink/ink2815.xml"/><Relationship Id="rId317" Type="http://schemas.openxmlformats.org/officeDocument/2006/relationships/image" Target="../media/image2100.png"/><Relationship Id="rId338" Type="http://schemas.openxmlformats.org/officeDocument/2006/relationships/customXml" Target="../ink/ink2843.xml"/><Relationship Id="rId359" Type="http://schemas.openxmlformats.org/officeDocument/2006/relationships/image" Target="../media/image2120.png"/><Relationship Id="rId8" Type="http://schemas.openxmlformats.org/officeDocument/2006/relationships/customXml" Target="../ink/ink2678.xml"/><Relationship Id="rId98" Type="http://schemas.openxmlformats.org/officeDocument/2006/relationships/customXml" Target="../ink/ink2723.xml"/><Relationship Id="rId121" Type="http://schemas.openxmlformats.org/officeDocument/2006/relationships/image" Target="../media/image2004.png"/><Relationship Id="rId142" Type="http://schemas.openxmlformats.org/officeDocument/2006/relationships/customXml" Target="../ink/ink2745.xml"/><Relationship Id="rId163" Type="http://schemas.openxmlformats.org/officeDocument/2006/relationships/image" Target="../media/image2024.png"/><Relationship Id="rId184" Type="http://schemas.openxmlformats.org/officeDocument/2006/relationships/customXml" Target="../ink/ink2766.xml"/><Relationship Id="rId219" Type="http://schemas.openxmlformats.org/officeDocument/2006/relationships/image" Target="../media/image2052.png"/><Relationship Id="rId370" Type="http://schemas.openxmlformats.org/officeDocument/2006/relationships/image" Target="../media/image2125.png"/><Relationship Id="rId391" Type="http://schemas.openxmlformats.org/officeDocument/2006/relationships/customXml" Target="../ink/ink2870.xml"/><Relationship Id="rId405" Type="http://schemas.openxmlformats.org/officeDocument/2006/relationships/customXml" Target="../ink/ink2877.xml"/><Relationship Id="rId426" Type="http://schemas.openxmlformats.org/officeDocument/2006/relationships/customXml" Target="../ink/ink2888.xml"/><Relationship Id="rId447" Type="http://schemas.openxmlformats.org/officeDocument/2006/relationships/image" Target="../media/image2163.png"/><Relationship Id="rId230" Type="http://schemas.openxmlformats.org/officeDocument/2006/relationships/customXml" Target="../ink/ink2789.xml"/><Relationship Id="rId251" Type="http://schemas.openxmlformats.org/officeDocument/2006/relationships/image" Target="../media/image2068.png"/><Relationship Id="rId25" Type="http://schemas.openxmlformats.org/officeDocument/2006/relationships/image" Target="../media/image1958.png"/><Relationship Id="rId46" Type="http://schemas.openxmlformats.org/officeDocument/2006/relationships/customXml" Target="../ink/ink2697.xml"/><Relationship Id="rId67" Type="http://schemas.openxmlformats.org/officeDocument/2006/relationships/image" Target="../media/image1978.png"/><Relationship Id="rId272" Type="http://schemas.openxmlformats.org/officeDocument/2006/relationships/customXml" Target="../ink/ink2810.xml"/><Relationship Id="rId293" Type="http://schemas.openxmlformats.org/officeDocument/2006/relationships/image" Target="../media/image2089.png"/><Relationship Id="rId307" Type="http://schemas.openxmlformats.org/officeDocument/2006/relationships/image" Target="../media/image2095.png"/><Relationship Id="rId328" Type="http://schemas.openxmlformats.org/officeDocument/2006/relationships/customXml" Target="../ink/ink2838.xml"/><Relationship Id="rId349" Type="http://schemas.openxmlformats.org/officeDocument/2006/relationships/image" Target="../media/image2116.png"/><Relationship Id="rId88" Type="http://schemas.openxmlformats.org/officeDocument/2006/relationships/customXml" Target="../ink/ink2718.xml"/><Relationship Id="rId111" Type="http://schemas.openxmlformats.org/officeDocument/2006/relationships/image" Target="../media/image1999.png"/><Relationship Id="rId132" Type="http://schemas.openxmlformats.org/officeDocument/2006/relationships/customXml" Target="../ink/ink2740.xml"/><Relationship Id="rId153" Type="http://schemas.openxmlformats.org/officeDocument/2006/relationships/image" Target="../media/image2019.png"/><Relationship Id="rId174" Type="http://schemas.openxmlformats.org/officeDocument/2006/relationships/customXml" Target="../ink/ink2761.xml"/><Relationship Id="rId195" Type="http://schemas.openxmlformats.org/officeDocument/2006/relationships/image" Target="../media/image2040.png"/><Relationship Id="rId209" Type="http://schemas.openxmlformats.org/officeDocument/2006/relationships/image" Target="../media/image2047.png"/><Relationship Id="rId360" Type="http://schemas.openxmlformats.org/officeDocument/2006/relationships/customXml" Target="../ink/ink2854.xml"/><Relationship Id="rId381" Type="http://schemas.openxmlformats.org/officeDocument/2006/relationships/customXml" Target="../ink/ink2865.xml"/><Relationship Id="rId416" Type="http://schemas.openxmlformats.org/officeDocument/2006/relationships/image" Target="../media/image2148.png"/><Relationship Id="rId220" Type="http://schemas.openxmlformats.org/officeDocument/2006/relationships/customXml" Target="../ink/ink2784.xml"/><Relationship Id="rId241" Type="http://schemas.openxmlformats.org/officeDocument/2006/relationships/image" Target="../media/image2063.png"/><Relationship Id="rId437" Type="http://schemas.openxmlformats.org/officeDocument/2006/relationships/image" Target="../media/image2158.png"/><Relationship Id="rId458" Type="http://schemas.openxmlformats.org/officeDocument/2006/relationships/customXml" Target="../ink/ink2904.xml"/><Relationship Id="rId15" Type="http://schemas.openxmlformats.org/officeDocument/2006/relationships/image" Target="../media/image1953.png"/><Relationship Id="rId36" Type="http://schemas.openxmlformats.org/officeDocument/2006/relationships/customXml" Target="../ink/ink2692.xml"/><Relationship Id="rId57" Type="http://schemas.openxmlformats.org/officeDocument/2006/relationships/image" Target="../media/image1973.png"/><Relationship Id="rId262" Type="http://schemas.openxmlformats.org/officeDocument/2006/relationships/customXml" Target="../ink/ink2805.xml"/><Relationship Id="rId283" Type="http://schemas.openxmlformats.org/officeDocument/2006/relationships/image" Target="../media/image2084.png"/><Relationship Id="rId318" Type="http://schemas.openxmlformats.org/officeDocument/2006/relationships/customXml" Target="../ink/ink2833.xml"/><Relationship Id="rId339" Type="http://schemas.openxmlformats.org/officeDocument/2006/relationships/image" Target="../media/image2111.png"/><Relationship Id="rId78" Type="http://schemas.openxmlformats.org/officeDocument/2006/relationships/customXml" Target="../ink/ink2713.xml"/><Relationship Id="rId99" Type="http://schemas.openxmlformats.org/officeDocument/2006/relationships/image" Target="../media/image1993.png"/><Relationship Id="rId101" Type="http://schemas.openxmlformats.org/officeDocument/2006/relationships/image" Target="../media/image1994.png"/><Relationship Id="rId122" Type="http://schemas.openxmlformats.org/officeDocument/2006/relationships/customXml" Target="../ink/ink2735.xml"/><Relationship Id="rId143" Type="http://schemas.openxmlformats.org/officeDocument/2006/relationships/image" Target="../media/image2015.png"/><Relationship Id="rId164" Type="http://schemas.openxmlformats.org/officeDocument/2006/relationships/customXml" Target="../ink/ink2756.xml"/><Relationship Id="rId185" Type="http://schemas.openxmlformats.org/officeDocument/2006/relationships/image" Target="../media/image2035.png"/><Relationship Id="rId350" Type="http://schemas.openxmlformats.org/officeDocument/2006/relationships/customXml" Target="../ink/ink2849.xml"/><Relationship Id="rId371" Type="http://schemas.openxmlformats.org/officeDocument/2006/relationships/customXml" Target="../ink/ink2860.xml"/><Relationship Id="rId406" Type="http://schemas.openxmlformats.org/officeDocument/2006/relationships/image" Target="../media/image2143.png"/><Relationship Id="rId9" Type="http://schemas.openxmlformats.org/officeDocument/2006/relationships/image" Target="../media/image1950.png"/><Relationship Id="rId210" Type="http://schemas.openxmlformats.org/officeDocument/2006/relationships/customXml" Target="../ink/ink2779.xml"/><Relationship Id="rId392" Type="http://schemas.openxmlformats.org/officeDocument/2006/relationships/image" Target="../media/image2136.png"/><Relationship Id="rId427" Type="http://schemas.openxmlformats.org/officeDocument/2006/relationships/image" Target="../media/image2153.png"/><Relationship Id="rId448" Type="http://schemas.openxmlformats.org/officeDocument/2006/relationships/customXml" Target="../ink/ink2899.xml"/><Relationship Id="rId26" Type="http://schemas.openxmlformats.org/officeDocument/2006/relationships/customXml" Target="../ink/ink2687.xml"/><Relationship Id="rId231" Type="http://schemas.openxmlformats.org/officeDocument/2006/relationships/image" Target="../media/image2058.png"/><Relationship Id="rId252" Type="http://schemas.openxmlformats.org/officeDocument/2006/relationships/customXml" Target="../ink/ink2800.xml"/><Relationship Id="rId273" Type="http://schemas.openxmlformats.org/officeDocument/2006/relationships/image" Target="../media/image2079.png"/><Relationship Id="rId294" Type="http://schemas.openxmlformats.org/officeDocument/2006/relationships/customXml" Target="../ink/ink2821.xml"/><Relationship Id="rId308" Type="http://schemas.openxmlformats.org/officeDocument/2006/relationships/customXml" Target="../ink/ink2828.xml"/><Relationship Id="rId329" Type="http://schemas.openxmlformats.org/officeDocument/2006/relationships/image" Target="../media/image2106.png"/><Relationship Id="rId47" Type="http://schemas.openxmlformats.org/officeDocument/2006/relationships/image" Target="../media/image1968.png"/><Relationship Id="rId68" Type="http://schemas.openxmlformats.org/officeDocument/2006/relationships/customXml" Target="../ink/ink2708.xml"/><Relationship Id="rId89" Type="http://schemas.openxmlformats.org/officeDocument/2006/relationships/image" Target="../media/image1988.png"/><Relationship Id="rId112" Type="http://schemas.openxmlformats.org/officeDocument/2006/relationships/customXml" Target="../ink/ink2730.xml"/><Relationship Id="rId133" Type="http://schemas.openxmlformats.org/officeDocument/2006/relationships/image" Target="../media/image2010.png"/><Relationship Id="rId154" Type="http://schemas.openxmlformats.org/officeDocument/2006/relationships/customXml" Target="../ink/ink2751.xml"/><Relationship Id="rId175" Type="http://schemas.openxmlformats.org/officeDocument/2006/relationships/image" Target="../media/image2030.png"/><Relationship Id="rId340" Type="http://schemas.openxmlformats.org/officeDocument/2006/relationships/customXml" Target="../ink/ink2844.xml"/><Relationship Id="rId361" Type="http://schemas.openxmlformats.org/officeDocument/2006/relationships/image" Target="../media/image2121.png"/><Relationship Id="rId196" Type="http://schemas.openxmlformats.org/officeDocument/2006/relationships/customXml" Target="../ink/ink2772.xml"/><Relationship Id="rId200" Type="http://schemas.openxmlformats.org/officeDocument/2006/relationships/customXml" Target="../ink/ink2774.xml"/><Relationship Id="rId382" Type="http://schemas.openxmlformats.org/officeDocument/2006/relationships/image" Target="../media/image2131.png"/><Relationship Id="rId417" Type="http://schemas.openxmlformats.org/officeDocument/2006/relationships/customXml" Target="../ink/ink2883.xml"/><Relationship Id="rId438" Type="http://schemas.openxmlformats.org/officeDocument/2006/relationships/customXml" Target="../ink/ink2894.xml"/><Relationship Id="rId459" Type="http://schemas.openxmlformats.org/officeDocument/2006/relationships/image" Target="../media/image2169.png"/><Relationship Id="rId16" Type="http://schemas.openxmlformats.org/officeDocument/2006/relationships/customXml" Target="../ink/ink2682.xml"/><Relationship Id="rId221" Type="http://schemas.openxmlformats.org/officeDocument/2006/relationships/image" Target="../media/image2053.png"/><Relationship Id="rId242" Type="http://schemas.openxmlformats.org/officeDocument/2006/relationships/customXml" Target="../ink/ink2795.xml"/><Relationship Id="rId263" Type="http://schemas.openxmlformats.org/officeDocument/2006/relationships/image" Target="../media/image2074.png"/><Relationship Id="rId284" Type="http://schemas.openxmlformats.org/officeDocument/2006/relationships/customXml" Target="../ink/ink2816.xml"/><Relationship Id="rId319" Type="http://schemas.openxmlformats.org/officeDocument/2006/relationships/image" Target="../media/image2101.png"/><Relationship Id="rId37" Type="http://schemas.openxmlformats.org/officeDocument/2006/relationships/image" Target="../media/image1964.png"/><Relationship Id="rId58" Type="http://schemas.openxmlformats.org/officeDocument/2006/relationships/customXml" Target="../ink/ink2703.xml"/><Relationship Id="rId79" Type="http://schemas.openxmlformats.org/officeDocument/2006/relationships/image" Target="../media/image1639.png"/><Relationship Id="rId102" Type="http://schemas.openxmlformats.org/officeDocument/2006/relationships/customXml" Target="../ink/ink2725.xml"/><Relationship Id="rId123" Type="http://schemas.openxmlformats.org/officeDocument/2006/relationships/image" Target="../media/image2005.png"/><Relationship Id="rId144" Type="http://schemas.openxmlformats.org/officeDocument/2006/relationships/customXml" Target="../ink/ink2746.xml"/><Relationship Id="rId330" Type="http://schemas.openxmlformats.org/officeDocument/2006/relationships/customXml" Target="../ink/ink2839.xml"/><Relationship Id="rId90" Type="http://schemas.openxmlformats.org/officeDocument/2006/relationships/customXml" Target="../ink/ink2719.xml"/><Relationship Id="rId165" Type="http://schemas.openxmlformats.org/officeDocument/2006/relationships/image" Target="../media/image2025.png"/><Relationship Id="rId186" Type="http://schemas.openxmlformats.org/officeDocument/2006/relationships/customXml" Target="../ink/ink2767.xml"/><Relationship Id="rId351" Type="http://schemas.openxmlformats.org/officeDocument/2006/relationships/image" Target="../media/image2117.png"/><Relationship Id="rId372" Type="http://schemas.openxmlformats.org/officeDocument/2006/relationships/image" Target="../media/image2126.png"/><Relationship Id="rId393" Type="http://schemas.openxmlformats.org/officeDocument/2006/relationships/customXml" Target="../ink/ink2871.xml"/><Relationship Id="rId407" Type="http://schemas.openxmlformats.org/officeDocument/2006/relationships/customXml" Target="../ink/ink2878.xml"/><Relationship Id="rId428" Type="http://schemas.openxmlformats.org/officeDocument/2006/relationships/customXml" Target="../ink/ink2889.xml"/><Relationship Id="rId449" Type="http://schemas.openxmlformats.org/officeDocument/2006/relationships/image" Target="../media/image2164.png"/><Relationship Id="rId211" Type="http://schemas.openxmlformats.org/officeDocument/2006/relationships/image" Target="../media/image2048.png"/><Relationship Id="rId232" Type="http://schemas.openxmlformats.org/officeDocument/2006/relationships/customXml" Target="../ink/ink2790.xml"/><Relationship Id="rId253" Type="http://schemas.openxmlformats.org/officeDocument/2006/relationships/image" Target="../media/image2069.png"/><Relationship Id="rId274" Type="http://schemas.openxmlformats.org/officeDocument/2006/relationships/customXml" Target="../ink/ink2811.xml"/><Relationship Id="rId295" Type="http://schemas.openxmlformats.org/officeDocument/2006/relationships/image" Target="../media/image2090.png"/><Relationship Id="rId309" Type="http://schemas.openxmlformats.org/officeDocument/2006/relationships/image" Target="../media/image2096.png"/><Relationship Id="rId460" Type="http://schemas.openxmlformats.org/officeDocument/2006/relationships/customXml" Target="../ink/ink2905.xml"/><Relationship Id="rId27" Type="http://schemas.openxmlformats.org/officeDocument/2006/relationships/image" Target="../media/image1959.png"/><Relationship Id="rId48" Type="http://schemas.openxmlformats.org/officeDocument/2006/relationships/customXml" Target="../ink/ink2698.xml"/><Relationship Id="rId69" Type="http://schemas.openxmlformats.org/officeDocument/2006/relationships/image" Target="../media/image1979.png"/><Relationship Id="rId113" Type="http://schemas.openxmlformats.org/officeDocument/2006/relationships/image" Target="../media/image2000.png"/><Relationship Id="rId134" Type="http://schemas.openxmlformats.org/officeDocument/2006/relationships/customXml" Target="../ink/ink2741.xml"/><Relationship Id="rId320" Type="http://schemas.openxmlformats.org/officeDocument/2006/relationships/customXml" Target="../ink/ink2834.xml"/><Relationship Id="rId80" Type="http://schemas.openxmlformats.org/officeDocument/2006/relationships/customXml" Target="../ink/ink2714.xml"/><Relationship Id="rId155" Type="http://schemas.openxmlformats.org/officeDocument/2006/relationships/image" Target="../media/image2020.png"/><Relationship Id="rId176" Type="http://schemas.openxmlformats.org/officeDocument/2006/relationships/customXml" Target="../ink/ink2762.xml"/><Relationship Id="rId197" Type="http://schemas.openxmlformats.org/officeDocument/2006/relationships/image" Target="../media/image2041.png"/><Relationship Id="rId341" Type="http://schemas.openxmlformats.org/officeDocument/2006/relationships/image" Target="../media/image2112.png"/><Relationship Id="rId362" Type="http://schemas.openxmlformats.org/officeDocument/2006/relationships/customXml" Target="../ink/ink2855.xml"/><Relationship Id="rId383" Type="http://schemas.openxmlformats.org/officeDocument/2006/relationships/customXml" Target="../ink/ink2866.xml"/><Relationship Id="rId418" Type="http://schemas.openxmlformats.org/officeDocument/2006/relationships/image" Target="../media/image2149.png"/><Relationship Id="rId439" Type="http://schemas.openxmlformats.org/officeDocument/2006/relationships/image" Target="../media/image2159.png"/><Relationship Id="rId201" Type="http://schemas.openxmlformats.org/officeDocument/2006/relationships/image" Target="../media/image2043.png"/><Relationship Id="rId222" Type="http://schemas.openxmlformats.org/officeDocument/2006/relationships/customXml" Target="../ink/ink2785.xml"/><Relationship Id="rId243" Type="http://schemas.openxmlformats.org/officeDocument/2006/relationships/image" Target="../media/image2064.png"/><Relationship Id="rId264" Type="http://schemas.openxmlformats.org/officeDocument/2006/relationships/customXml" Target="../ink/ink2806.xml"/><Relationship Id="rId285" Type="http://schemas.openxmlformats.org/officeDocument/2006/relationships/image" Target="../media/image2085.png"/><Relationship Id="rId450" Type="http://schemas.openxmlformats.org/officeDocument/2006/relationships/customXml" Target="../ink/ink2900.xml"/><Relationship Id="rId17" Type="http://schemas.openxmlformats.org/officeDocument/2006/relationships/image" Target="../media/image1954.png"/><Relationship Id="rId38" Type="http://schemas.openxmlformats.org/officeDocument/2006/relationships/customXml" Target="../ink/ink2693.xml"/><Relationship Id="rId59" Type="http://schemas.openxmlformats.org/officeDocument/2006/relationships/image" Target="../media/image1974.png"/><Relationship Id="rId103" Type="http://schemas.openxmlformats.org/officeDocument/2006/relationships/image" Target="../media/image1995.png"/><Relationship Id="rId124" Type="http://schemas.openxmlformats.org/officeDocument/2006/relationships/customXml" Target="../ink/ink2736.xml"/><Relationship Id="rId310" Type="http://schemas.openxmlformats.org/officeDocument/2006/relationships/customXml" Target="../ink/ink2829.xml"/><Relationship Id="rId70" Type="http://schemas.openxmlformats.org/officeDocument/2006/relationships/customXml" Target="../ink/ink2709.xml"/><Relationship Id="rId91" Type="http://schemas.openxmlformats.org/officeDocument/2006/relationships/image" Target="../media/image1989.png"/><Relationship Id="rId145" Type="http://schemas.openxmlformats.org/officeDocument/2006/relationships/image" Target="../media/image1795.png"/><Relationship Id="rId166" Type="http://schemas.openxmlformats.org/officeDocument/2006/relationships/customXml" Target="../ink/ink2757.xml"/><Relationship Id="rId187" Type="http://schemas.openxmlformats.org/officeDocument/2006/relationships/image" Target="../media/image2036.png"/><Relationship Id="rId331" Type="http://schemas.openxmlformats.org/officeDocument/2006/relationships/image" Target="../media/image2107.png"/><Relationship Id="rId352" Type="http://schemas.openxmlformats.org/officeDocument/2006/relationships/customXml" Target="../ink/ink2850.xml"/><Relationship Id="rId373" Type="http://schemas.openxmlformats.org/officeDocument/2006/relationships/customXml" Target="../ink/ink2861.xml"/><Relationship Id="rId394" Type="http://schemas.openxmlformats.org/officeDocument/2006/relationships/image" Target="../media/image2137.png"/><Relationship Id="rId408" Type="http://schemas.openxmlformats.org/officeDocument/2006/relationships/image" Target="../media/image2144.png"/><Relationship Id="rId429" Type="http://schemas.openxmlformats.org/officeDocument/2006/relationships/image" Target="../media/image215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80.xml"/><Relationship Id="rId233" Type="http://schemas.openxmlformats.org/officeDocument/2006/relationships/image" Target="../media/image2059.png"/><Relationship Id="rId254" Type="http://schemas.openxmlformats.org/officeDocument/2006/relationships/customXml" Target="../ink/ink2801.xml"/><Relationship Id="rId440" Type="http://schemas.openxmlformats.org/officeDocument/2006/relationships/customXml" Target="../ink/ink2895.xml"/><Relationship Id="rId28" Type="http://schemas.openxmlformats.org/officeDocument/2006/relationships/customXml" Target="../ink/ink2688.xml"/><Relationship Id="rId49" Type="http://schemas.openxmlformats.org/officeDocument/2006/relationships/image" Target="../media/image1969.png"/><Relationship Id="rId114" Type="http://schemas.openxmlformats.org/officeDocument/2006/relationships/customXml" Target="../ink/ink2731.xml"/><Relationship Id="rId275" Type="http://schemas.openxmlformats.org/officeDocument/2006/relationships/image" Target="../media/image2080.png"/><Relationship Id="rId296" Type="http://schemas.openxmlformats.org/officeDocument/2006/relationships/customXml" Target="../ink/ink2822.xml"/><Relationship Id="rId300" Type="http://schemas.openxmlformats.org/officeDocument/2006/relationships/customXml" Target="../ink/ink2824.xml"/><Relationship Id="rId461" Type="http://schemas.openxmlformats.org/officeDocument/2006/relationships/image" Target="../media/image2170.png"/><Relationship Id="rId60" Type="http://schemas.openxmlformats.org/officeDocument/2006/relationships/customXml" Target="../ink/ink2704.xml"/><Relationship Id="rId81" Type="http://schemas.openxmlformats.org/officeDocument/2006/relationships/image" Target="../media/image1984.png"/><Relationship Id="rId135" Type="http://schemas.openxmlformats.org/officeDocument/2006/relationships/image" Target="../media/image2011.png"/><Relationship Id="rId156" Type="http://schemas.openxmlformats.org/officeDocument/2006/relationships/customXml" Target="../ink/ink2752.xml"/><Relationship Id="rId177" Type="http://schemas.openxmlformats.org/officeDocument/2006/relationships/image" Target="../media/image2031.png"/><Relationship Id="rId198" Type="http://schemas.openxmlformats.org/officeDocument/2006/relationships/customXml" Target="../ink/ink2773.xml"/><Relationship Id="rId321" Type="http://schemas.openxmlformats.org/officeDocument/2006/relationships/image" Target="../media/image2102.png"/><Relationship Id="rId342" Type="http://schemas.openxmlformats.org/officeDocument/2006/relationships/customXml" Target="../ink/ink2845.xml"/><Relationship Id="rId363" Type="http://schemas.openxmlformats.org/officeDocument/2006/relationships/customXml" Target="../ink/ink2856.xml"/><Relationship Id="rId384" Type="http://schemas.openxmlformats.org/officeDocument/2006/relationships/image" Target="../media/image2132.png"/><Relationship Id="rId419" Type="http://schemas.openxmlformats.org/officeDocument/2006/relationships/customXml" Target="../ink/ink2884.xml"/><Relationship Id="rId202" Type="http://schemas.openxmlformats.org/officeDocument/2006/relationships/customXml" Target="../ink/ink2775.xml"/><Relationship Id="rId223" Type="http://schemas.openxmlformats.org/officeDocument/2006/relationships/image" Target="../media/image2054.png"/><Relationship Id="rId244" Type="http://schemas.openxmlformats.org/officeDocument/2006/relationships/customXml" Target="../ink/ink2796.xml"/><Relationship Id="rId430" Type="http://schemas.openxmlformats.org/officeDocument/2006/relationships/customXml" Target="../ink/ink2890.xml"/><Relationship Id="rId18" Type="http://schemas.openxmlformats.org/officeDocument/2006/relationships/customXml" Target="../ink/ink2683.xml"/><Relationship Id="rId39" Type="http://schemas.openxmlformats.org/officeDocument/2006/relationships/image" Target="../media/image1965.png"/><Relationship Id="rId265" Type="http://schemas.openxmlformats.org/officeDocument/2006/relationships/image" Target="../media/image2075.png"/><Relationship Id="rId286" Type="http://schemas.openxmlformats.org/officeDocument/2006/relationships/customXml" Target="../ink/ink2817.xml"/><Relationship Id="rId451" Type="http://schemas.openxmlformats.org/officeDocument/2006/relationships/image" Target="../media/image2165.png"/><Relationship Id="rId50" Type="http://schemas.openxmlformats.org/officeDocument/2006/relationships/customXml" Target="../ink/ink2699.xml"/><Relationship Id="rId104" Type="http://schemas.openxmlformats.org/officeDocument/2006/relationships/customXml" Target="../ink/ink2726.xml"/><Relationship Id="rId125" Type="http://schemas.openxmlformats.org/officeDocument/2006/relationships/image" Target="../media/image2006.png"/><Relationship Id="rId146" Type="http://schemas.openxmlformats.org/officeDocument/2006/relationships/customXml" Target="../ink/ink2747.xml"/><Relationship Id="rId167" Type="http://schemas.openxmlformats.org/officeDocument/2006/relationships/image" Target="../media/image2026.png"/><Relationship Id="rId188" Type="http://schemas.openxmlformats.org/officeDocument/2006/relationships/customXml" Target="../ink/ink2768.xml"/><Relationship Id="rId311" Type="http://schemas.openxmlformats.org/officeDocument/2006/relationships/image" Target="../media/image2097.png"/><Relationship Id="rId332" Type="http://schemas.openxmlformats.org/officeDocument/2006/relationships/customXml" Target="../ink/ink2840.xml"/><Relationship Id="rId353" Type="http://schemas.openxmlformats.org/officeDocument/2006/relationships/image" Target="../media/image2118.png"/><Relationship Id="rId374" Type="http://schemas.openxmlformats.org/officeDocument/2006/relationships/image" Target="../media/image2127.png"/><Relationship Id="rId395" Type="http://schemas.openxmlformats.org/officeDocument/2006/relationships/customXml" Target="../ink/ink2872.xml"/><Relationship Id="rId409" Type="http://schemas.openxmlformats.org/officeDocument/2006/relationships/customXml" Target="../ink/ink2879.xml"/><Relationship Id="rId71" Type="http://schemas.openxmlformats.org/officeDocument/2006/relationships/image" Target="../media/image1980.png"/><Relationship Id="rId92" Type="http://schemas.openxmlformats.org/officeDocument/2006/relationships/customXml" Target="../ink/ink2720.xml"/><Relationship Id="rId213" Type="http://schemas.openxmlformats.org/officeDocument/2006/relationships/image" Target="../media/image2049.png"/><Relationship Id="rId234" Type="http://schemas.openxmlformats.org/officeDocument/2006/relationships/customXml" Target="../ink/ink2791.xml"/><Relationship Id="rId420" Type="http://schemas.openxmlformats.org/officeDocument/2006/relationships/customXml" Target="../ink/ink2885.xml"/><Relationship Id="rId2" Type="http://schemas.openxmlformats.org/officeDocument/2006/relationships/customXml" Target="../ink/ink2675.xml"/><Relationship Id="rId29" Type="http://schemas.openxmlformats.org/officeDocument/2006/relationships/image" Target="../media/image1960.png"/><Relationship Id="rId255" Type="http://schemas.openxmlformats.org/officeDocument/2006/relationships/image" Target="../media/image2070.png"/><Relationship Id="rId276" Type="http://schemas.openxmlformats.org/officeDocument/2006/relationships/customXml" Target="../ink/ink2812.xml"/><Relationship Id="rId297" Type="http://schemas.openxmlformats.org/officeDocument/2006/relationships/image" Target="../media/image2091.png"/><Relationship Id="rId441" Type="http://schemas.openxmlformats.org/officeDocument/2006/relationships/image" Target="../media/image2160.png"/><Relationship Id="rId462" Type="http://schemas.openxmlformats.org/officeDocument/2006/relationships/customXml" Target="../ink/ink2906.xml"/><Relationship Id="rId40" Type="http://schemas.openxmlformats.org/officeDocument/2006/relationships/customXml" Target="../ink/ink2694.xml"/><Relationship Id="rId115" Type="http://schemas.openxmlformats.org/officeDocument/2006/relationships/image" Target="../media/image2001.png"/><Relationship Id="rId136" Type="http://schemas.openxmlformats.org/officeDocument/2006/relationships/customXml" Target="../ink/ink2742.xml"/><Relationship Id="rId157" Type="http://schemas.openxmlformats.org/officeDocument/2006/relationships/image" Target="../media/image2021.png"/><Relationship Id="rId178" Type="http://schemas.openxmlformats.org/officeDocument/2006/relationships/customXml" Target="../ink/ink2763.xml"/><Relationship Id="rId301" Type="http://schemas.openxmlformats.org/officeDocument/2006/relationships/image" Target="../media/image2093.png"/><Relationship Id="rId322" Type="http://schemas.openxmlformats.org/officeDocument/2006/relationships/customXml" Target="../ink/ink2835.xml"/><Relationship Id="rId343" Type="http://schemas.openxmlformats.org/officeDocument/2006/relationships/image" Target="../media/image2113.png"/><Relationship Id="rId364" Type="http://schemas.openxmlformats.org/officeDocument/2006/relationships/image" Target="../media/image2122.png"/><Relationship Id="rId61" Type="http://schemas.openxmlformats.org/officeDocument/2006/relationships/image" Target="../media/image1975.png"/><Relationship Id="rId82" Type="http://schemas.openxmlformats.org/officeDocument/2006/relationships/customXml" Target="../ink/ink2715.xml"/><Relationship Id="rId199" Type="http://schemas.openxmlformats.org/officeDocument/2006/relationships/image" Target="../media/image2042.png"/><Relationship Id="rId203" Type="http://schemas.openxmlformats.org/officeDocument/2006/relationships/image" Target="../media/image2044.png"/><Relationship Id="rId385" Type="http://schemas.openxmlformats.org/officeDocument/2006/relationships/customXml" Target="../ink/ink2867.xml"/><Relationship Id="rId19" Type="http://schemas.openxmlformats.org/officeDocument/2006/relationships/image" Target="../media/image1955.png"/><Relationship Id="rId224" Type="http://schemas.openxmlformats.org/officeDocument/2006/relationships/customXml" Target="../ink/ink2786.xml"/><Relationship Id="rId245" Type="http://schemas.openxmlformats.org/officeDocument/2006/relationships/image" Target="../media/image2065.png"/><Relationship Id="rId266" Type="http://schemas.openxmlformats.org/officeDocument/2006/relationships/customXml" Target="../ink/ink2807.xml"/><Relationship Id="rId287" Type="http://schemas.openxmlformats.org/officeDocument/2006/relationships/image" Target="../media/image2086.png"/><Relationship Id="rId410" Type="http://schemas.openxmlformats.org/officeDocument/2006/relationships/image" Target="../media/image2145.png"/><Relationship Id="rId431" Type="http://schemas.openxmlformats.org/officeDocument/2006/relationships/image" Target="../media/image2155.png"/><Relationship Id="rId452" Type="http://schemas.openxmlformats.org/officeDocument/2006/relationships/customXml" Target="../ink/ink2901.xml"/><Relationship Id="rId30" Type="http://schemas.openxmlformats.org/officeDocument/2006/relationships/customXml" Target="../ink/ink2689.xml"/><Relationship Id="rId105" Type="http://schemas.openxmlformats.org/officeDocument/2006/relationships/image" Target="../media/image1996.png"/><Relationship Id="rId126" Type="http://schemas.openxmlformats.org/officeDocument/2006/relationships/customXml" Target="../ink/ink2737.xml"/><Relationship Id="rId147" Type="http://schemas.openxmlformats.org/officeDocument/2006/relationships/image" Target="../media/image2016.png"/><Relationship Id="rId168" Type="http://schemas.openxmlformats.org/officeDocument/2006/relationships/customXml" Target="../ink/ink2758.xml"/><Relationship Id="rId312" Type="http://schemas.openxmlformats.org/officeDocument/2006/relationships/customXml" Target="../ink/ink2830.xml"/><Relationship Id="rId333" Type="http://schemas.openxmlformats.org/officeDocument/2006/relationships/image" Target="../media/image2108.png"/><Relationship Id="rId354" Type="http://schemas.openxmlformats.org/officeDocument/2006/relationships/customXml" Target="../ink/ink2851.xml"/><Relationship Id="rId51" Type="http://schemas.openxmlformats.org/officeDocument/2006/relationships/image" Target="../media/image1970.png"/><Relationship Id="rId72" Type="http://schemas.openxmlformats.org/officeDocument/2006/relationships/customXml" Target="../ink/ink2710.xml"/><Relationship Id="rId93" Type="http://schemas.openxmlformats.org/officeDocument/2006/relationships/image" Target="../media/image1990.png"/><Relationship Id="rId189" Type="http://schemas.openxmlformats.org/officeDocument/2006/relationships/image" Target="../media/image2037.png"/><Relationship Id="rId375" Type="http://schemas.openxmlformats.org/officeDocument/2006/relationships/customXml" Target="../ink/ink2862.xml"/><Relationship Id="rId396" Type="http://schemas.openxmlformats.org/officeDocument/2006/relationships/image" Target="../media/image2138.png"/><Relationship Id="rId3" Type="http://schemas.openxmlformats.org/officeDocument/2006/relationships/image" Target="../media/image1947.png"/><Relationship Id="rId214" Type="http://schemas.openxmlformats.org/officeDocument/2006/relationships/customXml" Target="../ink/ink2781.xml"/><Relationship Id="rId235" Type="http://schemas.openxmlformats.org/officeDocument/2006/relationships/image" Target="../media/image2060.png"/><Relationship Id="rId256" Type="http://schemas.openxmlformats.org/officeDocument/2006/relationships/customXml" Target="../ink/ink2802.xml"/><Relationship Id="rId277" Type="http://schemas.openxmlformats.org/officeDocument/2006/relationships/image" Target="../media/image2081.png"/><Relationship Id="rId298" Type="http://schemas.openxmlformats.org/officeDocument/2006/relationships/customXml" Target="../ink/ink2823.xml"/><Relationship Id="rId400" Type="http://schemas.openxmlformats.org/officeDocument/2006/relationships/image" Target="../media/image2140.png"/><Relationship Id="rId421" Type="http://schemas.openxmlformats.org/officeDocument/2006/relationships/image" Target="../media/image2150.png"/><Relationship Id="rId442" Type="http://schemas.openxmlformats.org/officeDocument/2006/relationships/customXml" Target="../ink/ink2896.xml"/><Relationship Id="rId463" Type="http://schemas.openxmlformats.org/officeDocument/2006/relationships/image" Target="../media/image2171.png"/><Relationship Id="rId116" Type="http://schemas.openxmlformats.org/officeDocument/2006/relationships/customXml" Target="../ink/ink2732.xml"/><Relationship Id="rId137" Type="http://schemas.openxmlformats.org/officeDocument/2006/relationships/image" Target="../media/image2012.png"/><Relationship Id="rId158" Type="http://schemas.openxmlformats.org/officeDocument/2006/relationships/customXml" Target="../ink/ink2753.xml"/><Relationship Id="rId302" Type="http://schemas.openxmlformats.org/officeDocument/2006/relationships/customXml" Target="../ink/ink2825.xml"/><Relationship Id="rId323" Type="http://schemas.openxmlformats.org/officeDocument/2006/relationships/image" Target="../media/image2103.png"/><Relationship Id="rId344" Type="http://schemas.openxmlformats.org/officeDocument/2006/relationships/customXml" Target="../ink/ink2846.xml"/><Relationship Id="rId20" Type="http://schemas.openxmlformats.org/officeDocument/2006/relationships/customXml" Target="../ink/ink2684.xml"/><Relationship Id="rId41" Type="http://schemas.openxmlformats.org/officeDocument/2006/relationships/image" Target="../media/image1966.png"/><Relationship Id="rId62" Type="http://schemas.openxmlformats.org/officeDocument/2006/relationships/customXml" Target="../ink/ink2705.xml"/><Relationship Id="rId83" Type="http://schemas.openxmlformats.org/officeDocument/2006/relationships/image" Target="../media/image1985.png"/><Relationship Id="rId179" Type="http://schemas.openxmlformats.org/officeDocument/2006/relationships/image" Target="../media/image2032.png"/><Relationship Id="rId365" Type="http://schemas.openxmlformats.org/officeDocument/2006/relationships/customXml" Target="../ink/ink2857.xml"/><Relationship Id="rId386" Type="http://schemas.openxmlformats.org/officeDocument/2006/relationships/image" Target="../media/image2133.png"/><Relationship Id="rId190" Type="http://schemas.openxmlformats.org/officeDocument/2006/relationships/customXml" Target="../ink/ink2769.xml"/><Relationship Id="rId204" Type="http://schemas.openxmlformats.org/officeDocument/2006/relationships/customXml" Target="../ink/ink2776.xml"/><Relationship Id="rId225" Type="http://schemas.openxmlformats.org/officeDocument/2006/relationships/image" Target="../media/image2055.png"/><Relationship Id="rId246" Type="http://schemas.openxmlformats.org/officeDocument/2006/relationships/customXml" Target="../ink/ink2797.xml"/><Relationship Id="rId267" Type="http://schemas.openxmlformats.org/officeDocument/2006/relationships/image" Target="../media/image2076.png"/><Relationship Id="rId288" Type="http://schemas.openxmlformats.org/officeDocument/2006/relationships/customXml" Target="../ink/ink2818.xml"/><Relationship Id="rId411" Type="http://schemas.openxmlformats.org/officeDocument/2006/relationships/customXml" Target="../ink/ink2880.xml"/><Relationship Id="rId432" Type="http://schemas.openxmlformats.org/officeDocument/2006/relationships/customXml" Target="../ink/ink2891.xml"/><Relationship Id="rId453" Type="http://schemas.openxmlformats.org/officeDocument/2006/relationships/image" Target="../media/image2166.png"/><Relationship Id="rId106" Type="http://schemas.openxmlformats.org/officeDocument/2006/relationships/customXml" Target="../ink/ink2727.xml"/><Relationship Id="rId127" Type="http://schemas.openxmlformats.org/officeDocument/2006/relationships/image" Target="../media/image2007.png"/><Relationship Id="rId313" Type="http://schemas.openxmlformats.org/officeDocument/2006/relationships/image" Target="../media/image2098.png"/><Relationship Id="rId10" Type="http://schemas.openxmlformats.org/officeDocument/2006/relationships/customXml" Target="../ink/ink2679.xml"/><Relationship Id="rId31" Type="http://schemas.openxmlformats.org/officeDocument/2006/relationships/image" Target="../media/image1961.png"/><Relationship Id="rId52" Type="http://schemas.openxmlformats.org/officeDocument/2006/relationships/customXml" Target="../ink/ink2700.xml"/><Relationship Id="rId73" Type="http://schemas.openxmlformats.org/officeDocument/2006/relationships/image" Target="../media/image1981.png"/><Relationship Id="rId94" Type="http://schemas.openxmlformats.org/officeDocument/2006/relationships/customXml" Target="../ink/ink2721.xml"/><Relationship Id="rId148" Type="http://schemas.openxmlformats.org/officeDocument/2006/relationships/customXml" Target="../ink/ink2748.xml"/><Relationship Id="rId169" Type="http://schemas.openxmlformats.org/officeDocument/2006/relationships/image" Target="../media/image2027.png"/><Relationship Id="rId334" Type="http://schemas.openxmlformats.org/officeDocument/2006/relationships/customXml" Target="../ink/ink2841.xml"/><Relationship Id="rId355" Type="http://schemas.openxmlformats.org/officeDocument/2006/relationships/image" Target="../media/image2119.png"/><Relationship Id="rId376" Type="http://schemas.openxmlformats.org/officeDocument/2006/relationships/image" Target="../media/image2128.png"/><Relationship Id="rId397" Type="http://schemas.openxmlformats.org/officeDocument/2006/relationships/customXml" Target="../ink/ink2873.xml"/><Relationship Id="rId4" Type="http://schemas.openxmlformats.org/officeDocument/2006/relationships/customXml" Target="../ink/ink2676.xml"/><Relationship Id="rId180" Type="http://schemas.openxmlformats.org/officeDocument/2006/relationships/customXml" Target="../ink/ink2764.xml"/><Relationship Id="rId215" Type="http://schemas.openxmlformats.org/officeDocument/2006/relationships/image" Target="../media/image2050.png"/><Relationship Id="rId236" Type="http://schemas.openxmlformats.org/officeDocument/2006/relationships/customXml" Target="../ink/ink2792.xml"/><Relationship Id="rId257" Type="http://schemas.openxmlformats.org/officeDocument/2006/relationships/image" Target="../media/image2071.png"/><Relationship Id="rId278" Type="http://schemas.openxmlformats.org/officeDocument/2006/relationships/customXml" Target="../ink/ink2813.xml"/><Relationship Id="rId401" Type="http://schemas.openxmlformats.org/officeDocument/2006/relationships/customXml" Target="../ink/ink2875.xml"/><Relationship Id="rId422" Type="http://schemas.openxmlformats.org/officeDocument/2006/relationships/customXml" Target="../ink/ink2886.xml"/><Relationship Id="rId443" Type="http://schemas.openxmlformats.org/officeDocument/2006/relationships/image" Target="../media/image2161.png"/><Relationship Id="rId464" Type="http://schemas.openxmlformats.org/officeDocument/2006/relationships/customXml" Target="../ink/ink2907.xml"/><Relationship Id="rId303" Type="http://schemas.openxmlformats.org/officeDocument/2006/relationships/image" Target="../media/image2094.png"/><Relationship Id="rId42" Type="http://schemas.openxmlformats.org/officeDocument/2006/relationships/customXml" Target="../ink/ink2695.xml"/><Relationship Id="rId84" Type="http://schemas.openxmlformats.org/officeDocument/2006/relationships/customXml" Target="../ink/ink2716.xml"/><Relationship Id="rId138" Type="http://schemas.openxmlformats.org/officeDocument/2006/relationships/customXml" Target="../ink/ink2743.xml"/><Relationship Id="rId345" Type="http://schemas.openxmlformats.org/officeDocument/2006/relationships/image" Target="../media/image2114.png"/><Relationship Id="rId387" Type="http://schemas.openxmlformats.org/officeDocument/2006/relationships/customXml" Target="../ink/ink2868.xml"/><Relationship Id="rId191" Type="http://schemas.openxmlformats.org/officeDocument/2006/relationships/image" Target="../media/image2038.png"/><Relationship Id="rId205" Type="http://schemas.openxmlformats.org/officeDocument/2006/relationships/image" Target="../media/image2045.png"/><Relationship Id="rId247" Type="http://schemas.openxmlformats.org/officeDocument/2006/relationships/image" Target="../media/image2066.png"/><Relationship Id="rId412" Type="http://schemas.openxmlformats.org/officeDocument/2006/relationships/image" Target="../media/image2146.png"/><Relationship Id="rId107" Type="http://schemas.openxmlformats.org/officeDocument/2006/relationships/image" Target="../media/image1997.png"/><Relationship Id="rId289" Type="http://schemas.openxmlformats.org/officeDocument/2006/relationships/image" Target="../media/image2087.png"/><Relationship Id="rId454" Type="http://schemas.openxmlformats.org/officeDocument/2006/relationships/customXml" Target="../ink/ink2902.xml"/><Relationship Id="rId11" Type="http://schemas.openxmlformats.org/officeDocument/2006/relationships/image" Target="../media/image1951.png"/><Relationship Id="rId53" Type="http://schemas.openxmlformats.org/officeDocument/2006/relationships/image" Target="../media/image1971.png"/><Relationship Id="rId149" Type="http://schemas.openxmlformats.org/officeDocument/2006/relationships/image" Target="../media/image2017.png"/><Relationship Id="rId314" Type="http://schemas.openxmlformats.org/officeDocument/2006/relationships/customXml" Target="../ink/ink2831.xml"/><Relationship Id="rId356" Type="http://schemas.openxmlformats.org/officeDocument/2006/relationships/customXml" Target="../ink/ink2852.xml"/><Relationship Id="rId398" Type="http://schemas.openxmlformats.org/officeDocument/2006/relationships/image" Target="../media/image2139.png"/><Relationship Id="rId95" Type="http://schemas.openxmlformats.org/officeDocument/2006/relationships/image" Target="../media/image1991.png"/><Relationship Id="rId160" Type="http://schemas.openxmlformats.org/officeDocument/2006/relationships/customXml" Target="../ink/ink2754.xml"/><Relationship Id="rId216" Type="http://schemas.openxmlformats.org/officeDocument/2006/relationships/customXml" Target="../ink/ink2782.xml"/><Relationship Id="rId423" Type="http://schemas.openxmlformats.org/officeDocument/2006/relationships/image" Target="../media/image2151.png"/><Relationship Id="rId258" Type="http://schemas.openxmlformats.org/officeDocument/2006/relationships/customXml" Target="../ink/ink2803.xml"/><Relationship Id="rId465" Type="http://schemas.openxmlformats.org/officeDocument/2006/relationships/image" Target="../media/image2172.png"/><Relationship Id="rId22" Type="http://schemas.openxmlformats.org/officeDocument/2006/relationships/customXml" Target="../ink/ink2685.xml"/><Relationship Id="rId64" Type="http://schemas.openxmlformats.org/officeDocument/2006/relationships/customXml" Target="../ink/ink2706.xml"/><Relationship Id="rId118" Type="http://schemas.openxmlformats.org/officeDocument/2006/relationships/customXml" Target="../ink/ink2733.xml"/><Relationship Id="rId325" Type="http://schemas.openxmlformats.org/officeDocument/2006/relationships/image" Target="../media/image2104.png"/><Relationship Id="rId367" Type="http://schemas.openxmlformats.org/officeDocument/2006/relationships/customXml" Target="../ink/ink2858.xml"/><Relationship Id="rId171" Type="http://schemas.openxmlformats.org/officeDocument/2006/relationships/image" Target="../media/image2028.png"/><Relationship Id="rId227" Type="http://schemas.openxmlformats.org/officeDocument/2006/relationships/image" Target="../media/image2056.png"/><Relationship Id="rId269" Type="http://schemas.openxmlformats.org/officeDocument/2006/relationships/image" Target="../media/image2077.png"/><Relationship Id="rId434" Type="http://schemas.openxmlformats.org/officeDocument/2006/relationships/customXml" Target="../ink/ink2892.xml"/><Relationship Id="rId33" Type="http://schemas.openxmlformats.org/officeDocument/2006/relationships/image" Target="../media/image1962.png"/><Relationship Id="rId129" Type="http://schemas.openxmlformats.org/officeDocument/2006/relationships/image" Target="../media/image2008.png"/><Relationship Id="rId280" Type="http://schemas.openxmlformats.org/officeDocument/2006/relationships/customXml" Target="../ink/ink2814.xml"/><Relationship Id="rId336" Type="http://schemas.openxmlformats.org/officeDocument/2006/relationships/customXml" Target="../ink/ink2842.xml"/><Relationship Id="rId75" Type="http://schemas.openxmlformats.org/officeDocument/2006/relationships/image" Target="../media/image1982.png"/><Relationship Id="rId140" Type="http://schemas.openxmlformats.org/officeDocument/2006/relationships/customXml" Target="../ink/ink2744.xml"/><Relationship Id="rId182" Type="http://schemas.openxmlformats.org/officeDocument/2006/relationships/customXml" Target="../ink/ink2765.xml"/><Relationship Id="rId378" Type="http://schemas.openxmlformats.org/officeDocument/2006/relationships/image" Target="../media/image2129.png"/><Relationship Id="rId403" Type="http://schemas.openxmlformats.org/officeDocument/2006/relationships/customXml" Target="../ink/ink2876.xml"/><Relationship Id="rId6" Type="http://schemas.openxmlformats.org/officeDocument/2006/relationships/customXml" Target="../ink/ink2677.xml"/><Relationship Id="rId238" Type="http://schemas.openxmlformats.org/officeDocument/2006/relationships/customXml" Target="../ink/ink2793.xml"/><Relationship Id="rId445" Type="http://schemas.openxmlformats.org/officeDocument/2006/relationships/image" Target="../media/image2162.png"/><Relationship Id="rId291" Type="http://schemas.openxmlformats.org/officeDocument/2006/relationships/image" Target="../media/image2088.png"/><Relationship Id="rId305" Type="http://schemas.openxmlformats.org/officeDocument/2006/relationships/image" Target="../media/image1573.png"/><Relationship Id="rId347" Type="http://schemas.openxmlformats.org/officeDocument/2006/relationships/image" Target="../media/image211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.png"/><Relationship Id="rId21" Type="http://schemas.openxmlformats.org/officeDocument/2006/relationships/image" Target="../media/image164.png"/><Relationship Id="rId42" Type="http://schemas.openxmlformats.org/officeDocument/2006/relationships/customXml" Target="../ink/ink180.xml"/><Relationship Id="rId63" Type="http://schemas.openxmlformats.org/officeDocument/2006/relationships/image" Target="../media/image185.png"/><Relationship Id="rId84" Type="http://schemas.openxmlformats.org/officeDocument/2006/relationships/customXml" Target="../ink/ink201.xml"/><Relationship Id="rId138" Type="http://schemas.openxmlformats.org/officeDocument/2006/relationships/customXml" Target="../ink/ink228.xml"/><Relationship Id="rId159" Type="http://schemas.openxmlformats.org/officeDocument/2006/relationships/customXml" Target="../ink/ink239.xml"/><Relationship Id="rId170" Type="http://schemas.openxmlformats.org/officeDocument/2006/relationships/image" Target="../media/image238.png"/><Relationship Id="rId191" Type="http://schemas.openxmlformats.org/officeDocument/2006/relationships/customXml" Target="../ink/ink255.xml"/><Relationship Id="rId205" Type="http://schemas.openxmlformats.org/officeDocument/2006/relationships/customXml" Target="../ink/ink262.xml"/><Relationship Id="rId226" Type="http://schemas.openxmlformats.org/officeDocument/2006/relationships/image" Target="../media/image265.png"/><Relationship Id="rId107" Type="http://schemas.openxmlformats.org/officeDocument/2006/relationships/image" Target="../media/image207.png"/><Relationship Id="rId11" Type="http://schemas.openxmlformats.org/officeDocument/2006/relationships/image" Target="../media/image159.png"/><Relationship Id="rId32" Type="http://schemas.openxmlformats.org/officeDocument/2006/relationships/customXml" Target="../ink/ink175.xml"/><Relationship Id="rId53" Type="http://schemas.openxmlformats.org/officeDocument/2006/relationships/image" Target="../media/image180.png"/><Relationship Id="rId74" Type="http://schemas.openxmlformats.org/officeDocument/2006/relationships/customXml" Target="../ink/ink196.xml"/><Relationship Id="rId128" Type="http://schemas.openxmlformats.org/officeDocument/2006/relationships/customXml" Target="../ink/ink223.xml"/><Relationship Id="rId149" Type="http://schemas.openxmlformats.org/officeDocument/2006/relationships/image" Target="../media/image228.png"/><Relationship Id="rId5" Type="http://schemas.openxmlformats.org/officeDocument/2006/relationships/image" Target="../media/image157.png"/><Relationship Id="rId95" Type="http://schemas.openxmlformats.org/officeDocument/2006/relationships/image" Target="../media/image201.png"/><Relationship Id="rId160" Type="http://schemas.openxmlformats.org/officeDocument/2006/relationships/image" Target="../media/image233.png"/><Relationship Id="rId181" Type="http://schemas.openxmlformats.org/officeDocument/2006/relationships/customXml" Target="../ink/ink250.xml"/><Relationship Id="rId216" Type="http://schemas.openxmlformats.org/officeDocument/2006/relationships/image" Target="../media/image260.png"/><Relationship Id="rId211" Type="http://schemas.openxmlformats.org/officeDocument/2006/relationships/customXml" Target="../ink/ink265.xml"/><Relationship Id="rId22" Type="http://schemas.openxmlformats.org/officeDocument/2006/relationships/customXml" Target="../ink/ink170.xml"/><Relationship Id="rId27" Type="http://schemas.openxmlformats.org/officeDocument/2006/relationships/image" Target="../media/image167.png"/><Relationship Id="rId43" Type="http://schemas.openxmlformats.org/officeDocument/2006/relationships/image" Target="../media/image175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188.png"/><Relationship Id="rId113" Type="http://schemas.openxmlformats.org/officeDocument/2006/relationships/image" Target="../media/image210.png"/><Relationship Id="rId118" Type="http://schemas.openxmlformats.org/officeDocument/2006/relationships/customXml" Target="../ink/ink218.xml"/><Relationship Id="rId134" Type="http://schemas.openxmlformats.org/officeDocument/2006/relationships/customXml" Target="../ink/ink226.xml"/><Relationship Id="rId139" Type="http://schemas.openxmlformats.org/officeDocument/2006/relationships/image" Target="../media/image223.png"/><Relationship Id="rId80" Type="http://schemas.openxmlformats.org/officeDocument/2006/relationships/customXml" Target="../ink/ink199.xml"/><Relationship Id="rId85" Type="http://schemas.openxmlformats.org/officeDocument/2006/relationships/image" Target="../media/image196.png"/><Relationship Id="rId150" Type="http://schemas.openxmlformats.org/officeDocument/2006/relationships/customXml" Target="../ink/ink234.xml"/><Relationship Id="rId155" Type="http://schemas.openxmlformats.org/officeDocument/2006/relationships/customXml" Target="../ink/ink237.xml"/><Relationship Id="rId171" Type="http://schemas.openxmlformats.org/officeDocument/2006/relationships/customXml" Target="../ink/ink245.xml"/><Relationship Id="rId176" Type="http://schemas.openxmlformats.org/officeDocument/2006/relationships/image" Target="../media/image241.png"/><Relationship Id="rId192" Type="http://schemas.openxmlformats.org/officeDocument/2006/relationships/image" Target="../media/image249.png"/><Relationship Id="rId197" Type="http://schemas.openxmlformats.org/officeDocument/2006/relationships/customXml" Target="../ink/ink258.xml"/><Relationship Id="rId206" Type="http://schemas.openxmlformats.org/officeDocument/2006/relationships/image" Target="../media/image255.png"/><Relationship Id="rId201" Type="http://schemas.openxmlformats.org/officeDocument/2006/relationships/customXml" Target="../ink/ink260.xml"/><Relationship Id="rId222" Type="http://schemas.openxmlformats.org/officeDocument/2006/relationships/image" Target="../media/image263.png"/><Relationship Id="rId12" Type="http://schemas.openxmlformats.org/officeDocument/2006/relationships/customXml" Target="../ink/ink165.xml"/><Relationship Id="rId17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customXml" Target="../ink/ink178.xml"/><Relationship Id="rId59" Type="http://schemas.openxmlformats.org/officeDocument/2006/relationships/image" Target="../media/image183.png"/><Relationship Id="rId103" Type="http://schemas.openxmlformats.org/officeDocument/2006/relationships/image" Target="../media/image205.png"/><Relationship Id="rId108" Type="http://schemas.openxmlformats.org/officeDocument/2006/relationships/customXml" Target="../ink/ink213.xml"/><Relationship Id="rId124" Type="http://schemas.openxmlformats.org/officeDocument/2006/relationships/customXml" Target="../ink/ink221.xml"/><Relationship Id="rId129" Type="http://schemas.openxmlformats.org/officeDocument/2006/relationships/image" Target="../media/image218.png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191.png"/><Relationship Id="rId91" Type="http://schemas.openxmlformats.org/officeDocument/2006/relationships/image" Target="../media/image199.png"/><Relationship Id="rId96" Type="http://schemas.openxmlformats.org/officeDocument/2006/relationships/customXml" Target="../ink/ink207.xml"/><Relationship Id="rId140" Type="http://schemas.openxmlformats.org/officeDocument/2006/relationships/customXml" Target="../ink/ink229.xml"/><Relationship Id="rId145" Type="http://schemas.openxmlformats.org/officeDocument/2006/relationships/image" Target="../media/image226.png"/><Relationship Id="rId161" Type="http://schemas.openxmlformats.org/officeDocument/2006/relationships/customXml" Target="../ink/ink240.xml"/><Relationship Id="rId166" Type="http://schemas.openxmlformats.org/officeDocument/2006/relationships/image" Target="../media/image236.png"/><Relationship Id="rId182" Type="http://schemas.openxmlformats.org/officeDocument/2006/relationships/image" Target="../media/image244.png"/><Relationship Id="rId187" Type="http://schemas.openxmlformats.org/officeDocument/2006/relationships/customXml" Target="../ink/ink253.xml"/><Relationship Id="rId217" Type="http://schemas.openxmlformats.org/officeDocument/2006/relationships/customXml" Target="../ink/ink2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212" Type="http://schemas.openxmlformats.org/officeDocument/2006/relationships/image" Target="../media/image258.png"/><Relationship Id="rId23" Type="http://schemas.openxmlformats.org/officeDocument/2006/relationships/image" Target="../media/image165.png"/><Relationship Id="rId28" Type="http://schemas.openxmlformats.org/officeDocument/2006/relationships/customXml" Target="../ink/ink173.xml"/><Relationship Id="rId49" Type="http://schemas.openxmlformats.org/officeDocument/2006/relationships/image" Target="../media/image178.png"/><Relationship Id="rId114" Type="http://schemas.openxmlformats.org/officeDocument/2006/relationships/customXml" Target="../ink/ink216.xml"/><Relationship Id="rId119" Type="http://schemas.openxmlformats.org/officeDocument/2006/relationships/image" Target="../media/image213.png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186.png"/><Relationship Id="rId81" Type="http://schemas.openxmlformats.org/officeDocument/2006/relationships/image" Target="../media/image194.png"/><Relationship Id="rId86" Type="http://schemas.openxmlformats.org/officeDocument/2006/relationships/customXml" Target="../ink/ink202.xml"/><Relationship Id="rId130" Type="http://schemas.openxmlformats.org/officeDocument/2006/relationships/customXml" Target="../ink/ink224.xml"/><Relationship Id="rId135" Type="http://schemas.openxmlformats.org/officeDocument/2006/relationships/image" Target="../media/image221.png"/><Relationship Id="rId151" Type="http://schemas.openxmlformats.org/officeDocument/2006/relationships/image" Target="../media/image229.png"/><Relationship Id="rId156" Type="http://schemas.openxmlformats.org/officeDocument/2006/relationships/image" Target="../media/image231.png"/><Relationship Id="rId177" Type="http://schemas.openxmlformats.org/officeDocument/2006/relationships/customXml" Target="../ink/ink248.xml"/><Relationship Id="rId198" Type="http://schemas.openxmlformats.org/officeDocument/2006/relationships/image" Target="../media/image251.png"/><Relationship Id="rId172" Type="http://schemas.openxmlformats.org/officeDocument/2006/relationships/image" Target="../media/image239.png"/><Relationship Id="rId193" Type="http://schemas.openxmlformats.org/officeDocument/2006/relationships/customXml" Target="../ink/ink256.xml"/><Relationship Id="rId202" Type="http://schemas.openxmlformats.org/officeDocument/2006/relationships/image" Target="../media/image253.png"/><Relationship Id="rId207" Type="http://schemas.openxmlformats.org/officeDocument/2006/relationships/customXml" Target="../ink/ink263.xml"/><Relationship Id="rId223" Type="http://schemas.openxmlformats.org/officeDocument/2006/relationships/customXml" Target="../ink/ink271.xml"/><Relationship Id="rId13" Type="http://schemas.openxmlformats.org/officeDocument/2006/relationships/image" Target="../media/image160.png"/><Relationship Id="rId18" Type="http://schemas.openxmlformats.org/officeDocument/2006/relationships/customXml" Target="../ink/ink168.xml"/><Relationship Id="rId39" Type="http://schemas.openxmlformats.org/officeDocument/2006/relationships/image" Target="../media/image173.png"/><Relationship Id="rId109" Type="http://schemas.openxmlformats.org/officeDocument/2006/relationships/image" Target="../media/image208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181.png"/><Relationship Id="rId76" Type="http://schemas.openxmlformats.org/officeDocument/2006/relationships/customXml" Target="../ink/ink197.xml"/><Relationship Id="rId97" Type="http://schemas.openxmlformats.org/officeDocument/2006/relationships/image" Target="../media/image202.png"/><Relationship Id="rId104" Type="http://schemas.openxmlformats.org/officeDocument/2006/relationships/customXml" Target="../ink/ink211.xml"/><Relationship Id="rId120" Type="http://schemas.openxmlformats.org/officeDocument/2006/relationships/customXml" Target="../ink/ink219.xml"/><Relationship Id="rId125" Type="http://schemas.openxmlformats.org/officeDocument/2006/relationships/image" Target="../media/image216.png"/><Relationship Id="rId141" Type="http://schemas.openxmlformats.org/officeDocument/2006/relationships/image" Target="../media/image224.png"/><Relationship Id="rId146" Type="http://schemas.openxmlformats.org/officeDocument/2006/relationships/customXml" Target="../ink/ink232.xml"/><Relationship Id="rId167" Type="http://schemas.openxmlformats.org/officeDocument/2006/relationships/customXml" Target="../ink/ink243.xml"/><Relationship Id="rId188" Type="http://schemas.openxmlformats.org/officeDocument/2006/relationships/image" Target="../media/image247.png"/><Relationship Id="rId7" Type="http://schemas.openxmlformats.org/officeDocument/2006/relationships/image" Target="../media/image29.png"/><Relationship Id="rId71" Type="http://schemas.openxmlformats.org/officeDocument/2006/relationships/image" Target="../media/image189.png"/><Relationship Id="rId92" Type="http://schemas.openxmlformats.org/officeDocument/2006/relationships/customXml" Target="../ink/ink205.xml"/><Relationship Id="rId162" Type="http://schemas.openxmlformats.org/officeDocument/2006/relationships/image" Target="../media/image234.png"/><Relationship Id="rId183" Type="http://schemas.openxmlformats.org/officeDocument/2006/relationships/customXml" Target="../ink/ink251.xml"/><Relationship Id="rId213" Type="http://schemas.openxmlformats.org/officeDocument/2006/relationships/customXml" Target="../ink/ink266.xml"/><Relationship Id="rId218" Type="http://schemas.openxmlformats.org/officeDocument/2006/relationships/image" Target="../media/image261.png"/><Relationship Id="rId2" Type="http://schemas.openxmlformats.org/officeDocument/2006/relationships/customXml" Target="../ink/ink160.xml"/><Relationship Id="rId29" Type="http://schemas.openxmlformats.org/officeDocument/2006/relationships/image" Target="../media/image168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176.png"/><Relationship Id="rId66" Type="http://schemas.openxmlformats.org/officeDocument/2006/relationships/customXml" Target="../ink/ink192.xml"/><Relationship Id="rId87" Type="http://schemas.openxmlformats.org/officeDocument/2006/relationships/image" Target="../media/image197.png"/><Relationship Id="rId110" Type="http://schemas.openxmlformats.org/officeDocument/2006/relationships/customXml" Target="../ink/ink214.xml"/><Relationship Id="rId115" Type="http://schemas.openxmlformats.org/officeDocument/2006/relationships/image" Target="../media/image211.png"/><Relationship Id="rId131" Type="http://schemas.openxmlformats.org/officeDocument/2006/relationships/image" Target="../media/image219.png"/><Relationship Id="rId136" Type="http://schemas.openxmlformats.org/officeDocument/2006/relationships/customXml" Target="../ink/ink227.xml"/><Relationship Id="rId157" Type="http://schemas.openxmlformats.org/officeDocument/2006/relationships/customXml" Target="../ink/ink238.xml"/><Relationship Id="rId178" Type="http://schemas.openxmlformats.org/officeDocument/2006/relationships/image" Target="../media/image242.png"/><Relationship Id="rId61" Type="http://schemas.openxmlformats.org/officeDocument/2006/relationships/image" Target="../media/image184.png"/><Relationship Id="rId82" Type="http://schemas.openxmlformats.org/officeDocument/2006/relationships/customXml" Target="../ink/ink200.xml"/><Relationship Id="rId152" Type="http://schemas.openxmlformats.org/officeDocument/2006/relationships/customXml" Target="../ink/ink235.xml"/><Relationship Id="rId173" Type="http://schemas.openxmlformats.org/officeDocument/2006/relationships/customXml" Target="../ink/ink246.xml"/><Relationship Id="rId194" Type="http://schemas.openxmlformats.org/officeDocument/2006/relationships/image" Target="../media/image19.png"/><Relationship Id="rId199" Type="http://schemas.openxmlformats.org/officeDocument/2006/relationships/customXml" Target="../ink/ink259.xml"/><Relationship Id="rId203" Type="http://schemas.openxmlformats.org/officeDocument/2006/relationships/customXml" Target="../ink/ink261.xml"/><Relationship Id="rId208" Type="http://schemas.openxmlformats.org/officeDocument/2006/relationships/image" Target="../media/image256.png"/><Relationship Id="rId19" Type="http://schemas.openxmlformats.org/officeDocument/2006/relationships/image" Target="../media/image163.png"/><Relationship Id="rId224" Type="http://schemas.openxmlformats.org/officeDocument/2006/relationships/image" Target="../media/image264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71.png"/><Relationship Id="rId56" Type="http://schemas.openxmlformats.org/officeDocument/2006/relationships/customXml" Target="../ink/ink187.xml"/><Relationship Id="rId77" Type="http://schemas.openxmlformats.org/officeDocument/2006/relationships/image" Target="../media/image192.png"/><Relationship Id="rId100" Type="http://schemas.openxmlformats.org/officeDocument/2006/relationships/customXml" Target="../ink/ink209.xml"/><Relationship Id="rId105" Type="http://schemas.openxmlformats.org/officeDocument/2006/relationships/image" Target="../media/image206.png"/><Relationship Id="rId126" Type="http://schemas.openxmlformats.org/officeDocument/2006/relationships/customXml" Target="../ink/ink222.xml"/><Relationship Id="rId147" Type="http://schemas.openxmlformats.org/officeDocument/2006/relationships/image" Target="../media/image227.png"/><Relationship Id="rId168" Type="http://schemas.openxmlformats.org/officeDocument/2006/relationships/image" Target="../media/image237.png"/><Relationship Id="rId8" Type="http://schemas.openxmlformats.org/officeDocument/2006/relationships/customXml" Target="../ink/ink163.xml"/><Relationship Id="rId51" Type="http://schemas.openxmlformats.org/officeDocument/2006/relationships/image" Target="../media/image179.png"/><Relationship Id="rId72" Type="http://schemas.openxmlformats.org/officeDocument/2006/relationships/customXml" Target="../ink/ink195.xml"/><Relationship Id="rId93" Type="http://schemas.openxmlformats.org/officeDocument/2006/relationships/image" Target="../media/image200.png"/><Relationship Id="rId98" Type="http://schemas.openxmlformats.org/officeDocument/2006/relationships/customXml" Target="../ink/ink208.xml"/><Relationship Id="rId121" Type="http://schemas.openxmlformats.org/officeDocument/2006/relationships/image" Target="../media/image214.png"/><Relationship Id="rId142" Type="http://schemas.openxmlformats.org/officeDocument/2006/relationships/customXml" Target="../ink/ink230.xml"/><Relationship Id="rId163" Type="http://schemas.openxmlformats.org/officeDocument/2006/relationships/customXml" Target="../ink/ink241.xml"/><Relationship Id="rId184" Type="http://schemas.openxmlformats.org/officeDocument/2006/relationships/image" Target="../media/image245.png"/><Relationship Id="rId189" Type="http://schemas.openxmlformats.org/officeDocument/2006/relationships/customXml" Target="../ink/ink254.xml"/><Relationship Id="rId219" Type="http://schemas.openxmlformats.org/officeDocument/2006/relationships/customXml" Target="../ink/ink269.xml"/><Relationship Id="rId3" Type="http://schemas.openxmlformats.org/officeDocument/2006/relationships/image" Target="../media/image156.png"/><Relationship Id="rId214" Type="http://schemas.openxmlformats.org/officeDocument/2006/relationships/image" Target="../media/image259.png"/><Relationship Id="rId25" Type="http://schemas.openxmlformats.org/officeDocument/2006/relationships/image" Target="../media/image166.png"/><Relationship Id="rId46" Type="http://schemas.openxmlformats.org/officeDocument/2006/relationships/customXml" Target="../ink/ink182.xml"/><Relationship Id="rId67" Type="http://schemas.openxmlformats.org/officeDocument/2006/relationships/image" Target="../media/image187.png"/><Relationship Id="rId116" Type="http://schemas.openxmlformats.org/officeDocument/2006/relationships/customXml" Target="../ink/ink217.xml"/><Relationship Id="rId137" Type="http://schemas.openxmlformats.org/officeDocument/2006/relationships/image" Target="../media/image222.png"/><Relationship Id="rId158" Type="http://schemas.openxmlformats.org/officeDocument/2006/relationships/image" Target="../media/image232.png"/><Relationship Id="rId20" Type="http://schemas.openxmlformats.org/officeDocument/2006/relationships/customXml" Target="../ink/ink169.xml"/><Relationship Id="rId41" Type="http://schemas.openxmlformats.org/officeDocument/2006/relationships/image" Target="../media/image174.png"/><Relationship Id="rId62" Type="http://schemas.openxmlformats.org/officeDocument/2006/relationships/customXml" Target="../ink/ink190.xml"/><Relationship Id="rId83" Type="http://schemas.openxmlformats.org/officeDocument/2006/relationships/image" Target="../media/image195.png"/><Relationship Id="rId88" Type="http://schemas.openxmlformats.org/officeDocument/2006/relationships/customXml" Target="../ink/ink203.xml"/><Relationship Id="rId111" Type="http://schemas.openxmlformats.org/officeDocument/2006/relationships/image" Target="../media/image209.png"/><Relationship Id="rId132" Type="http://schemas.openxmlformats.org/officeDocument/2006/relationships/customXml" Target="../ink/ink225.xml"/><Relationship Id="rId153" Type="http://schemas.openxmlformats.org/officeDocument/2006/relationships/image" Target="../media/image230.png"/><Relationship Id="rId174" Type="http://schemas.openxmlformats.org/officeDocument/2006/relationships/image" Target="../media/image240.png"/><Relationship Id="rId179" Type="http://schemas.openxmlformats.org/officeDocument/2006/relationships/customXml" Target="../ink/ink249.xml"/><Relationship Id="rId195" Type="http://schemas.openxmlformats.org/officeDocument/2006/relationships/customXml" Target="../ink/ink257.xml"/><Relationship Id="rId209" Type="http://schemas.openxmlformats.org/officeDocument/2006/relationships/customXml" Target="../ink/ink264.xml"/><Relationship Id="rId190" Type="http://schemas.openxmlformats.org/officeDocument/2006/relationships/image" Target="../media/image248.png"/><Relationship Id="rId204" Type="http://schemas.openxmlformats.org/officeDocument/2006/relationships/image" Target="../media/image254.png"/><Relationship Id="rId220" Type="http://schemas.openxmlformats.org/officeDocument/2006/relationships/image" Target="../media/image262.png"/><Relationship Id="rId225" Type="http://schemas.openxmlformats.org/officeDocument/2006/relationships/customXml" Target="../ink/ink272.xml"/><Relationship Id="rId15" Type="http://schemas.openxmlformats.org/officeDocument/2006/relationships/image" Target="../media/image161.png"/><Relationship Id="rId36" Type="http://schemas.openxmlformats.org/officeDocument/2006/relationships/customXml" Target="../ink/ink177.xml"/><Relationship Id="rId57" Type="http://schemas.openxmlformats.org/officeDocument/2006/relationships/image" Target="../media/image182.png"/><Relationship Id="rId106" Type="http://schemas.openxmlformats.org/officeDocument/2006/relationships/customXml" Target="../ink/ink212.xml"/><Relationship Id="rId127" Type="http://schemas.openxmlformats.org/officeDocument/2006/relationships/image" Target="../media/image217.png"/><Relationship Id="rId10" Type="http://schemas.openxmlformats.org/officeDocument/2006/relationships/customXml" Target="../ink/ink164.xml"/><Relationship Id="rId31" Type="http://schemas.openxmlformats.org/officeDocument/2006/relationships/image" Target="../media/image169.png"/><Relationship Id="rId52" Type="http://schemas.openxmlformats.org/officeDocument/2006/relationships/customXml" Target="../ink/ink185.xml"/><Relationship Id="rId73" Type="http://schemas.openxmlformats.org/officeDocument/2006/relationships/image" Target="../media/image190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203.png"/><Relationship Id="rId101" Type="http://schemas.openxmlformats.org/officeDocument/2006/relationships/image" Target="../media/image204.png"/><Relationship Id="rId122" Type="http://schemas.openxmlformats.org/officeDocument/2006/relationships/customXml" Target="../ink/ink220.xml"/><Relationship Id="rId143" Type="http://schemas.openxmlformats.org/officeDocument/2006/relationships/image" Target="../media/image225.png"/><Relationship Id="rId148" Type="http://schemas.openxmlformats.org/officeDocument/2006/relationships/customXml" Target="../ink/ink233.xml"/><Relationship Id="rId164" Type="http://schemas.openxmlformats.org/officeDocument/2006/relationships/image" Target="../media/image235.png"/><Relationship Id="rId169" Type="http://schemas.openxmlformats.org/officeDocument/2006/relationships/customXml" Target="../ink/ink244.xml"/><Relationship Id="rId185" Type="http://schemas.openxmlformats.org/officeDocument/2006/relationships/customXml" Target="../ink/ink252.xml"/><Relationship Id="rId4" Type="http://schemas.openxmlformats.org/officeDocument/2006/relationships/customXml" Target="../ink/ink161.xml"/><Relationship Id="rId9" Type="http://schemas.openxmlformats.org/officeDocument/2006/relationships/image" Target="../media/image158.png"/><Relationship Id="rId180" Type="http://schemas.openxmlformats.org/officeDocument/2006/relationships/image" Target="../media/image243.png"/><Relationship Id="rId210" Type="http://schemas.openxmlformats.org/officeDocument/2006/relationships/image" Target="../media/image257.png"/><Relationship Id="rId215" Type="http://schemas.openxmlformats.org/officeDocument/2006/relationships/customXml" Target="../ink/ink267.xml"/><Relationship Id="rId26" Type="http://schemas.openxmlformats.org/officeDocument/2006/relationships/customXml" Target="../ink/ink172.xml"/><Relationship Id="rId47" Type="http://schemas.openxmlformats.org/officeDocument/2006/relationships/image" Target="../media/image177.png"/><Relationship Id="rId68" Type="http://schemas.openxmlformats.org/officeDocument/2006/relationships/customXml" Target="../ink/ink193.xml"/><Relationship Id="rId89" Type="http://schemas.openxmlformats.org/officeDocument/2006/relationships/image" Target="../media/image198.png"/><Relationship Id="rId112" Type="http://schemas.openxmlformats.org/officeDocument/2006/relationships/customXml" Target="../ink/ink215.xml"/><Relationship Id="rId133" Type="http://schemas.openxmlformats.org/officeDocument/2006/relationships/image" Target="../media/image220.png"/><Relationship Id="rId154" Type="http://schemas.openxmlformats.org/officeDocument/2006/relationships/customXml" Target="../ink/ink236.xml"/><Relationship Id="rId175" Type="http://schemas.openxmlformats.org/officeDocument/2006/relationships/customXml" Target="../ink/ink247.xml"/><Relationship Id="rId196" Type="http://schemas.openxmlformats.org/officeDocument/2006/relationships/image" Target="../media/image250.png"/><Relationship Id="rId200" Type="http://schemas.openxmlformats.org/officeDocument/2006/relationships/image" Target="../media/image252.png"/><Relationship Id="rId16" Type="http://schemas.openxmlformats.org/officeDocument/2006/relationships/customXml" Target="../ink/ink167.xml"/><Relationship Id="rId221" Type="http://schemas.openxmlformats.org/officeDocument/2006/relationships/customXml" Target="../ink/ink270.xml"/><Relationship Id="rId37" Type="http://schemas.openxmlformats.org/officeDocument/2006/relationships/image" Target="../media/image172.png"/><Relationship Id="rId58" Type="http://schemas.openxmlformats.org/officeDocument/2006/relationships/customXml" Target="../ink/ink188.xml"/><Relationship Id="rId79" Type="http://schemas.openxmlformats.org/officeDocument/2006/relationships/image" Target="../media/image193.png"/><Relationship Id="rId102" Type="http://schemas.openxmlformats.org/officeDocument/2006/relationships/customXml" Target="../ink/ink210.xml"/><Relationship Id="rId123" Type="http://schemas.openxmlformats.org/officeDocument/2006/relationships/image" Target="../media/image215.png"/><Relationship Id="rId144" Type="http://schemas.openxmlformats.org/officeDocument/2006/relationships/customXml" Target="../ink/ink231.xml"/><Relationship Id="rId90" Type="http://schemas.openxmlformats.org/officeDocument/2006/relationships/customXml" Target="../ink/ink204.xml"/><Relationship Id="rId165" Type="http://schemas.openxmlformats.org/officeDocument/2006/relationships/customXml" Target="../ink/ink242.xml"/><Relationship Id="rId186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1.png"/><Relationship Id="rId299" Type="http://schemas.openxmlformats.org/officeDocument/2006/relationships/customXml" Target="../ink/ink422.xml"/><Relationship Id="rId21" Type="http://schemas.openxmlformats.org/officeDocument/2006/relationships/image" Target="../media/image275.png"/><Relationship Id="rId63" Type="http://schemas.openxmlformats.org/officeDocument/2006/relationships/image" Target="../media/image295.png"/><Relationship Id="rId159" Type="http://schemas.openxmlformats.org/officeDocument/2006/relationships/image" Target="../media/image342.png"/><Relationship Id="rId324" Type="http://schemas.openxmlformats.org/officeDocument/2006/relationships/image" Target="../media/image424.png"/><Relationship Id="rId366" Type="http://schemas.openxmlformats.org/officeDocument/2006/relationships/customXml" Target="../ink/ink456.xml"/><Relationship Id="rId531" Type="http://schemas.openxmlformats.org/officeDocument/2006/relationships/image" Target="../media/image524.png"/><Relationship Id="rId170" Type="http://schemas.openxmlformats.org/officeDocument/2006/relationships/customXml" Target="../ink/ink357.xml"/><Relationship Id="rId226" Type="http://schemas.openxmlformats.org/officeDocument/2006/relationships/customXml" Target="../ink/ink385.xml"/><Relationship Id="rId433" Type="http://schemas.openxmlformats.org/officeDocument/2006/relationships/image" Target="../media/image476.png"/><Relationship Id="rId268" Type="http://schemas.openxmlformats.org/officeDocument/2006/relationships/image" Target="../media/image396.png"/><Relationship Id="rId475" Type="http://schemas.openxmlformats.org/officeDocument/2006/relationships/image" Target="../media/image497.png"/><Relationship Id="rId32" Type="http://schemas.openxmlformats.org/officeDocument/2006/relationships/customXml" Target="../ink/ink288.xml"/><Relationship Id="rId74" Type="http://schemas.openxmlformats.org/officeDocument/2006/relationships/customXml" Target="../ink/ink309.xml"/><Relationship Id="rId128" Type="http://schemas.openxmlformats.org/officeDocument/2006/relationships/customXml" Target="../ink/ink336.xml"/><Relationship Id="rId335" Type="http://schemas.openxmlformats.org/officeDocument/2006/relationships/customXml" Target="../ink/ink440.xml"/><Relationship Id="rId377" Type="http://schemas.openxmlformats.org/officeDocument/2006/relationships/image" Target="../media/image449.png"/><Relationship Id="rId500" Type="http://schemas.openxmlformats.org/officeDocument/2006/relationships/customXml" Target="../ink/ink524.xml"/><Relationship Id="rId542" Type="http://schemas.openxmlformats.org/officeDocument/2006/relationships/customXml" Target="../ink/ink545.xml"/><Relationship Id="rId5" Type="http://schemas.openxmlformats.org/officeDocument/2006/relationships/image" Target="../media/image267.png"/><Relationship Id="rId181" Type="http://schemas.openxmlformats.org/officeDocument/2006/relationships/image" Target="../media/image353.png"/><Relationship Id="rId237" Type="http://schemas.openxmlformats.org/officeDocument/2006/relationships/customXml" Target="../ink/ink391.xml"/><Relationship Id="rId402" Type="http://schemas.openxmlformats.org/officeDocument/2006/relationships/customXml" Target="../ink/ink474.xml"/><Relationship Id="rId279" Type="http://schemas.openxmlformats.org/officeDocument/2006/relationships/customXml" Target="../ink/ink412.xml"/><Relationship Id="rId444" Type="http://schemas.openxmlformats.org/officeDocument/2006/relationships/customXml" Target="../ink/ink496.xml"/><Relationship Id="rId486" Type="http://schemas.openxmlformats.org/officeDocument/2006/relationships/customXml" Target="../ink/ink517.xml"/><Relationship Id="rId43" Type="http://schemas.openxmlformats.org/officeDocument/2006/relationships/image" Target="../media/image286.png"/><Relationship Id="rId139" Type="http://schemas.openxmlformats.org/officeDocument/2006/relationships/image" Target="../media/image332.png"/><Relationship Id="rId290" Type="http://schemas.openxmlformats.org/officeDocument/2006/relationships/image" Target="../media/image407.png"/><Relationship Id="rId304" Type="http://schemas.openxmlformats.org/officeDocument/2006/relationships/image" Target="../media/image414.png"/><Relationship Id="rId346" Type="http://schemas.openxmlformats.org/officeDocument/2006/relationships/customXml" Target="../ink/ink446.xml"/><Relationship Id="rId388" Type="http://schemas.openxmlformats.org/officeDocument/2006/relationships/customXml" Target="../ink/ink467.xml"/><Relationship Id="rId511" Type="http://schemas.openxmlformats.org/officeDocument/2006/relationships/image" Target="../media/image514.png"/><Relationship Id="rId553" Type="http://schemas.openxmlformats.org/officeDocument/2006/relationships/image" Target="../media/image535.png"/><Relationship Id="rId85" Type="http://schemas.openxmlformats.org/officeDocument/2006/relationships/image" Target="../media/image306.png"/><Relationship Id="rId150" Type="http://schemas.openxmlformats.org/officeDocument/2006/relationships/customXml" Target="../ink/ink347.xml"/><Relationship Id="rId192" Type="http://schemas.openxmlformats.org/officeDocument/2006/relationships/customXml" Target="../ink/ink368.xml"/><Relationship Id="rId206" Type="http://schemas.openxmlformats.org/officeDocument/2006/relationships/customXml" Target="../ink/ink375.xml"/><Relationship Id="rId413" Type="http://schemas.openxmlformats.org/officeDocument/2006/relationships/image" Target="../media/image467.png"/><Relationship Id="rId248" Type="http://schemas.openxmlformats.org/officeDocument/2006/relationships/image" Target="../media/image386.png"/><Relationship Id="rId455" Type="http://schemas.openxmlformats.org/officeDocument/2006/relationships/image" Target="../media/image487.png"/><Relationship Id="rId497" Type="http://schemas.openxmlformats.org/officeDocument/2006/relationships/image" Target="../media/image507.png"/><Relationship Id="rId12" Type="http://schemas.openxmlformats.org/officeDocument/2006/relationships/customXml" Target="../ink/ink278.xml"/><Relationship Id="rId108" Type="http://schemas.openxmlformats.org/officeDocument/2006/relationships/customXml" Target="../ink/ink326.xml"/><Relationship Id="rId315" Type="http://schemas.openxmlformats.org/officeDocument/2006/relationships/customXml" Target="../ink/ink430.xml"/><Relationship Id="rId357" Type="http://schemas.openxmlformats.org/officeDocument/2006/relationships/image" Target="../media/image439.png"/><Relationship Id="rId522" Type="http://schemas.openxmlformats.org/officeDocument/2006/relationships/customXml" Target="../ink/ink535.xml"/><Relationship Id="rId54" Type="http://schemas.openxmlformats.org/officeDocument/2006/relationships/customXml" Target="../ink/ink299.xml"/><Relationship Id="rId96" Type="http://schemas.openxmlformats.org/officeDocument/2006/relationships/customXml" Target="../ink/ink320.xml"/><Relationship Id="rId161" Type="http://schemas.openxmlformats.org/officeDocument/2006/relationships/image" Target="../media/image343.png"/><Relationship Id="rId217" Type="http://schemas.openxmlformats.org/officeDocument/2006/relationships/image" Target="../media/image371.png"/><Relationship Id="rId399" Type="http://schemas.openxmlformats.org/officeDocument/2006/relationships/image" Target="../media/image460.png"/><Relationship Id="rId564" Type="http://schemas.openxmlformats.org/officeDocument/2006/relationships/customXml" Target="../ink/ink556.xml"/><Relationship Id="rId259" Type="http://schemas.openxmlformats.org/officeDocument/2006/relationships/customXml" Target="../ink/ink402.xml"/><Relationship Id="rId424" Type="http://schemas.openxmlformats.org/officeDocument/2006/relationships/customXml" Target="../ink/ink486.xml"/><Relationship Id="rId466" Type="http://schemas.openxmlformats.org/officeDocument/2006/relationships/customXml" Target="../ink/ink507.xml"/><Relationship Id="rId23" Type="http://schemas.openxmlformats.org/officeDocument/2006/relationships/image" Target="../media/image276.png"/><Relationship Id="rId119" Type="http://schemas.openxmlformats.org/officeDocument/2006/relationships/image" Target="../media/image322.png"/><Relationship Id="rId270" Type="http://schemas.openxmlformats.org/officeDocument/2006/relationships/image" Target="../media/image397.png"/><Relationship Id="rId326" Type="http://schemas.openxmlformats.org/officeDocument/2006/relationships/image" Target="../media/image425.png"/><Relationship Id="rId533" Type="http://schemas.openxmlformats.org/officeDocument/2006/relationships/image" Target="../media/image525.png"/><Relationship Id="rId65" Type="http://schemas.openxmlformats.org/officeDocument/2006/relationships/image" Target="../media/image296.png"/><Relationship Id="rId130" Type="http://schemas.openxmlformats.org/officeDocument/2006/relationships/customXml" Target="../ink/ink337.xml"/><Relationship Id="rId368" Type="http://schemas.openxmlformats.org/officeDocument/2006/relationships/customXml" Target="../ink/ink457.xml"/><Relationship Id="rId172" Type="http://schemas.openxmlformats.org/officeDocument/2006/relationships/customXml" Target="../ink/ink358.xml"/><Relationship Id="rId228" Type="http://schemas.openxmlformats.org/officeDocument/2006/relationships/customXml" Target="../ink/ink386.xml"/><Relationship Id="rId435" Type="http://schemas.openxmlformats.org/officeDocument/2006/relationships/image" Target="../media/image477.png"/><Relationship Id="rId477" Type="http://schemas.openxmlformats.org/officeDocument/2006/relationships/image" Target="../media/image498.png"/><Relationship Id="rId281" Type="http://schemas.openxmlformats.org/officeDocument/2006/relationships/customXml" Target="../ink/ink413.xml"/><Relationship Id="rId337" Type="http://schemas.openxmlformats.org/officeDocument/2006/relationships/customXml" Target="../ink/ink441.xml"/><Relationship Id="rId502" Type="http://schemas.openxmlformats.org/officeDocument/2006/relationships/customXml" Target="../ink/ink525.xml"/><Relationship Id="rId34" Type="http://schemas.openxmlformats.org/officeDocument/2006/relationships/customXml" Target="../ink/ink289.xml"/><Relationship Id="rId76" Type="http://schemas.openxmlformats.org/officeDocument/2006/relationships/customXml" Target="../ink/ink310.xml"/><Relationship Id="rId141" Type="http://schemas.openxmlformats.org/officeDocument/2006/relationships/image" Target="../media/image333.png"/><Relationship Id="rId379" Type="http://schemas.openxmlformats.org/officeDocument/2006/relationships/image" Target="../media/image450.png"/><Relationship Id="rId544" Type="http://schemas.openxmlformats.org/officeDocument/2006/relationships/customXml" Target="../ink/ink546.xml"/><Relationship Id="rId7" Type="http://schemas.openxmlformats.org/officeDocument/2006/relationships/image" Target="../media/image268.png"/><Relationship Id="rId183" Type="http://schemas.openxmlformats.org/officeDocument/2006/relationships/image" Target="../media/image354.png"/><Relationship Id="rId239" Type="http://schemas.openxmlformats.org/officeDocument/2006/relationships/customXml" Target="../ink/ink392.xml"/><Relationship Id="rId390" Type="http://schemas.openxmlformats.org/officeDocument/2006/relationships/customXml" Target="../ink/ink468.xml"/><Relationship Id="rId404" Type="http://schemas.openxmlformats.org/officeDocument/2006/relationships/customXml" Target="../ink/ink475.xml"/><Relationship Id="rId446" Type="http://schemas.openxmlformats.org/officeDocument/2006/relationships/customXml" Target="../ink/ink497.xml"/><Relationship Id="rId250" Type="http://schemas.openxmlformats.org/officeDocument/2006/relationships/image" Target="../media/image387.png"/><Relationship Id="rId292" Type="http://schemas.openxmlformats.org/officeDocument/2006/relationships/image" Target="../media/image408.png"/><Relationship Id="rId306" Type="http://schemas.openxmlformats.org/officeDocument/2006/relationships/image" Target="../media/image415.png"/><Relationship Id="rId488" Type="http://schemas.openxmlformats.org/officeDocument/2006/relationships/customXml" Target="../ink/ink518.xml"/><Relationship Id="rId45" Type="http://schemas.openxmlformats.org/officeDocument/2006/relationships/image" Target="../media/image287.png"/><Relationship Id="rId87" Type="http://schemas.openxmlformats.org/officeDocument/2006/relationships/image" Target="../media/image307.png"/><Relationship Id="rId110" Type="http://schemas.openxmlformats.org/officeDocument/2006/relationships/customXml" Target="../ink/ink327.xml"/><Relationship Id="rId348" Type="http://schemas.openxmlformats.org/officeDocument/2006/relationships/customXml" Target="../ink/ink447.xml"/><Relationship Id="rId513" Type="http://schemas.openxmlformats.org/officeDocument/2006/relationships/image" Target="../media/image515.png"/><Relationship Id="rId555" Type="http://schemas.openxmlformats.org/officeDocument/2006/relationships/image" Target="../media/image536.png"/><Relationship Id="rId152" Type="http://schemas.openxmlformats.org/officeDocument/2006/relationships/customXml" Target="../ink/ink348.xml"/><Relationship Id="rId194" Type="http://schemas.openxmlformats.org/officeDocument/2006/relationships/customXml" Target="../ink/ink369.xml"/><Relationship Id="rId208" Type="http://schemas.openxmlformats.org/officeDocument/2006/relationships/customXml" Target="../ink/ink376.xml"/><Relationship Id="rId415" Type="http://schemas.openxmlformats.org/officeDocument/2006/relationships/customXml" Target="../ink/ink481.xml"/><Relationship Id="rId457" Type="http://schemas.openxmlformats.org/officeDocument/2006/relationships/image" Target="../media/image488.png"/><Relationship Id="rId261" Type="http://schemas.openxmlformats.org/officeDocument/2006/relationships/customXml" Target="../ink/ink403.xml"/><Relationship Id="rId499" Type="http://schemas.openxmlformats.org/officeDocument/2006/relationships/image" Target="../media/image508.png"/><Relationship Id="rId14" Type="http://schemas.openxmlformats.org/officeDocument/2006/relationships/customXml" Target="../ink/ink279.xml"/><Relationship Id="rId56" Type="http://schemas.openxmlformats.org/officeDocument/2006/relationships/customXml" Target="../ink/ink300.xml"/><Relationship Id="rId317" Type="http://schemas.openxmlformats.org/officeDocument/2006/relationships/customXml" Target="../ink/ink431.xml"/><Relationship Id="rId359" Type="http://schemas.openxmlformats.org/officeDocument/2006/relationships/image" Target="../media/image440.png"/><Relationship Id="rId524" Type="http://schemas.openxmlformats.org/officeDocument/2006/relationships/customXml" Target="../ink/ink536.xml"/><Relationship Id="rId566" Type="http://schemas.openxmlformats.org/officeDocument/2006/relationships/image" Target="../media/image541.png"/><Relationship Id="rId98" Type="http://schemas.openxmlformats.org/officeDocument/2006/relationships/customXml" Target="../ink/ink321.xml"/><Relationship Id="rId121" Type="http://schemas.openxmlformats.org/officeDocument/2006/relationships/image" Target="../media/image323.png"/><Relationship Id="rId163" Type="http://schemas.openxmlformats.org/officeDocument/2006/relationships/image" Target="../media/image344.png"/><Relationship Id="rId219" Type="http://schemas.openxmlformats.org/officeDocument/2006/relationships/image" Target="../media/image372.png"/><Relationship Id="rId370" Type="http://schemas.openxmlformats.org/officeDocument/2006/relationships/customXml" Target="../ink/ink458.xml"/><Relationship Id="rId426" Type="http://schemas.openxmlformats.org/officeDocument/2006/relationships/customXml" Target="../ink/ink487.xml"/><Relationship Id="rId230" Type="http://schemas.openxmlformats.org/officeDocument/2006/relationships/customXml" Target="../ink/ink387.xml"/><Relationship Id="rId468" Type="http://schemas.openxmlformats.org/officeDocument/2006/relationships/customXml" Target="../ink/ink508.xml"/><Relationship Id="rId25" Type="http://schemas.openxmlformats.org/officeDocument/2006/relationships/image" Target="../media/image277.png"/><Relationship Id="rId67" Type="http://schemas.openxmlformats.org/officeDocument/2006/relationships/image" Target="../media/image297.png"/><Relationship Id="rId272" Type="http://schemas.openxmlformats.org/officeDocument/2006/relationships/image" Target="../media/image398.png"/><Relationship Id="rId328" Type="http://schemas.openxmlformats.org/officeDocument/2006/relationships/image" Target="../media/image426.png"/><Relationship Id="rId535" Type="http://schemas.openxmlformats.org/officeDocument/2006/relationships/image" Target="../media/image526.png"/><Relationship Id="rId132" Type="http://schemas.openxmlformats.org/officeDocument/2006/relationships/customXml" Target="../ink/ink338.xml"/><Relationship Id="rId174" Type="http://schemas.openxmlformats.org/officeDocument/2006/relationships/customXml" Target="../ink/ink359.xml"/><Relationship Id="rId381" Type="http://schemas.openxmlformats.org/officeDocument/2006/relationships/image" Target="../media/image451.png"/><Relationship Id="rId241" Type="http://schemas.openxmlformats.org/officeDocument/2006/relationships/customXml" Target="../ink/ink393.xml"/><Relationship Id="rId437" Type="http://schemas.openxmlformats.org/officeDocument/2006/relationships/image" Target="../media/image478.png"/><Relationship Id="rId479" Type="http://schemas.openxmlformats.org/officeDocument/2006/relationships/image" Target="../media/image499.png"/><Relationship Id="rId36" Type="http://schemas.openxmlformats.org/officeDocument/2006/relationships/customXml" Target="../ink/ink290.xml"/><Relationship Id="rId283" Type="http://schemas.openxmlformats.org/officeDocument/2006/relationships/customXml" Target="../ink/ink414.xml"/><Relationship Id="rId339" Type="http://schemas.openxmlformats.org/officeDocument/2006/relationships/customXml" Target="../ink/ink442.xml"/><Relationship Id="rId490" Type="http://schemas.openxmlformats.org/officeDocument/2006/relationships/customXml" Target="../ink/ink519.xml"/><Relationship Id="rId504" Type="http://schemas.openxmlformats.org/officeDocument/2006/relationships/customXml" Target="../ink/ink526.xml"/><Relationship Id="rId546" Type="http://schemas.openxmlformats.org/officeDocument/2006/relationships/customXml" Target="../ink/ink547.xml"/><Relationship Id="rId78" Type="http://schemas.openxmlformats.org/officeDocument/2006/relationships/customXml" Target="../ink/ink311.xml"/><Relationship Id="rId101" Type="http://schemas.openxmlformats.org/officeDocument/2006/relationships/image" Target="../media/image314.png"/><Relationship Id="rId143" Type="http://schemas.openxmlformats.org/officeDocument/2006/relationships/image" Target="../media/image334.png"/><Relationship Id="rId185" Type="http://schemas.openxmlformats.org/officeDocument/2006/relationships/image" Target="../media/image355.png"/><Relationship Id="rId350" Type="http://schemas.openxmlformats.org/officeDocument/2006/relationships/customXml" Target="../ink/ink448.xml"/><Relationship Id="rId406" Type="http://schemas.openxmlformats.org/officeDocument/2006/relationships/customXml" Target="../ink/ink476.xml"/><Relationship Id="rId9" Type="http://schemas.openxmlformats.org/officeDocument/2006/relationships/image" Target="../media/image269.png"/><Relationship Id="rId210" Type="http://schemas.openxmlformats.org/officeDocument/2006/relationships/customXml" Target="../ink/ink377.xml"/><Relationship Id="rId392" Type="http://schemas.openxmlformats.org/officeDocument/2006/relationships/customXml" Target="../ink/ink469.xml"/><Relationship Id="rId427" Type="http://schemas.openxmlformats.org/officeDocument/2006/relationships/image" Target="../media/image473.png"/><Relationship Id="rId448" Type="http://schemas.openxmlformats.org/officeDocument/2006/relationships/customXml" Target="../ink/ink498.xml"/><Relationship Id="rId469" Type="http://schemas.openxmlformats.org/officeDocument/2006/relationships/image" Target="../media/image494.png"/><Relationship Id="rId26" Type="http://schemas.openxmlformats.org/officeDocument/2006/relationships/customXml" Target="../ink/ink285.xml"/><Relationship Id="rId231" Type="http://schemas.openxmlformats.org/officeDocument/2006/relationships/image" Target="../media/image378.png"/><Relationship Id="rId252" Type="http://schemas.openxmlformats.org/officeDocument/2006/relationships/image" Target="../media/image388.png"/><Relationship Id="rId273" Type="http://schemas.openxmlformats.org/officeDocument/2006/relationships/customXml" Target="../ink/ink409.xml"/><Relationship Id="rId294" Type="http://schemas.openxmlformats.org/officeDocument/2006/relationships/image" Target="../media/image409.png"/><Relationship Id="rId308" Type="http://schemas.openxmlformats.org/officeDocument/2006/relationships/image" Target="../media/image416.png"/><Relationship Id="rId329" Type="http://schemas.openxmlformats.org/officeDocument/2006/relationships/customXml" Target="../ink/ink437.xml"/><Relationship Id="rId480" Type="http://schemas.openxmlformats.org/officeDocument/2006/relationships/customXml" Target="../ink/ink514.xml"/><Relationship Id="rId515" Type="http://schemas.openxmlformats.org/officeDocument/2006/relationships/image" Target="../media/image516.png"/><Relationship Id="rId536" Type="http://schemas.openxmlformats.org/officeDocument/2006/relationships/customXml" Target="../ink/ink542.xml"/><Relationship Id="rId47" Type="http://schemas.openxmlformats.org/officeDocument/2006/relationships/image" Target="../media/image123.png"/><Relationship Id="rId68" Type="http://schemas.openxmlformats.org/officeDocument/2006/relationships/customXml" Target="../ink/ink306.xml"/><Relationship Id="rId89" Type="http://schemas.openxmlformats.org/officeDocument/2006/relationships/image" Target="../media/image308.png"/><Relationship Id="rId112" Type="http://schemas.openxmlformats.org/officeDocument/2006/relationships/customXml" Target="../ink/ink328.xml"/><Relationship Id="rId133" Type="http://schemas.openxmlformats.org/officeDocument/2006/relationships/image" Target="../media/image329.png"/><Relationship Id="rId154" Type="http://schemas.openxmlformats.org/officeDocument/2006/relationships/customXml" Target="../ink/ink349.xml"/><Relationship Id="rId175" Type="http://schemas.openxmlformats.org/officeDocument/2006/relationships/image" Target="../media/image350.png"/><Relationship Id="rId340" Type="http://schemas.openxmlformats.org/officeDocument/2006/relationships/image" Target="../media/image431.png"/><Relationship Id="rId361" Type="http://schemas.openxmlformats.org/officeDocument/2006/relationships/image" Target="../media/image441.png"/><Relationship Id="rId557" Type="http://schemas.openxmlformats.org/officeDocument/2006/relationships/image" Target="../media/image537.png"/><Relationship Id="rId196" Type="http://schemas.openxmlformats.org/officeDocument/2006/relationships/customXml" Target="../ink/ink370.xml"/><Relationship Id="rId200" Type="http://schemas.openxmlformats.org/officeDocument/2006/relationships/customXml" Target="../ink/ink372.xml"/><Relationship Id="rId382" Type="http://schemas.openxmlformats.org/officeDocument/2006/relationships/customXml" Target="../ink/ink464.xml"/><Relationship Id="rId417" Type="http://schemas.openxmlformats.org/officeDocument/2006/relationships/image" Target="../media/image468.png"/><Relationship Id="rId438" Type="http://schemas.openxmlformats.org/officeDocument/2006/relationships/customXml" Target="../ink/ink493.xml"/><Relationship Id="rId459" Type="http://schemas.openxmlformats.org/officeDocument/2006/relationships/image" Target="../media/image489.png"/><Relationship Id="rId16" Type="http://schemas.openxmlformats.org/officeDocument/2006/relationships/customXml" Target="../ink/ink280.xml"/><Relationship Id="rId221" Type="http://schemas.openxmlformats.org/officeDocument/2006/relationships/image" Target="../media/image373.png"/><Relationship Id="rId242" Type="http://schemas.openxmlformats.org/officeDocument/2006/relationships/image" Target="../media/image383.png"/><Relationship Id="rId263" Type="http://schemas.openxmlformats.org/officeDocument/2006/relationships/customXml" Target="../ink/ink404.xml"/><Relationship Id="rId284" Type="http://schemas.openxmlformats.org/officeDocument/2006/relationships/image" Target="../media/image404.png"/><Relationship Id="rId319" Type="http://schemas.openxmlformats.org/officeDocument/2006/relationships/customXml" Target="../ink/ink432.xml"/><Relationship Id="rId470" Type="http://schemas.openxmlformats.org/officeDocument/2006/relationships/customXml" Target="../ink/ink509.xml"/><Relationship Id="rId491" Type="http://schemas.openxmlformats.org/officeDocument/2006/relationships/image" Target="../media/image505.png"/><Relationship Id="rId505" Type="http://schemas.openxmlformats.org/officeDocument/2006/relationships/image" Target="../media/image511.png"/><Relationship Id="rId526" Type="http://schemas.openxmlformats.org/officeDocument/2006/relationships/customXml" Target="../ink/ink537.xml"/><Relationship Id="rId37" Type="http://schemas.openxmlformats.org/officeDocument/2006/relationships/image" Target="../media/image283.png"/><Relationship Id="rId58" Type="http://schemas.openxmlformats.org/officeDocument/2006/relationships/customXml" Target="../ink/ink301.xml"/><Relationship Id="rId79" Type="http://schemas.openxmlformats.org/officeDocument/2006/relationships/image" Target="../media/image303.png"/><Relationship Id="rId102" Type="http://schemas.openxmlformats.org/officeDocument/2006/relationships/customXml" Target="../ink/ink323.xml"/><Relationship Id="rId123" Type="http://schemas.openxmlformats.org/officeDocument/2006/relationships/image" Target="../media/image324.png"/><Relationship Id="rId144" Type="http://schemas.openxmlformats.org/officeDocument/2006/relationships/customXml" Target="../ink/ink344.xml"/><Relationship Id="rId330" Type="http://schemas.openxmlformats.org/officeDocument/2006/relationships/image" Target="../media/image427.png"/><Relationship Id="rId547" Type="http://schemas.openxmlformats.org/officeDocument/2006/relationships/image" Target="../media/image532.png"/><Relationship Id="rId90" Type="http://schemas.openxmlformats.org/officeDocument/2006/relationships/customXml" Target="../ink/ink317.xml"/><Relationship Id="rId165" Type="http://schemas.openxmlformats.org/officeDocument/2006/relationships/image" Target="../media/image345.png"/><Relationship Id="rId186" Type="http://schemas.openxmlformats.org/officeDocument/2006/relationships/customXml" Target="../ink/ink365.xml"/><Relationship Id="rId351" Type="http://schemas.openxmlformats.org/officeDocument/2006/relationships/image" Target="../media/image436.png"/><Relationship Id="rId372" Type="http://schemas.openxmlformats.org/officeDocument/2006/relationships/customXml" Target="../ink/ink459.xml"/><Relationship Id="rId393" Type="http://schemas.openxmlformats.org/officeDocument/2006/relationships/image" Target="../media/image457.png"/><Relationship Id="rId407" Type="http://schemas.openxmlformats.org/officeDocument/2006/relationships/image" Target="../media/image464.png"/><Relationship Id="rId428" Type="http://schemas.openxmlformats.org/officeDocument/2006/relationships/customXml" Target="../ink/ink488.xml"/><Relationship Id="rId449" Type="http://schemas.openxmlformats.org/officeDocument/2006/relationships/image" Target="../media/image484.png"/><Relationship Id="rId211" Type="http://schemas.openxmlformats.org/officeDocument/2006/relationships/image" Target="../media/image368.png"/><Relationship Id="rId232" Type="http://schemas.openxmlformats.org/officeDocument/2006/relationships/customXml" Target="../ink/ink388.xml"/><Relationship Id="rId253" Type="http://schemas.openxmlformats.org/officeDocument/2006/relationships/customXml" Target="../ink/ink399.xml"/><Relationship Id="rId274" Type="http://schemas.openxmlformats.org/officeDocument/2006/relationships/image" Target="../media/image399.png"/><Relationship Id="rId295" Type="http://schemas.openxmlformats.org/officeDocument/2006/relationships/customXml" Target="../ink/ink420.xml"/><Relationship Id="rId309" Type="http://schemas.openxmlformats.org/officeDocument/2006/relationships/customXml" Target="../ink/ink427.xml"/><Relationship Id="rId460" Type="http://schemas.openxmlformats.org/officeDocument/2006/relationships/customXml" Target="../ink/ink504.xml"/><Relationship Id="rId481" Type="http://schemas.openxmlformats.org/officeDocument/2006/relationships/image" Target="../media/image500.png"/><Relationship Id="rId516" Type="http://schemas.openxmlformats.org/officeDocument/2006/relationships/customXml" Target="../ink/ink532.xml"/><Relationship Id="rId27" Type="http://schemas.openxmlformats.org/officeDocument/2006/relationships/image" Target="../media/image278.png"/><Relationship Id="rId48" Type="http://schemas.openxmlformats.org/officeDocument/2006/relationships/customXml" Target="../ink/ink296.xml"/><Relationship Id="rId69" Type="http://schemas.openxmlformats.org/officeDocument/2006/relationships/image" Target="../media/image298.png"/><Relationship Id="rId113" Type="http://schemas.openxmlformats.org/officeDocument/2006/relationships/image" Target="../media/image319.png"/><Relationship Id="rId134" Type="http://schemas.openxmlformats.org/officeDocument/2006/relationships/customXml" Target="../ink/ink339.xml"/><Relationship Id="rId320" Type="http://schemas.openxmlformats.org/officeDocument/2006/relationships/image" Target="../media/image422.png"/><Relationship Id="rId537" Type="http://schemas.openxmlformats.org/officeDocument/2006/relationships/image" Target="../media/image527.png"/><Relationship Id="rId558" Type="http://schemas.openxmlformats.org/officeDocument/2006/relationships/customXml" Target="../ink/ink553.xml"/><Relationship Id="rId80" Type="http://schemas.openxmlformats.org/officeDocument/2006/relationships/customXml" Target="../ink/ink312.xml"/><Relationship Id="rId155" Type="http://schemas.openxmlformats.org/officeDocument/2006/relationships/image" Target="../media/image340.png"/><Relationship Id="rId176" Type="http://schemas.openxmlformats.org/officeDocument/2006/relationships/customXml" Target="../ink/ink360.xml"/><Relationship Id="rId197" Type="http://schemas.openxmlformats.org/officeDocument/2006/relationships/image" Target="../media/image361.png"/><Relationship Id="rId341" Type="http://schemas.openxmlformats.org/officeDocument/2006/relationships/customXml" Target="../ink/ink443.xml"/><Relationship Id="rId362" Type="http://schemas.openxmlformats.org/officeDocument/2006/relationships/customXml" Target="../ink/ink454.xml"/><Relationship Id="rId383" Type="http://schemas.openxmlformats.org/officeDocument/2006/relationships/image" Target="../media/image452.png"/><Relationship Id="rId418" Type="http://schemas.openxmlformats.org/officeDocument/2006/relationships/customXml" Target="../ink/ink483.xml"/><Relationship Id="rId439" Type="http://schemas.openxmlformats.org/officeDocument/2006/relationships/image" Target="../media/image479.png"/><Relationship Id="rId201" Type="http://schemas.openxmlformats.org/officeDocument/2006/relationships/image" Target="../media/image363.png"/><Relationship Id="rId222" Type="http://schemas.openxmlformats.org/officeDocument/2006/relationships/customXml" Target="../ink/ink383.xml"/><Relationship Id="rId243" Type="http://schemas.openxmlformats.org/officeDocument/2006/relationships/customXml" Target="../ink/ink394.xml"/><Relationship Id="rId264" Type="http://schemas.openxmlformats.org/officeDocument/2006/relationships/image" Target="../media/image394.png"/><Relationship Id="rId285" Type="http://schemas.openxmlformats.org/officeDocument/2006/relationships/customXml" Target="../ink/ink415.xml"/><Relationship Id="rId450" Type="http://schemas.openxmlformats.org/officeDocument/2006/relationships/customXml" Target="../ink/ink499.xml"/><Relationship Id="rId471" Type="http://schemas.openxmlformats.org/officeDocument/2006/relationships/image" Target="../media/image495.png"/><Relationship Id="rId506" Type="http://schemas.openxmlformats.org/officeDocument/2006/relationships/customXml" Target="../ink/ink527.xml"/><Relationship Id="rId17" Type="http://schemas.openxmlformats.org/officeDocument/2006/relationships/image" Target="../media/image273.png"/><Relationship Id="rId38" Type="http://schemas.openxmlformats.org/officeDocument/2006/relationships/customXml" Target="../ink/ink291.xml"/><Relationship Id="rId59" Type="http://schemas.openxmlformats.org/officeDocument/2006/relationships/image" Target="../media/image293.png"/><Relationship Id="rId103" Type="http://schemas.openxmlformats.org/officeDocument/2006/relationships/image" Target="../media/image315.png"/><Relationship Id="rId124" Type="http://schemas.openxmlformats.org/officeDocument/2006/relationships/customXml" Target="../ink/ink334.xml"/><Relationship Id="rId310" Type="http://schemas.openxmlformats.org/officeDocument/2006/relationships/image" Target="../media/image417.png"/><Relationship Id="rId492" Type="http://schemas.openxmlformats.org/officeDocument/2006/relationships/customXml" Target="../ink/ink520.xml"/><Relationship Id="rId527" Type="http://schemas.openxmlformats.org/officeDocument/2006/relationships/image" Target="../media/image522.png"/><Relationship Id="rId548" Type="http://schemas.openxmlformats.org/officeDocument/2006/relationships/customXml" Target="../ink/ink548.xml"/><Relationship Id="rId70" Type="http://schemas.openxmlformats.org/officeDocument/2006/relationships/customXml" Target="../ink/ink307.xml"/><Relationship Id="rId91" Type="http://schemas.openxmlformats.org/officeDocument/2006/relationships/image" Target="../media/image309.png"/><Relationship Id="rId145" Type="http://schemas.openxmlformats.org/officeDocument/2006/relationships/image" Target="../media/image335.png"/><Relationship Id="rId166" Type="http://schemas.openxmlformats.org/officeDocument/2006/relationships/customXml" Target="../ink/ink355.xml"/><Relationship Id="rId187" Type="http://schemas.openxmlformats.org/officeDocument/2006/relationships/image" Target="../media/image356.png"/><Relationship Id="rId331" Type="http://schemas.openxmlformats.org/officeDocument/2006/relationships/customXml" Target="../ink/ink438.xml"/><Relationship Id="rId352" Type="http://schemas.openxmlformats.org/officeDocument/2006/relationships/customXml" Target="../ink/ink449.xml"/><Relationship Id="rId373" Type="http://schemas.openxmlformats.org/officeDocument/2006/relationships/image" Target="../media/image447.png"/><Relationship Id="rId394" Type="http://schemas.openxmlformats.org/officeDocument/2006/relationships/customXml" Target="../ink/ink470.xml"/><Relationship Id="rId408" Type="http://schemas.openxmlformats.org/officeDocument/2006/relationships/customXml" Target="../ink/ink477.xml"/><Relationship Id="rId429" Type="http://schemas.openxmlformats.org/officeDocument/2006/relationships/image" Target="../media/image47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8.xml"/><Relationship Id="rId233" Type="http://schemas.openxmlformats.org/officeDocument/2006/relationships/customXml" Target="../ink/ink389.xml"/><Relationship Id="rId254" Type="http://schemas.openxmlformats.org/officeDocument/2006/relationships/image" Target="../media/image389.png"/><Relationship Id="rId440" Type="http://schemas.openxmlformats.org/officeDocument/2006/relationships/customXml" Target="../ink/ink494.xml"/><Relationship Id="rId28" Type="http://schemas.openxmlformats.org/officeDocument/2006/relationships/customXml" Target="../ink/ink286.xml"/><Relationship Id="rId49" Type="http://schemas.openxmlformats.org/officeDocument/2006/relationships/image" Target="../media/image288.png"/><Relationship Id="rId114" Type="http://schemas.openxmlformats.org/officeDocument/2006/relationships/customXml" Target="../ink/ink329.xml"/><Relationship Id="rId275" Type="http://schemas.openxmlformats.org/officeDocument/2006/relationships/customXml" Target="../ink/ink410.xml"/><Relationship Id="rId296" Type="http://schemas.openxmlformats.org/officeDocument/2006/relationships/image" Target="../media/image410.png"/><Relationship Id="rId300" Type="http://schemas.openxmlformats.org/officeDocument/2006/relationships/image" Target="../media/image412.png"/><Relationship Id="rId461" Type="http://schemas.openxmlformats.org/officeDocument/2006/relationships/image" Target="../media/image490.png"/><Relationship Id="rId482" Type="http://schemas.openxmlformats.org/officeDocument/2006/relationships/customXml" Target="../ink/ink515.xml"/><Relationship Id="rId517" Type="http://schemas.openxmlformats.org/officeDocument/2006/relationships/image" Target="../media/image517.png"/><Relationship Id="rId538" Type="http://schemas.openxmlformats.org/officeDocument/2006/relationships/customXml" Target="../ink/ink543.xml"/><Relationship Id="rId559" Type="http://schemas.openxmlformats.org/officeDocument/2006/relationships/image" Target="../media/image538.png"/><Relationship Id="rId60" Type="http://schemas.openxmlformats.org/officeDocument/2006/relationships/customXml" Target="../ink/ink302.xml"/><Relationship Id="rId81" Type="http://schemas.openxmlformats.org/officeDocument/2006/relationships/image" Target="../media/image304.png"/><Relationship Id="rId135" Type="http://schemas.openxmlformats.org/officeDocument/2006/relationships/image" Target="../media/image330.png"/><Relationship Id="rId156" Type="http://schemas.openxmlformats.org/officeDocument/2006/relationships/customXml" Target="../ink/ink350.xml"/><Relationship Id="rId177" Type="http://schemas.openxmlformats.org/officeDocument/2006/relationships/image" Target="../media/image351.png"/><Relationship Id="rId198" Type="http://schemas.openxmlformats.org/officeDocument/2006/relationships/customXml" Target="../ink/ink371.xml"/><Relationship Id="rId321" Type="http://schemas.openxmlformats.org/officeDocument/2006/relationships/customXml" Target="../ink/ink433.xml"/><Relationship Id="rId342" Type="http://schemas.openxmlformats.org/officeDocument/2006/relationships/image" Target="../media/image432.png"/><Relationship Id="rId363" Type="http://schemas.openxmlformats.org/officeDocument/2006/relationships/image" Target="../media/image442.png"/><Relationship Id="rId384" Type="http://schemas.openxmlformats.org/officeDocument/2006/relationships/customXml" Target="../ink/ink465.xml"/><Relationship Id="rId419" Type="http://schemas.openxmlformats.org/officeDocument/2006/relationships/image" Target="../media/image469.png"/><Relationship Id="rId202" Type="http://schemas.openxmlformats.org/officeDocument/2006/relationships/customXml" Target="../ink/ink373.xml"/><Relationship Id="rId223" Type="http://schemas.openxmlformats.org/officeDocument/2006/relationships/image" Target="../media/image374.png"/><Relationship Id="rId244" Type="http://schemas.openxmlformats.org/officeDocument/2006/relationships/image" Target="../media/image384.png"/><Relationship Id="rId430" Type="http://schemas.openxmlformats.org/officeDocument/2006/relationships/customXml" Target="../ink/ink489.xml"/><Relationship Id="rId18" Type="http://schemas.openxmlformats.org/officeDocument/2006/relationships/customXml" Target="../ink/ink281.xml"/><Relationship Id="rId39" Type="http://schemas.openxmlformats.org/officeDocument/2006/relationships/image" Target="../media/image284.png"/><Relationship Id="rId265" Type="http://schemas.openxmlformats.org/officeDocument/2006/relationships/customXml" Target="../ink/ink405.xml"/><Relationship Id="rId286" Type="http://schemas.openxmlformats.org/officeDocument/2006/relationships/image" Target="../media/image405.png"/><Relationship Id="rId451" Type="http://schemas.openxmlformats.org/officeDocument/2006/relationships/image" Target="../media/image485.png"/><Relationship Id="rId472" Type="http://schemas.openxmlformats.org/officeDocument/2006/relationships/customXml" Target="../ink/ink510.xml"/><Relationship Id="rId493" Type="http://schemas.openxmlformats.org/officeDocument/2006/relationships/image" Target="../media/image46.png"/><Relationship Id="rId507" Type="http://schemas.openxmlformats.org/officeDocument/2006/relationships/image" Target="../media/image512.png"/><Relationship Id="rId528" Type="http://schemas.openxmlformats.org/officeDocument/2006/relationships/customXml" Target="../ink/ink538.xml"/><Relationship Id="rId549" Type="http://schemas.openxmlformats.org/officeDocument/2006/relationships/image" Target="../media/image533.png"/><Relationship Id="rId50" Type="http://schemas.openxmlformats.org/officeDocument/2006/relationships/customXml" Target="../ink/ink297.xml"/><Relationship Id="rId104" Type="http://schemas.openxmlformats.org/officeDocument/2006/relationships/customXml" Target="../ink/ink324.xml"/><Relationship Id="rId125" Type="http://schemas.openxmlformats.org/officeDocument/2006/relationships/image" Target="../media/image325.png"/><Relationship Id="rId146" Type="http://schemas.openxmlformats.org/officeDocument/2006/relationships/customXml" Target="../ink/ink345.xml"/><Relationship Id="rId167" Type="http://schemas.openxmlformats.org/officeDocument/2006/relationships/image" Target="../media/image346.png"/><Relationship Id="rId188" Type="http://schemas.openxmlformats.org/officeDocument/2006/relationships/customXml" Target="../ink/ink366.xml"/><Relationship Id="rId311" Type="http://schemas.openxmlformats.org/officeDocument/2006/relationships/customXml" Target="../ink/ink428.xml"/><Relationship Id="rId332" Type="http://schemas.openxmlformats.org/officeDocument/2006/relationships/image" Target="../media/image428.png"/><Relationship Id="rId353" Type="http://schemas.openxmlformats.org/officeDocument/2006/relationships/image" Target="../media/image437.png"/><Relationship Id="rId374" Type="http://schemas.openxmlformats.org/officeDocument/2006/relationships/customXml" Target="../ink/ink460.xml"/><Relationship Id="rId395" Type="http://schemas.openxmlformats.org/officeDocument/2006/relationships/image" Target="../media/image458.png"/><Relationship Id="rId409" Type="http://schemas.openxmlformats.org/officeDocument/2006/relationships/image" Target="../media/image465.png"/><Relationship Id="rId560" Type="http://schemas.openxmlformats.org/officeDocument/2006/relationships/customXml" Target="../ink/ink554.xml"/><Relationship Id="rId71" Type="http://schemas.openxmlformats.org/officeDocument/2006/relationships/image" Target="../media/image299.png"/><Relationship Id="rId92" Type="http://schemas.openxmlformats.org/officeDocument/2006/relationships/customXml" Target="../ink/ink318.xml"/><Relationship Id="rId213" Type="http://schemas.openxmlformats.org/officeDocument/2006/relationships/image" Target="../media/image369.png"/><Relationship Id="rId234" Type="http://schemas.openxmlformats.org/officeDocument/2006/relationships/image" Target="../media/image379.png"/><Relationship Id="rId420" Type="http://schemas.openxmlformats.org/officeDocument/2006/relationships/customXml" Target="../ink/ink484.xml"/><Relationship Id="rId2" Type="http://schemas.openxmlformats.org/officeDocument/2006/relationships/customXml" Target="../ink/ink273.xml"/><Relationship Id="rId29" Type="http://schemas.openxmlformats.org/officeDocument/2006/relationships/image" Target="../media/image279.png"/><Relationship Id="rId255" Type="http://schemas.openxmlformats.org/officeDocument/2006/relationships/customXml" Target="../ink/ink400.xml"/><Relationship Id="rId276" Type="http://schemas.openxmlformats.org/officeDocument/2006/relationships/image" Target="../media/image400.png"/><Relationship Id="rId297" Type="http://schemas.openxmlformats.org/officeDocument/2006/relationships/customXml" Target="../ink/ink421.xml"/><Relationship Id="rId441" Type="http://schemas.openxmlformats.org/officeDocument/2006/relationships/image" Target="../media/image480.png"/><Relationship Id="rId462" Type="http://schemas.openxmlformats.org/officeDocument/2006/relationships/customXml" Target="../ink/ink505.xml"/><Relationship Id="rId483" Type="http://schemas.openxmlformats.org/officeDocument/2006/relationships/image" Target="../media/image501.png"/><Relationship Id="rId518" Type="http://schemas.openxmlformats.org/officeDocument/2006/relationships/customXml" Target="../ink/ink533.xml"/><Relationship Id="rId539" Type="http://schemas.openxmlformats.org/officeDocument/2006/relationships/image" Target="../media/image528.png"/><Relationship Id="rId40" Type="http://schemas.openxmlformats.org/officeDocument/2006/relationships/customXml" Target="../ink/ink292.xml"/><Relationship Id="rId115" Type="http://schemas.openxmlformats.org/officeDocument/2006/relationships/image" Target="../media/image320.png"/><Relationship Id="rId136" Type="http://schemas.openxmlformats.org/officeDocument/2006/relationships/customXml" Target="../ink/ink340.xml"/><Relationship Id="rId157" Type="http://schemas.openxmlformats.org/officeDocument/2006/relationships/image" Target="../media/image341.png"/><Relationship Id="rId178" Type="http://schemas.openxmlformats.org/officeDocument/2006/relationships/customXml" Target="../ink/ink361.xml"/><Relationship Id="rId301" Type="http://schemas.openxmlformats.org/officeDocument/2006/relationships/customXml" Target="../ink/ink423.xml"/><Relationship Id="rId322" Type="http://schemas.openxmlformats.org/officeDocument/2006/relationships/image" Target="../media/image423.png"/><Relationship Id="rId343" Type="http://schemas.openxmlformats.org/officeDocument/2006/relationships/customXml" Target="../ink/ink444.xml"/><Relationship Id="rId364" Type="http://schemas.openxmlformats.org/officeDocument/2006/relationships/customXml" Target="../ink/ink455.xml"/><Relationship Id="rId550" Type="http://schemas.openxmlformats.org/officeDocument/2006/relationships/customXml" Target="../ink/ink549.xml"/><Relationship Id="rId61" Type="http://schemas.openxmlformats.org/officeDocument/2006/relationships/image" Target="../media/image294.png"/><Relationship Id="rId82" Type="http://schemas.openxmlformats.org/officeDocument/2006/relationships/customXml" Target="../ink/ink313.xml"/><Relationship Id="rId199" Type="http://schemas.openxmlformats.org/officeDocument/2006/relationships/image" Target="../media/image362.png"/><Relationship Id="rId203" Type="http://schemas.openxmlformats.org/officeDocument/2006/relationships/image" Target="../media/image364.png"/><Relationship Id="rId385" Type="http://schemas.openxmlformats.org/officeDocument/2006/relationships/image" Target="../media/image453.png"/><Relationship Id="rId19" Type="http://schemas.openxmlformats.org/officeDocument/2006/relationships/image" Target="../media/image274.png"/><Relationship Id="rId224" Type="http://schemas.openxmlformats.org/officeDocument/2006/relationships/customXml" Target="../ink/ink384.xml"/><Relationship Id="rId245" Type="http://schemas.openxmlformats.org/officeDocument/2006/relationships/customXml" Target="../ink/ink395.xml"/><Relationship Id="rId266" Type="http://schemas.openxmlformats.org/officeDocument/2006/relationships/image" Target="../media/image395.png"/><Relationship Id="rId287" Type="http://schemas.openxmlformats.org/officeDocument/2006/relationships/customXml" Target="../ink/ink416.xml"/><Relationship Id="rId410" Type="http://schemas.openxmlformats.org/officeDocument/2006/relationships/customXml" Target="../ink/ink478.xml"/><Relationship Id="rId431" Type="http://schemas.openxmlformats.org/officeDocument/2006/relationships/image" Target="../media/image475.png"/><Relationship Id="rId452" Type="http://schemas.openxmlformats.org/officeDocument/2006/relationships/customXml" Target="../ink/ink500.xml"/><Relationship Id="rId473" Type="http://schemas.openxmlformats.org/officeDocument/2006/relationships/image" Target="../media/image496.png"/><Relationship Id="rId494" Type="http://schemas.openxmlformats.org/officeDocument/2006/relationships/customXml" Target="../ink/ink521.xml"/><Relationship Id="rId508" Type="http://schemas.openxmlformats.org/officeDocument/2006/relationships/customXml" Target="../ink/ink528.xml"/><Relationship Id="rId529" Type="http://schemas.openxmlformats.org/officeDocument/2006/relationships/image" Target="../media/image523.png"/><Relationship Id="rId30" Type="http://schemas.openxmlformats.org/officeDocument/2006/relationships/customXml" Target="../ink/ink287.xml"/><Relationship Id="rId105" Type="http://schemas.openxmlformats.org/officeDocument/2006/relationships/image" Target="../media/image316.png"/><Relationship Id="rId126" Type="http://schemas.openxmlformats.org/officeDocument/2006/relationships/customXml" Target="../ink/ink335.xml"/><Relationship Id="rId147" Type="http://schemas.openxmlformats.org/officeDocument/2006/relationships/image" Target="../media/image336.png"/><Relationship Id="rId168" Type="http://schemas.openxmlformats.org/officeDocument/2006/relationships/customXml" Target="../ink/ink356.xml"/><Relationship Id="rId312" Type="http://schemas.openxmlformats.org/officeDocument/2006/relationships/image" Target="../media/image418.png"/><Relationship Id="rId333" Type="http://schemas.openxmlformats.org/officeDocument/2006/relationships/customXml" Target="../ink/ink439.xml"/><Relationship Id="rId354" Type="http://schemas.openxmlformats.org/officeDocument/2006/relationships/customXml" Target="../ink/ink450.xml"/><Relationship Id="rId540" Type="http://schemas.openxmlformats.org/officeDocument/2006/relationships/customXml" Target="../ink/ink544.xml"/><Relationship Id="rId51" Type="http://schemas.openxmlformats.org/officeDocument/2006/relationships/image" Target="../media/image289.png"/><Relationship Id="rId72" Type="http://schemas.openxmlformats.org/officeDocument/2006/relationships/customXml" Target="../ink/ink308.xml"/><Relationship Id="rId93" Type="http://schemas.openxmlformats.org/officeDocument/2006/relationships/image" Target="../media/image310.png"/><Relationship Id="rId189" Type="http://schemas.openxmlformats.org/officeDocument/2006/relationships/image" Target="../media/image357.png"/><Relationship Id="rId375" Type="http://schemas.openxmlformats.org/officeDocument/2006/relationships/image" Target="../media/image448.png"/><Relationship Id="rId396" Type="http://schemas.openxmlformats.org/officeDocument/2006/relationships/customXml" Target="../ink/ink471.xml"/><Relationship Id="rId561" Type="http://schemas.openxmlformats.org/officeDocument/2006/relationships/image" Target="../media/image539.png"/><Relationship Id="rId3" Type="http://schemas.openxmlformats.org/officeDocument/2006/relationships/image" Target="../media/image266.png"/><Relationship Id="rId214" Type="http://schemas.openxmlformats.org/officeDocument/2006/relationships/customXml" Target="../ink/ink379.xml"/><Relationship Id="rId235" Type="http://schemas.openxmlformats.org/officeDocument/2006/relationships/customXml" Target="../ink/ink390.xml"/><Relationship Id="rId256" Type="http://schemas.openxmlformats.org/officeDocument/2006/relationships/image" Target="../media/image390.png"/><Relationship Id="rId277" Type="http://schemas.openxmlformats.org/officeDocument/2006/relationships/customXml" Target="../ink/ink411.xml"/><Relationship Id="rId298" Type="http://schemas.openxmlformats.org/officeDocument/2006/relationships/image" Target="../media/image411.png"/><Relationship Id="rId400" Type="http://schemas.openxmlformats.org/officeDocument/2006/relationships/customXml" Target="../ink/ink473.xml"/><Relationship Id="rId421" Type="http://schemas.openxmlformats.org/officeDocument/2006/relationships/image" Target="../media/image470.png"/><Relationship Id="rId442" Type="http://schemas.openxmlformats.org/officeDocument/2006/relationships/customXml" Target="../ink/ink495.xml"/><Relationship Id="rId463" Type="http://schemas.openxmlformats.org/officeDocument/2006/relationships/image" Target="../media/image491.png"/><Relationship Id="rId484" Type="http://schemas.openxmlformats.org/officeDocument/2006/relationships/customXml" Target="../ink/ink516.xml"/><Relationship Id="rId519" Type="http://schemas.openxmlformats.org/officeDocument/2006/relationships/image" Target="../media/image518.png"/><Relationship Id="rId116" Type="http://schemas.openxmlformats.org/officeDocument/2006/relationships/customXml" Target="../ink/ink330.xml"/><Relationship Id="rId137" Type="http://schemas.openxmlformats.org/officeDocument/2006/relationships/image" Target="../media/image331.png"/><Relationship Id="rId158" Type="http://schemas.openxmlformats.org/officeDocument/2006/relationships/customXml" Target="../ink/ink351.xml"/><Relationship Id="rId302" Type="http://schemas.openxmlformats.org/officeDocument/2006/relationships/image" Target="../media/image413.png"/><Relationship Id="rId323" Type="http://schemas.openxmlformats.org/officeDocument/2006/relationships/customXml" Target="../ink/ink434.xml"/><Relationship Id="rId344" Type="http://schemas.openxmlformats.org/officeDocument/2006/relationships/customXml" Target="../ink/ink445.xml"/><Relationship Id="rId530" Type="http://schemas.openxmlformats.org/officeDocument/2006/relationships/customXml" Target="../ink/ink539.xml"/><Relationship Id="rId20" Type="http://schemas.openxmlformats.org/officeDocument/2006/relationships/customXml" Target="../ink/ink282.xml"/><Relationship Id="rId41" Type="http://schemas.openxmlformats.org/officeDocument/2006/relationships/image" Target="../media/image285.png"/><Relationship Id="rId62" Type="http://schemas.openxmlformats.org/officeDocument/2006/relationships/customXml" Target="../ink/ink303.xml"/><Relationship Id="rId83" Type="http://schemas.openxmlformats.org/officeDocument/2006/relationships/image" Target="../media/image305.png"/><Relationship Id="rId179" Type="http://schemas.openxmlformats.org/officeDocument/2006/relationships/image" Target="../media/image352.png"/><Relationship Id="rId365" Type="http://schemas.openxmlformats.org/officeDocument/2006/relationships/image" Target="../media/image443.png"/><Relationship Id="rId386" Type="http://schemas.openxmlformats.org/officeDocument/2006/relationships/customXml" Target="../ink/ink466.xml"/><Relationship Id="rId551" Type="http://schemas.openxmlformats.org/officeDocument/2006/relationships/image" Target="../media/image534.png"/><Relationship Id="rId190" Type="http://schemas.openxmlformats.org/officeDocument/2006/relationships/customXml" Target="../ink/ink367.xml"/><Relationship Id="rId204" Type="http://schemas.openxmlformats.org/officeDocument/2006/relationships/customXml" Target="../ink/ink374.xml"/><Relationship Id="rId225" Type="http://schemas.openxmlformats.org/officeDocument/2006/relationships/image" Target="../media/image375.png"/><Relationship Id="rId246" Type="http://schemas.openxmlformats.org/officeDocument/2006/relationships/image" Target="../media/image385.png"/><Relationship Id="rId267" Type="http://schemas.openxmlformats.org/officeDocument/2006/relationships/customXml" Target="../ink/ink406.xml"/><Relationship Id="rId288" Type="http://schemas.openxmlformats.org/officeDocument/2006/relationships/image" Target="../media/image406.png"/><Relationship Id="rId411" Type="http://schemas.openxmlformats.org/officeDocument/2006/relationships/image" Target="../media/image466.png"/><Relationship Id="rId432" Type="http://schemas.openxmlformats.org/officeDocument/2006/relationships/customXml" Target="../ink/ink490.xml"/><Relationship Id="rId453" Type="http://schemas.openxmlformats.org/officeDocument/2006/relationships/image" Target="../media/image486.png"/><Relationship Id="rId474" Type="http://schemas.openxmlformats.org/officeDocument/2006/relationships/customXml" Target="../ink/ink511.xml"/><Relationship Id="rId509" Type="http://schemas.openxmlformats.org/officeDocument/2006/relationships/image" Target="../media/image513.png"/><Relationship Id="rId106" Type="http://schemas.openxmlformats.org/officeDocument/2006/relationships/customXml" Target="../ink/ink325.xml"/><Relationship Id="rId127" Type="http://schemas.openxmlformats.org/officeDocument/2006/relationships/image" Target="../media/image326.png"/><Relationship Id="rId313" Type="http://schemas.openxmlformats.org/officeDocument/2006/relationships/customXml" Target="../ink/ink429.xml"/><Relationship Id="rId495" Type="http://schemas.openxmlformats.org/officeDocument/2006/relationships/image" Target="../media/image506.png"/><Relationship Id="rId10" Type="http://schemas.openxmlformats.org/officeDocument/2006/relationships/customXml" Target="../ink/ink277.xml"/><Relationship Id="rId31" Type="http://schemas.openxmlformats.org/officeDocument/2006/relationships/image" Target="../media/image280.png"/><Relationship Id="rId52" Type="http://schemas.openxmlformats.org/officeDocument/2006/relationships/customXml" Target="../ink/ink298.xml"/><Relationship Id="rId73" Type="http://schemas.openxmlformats.org/officeDocument/2006/relationships/image" Target="../media/image300.png"/><Relationship Id="rId94" Type="http://schemas.openxmlformats.org/officeDocument/2006/relationships/customXml" Target="../ink/ink319.xml"/><Relationship Id="rId148" Type="http://schemas.openxmlformats.org/officeDocument/2006/relationships/customXml" Target="../ink/ink346.xml"/><Relationship Id="rId169" Type="http://schemas.openxmlformats.org/officeDocument/2006/relationships/image" Target="../media/image347.png"/><Relationship Id="rId334" Type="http://schemas.openxmlformats.org/officeDocument/2006/relationships/image" Target="../media/image429.png"/><Relationship Id="rId355" Type="http://schemas.openxmlformats.org/officeDocument/2006/relationships/image" Target="../media/image438.png"/><Relationship Id="rId376" Type="http://schemas.openxmlformats.org/officeDocument/2006/relationships/customXml" Target="../ink/ink461.xml"/><Relationship Id="rId397" Type="http://schemas.openxmlformats.org/officeDocument/2006/relationships/image" Target="../media/image459.png"/><Relationship Id="rId520" Type="http://schemas.openxmlformats.org/officeDocument/2006/relationships/customXml" Target="../ink/ink534.xml"/><Relationship Id="rId541" Type="http://schemas.openxmlformats.org/officeDocument/2006/relationships/image" Target="../media/image529.png"/><Relationship Id="rId562" Type="http://schemas.openxmlformats.org/officeDocument/2006/relationships/customXml" Target="../ink/ink555.xml"/><Relationship Id="rId4" Type="http://schemas.openxmlformats.org/officeDocument/2006/relationships/customXml" Target="../ink/ink274.xml"/><Relationship Id="rId180" Type="http://schemas.openxmlformats.org/officeDocument/2006/relationships/customXml" Target="../ink/ink362.xml"/><Relationship Id="rId215" Type="http://schemas.openxmlformats.org/officeDocument/2006/relationships/image" Target="../media/image370.png"/><Relationship Id="rId236" Type="http://schemas.openxmlformats.org/officeDocument/2006/relationships/image" Target="../media/image380.png"/><Relationship Id="rId257" Type="http://schemas.openxmlformats.org/officeDocument/2006/relationships/customXml" Target="../ink/ink401.xml"/><Relationship Id="rId278" Type="http://schemas.openxmlformats.org/officeDocument/2006/relationships/image" Target="../media/image401.png"/><Relationship Id="rId401" Type="http://schemas.openxmlformats.org/officeDocument/2006/relationships/image" Target="../media/image461.png"/><Relationship Id="rId422" Type="http://schemas.openxmlformats.org/officeDocument/2006/relationships/customXml" Target="../ink/ink485.xml"/><Relationship Id="rId443" Type="http://schemas.openxmlformats.org/officeDocument/2006/relationships/image" Target="../media/image481.png"/><Relationship Id="rId464" Type="http://schemas.openxmlformats.org/officeDocument/2006/relationships/customXml" Target="../ink/ink506.xml"/><Relationship Id="rId303" Type="http://schemas.openxmlformats.org/officeDocument/2006/relationships/customXml" Target="../ink/ink424.xml"/><Relationship Id="rId485" Type="http://schemas.openxmlformats.org/officeDocument/2006/relationships/image" Target="../media/image502.png"/><Relationship Id="rId42" Type="http://schemas.openxmlformats.org/officeDocument/2006/relationships/customXml" Target="../ink/ink293.xml"/><Relationship Id="rId84" Type="http://schemas.openxmlformats.org/officeDocument/2006/relationships/customXml" Target="../ink/ink314.xml"/><Relationship Id="rId138" Type="http://schemas.openxmlformats.org/officeDocument/2006/relationships/customXml" Target="../ink/ink341.xml"/><Relationship Id="rId345" Type="http://schemas.openxmlformats.org/officeDocument/2006/relationships/image" Target="../media/image433.png"/><Relationship Id="rId387" Type="http://schemas.openxmlformats.org/officeDocument/2006/relationships/image" Target="../media/image454.png"/><Relationship Id="rId510" Type="http://schemas.openxmlformats.org/officeDocument/2006/relationships/customXml" Target="../ink/ink529.xml"/><Relationship Id="rId552" Type="http://schemas.openxmlformats.org/officeDocument/2006/relationships/customXml" Target="../ink/ink550.xml"/><Relationship Id="rId191" Type="http://schemas.openxmlformats.org/officeDocument/2006/relationships/image" Target="../media/image358.png"/><Relationship Id="rId205" Type="http://schemas.openxmlformats.org/officeDocument/2006/relationships/image" Target="../media/image365.png"/><Relationship Id="rId247" Type="http://schemas.openxmlformats.org/officeDocument/2006/relationships/customXml" Target="../ink/ink396.xml"/><Relationship Id="rId412" Type="http://schemas.openxmlformats.org/officeDocument/2006/relationships/customXml" Target="../ink/ink479.xml"/><Relationship Id="rId107" Type="http://schemas.openxmlformats.org/officeDocument/2006/relationships/image" Target="../media/image29.png"/><Relationship Id="rId289" Type="http://schemas.openxmlformats.org/officeDocument/2006/relationships/customXml" Target="../ink/ink417.xml"/><Relationship Id="rId454" Type="http://schemas.openxmlformats.org/officeDocument/2006/relationships/customXml" Target="../ink/ink501.xml"/><Relationship Id="rId496" Type="http://schemas.openxmlformats.org/officeDocument/2006/relationships/customXml" Target="../ink/ink522.xml"/><Relationship Id="rId11" Type="http://schemas.openxmlformats.org/officeDocument/2006/relationships/image" Target="../media/image270.png"/><Relationship Id="rId53" Type="http://schemas.openxmlformats.org/officeDocument/2006/relationships/image" Target="../media/image290.png"/><Relationship Id="rId149" Type="http://schemas.openxmlformats.org/officeDocument/2006/relationships/image" Target="../media/image337.png"/><Relationship Id="rId314" Type="http://schemas.openxmlformats.org/officeDocument/2006/relationships/image" Target="../media/image419.png"/><Relationship Id="rId356" Type="http://schemas.openxmlformats.org/officeDocument/2006/relationships/customXml" Target="../ink/ink451.xml"/><Relationship Id="rId398" Type="http://schemas.openxmlformats.org/officeDocument/2006/relationships/customXml" Target="../ink/ink472.xml"/><Relationship Id="rId521" Type="http://schemas.openxmlformats.org/officeDocument/2006/relationships/image" Target="../media/image519.png"/><Relationship Id="rId563" Type="http://schemas.openxmlformats.org/officeDocument/2006/relationships/image" Target="../media/image540.png"/><Relationship Id="rId95" Type="http://schemas.openxmlformats.org/officeDocument/2006/relationships/image" Target="../media/image311.png"/><Relationship Id="rId160" Type="http://schemas.openxmlformats.org/officeDocument/2006/relationships/customXml" Target="../ink/ink352.xml"/><Relationship Id="rId216" Type="http://schemas.openxmlformats.org/officeDocument/2006/relationships/customXml" Target="../ink/ink380.xml"/><Relationship Id="rId423" Type="http://schemas.openxmlformats.org/officeDocument/2006/relationships/image" Target="../media/image471.png"/><Relationship Id="rId258" Type="http://schemas.openxmlformats.org/officeDocument/2006/relationships/image" Target="../media/image391.png"/><Relationship Id="rId465" Type="http://schemas.openxmlformats.org/officeDocument/2006/relationships/image" Target="../media/image492.png"/><Relationship Id="rId22" Type="http://schemas.openxmlformats.org/officeDocument/2006/relationships/customXml" Target="../ink/ink283.xml"/><Relationship Id="rId64" Type="http://schemas.openxmlformats.org/officeDocument/2006/relationships/customXml" Target="../ink/ink304.xml"/><Relationship Id="rId118" Type="http://schemas.openxmlformats.org/officeDocument/2006/relationships/customXml" Target="../ink/ink331.xml"/><Relationship Id="rId325" Type="http://schemas.openxmlformats.org/officeDocument/2006/relationships/customXml" Target="../ink/ink435.xml"/><Relationship Id="rId367" Type="http://schemas.openxmlformats.org/officeDocument/2006/relationships/image" Target="../media/image444.png"/><Relationship Id="rId532" Type="http://schemas.openxmlformats.org/officeDocument/2006/relationships/customXml" Target="../ink/ink540.xml"/><Relationship Id="rId171" Type="http://schemas.openxmlformats.org/officeDocument/2006/relationships/image" Target="../media/image348.png"/><Relationship Id="rId227" Type="http://schemas.openxmlformats.org/officeDocument/2006/relationships/image" Target="../media/image376.png"/><Relationship Id="rId269" Type="http://schemas.openxmlformats.org/officeDocument/2006/relationships/customXml" Target="../ink/ink407.xml"/><Relationship Id="rId434" Type="http://schemas.openxmlformats.org/officeDocument/2006/relationships/customXml" Target="../ink/ink491.xml"/><Relationship Id="rId476" Type="http://schemas.openxmlformats.org/officeDocument/2006/relationships/customXml" Target="../ink/ink512.xml"/><Relationship Id="rId33" Type="http://schemas.openxmlformats.org/officeDocument/2006/relationships/image" Target="../media/image281.png"/><Relationship Id="rId129" Type="http://schemas.openxmlformats.org/officeDocument/2006/relationships/image" Target="../media/image327.png"/><Relationship Id="rId280" Type="http://schemas.openxmlformats.org/officeDocument/2006/relationships/image" Target="../media/image402.png"/><Relationship Id="rId336" Type="http://schemas.openxmlformats.org/officeDocument/2006/relationships/image" Target="../media/image19.png"/><Relationship Id="rId501" Type="http://schemas.openxmlformats.org/officeDocument/2006/relationships/image" Target="../media/image509.png"/><Relationship Id="rId543" Type="http://schemas.openxmlformats.org/officeDocument/2006/relationships/image" Target="../media/image530.png"/><Relationship Id="rId75" Type="http://schemas.openxmlformats.org/officeDocument/2006/relationships/image" Target="../media/image301.png"/><Relationship Id="rId140" Type="http://schemas.openxmlformats.org/officeDocument/2006/relationships/customXml" Target="../ink/ink342.xml"/><Relationship Id="rId182" Type="http://schemas.openxmlformats.org/officeDocument/2006/relationships/customXml" Target="../ink/ink363.xml"/><Relationship Id="rId378" Type="http://schemas.openxmlformats.org/officeDocument/2006/relationships/customXml" Target="../ink/ink462.xml"/><Relationship Id="rId403" Type="http://schemas.openxmlformats.org/officeDocument/2006/relationships/image" Target="../media/image462.png"/><Relationship Id="rId6" Type="http://schemas.openxmlformats.org/officeDocument/2006/relationships/customXml" Target="../ink/ink275.xml"/><Relationship Id="rId238" Type="http://schemas.openxmlformats.org/officeDocument/2006/relationships/image" Target="../media/image381.png"/><Relationship Id="rId445" Type="http://schemas.openxmlformats.org/officeDocument/2006/relationships/image" Target="../media/image482.png"/><Relationship Id="rId487" Type="http://schemas.openxmlformats.org/officeDocument/2006/relationships/image" Target="../media/image503.png"/><Relationship Id="rId291" Type="http://schemas.openxmlformats.org/officeDocument/2006/relationships/customXml" Target="../ink/ink418.xml"/><Relationship Id="rId305" Type="http://schemas.openxmlformats.org/officeDocument/2006/relationships/customXml" Target="../ink/ink425.xml"/><Relationship Id="rId347" Type="http://schemas.openxmlformats.org/officeDocument/2006/relationships/image" Target="../media/image434.png"/><Relationship Id="rId512" Type="http://schemas.openxmlformats.org/officeDocument/2006/relationships/customXml" Target="../ink/ink530.xml"/><Relationship Id="rId44" Type="http://schemas.openxmlformats.org/officeDocument/2006/relationships/customXml" Target="../ink/ink294.xml"/><Relationship Id="rId86" Type="http://schemas.openxmlformats.org/officeDocument/2006/relationships/customXml" Target="../ink/ink315.xml"/><Relationship Id="rId151" Type="http://schemas.openxmlformats.org/officeDocument/2006/relationships/image" Target="../media/image338.png"/><Relationship Id="rId389" Type="http://schemas.openxmlformats.org/officeDocument/2006/relationships/image" Target="../media/image455.png"/><Relationship Id="rId554" Type="http://schemas.openxmlformats.org/officeDocument/2006/relationships/customXml" Target="../ink/ink551.xml"/><Relationship Id="rId193" Type="http://schemas.openxmlformats.org/officeDocument/2006/relationships/image" Target="../media/image359.png"/><Relationship Id="rId207" Type="http://schemas.openxmlformats.org/officeDocument/2006/relationships/image" Target="../media/image366.png"/><Relationship Id="rId249" Type="http://schemas.openxmlformats.org/officeDocument/2006/relationships/customXml" Target="../ink/ink397.xml"/><Relationship Id="rId414" Type="http://schemas.openxmlformats.org/officeDocument/2006/relationships/customXml" Target="../ink/ink480.xml"/><Relationship Id="rId456" Type="http://schemas.openxmlformats.org/officeDocument/2006/relationships/customXml" Target="../ink/ink502.xml"/><Relationship Id="rId498" Type="http://schemas.openxmlformats.org/officeDocument/2006/relationships/customXml" Target="../ink/ink523.xml"/><Relationship Id="rId13" Type="http://schemas.openxmlformats.org/officeDocument/2006/relationships/image" Target="../media/image271.png"/><Relationship Id="rId109" Type="http://schemas.openxmlformats.org/officeDocument/2006/relationships/image" Target="../media/image317.png"/><Relationship Id="rId260" Type="http://schemas.openxmlformats.org/officeDocument/2006/relationships/image" Target="../media/image392.png"/><Relationship Id="rId316" Type="http://schemas.openxmlformats.org/officeDocument/2006/relationships/image" Target="../media/image420.png"/><Relationship Id="rId523" Type="http://schemas.openxmlformats.org/officeDocument/2006/relationships/image" Target="../media/image520.png"/><Relationship Id="rId55" Type="http://schemas.openxmlformats.org/officeDocument/2006/relationships/image" Target="../media/image291.png"/><Relationship Id="rId97" Type="http://schemas.openxmlformats.org/officeDocument/2006/relationships/image" Target="../media/image312.png"/><Relationship Id="rId120" Type="http://schemas.openxmlformats.org/officeDocument/2006/relationships/customXml" Target="../ink/ink332.xml"/><Relationship Id="rId358" Type="http://schemas.openxmlformats.org/officeDocument/2006/relationships/customXml" Target="../ink/ink452.xml"/><Relationship Id="rId565" Type="http://schemas.openxmlformats.org/officeDocument/2006/relationships/customXml" Target="../ink/ink557.xml"/><Relationship Id="rId162" Type="http://schemas.openxmlformats.org/officeDocument/2006/relationships/customXml" Target="../ink/ink353.xml"/><Relationship Id="rId218" Type="http://schemas.openxmlformats.org/officeDocument/2006/relationships/customXml" Target="../ink/ink381.xml"/><Relationship Id="rId425" Type="http://schemas.openxmlformats.org/officeDocument/2006/relationships/image" Target="../media/image472.png"/><Relationship Id="rId467" Type="http://schemas.openxmlformats.org/officeDocument/2006/relationships/image" Target="../media/image493.png"/><Relationship Id="rId271" Type="http://schemas.openxmlformats.org/officeDocument/2006/relationships/customXml" Target="../ink/ink408.xml"/><Relationship Id="rId24" Type="http://schemas.openxmlformats.org/officeDocument/2006/relationships/customXml" Target="../ink/ink284.xml"/><Relationship Id="rId66" Type="http://schemas.openxmlformats.org/officeDocument/2006/relationships/customXml" Target="../ink/ink305.xml"/><Relationship Id="rId131" Type="http://schemas.openxmlformats.org/officeDocument/2006/relationships/image" Target="../media/image328.png"/><Relationship Id="rId327" Type="http://schemas.openxmlformats.org/officeDocument/2006/relationships/customXml" Target="../ink/ink436.xml"/><Relationship Id="rId369" Type="http://schemas.openxmlformats.org/officeDocument/2006/relationships/image" Target="../media/image445.png"/><Relationship Id="rId534" Type="http://schemas.openxmlformats.org/officeDocument/2006/relationships/customXml" Target="../ink/ink541.xml"/><Relationship Id="rId173" Type="http://schemas.openxmlformats.org/officeDocument/2006/relationships/image" Target="../media/image349.png"/><Relationship Id="rId229" Type="http://schemas.openxmlformats.org/officeDocument/2006/relationships/image" Target="../media/image377.png"/><Relationship Id="rId380" Type="http://schemas.openxmlformats.org/officeDocument/2006/relationships/customXml" Target="../ink/ink463.xml"/><Relationship Id="rId436" Type="http://schemas.openxmlformats.org/officeDocument/2006/relationships/customXml" Target="../ink/ink492.xml"/><Relationship Id="rId240" Type="http://schemas.openxmlformats.org/officeDocument/2006/relationships/image" Target="../media/image382.png"/><Relationship Id="rId478" Type="http://schemas.openxmlformats.org/officeDocument/2006/relationships/customXml" Target="../ink/ink513.xml"/><Relationship Id="rId35" Type="http://schemas.openxmlformats.org/officeDocument/2006/relationships/image" Target="../media/image282.png"/><Relationship Id="rId77" Type="http://schemas.openxmlformats.org/officeDocument/2006/relationships/image" Target="../media/image302.png"/><Relationship Id="rId100" Type="http://schemas.openxmlformats.org/officeDocument/2006/relationships/customXml" Target="../ink/ink322.xml"/><Relationship Id="rId282" Type="http://schemas.openxmlformats.org/officeDocument/2006/relationships/image" Target="../media/image403.png"/><Relationship Id="rId338" Type="http://schemas.openxmlformats.org/officeDocument/2006/relationships/image" Target="../media/image430.png"/><Relationship Id="rId503" Type="http://schemas.openxmlformats.org/officeDocument/2006/relationships/image" Target="../media/image510.png"/><Relationship Id="rId545" Type="http://schemas.openxmlformats.org/officeDocument/2006/relationships/image" Target="../media/image531.png"/><Relationship Id="rId8" Type="http://schemas.openxmlformats.org/officeDocument/2006/relationships/customXml" Target="../ink/ink276.xml"/><Relationship Id="rId142" Type="http://schemas.openxmlformats.org/officeDocument/2006/relationships/customXml" Target="../ink/ink343.xml"/><Relationship Id="rId184" Type="http://schemas.openxmlformats.org/officeDocument/2006/relationships/customXml" Target="../ink/ink364.xml"/><Relationship Id="rId391" Type="http://schemas.openxmlformats.org/officeDocument/2006/relationships/image" Target="../media/image456.png"/><Relationship Id="rId405" Type="http://schemas.openxmlformats.org/officeDocument/2006/relationships/image" Target="../media/image463.png"/><Relationship Id="rId447" Type="http://schemas.openxmlformats.org/officeDocument/2006/relationships/image" Target="../media/image483.png"/><Relationship Id="rId251" Type="http://schemas.openxmlformats.org/officeDocument/2006/relationships/customXml" Target="../ink/ink398.xml"/><Relationship Id="rId489" Type="http://schemas.openxmlformats.org/officeDocument/2006/relationships/image" Target="../media/image504.png"/><Relationship Id="rId46" Type="http://schemas.openxmlformats.org/officeDocument/2006/relationships/customXml" Target="../ink/ink295.xml"/><Relationship Id="rId293" Type="http://schemas.openxmlformats.org/officeDocument/2006/relationships/customXml" Target="../ink/ink419.xml"/><Relationship Id="rId307" Type="http://schemas.openxmlformats.org/officeDocument/2006/relationships/customXml" Target="../ink/ink426.xml"/><Relationship Id="rId349" Type="http://schemas.openxmlformats.org/officeDocument/2006/relationships/image" Target="../media/image435.png"/><Relationship Id="rId514" Type="http://schemas.openxmlformats.org/officeDocument/2006/relationships/customXml" Target="../ink/ink531.xml"/><Relationship Id="rId556" Type="http://schemas.openxmlformats.org/officeDocument/2006/relationships/customXml" Target="../ink/ink552.xml"/><Relationship Id="rId88" Type="http://schemas.openxmlformats.org/officeDocument/2006/relationships/customXml" Target="../ink/ink316.xml"/><Relationship Id="rId111" Type="http://schemas.openxmlformats.org/officeDocument/2006/relationships/image" Target="../media/image318.png"/><Relationship Id="rId153" Type="http://schemas.openxmlformats.org/officeDocument/2006/relationships/image" Target="../media/image339.png"/><Relationship Id="rId195" Type="http://schemas.openxmlformats.org/officeDocument/2006/relationships/image" Target="../media/image360.png"/><Relationship Id="rId209" Type="http://schemas.openxmlformats.org/officeDocument/2006/relationships/image" Target="../media/image367.png"/><Relationship Id="rId360" Type="http://schemas.openxmlformats.org/officeDocument/2006/relationships/customXml" Target="../ink/ink453.xml"/><Relationship Id="rId416" Type="http://schemas.openxmlformats.org/officeDocument/2006/relationships/customXml" Target="../ink/ink482.xml"/><Relationship Id="rId220" Type="http://schemas.openxmlformats.org/officeDocument/2006/relationships/customXml" Target="../ink/ink382.xml"/><Relationship Id="rId458" Type="http://schemas.openxmlformats.org/officeDocument/2006/relationships/customXml" Target="../ink/ink503.xml"/><Relationship Id="rId15" Type="http://schemas.openxmlformats.org/officeDocument/2006/relationships/image" Target="../media/image272.png"/><Relationship Id="rId57" Type="http://schemas.openxmlformats.org/officeDocument/2006/relationships/image" Target="../media/image292.png"/><Relationship Id="rId262" Type="http://schemas.openxmlformats.org/officeDocument/2006/relationships/image" Target="../media/image393.png"/><Relationship Id="rId318" Type="http://schemas.openxmlformats.org/officeDocument/2006/relationships/image" Target="../media/image421.png"/><Relationship Id="rId525" Type="http://schemas.openxmlformats.org/officeDocument/2006/relationships/image" Target="../media/image521.png"/><Relationship Id="rId99" Type="http://schemas.openxmlformats.org/officeDocument/2006/relationships/image" Target="../media/image313.png"/><Relationship Id="rId122" Type="http://schemas.openxmlformats.org/officeDocument/2006/relationships/customXml" Target="../ink/ink333.xml"/><Relationship Id="rId164" Type="http://schemas.openxmlformats.org/officeDocument/2006/relationships/customXml" Target="../ink/ink354.xml"/><Relationship Id="rId371" Type="http://schemas.openxmlformats.org/officeDocument/2006/relationships/image" Target="../media/image44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7.png"/><Relationship Id="rId299" Type="http://schemas.openxmlformats.org/officeDocument/2006/relationships/customXml" Target="../ink/ink708.xml"/><Relationship Id="rId303" Type="http://schemas.openxmlformats.org/officeDocument/2006/relationships/customXml" Target="../ink/ink710.xml"/><Relationship Id="rId21" Type="http://schemas.openxmlformats.org/officeDocument/2006/relationships/image" Target="../media/image551.png"/><Relationship Id="rId42" Type="http://schemas.openxmlformats.org/officeDocument/2006/relationships/customXml" Target="../ink/ink578.xml"/><Relationship Id="rId63" Type="http://schemas.openxmlformats.org/officeDocument/2006/relationships/image" Target="../media/image571.png"/><Relationship Id="rId84" Type="http://schemas.openxmlformats.org/officeDocument/2006/relationships/customXml" Target="../ink/ink599.xml"/><Relationship Id="rId138" Type="http://schemas.openxmlformats.org/officeDocument/2006/relationships/customXml" Target="../ink/ink627.xml"/><Relationship Id="rId159" Type="http://schemas.openxmlformats.org/officeDocument/2006/relationships/image" Target="../media/image618.png"/><Relationship Id="rId324" Type="http://schemas.openxmlformats.org/officeDocument/2006/relationships/image" Target="../media/image699.png"/><Relationship Id="rId170" Type="http://schemas.openxmlformats.org/officeDocument/2006/relationships/customXml" Target="../ink/ink643.xml"/><Relationship Id="rId191" Type="http://schemas.openxmlformats.org/officeDocument/2006/relationships/image" Target="../media/image634.png"/><Relationship Id="rId205" Type="http://schemas.openxmlformats.org/officeDocument/2006/relationships/image" Target="../media/image641.png"/><Relationship Id="rId226" Type="http://schemas.openxmlformats.org/officeDocument/2006/relationships/customXml" Target="../ink/ink671.xml"/><Relationship Id="rId247" Type="http://schemas.openxmlformats.org/officeDocument/2006/relationships/image" Target="../media/image662.png"/><Relationship Id="rId107" Type="http://schemas.openxmlformats.org/officeDocument/2006/relationships/image" Target="../media/image592.png"/><Relationship Id="rId268" Type="http://schemas.openxmlformats.org/officeDocument/2006/relationships/image" Target="../media/image672.png"/><Relationship Id="rId289" Type="http://schemas.openxmlformats.org/officeDocument/2006/relationships/customXml" Target="../ink/ink703.xml"/><Relationship Id="rId11" Type="http://schemas.openxmlformats.org/officeDocument/2006/relationships/image" Target="../media/image546.png"/><Relationship Id="rId32" Type="http://schemas.openxmlformats.org/officeDocument/2006/relationships/customXml" Target="../ink/ink573.xml"/><Relationship Id="rId53" Type="http://schemas.openxmlformats.org/officeDocument/2006/relationships/image" Target="../media/image566.png"/><Relationship Id="rId74" Type="http://schemas.openxmlformats.org/officeDocument/2006/relationships/customXml" Target="../ink/ink594.xml"/><Relationship Id="rId128" Type="http://schemas.openxmlformats.org/officeDocument/2006/relationships/customXml" Target="../ink/ink622.xml"/><Relationship Id="rId149" Type="http://schemas.openxmlformats.org/officeDocument/2006/relationships/image" Target="../media/image613.png"/><Relationship Id="rId314" Type="http://schemas.openxmlformats.org/officeDocument/2006/relationships/image" Target="../media/image694.png"/><Relationship Id="rId5" Type="http://schemas.openxmlformats.org/officeDocument/2006/relationships/image" Target="../media/image543.png"/><Relationship Id="rId95" Type="http://schemas.openxmlformats.org/officeDocument/2006/relationships/image" Target="../media/image586.png"/><Relationship Id="rId160" Type="http://schemas.openxmlformats.org/officeDocument/2006/relationships/customXml" Target="../ink/ink638.xml"/><Relationship Id="rId181" Type="http://schemas.openxmlformats.org/officeDocument/2006/relationships/image" Target="../media/image629.png"/><Relationship Id="rId216" Type="http://schemas.openxmlformats.org/officeDocument/2006/relationships/customXml" Target="../ink/ink666.xml"/><Relationship Id="rId237" Type="http://schemas.openxmlformats.org/officeDocument/2006/relationships/image" Target="../media/image657.png"/><Relationship Id="rId258" Type="http://schemas.openxmlformats.org/officeDocument/2006/relationships/customXml" Target="../ink/ink687.xml"/><Relationship Id="rId279" Type="http://schemas.openxmlformats.org/officeDocument/2006/relationships/customXml" Target="../ink/ink698.xml"/><Relationship Id="rId22" Type="http://schemas.openxmlformats.org/officeDocument/2006/relationships/customXml" Target="../ink/ink568.xml"/><Relationship Id="rId43" Type="http://schemas.openxmlformats.org/officeDocument/2006/relationships/image" Target="../media/image562.png"/><Relationship Id="rId64" Type="http://schemas.openxmlformats.org/officeDocument/2006/relationships/customXml" Target="../ink/ink589.xml"/><Relationship Id="rId118" Type="http://schemas.openxmlformats.org/officeDocument/2006/relationships/customXml" Target="../ink/ink617.xml"/><Relationship Id="rId139" Type="http://schemas.openxmlformats.org/officeDocument/2006/relationships/image" Target="../media/image608.png"/><Relationship Id="rId290" Type="http://schemas.openxmlformats.org/officeDocument/2006/relationships/image" Target="../media/image683.png"/><Relationship Id="rId304" Type="http://schemas.openxmlformats.org/officeDocument/2006/relationships/image" Target="../media/image689.png"/><Relationship Id="rId325" Type="http://schemas.openxmlformats.org/officeDocument/2006/relationships/customXml" Target="../ink/ink721.xml"/><Relationship Id="rId85" Type="http://schemas.openxmlformats.org/officeDocument/2006/relationships/image" Target="../media/image582.png"/><Relationship Id="rId150" Type="http://schemas.openxmlformats.org/officeDocument/2006/relationships/customXml" Target="../ink/ink633.xml"/><Relationship Id="rId171" Type="http://schemas.openxmlformats.org/officeDocument/2006/relationships/image" Target="../media/image624.png"/><Relationship Id="rId192" Type="http://schemas.openxmlformats.org/officeDocument/2006/relationships/customXml" Target="../ink/ink654.xml"/><Relationship Id="rId206" Type="http://schemas.openxmlformats.org/officeDocument/2006/relationships/customXml" Target="../ink/ink661.xml"/><Relationship Id="rId227" Type="http://schemas.openxmlformats.org/officeDocument/2006/relationships/image" Target="../media/image652.png"/><Relationship Id="rId248" Type="http://schemas.openxmlformats.org/officeDocument/2006/relationships/customXml" Target="../ink/ink682.xml"/><Relationship Id="rId269" Type="http://schemas.openxmlformats.org/officeDocument/2006/relationships/customXml" Target="../ink/ink693.xml"/><Relationship Id="rId12" Type="http://schemas.openxmlformats.org/officeDocument/2006/relationships/customXml" Target="../ink/ink563.xml"/><Relationship Id="rId33" Type="http://schemas.openxmlformats.org/officeDocument/2006/relationships/image" Target="../media/image557.png"/><Relationship Id="rId108" Type="http://schemas.openxmlformats.org/officeDocument/2006/relationships/customXml" Target="../ink/ink612.xml"/><Relationship Id="rId129" Type="http://schemas.openxmlformats.org/officeDocument/2006/relationships/image" Target="../media/image603.png"/><Relationship Id="rId280" Type="http://schemas.openxmlformats.org/officeDocument/2006/relationships/image" Target="../media/image678.png"/><Relationship Id="rId315" Type="http://schemas.openxmlformats.org/officeDocument/2006/relationships/customXml" Target="../ink/ink716.xml"/><Relationship Id="rId54" Type="http://schemas.openxmlformats.org/officeDocument/2006/relationships/customXml" Target="../ink/ink584.xml"/><Relationship Id="rId75" Type="http://schemas.openxmlformats.org/officeDocument/2006/relationships/image" Target="../media/image577.png"/><Relationship Id="rId96" Type="http://schemas.openxmlformats.org/officeDocument/2006/relationships/customXml" Target="../ink/ink606.xml"/><Relationship Id="rId140" Type="http://schemas.openxmlformats.org/officeDocument/2006/relationships/customXml" Target="../ink/ink628.xml"/><Relationship Id="rId161" Type="http://schemas.openxmlformats.org/officeDocument/2006/relationships/image" Target="../media/image619.png"/><Relationship Id="rId182" Type="http://schemas.openxmlformats.org/officeDocument/2006/relationships/customXml" Target="../ink/ink649.xml"/><Relationship Id="rId217" Type="http://schemas.openxmlformats.org/officeDocument/2006/relationships/image" Target="../media/image647.png"/><Relationship Id="rId6" Type="http://schemas.openxmlformats.org/officeDocument/2006/relationships/customXml" Target="../ink/ink560.xml"/><Relationship Id="rId238" Type="http://schemas.openxmlformats.org/officeDocument/2006/relationships/customXml" Target="../ink/ink677.xml"/><Relationship Id="rId259" Type="http://schemas.openxmlformats.org/officeDocument/2006/relationships/image" Target="../media/image668.png"/><Relationship Id="rId23" Type="http://schemas.openxmlformats.org/officeDocument/2006/relationships/image" Target="../media/image552.png"/><Relationship Id="rId119" Type="http://schemas.openxmlformats.org/officeDocument/2006/relationships/image" Target="../media/image598.png"/><Relationship Id="rId270" Type="http://schemas.openxmlformats.org/officeDocument/2006/relationships/image" Target="../media/image673.png"/><Relationship Id="rId291" Type="http://schemas.openxmlformats.org/officeDocument/2006/relationships/customXml" Target="../ink/ink704.xml"/><Relationship Id="rId305" Type="http://schemas.openxmlformats.org/officeDocument/2006/relationships/customXml" Target="../ink/ink711.xml"/><Relationship Id="rId326" Type="http://schemas.openxmlformats.org/officeDocument/2006/relationships/image" Target="../media/image700.png"/><Relationship Id="rId44" Type="http://schemas.openxmlformats.org/officeDocument/2006/relationships/customXml" Target="../ink/ink579.xml"/><Relationship Id="rId65" Type="http://schemas.openxmlformats.org/officeDocument/2006/relationships/image" Target="../media/image572.png"/><Relationship Id="rId86" Type="http://schemas.openxmlformats.org/officeDocument/2006/relationships/customXml" Target="../ink/ink600.xml"/><Relationship Id="rId130" Type="http://schemas.openxmlformats.org/officeDocument/2006/relationships/customXml" Target="../ink/ink623.xml"/><Relationship Id="rId151" Type="http://schemas.openxmlformats.org/officeDocument/2006/relationships/image" Target="../media/image614.png"/><Relationship Id="rId172" Type="http://schemas.openxmlformats.org/officeDocument/2006/relationships/customXml" Target="../ink/ink644.xml"/><Relationship Id="rId193" Type="http://schemas.openxmlformats.org/officeDocument/2006/relationships/image" Target="../media/image635.png"/><Relationship Id="rId207" Type="http://schemas.openxmlformats.org/officeDocument/2006/relationships/image" Target="../media/image642.png"/><Relationship Id="rId228" Type="http://schemas.openxmlformats.org/officeDocument/2006/relationships/customXml" Target="../ink/ink672.xml"/><Relationship Id="rId249" Type="http://schemas.openxmlformats.org/officeDocument/2006/relationships/image" Target="../media/image663.png"/><Relationship Id="rId13" Type="http://schemas.openxmlformats.org/officeDocument/2006/relationships/image" Target="../media/image547.png"/><Relationship Id="rId109" Type="http://schemas.openxmlformats.org/officeDocument/2006/relationships/image" Target="../media/image593.png"/><Relationship Id="rId260" Type="http://schemas.openxmlformats.org/officeDocument/2006/relationships/customXml" Target="../ink/ink688.xml"/><Relationship Id="rId281" Type="http://schemas.openxmlformats.org/officeDocument/2006/relationships/customXml" Target="../ink/ink699.xml"/><Relationship Id="rId316" Type="http://schemas.openxmlformats.org/officeDocument/2006/relationships/image" Target="../media/image695.png"/><Relationship Id="rId34" Type="http://schemas.openxmlformats.org/officeDocument/2006/relationships/customXml" Target="../ink/ink574.xml"/><Relationship Id="rId55" Type="http://schemas.openxmlformats.org/officeDocument/2006/relationships/image" Target="../media/image567.png"/><Relationship Id="rId76" Type="http://schemas.openxmlformats.org/officeDocument/2006/relationships/customXml" Target="../ink/ink595.xml"/><Relationship Id="rId97" Type="http://schemas.openxmlformats.org/officeDocument/2006/relationships/image" Target="../media/image587.png"/><Relationship Id="rId120" Type="http://schemas.openxmlformats.org/officeDocument/2006/relationships/customXml" Target="../ink/ink618.xml"/><Relationship Id="rId141" Type="http://schemas.openxmlformats.org/officeDocument/2006/relationships/image" Target="../media/image609.png"/><Relationship Id="rId7" Type="http://schemas.openxmlformats.org/officeDocument/2006/relationships/image" Target="../media/image544.png"/><Relationship Id="rId162" Type="http://schemas.openxmlformats.org/officeDocument/2006/relationships/customXml" Target="../ink/ink639.xml"/><Relationship Id="rId183" Type="http://schemas.openxmlformats.org/officeDocument/2006/relationships/image" Target="../media/image630.png"/><Relationship Id="rId218" Type="http://schemas.openxmlformats.org/officeDocument/2006/relationships/customXml" Target="../ink/ink667.xml"/><Relationship Id="rId239" Type="http://schemas.openxmlformats.org/officeDocument/2006/relationships/image" Target="../media/image658.png"/><Relationship Id="rId250" Type="http://schemas.openxmlformats.org/officeDocument/2006/relationships/customXml" Target="../ink/ink683.xml"/><Relationship Id="rId271" Type="http://schemas.openxmlformats.org/officeDocument/2006/relationships/customXml" Target="../ink/ink694.xml"/><Relationship Id="rId292" Type="http://schemas.openxmlformats.org/officeDocument/2006/relationships/image" Target="../media/image126.png"/><Relationship Id="rId306" Type="http://schemas.openxmlformats.org/officeDocument/2006/relationships/image" Target="../media/image690.png"/><Relationship Id="rId24" Type="http://schemas.openxmlformats.org/officeDocument/2006/relationships/customXml" Target="../ink/ink569.xml"/><Relationship Id="rId45" Type="http://schemas.openxmlformats.org/officeDocument/2006/relationships/image" Target="../media/image563.png"/><Relationship Id="rId66" Type="http://schemas.openxmlformats.org/officeDocument/2006/relationships/customXml" Target="../ink/ink590.xml"/><Relationship Id="rId87" Type="http://schemas.openxmlformats.org/officeDocument/2006/relationships/image" Target="../media/image583.png"/><Relationship Id="rId110" Type="http://schemas.openxmlformats.org/officeDocument/2006/relationships/customXml" Target="../ink/ink613.xml"/><Relationship Id="rId131" Type="http://schemas.openxmlformats.org/officeDocument/2006/relationships/image" Target="../media/image604.png"/><Relationship Id="rId327" Type="http://schemas.openxmlformats.org/officeDocument/2006/relationships/customXml" Target="../ink/ink722.xml"/><Relationship Id="rId152" Type="http://schemas.openxmlformats.org/officeDocument/2006/relationships/customXml" Target="../ink/ink634.xml"/><Relationship Id="rId173" Type="http://schemas.openxmlformats.org/officeDocument/2006/relationships/image" Target="../media/image625.png"/><Relationship Id="rId194" Type="http://schemas.openxmlformats.org/officeDocument/2006/relationships/customXml" Target="../ink/ink655.xml"/><Relationship Id="rId208" Type="http://schemas.openxmlformats.org/officeDocument/2006/relationships/customXml" Target="../ink/ink662.xml"/><Relationship Id="rId229" Type="http://schemas.openxmlformats.org/officeDocument/2006/relationships/image" Target="../media/image653.png"/><Relationship Id="rId240" Type="http://schemas.openxmlformats.org/officeDocument/2006/relationships/customXml" Target="../ink/ink678.xml"/><Relationship Id="rId261" Type="http://schemas.openxmlformats.org/officeDocument/2006/relationships/image" Target="../media/image669.png"/><Relationship Id="rId14" Type="http://schemas.openxmlformats.org/officeDocument/2006/relationships/customXml" Target="../ink/ink564.xml"/><Relationship Id="rId35" Type="http://schemas.openxmlformats.org/officeDocument/2006/relationships/image" Target="../media/image558.png"/><Relationship Id="rId56" Type="http://schemas.openxmlformats.org/officeDocument/2006/relationships/customXml" Target="../ink/ink585.xml"/><Relationship Id="rId77" Type="http://schemas.openxmlformats.org/officeDocument/2006/relationships/image" Target="../media/image578.png"/><Relationship Id="rId100" Type="http://schemas.openxmlformats.org/officeDocument/2006/relationships/customXml" Target="../ink/ink608.xml"/><Relationship Id="rId282" Type="http://schemas.openxmlformats.org/officeDocument/2006/relationships/image" Target="../media/image679.png"/><Relationship Id="rId317" Type="http://schemas.openxmlformats.org/officeDocument/2006/relationships/customXml" Target="../ink/ink717.xml"/><Relationship Id="rId8" Type="http://schemas.openxmlformats.org/officeDocument/2006/relationships/customXml" Target="../ink/ink561.xml"/><Relationship Id="rId51" Type="http://schemas.openxmlformats.org/officeDocument/2006/relationships/image" Target="../media/image565.png"/><Relationship Id="rId72" Type="http://schemas.openxmlformats.org/officeDocument/2006/relationships/customXml" Target="../ink/ink593.xml"/><Relationship Id="rId93" Type="http://schemas.openxmlformats.org/officeDocument/2006/relationships/image" Target="../media/image585.png"/><Relationship Id="rId98" Type="http://schemas.openxmlformats.org/officeDocument/2006/relationships/customXml" Target="../ink/ink607.xml"/><Relationship Id="rId121" Type="http://schemas.openxmlformats.org/officeDocument/2006/relationships/image" Target="../media/image599.png"/><Relationship Id="rId142" Type="http://schemas.openxmlformats.org/officeDocument/2006/relationships/customXml" Target="../ink/ink629.xml"/><Relationship Id="rId163" Type="http://schemas.openxmlformats.org/officeDocument/2006/relationships/image" Target="../media/image620.png"/><Relationship Id="rId184" Type="http://schemas.openxmlformats.org/officeDocument/2006/relationships/customXml" Target="../ink/ink650.xml"/><Relationship Id="rId189" Type="http://schemas.openxmlformats.org/officeDocument/2006/relationships/image" Target="../media/image633.png"/><Relationship Id="rId219" Type="http://schemas.openxmlformats.org/officeDocument/2006/relationships/image" Target="../media/image648.png"/><Relationship Id="rId3" Type="http://schemas.openxmlformats.org/officeDocument/2006/relationships/image" Target="../media/image542.png"/><Relationship Id="rId214" Type="http://schemas.openxmlformats.org/officeDocument/2006/relationships/customXml" Target="../ink/ink665.xml"/><Relationship Id="rId230" Type="http://schemas.openxmlformats.org/officeDocument/2006/relationships/customXml" Target="../ink/ink673.xml"/><Relationship Id="rId235" Type="http://schemas.openxmlformats.org/officeDocument/2006/relationships/image" Target="../media/image656.png"/><Relationship Id="rId251" Type="http://schemas.openxmlformats.org/officeDocument/2006/relationships/image" Target="../media/image664.png"/><Relationship Id="rId256" Type="http://schemas.openxmlformats.org/officeDocument/2006/relationships/customXml" Target="../ink/ink686.xml"/><Relationship Id="rId277" Type="http://schemas.openxmlformats.org/officeDocument/2006/relationships/customXml" Target="../ink/ink697.xml"/><Relationship Id="rId298" Type="http://schemas.openxmlformats.org/officeDocument/2006/relationships/image" Target="../media/image686.png"/><Relationship Id="rId25" Type="http://schemas.openxmlformats.org/officeDocument/2006/relationships/image" Target="../media/image553.png"/><Relationship Id="rId46" Type="http://schemas.openxmlformats.org/officeDocument/2006/relationships/customXml" Target="../ink/ink580.xml"/><Relationship Id="rId67" Type="http://schemas.openxmlformats.org/officeDocument/2006/relationships/image" Target="../media/image573.png"/><Relationship Id="rId116" Type="http://schemas.openxmlformats.org/officeDocument/2006/relationships/customXml" Target="../ink/ink616.xml"/><Relationship Id="rId137" Type="http://schemas.openxmlformats.org/officeDocument/2006/relationships/image" Target="../media/image607.png"/><Relationship Id="rId158" Type="http://schemas.openxmlformats.org/officeDocument/2006/relationships/customXml" Target="../ink/ink637.xml"/><Relationship Id="rId272" Type="http://schemas.openxmlformats.org/officeDocument/2006/relationships/image" Target="../media/image674.png"/><Relationship Id="rId293" Type="http://schemas.openxmlformats.org/officeDocument/2006/relationships/customXml" Target="../ink/ink705.xml"/><Relationship Id="rId302" Type="http://schemas.openxmlformats.org/officeDocument/2006/relationships/image" Target="../media/image688.png"/><Relationship Id="rId307" Type="http://schemas.openxmlformats.org/officeDocument/2006/relationships/customXml" Target="../ink/ink712.xml"/><Relationship Id="rId323" Type="http://schemas.openxmlformats.org/officeDocument/2006/relationships/customXml" Target="../ink/ink720.xml"/><Relationship Id="rId328" Type="http://schemas.openxmlformats.org/officeDocument/2006/relationships/image" Target="../media/image701.png"/><Relationship Id="rId20" Type="http://schemas.openxmlformats.org/officeDocument/2006/relationships/customXml" Target="../ink/ink567.xml"/><Relationship Id="rId41" Type="http://schemas.openxmlformats.org/officeDocument/2006/relationships/image" Target="../media/image561.png"/><Relationship Id="rId62" Type="http://schemas.openxmlformats.org/officeDocument/2006/relationships/customXml" Target="../ink/ink588.xml"/><Relationship Id="rId83" Type="http://schemas.openxmlformats.org/officeDocument/2006/relationships/image" Target="../media/image581.png"/><Relationship Id="rId88" Type="http://schemas.openxmlformats.org/officeDocument/2006/relationships/customXml" Target="../ink/ink601.xml"/><Relationship Id="rId111" Type="http://schemas.openxmlformats.org/officeDocument/2006/relationships/image" Target="../media/image594.png"/><Relationship Id="rId132" Type="http://schemas.openxmlformats.org/officeDocument/2006/relationships/customXml" Target="../ink/ink624.xml"/><Relationship Id="rId153" Type="http://schemas.openxmlformats.org/officeDocument/2006/relationships/image" Target="../media/image615.png"/><Relationship Id="rId174" Type="http://schemas.openxmlformats.org/officeDocument/2006/relationships/customXml" Target="../ink/ink645.xml"/><Relationship Id="rId179" Type="http://schemas.openxmlformats.org/officeDocument/2006/relationships/image" Target="../media/image628.png"/><Relationship Id="rId195" Type="http://schemas.openxmlformats.org/officeDocument/2006/relationships/image" Target="../media/image636.png"/><Relationship Id="rId209" Type="http://schemas.openxmlformats.org/officeDocument/2006/relationships/image" Target="../media/image643.png"/><Relationship Id="rId190" Type="http://schemas.openxmlformats.org/officeDocument/2006/relationships/customXml" Target="../ink/ink653.xml"/><Relationship Id="rId204" Type="http://schemas.openxmlformats.org/officeDocument/2006/relationships/customXml" Target="../ink/ink660.xml"/><Relationship Id="rId220" Type="http://schemas.openxmlformats.org/officeDocument/2006/relationships/customXml" Target="../ink/ink668.xml"/><Relationship Id="rId225" Type="http://schemas.openxmlformats.org/officeDocument/2006/relationships/image" Target="../media/image651.png"/><Relationship Id="rId241" Type="http://schemas.openxmlformats.org/officeDocument/2006/relationships/image" Target="../media/image659.png"/><Relationship Id="rId246" Type="http://schemas.openxmlformats.org/officeDocument/2006/relationships/customXml" Target="../ink/ink681.xml"/><Relationship Id="rId267" Type="http://schemas.openxmlformats.org/officeDocument/2006/relationships/customXml" Target="../ink/ink692.xml"/><Relationship Id="rId288" Type="http://schemas.openxmlformats.org/officeDocument/2006/relationships/image" Target="../media/image682.png"/><Relationship Id="rId15" Type="http://schemas.openxmlformats.org/officeDocument/2006/relationships/image" Target="../media/image548.png"/><Relationship Id="rId36" Type="http://schemas.openxmlformats.org/officeDocument/2006/relationships/customXml" Target="../ink/ink575.xml"/><Relationship Id="rId57" Type="http://schemas.openxmlformats.org/officeDocument/2006/relationships/image" Target="../media/image568.png"/><Relationship Id="rId106" Type="http://schemas.openxmlformats.org/officeDocument/2006/relationships/customXml" Target="../ink/ink611.xml"/><Relationship Id="rId127" Type="http://schemas.openxmlformats.org/officeDocument/2006/relationships/image" Target="../media/image602.png"/><Relationship Id="rId262" Type="http://schemas.openxmlformats.org/officeDocument/2006/relationships/customXml" Target="../ink/ink689.xml"/><Relationship Id="rId283" Type="http://schemas.openxmlformats.org/officeDocument/2006/relationships/customXml" Target="../ink/ink700.xml"/><Relationship Id="rId313" Type="http://schemas.openxmlformats.org/officeDocument/2006/relationships/customXml" Target="../ink/ink715.xml"/><Relationship Id="rId318" Type="http://schemas.openxmlformats.org/officeDocument/2006/relationships/image" Target="../media/image696.png"/><Relationship Id="rId10" Type="http://schemas.openxmlformats.org/officeDocument/2006/relationships/customXml" Target="../ink/ink562.xml"/><Relationship Id="rId31" Type="http://schemas.openxmlformats.org/officeDocument/2006/relationships/image" Target="../media/image556.png"/><Relationship Id="rId52" Type="http://schemas.openxmlformats.org/officeDocument/2006/relationships/customXml" Target="../ink/ink583.xml"/><Relationship Id="rId73" Type="http://schemas.openxmlformats.org/officeDocument/2006/relationships/image" Target="../media/image576.png"/><Relationship Id="rId78" Type="http://schemas.openxmlformats.org/officeDocument/2006/relationships/customXml" Target="../ink/ink596.xml"/><Relationship Id="rId94" Type="http://schemas.openxmlformats.org/officeDocument/2006/relationships/customXml" Target="../ink/ink605.xml"/><Relationship Id="rId99" Type="http://schemas.openxmlformats.org/officeDocument/2006/relationships/image" Target="../media/image588.png"/><Relationship Id="rId101" Type="http://schemas.openxmlformats.org/officeDocument/2006/relationships/image" Target="../media/image589.png"/><Relationship Id="rId122" Type="http://schemas.openxmlformats.org/officeDocument/2006/relationships/customXml" Target="../ink/ink619.xml"/><Relationship Id="rId143" Type="http://schemas.openxmlformats.org/officeDocument/2006/relationships/image" Target="../media/image610.png"/><Relationship Id="rId148" Type="http://schemas.openxmlformats.org/officeDocument/2006/relationships/customXml" Target="../ink/ink632.xml"/><Relationship Id="rId164" Type="http://schemas.openxmlformats.org/officeDocument/2006/relationships/customXml" Target="../ink/ink640.xml"/><Relationship Id="rId169" Type="http://schemas.openxmlformats.org/officeDocument/2006/relationships/image" Target="../media/image623.png"/><Relationship Id="rId185" Type="http://schemas.openxmlformats.org/officeDocument/2006/relationships/image" Target="../media/image631.png"/><Relationship Id="rId4" Type="http://schemas.openxmlformats.org/officeDocument/2006/relationships/customXml" Target="../ink/ink559.xml"/><Relationship Id="rId9" Type="http://schemas.openxmlformats.org/officeDocument/2006/relationships/image" Target="../media/image545.png"/><Relationship Id="rId180" Type="http://schemas.openxmlformats.org/officeDocument/2006/relationships/customXml" Target="../ink/ink648.xml"/><Relationship Id="rId210" Type="http://schemas.openxmlformats.org/officeDocument/2006/relationships/customXml" Target="../ink/ink663.xml"/><Relationship Id="rId215" Type="http://schemas.openxmlformats.org/officeDocument/2006/relationships/image" Target="../media/image646.png"/><Relationship Id="rId236" Type="http://schemas.openxmlformats.org/officeDocument/2006/relationships/customXml" Target="../ink/ink676.xml"/><Relationship Id="rId257" Type="http://schemas.openxmlformats.org/officeDocument/2006/relationships/image" Target="../media/image667.png"/><Relationship Id="rId278" Type="http://schemas.openxmlformats.org/officeDocument/2006/relationships/image" Target="../media/image677.png"/><Relationship Id="rId26" Type="http://schemas.openxmlformats.org/officeDocument/2006/relationships/customXml" Target="../ink/ink570.xml"/><Relationship Id="rId231" Type="http://schemas.openxmlformats.org/officeDocument/2006/relationships/image" Target="../media/image654.png"/><Relationship Id="rId252" Type="http://schemas.openxmlformats.org/officeDocument/2006/relationships/customXml" Target="../ink/ink684.xml"/><Relationship Id="rId273" Type="http://schemas.openxmlformats.org/officeDocument/2006/relationships/customXml" Target="../ink/ink695.xml"/><Relationship Id="rId294" Type="http://schemas.openxmlformats.org/officeDocument/2006/relationships/image" Target="../media/image684.png"/><Relationship Id="rId308" Type="http://schemas.openxmlformats.org/officeDocument/2006/relationships/image" Target="../media/image691.png"/><Relationship Id="rId329" Type="http://schemas.openxmlformats.org/officeDocument/2006/relationships/customXml" Target="../ink/ink723.xml"/><Relationship Id="rId47" Type="http://schemas.openxmlformats.org/officeDocument/2006/relationships/image" Target="../media/image29.png"/><Relationship Id="rId68" Type="http://schemas.openxmlformats.org/officeDocument/2006/relationships/customXml" Target="../ink/ink591.xml"/><Relationship Id="rId89" Type="http://schemas.openxmlformats.org/officeDocument/2006/relationships/customXml" Target="../ink/ink602.xml"/><Relationship Id="rId112" Type="http://schemas.openxmlformats.org/officeDocument/2006/relationships/customXml" Target="../ink/ink614.xml"/><Relationship Id="rId133" Type="http://schemas.openxmlformats.org/officeDocument/2006/relationships/image" Target="../media/image605.png"/><Relationship Id="rId154" Type="http://schemas.openxmlformats.org/officeDocument/2006/relationships/customXml" Target="../ink/ink635.xml"/><Relationship Id="rId175" Type="http://schemas.openxmlformats.org/officeDocument/2006/relationships/image" Target="../media/image626.png"/><Relationship Id="rId196" Type="http://schemas.openxmlformats.org/officeDocument/2006/relationships/customXml" Target="../ink/ink656.xml"/><Relationship Id="rId200" Type="http://schemas.openxmlformats.org/officeDocument/2006/relationships/customXml" Target="../ink/ink658.xml"/><Relationship Id="rId16" Type="http://schemas.openxmlformats.org/officeDocument/2006/relationships/customXml" Target="../ink/ink565.xml"/><Relationship Id="rId221" Type="http://schemas.openxmlformats.org/officeDocument/2006/relationships/image" Target="../media/image649.png"/><Relationship Id="rId242" Type="http://schemas.openxmlformats.org/officeDocument/2006/relationships/customXml" Target="../ink/ink679.xml"/><Relationship Id="rId263" Type="http://schemas.openxmlformats.org/officeDocument/2006/relationships/image" Target="../media/image670.png"/><Relationship Id="rId284" Type="http://schemas.openxmlformats.org/officeDocument/2006/relationships/image" Target="../media/image680.png"/><Relationship Id="rId319" Type="http://schemas.openxmlformats.org/officeDocument/2006/relationships/customXml" Target="../ink/ink718.xml"/><Relationship Id="rId37" Type="http://schemas.openxmlformats.org/officeDocument/2006/relationships/image" Target="../media/image559.png"/><Relationship Id="rId58" Type="http://schemas.openxmlformats.org/officeDocument/2006/relationships/customXml" Target="../ink/ink586.xml"/><Relationship Id="rId79" Type="http://schemas.openxmlformats.org/officeDocument/2006/relationships/image" Target="../media/image579.png"/><Relationship Id="rId102" Type="http://schemas.openxmlformats.org/officeDocument/2006/relationships/customXml" Target="../ink/ink609.xml"/><Relationship Id="rId123" Type="http://schemas.openxmlformats.org/officeDocument/2006/relationships/image" Target="../media/image600.png"/><Relationship Id="rId144" Type="http://schemas.openxmlformats.org/officeDocument/2006/relationships/customXml" Target="../ink/ink630.xml"/><Relationship Id="rId330" Type="http://schemas.openxmlformats.org/officeDocument/2006/relationships/image" Target="../media/image702.png"/><Relationship Id="rId90" Type="http://schemas.openxmlformats.org/officeDocument/2006/relationships/customXml" Target="../ink/ink603.xml"/><Relationship Id="rId165" Type="http://schemas.openxmlformats.org/officeDocument/2006/relationships/image" Target="../media/image621.png"/><Relationship Id="rId186" Type="http://schemas.openxmlformats.org/officeDocument/2006/relationships/customXml" Target="../ink/ink651.xml"/><Relationship Id="rId211" Type="http://schemas.openxmlformats.org/officeDocument/2006/relationships/image" Target="../media/image644.png"/><Relationship Id="rId232" Type="http://schemas.openxmlformats.org/officeDocument/2006/relationships/customXml" Target="../ink/ink674.xml"/><Relationship Id="rId253" Type="http://schemas.openxmlformats.org/officeDocument/2006/relationships/image" Target="../media/image665.png"/><Relationship Id="rId274" Type="http://schemas.openxmlformats.org/officeDocument/2006/relationships/image" Target="../media/image675.png"/><Relationship Id="rId295" Type="http://schemas.openxmlformats.org/officeDocument/2006/relationships/customXml" Target="../ink/ink706.xml"/><Relationship Id="rId309" Type="http://schemas.openxmlformats.org/officeDocument/2006/relationships/customXml" Target="../ink/ink713.xml"/><Relationship Id="rId27" Type="http://schemas.openxmlformats.org/officeDocument/2006/relationships/image" Target="../media/image554.png"/><Relationship Id="rId48" Type="http://schemas.openxmlformats.org/officeDocument/2006/relationships/customXml" Target="../ink/ink581.xml"/><Relationship Id="rId69" Type="http://schemas.openxmlformats.org/officeDocument/2006/relationships/image" Target="../media/image574.png"/><Relationship Id="rId113" Type="http://schemas.openxmlformats.org/officeDocument/2006/relationships/image" Target="../media/image595.png"/><Relationship Id="rId134" Type="http://schemas.openxmlformats.org/officeDocument/2006/relationships/customXml" Target="../ink/ink625.xml"/><Relationship Id="rId320" Type="http://schemas.openxmlformats.org/officeDocument/2006/relationships/image" Target="../media/image697.png"/><Relationship Id="rId80" Type="http://schemas.openxmlformats.org/officeDocument/2006/relationships/customXml" Target="../ink/ink597.xml"/><Relationship Id="rId155" Type="http://schemas.openxmlformats.org/officeDocument/2006/relationships/image" Target="../media/image616.png"/><Relationship Id="rId176" Type="http://schemas.openxmlformats.org/officeDocument/2006/relationships/customXml" Target="../ink/ink646.xml"/><Relationship Id="rId197" Type="http://schemas.openxmlformats.org/officeDocument/2006/relationships/image" Target="../media/image637.png"/><Relationship Id="rId201" Type="http://schemas.openxmlformats.org/officeDocument/2006/relationships/image" Target="../media/image639.png"/><Relationship Id="rId222" Type="http://schemas.openxmlformats.org/officeDocument/2006/relationships/customXml" Target="../ink/ink669.xml"/><Relationship Id="rId243" Type="http://schemas.openxmlformats.org/officeDocument/2006/relationships/image" Target="../media/image660.png"/><Relationship Id="rId264" Type="http://schemas.openxmlformats.org/officeDocument/2006/relationships/customXml" Target="../ink/ink690.xml"/><Relationship Id="rId285" Type="http://schemas.openxmlformats.org/officeDocument/2006/relationships/customXml" Target="../ink/ink701.xml"/><Relationship Id="rId17" Type="http://schemas.openxmlformats.org/officeDocument/2006/relationships/image" Target="../media/image549.png"/><Relationship Id="rId38" Type="http://schemas.openxmlformats.org/officeDocument/2006/relationships/customXml" Target="../ink/ink576.xml"/><Relationship Id="rId59" Type="http://schemas.openxmlformats.org/officeDocument/2006/relationships/image" Target="../media/image569.png"/><Relationship Id="rId103" Type="http://schemas.openxmlformats.org/officeDocument/2006/relationships/image" Target="../media/image590.png"/><Relationship Id="rId124" Type="http://schemas.openxmlformats.org/officeDocument/2006/relationships/customXml" Target="../ink/ink620.xml"/><Relationship Id="rId310" Type="http://schemas.openxmlformats.org/officeDocument/2006/relationships/image" Target="../media/image692.png"/><Relationship Id="rId70" Type="http://schemas.openxmlformats.org/officeDocument/2006/relationships/customXml" Target="../ink/ink592.xml"/><Relationship Id="rId91" Type="http://schemas.openxmlformats.org/officeDocument/2006/relationships/image" Target="../media/image584.png"/><Relationship Id="rId145" Type="http://schemas.openxmlformats.org/officeDocument/2006/relationships/image" Target="../media/image611.png"/><Relationship Id="rId166" Type="http://schemas.openxmlformats.org/officeDocument/2006/relationships/customXml" Target="../ink/ink641.xml"/><Relationship Id="rId187" Type="http://schemas.openxmlformats.org/officeDocument/2006/relationships/image" Target="../media/image632.png"/><Relationship Id="rId331" Type="http://schemas.openxmlformats.org/officeDocument/2006/relationships/customXml" Target="../ink/ink72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64.xml"/><Relationship Id="rId233" Type="http://schemas.openxmlformats.org/officeDocument/2006/relationships/image" Target="../media/image655.png"/><Relationship Id="rId254" Type="http://schemas.openxmlformats.org/officeDocument/2006/relationships/customXml" Target="../ink/ink685.xml"/><Relationship Id="rId28" Type="http://schemas.openxmlformats.org/officeDocument/2006/relationships/customXml" Target="../ink/ink571.xml"/><Relationship Id="rId49" Type="http://schemas.openxmlformats.org/officeDocument/2006/relationships/image" Target="../media/image564.png"/><Relationship Id="rId114" Type="http://schemas.openxmlformats.org/officeDocument/2006/relationships/customXml" Target="../ink/ink615.xml"/><Relationship Id="rId275" Type="http://schemas.openxmlformats.org/officeDocument/2006/relationships/customXml" Target="../ink/ink696.xml"/><Relationship Id="rId296" Type="http://schemas.openxmlformats.org/officeDocument/2006/relationships/image" Target="../media/image685.png"/><Relationship Id="rId300" Type="http://schemas.openxmlformats.org/officeDocument/2006/relationships/image" Target="../media/image687.png"/><Relationship Id="rId60" Type="http://schemas.openxmlformats.org/officeDocument/2006/relationships/customXml" Target="../ink/ink587.xml"/><Relationship Id="rId81" Type="http://schemas.openxmlformats.org/officeDocument/2006/relationships/image" Target="../media/image580.png"/><Relationship Id="rId135" Type="http://schemas.openxmlformats.org/officeDocument/2006/relationships/image" Target="../media/image606.png"/><Relationship Id="rId156" Type="http://schemas.openxmlformats.org/officeDocument/2006/relationships/customXml" Target="../ink/ink636.xml"/><Relationship Id="rId177" Type="http://schemas.openxmlformats.org/officeDocument/2006/relationships/image" Target="../media/image627.png"/><Relationship Id="rId198" Type="http://schemas.openxmlformats.org/officeDocument/2006/relationships/customXml" Target="../ink/ink657.xml"/><Relationship Id="rId321" Type="http://schemas.openxmlformats.org/officeDocument/2006/relationships/customXml" Target="../ink/ink719.xml"/><Relationship Id="rId202" Type="http://schemas.openxmlformats.org/officeDocument/2006/relationships/customXml" Target="../ink/ink659.xml"/><Relationship Id="rId223" Type="http://schemas.openxmlformats.org/officeDocument/2006/relationships/image" Target="../media/image650.png"/><Relationship Id="rId244" Type="http://schemas.openxmlformats.org/officeDocument/2006/relationships/customXml" Target="../ink/ink680.xml"/><Relationship Id="rId18" Type="http://schemas.openxmlformats.org/officeDocument/2006/relationships/customXml" Target="../ink/ink566.xml"/><Relationship Id="rId39" Type="http://schemas.openxmlformats.org/officeDocument/2006/relationships/image" Target="../media/image560.png"/><Relationship Id="rId265" Type="http://schemas.openxmlformats.org/officeDocument/2006/relationships/customXml" Target="../ink/ink691.xml"/><Relationship Id="rId286" Type="http://schemas.openxmlformats.org/officeDocument/2006/relationships/image" Target="../media/image681.png"/><Relationship Id="rId50" Type="http://schemas.openxmlformats.org/officeDocument/2006/relationships/customXml" Target="../ink/ink582.xml"/><Relationship Id="rId104" Type="http://schemas.openxmlformats.org/officeDocument/2006/relationships/customXml" Target="../ink/ink610.xml"/><Relationship Id="rId125" Type="http://schemas.openxmlformats.org/officeDocument/2006/relationships/image" Target="../media/image601.png"/><Relationship Id="rId146" Type="http://schemas.openxmlformats.org/officeDocument/2006/relationships/customXml" Target="../ink/ink631.xml"/><Relationship Id="rId167" Type="http://schemas.openxmlformats.org/officeDocument/2006/relationships/image" Target="../media/image622.png"/><Relationship Id="rId188" Type="http://schemas.openxmlformats.org/officeDocument/2006/relationships/customXml" Target="../ink/ink652.xml"/><Relationship Id="rId311" Type="http://schemas.openxmlformats.org/officeDocument/2006/relationships/customXml" Target="../ink/ink714.xml"/><Relationship Id="rId332" Type="http://schemas.openxmlformats.org/officeDocument/2006/relationships/image" Target="../media/image703.png"/><Relationship Id="rId71" Type="http://schemas.openxmlformats.org/officeDocument/2006/relationships/image" Target="../media/image575.png"/><Relationship Id="rId92" Type="http://schemas.openxmlformats.org/officeDocument/2006/relationships/customXml" Target="../ink/ink604.xml"/><Relationship Id="rId213" Type="http://schemas.openxmlformats.org/officeDocument/2006/relationships/image" Target="../media/image645.png"/><Relationship Id="rId234" Type="http://schemas.openxmlformats.org/officeDocument/2006/relationships/customXml" Target="../ink/ink675.xml"/><Relationship Id="rId2" Type="http://schemas.openxmlformats.org/officeDocument/2006/relationships/customXml" Target="../ink/ink558.xml"/><Relationship Id="rId29" Type="http://schemas.openxmlformats.org/officeDocument/2006/relationships/image" Target="../media/image555.png"/><Relationship Id="rId255" Type="http://schemas.openxmlformats.org/officeDocument/2006/relationships/image" Target="../media/image666.png"/><Relationship Id="rId276" Type="http://schemas.openxmlformats.org/officeDocument/2006/relationships/image" Target="../media/image676.png"/><Relationship Id="rId297" Type="http://schemas.openxmlformats.org/officeDocument/2006/relationships/customXml" Target="../ink/ink707.xml"/><Relationship Id="rId40" Type="http://schemas.openxmlformats.org/officeDocument/2006/relationships/customXml" Target="../ink/ink577.xml"/><Relationship Id="rId115" Type="http://schemas.openxmlformats.org/officeDocument/2006/relationships/image" Target="../media/image596.png"/><Relationship Id="rId136" Type="http://schemas.openxmlformats.org/officeDocument/2006/relationships/customXml" Target="../ink/ink626.xml"/><Relationship Id="rId157" Type="http://schemas.openxmlformats.org/officeDocument/2006/relationships/image" Target="../media/image617.png"/><Relationship Id="rId178" Type="http://schemas.openxmlformats.org/officeDocument/2006/relationships/customXml" Target="../ink/ink647.xml"/><Relationship Id="rId301" Type="http://schemas.openxmlformats.org/officeDocument/2006/relationships/customXml" Target="../ink/ink709.xml"/><Relationship Id="rId322" Type="http://schemas.openxmlformats.org/officeDocument/2006/relationships/image" Target="../media/image698.png"/><Relationship Id="rId61" Type="http://schemas.openxmlformats.org/officeDocument/2006/relationships/image" Target="../media/image570.png"/><Relationship Id="rId82" Type="http://schemas.openxmlformats.org/officeDocument/2006/relationships/customXml" Target="../ink/ink598.xml"/><Relationship Id="rId199" Type="http://schemas.openxmlformats.org/officeDocument/2006/relationships/image" Target="../media/image638.png"/><Relationship Id="rId203" Type="http://schemas.openxmlformats.org/officeDocument/2006/relationships/image" Target="../media/image640.png"/><Relationship Id="rId19" Type="http://schemas.openxmlformats.org/officeDocument/2006/relationships/image" Target="../media/image550.png"/><Relationship Id="rId224" Type="http://schemas.openxmlformats.org/officeDocument/2006/relationships/customXml" Target="../ink/ink670.xml"/><Relationship Id="rId245" Type="http://schemas.openxmlformats.org/officeDocument/2006/relationships/image" Target="../media/image661.png"/><Relationship Id="rId266" Type="http://schemas.openxmlformats.org/officeDocument/2006/relationships/image" Target="../media/image671.png"/><Relationship Id="rId287" Type="http://schemas.openxmlformats.org/officeDocument/2006/relationships/customXml" Target="../ink/ink702.xml"/><Relationship Id="rId30" Type="http://schemas.openxmlformats.org/officeDocument/2006/relationships/customXml" Target="../ink/ink572.xml"/><Relationship Id="rId105" Type="http://schemas.openxmlformats.org/officeDocument/2006/relationships/image" Target="../media/image591.png"/><Relationship Id="rId126" Type="http://schemas.openxmlformats.org/officeDocument/2006/relationships/customXml" Target="../ink/ink621.xml"/><Relationship Id="rId147" Type="http://schemas.openxmlformats.org/officeDocument/2006/relationships/image" Target="../media/image612.png"/><Relationship Id="rId168" Type="http://schemas.openxmlformats.org/officeDocument/2006/relationships/customXml" Target="../ink/ink642.xml"/><Relationship Id="rId312" Type="http://schemas.openxmlformats.org/officeDocument/2006/relationships/image" Target="../media/image69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1.png"/><Relationship Id="rId299" Type="http://schemas.openxmlformats.org/officeDocument/2006/relationships/customXml" Target="../ink/ink874.xml"/><Relationship Id="rId671" Type="http://schemas.openxmlformats.org/officeDocument/2006/relationships/customXml" Target="../ink/ink1063.xml"/><Relationship Id="rId21" Type="http://schemas.openxmlformats.org/officeDocument/2006/relationships/image" Target="../media/image275.png"/><Relationship Id="rId63" Type="http://schemas.openxmlformats.org/officeDocument/2006/relationships/image" Target="../media/image295.png"/><Relationship Id="rId159" Type="http://schemas.openxmlformats.org/officeDocument/2006/relationships/image" Target="../media/image342.png"/><Relationship Id="rId324" Type="http://schemas.openxmlformats.org/officeDocument/2006/relationships/image" Target="../media/image424.png"/><Relationship Id="rId366" Type="http://schemas.openxmlformats.org/officeDocument/2006/relationships/customXml" Target="../ink/ink908.xml"/><Relationship Id="rId531" Type="http://schemas.openxmlformats.org/officeDocument/2006/relationships/image" Target="../media/image524.png"/><Relationship Id="rId573" Type="http://schemas.openxmlformats.org/officeDocument/2006/relationships/image" Target="../media/image706.png"/><Relationship Id="rId629" Type="http://schemas.openxmlformats.org/officeDocument/2006/relationships/customXml" Target="../ink/ink1042.xml"/><Relationship Id="rId170" Type="http://schemas.openxmlformats.org/officeDocument/2006/relationships/customXml" Target="../ink/ink809.xml"/><Relationship Id="rId226" Type="http://schemas.openxmlformats.org/officeDocument/2006/relationships/customXml" Target="../ink/ink837.xml"/><Relationship Id="rId433" Type="http://schemas.openxmlformats.org/officeDocument/2006/relationships/image" Target="../media/image476.png"/><Relationship Id="rId268" Type="http://schemas.openxmlformats.org/officeDocument/2006/relationships/image" Target="../media/image396.png"/><Relationship Id="rId475" Type="http://schemas.openxmlformats.org/officeDocument/2006/relationships/image" Target="../media/image497.png"/><Relationship Id="rId640" Type="http://schemas.openxmlformats.org/officeDocument/2006/relationships/image" Target="../media/image736.png"/><Relationship Id="rId32" Type="http://schemas.openxmlformats.org/officeDocument/2006/relationships/customXml" Target="../ink/ink740.xml"/><Relationship Id="rId74" Type="http://schemas.openxmlformats.org/officeDocument/2006/relationships/customXml" Target="../ink/ink761.xml"/><Relationship Id="rId128" Type="http://schemas.openxmlformats.org/officeDocument/2006/relationships/customXml" Target="../ink/ink788.xml"/><Relationship Id="rId335" Type="http://schemas.openxmlformats.org/officeDocument/2006/relationships/customXml" Target="../ink/ink892.xml"/><Relationship Id="rId377" Type="http://schemas.openxmlformats.org/officeDocument/2006/relationships/image" Target="../media/image449.png"/><Relationship Id="rId500" Type="http://schemas.openxmlformats.org/officeDocument/2006/relationships/customXml" Target="../ink/ink976.xml"/><Relationship Id="rId542" Type="http://schemas.openxmlformats.org/officeDocument/2006/relationships/customXml" Target="../ink/ink997.xml"/><Relationship Id="rId584" Type="http://schemas.openxmlformats.org/officeDocument/2006/relationships/customXml" Target="../ink/ink1019.xml"/><Relationship Id="rId5" Type="http://schemas.openxmlformats.org/officeDocument/2006/relationships/image" Target="../media/image267.png"/><Relationship Id="rId181" Type="http://schemas.openxmlformats.org/officeDocument/2006/relationships/image" Target="../media/image353.png"/><Relationship Id="rId237" Type="http://schemas.openxmlformats.org/officeDocument/2006/relationships/customXml" Target="../ink/ink843.xml"/><Relationship Id="rId402" Type="http://schemas.openxmlformats.org/officeDocument/2006/relationships/customXml" Target="../ink/ink926.xml"/><Relationship Id="rId279" Type="http://schemas.openxmlformats.org/officeDocument/2006/relationships/customXml" Target="../ink/ink864.xml"/><Relationship Id="rId444" Type="http://schemas.openxmlformats.org/officeDocument/2006/relationships/customXml" Target="../ink/ink948.xml"/><Relationship Id="rId486" Type="http://schemas.openxmlformats.org/officeDocument/2006/relationships/customXml" Target="../ink/ink969.xml"/><Relationship Id="rId651" Type="http://schemas.openxmlformats.org/officeDocument/2006/relationships/customXml" Target="../ink/ink1053.xml"/><Relationship Id="rId43" Type="http://schemas.openxmlformats.org/officeDocument/2006/relationships/image" Target="../media/image286.png"/><Relationship Id="rId139" Type="http://schemas.openxmlformats.org/officeDocument/2006/relationships/image" Target="../media/image332.png"/><Relationship Id="rId290" Type="http://schemas.openxmlformats.org/officeDocument/2006/relationships/image" Target="../media/image407.png"/><Relationship Id="rId304" Type="http://schemas.openxmlformats.org/officeDocument/2006/relationships/image" Target="../media/image414.png"/><Relationship Id="rId346" Type="http://schemas.openxmlformats.org/officeDocument/2006/relationships/customXml" Target="../ink/ink898.xml"/><Relationship Id="rId388" Type="http://schemas.openxmlformats.org/officeDocument/2006/relationships/customXml" Target="../ink/ink919.xml"/><Relationship Id="rId511" Type="http://schemas.openxmlformats.org/officeDocument/2006/relationships/image" Target="../media/image514.png"/><Relationship Id="rId553" Type="http://schemas.openxmlformats.org/officeDocument/2006/relationships/image" Target="../media/image535.png"/><Relationship Id="rId609" Type="http://schemas.openxmlformats.org/officeDocument/2006/relationships/image" Target="../media/image721.png"/><Relationship Id="rId85" Type="http://schemas.openxmlformats.org/officeDocument/2006/relationships/image" Target="../media/image306.png"/><Relationship Id="rId150" Type="http://schemas.openxmlformats.org/officeDocument/2006/relationships/customXml" Target="../ink/ink799.xml"/><Relationship Id="rId192" Type="http://schemas.openxmlformats.org/officeDocument/2006/relationships/customXml" Target="../ink/ink820.xml"/><Relationship Id="rId206" Type="http://schemas.openxmlformats.org/officeDocument/2006/relationships/customXml" Target="../ink/ink827.xml"/><Relationship Id="rId413" Type="http://schemas.openxmlformats.org/officeDocument/2006/relationships/image" Target="../media/image467.png"/><Relationship Id="rId595" Type="http://schemas.openxmlformats.org/officeDocument/2006/relationships/image" Target="../media/image715.png"/><Relationship Id="rId248" Type="http://schemas.openxmlformats.org/officeDocument/2006/relationships/image" Target="../media/image386.png"/><Relationship Id="rId455" Type="http://schemas.openxmlformats.org/officeDocument/2006/relationships/image" Target="../media/image487.png"/><Relationship Id="rId497" Type="http://schemas.openxmlformats.org/officeDocument/2006/relationships/image" Target="../media/image507.png"/><Relationship Id="rId620" Type="http://schemas.openxmlformats.org/officeDocument/2006/relationships/customXml" Target="../ink/ink1037.xml"/><Relationship Id="rId662" Type="http://schemas.openxmlformats.org/officeDocument/2006/relationships/image" Target="../media/image747.png"/><Relationship Id="rId12" Type="http://schemas.openxmlformats.org/officeDocument/2006/relationships/customXml" Target="../ink/ink730.xml"/><Relationship Id="rId108" Type="http://schemas.openxmlformats.org/officeDocument/2006/relationships/customXml" Target="../ink/ink778.xml"/><Relationship Id="rId315" Type="http://schemas.openxmlformats.org/officeDocument/2006/relationships/customXml" Target="../ink/ink882.xml"/><Relationship Id="rId357" Type="http://schemas.openxmlformats.org/officeDocument/2006/relationships/image" Target="../media/image439.png"/><Relationship Id="rId522" Type="http://schemas.openxmlformats.org/officeDocument/2006/relationships/customXml" Target="../ink/ink987.xml"/><Relationship Id="rId54" Type="http://schemas.openxmlformats.org/officeDocument/2006/relationships/customXml" Target="../ink/ink751.xml"/><Relationship Id="rId96" Type="http://schemas.openxmlformats.org/officeDocument/2006/relationships/customXml" Target="../ink/ink772.xml"/><Relationship Id="rId161" Type="http://schemas.openxmlformats.org/officeDocument/2006/relationships/image" Target="../media/image343.png"/><Relationship Id="rId217" Type="http://schemas.openxmlformats.org/officeDocument/2006/relationships/image" Target="../media/image371.png"/><Relationship Id="rId399" Type="http://schemas.openxmlformats.org/officeDocument/2006/relationships/image" Target="../media/image460.png"/><Relationship Id="rId564" Type="http://schemas.openxmlformats.org/officeDocument/2006/relationships/customXml" Target="../ink/ink1008.xml"/><Relationship Id="rId259" Type="http://schemas.openxmlformats.org/officeDocument/2006/relationships/customXml" Target="../ink/ink854.xml"/><Relationship Id="rId424" Type="http://schemas.openxmlformats.org/officeDocument/2006/relationships/customXml" Target="../ink/ink938.xml"/><Relationship Id="rId466" Type="http://schemas.openxmlformats.org/officeDocument/2006/relationships/customXml" Target="../ink/ink959.xml"/><Relationship Id="rId631" Type="http://schemas.openxmlformats.org/officeDocument/2006/relationships/customXml" Target="../ink/ink1043.xml"/><Relationship Id="rId673" Type="http://schemas.openxmlformats.org/officeDocument/2006/relationships/customXml" Target="../ink/ink1064.xml"/><Relationship Id="rId23" Type="http://schemas.openxmlformats.org/officeDocument/2006/relationships/image" Target="../media/image276.png"/><Relationship Id="rId119" Type="http://schemas.openxmlformats.org/officeDocument/2006/relationships/image" Target="../media/image322.png"/><Relationship Id="rId270" Type="http://schemas.openxmlformats.org/officeDocument/2006/relationships/image" Target="../media/image397.png"/><Relationship Id="rId326" Type="http://schemas.openxmlformats.org/officeDocument/2006/relationships/image" Target="../media/image425.png"/><Relationship Id="rId533" Type="http://schemas.openxmlformats.org/officeDocument/2006/relationships/image" Target="../media/image525.png"/><Relationship Id="rId65" Type="http://schemas.openxmlformats.org/officeDocument/2006/relationships/image" Target="../media/image296.png"/><Relationship Id="rId130" Type="http://schemas.openxmlformats.org/officeDocument/2006/relationships/customXml" Target="../ink/ink789.xml"/><Relationship Id="rId368" Type="http://schemas.openxmlformats.org/officeDocument/2006/relationships/customXml" Target="../ink/ink909.xml"/><Relationship Id="rId575" Type="http://schemas.openxmlformats.org/officeDocument/2006/relationships/image" Target="../media/image707.png"/><Relationship Id="rId172" Type="http://schemas.openxmlformats.org/officeDocument/2006/relationships/customXml" Target="../ink/ink810.xml"/><Relationship Id="rId228" Type="http://schemas.openxmlformats.org/officeDocument/2006/relationships/customXml" Target="../ink/ink838.xml"/><Relationship Id="rId435" Type="http://schemas.openxmlformats.org/officeDocument/2006/relationships/image" Target="../media/image477.png"/><Relationship Id="rId477" Type="http://schemas.openxmlformats.org/officeDocument/2006/relationships/image" Target="../media/image498.png"/><Relationship Id="rId600" Type="http://schemas.openxmlformats.org/officeDocument/2006/relationships/customXml" Target="../ink/ink1027.xml"/><Relationship Id="rId642" Type="http://schemas.openxmlformats.org/officeDocument/2006/relationships/image" Target="../media/image737.png"/><Relationship Id="rId281" Type="http://schemas.openxmlformats.org/officeDocument/2006/relationships/customXml" Target="../ink/ink865.xml"/><Relationship Id="rId337" Type="http://schemas.openxmlformats.org/officeDocument/2006/relationships/customXml" Target="../ink/ink893.xml"/><Relationship Id="rId502" Type="http://schemas.openxmlformats.org/officeDocument/2006/relationships/customXml" Target="../ink/ink977.xml"/><Relationship Id="rId34" Type="http://schemas.openxmlformats.org/officeDocument/2006/relationships/customXml" Target="../ink/ink741.xml"/><Relationship Id="rId76" Type="http://schemas.openxmlformats.org/officeDocument/2006/relationships/customXml" Target="../ink/ink762.xml"/><Relationship Id="rId141" Type="http://schemas.openxmlformats.org/officeDocument/2006/relationships/image" Target="../media/image333.png"/><Relationship Id="rId379" Type="http://schemas.openxmlformats.org/officeDocument/2006/relationships/image" Target="../media/image450.png"/><Relationship Id="rId544" Type="http://schemas.openxmlformats.org/officeDocument/2006/relationships/customXml" Target="../ink/ink998.xml"/><Relationship Id="rId586" Type="http://schemas.openxmlformats.org/officeDocument/2006/relationships/customXml" Target="../ink/ink1020.xml"/><Relationship Id="rId7" Type="http://schemas.openxmlformats.org/officeDocument/2006/relationships/image" Target="../media/image268.png"/><Relationship Id="rId183" Type="http://schemas.openxmlformats.org/officeDocument/2006/relationships/image" Target="../media/image354.png"/><Relationship Id="rId239" Type="http://schemas.openxmlformats.org/officeDocument/2006/relationships/customXml" Target="../ink/ink844.xml"/><Relationship Id="rId390" Type="http://schemas.openxmlformats.org/officeDocument/2006/relationships/customXml" Target="../ink/ink920.xml"/><Relationship Id="rId404" Type="http://schemas.openxmlformats.org/officeDocument/2006/relationships/customXml" Target="../ink/ink927.xml"/><Relationship Id="rId446" Type="http://schemas.openxmlformats.org/officeDocument/2006/relationships/customXml" Target="../ink/ink949.xml"/><Relationship Id="rId611" Type="http://schemas.openxmlformats.org/officeDocument/2006/relationships/image" Target="../media/image722.png"/><Relationship Id="rId653" Type="http://schemas.openxmlformats.org/officeDocument/2006/relationships/customXml" Target="../ink/ink1054.xml"/><Relationship Id="rId250" Type="http://schemas.openxmlformats.org/officeDocument/2006/relationships/image" Target="../media/image387.png"/><Relationship Id="rId292" Type="http://schemas.openxmlformats.org/officeDocument/2006/relationships/image" Target="../media/image408.png"/><Relationship Id="rId306" Type="http://schemas.openxmlformats.org/officeDocument/2006/relationships/image" Target="../media/image415.png"/><Relationship Id="rId488" Type="http://schemas.openxmlformats.org/officeDocument/2006/relationships/customXml" Target="../ink/ink970.xml"/><Relationship Id="rId45" Type="http://schemas.openxmlformats.org/officeDocument/2006/relationships/image" Target="../media/image287.png"/><Relationship Id="rId87" Type="http://schemas.openxmlformats.org/officeDocument/2006/relationships/image" Target="../media/image307.png"/><Relationship Id="rId110" Type="http://schemas.openxmlformats.org/officeDocument/2006/relationships/customXml" Target="../ink/ink779.xml"/><Relationship Id="rId348" Type="http://schemas.openxmlformats.org/officeDocument/2006/relationships/customXml" Target="../ink/ink899.xml"/><Relationship Id="rId513" Type="http://schemas.openxmlformats.org/officeDocument/2006/relationships/image" Target="../media/image515.png"/><Relationship Id="rId555" Type="http://schemas.openxmlformats.org/officeDocument/2006/relationships/image" Target="../media/image536.png"/><Relationship Id="rId597" Type="http://schemas.openxmlformats.org/officeDocument/2006/relationships/image" Target="../media/image13.png"/><Relationship Id="rId152" Type="http://schemas.openxmlformats.org/officeDocument/2006/relationships/customXml" Target="../ink/ink800.xml"/><Relationship Id="rId194" Type="http://schemas.openxmlformats.org/officeDocument/2006/relationships/customXml" Target="../ink/ink821.xml"/><Relationship Id="rId208" Type="http://schemas.openxmlformats.org/officeDocument/2006/relationships/customXml" Target="../ink/ink828.xml"/><Relationship Id="rId415" Type="http://schemas.openxmlformats.org/officeDocument/2006/relationships/customXml" Target="../ink/ink933.xml"/><Relationship Id="rId457" Type="http://schemas.openxmlformats.org/officeDocument/2006/relationships/image" Target="../media/image488.png"/><Relationship Id="rId622" Type="http://schemas.openxmlformats.org/officeDocument/2006/relationships/customXml" Target="../ink/ink1038.xml"/><Relationship Id="rId261" Type="http://schemas.openxmlformats.org/officeDocument/2006/relationships/customXml" Target="../ink/ink855.xml"/><Relationship Id="rId499" Type="http://schemas.openxmlformats.org/officeDocument/2006/relationships/image" Target="../media/image508.png"/><Relationship Id="rId664" Type="http://schemas.openxmlformats.org/officeDocument/2006/relationships/image" Target="../media/image748.png"/><Relationship Id="rId14" Type="http://schemas.openxmlformats.org/officeDocument/2006/relationships/customXml" Target="../ink/ink731.xml"/><Relationship Id="rId56" Type="http://schemas.openxmlformats.org/officeDocument/2006/relationships/customXml" Target="../ink/ink752.xml"/><Relationship Id="rId317" Type="http://schemas.openxmlformats.org/officeDocument/2006/relationships/customXml" Target="../ink/ink883.xml"/><Relationship Id="rId359" Type="http://schemas.openxmlformats.org/officeDocument/2006/relationships/image" Target="../media/image440.png"/><Relationship Id="rId524" Type="http://schemas.openxmlformats.org/officeDocument/2006/relationships/customXml" Target="../ink/ink988.xml"/><Relationship Id="rId566" Type="http://schemas.openxmlformats.org/officeDocument/2006/relationships/image" Target="../media/image541.png"/><Relationship Id="rId98" Type="http://schemas.openxmlformats.org/officeDocument/2006/relationships/customXml" Target="../ink/ink773.xml"/><Relationship Id="rId121" Type="http://schemas.openxmlformats.org/officeDocument/2006/relationships/image" Target="../media/image323.png"/><Relationship Id="rId163" Type="http://schemas.openxmlformats.org/officeDocument/2006/relationships/image" Target="../media/image344.png"/><Relationship Id="rId219" Type="http://schemas.openxmlformats.org/officeDocument/2006/relationships/image" Target="../media/image372.png"/><Relationship Id="rId370" Type="http://schemas.openxmlformats.org/officeDocument/2006/relationships/customXml" Target="../ink/ink910.xml"/><Relationship Id="rId426" Type="http://schemas.openxmlformats.org/officeDocument/2006/relationships/customXml" Target="../ink/ink939.xml"/><Relationship Id="rId633" Type="http://schemas.openxmlformats.org/officeDocument/2006/relationships/customXml" Target="../ink/ink1044.xml"/><Relationship Id="rId230" Type="http://schemas.openxmlformats.org/officeDocument/2006/relationships/customXml" Target="../ink/ink839.xml"/><Relationship Id="rId468" Type="http://schemas.openxmlformats.org/officeDocument/2006/relationships/customXml" Target="../ink/ink960.xml"/><Relationship Id="rId25" Type="http://schemas.openxmlformats.org/officeDocument/2006/relationships/image" Target="../media/image277.png"/><Relationship Id="rId67" Type="http://schemas.openxmlformats.org/officeDocument/2006/relationships/image" Target="../media/image297.png"/><Relationship Id="rId272" Type="http://schemas.openxmlformats.org/officeDocument/2006/relationships/image" Target="../media/image398.png"/><Relationship Id="rId328" Type="http://schemas.openxmlformats.org/officeDocument/2006/relationships/image" Target="../media/image426.png"/><Relationship Id="rId535" Type="http://schemas.openxmlformats.org/officeDocument/2006/relationships/image" Target="../media/image526.png"/><Relationship Id="rId577" Type="http://schemas.openxmlformats.org/officeDocument/2006/relationships/image" Target="../media/image708.png"/><Relationship Id="rId132" Type="http://schemas.openxmlformats.org/officeDocument/2006/relationships/customXml" Target="../ink/ink790.xml"/><Relationship Id="rId174" Type="http://schemas.openxmlformats.org/officeDocument/2006/relationships/customXml" Target="../ink/ink811.xml"/><Relationship Id="rId381" Type="http://schemas.openxmlformats.org/officeDocument/2006/relationships/image" Target="../media/image451.png"/><Relationship Id="rId602" Type="http://schemas.openxmlformats.org/officeDocument/2006/relationships/customXml" Target="../ink/ink1028.xml"/><Relationship Id="rId241" Type="http://schemas.openxmlformats.org/officeDocument/2006/relationships/customXml" Target="../ink/ink845.xml"/><Relationship Id="rId437" Type="http://schemas.openxmlformats.org/officeDocument/2006/relationships/image" Target="../media/image478.png"/><Relationship Id="rId479" Type="http://schemas.openxmlformats.org/officeDocument/2006/relationships/image" Target="../media/image499.png"/><Relationship Id="rId644" Type="http://schemas.openxmlformats.org/officeDocument/2006/relationships/image" Target="../media/image738.png"/><Relationship Id="rId36" Type="http://schemas.openxmlformats.org/officeDocument/2006/relationships/customXml" Target="../ink/ink742.xml"/><Relationship Id="rId283" Type="http://schemas.openxmlformats.org/officeDocument/2006/relationships/customXml" Target="../ink/ink866.xml"/><Relationship Id="rId339" Type="http://schemas.openxmlformats.org/officeDocument/2006/relationships/customXml" Target="../ink/ink894.xml"/><Relationship Id="rId490" Type="http://schemas.openxmlformats.org/officeDocument/2006/relationships/customXml" Target="../ink/ink971.xml"/><Relationship Id="rId504" Type="http://schemas.openxmlformats.org/officeDocument/2006/relationships/customXml" Target="../ink/ink978.xml"/><Relationship Id="rId546" Type="http://schemas.openxmlformats.org/officeDocument/2006/relationships/customXml" Target="../ink/ink999.xml"/><Relationship Id="rId78" Type="http://schemas.openxmlformats.org/officeDocument/2006/relationships/customXml" Target="../ink/ink763.xml"/><Relationship Id="rId101" Type="http://schemas.openxmlformats.org/officeDocument/2006/relationships/image" Target="../media/image314.png"/><Relationship Id="rId143" Type="http://schemas.openxmlformats.org/officeDocument/2006/relationships/image" Target="../media/image334.png"/><Relationship Id="rId185" Type="http://schemas.openxmlformats.org/officeDocument/2006/relationships/image" Target="../media/image355.png"/><Relationship Id="rId350" Type="http://schemas.openxmlformats.org/officeDocument/2006/relationships/customXml" Target="../ink/ink900.xml"/><Relationship Id="rId406" Type="http://schemas.openxmlformats.org/officeDocument/2006/relationships/customXml" Target="../ink/ink928.xml"/><Relationship Id="rId588" Type="http://schemas.openxmlformats.org/officeDocument/2006/relationships/customXml" Target="../ink/ink1021.xml"/><Relationship Id="rId9" Type="http://schemas.openxmlformats.org/officeDocument/2006/relationships/image" Target="../media/image269.png"/><Relationship Id="rId210" Type="http://schemas.openxmlformats.org/officeDocument/2006/relationships/customXml" Target="../ink/ink829.xml"/><Relationship Id="rId392" Type="http://schemas.openxmlformats.org/officeDocument/2006/relationships/customXml" Target="../ink/ink921.xml"/><Relationship Id="rId448" Type="http://schemas.openxmlformats.org/officeDocument/2006/relationships/customXml" Target="../ink/ink950.xml"/><Relationship Id="rId613" Type="http://schemas.openxmlformats.org/officeDocument/2006/relationships/image" Target="../media/image723.png"/><Relationship Id="rId655" Type="http://schemas.openxmlformats.org/officeDocument/2006/relationships/customXml" Target="../ink/ink1055.xml"/><Relationship Id="rId252" Type="http://schemas.openxmlformats.org/officeDocument/2006/relationships/image" Target="../media/image388.png"/><Relationship Id="rId294" Type="http://schemas.openxmlformats.org/officeDocument/2006/relationships/image" Target="../media/image409.png"/><Relationship Id="rId308" Type="http://schemas.openxmlformats.org/officeDocument/2006/relationships/image" Target="../media/image416.png"/><Relationship Id="rId515" Type="http://schemas.openxmlformats.org/officeDocument/2006/relationships/image" Target="../media/image516.png"/><Relationship Id="rId47" Type="http://schemas.openxmlformats.org/officeDocument/2006/relationships/image" Target="../media/image123.png"/><Relationship Id="rId89" Type="http://schemas.openxmlformats.org/officeDocument/2006/relationships/image" Target="../media/image308.png"/><Relationship Id="rId112" Type="http://schemas.openxmlformats.org/officeDocument/2006/relationships/customXml" Target="../ink/ink780.xml"/><Relationship Id="rId154" Type="http://schemas.openxmlformats.org/officeDocument/2006/relationships/customXml" Target="../ink/ink801.xml"/><Relationship Id="rId361" Type="http://schemas.openxmlformats.org/officeDocument/2006/relationships/image" Target="../media/image441.png"/><Relationship Id="rId557" Type="http://schemas.openxmlformats.org/officeDocument/2006/relationships/image" Target="../media/image537.png"/><Relationship Id="rId599" Type="http://schemas.openxmlformats.org/officeDocument/2006/relationships/image" Target="../media/image716.png"/><Relationship Id="rId196" Type="http://schemas.openxmlformats.org/officeDocument/2006/relationships/customXml" Target="../ink/ink822.xml"/><Relationship Id="rId417" Type="http://schemas.openxmlformats.org/officeDocument/2006/relationships/image" Target="../media/image468.png"/><Relationship Id="rId459" Type="http://schemas.openxmlformats.org/officeDocument/2006/relationships/image" Target="../media/image489.png"/><Relationship Id="rId624" Type="http://schemas.openxmlformats.org/officeDocument/2006/relationships/image" Target="../media/image728.png"/><Relationship Id="rId666" Type="http://schemas.openxmlformats.org/officeDocument/2006/relationships/image" Target="../media/image749.png"/><Relationship Id="rId16" Type="http://schemas.openxmlformats.org/officeDocument/2006/relationships/customXml" Target="../ink/ink732.xml"/><Relationship Id="rId221" Type="http://schemas.openxmlformats.org/officeDocument/2006/relationships/image" Target="../media/image373.png"/><Relationship Id="rId263" Type="http://schemas.openxmlformats.org/officeDocument/2006/relationships/customXml" Target="../ink/ink856.xml"/><Relationship Id="rId319" Type="http://schemas.openxmlformats.org/officeDocument/2006/relationships/customXml" Target="../ink/ink884.xml"/><Relationship Id="rId470" Type="http://schemas.openxmlformats.org/officeDocument/2006/relationships/customXml" Target="../ink/ink961.xml"/><Relationship Id="rId526" Type="http://schemas.openxmlformats.org/officeDocument/2006/relationships/customXml" Target="../ink/ink989.xml"/><Relationship Id="rId58" Type="http://schemas.openxmlformats.org/officeDocument/2006/relationships/customXml" Target="../ink/ink753.xml"/><Relationship Id="rId123" Type="http://schemas.openxmlformats.org/officeDocument/2006/relationships/image" Target="../media/image324.png"/><Relationship Id="rId330" Type="http://schemas.openxmlformats.org/officeDocument/2006/relationships/image" Target="../media/image427.png"/><Relationship Id="rId568" Type="http://schemas.openxmlformats.org/officeDocument/2006/relationships/image" Target="../media/image704.png"/><Relationship Id="rId165" Type="http://schemas.openxmlformats.org/officeDocument/2006/relationships/image" Target="../media/image345.png"/><Relationship Id="rId372" Type="http://schemas.openxmlformats.org/officeDocument/2006/relationships/customXml" Target="../ink/ink911.xml"/><Relationship Id="rId428" Type="http://schemas.openxmlformats.org/officeDocument/2006/relationships/customXml" Target="../ink/ink940.xml"/><Relationship Id="rId635" Type="http://schemas.openxmlformats.org/officeDocument/2006/relationships/customXml" Target="../ink/ink1045.xml"/><Relationship Id="rId232" Type="http://schemas.openxmlformats.org/officeDocument/2006/relationships/customXml" Target="../ink/ink840.xml"/><Relationship Id="rId274" Type="http://schemas.openxmlformats.org/officeDocument/2006/relationships/image" Target="../media/image399.png"/><Relationship Id="rId481" Type="http://schemas.openxmlformats.org/officeDocument/2006/relationships/image" Target="../media/image500.png"/><Relationship Id="rId27" Type="http://schemas.openxmlformats.org/officeDocument/2006/relationships/image" Target="../media/image278.png"/><Relationship Id="rId69" Type="http://schemas.openxmlformats.org/officeDocument/2006/relationships/image" Target="../media/image298.png"/><Relationship Id="rId134" Type="http://schemas.openxmlformats.org/officeDocument/2006/relationships/customXml" Target="../ink/ink791.xml"/><Relationship Id="rId537" Type="http://schemas.openxmlformats.org/officeDocument/2006/relationships/image" Target="../media/image527.png"/><Relationship Id="rId579" Type="http://schemas.openxmlformats.org/officeDocument/2006/relationships/image" Target="../media/image709.png"/><Relationship Id="rId80" Type="http://schemas.openxmlformats.org/officeDocument/2006/relationships/customXml" Target="../ink/ink764.xml"/><Relationship Id="rId176" Type="http://schemas.openxmlformats.org/officeDocument/2006/relationships/customXml" Target="../ink/ink812.xml"/><Relationship Id="rId341" Type="http://schemas.openxmlformats.org/officeDocument/2006/relationships/customXml" Target="../ink/ink895.xml"/><Relationship Id="rId383" Type="http://schemas.openxmlformats.org/officeDocument/2006/relationships/image" Target="../media/image452.png"/><Relationship Id="rId439" Type="http://schemas.openxmlformats.org/officeDocument/2006/relationships/image" Target="../media/image479.png"/><Relationship Id="rId590" Type="http://schemas.openxmlformats.org/officeDocument/2006/relationships/customXml" Target="../ink/ink1022.xml"/><Relationship Id="rId604" Type="http://schemas.openxmlformats.org/officeDocument/2006/relationships/customXml" Target="../ink/ink1029.xml"/><Relationship Id="rId646" Type="http://schemas.openxmlformats.org/officeDocument/2006/relationships/image" Target="../media/image739.png"/><Relationship Id="rId201" Type="http://schemas.openxmlformats.org/officeDocument/2006/relationships/image" Target="../media/image363.png"/><Relationship Id="rId243" Type="http://schemas.openxmlformats.org/officeDocument/2006/relationships/customXml" Target="../ink/ink846.xml"/><Relationship Id="rId285" Type="http://schemas.openxmlformats.org/officeDocument/2006/relationships/customXml" Target="../ink/ink867.xml"/><Relationship Id="rId450" Type="http://schemas.openxmlformats.org/officeDocument/2006/relationships/customXml" Target="../ink/ink951.xml"/><Relationship Id="rId506" Type="http://schemas.openxmlformats.org/officeDocument/2006/relationships/customXml" Target="../ink/ink979.xml"/><Relationship Id="rId38" Type="http://schemas.openxmlformats.org/officeDocument/2006/relationships/customXml" Target="../ink/ink743.xml"/><Relationship Id="rId103" Type="http://schemas.openxmlformats.org/officeDocument/2006/relationships/image" Target="../media/image315.png"/><Relationship Id="rId310" Type="http://schemas.openxmlformats.org/officeDocument/2006/relationships/image" Target="../media/image417.png"/><Relationship Id="rId492" Type="http://schemas.openxmlformats.org/officeDocument/2006/relationships/customXml" Target="../ink/ink972.xml"/><Relationship Id="rId548" Type="http://schemas.openxmlformats.org/officeDocument/2006/relationships/customXml" Target="../ink/ink1000.xml"/><Relationship Id="rId91" Type="http://schemas.openxmlformats.org/officeDocument/2006/relationships/image" Target="../media/image309.png"/><Relationship Id="rId145" Type="http://schemas.openxmlformats.org/officeDocument/2006/relationships/image" Target="../media/image335.png"/><Relationship Id="rId187" Type="http://schemas.openxmlformats.org/officeDocument/2006/relationships/image" Target="../media/image356.png"/><Relationship Id="rId352" Type="http://schemas.openxmlformats.org/officeDocument/2006/relationships/customXml" Target="../ink/ink901.xml"/><Relationship Id="rId394" Type="http://schemas.openxmlformats.org/officeDocument/2006/relationships/customXml" Target="../ink/ink922.xml"/><Relationship Id="rId408" Type="http://schemas.openxmlformats.org/officeDocument/2006/relationships/customXml" Target="../ink/ink929.xml"/><Relationship Id="rId615" Type="http://schemas.openxmlformats.org/officeDocument/2006/relationships/image" Target="../media/image724.png"/><Relationship Id="rId212" Type="http://schemas.openxmlformats.org/officeDocument/2006/relationships/customXml" Target="../ink/ink830.xml"/><Relationship Id="rId254" Type="http://schemas.openxmlformats.org/officeDocument/2006/relationships/image" Target="../media/image389.png"/><Relationship Id="rId657" Type="http://schemas.openxmlformats.org/officeDocument/2006/relationships/customXml" Target="../ink/ink1056.xml"/><Relationship Id="rId49" Type="http://schemas.openxmlformats.org/officeDocument/2006/relationships/image" Target="../media/image288.png"/><Relationship Id="rId114" Type="http://schemas.openxmlformats.org/officeDocument/2006/relationships/customXml" Target="../ink/ink781.xml"/><Relationship Id="rId296" Type="http://schemas.openxmlformats.org/officeDocument/2006/relationships/image" Target="../media/image410.png"/><Relationship Id="rId461" Type="http://schemas.openxmlformats.org/officeDocument/2006/relationships/image" Target="../media/image490.png"/><Relationship Id="rId517" Type="http://schemas.openxmlformats.org/officeDocument/2006/relationships/image" Target="../media/image517.png"/><Relationship Id="rId559" Type="http://schemas.openxmlformats.org/officeDocument/2006/relationships/image" Target="../media/image538.png"/><Relationship Id="rId60" Type="http://schemas.openxmlformats.org/officeDocument/2006/relationships/customXml" Target="../ink/ink754.xml"/><Relationship Id="rId156" Type="http://schemas.openxmlformats.org/officeDocument/2006/relationships/customXml" Target="../ink/ink802.xml"/><Relationship Id="rId198" Type="http://schemas.openxmlformats.org/officeDocument/2006/relationships/customXml" Target="../ink/ink823.xml"/><Relationship Id="rId321" Type="http://schemas.openxmlformats.org/officeDocument/2006/relationships/customXml" Target="../ink/ink885.xml"/><Relationship Id="rId363" Type="http://schemas.openxmlformats.org/officeDocument/2006/relationships/image" Target="../media/image442.png"/><Relationship Id="rId419" Type="http://schemas.openxmlformats.org/officeDocument/2006/relationships/image" Target="../media/image469.png"/><Relationship Id="rId570" Type="http://schemas.openxmlformats.org/officeDocument/2006/relationships/image" Target="../media/image705.png"/><Relationship Id="rId626" Type="http://schemas.openxmlformats.org/officeDocument/2006/relationships/image" Target="../media/image729.png"/><Relationship Id="rId223" Type="http://schemas.openxmlformats.org/officeDocument/2006/relationships/image" Target="../media/image374.png"/><Relationship Id="rId430" Type="http://schemas.openxmlformats.org/officeDocument/2006/relationships/customXml" Target="../ink/ink941.xml"/><Relationship Id="rId668" Type="http://schemas.openxmlformats.org/officeDocument/2006/relationships/image" Target="../media/image750.png"/><Relationship Id="rId18" Type="http://schemas.openxmlformats.org/officeDocument/2006/relationships/customXml" Target="../ink/ink733.xml"/><Relationship Id="rId265" Type="http://schemas.openxmlformats.org/officeDocument/2006/relationships/customXml" Target="../ink/ink857.xml"/><Relationship Id="rId472" Type="http://schemas.openxmlformats.org/officeDocument/2006/relationships/customXml" Target="../ink/ink962.xml"/><Relationship Id="rId528" Type="http://schemas.openxmlformats.org/officeDocument/2006/relationships/customXml" Target="../ink/ink990.xml"/><Relationship Id="rId50" Type="http://schemas.openxmlformats.org/officeDocument/2006/relationships/customXml" Target="../ink/ink749.xml"/><Relationship Id="rId104" Type="http://schemas.openxmlformats.org/officeDocument/2006/relationships/customXml" Target="../ink/ink776.xml"/><Relationship Id="rId125" Type="http://schemas.openxmlformats.org/officeDocument/2006/relationships/image" Target="../media/image325.png"/><Relationship Id="rId146" Type="http://schemas.openxmlformats.org/officeDocument/2006/relationships/customXml" Target="../ink/ink797.xml"/><Relationship Id="rId167" Type="http://schemas.openxmlformats.org/officeDocument/2006/relationships/image" Target="../media/image346.png"/><Relationship Id="rId188" Type="http://schemas.openxmlformats.org/officeDocument/2006/relationships/customXml" Target="../ink/ink818.xml"/><Relationship Id="rId311" Type="http://schemas.openxmlformats.org/officeDocument/2006/relationships/customXml" Target="../ink/ink880.xml"/><Relationship Id="rId332" Type="http://schemas.openxmlformats.org/officeDocument/2006/relationships/image" Target="../media/image428.png"/><Relationship Id="rId353" Type="http://schemas.openxmlformats.org/officeDocument/2006/relationships/image" Target="../media/image437.png"/><Relationship Id="rId374" Type="http://schemas.openxmlformats.org/officeDocument/2006/relationships/customXml" Target="../ink/ink912.xml"/><Relationship Id="rId395" Type="http://schemas.openxmlformats.org/officeDocument/2006/relationships/image" Target="../media/image458.png"/><Relationship Id="rId409" Type="http://schemas.openxmlformats.org/officeDocument/2006/relationships/image" Target="../media/image465.png"/><Relationship Id="rId560" Type="http://schemas.openxmlformats.org/officeDocument/2006/relationships/customXml" Target="../ink/ink1006.xml"/><Relationship Id="rId581" Type="http://schemas.openxmlformats.org/officeDocument/2006/relationships/image" Target="../media/image710.png"/><Relationship Id="rId71" Type="http://schemas.openxmlformats.org/officeDocument/2006/relationships/image" Target="../media/image299.png"/><Relationship Id="rId92" Type="http://schemas.openxmlformats.org/officeDocument/2006/relationships/customXml" Target="../ink/ink770.xml"/><Relationship Id="rId213" Type="http://schemas.openxmlformats.org/officeDocument/2006/relationships/image" Target="../media/image369.png"/><Relationship Id="rId234" Type="http://schemas.openxmlformats.org/officeDocument/2006/relationships/image" Target="../media/image379.png"/><Relationship Id="rId420" Type="http://schemas.openxmlformats.org/officeDocument/2006/relationships/customXml" Target="../ink/ink936.xml"/><Relationship Id="rId616" Type="http://schemas.openxmlformats.org/officeDocument/2006/relationships/customXml" Target="../ink/ink1035.xml"/><Relationship Id="rId637" Type="http://schemas.openxmlformats.org/officeDocument/2006/relationships/customXml" Target="../ink/ink1046.xml"/><Relationship Id="rId658" Type="http://schemas.openxmlformats.org/officeDocument/2006/relationships/image" Target="../media/image745.png"/><Relationship Id="rId2" Type="http://schemas.openxmlformats.org/officeDocument/2006/relationships/customXml" Target="../ink/ink725.xml"/><Relationship Id="rId29" Type="http://schemas.openxmlformats.org/officeDocument/2006/relationships/image" Target="../media/image279.png"/><Relationship Id="rId255" Type="http://schemas.openxmlformats.org/officeDocument/2006/relationships/customXml" Target="../ink/ink852.xml"/><Relationship Id="rId276" Type="http://schemas.openxmlformats.org/officeDocument/2006/relationships/image" Target="../media/image400.png"/><Relationship Id="rId297" Type="http://schemas.openxmlformats.org/officeDocument/2006/relationships/customXml" Target="../ink/ink873.xml"/><Relationship Id="rId441" Type="http://schemas.openxmlformats.org/officeDocument/2006/relationships/image" Target="../media/image480.png"/><Relationship Id="rId462" Type="http://schemas.openxmlformats.org/officeDocument/2006/relationships/customXml" Target="../ink/ink957.xml"/><Relationship Id="rId483" Type="http://schemas.openxmlformats.org/officeDocument/2006/relationships/image" Target="../media/image501.png"/><Relationship Id="rId518" Type="http://schemas.openxmlformats.org/officeDocument/2006/relationships/customXml" Target="../ink/ink985.xml"/><Relationship Id="rId539" Type="http://schemas.openxmlformats.org/officeDocument/2006/relationships/image" Target="../media/image528.png"/><Relationship Id="rId40" Type="http://schemas.openxmlformats.org/officeDocument/2006/relationships/customXml" Target="../ink/ink744.xml"/><Relationship Id="rId115" Type="http://schemas.openxmlformats.org/officeDocument/2006/relationships/image" Target="../media/image320.png"/><Relationship Id="rId136" Type="http://schemas.openxmlformats.org/officeDocument/2006/relationships/customXml" Target="../ink/ink792.xml"/><Relationship Id="rId157" Type="http://schemas.openxmlformats.org/officeDocument/2006/relationships/image" Target="../media/image341.png"/><Relationship Id="rId178" Type="http://schemas.openxmlformats.org/officeDocument/2006/relationships/customXml" Target="../ink/ink813.xml"/><Relationship Id="rId301" Type="http://schemas.openxmlformats.org/officeDocument/2006/relationships/customXml" Target="../ink/ink875.xml"/><Relationship Id="rId322" Type="http://schemas.openxmlformats.org/officeDocument/2006/relationships/image" Target="../media/image423.png"/><Relationship Id="rId343" Type="http://schemas.openxmlformats.org/officeDocument/2006/relationships/customXml" Target="../ink/ink896.xml"/><Relationship Id="rId364" Type="http://schemas.openxmlformats.org/officeDocument/2006/relationships/customXml" Target="../ink/ink907.xml"/><Relationship Id="rId550" Type="http://schemas.openxmlformats.org/officeDocument/2006/relationships/customXml" Target="../ink/ink1001.xml"/><Relationship Id="rId61" Type="http://schemas.openxmlformats.org/officeDocument/2006/relationships/image" Target="../media/image294.png"/><Relationship Id="rId82" Type="http://schemas.openxmlformats.org/officeDocument/2006/relationships/customXml" Target="../ink/ink765.xml"/><Relationship Id="rId199" Type="http://schemas.openxmlformats.org/officeDocument/2006/relationships/image" Target="../media/image362.png"/><Relationship Id="rId203" Type="http://schemas.openxmlformats.org/officeDocument/2006/relationships/image" Target="../media/image364.png"/><Relationship Id="rId385" Type="http://schemas.openxmlformats.org/officeDocument/2006/relationships/image" Target="../media/image453.png"/><Relationship Id="rId571" Type="http://schemas.openxmlformats.org/officeDocument/2006/relationships/customXml" Target="../ink/ink1012.xml"/><Relationship Id="rId592" Type="http://schemas.openxmlformats.org/officeDocument/2006/relationships/customXml" Target="../ink/ink1023.xml"/><Relationship Id="rId606" Type="http://schemas.openxmlformats.org/officeDocument/2006/relationships/customXml" Target="../ink/ink1030.xml"/><Relationship Id="rId627" Type="http://schemas.openxmlformats.org/officeDocument/2006/relationships/customXml" Target="../ink/ink1041.xml"/><Relationship Id="rId648" Type="http://schemas.openxmlformats.org/officeDocument/2006/relationships/image" Target="../media/image740.png"/><Relationship Id="rId669" Type="http://schemas.openxmlformats.org/officeDocument/2006/relationships/customXml" Target="../ink/ink1062.xml"/><Relationship Id="rId19" Type="http://schemas.openxmlformats.org/officeDocument/2006/relationships/image" Target="../media/image274.png"/><Relationship Id="rId224" Type="http://schemas.openxmlformats.org/officeDocument/2006/relationships/customXml" Target="../ink/ink836.xml"/><Relationship Id="rId245" Type="http://schemas.openxmlformats.org/officeDocument/2006/relationships/customXml" Target="../ink/ink847.xml"/><Relationship Id="rId266" Type="http://schemas.openxmlformats.org/officeDocument/2006/relationships/image" Target="../media/image395.png"/><Relationship Id="rId287" Type="http://schemas.openxmlformats.org/officeDocument/2006/relationships/customXml" Target="../ink/ink868.xml"/><Relationship Id="rId410" Type="http://schemas.openxmlformats.org/officeDocument/2006/relationships/customXml" Target="../ink/ink930.xml"/><Relationship Id="rId431" Type="http://schemas.openxmlformats.org/officeDocument/2006/relationships/image" Target="../media/image475.png"/><Relationship Id="rId452" Type="http://schemas.openxmlformats.org/officeDocument/2006/relationships/customXml" Target="../ink/ink952.xml"/><Relationship Id="rId473" Type="http://schemas.openxmlformats.org/officeDocument/2006/relationships/image" Target="../media/image496.png"/><Relationship Id="rId494" Type="http://schemas.openxmlformats.org/officeDocument/2006/relationships/customXml" Target="../ink/ink973.xml"/><Relationship Id="rId508" Type="http://schemas.openxmlformats.org/officeDocument/2006/relationships/customXml" Target="../ink/ink980.xml"/><Relationship Id="rId529" Type="http://schemas.openxmlformats.org/officeDocument/2006/relationships/image" Target="../media/image523.png"/><Relationship Id="rId30" Type="http://schemas.openxmlformats.org/officeDocument/2006/relationships/customXml" Target="../ink/ink739.xml"/><Relationship Id="rId105" Type="http://schemas.openxmlformats.org/officeDocument/2006/relationships/image" Target="../media/image316.png"/><Relationship Id="rId126" Type="http://schemas.openxmlformats.org/officeDocument/2006/relationships/customXml" Target="../ink/ink787.xml"/><Relationship Id="rId147" Type="http://schemas.openxmlformats.org/officeDocument/2006/relationships/image" Target="../media/image336.png"/><Relationship Id="rId168" Type="http://schemas.openxmlformats.org/officeDocument/2006/relationships/customXml" Target="../ink/ink808.xml"/><Relationship Id="rId312" Type="http://schemas.openxmlformats.org/officeDocument/2006/relationships/image" Target="../media/image418.png"/><Relationship Id="rId333" Type="http://schemas.openxmlformats.org/officeDocument/2006/relationships/customXml" Target="../ink/ink891.xml"/><Relationship Id="rId354" Type="http://schemas.openxmlformats.org/officeDocument/2006/relationships/customXml" Target="../ink/ink902.xml"/><Relationship Id="rId540" Type="http://schemas.openxmlformats.org/officeDocument/2006/relationships/customXml" Target="../ink/ink996.xml"/><Relationship Id="rId51" Type="http://schemas.openxmlformats.org/officeDocument/2006/relationships/image" Target="../media/image289.png"/><Relationship Id="rId72" Type="http://schemas.openxmlformats.org/officeDocument/2006/relationships/customXml" Target="../ink/ink760.xml"/><Relationship Id="rId93" Type="http://schemas.openxmlformats.org/officeDocument/2006/relationships/image" Target="../media/image310.png"/><Relationship Id="rId189" Type="http://schemas.openxmlformats.org/officeDocument/2006/relationships/image" Target="../media/image357.png"/><Relationship Id="rId375" Type="http://schemas.openxmlformats.org/officeDocument/2006/relationships/image" Target="../media/image448.png"/><Relationship Id="rId396" Type="http://schemas.openxmlformats.org/officeDocument/2006/relationships/customXml" Target="../ink/ink923.xml"/><Relationship Id="rId561" Type="http://schemas.openxmlformats.org/officeDocument/2006/relationships/image" Target="../media/image539.png"/><Relationship Id="rId582" Type="http://schemas.openxmlformats.org/officeDocument/2006/relationships/customXml" Target="../ink/ink1018.xml"/><Relationship Id="rId617" Type="http://schemas.openxmlformats.org/officeDocument/2006/relationships/image" Target="../media/image725.png"/><Relationship Id="rId638" Type="http://schemas.openxmlformats.org/officeDocument/2006/relationships/image" Target="../media/image735.png"/><Relationship Id="rId659" Type="http://schemas.openxmlformats.org/officeDocument/2006/relationships/customXml" Target="../ink/ink1057.xml"/><Relationship Id="rId3" Type="http://schemas.openxmlformats.org/officeDocument/2006/relationships/image" Target="../media/image266.png"/><Relationship Id="rId214" Type="http://schemas.openxmlformats.org/officeDocument/2006/relationships/customXml" Target="../ink/ink831.xml"/><Relationship Id="rId235" Type="http://schemas.openxmlformats.org/officeDocument/2006/relationships/customXml" Target="../ink/ink842.xml"/><Relationship Id="rId256" Type="http://schemas.openxmlformats.org/officeDocument/2006/relationships/image" Target="../media/image390.png"/><Relationship Id="rId277" Type="http://schemas.openxmlformats.org/officeDocument/2006/relationships/customXml" Target="../ink/ink863.xml"/><Relationship Id="rId298" Type="http://schemas.openxmlformats.org/officeDocument/2006/relationships/image" Target="../media/image411.png"/><Relationship Id="rId400" Type="http://schemas.openxmlformats.org/officeDocument/2006/relationships/customXml" Target="../ink/ink925.xml"/><Relationship Id="rId421" Type="http://schemas.openxmlformats.org/officeDocument/2006/relationships/image" Target="../media/image470.png"/><Relationship Id="rId442" Type="http://schemas.openxmlformats.org/officeDocument/2006/relationships/customXml" Target="../ink/ink947.xml"/><Relationship Id="rId463" Type="http://schemas.openxmlformats.org/officeDocument/2006/relationships/image" Target="../media/image491.png"/><Relationship Id="rId484" Type="http://schemas.openxmlformats.org/officeDocument/2006/relationships/customXml" Target="../ink/ink968.xml"/><Relationship Id="rId519" Type="http://schemas.openxmlformats.org/officeDocument/2006/relationships/image" Target="../media/image518.png"/><Relationship Id="rId670" Type="http://schemas.openxmlformats.org/officeDocument/2006/relationships/image" Target="../media/image751.png"/><Relationship Id="rId116" Type="http://schemas.openxmlformats.org/officeDocument/2006/relationships/customXml" Target="../ink/ink782.xml"/><Relationship Id="rId137" Type="http://schemas.openxmlformats.org/officeDocument/2006/relationships/image" Target="../media/image331.png"/><Relationship Id="rId158" Type="http://schemas.openxmlformats.org/officeDocument/2006/relationships/customXml" Target="../ink/ink803.xml"/><Relationship Id="rId302" Type="http://schemas.openxmlformats.org/officeDocument/2006/relationships/image" Target="../media/image413.png"/><Relationship Id="rId323" Type="http://schemas.openxmlformats.org/officeDocument/2006/relationships/customXml" Target="../ink/ink886.xml"/><Relationship Id="rId344" Type="http://schemas.openxmlformats.org/officeDocument/2006/relationships/customXml" Target="../ink/ink897.xml"/><Relationship Id="rId530" Type="http://schemas.openxmlformats.org/officeDocument/2006/relationships/customXml" Target="../ink/ink991.xml"/><Relationship Id="rId20" Type="http://schemas.openxmlformats.org/officeDocument/2006/relationships/customXml" Target="../ink/ink734.xml"/><Relationship Id="rId41" Type="http://schemas.openxmlformats.org/officeDocument/2006/relationships/image" Target="../media/image285.png"/><Relationship Id="rId62" Type="http://schemas.openxmlformats.org/officeDocument/2006/relationships/customXml" Target="../ink/ink755.xml"/><Relationship Id="rId83" Type="http://schemas.openxmlformats.org/officeDocument/2006/relationships/image" Target="../media/image305.png"/><Relationship Id="rId179" Type="http://schemas.openxmlformats.org/officeDocument/2006/relationships/image" Target="../media/image352.png"/><Relationship Id="rId365" Type="http://schemas.openxmlformats.org/officeDocument/2006/relationships/image" Target="../media/image443.png"/><Relationship Id="rId386" Type="http://schemas.openxmlformats.org/officeDocument/2006/relationships/customXml" Target="../ink/ink918.xml"/><Relationship Id="rId551" Type="http://schemas.openxmlformats.org/officeDocument/2006/relationships/image" Target="../media/image534.png"/><Relationship Id="rId572" Type="http://schemas.openxmlformats.org/officeDocument/2006/relationships/customXml" Target="../ink/ink1013.xml"/><Relationship Id="rId593" Type="http://schemas.openxmlformats.org/officeDocument/2006/relationships/image" Target="../media/image259.png"/><Relationship Id="rId607" Type="http://schemas.openxmlformats.org/officeDocument/2006/relationships/image" Target="../media/image720.png"/><Relationship Id="rId628" Type="http://schemas.openxmlformats.org/officeDocument/2006/relationships/image" Target="../media/image730.png"/><Relationship Id="rId649" Type="http://schemas.openxmlformats.org/officeDocument/2006/relationships/customXml" Target="../ink/ink1052.xml"/><Relationship Id="rId190" Type="http://schemas.openxmlformats.org/officeDocument/2006/relationships/customXml" Target="../ink/ink819.xml"/><Relationship Id="rId204" Type="http://schemas.openxmlformats.org/officeDocument/2006/relationships/customXml" Target="../ink/ink826.xml"/><Relationship Id="rId225" Type="http://schemas.openxmlformats.org/officeDocument/2006/relationships/image" Target="../media/image375.png"/><Relationship Id="rId246" Type="http://schemas.openxmlformats.org/officeDocument/2006/relationships/image" Target="../media/image385.png"/><Relationship Id="rId267" Type="http://schemas.openxmlformats.org/officeDocument/2006/relationships/customXml" Target="../ink/ink858.xml"/><Relationship Id="rId288" Type="http://schemas.openxmlformats.org/officeDocument/2006/relationships/image" Target="../media/image406.png"/><Relationship Id="rId411" Type="http://schemas.openxmlformats.org/officeDocument/2006/relationships/image" Target="../media/image466.png"/><Relationship Id="rId432" Type="http://schemas.openxmlformats.org/officeDocument/2006/relationships/customXml" Target="../ink/ink942.xml"/><Relationship Id="rId453" Type="http://schemas.openxmlformats.org/officeDocument/2006/relationships/image" Target="../media/image486.png"/><Relationship Id="rId474" Type="http://schemas.openxmlformats.org/officeDocument/2006/relationships/customXml" Target="../ink/ink963.xml"/><Relationship Id="rId509" Type="http://schemas.openxmlformats.org/officeDocument/2006/relationships/image" Target="../media/image513.png"/><Relationship Id="rId660" Type="http://schemas.openxmlformats.org/officeDocument/2006/relationships/image" Target="../media/image746.png"/><Relationship Id="rId106" Type="http://schemas.openxmlformats.org/officeDocument/2006/relationships/customXml" Target="../ink/ink777.xml"/><Relationship Id="rId127" Type="http://schemas.openxmlformats.org/officeDocument/2006/relationships/image" Target="../media/image326.png"/><Relationship Id="rId313" Type="http://schemas.openxmlformats.org/officeDocument/2006/relationships/customXml" Target="../ink/ink881.xml"/><Relationship Id="rId495" Type="http://schemas.openxmlformats.org/officeDocument/2006/relationships/image" Target="../media/image506.png"/><Relationship Id="rId10" Type="http://schemas.openxmlformats.org/officeDocument/2006/relationships/customXml" Target="../ink/ink729.xml"/><Relationship Id="rId31" Type="http://schemas.openxmlformats.org/officeDocument/2006/relationships/image" Target="../media/image280.png"/><Relationship Id="rId52" Type="http://schemas.openxmlformats.org/officeDocument/2006/relationships/customXml" Target="../ink/ink750.xml"/><Relationship Id="rId73" Type="http://schemas.openxmlformats.org/officeDocument/2006/relationships/image" Target="../media/image300.png"/><Relationship Id="rId94" Type="http://schemas.openxmlformats.org/officeDocument/2006/relationships/customXml" Target="../ink/ink771.xml"/><Relationship Id="rId148" Type="http://schemas.openxmlformats.org/officeDocument/2006/relationships/customXml" Target="../ink/ink798.xml"/><Relationship Id="rId169" Type="http://schemas.openxmlformats.org/officeDocument/2006/relationships/image" Target="../media/image347.png"/><Relationship Id="rId334" Type="http://schemas.openxmlformats.org/officeDocument/2006/relationships/image" Target="../media/image429.png"/><Relationship Id="rId355" Type="http://schemas.openxmlformats.org/officeDocument/2006/relationships/image" Target="../media/image438.png"/><Relationship Id="rId376" Type="http://schemas.openxmlformats.org/officeDocument/2006/relationships/customXml" Target="../ink/ink913.xml"/><Relationship Id="rId397" Type="http://schemas.openxmlformats.org/officeDocument/2006/relationships/image" Target="../media/image459.png"/><Relationship Id="rId520" Type="http://schemas.openxmlformats.org/officeDocument/2006/relationships/customXml" Target="../ink/ink986.xml"/><Relationship Id="rId541" Type="http://schemas.openxmlformats.org/officeDocument/2006/relationships/image" Target="../media/image529.png"/><Relationship Id="rId562" Type="http://schemas.openxmlformats.org/officeDocument/2006/relationships/customXml" Target="../ink/ink1007.xml"/><Relationship Id="rId583" Type="http://schemas.openxmlformats.org/officeDocument/2006/relationships/image" Target="../media/image206.png"/><Relationship Id="rId618" Type="http://schemas.openxmlformats.org/officeDocument/2006/relationships/customXml" Target="../ink/ink1036.xml"/><Relationship Id="rId639" Type="http://schemas.openxmlformats.org/officeDocument/2006/relationships/customXml" Target="../ink/ink1047.xml"/><Relationship Id="rId4" Type="http://schemas.openxmlformats.org/officeDocument/2006/relationships/customXml" Target="../ink/ink726.xml"/><Relationship Id="rId180" Type="http://schemas.openxmlformats.org/officeDocument/2006/relationships/customXml" Target="../ink/ink814.xml"/><Relationship Id="rId215" Type="http://schemas.openxmlformats.org/officeDocument/2006/relationships/image" Target="../media/image370.png"/><Relationship Id="rId236" Type="http://schemas.openxmlformats.org/officeDocument/2006/relationships/image" Target="../media/image380.png"/><Relationship Id="rId257" Type="http://schemas.openxmlformats.org/officeDocument/2006/relationships/customXml" Target="../ink/ink853.xml"/><Relationship Id="rId278" Type="http://schemas.openxmlformats.org/officeDocument/2006/relationships/image" Target="../media/image401.png"/><Relationship Id="rId401" Type="http://schemas.openxmlformats.org/officeDocument/2006/relationships/image" Target="../media/image461.png"/><Relationship Id="rId422" Type="http://schemas.openxmlformats.org/officeDocument/2006/relationships/customXml" Target="../ink/ink937.xml"/><Relationship Id="rId443" Type="http://schemas.openxmlformats.org/officeDocument/2006/relationships/image" Target="../media/image481.png"/><Relationship Id="rId464" Type="http://schemas.openxmlformats.org/officeDocument/2006/relationships/customXml" Target="../ink/ink958.xml"/><Relationship Id="rId650" Type="http://schemas.openxmlformats.org/officeDocument/2006/relationships/image" Target="../media/image741.png"/><Relationship Id="rId303" Type="http://schemas.openxmlformats.org/officeDocument/2006/relationships/customXml" Target="../ink/ink876.xml"/><Relationship Id="rId485" Type="http://schemas.openxmlformats.org/officeDocument/2006/relationships/image" Target="../media/image502.png"/><Relationship Id="rId42" Type="http://schemas.openxmlformats.org/officeDocument/2006/relationships/customXml" Target="../ink/ink745.xml"/><Relationship Id="rId84" Type="http://schemas.openxmlformats.org/officeDocument/2006/relationships/customXml" Target="../ink/ink766.xml"/><Relationship Id="rId138" Type="http://schemas.openxmlformats.org/officeDocument/2006/relationships/customXml" Target="../ink/ink793.xml"/><Relationship Id="rId345" Type="http://schemas.openxmlformats.org/officeDocument/2006/relationships/image" Target="../media/image433.png"/><Relationship Id="rId387" Type="http://schemas.openxmlformats.org/officeDocument/2006/relationships/image" Target="../media/image454.png"/><Relationship Id="rId510" Type="http://schemas.openxmlformats.org/officeDocument/2006/relationships/customXml" Target="../ink/ink981.xml"/><Relationship Id="rId552" Type="http://schemas.openxmlformats.org/officeDocument/2006/relationships/customXml" Target="../ink/ink1002.xml"/><Relationship Id="rId594" Type="http://schemas.openxmlformats.org/officeDocument/2006/relationships/customXml" Target="../ink/ink1024.xml"/><Relationship Id="rId608" Type="http://schemas.openxmlformats.org/officeDocument/2006/relationships/customXml" Target="../ink/ink1031.xml"/><Relationship Id="rId191" Type="http://schemas.openxmlformats.org/officeDocument/2006/relationships/image" Target="../media/image358.png"/><Relationship Id="rId205" Type="http://schemas.openxmlformats.org/officeDocument/2006/relationships/image" Target="../media/image365.png"/><Relationship Id="rId247" Type="http://schemas.openxmlformats.org/officeDocument/2006/relationships/customXml" Target="../ink/ink848.xml"/><Relationship Id="rId412" Type="http://schemas.openxmlformats.org/officeDocument/2006/relationships/customXml" Target="../ink/ink931.xml"/><Relationship Id="rId107" Type="http://schemas.openxmlformats.org/officeDocument/2006/relationships/image" Target="../media/image29.png"/><Relationship Id="rId289" Type="http://schemas.openxmlformats.org/officeDocument/2006/relationships/customXml" Target="../ink/ink869.xml"/><Relationship Id="rId454" Type="http://schemas.openxmlformats.org/officeDocument/2006/relationships/customXml" Target="../ink/ink953.xml"/><Relationship Id="rId496" Type="http://schemas.openxmlformats.org/officeDocument/2006/relationships/customXml" Target="../ink/ink974.xml"/><Relationship Id="rId661" Type="http://schemas.openxmlformats.org/officeDocument/2006/relationships/customXml" Target="../ink/ink1058.xml"/><Relationship Id="rId11" Type="http://schemas.openxmlformats.org/officeDocument/2006/relationships/image" Target="../media/image270.png"/><Relationship Id="rId53" Type="http://schemas.openxmlformats.org/officeDocument/2006/relationships/image" Target="../media/image290.png"/><Relationship Id="rId149" Type="http://schemas.openxmlformats.org/officeDocument/2006/relationships/image" Target="../media/image337.png"/><Relationship Id="rId314" Type="http://schemas.openxmlformats.org/officeDocument/2006/relationships/image" Target="../media/image419.png"/><Relationship Id="rId356" Type="http://schemas.openxmlformats.org/officeDocument/2006/relationships/customXml" Target="../ink/ink903.xml"/><Relationship Id="rId398" Type="http://schemas.openxmlformats.org/officeDocument/2006/relationships/customXml" Target="../ink/ink924.xml"/><Relationship Id="rId521" Type="http://schemas.openxmlformats.org/officeDocument/2006/relationships/image" Target="../media/image519.png"/><Relationship Id="rId563" Type="http://schemas.openxmlformats.org/officeDocument/2006/relationships/image" Target="../media/image540.png"/><Relationship Id="rId619" Type="http://schemas.openxmlformats.org/officeDocument/2006/relationships/image" Target="../media/image726.png"/><Relationship Id="rId95" Type="http://schemas.openxmlformats.org/officeDocument/2006/relationships/image" Target="../media/image311.png"/><Relationship Id="rId160" Type="http://schemas.openxmlformats.org/officeDocument/2006/relationships/customXml" Target="../ink/ink804.xml"/><Relationship Id="rId216" Type="http://schemas.openxmlformats.org/officeDocument/2006/relationships/customXml" Target="../ink/ink832.xml"/><Relationship Id="rId423" Type="http://schemas.openxmlformats.org/officeDocument/2006/relationships/image" Target="../media/image471.png"/><Relationship Id="rId258" Type="http://schemas.openxmlformats.org/officeDocument/2006/relationships/image" Target="../media/image391.png"/><Relationship Id="rId465" Type="http://schemas.openxmlformats.org/officeDocument/2006/relationships/image" Target="../media/image492.png"/><Relationship Id="rId630" Type="http://schemas.openxmlformats.org/officeDocument/2006/relationships/image" Target="../media/image731.png"/><Relationship Id="rId672" Type="http://schemas.openxmlformats.org/officeDocument/2006/relationships/image" Target="../media/image752.png"/><Relationship Id="rId22" Type="http://schemas.openxmlformats.org/officeDocument/2006/relationships/customXml" Target="../ink/ink735.xml"/><Relationship Id="rId64" Type="http://schemas.openxmlformats.org/officeDocument/2006/relationships/customXml" Target="../ink/ink756.xml"/><Relationship Id="rId118" Type="http://schemas.openxmlformats.org/officeDocument/2006/relationships/customXml" Target="../ink/ink783.xml"/><Relationship Id="rId325" Type="http://schemas.openxmlformats.org/officeDocument/2006/relationships/customXml" Target="../ink/ink887.xml"/><Relationship Id="rId367" Type="http://schemas.openxmlformats.org/officeDocument/2006/relationships/image" Target="../media/image444.png"/><Relationship Id="rId532" Type="http://schemas.openxmlformats.org/officeDocument/2006/relationships/customXml" Target="../ink/ink992.xml"/><Relationship Id="rId574" Type="http://schemas.openxmlformats.org/officeDocument/2006/relationships/customXml" Target="../ink/ink1014.xml"/><Relationship Id="rId171" Type="http://schemas.openxmlformats.org/officeDocument/2006/relationships/image" Target="../media/image348.png"/><Relationship Id="rId227" Type="http://schemas.openxmlformats.org/officeDocument/2006/relationships/image" Target="../media/image376.png"/><Relationship Id="rId269" Type="http://schemas.openxmlformats.org/officeDocument/2006/relationships/customXml" Target="../ink/ink859.xml"/><Relationship Id="rId434" Type="http://schemas.openxmlformats.org/officeDocument/2006/relationships/customXml" Target="../ink/ink943.xml"/><Relationship Id="rId476" Type="http://schemas.openxmlformats.org/officeDocument/2006/relationships/customXml" Target="../ink/ink964.xml"/><Relationship Id="rId641" Type="http://schemas.openxmlformats.org/officeDocument/2006/relationships/customXml" Target="../ink/ink1048.xml"/><Relationship Id="rId33" Type="http://schemas.openxmlformats.org/officeDocument/2006/relationships/image" Target="../media/image281.png"/><Relationship Id="rId129" Type="http://schemas.openxmlformats.org/officeDocument/2006/relationships/image" Target="../media/image327.png"/><Relationship Id="rId280" Type="http://schemas.openxmlformats.org/officeDocument/2006/relationships/image" Target="../media/image402.png"/><Relationship Id="rId336" Type="http://schemas.openxmlformats.org/officeDocument/2006/relationships/image" Target="../media/image19.png"/><Relationship Id="rId501" Type="http://schemas.openxmlformats.org/officeDocument/2006/relationships/image" Target="../media/image509.png"/><Relationship Id="rId543" Type="http://schemas.openxmlformats.org/officeDocument/2006/relationships/image" Target="../media/image530.png"/><Relationship Id="rId75" Type="http://schemas.openxmlformats.org/officeDocument/2006/relationships/image" Target="../media/image301.png"/><Relationship Id="rId140" Type="http://schemas.openxmlformats.org/officeDocument/2006/relationships/customXml" Target="../ink/ink794.xml"/><Relationship Id="rId182" Type="http://schemas.openxmlformats.org/officeDocument/2006/relationships/customXml" Target="../ink/ink815.xml"/><Relationship Id="rId378" Type="http://schemas.openxmlformats.org/officeDocument/2006/relationships/customXml" Target="../ink/ink914.xml"/><Relationship Id="rId403" Type="http://schemas.openxmlformats.org/officeDocument/2006/relationships/image" Target="../media/image462.png"/><Relationship Id="rId585" Type="http://schemas.openxmlformats.org/officeDocument/2006/relationships/image" Target="../media/image711.png"/><Relationship Id="rId6" Type="http://schemas.openxmlformats.org/officeDocument/2006/relationships/customXml" Target="../ink/ink727.xml"/><Relationship Id="rId238" Type="http://schemas.openxmlformats.org/officeDocument/2006/relationships/image" Target="../media/image381.png"/><Relationship Id="rId445" Type="http://schemas.openxmlformats.org/officeDocument/2006/relationships/image" Target="../media/image482.png"/><Relationship Id="rId487" Type="http://schemas.openxmlformats.org/officeDocument/2006/relationships/image" Target="../media/image503.png"/><Relationship Id="rId610" Type="http://schemas.openxmlformats.org/officeDocument/2006/relationships/customXml" Target="../ink/ink1032.xml"/><Relationship Id="rId652" Type="http://schemas.openxmlformats.org/officeDocument/2006/relationships/image" Target="../media/image742.png"/><Relationship Id="rId291" Type="http://schemas.openxmlformats.org/officeDocument/2006/relationships/customXml" Target="../ink/ink870.xml"/><Relationship Id="rId305" Type="http://schemas.openxmlformats.org/officeDocument/2006/relationships/customXml" Target="../ink/ink877.xml"/><Relationship Id="rId347" Type="http://schemas.openxmlformats.org/officeDocument/2006/relationships/image" Target="../media/image434.png"/><Relationship Id="rId512" Type="http://schemas.openxmlformats.org/officeDocument/2006/relationships/customXml" Target="../ink/ink982.xml"/><Relationship Id="rId44" Type="http://schemas.openxmlformats.org/officeDocument/2006/relationships/customXml" Target="../ink/ink746.xml"/><Relationship Id="rId86" Type="http://schemas.openxmlformats.org/officeDocument/2006/relationships/customXml" Target="../ink/ink767.xml"/><Relationship Id="rId151" Type="http://schemas.openxmlformats.org/officeDocument/2006/relationships/image" Target="../media/image338.png"/><Relationship Id="rId389" Type="http://schemas.openxmlformats.org/officeDocument/2006/relationships/image" Target="../media/image455.png"/><Relationship Id="rId554" Type="http://schemas.openxmlformats.org/officeDocument/2006/relationships/customXml" Target="../ink/ink1003.xml"/><Relationship Id="rId596" Type="http://schemas.openxmlformats.org/officeDocument/2006/relationships/customXml" Target="../ink/ink1025.xml"/><Relationship Id="rId193" Type="http://schemas.openxmlformats.org/officeDocument/2006/relationships/image" Target="../media/image359.png"/><Relationship Id="rId207" Type="http://schemas.openxmlformats.org/officeDocument/2006/relationships/image" Target="../media/image366.png"/><Relationship Id="rId249" Type="http://schemas.openxmlformats.org/officeDocument/2006/relationships/customXml" Target="../ink/ink849.xml"/><Relationship Id="rId414" Type="http://schemas.openxmlformats.org/officeDocument/2006/relationships/customXml" Target="../ink/ink932.xml"/><Relationship Id="rId456" Type="http://schemas.openxmlformats.org/officeDocument/2006/relationships/customXml" Target="../ink/ink954.xml"/><Relationship Id="rId498" Type="http://schemas.openxmlformats.org/officeDocument/2006/relationships/customXml" Target="../ink/ink975.xml"/><Relationship Id="rId621" Type="http://schemas.openxmlformats.org/officeDocument/2006/relationships/image" Target="../media/image727.png"/><Relationship Id="rId663" Type="http://schemas.openxmlformats.org/officeDocument/2006/relationships/customXml" Target="../ink/ink1059.xml"/><Relationship Id="rId13" Type="http://schemas.openxmlformats.org/officeDocument/2006/relationships/image" Target="../media/image271.png"/><Relationship Id="rId109" Type="http://schemas.openxmlformats.org/officeDocument/2006/relationships/image" Target="../media/image317.png"/><Relationship Id="rId260" Type="http://schemas.openxmlformats.org/officeDocument/2006/relationships/image" Target="../media/image392.png"/><Relationship Id="rId316" Type="http://schemas.openxmlformats.org/officeDocument/2006/relationships/image" Target="../media/image420.png"/><Relationship Id="rId523" Type="http://schemas.openxmlformats.org/officeDocument/2006/relationships/image" Target="../media/image520.png"/><Relationship Id="rId55" Type="http://schemas.openxmlformats.org/officeDocument/2006/relationships/image" Target="../media/image291.png"/><Relationship Id="rId97" Type="http://schemas.openxmlformats.org/officeDocument/2006/relationships/image" Target="../media/image312.png"/><Relationship Id="rId120" Type="http://schemas.openxmlformats.org/officeDocument/2006/relationships/customXml" Target="../ink/ink784.xml"/><Relationship Id="rId358" Type="http://schemas.openxmlformats.org/officeDocument/2006/relationships/customXml" Target="../ink/ink904.xml"/><Relationship Id="rId565" Type="http://schemas.openxmlformats.org/officeDocument/2006/relationships/customXml" Target="../ink/ink1009.xml"/><Relationship Id="rId162" Type="http://schemas.openxmlformats.org/officeDocument/2006/relationships/customXml" Target="../ink/ink805.xml"/><Relationship Id="rId218" Type="http://schemas.openxmlformats.org/officeDocument/2006/relationships/customXml" Target="../ink/ink833.xml"/><Relationship Id="rId425" Type="http://schemas.openxmlformats.org/officeDocument/2006/relationships/image" Target="../media/image472.png"/><Relationship Id="rId467" Type="http://schemas.openxmlformats.org/officeDocument/2006/relationships/image" Target="../media/image493.png"/><Relationship Id="rId632" Type="http://schemas.openxmlformats.org/officeDocument/2006/relationships/image" Target="../media/image732.png"/><Relationship Id="rId271" Type="http://schemas.openxmlformats.org/officeDocument/2006/relationships/customXml" Target="../ink/ink860.xml"/><Relationship Id="rId674" Type="http://schemas.openxmlformats.org/officeDocument/2006/relationships/image" Target="../media/image753.png"/><Relationship Id="rId24" Type="http://schemas.openxmlformats.org/officeDocument/2006/relationships/customXml" Target="../ink/ink736.xml"/><Relationship Id="rId66" Type="http://schemas.openxmlformats.org/officeDocument/2006/relationships/customXml" Target="../ink/ink757.xml"/><Relationship Id="rId131" Type="http://schemas.openxmlformats.org/officeDocument/2006/relationships/image" Target="../media/image328.png"/><Relationship Id="rId327" Type="http://schemas.openxmlformats.org/officeDocument/2006/relationships/customXml" Target="../ink/ink888.xml"/><Relationship Id="rId369" Type="http://schemas.openxmlformats.org/officeDocument/2006/relationships/image" Target="../media/image445.png"/><Relationship Id="rId534" Type="http://schemas.openxmlformats.org/officeDocument/2006/relationships/customXml" Target="../ink/ink993.xml"/><Relationship Id="rId576" Type="http://schemas.openxmlformats.org/officeDocument/2006/relationships/customXml" Target="../ink/ink1015.xml"/><Relationship Id="rId173" Type="http://schemas.openxmlformats.org/officeDocument/2006/relationships/image" Target="../media/image349.png"/><Relationship Id="rId229" Type="http://schemas.openxmlformats.org/officeDocument/2006/relationships/image" Target="../media/image377.png"/><Relationship Id="rId380" Type="http://schemas.openxmlformats.org/officeDocument/2006/relationships/customXml" Target="../ink/ink915.xml"/><Relationship Id="rId436" Type="http://schemas.openxmlformats.org/officeDocument/2006/relationships/customXml" Target="../ink/ink944.xml"/><Relationship Id="rId601" Type="http://schemas.openxmlformats.org/officeDocument/2006/relationships/image" Target="../media/image717.png"/><Relationship Id="rId643" Type="http://schemas.openxmlformats.org/officeDocument/2006/relationships/customXml" Target="../ink/ink1049.xml"/><Relationship Id="rId240" Type="http://schemas.openxmlformats.org/officeDocument/2006/relationships/image" Target="../media/image382.png"/><Relationship Id="rId478" Type="http://schemas.openxmlformats.org/officeDocument/2006/relationships/customXml" Target="../ink/ink965.xml"/><Relationship Id="rId35" Type="http://schemas.openxmlformats.org/officeDocument/2006/relationships/image" Target="../media/image282.png"/><Relationship Id="rId77" Type="http://schemas.openxmlformats.org/officeDocument/2006/relationships/image" Target="../media/image302.png"/><Relationship Id="rId100" Type="http://schemas.openxmlformats.org/officeDocument/2006/relationships/customXml" Target="../ink/ink774.xml"/><Relationship Id="rId282" Type="http://schemas.openxmlformats.org/officeDocument/2006/relationships/image" Target="../media/image403.png"/><Relationship Id="rId338" Type="http://schemas.openxmlformats.org/officeDocument/2006/relationships/image" Target="../media/image430.png"/><Relationship Id="rId503" Type="http://schemas.openxmlformats.org/officeDocument/2006/relationships/image" Target="../media/image510.png"/><Relationship Id="rId545" Type="http://schemas.openxmlformats.org/officeDocument/2006/relationships/image" Target="../media/image531.png"/><Relationship Id="rId587" Type="http://schemas.openxmlformats.org/officeDocument/2006/relationships/image" Target="../media/image712.png"/><Relationship Id="rId8" Type="http://schemas.openxmlformats.org/officeDocument/2006/relationships/customXml" Target="../ink/ink728.xml"/><Relationship Id="rId142" Type="http://schemas.openxmlformats.org/officeDocument/2006/relationships/customXml" Target="../ink/ink795.xml"/><Relationship Id="rId184" Type="http://schemas.openxmlformats.org/officeDocument/2006/relationships/customXml" Target="../ink/ink816.xml"/><Relationship Id="rId391" Type="http://schemas.openxmlformats.org/officeDocument/2006/relationships/image" Target="../media/image456.png"/><Relationship Id="rId405" Type="http://schemas.openxmlformats.org/officeDocument/2006/relationships/image" Target="../media/image463.png"/><Relationship Id="rId447" Type="http://schemas.openxmlformats.org/officeDocument/2006/relationships/image" Target="../media/image483.png"/><Relationship Id="rId612" Type="http://schemas.openxmlformats.org/officeDocument/2006/relationships/customXml" Target="../ink/ink1033.xml"/><Relationship Id="rId251" Type="http://schemas.openxmlformats.org/officeDocument/2006/relationships/customXml" Target="../ink/ink850.xml"/><Relationship Id="rId489" Type="http://schemas.openxmlformats.org/officeDocument/2006/relationships/image" Target="../media/image504.png"/><Relationship Id="rId654" Type="http://schemas.openxmlformats.org/officeDocument/2006/relationships/image" Target="../media/image743.png"/><Relationship Id="rId46" Type="http://schemas.openxmlformats.org/officeDocument/2006/relationships/customXml" Target="../ink/ink747.xml"/><Relationship Id="rId293" Type="http://schemas.openxmlformats.org/officeDocument/2006/relationships/customXml" Target="../ink/ink871.xml"/><Relationship Id="rId307" Type="http://schemas.openxmlformats.org/officeDocument/2006/relationships/customXml" Target="../ink/ink878.xml"/><Relationship Id="rId349" Type="http://schemas.openxmlformats.org/officeDocument/2006/relationships/image" Target="../media/image435.png"/><Relationship Id="rId514" Type="http://schemas.openxmlformats.org/officeDocument/2006/relationships/customXml" Target="../ink/ink983.xml"/><Relationship Id="rId556" Type="http://schemas.openxmlformats.org/officeDocument/2006/relationships/customXml" Target="../ink/ink1004.xml"/><Relationship Id="rId88" Type="http://schemas.openxmlformats.org/officeDocument/2006/relationships/customXml" Target="../ink/ink768.xml"/><Relationship Id="rId111" Type="http://schemas.openxmlformats.org/officeDocument/2006/relationships/image" Target="../media/image318.png"/><Relationship Id="rId153" Type="http://schemas.openxmlformats.org/officeDocument/2006/relationships/image" Target="../media/image339.png"/><Relationship Id="rId195" Type="http://schemas.openxmlformats.org/officeDocument/2006/relationships/image" Target="../media/image360.png"/><Relationship Id="rId209" Type="http://schemas.openxmlformats.org/officeDocument/2006/relationships/image" Target="../media/image367.png"/><Relationship Id="rId360" Type="http://schemas.openxmlformats.org/officeDocument/2006/relationships/customXml" Target="../ink/ink905.xml"/><Relationship Id="rId416" Type="http://schemas.openxmlformats.org/officeDocument/2006/relationships/customXml" Target="../ink/ink934.xml"/><Relationship Id="rId598" Type="http://schemas.openxmlformats.org/officeDocument/2006/relationships/customXml" Target="../ink/ink1026.xml"/><Relationship Id="rId220" Type="http://schemas.openxmlformats.org/officeDocument/2006/relationships/customXml" Target="../ink/ink834.xml"/><Relationship Id="rId458" Type="http://schemas.openxmlformats.org/officeDocument/2006/relationships/customXml" Target="../ink/ink955.xml"/><Relationship Id="rId623" Type="http://schemas.openxmlformats.org/officeDocument/2006/relationships/customXml" Target="../ink/ink1039.xml"/><Relationship Id="rId665" Type="http://schemas.openxmlformats.org/officeDocument/2006/relationships/customXml" Target="../ink/ink1060.xml"/><Relationship Id="rId15" Type="http://schemas.openxmlformats.org/officeDocument/2006/relationships/image" Target="../media/image272.png"/><Relationship Id="rId57" Type="http://schemas.openxmlformats.org/officeDocument/2006/relationships/image" Target="../media/image292.png"/><Relationship Id="rId262" Type="http://schemas.openxmlformats.org/officeDocument/2006/relationships/image" Target="../media/image393.png"/><Relationship Id="rId318" Type="http://schemas.openxmlformats.org/officeDocument/2006/relationships/image" Target="../media/image421.png"/><Relationship Id="rId525" Type="http://schemas.openxmlformats.org/officeDocument/2006/relationships/image" Target="../media/image521.png"/><Relationship Id="rId567" Type="http://schemas.openxmlformats.org/officeDocument/2006/relationships/customXml" Target="../ink/ink1010.xml"/><Relationship Id="rId99" Type="http://schemas.openxmlformats.org/officeDocument/2006/relationships/image" Target="../media/image313.png"/><Relationship Id="rId122" Type="http://schemas.openxmlformats.org/officeDocument/2006/relationships/customXml" Target="../ink/ink785.xml"/><Relationship Id="rId164" Type="http://schemas.openxmlformats.org/officeDocument/2006/relationships/customXml" Target="../ink/ink806.xml"/><Relationship Id="rId371" Type="http://schemas.openxmlformats.org/officeDocument/2006/relationships/image" Target="../media/image446.png"/><Relationship Id="rId427" Type="http://schemas.openxmlformats.org/officeDocument/2006/relationships/image" Target="../media/image473.png"/><Relationship Id="rId469" Type="http://schemas.openxmlformats.org/officeDocument/2006/relationships/image" Target="../media/image494.png"/><Relationship Id="rId634" Type="http://schemas.openxmlformats.org/officeDocument/2006/relationships/image" Target="../media/image733.png"/><Relationship Id="rId26" Type="http://schemas.openxmlformats.org/officeDocument/2006/relationships/customXml" Target="../ink/ink737.xml"/><Relationship Id="rId231" Type="http://schemas.openxmlformats.org/officeDocument/2006/relationships/image" Target="../media/image378.png"/><Relationship Id="rId273" Type="http://schemas.openxmlformats.org/officeDocument/2006/relationships/customXml" Target="../ink/ink861.xml"/><Relationship Id="rId329" Type="http://schemas.openxmlformats.org/officeDocument/2006/relationships/customXml" Target="../ink/ink889.xml"/><Relationship Id="rId480" Type="http://schemas.openxmlformats.org/officeDocument/2006/relationships/customXml" Target="../ink/ink966.xml"/><Relationship Id="rId536" Type="http://schemas.openxmlformats.org/officeDocument/2006/relationships/customXml" Target="../ink/ink994.xml"/><Relationship Id="rId68" Type="http://schemas.openxmlformats.org/officeDocument/2006/relationships/customXml" Target="../ink/ink758.xml"/><Relationship Id="rId133" Type="http://schemas.openxmlformats.org/officeDocument/2006/relationships/image" Target="../media/image329.png"/><Relationship Id="rId175" Type="http://schemas.openxmlformats.org/officeDocument/2006/relationships/image" Target="../media/image350.png"/><Relationship Id="rId340" Type="http://schemas.openxmlformats.org/officeDocument/2006/relationships/image" Target="../media/image431.png"/><Relationship Id="rId578" Type="http://schemas.openxmlformats.org/officeDocument/2006/relationships/customXml" Target="../ink/ink1016.xml"/><Relationship Id="rId200" Type="http://schemas.openxmlformats.org/officeDocument/2006/relationships/customXml" Target="../ink/ink824.xml"/><Relationship Id="rId382" Type="http://schemas.openxmlformats.org/officeDocument/2006/relationships/customXml" Target="../ink/ink916.xml"/><Relationship Id="rId438" Type="http://schemas.openxmlformats.org/officeDocument/2006/relationships/customXml" Target="../ink/ink945.xml"/><Relationship Id="rId603" Type="http://schemas.openxmlformats.org/officeDocument/2006/relationships/image" Target="../media/image718.png"/><Relationship Id="rId645" Type="http://schemas.openxmlformats.org/officeDocument/2006/relationships/customXml" Target="../ink/ink1050.xml"/><Relationship Id="rId242" Type="http://schemas.openxmlformats.org/officeDocument/2006/relationships/image" Target="../media/image383.png"/><Relationship Id="rId284" Type="http://schemas.openxmlformats.org/officeDocument/2006/relationships/image" Target="../media/image404.png"/><Relationship Id="rId491" Type="http://schemas.openxmlformats.org/officeDocument/2006/relationships/image" Target="../media/image505.png"/><Relationship Id="rId505" Type="http://schemas.openxmlformats.org/officeDocument/2006/relationships/image" Target="../media/image511.png"/><Relationship Id="rId37" Type="http://schemas.openxmlformats.org/officeDocument/2006/relationships/image" Target="../media/image283.png"/><Relationship Id="rId79" Type="http://schemas.openxmlformats.org/officeDocument/2006/relationships/image" Target="../media/image303.png"/><Relationship Id="rId102" Type="http://schemas.openxmlformats.org/officeDocument/2006/relationships/customXml" Target="../ink/ink775.xml"/><Relationship Id="rId144" Type="http://schemas.openxmlformats.org/officeDocument/2006/relationships/customXml" Target="../ink/ink796.xml"/><Relationship Id="rId547" Type="http://schemas.openxmlformats.org/officeDocument/2006/relationships/image" Target="../media/image532.png"/><Relationship Id="rId589" Type="http://schemas.openxmlformats.org/officeDocument/2006/relationships/image" Target="../media/image713.png"/><Relationship Id="rId90" Type="http://schemas.openxmlformats.org/officeDocument/2006/relationships/customXml" Target="../ink/ink769.xml"/><Relationship Id="rId186" Type="http://schemas.openxmlformats.org/officeDocument/2006/relationships/customXml" Target="../ink/ink817.xml"/><Relationship Id="rId351" Type="http://schemas.openxmlformats.org/officeDocument/2006/relationships/image" Target="../media/image436.png"/><Relationship Id="rId393" Type="http://schemas.openxmlformats.org/officeDocument/2006/relationships/image" Target="../media/image457.png"/><Relationship Id="rId407" Type="http://schemas.openxmlformats.org/officeDocument/2006/relationships/image" Target="../media/image464.png"/><Relationship Id="rId449" Type="http://schemas.openxmlformats.org/officeDocument/2006/relationships/image" Target="../media/image484.png"/><Relationship Id="rId614" Type="http://schemas.openxmlformats.org/officeDocument/2006/relationships/customXml" Target="../ink/ink1034.xml"/><Relationship Id="rId656" Type="http://schemas.openxmlformats.org/officeDocument/2006/relationships/image" Target="../media/image744.png"/><Relationship Id="rId211" Type="http://schemas.openxmlformats.org/officeDocument/2006/relationships/image" Target="../media/image368.png"/><Relationship Id="rId253" Type="http://schemas.openxmlformats.org/officeDocument/2006/relationships/customXml" Target="../ink/ink851.xml"/><Relationship Id="rId295" Type="http://schemas.openxmlformats.org/officeDocument/2006/relationships/customXml" Target="../ink/ink872.xml"/><Relationship Id="rId309" Type="http://schemas.openxmlformats.org/officeDocument/2006/relationships/customXml" Target="../ink/ink879.xml"/><Relationship Id="rId460" Type="http://schemas.openxmlformats.org/officeDocument/2006/relationships/customXml" Target="../ink/ink956.xml"/><Relationship Id="rId516" Type="http://schemas.openxmlformats.org/officeDocument/2006/relationships/customXml" Target="../ink/ink984.xml"/><Relationship Id="rId48" Type="http://schemas.openxmlformats.org/officeDocument/2006/relationships/customXml" Target="../ink/ink748.xml"/><Relationship Id="rId113" Type="http://schemas.openxmlformats.org/officeDocument/2006/relationships/image" Target="../media/image319.png"/><Relationship Id="rId320" Type="http://schemas.openxmlformats.org/officeDocument/2006/relationships/image" Target="../media/image422.png"/><Relationship Id="rId558" Type="http://schemas.openxmlformats.org/officeDocument/2006/relationships/customXml" Target="../ink/ink1005.xml"/><Relationship Id="rId155" Type="http://schemas.openxmlformats.org/officeDocument/2006/relationships/image" Target="../media/image340.png"/><Relationship Id="rId197" Type="http://schemas.openxmlformats.org/officeDocument/2006/relationships/image" Target="../media/image361.png"/><Relationship Id="rId362" Type="http://schemas.openxmlformats.org/officeDocument/2006/relationships/customXml" Target="../ink/ink906.xml"/><Relationship Id="rId418" Type="http://schemas.openxmlformats.org/officeDocument/2006/relationships/customXml" Target="../ink/ink935.xml"/><Relationship Id="rId625" Type="http://schemas.openxmlformats.org/officeDocument/2006/relationships/customXml" Target="../ink/ink1040.xml"/><Relationship Id="rId222" Type="http://schemas.openxmlformats.org/officeDocument/2006/relationships/customXml" Target="../ink/ink835.xml"/><Relationship Id="rId264" Type="http://schemas.openxmlformats.org/officeDocument/2006/relationships/image" Target="../media/image394.png"/><Relationship Id="rId471" Type="http://schemas.openxmlformats.org/officeDocument/2006/relationships/image" Target="../media/image495.png"/><Relationship Id="rId667" Type="http://schemas.openxmlformats.org/officeDocument/2006/relationships/customXml" Target="../ink/ink1061.xml"/><Relationship Id="rId17" Type="http://schemas.openxmlformats.org/officeDocument/2006/relationships/image" Target="../media/image273.png"/><Relationship Id="rId59" Type="http://schemas.openxmlformats.org/officeDocument/2006/relationships/image" Target="../media/image293.png"/><Relationship Id="rId124" Type="http://schemas.openxmlformats.org/officeDocument/2006/relationships/customXml" Target="../ink/ink786.xml"/><Relationship Id="rId527" Type="http://schemas.openxmlformats.org/officeDocument/2006/relationships/image" Target="../media/image522.png"/><Relationship Id="rId569" Type="http://schemas.openxmlformats.org/officeDocument/2006/relationships/customXml" Target="../ink/ink1011.xml"/><Relationship Id="rId70" Type="http://schemas.openxmlformats.org/officeDocument/2006/relationships/customXml" Target="../ink/ink759.xml"/><Relationship Id="rId166" Type="http://schemas.openxmlformats.org/officeDocument/2006/relationships/customXml" Target="../ink/ink807.xml"/><Relationship Id="rId331" Type="http://schemas.openxmlformats.org/officeDocument/2006/relationships/customXml" Target="../ink/ink890.xml"/><Relationship Id="rId373" Type="http://schemas.openxmlformats.org/officeDocument/2006/relationships/image" Target="../media/image447.png"/><Relationship Id="rId429" Type="http://schemas.openxmlformats.org/officeDocument/2006/relationships/image" Target="../media/image474.png"/><Relationship Id="rId580" Type="http://schemas.openxmlformats.org/officeDocument/2006/relationships/customXml" Target="../ink/ink1017.xml"/><Relationship Id="rId636" Type="http://schemas.openxmlformats.org/officeDocument/2006/relationships/image" Target="../media/image734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841.xml"/><Relationship Id="rId440" Type="http://schemas.openxmlformats.org/officeDocument/2006/relationships/customXml" Target="../ink/ink946.xml"/><Relationship Id="rId28" Type="http://schemas.openxmlformats.org/officeDocument/2006/relationships/customXml" Target="../ink/ink738.xml"/><Relationship Id="rId275" Type="http://schemas.openxmlformats.org/officeDocument/2006/relationships/customXml" Target="../ink/ink862.xml"/><Relationship Id="rId300" Type="http://schemas.openxmlformats.org/officeDocument/2006/relationships/image" Target="../media/image412.png"/><Relationship Id="rId482" Type="http://schemas.openxmlformats.org/officeDocument/2006/relationships/customXml" Target="../ink/ink967.xml"/><Relationship Id="rId538" Type="http://schemas.openxmlformats.org/officeDocument/2006/relationships/customXml" Target="../ink/ink995.xml"/><Relationship Id="rId81" Type="http://schemas.openxmlformats.org/officeDocument/2006/relationships/image" Target="../media/image304.png"/><Relationship Id="rId135" Type="http://schemas.openxmlformats.org/officeDocument/2006/relationships/image" Target="../media/image330.png"/><Relationship Id="rId177" Type="http://schemas.openxmlformats.org/officeDocument/2006/relationships/image" Target="../media/image351.png"/><Relationship Id="rId342" Type="http://schemas.openxmlformats.org/officeDocument/2006/relationships/image" Target="../media/image432.png"/><Relationship Id="rId384" Type="http://schemas.openxmlformats.org/officeDocument/2006/relationships/customXml" Target="../ink/ink917.xml"/><Relationship Id="rId591" Type="http://schemas.openxmlformats.org/officeDocument/2006/relationships/image" Target="../media/image714.png"/><Relationship Id="rId605" Type="http://schemas.openxmlformats.org/officeDocument/2006/relationships/image" Target="../media/image719.png"/><Relationship Id="rId202" Type="http://schemas.openxmlformats.org/officeDocument/2006/relationships/customXml" Target="../ink/ink825.xml"/><Relationship Id="rId244" Type="http://schemas.openxmlformats.org/officeDocument/2006/relationships/image" Target="../media/image384.png"/><Relationship Id="rId647" Type="http://schemas.openxmlformats.org/officeDocument/2006/relationships/customXml" Target="../ink/ink1051.xml"/><Relationship Id="rId39" Type="http://schemas.openxmlformats.org/officeDocument/2006/relationships/image" Target="../media/image284.png"/><Relationship Id="rId286" Type="http://schemas.openxmlformats.org/officeDocument/2006/relationships/image" Target="../media/image405.png"/><Relationship Id="rId451" Type="http://schemas.openxmlformats.org/officeDocument/2006/relationships/image" Target="../media/image485.png"/><Relationship Id="rId493" Type="http://schemas.openxmlformats.org/officeDocument/2006/relationships/image" Target="../media/image46.png"/><Relationship Id="rId507" Type="http://schemas.openxmlformats.org/officeDocument/2006/relationships/image" Target="../media/image512.png"/><Relationship Id="rId549" Type="http://schemas.openxmlformats.org/officeDocument/2006/relationships/image" Target="../media/image5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1.png"/><Relationship Id="rId299" Type="http://schemas.openxmlformats.org/officeDocument/2006/relationships/image" Target="../media/image899.png"/><Relationship Id="rId21" Type="http://schemas.openxmlformats.org/officeDocument/2006/relationships/image" Target="../media/image763.png"/><Relationship Id="rId63" Type="http://schemas.openxmlformats.org/officeDocument/2006/relationships/image" Target="../media/image784.png"/><Relationship Id="rId159" Type="http://schemas.openxmlformats.org/officeDocument/2006/relationships/image" Target="../media/image831.png"/><Relationship Id="rId324" Type="http://schemas.openxmlformats.org/officeDocument/2006/relationships/customXml" Target="../ink/ink1226.xml"/><Relationship Id="rId366" Type="http://schemas.openxmlformats.org/officeDocument/2006/relationships/customXml" Target="../ink/ink1248.xml"/><Relationship Id="rId170" Type="http://schemas.openxmlformats.org/officeDocument/2006/relationships/customXml" Target="../ink/ink1149.xml"/><Relationship Id="rId226" Type="http://schemas.openxmlformats.org/officeDocument/2006/relationships/customXml" Target="../ink/ink1177.xml"/><Relationship Id="rId433" Type="http://schemas.openxmlformats.org/officeDocument/2006/relationships/image" Target="../media/image964.png"/><Relationship Id="rId268" Type="http://schemas.openxmlformats.org/officeDocument/2006/relationships/customXml" Target="../ink/ink1198.xml"/><Relationship Id="rId475" Type="http://schemas.openxmlformats.org/officeDocument/2006/relationships/customXml" Target="../ink/ink1303.xml"/><Relationship Id="rId32" Type="http://schemas.openxmlformats.org/officeDocument/2006/relationships/customXml" Target="../ink/ink1080.xml"/><Relationship Id="rId74" Type="http://schemas.openxmlformats.org/officeDocument/2006/relationships/customXml" Target="../ink/ink1101.xml"/><Relationship Id="rId128" Type="http://schemas.openxmlformats.org/officeDocument/2006/relationships/customXml" Target="../ink/ink1128.xml"/><Relationship Id="rId335" Type="http://schemas.openxmlformats.org/officeDocument/2006/relationships/image" Target="../media/image916.png"/><Relationship Id="rId377" Type="http://schemas.openxmlformats.org/officeDocument/2006/relationships/image" Target="../media/image936.png"/><Relationship Id="rId5" Type="http://schemas.openxmlformats.org/officeDocument/2006/relationships/image" Target="../media/image755.png"/><Relationship Id="rId181" Type="http://schemas.openxmlformats.org/officeDocument/2006/relationships/image" Target="../media/image841.png"/><Relationship Id="rId237" Type="http://schemas.openxmlformats.org/officeDocument/2006/relationships/image" Target="../media/image868.png"/><Relationship Id="rId402" Type="http://schemas.openxmlformats.org/officeDocument/2006/relationships/customXml" Target="../ink/ink1266.xml"/><Relationship Id="rId279" Type="http://schemas.openxmlformats.org/officeDocument/2006/relationships/image" Target="../media/image889.png"/><Relationship Id="rId444" Type="http://schemas.openxmlformats.org/officeDocument/2006/relationships/customXml" Target="../ink/ink1287.xml"/><Relationship Id="rId43" Type="http://schemas.openxmlformats.org/officeDocument/2006/relationships/image" Target="../media/image774.png"/><Relationship Id="rId139" Type="http://schemas.openxmlformats.org/officeDocument/2006/relationships/image" Target="../media/image822.png"/><Relationship Id="rId290" Type="http://schemas.openxmlformats.org/officeDocument/2006/relationships/customXml" Target="../ink/ink1209.xml"/><Relationship Id="rId304" Type="http://schemas.openxmlformats.org/officeDocument/2006/relationships/customXml" Target="../ink/ink1216.xml"/><Relationship Id="rId346" Type="http://schemas.openxmlformats.org/officeDocument/2006/relationships/customXml" Target="../ink/ink1237.xml"/><Relationship Id="rId388" Type="http://schemas.openxmlformats.org/officeDocument/2006/relationships/customXml" Target="../ink/ink1259.xml"/><Relationship Id="rId85" Type="http://schemas.openxmlformats.org/officeDocument/2006/relationships/image" Target="../media/image795.png"/><Relationship Id="rId150" Type="http://schemas.openxmlformats.org/officeDocument/2006/relationships/customXml" Target="../ink/ink1139.xml"/><Relationship Id="rId192" Type="http://schemas.openxmlformats.org/officeDocument/2006/relationships/customXml" Target="../ink/ink1160.xml"/><Relationship Id="rId206" Type="http://schemas.openxmlformats.org/officeDocument/2006/relationships/customXml" Target="../ink/ink1167.xml"/><Relationship Id="rId413" Type="http://schemas.openxmlformats.org/officeDocument/2006/relationships/image" Target="../media/image954.png"/><Relationship Id="rId248" Type="http://schemas.openxmlformats.org/officeDocument/2006/relationships/customXml" Target="../ink/ink1188.xml"/><Relationship Id="rId455" Type="http://schemas.openxmlformats.org/officeDocument/2006/relationships/image" Target="../media/image975.png"/><Relationship Id="rId12" Type="http://schemas.openxmlformats.org/officeDocument/2006/relationships/customXml" Target="../ink/ink1070.xml"/><Relationship Id="rId108" Type="http://schemas.openxmlformats.org/officeDocument/2006/relationships/customXml" Target="../ink/ink1118.xml"/><Relationship Id="rId315" Type="http://schemas.openxmlformats.org/officeDocument/2006/relationships/image" Target="../media/image906.png"/><Relationship Id="rId357" Type="http://schemas.openxmlformats.org/officeDocument/2006/relationships/customXml" Target="../ink/ink1243.xml"/><Relationship Id="rId54" Type="http://schemas.openxmlformats.org/officeDocument/2006/relationships/customXml" Target="../ink/ink1091.xml"/><Relationship Id="rId96" Type="http://schemas.openxmlformats.org/officeDocument/2006/relationships/customXml" Target="../ink/ink1112.xml"/><Relationship Id="rId161" Type="http://schemas.openxmlformats.org/officeDocument/2006/relationships/image" Target="../media/image571.png"/><Relationship Id="rId217" Type="http://schemas.openxmlformats.org/officeDocument/2006/relationships/image" Target="../media/image859.png"/><Relationship Id="rId399" Type="http://schemas.openxmlformats.org/officeDocument/2006/relationships/image" Target="../media/image947.png"/><Relationship Id="rId259" Type="http://schemas.openxmlformats.org/officeDocument/2006/relationships/image" Target="../media/image879.png"/><Relationship Id="rId424" Type="http://schemas.openxmlformats.org/officeDocument/2006/relationships/customXml" Target="../ink/ink1277.xml"/><Relationship Id="rId466" Type="http://schemas.openxmlformats.org/officeDocument/2006/relationships/customXml" Target="../ink/ink1298.xml"/><Relationship Id="rId23" Type="http://schemas.openxmlformats.org/officeDocument/2006/relationships/image" Target="../media/image764.png"/><Relationship Id="rId119" Type="http://schemas.openxmlformats.org/officeDocument/2006/relationships/image" Target="../media/image812.png"/><Relationship Id="rId270" Type="http://schemas.openxmlformats.org/officeDocument/2006/relationships/customXml" Target="../ink/ink1199.xml"/><Relationship Id="rId326" Type="http://schemas.openxmlformats.org/officeDocument/2006/relationships/customXml" Target="../ink/ink1227.xml"/><Relationship Id="rId65" Type="http://schemas.openxmlformats.org/officeDocument/2006/relationships/image" Target="../media/image785.png"/><Relationship Id="rId130" Type="http://schemas.openxmlformats.org/officeDocument/2006/relationships/customXml" Target="../ink/ink1129.xml"/><Relationship Id="rId368" Type="http://schemas.openxmlformats.org/officeDocument/2006/relationships/customXml" Target="../ink/ink1249.xml"/><Relationship Id="rId172" Type="http://schemas.openxmlformats.org/officeDocument/2006/relationships/customXml" Target="../ink/ink1150.xml"/><Relationship Id="rId228" Type="http://schemas.openxmlformats.org/officeDocument/2006/relationships/customXml" Target="../ink/ink1178.xml"/><Relationship Id="rId435" Type="http://schemas.openxmlformats.org/officeDocument/2006/relationships/image" Target="../media/image965.png"/><Relationship Id="rId477" Type="http://schemas.openxmlformats.org/officeDocument/2006/relationships/customXml" Target="../ink/ink1304.xml"/><Relationship Id="rId13" Type="http://schemas.openxmlformats.org/officeDocument/2006/relationships/image" Target="../media/image759.png"/><Relationship Id="rId109" Type="http://schemas.openxmlformats.org/officeDocument/2006/relationships/image" Target="../media/image807.png"/><Relationship Id="rId260" Type="http://schemas.openxmlformats.org/officeDocument/2006/relationships/customXml" Target="../ink/ink1194.xml"/><Relationship Id="rId281" Type="http://schemas.openxmlformats.org/officeDocument/2006/relationships/image" Target="../media/image890.png"/><Relationship Id="rId316" Type="http://schemas.openxmlformats.org/officeDocument/2006/relationships/customXml" Target="../ink/ink1222.xml"/><Relationship Id="rId337" Type="http://schemas.openxmlformats.org/officeDocument/2006/relationships/image" Target="../media/image917.png"/><Relationship Id="rId34" Type="http://schemas.openxmlformats.org/officeDocument/2006/relationships/customXml" Target="../ink/ink1081.xml"/><Relationship Id="rId55" Type="http://schemas.openxmlformats.org/officeDocument/2006/relationships/image" Target="../media/image780.png"/><Relationship Id="rId76" Type="http://schemas.openxmlformats.org/officeDocument/2006/relationships/customXml" Target="../ink/ink1102.xml"/><Relationship Id="rId97" Type="http://schemas.openxmlformats.org/officeDocument/2006/relationships/image" Target="../media/image801.png"/><Relationship Id="rId120" Type="http://schemas.openxmlformats.org/officeDocument/2006/relationships/customXml" Target="../ink/ink1124.xml"/><Relationship Id="rId141" Type="http://schemas.openxmlformats.org/officeDocument/2006/relationships/image" Target="../media/image823.png"/><Relationship Id="rId358" Type="http://schemas.openxmlformats.org/officeDocument/2006/relationships/image" Target="../media/image927.png"/><Relationship Id="rId379" Type="http://schemas.openxmlformats.org/officeDocument/2006/relationships/image" Target="../media/image937.png"/><Relationship Id="rId7" Type="http://schemas.openxmlformats.org/officeDocument/2006/relationships/image" Target="../media/image756.png"/><Relationship Id="rId162" Type="http://schemas.openxmlformats.org/officeDocument/2006/relationships/customXml" Target="../ink/ink1145.xml"/><Relationship Id="rId183" Type="http://schemas.openxmlformats.org/officeDocument/2006/relationships/image" Target="../media/image842.png"/><Relationship Id="rId218" Type="http://schemas.openxmlformats.org/officeDocument/2006/relationships/customXml" Target="../ink/ink1173.xml"/><Relationship Id="rId239" Type="http://schemas.openxmlformats.org/officeDocument/2006/relationships/image" Target="../media/image869.png"/><Relationship Id="rId390" Type="http://schemas.openxmlformats.org/officeDocument/2006/relationships/customXml" Target="../ink/ink1260.xml"/><Relationship Id="rId404" Type="http://schemas.openxmlformats.org/officeDocument/2006/relationships/customXml" Target="../ink/ink1267.xml"/><Relationship Id="rId425" Type="http://schemas.openxmlformats.org/officeDocument/2006/relationships/image" Target="../media/image960.png"/><Relationship Id="rId446" Type="http://schemas.openxmlformats.org/officeDocument/2006/relationships/customXml" Target="../ink/ink1288.xml"/><Relationship Id="rId467" Type="http://schemas.openxmlformats.org/officeDocument/2006/relationships/image" Target="../media/image981.png"/><Relationship Id="rId250" Type="http://schemas.openxmlformats.org/officeDocument/2006/relationships/customXml" Target="../ink/ink1189.xml"/><Relationship Id="rId271" Type="http://schemas.openxmlformats.org/officeDocument/2006/relationships/image" Target="../media/image885.png"/><Relationship Id="rId292" Type="http://schemas.openxmlformats.org/officeDocument/2006/relationships/customXml" Target="../ink/ink1210.xml"/><Relationship Id="rId306" Type="http://schemas.openxmlformats.org/officeDocument/2006/relationships/customXml" Target="../ink/ink1217.xml"/><Relationship Id="rId24" Type="http://schemas.openxmlformats.org/officeDocument/2006/relationships/customXml" Target="../ink/ink1076.xml"/><Relationship Id="rId45" Type="http://schemas.openxmlformats.org/officeDocument/2006/relationships/image" Target="../media/image775.png"/><Relationship Id="rId66" Type="http://schemas.openxmlformats.org/officeDocument/2006/relationships/customXml" Target="../ink/ink1097.xml"/><Relationship Id="rId87" Type="http://schemas.openxmlformats.org/officeDocument/2006/relationships/image" Target="../media/image796.png"/><Relationship Id="rId110" Type="http://schemas.openxmlformats.org/officeDocument/2006/relationships/customXml" Target="../ink/ink1119.xml"/><Relationship Id="rId131" Type="http://schemas.openxmlformats.org/officeDocument/2006/relationships/image" Target="../media/image818.png"/><Relationship Id="rId327" Type="http://schemas.openxmlformats.org/officeDocument/2006/relationships/image" Target="../media/image912.png"/><Relationship Id="rId348" Type="http://schemas.openxmlformats.org/officeDocument/2006/relationships/customXml" Target="../ink/ink1238.xml"/><Relationship Id="rId369" Type="http://schemas.openxmlformats.org/officeDocument/2006/relationships/image" Target="../media/image932.png"/><Relationship Id="rId152" Type="http://schemas.openxmlformats.org/officeDocument/2006/relationships/customXml" Target="../ink/ink1140.xml"/><Relationship Id="rId173" Type="http://schemas.openxmlformats.org/officeDocument/2006/relationships/image" Target="../media/image837.png"/><Relationship Id="rId194" Type="http://schemas.openxmlformats.org/officeDocument/2006/relationships/customXml" Target="../ink/ink1161.xml"/><Relationship Id="rId208" Type="http://schemas.openxmlformats.org/officeDocument/2006/relationships/customXml" Target="../ink/ink1168.xml"/><Relationship Id="rId229" Type="http://schemas.openxmlformats.org/officeDocument/2006/relationships/image" Target="../media/image864.png"/><Relationship Id="rId380" Type="http://schemas.openxmlformats.org/officeDocument/2006/relationships/customXml" Target="../ink/ink1255.xml"/><Relationship Id="rId415" Type="http://schemas.openxmlformats.org/officeDocument/2006/relationships/image" Target="../media/image955.png"/><Relationship Id="rId436" Type="http://schemas.openxmlformats.org/officeDocument/2006/relationships/customXml" Target="../ink/ink1283.xml"/><Relationship Id="rId457" Type="http://schemas.openxmlformats.org/officeDocument/2006/relationships/image" Target="../media/image976.png"/><Relationship Id="rId240" Type="http://schemas.openxmlformats.org/officeDocument/2006/relationships/customXml" Target="../ink/ink1184.xml"/><Relationship Id="rId261" Type="http://schemas.openxmlformats.org/officeDocument/2006/relationships/image" Target="../media/image880.png"/><Relationship Id="rId478" Type="http://schemas.openxmlformats.org/officeDocument/2006/relationships/image" Target="../media/image986.png"/><Relationship Id="rId14" Type="http://schemas.openxmlformats.org/officeDocument/2006/relationships/customXml" Target="../ink/ink1071.xml"/><Relationship Id="rId35" Type="http://schemas.openxmlformats.org/officeDocument/2006/relationships/image" Target="../media/image770.png"/><Relationship Id="rId56" Type="http://schemas.openxmlformats.org/officeDocument/2006/relationships/customXml" Target="../ink/ink1092.xml"/><Relationship Id="rId77" Type="http://schemas.openxmlformats.org/officeDocument/2006/relationships/image" Target="../media/image791.png"/><Relationship Id="rId100" Type="http://schemas.openxmlformats.org/officeDocument/2006/relationships/customXml" Target="../ink/ink1114.xml"/><Relationship Id="rId282" Type="http://schemas.openxmlformats.org/officeDocument/2006/relationships/customXml" Target="../ink/ink1205.xml"/><Relationship Id="rId317" Type="http://schemas.openxmlformats.org/officeDocument/2006/relationships/image" Target="../media/image907.png"/><Relationship Id="rId338" Type="http://schemas.openxmlformats.org/officeDocument/2006/relationships/customXml" Target="../ink/ink1233.xml"/><Relationship Id="rId359" Type="http://schemas.openxmlformats.org/officeDocument/2006/relationships/customXml" Target="../ink/ink1244.xml"/><Relationship Id="rId8" Type="http://schemas.openxmlformats.org/officeDocument/2006/relationships/customXml" Target="../ink/ink1068.xml"/><Relationship Id="rId98" Type="http://schemas.openxmlformats.org/officeDocument/2006/relationships/customXml" Target="../ink/ink1113.xml"/><Relationship Id="rId121" Type="http://schemas.openxmlformats.org/officeDocument/2006/relationships/image" Target="../media/image813.png"/><Relationship Id="rId142" Type="http://schemas.openxmlformats.org/officeDocument/2006/relationships/customXml" Target="../ink/ink1135.xml"/><Relationship Id="rId163" Type="http://schemas.openxmlformats.org/officeDocument/2006/relationships/image" Target="../media/image832.png"/><Relationship Id="rId184" Type="http://schemas.openxmlformats.org/officeDocument/2006/relationships/customXml" Target="../ink/ink1156.xml"/><Relationship Id="rId219" Type="http://schemas.openxmlformats.org/officeDocument/2006/relationships/image" Target="../media/image860.png"/><Relationship Id="rId370" Type="http://schemas.openxmlformats.org/officeDocument/2006/relationships/customXml" Target="../ink/ink1250.xml"/><Relationship Id="rId391" Type="http://schemas.openxmlformats.org/officeDocument/2006/relationships/image" Target="../media/image943.png"/><Relationship Id="rId405" Type="http://schemas.openxmlformats.org/officeDocument/2006/relationships/image" Target="../media/image950.png"/><Relationship Id="rId426" Type="http://schemas.openxmlformats.org/officeDocument/2006/relationships/customXml" Target="../ink/ink1278.xml"/><Relationship Id="rId447" Type="http://schemas.openxmlformats.org/officeDocument/2006/relationships/image" Target="../media/image971.png"/><Relationship Id="rId230" Type="http://schemas.openxmlformats.org/officeDocument/2006/relationships/customXml" Target="../ink/ink1179.xml"/><Relationship Id="rId251" Type="http://schemas.openxmlformats.org/officeDocument/2006/relationships/image" Target="../media/image875.png"/><Relationship Id="rId468" Type="http://schemas.openxmlformats.org/officeDocument/2006/relationships/customXml" Target="../ink/ink1299.xml"/><Relationship Id="rId25" Type="http://schemas.openxmlformats.org/officeDocument/2006/relationships/image" Target="../media/image765.png"/><Relationship Id="rId46" Type="http://schemas.openxmlformats.org/officeDocument/2006/relationships/customXml" Target="../ink/ink1087.xml"/><Relationship Id="rId67" Type="http://schemas.openxmlformats.org/officeDocument/2006/relationships/image" Target="../media/image786.png"/><Relationship Id="rId272" Type="http://schemas.openxmlformats.org/officeDocument/2006/relationships/customXml" Target="../ink/ink1200.xml"/><Relationship Id="rId293" Type="http://schemas.openxmlformats.org/officeDocument/2006/relationships/image" Target="../media/image896.png"/><Relationship Id="rId307" Type="http://schemas.openxmlformats.org/officeDocument/2006/relationships/image" Target="../media/image903.png"/><Relationship Id="rId328" Type="http://schemas.openxmlformats.org/officeDocument/2006/relationships/customXml" Target="../ink/ink1228.xml"/><Relationship Id="rId349" Type="http://schemas.openxmlformats.org/officeDocument/2006/relationships/image" Target="../media/image923.png"/><Relationship Id="rId88" Type="http://schemas.openxmlformats.org/officeDocument/2006/relationships/customXml" Target="../ink/ink1108.xml"/><Relationship Id="rId111" Type="http://schemas.openxmlformats.org/officeDocument/2006/relationships/image" Target="../media/image808.png"/><Relationship Id="rId132" Type="http://schemas.openxmlformats.org/officeDocument/2006/relationships/customXml" Target="../ink/ink1130.xml"/><Relationship Id="rId153" Type="http://schemas.openxmlformats.org/officeDocument/2006/relationships/image" Target="../media/image829.png"/><Relationship Id="rId174" Type="http://schemas.openxmlformats.org/officeDocument/2006/relationships/customXml" Target="../ink/ink1151.xml"/><Relationship Id="rId195" Type="http://schemas.openxmlformats.org/officeDocument/2006/relationships/image" Target="../media/image848.png"/><Relationship Id="rId209" Type="http://schemas.openxmlformats.org/officeDocument/2006/relationships/image" Target="../media/image855.png"/><Relationship Id="rId360" Type="http://schemas.openxmlformats.org/officeDocument/2006/relationships/image" Target="../media/image928.png"/><Relationship Id="rId381" Type="http://schemas.openxmlformats.org/officeDocument/2006/relationships/image" Target="../media/image938.png"/><Relationship Id="rId416" Type="http://schemas.openxmlformats.org/officeDocument/2006/relationships/customXml" Target="../ink/ink1273.xml"/><Relationship Id="rId220" Type="http://schemas.openxmlformats.org/officeDocument/2006/relationships/customXml" Target="../ink/ink1174.xml"/><Relationship Id="rId241" Type="http://schemas.openxmlformats.org/officeDocument/2006/relationships/image" Target="../media/image870.png"/><Relationship Id="rId437" Type="http://schemas.openxmlformats.org/officeDocument/2006/relationships/image" Target="../media/image966.png"/><Relationship Id="rId458" Type="http://schemas.openxmlformats.org/officeDocument/2006/relationships/customXml" Target="../ink/ink1294.xml"/><Relationship Id="rId15" Type="http://schemas.openxmlformats.org/officeDocument/2006/relationships/image" Target="../media/image760.png"/><Relationship Id="rId36" Type="http://schemas.openxmlformats.org/officeDocument/2006/relationships/customXml" Target="../ink/ink1082.xml"/><Relationship Id="rId57" Type="http://schemas.openxmlformats.org/officeDocument/2006/relationships/image" Target="../media/image781.png"/><Relationship Id="rId262" Type="http://schemas.openxmlformats.org/officeDocument/2006/relationships/customXml" Target="../ink/ink1195.xml"/><Relationship Id="rId283" Type="http://schemas.openxmlformats.org/officeDocument/2006/relationships/image" Target="../media/image891.png"/><Relationship Id="rId318" Type="http://schemas.openxmlformats.org/officeDocument/2006/relationships/customXml" Target="../ink/ink1223.xml"/><Relationship Id="rId339" Type="http://schemas.openxmlformats.org/officeDocument/2006/relationships/image" Target="../media/image918.png"/><Relationship Id="rId78" Type="http://schemas.openxmlformats.org/officeDocument/2006/relationships/customXml" Target="../ink/ink1103.xml"/><Relationship Id="rId99" Type="http://schemas.openxmlformats.org/officeDocument/2006/relationships/image" Target="../media/image802.png"/><Relationship Id="rId101" Type="http://schemas.openxmlformats.org/officeDocument/2006/relationships/image" Target="../media/image803.png"/><Relationship Id="rId122" Type="http://schemas.openxmlformats.org/officeDocument/2006/relationships/customXml" Target="../ink/ink1125.xml"/><Relationship Id="rId143" Type="http://schemas.openxmlformats.org/officeDocument/2006/relationships/image" Target="../media/image824.png"/><Relationship Id="rId164" Type="http://schemas.openxmlformats.org/officeDocument/2006/relationships/customXml" Target="../ink/ink1146.xml"/><Relationship Id="rId185" Type="http://schemas.openxmlformats.org/officeDocument/2006/relationships/image" Target="../media/image843.png"/><Relationship Id="rId350" Type="http://schemas.openxmlformats.org/officeDocument/2006/relationships/customXml" Target="../ink/ink1239.xml"/><Relationship Id="rId371" Type="http://schemas.openxmlformats.org/officeDocument/2006/relationships/image" Target="../media/image933.png"/><Relationship Id="rId406" Type="http://schemas.openxmlformats.org/officeDocument/2006/relationships/customXml" Target="../ink/ink1268.xml"/><Relationship Id="rId9" Type="http://schemas.openxmlformats.org/officeDocument/2006/relationships/image" Target="../media/image757.png"/><Relationship Id="rId210" Type="http://schemas.openxmlformats.org/officeDocument/2006/relationships/customXml" Target="../ink/ink1169.xml"/><Relationship Id="rId392" Type="http://schemas.openxmlformats.org/officeDocument/2006/relationships/customXml" Target="../ink/ink1261.xml"/><Relationship Id="rId427" Type="http://schemas.openxmlformats.org/officeDocument/2006/relationships/image" Target="../media/image961.png"/><Relationship Id="rId448" Type="http://schemas.openxmlformats.org/officeDocument/2006/relationships/customXml" Target="../ink/ink1289.xml"/><Relationship Id="rId469" Type="http://schemas.openxmlformats.org/officeDocument/2006/relationships/image" Target="../media/image982.png"/><Relationship Id="rId26" Type="http://schemas.openxmlformats.org/officeDocument/2006/relationships/customXml" Target="../ink/ink1077.xml"/><Relationship Id="rId231" Type="http://schemas.openxmlformats.org/officeDocument/2006/relationships/image" Target="../media/image865.png"/><Relationship Id="rId252" Type="http://schemas.openxmlformats.org/officeDocument/2006/relationships/customXml" Target="../ink/ink1190.xml"/><Relationship Id="rId273" Type="http://schemas.openxmlformats.org/officeDocument/2006/relationships/image" Target="../media/image886.png"/><Relationship Id="rId294" Type="http://schemas.openxmlformats.org/officeDocument/2006/relationships/customXml" Target="../ink/ink1211.xml"/><Relationship Id="rId308" Type="http://schemas.openxmlformats.org/officeDocument/2006/relationships/customXml" Target="../ink/ink1218.xml"/><Relationship Id="rId329" Type="http://schemas.openxmlformats.org/officeDocument/2006/relationships/image" Target="../media/image913.png"/><Relationship Id="rId47" Type="http://schemas.openxmlformats.org/officeDocument/2006/relationships/image" Target="../media/image776.png"/><Relationship Id="rId68" Type="http://schemas.openxmlformats.org/officeDocument/2006/relationships/customXml" Target="../ink/ink1098.xml"/><Relationship Id="rId89" Type="http://schemas.openxmlformats.org/officeDocument/2006/relationships/image" Target="../media/image797.png"/><Relationship Id="rId112" Type="http://schemas.openxmlformats.org/officeDocument/2006/relationships/customXml" Target="../ink/ink1120.xml"/><Relationship Id="rId133" Type="http://schemas.openxmlformats.org/officeDocument/2006/relationships/image" Target="../media/image819.png"/><Relationship Id="rId154" Type="http://schemas.openxmlformats.org/officeDocument/2006/relationships/customXml" Target="../ink/ink1141.xml"/><Relationship Id="rId175" Type="http://schemas.openxmlformats.org/officeDocument/2006/relationships/image" Target="../media/image838.png"/><Relationship Id="rId340" Type="http://schemas.openxmlformats.org/officeDocument/2006/relationships/customXml" Target="../ink/ink1234.xml"/><Relationship Id="rId361" Type="http://schemas.openxmlformats.org/officeDocument/2006/relationships/customXml" Target="../ink/ink1245.xml"/><Relationship Id="rId196" Type="http://schemas.openxmlformats.org/officeDocument/2006/relationships/customXml" Target="../ink/ink1162.xml"/><Relationship Id="rId200" Type="http://schemas.openxmlformats.org/officeDocument/2006/relationships/customXml" Target="../ink/ink1164.xml"/><Relationship Id="rId382" Type="http://schemas.openxmlformats.org/officeDocument/2006/relationships/customXml" Target="../ink/ink1256.xml"/><Relationship Id="rId417" Type="http://schemas.openxmlformats.org/officeDocument/2006/relationships/image" Target="../media/image956.png"/><Relationship Id="rId438" Type="http://schemas.openxmlformats.org/officeDocument/2006/relationships/customXml" Target="../ink/ink1284.xml"/><Relationship Id="rId459" Type="http://schemas.openxmlformats.org/officeDocument/2006/relationships/image" Target="../media/image977.png"/><Relationship Id="rId16" Type="http://schemas.openxmlformats.org/officeDocument/2006/relationships/customXml" Target="../ink/ink1072.xml"/><Relationship Id="rId221" Type="http://schemas.openxmlformats.org/officeDocument/2006/relationships/image" Target="../media/image861.png"/><Relationship Id="rId242" Type="http://schemas.openxmlformats.org/officeDocument/2006/relationships/customXml" Target="../ink/ink1185.xml"/><Relationship Id="rId263" Type="http://schemas.openxmlformats.org/officeDocument/2006/relationships/image" Target="../media/image881.png"/><Relationship Id="rId284" Type="http://schemas.openxmlformats.org/officeDocument/2006/relationships/customXml" Target="../ink/ink1206.xml"/><Relationship Id="rId319" Type="http://schemas.openxmlformats.org/officeDocument/2006/relationships/image" Target="../media/image908.png"/><Relationship Id="rId470" Type="http://schemas.openxmlformats.org/officeDocument/2006/relationships/customXml" Target="../ink/ink1300.xml"/><Relationship Id="rId37" Type="http://schemas.openxmlformats.org/officeDocument/2006/relationships/image" Target="../media/image771.png"/><Relationship Id="rId58" Type="http://schemas.openxmlformats.org/officeDocument/2006/relationships/customXml" Target="../ink/ink1093.xml"/><Relationship Id="rId79" Type="http://schemas.openxmlformats.org/officeDocument/2006/relationships/image" Target="../media/image792.png"/><Relationship Id="rId102" Type="http://schemas.openxmlformats.org/officeDocument/2006/relationships/customXml" Target="../ink/ink1115.xml"/><Relationship Id="rId123" Type="http://schemas.openxmlformats.org/officeDocument/2006/relationships/image" Target="../media/image814.png"/><Relationship Id="rId144" Type="http://schemas.openxmlformats.org/officeDocument/2006/relationships/customXml" Target="../ink/ink1136.xml"/><Relationship Id="rId330" Type="http://schemas.openxmlformats.org/officeDocument/2006/relationships/customXml" Target="../ink/ink1229.xml"/><Relationship Id="rId90" Type="http://schemas.openxmlformats.org/officeDocument/2006/relationships/customXml" Target="../ink/ink1109.xml"/><Relationship Id="rId165" Type="http://schemas.openxmlformats.org/officeDocument/2006/relationships/image" Target="../media/image833.png"/><Relationship Id="rId186" Type="http://schemas.openxmlformats.org/officeDocument/2006/relationships/customXml" Target="../ink/ink1157.xml"/><Relationship Id="rId351" Type="http://schemas.openxmlformats.org/officeDocument/2006/relationships/image" Target="../media/image924.png"/><Relationship Id="rId372" Type="http://schemas.openxmlformats.org/officeDocument/2006/relationships/customXml" Target="../ink/ink1251.xml"/><Relationship Id="rId393" Type="http://schemas.openxmlformats.org/officeDocument/2006/relationships/image" Target="../media/image944.png"/><Relationship Id="rId407" Type="http://schemas.openxmlformats.org/officeDocument/2006/relationships/image" Target="../media/image951.png"/><Relationship Id="rId428" Type="http://schemas.openxmlformats.org/officeDocument/2006/relationships/customXml" Target="../ink/ink1279.xml"/><Relationship Id="rId449" Type="http://schemas.openxmlformats.org/officeDocument/2006/relationships/image" Target="../media/image972.png"/><Relationship Id="rId211" Type="http://schemas.openxmlformats.org/officeDocument/2006/relationships/image" Target="../media/image856.png"/><Relationship Id="rId232" Type="http://schemas.openxmlformats.org/officeDocument/2006/relationships/customXml" Target="../ink/ink1180.xml"/><Relationship Id="rId253" Type="http://schemas.openxmlformats.org/officeDocument/2006/relationships/image" Target="../media/image876.png"/><Relationship Id="rId274" Type="http://schemas.openxmlformats.org/officeDocument/2006/relationships/customXml" Target="../ink/ink1201.xml"/><Relationship Id="rId295" Type="http://schemas.openxmlformats.org/officeDocument/2006/relationships/image" Target="../media/image897.png"/><Relationship Id="rId309" Type="http://schemas.openxmlformats.org/officeDocument/2006/relationships/image" Target="../media/image904.png"/><Relationship Id="rId460" Type="http://schemas.openxmlformats.org/officeDocument/2006/relationships/customXml" Target="../ink/ink1295.xml"/><Relationship Id="rId27" Type="http://schemas.openxmlformats.org/officeDocument/2006/relationships/image" Target="../media/image766.png"/><Relationship Id="rId48" Type="http://schemas.openxmlformats.org/officeDocument/2006/relationships/customXml" Target="../ink/ink1088.xml"/><Relationship Id="rId69" Type="http://schemas.openxmlformats.org/officeDocument/2006/relationships/image" Target="../media/image787.png"/><Relationship Id="rId113" Type="http://schemas.openxmlformats.org/officeDocument/2006/relationships/image" Target="../media/image809.png"/><Relationship Id="rId134" Type="http://schemas.openxmlformats.org/officeDocument/2006/relationships/customXml" Target="../ink/ink1131.xml"/><Relationship Id="rId320" Type="http://schemas.openxmlformats.org/officeDocument/2006/relationships/customXml" Target="../ink/ink1224.xml"/><Relationship Id="rId80" Type="http://schemas.openxmlformats.org/officeDocument/2006/relationships/customXml" Target="../ink/ink1104.xml"/><Relationship Id="rId155" Type="http://schemas.openxmlformats.org/officeDocument/2006/relationships/image" Target="../media/image830.png"/><Relationship Id="rId176" Type="http://schemas.openxmlformats.org/officeDocument/2006/relationships/customXml" Target="../ink/ink1152.xml"/><Relationship Id="rId197" Type="http://schemas.openxmlformats.org/officeDocument/2006/relationships/image" Target="../media/image849.png"/><Relationship Id="rId341" Type="http://schemas.openxmlformats.org/officeDocument/2006/relationships/image" Target="../media/image919.png"/><Relationship Id="rId362" Type="http://schemas.openxmlformats.org/officeDocument/2006/relationships/image" Target="../media/image929.png"/><Relationship Id="rId383" Type="http://schemas.openxmlformats.org/officeDocument/2006/relationships/image" Target="../media/image939.png"/><Relationship Id="rId418" Type="http://schemas.openxmlformats.org/officeDocument/2006/relationships/customXml" Target="../ink/ink1274.xml"/><Relationship Id="rId439" Type="http://schemas.openxmlformats.org/officeDocument/2006/relationships/image" Target="../media/image967.png"/><Relationship Id="rId201" Type="http://schemas.openxmlformats.org/officeDocument/2006/relationships/image" Target="../media/image851.png"/><Relationship Id="rId222" Type="http://schemas.openxmlformats.org/officeDocument/2006/relationships/customXml" Target="../ink/ink1175.xml"/><Relationship Id="rId243" Type="http://schemas.openxmlformats.org/officeDocument/2006/relationships/image" Target="../media/image871.png"/><Relationship Id="rId264" Type="http://schemas.openxmlformats.org/officeDocument/2006/relationships/customXml" Target="../ink/ink1196.xml"/><Relationship Id="rId285" Type="http://schemas.openxmlformats.org/officeDocument/2006/relationships/image" Target="../media/image892.png"/><Relationship Id="rId450" Type="http://schemas.openxmlformats.org/officeDocument/2006/relationships/customXml" Target="../ink/ink1290.xml"/><Relationship Id="rId471" Type="http://schemas.openxmlformats.org/officeDocument/2006/relationships/image" Target="../media/image983.png"/><Relationship Id="rId17" Type="http://schemas.openxmlformats.org/officeDocument/2006/relationships/image" Target="../media/image761.png"/><Relationship Id="rId38" Type="http://schemas.openxmlformats.org/officeDocument/2006/relationships/customXml" Target="../ink/ink1083.xml"/><Relationship Id="rId59" Type="http://schemas.openxmlformats.org/officeDocument/2006/relationships/image" Target="../media/image782.png"/><Relationship Id="rId103" Type="http://schemas.openxmlformats.org/officeDocument/2006/relationships/image" Target="../media/image804.png"/><Relationship Id="rId124" Type="http://schemas.openxmlformats.org/officeDocument/2006/relationships/customXml" Target="../ink/ink1126.xml"/><Relationship Id="rId310" Type="http://schemas.openxmlformats.org/officeDocument/2006/relationships/customXml" Target="../ink/ink1219.xml"/><Relationship Id="rId70" Type="http://schemas.openxmlformats.org/officeDocument/2006/relationships/customXml" Target="../ink/ink1099.xml"/><Relationship Id="rId91" Type="http://schemas.openxmlformats.org/officeDocument/2006/relationships/image" Target="../media/image798.png"/><Relationship Id="rId145" Type="http://schemas.openxmlformats.org/officeDocument/2006/relationships/image" Target="../media/image825.png"/><Relationship Id="rId166" Type="http://schemas.openxmlformats.org/officeDocument/2006/relationships/customXml" Target="../ink/ink1147.xml"/><Relationship Id="rId187" Type="http://schemas.openxmlformats.org/officeDocument/2006/relationships/image" Target="../media/image844.png"/><Relationship Id="rId331" Type="http://schemas.openxmlformats.org/officeDocument/2006/relationships/image" Target="../media/image914.png"/><Relationship Id="rId352" Type="http://schemas.openxmlformats.org/officeDocument/2006/relationships/customXml" Target="../ink/ink1240.xml"/><Relationship Id="rId373" Type="http://schemas.openxmlformats.org/officeDocument/2006/relationships/image" Target="../media/image934.png"/><Relationship Id="rId394" Type="http://schemas.openxmlformats.org/officeDocument/2006/relationships/customXml" Target="../ink/ink1262.xml"/><Relationship Id="rId408" Type="http://schemas.openxmlformats.org/officeDocument/2006/relationships/customXml" Target="../ink/ink1269.xml"/><Relationship Id="rId429" Type="http://schemas.openxmlformats.org/officeDocument/2006/relationships/image" Target="../media/image96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70.xml"/><Relationship Id="rId233" Type="http://schemas.openxmlformats.org/officeDocument/2006/relationships/image" Target="../media/image866.png"/><Relationship Id="rId254" Type="http://schemas.openxmlformats.org/officeDocument/2006/relationships/customXml" Target="../ink/ink1191.xml"/><Relationship Id="rId440" Type="http://schemas.openxmlformats.org/officeDocument/2006/relationships/customXml" Target="../ink/ink1285.xml"/><Relationship Id="rId28" Type="http://schemas.openxmlformats.org/officeDocument/2006/relationships/customXml" Target="../ink/ink1078.xml"/><Relationship Id="rId49" Type="http://schemas.openxmlformats.org/officeDocument/2006/relationships/image" Target="../media/image777.png"/><Relationship Id="rId114" Type="http://schemas.openxmlformats.org/officeDocument/2006/relationships/customXml" Target="../ink/ink1121.xml"/><Relationship Id="rId275" Type="http://schemas.openxmlformats.org/officeDocument/2006/relationships/image" Target="../media/image887.png"/><Relationship Id="rId296" Type="http://schemas.openxmlformats.org/officeDocument/2006/relationships/customXml" Target="../ink/ink1212.xml"/><Relationship Id="rId300" Type="http://schemas.openxmlformats.org/officeDocument/2006/relationships/customXml" Target="../ink/ink1214.xml"/><Relationship Id="rId461" Type="http://schemas.openxmlformats.org/officeDocument/2006/relationships/image" Target="../media/image978.png"/><Relationship Id="rId60" Type="http://schemas.openxmlformats.org/officeDocument/2006/relationships/customXml" Target="../ink/ink1094.xml"/><Relationship Id="rId81" Type="http://schemas.openxmlformats.org/officeDocument/2006/relationships/image" Target="../media/image793.png"/><Relationship Id="rId135" Type="http://schemas.openxmlformats.org/officeDocument/2006/relationships/image" Target="../media/image820.png"/><Relationship Id="rId156" Type="http://schemas.openxmlformats.org/officeDocument/2006/relationships/customXml" Target="../ink/ink1142.xml"/><Relationship Id="rId177" Type="http://schemas.openxmlformats.org/officeDocument/2006/relationships/image" Target="../media/image839.png"/><Relationship Id="rId198" Type="http://schemas.openxmlformats.org/officeDocument/2006/relationships/customXml" Target="../ink/ink1163.xml"/><Relationship Id="rId321" Type="http://schemas.openxmlformats.org/officeDocument/2006/relationships/image" Target="../media/image909.png"/><Relationship Id="rId342" Type="http://schemas.openxmlformats.org/officeDocument/2006/relationships/customXml" Target="../ink/ink1235.xml"/><Relationship Id="rId363" Type="http://schemas.openxmlformats.org/officeDocument/2006/relationships/customXml" Target="../ink/ink1246.xml"/><Relationship Id="rId384" Type="http://schemas.openxmlformats.org/officeDocument/2006/relationships/customXml" Target="../ink/ink1257.xml"/><Relationship Id="rId419" Type="http://schemas.openxmlformats.org/officeDocument/2006/relationships/image" Target="../media/image957.png"/><Relationship Id="rId202" Type="http://schemas.openxmlformats.org/officeDocument/2006/relationships/customXml" Target="../ink/ink1165.xml"/><Relationship Id="rId223" Type="http://schemas.openxmlformats.org/officeDocument/2006/relationships/image" Target="../media/image862.png"/><Relationship Id="rId244" Type="http://schemas.openxmlformats.org/officeDocument/2006/relationships/customXml" Target="../ink/ink1186.xml"/><Relationship Id="rId430" Type="http://schemas.openxmlformats.org/officeDocument/2006/relationships/customXml" Target="../ink/ink1280.xml"/><Relationship Id="rId18" Type="http://schemas.openxmlformats.org/officeDocument/2006/relationships/customXml" Target="../ink/ink1073.xml"/><Relationship Id="rId39" Type="http://schemas.openxmlformats.org/officeDocument/2006/relationships/image" Target="../media/image772.png"/><Relationship Id="rId265" Type="http://schemas.openxmlformats.org/officeDocument/2006/relationships/image" Target="../media/image882.png"/><Relationship Id="rId286" Type="http://schemas.openxmlformats.org/officeDocument/2006/relationships/customXml" Target="../ink/ink1207.xml"/><Relationship Id="rId451" Type="http://schemas.openxmlformats.org/officeDocument/2006/relationships/image" Target="../media/image973.png"/><Relationship Id="rId472" Type="http://schemas.openxmlformats.org/officeDocument/2006/relationships/customXml" Target="../ink/ink1301.xml"/><Relationship Id="rId50" Type="http://schemas.openxmlformats.org/officeDocument/2006/relationships/customXml" Target="../ink/ink1089.xml"/><Relationship Id="rId104" Type="http://schemas.openxmlformats.org/officeDocument/2006/relationships/customXml" Target="../ink/ink1116.xml"/><Relationship Id="rId125" Type="http://schemas.openxmlformats.org/officeDocument/2006/relationships/image" Target="../media/image815.png"/><Relationship Id="rId146" Type="http://schemas.openxmlformats.org/officeDocument/2006/relationships/customXml" Target="../ink/ink1137.xml"/><Relationship Id="rId167" Type="http://schemas.openxmlformats.org/officeDocument/2006/relationships/image" Target="../media/image834.png"/><Relationship Id="rId188" Type="http://schemas.openxmlformats.org/officeDocument/2006/relationships/customXml" Target="../ink/ink1158.xml"/><Relationship Id="rId311" Type="http://schemas.openxmlformats.org/officeDocument/2006/relationships/image" Target="../media/image905.png"/><Relationship Id="rId332" Type="http://schemas.openxmlformats.org/officeDocument/2006/relationships/customXml" Target="../ink/ink1230.xml"/><Relationship Id="rId353" Type="http://schemas.openxmlformats.org/officeDocument/2006/relationships/image" Target="../media/image925.png"/><Relationship Id="rId374" Type="http://schemas.openxmlformats.org/officeDocument/2006/relationships/customXml" Target="../ink/ink1252.xml"/><Relationship Id="rId395" Type="http://schemas.openxmlformats.org/officeDocument/2006/relationships/image" Target="../media/image945.png"/><Relationship Id="rId409" Type="http://schemas.openxmlformats.org/officeDocument/2006/relationships/image" Target="../media/image952.png"/><Relationship Id="rId71" Type="http://schemas.openxmlformats.org/officeDocument/2006/relationships/image" Target="../media/image788.png"/><Relationship Id="rId92" Type="http://schemas.openxmlformats.org/officeDocument/2006/relationships/customXml" Target="../ink/ink1110.xml"/><Relationship Id="rId213" Type="http://schemas.openxmlformats.org/officeDocument/2006/relationships/image" Target="../media/image857.png"/><Relationship Id="rId234" Type="http://schemas.openxmlformats.org/officeDocument/2006/relationships/customXml" Target="../ink/ink1181.xml"/><Relationship Id="rId420" Type="http://schemas.openxmlformats.org/officeDocument/2006/relationships/customXml" Target="../ink/ink1275.xml"/><Relationship Id="rId2" Type="http://schemas.openxmlformats.org/officeDocument/2006/relationships/customXml" Target="../ink/ink1065.xml"/><Relationship Id="rId29" Type="http://schemas.openxmlformats.org/officeDocument/2006/relationships/image" Target="../media/image767.png"/><Relationship Id="rId255" Type="http://schemas.openxmlformats.org/officeDocument/2006/relationships/image" Target="../media/image877.png"/><Relationship Id="rId276" Type="http://schemas.openxmlformats.org/officeDocument/2006/relationships/customXml" Target="../ink/ink1202.xml"/><Relationship Id="rId297" Type="http://schemas.openxmlformats.org/officeDocument/2006/relationships/image" Target="../media/image898.png"/><Relationship Id="rId441" Type="http://schemas.openxmlformats.org/officeDocument/2006/relationships/image" Target="../media/image968.png"/><Relationship Id="rId462" Type="http://schemas.openxmlformats.org/officeDocument/2006/relationships/customXml" Target="../ink/ink1296.xml"/><Relationship Id="rId40" Type="http://schemas.openxmlformats.org/officeDocument/2006/relationships/customXml" Target="../ink/ink1084.xml"/><Relationship Id="rId115" Type="http://schemas.openxmlformats.org/officeDocument/2006/relationships/image" Target="../media/image810.png"/><Relationship Id="rId136" Type="http://schemas.openxmlformats.org/officeDocument/2006/relationships/customXml" Target="../ink/ink1132.xml"/><Relationship Id="rId157" Type="http://schemas.openxmlformats.org/officeDocument/2006/relationships/image" Target="../media/image242.png"/><Relationship Id="rId178" Type="http://schemas.openxmlformats.org/officeDocument/2006/relationships/customXml" Target="../ink/ink1153.xml"/><Relationship Id="rId301" Type="http://schemas.openxmlformats.org/officeDocument/2006/relationships/image" Target="../media/image900.png"/><Relationship Id="rId322" Type="http://schemas.openxmlformats.org/officeDocument/2006/relationships/customXml" Target="../ink/ink1225.xml"/><Relationship Id="rId343" Type="http://schemas.openxmlformats.org/officeDocument/2006/relationships/image" Target="../media/image920.png"/><Relationship Id="rId364" Type="http://schemas.openxmlformats.org/officeDocument/2006/relationships/image" Target="../media/image930.png"/><Relationship Id="rId61" Type="http://schemas.openxmlformats.org/officeDocument/2006/relationships/image" Target="../media/image783.png"/><Relationship Id="rId82" Type="http://schemas.openxmlformats.org/officeDocument/2006/relationships/customXml" Target="../ink/ink1105.xml"/><Relationship Id="rId199" Type="http://schemas.openxmlformats.org/officeDocument/2006/relationships/image" Target="../media/image850.png"/><Relationship Id="rId203" Type="http://schemas.openxmlformats.org/officeDocument/2006/relationships/image" Target="../media/image852.png"/><Relationship Id="rId385" Type="http://schemas.openxmlformats.org/officeDocument/2006/relationships/image" Target="../media/image940.png"/><Relationship Id="rId19" Type="http://schemas.openxmlformats.org/officeDocument/2006/relationships/image" Target="../media/image762.png"/><Relationship Id="rId224" Type="http://schemas.openxmlformats.org/officeDocument/2006/relationships/customXml" Target="../ink/ink1176.xml"/><Relationship Id="rId245" Type="http://schemas.openxmlformats.org/officeDocument/2006/relationships/image" Target="../media/image872.png"/><Relationship Id="rId266" Type="http://schemas.openxmlformats.org/officeDocument/2006/relationships/customXml" Target="../ink/ink1197.xml"/><Relationship Id="rId287" Type="http://schemas.openxmlformats.org/officeDocument/2006/relationships/image" Target="../media/image893.png"/><Relationship Id="rId410" Type="http://schemas.openxmlformats.org/officeDocument/2006/relationships/customXml" Target="../ink/ink1270.xml"/><Relationship Id="rId431" Type="http://schemas.openxmlformats.org/officeDocument/2006/relationships/image" Target="../media/image963.png"/><Relationship Id="rId452" Type="http://schemas.openxmlformats.org/officeDocument/2006/relationships/customXml" Target="../ink/ink1291.xml"/><Relationship Id="rId473" Type="http://schemas.openxmlformats.org/officeDocument/2006/relationships/customXml" Target="../ink/ink1302.xml"/><Relationship Id="rId30" Type="http://schemas.openxmlformats.org/officeDocument/2006/relationships/customXml" Target="../ink/ink1079.xml"/><Relationship Id="rId105" Type="http://schemas.openxmlformats.org/officeDocument/2006/relationships/image" Target="../media/image805.png"/><Relationship Id="rId126" Type="http://schemas.openxmlformats.org/officeDocument/2006/relationships/customXml" Target="../ink/ink1127.xml"/><Relationship Id="rId147" Type="http://schemas.openxmlformats.org/officeDocument/2006/relationships/image" Target="../media/image826.png"/><Relationship Id="rId168" Type="http://schemas.openxmlformats.org/officeDocument/2006/relationships/customXml" Target="../ink/ink1148.xml"/><Relationship Id="rId312" Type="http://schemas.openxmlformats.org/officeDocument/2006/relationships/customXml" Target="../ink/ink1220.xml"/><Relationship Id="rId333" Type="http://schemas.openxmlformats.org/officeDocument/2006/relationships/image" Target="../media/image915.png"/><Relationship Id="rId354" Type="http://schemas.openxmlformats.org/officeDocument/2006/relationships/customXml" Target="../ink/ink1241.xml"/><Relationship Id="rId51" Type="http://schemas.openxmlformats.org/officeDocument/2006/relationships/image" Target="../media/image778.png"/><Relationship Id="rId72" Type="http://schemas.openxmlformats.org/officeDocument/2006/relationships/customXml" Target="../ink/ink1100.xml"/><Relationship Id="rId93" Type="http://schemas.openxmlformats.org/officeDocument/2006/relationships/image" Target="../media/image799.png"/><Relationship Id="rId189" Type="http://schemas.openxmlformats.org/officeDocument/2006/relationships/image" Target="../media/image845.png"/><Relationship Id="rId375" Type="http://schemas.openxmlformats.org/officeDocument/2006/relationships/image" Target="../media/image935.png"/><Relationship Id="rId396" Type="http://schemas.openxmlformats.org/officeDocument/2006/relationships/customXml" Target="../ink/ink1263.xml"/><Relationship Id="rId3" Type="http://schemas.openxmlformats.org/officeDocument/2006/relationships/image" Target="../media/image754.png"/><Relationship Id="rId214" Type="http://schemas.openxmlformats.org/officeDocument/2006/relationships/customXml" Target="../ink/ink1171.xml"/><Relationship Id="rId235" Type="http://schemas.openxmlformats.org/officeDocument/2006/relationships/image" Target="../media/image867.png"/><Relationship Id="rId256" Type="http://schemas.openxmlformats.org/officeDocument/2006/relationships/customXml" Target="../ink/ink1192.xml"/><Relationship Id="rId277" Type="http://schemas.openxmlformats.org/officeDocument/2006/relationships/image" Target="../media/image888.png"/><Relationship Id="rId298" Type="http://schemas.openxmlformats.org/officeDocument/2006/relationships/customXml" Target="../ink/ink1213.xml"/><Relationship Id="rId400" Type="http://schemas.openxmlformats.org/officeDocument/2006/relationships/customXml" Target="../ink/ink1265.xml"/><Relationship Id="rId421" Type="http://schemas.openxmlformats.org/officeDocument/2006/relationships/image" Target="../media/image958.png"/><Relationship Id="rId442" Type="http://schemas.openxmlformats.org/officeDocument/2006/relationships/customXml" Target="../ink/ink1286.xml"/><Relationship Id="rId463" Type="http://schemas.openxmlformats.org/officeDocument/2006/relationships/image" Target="../media/image979.png"/><Relationship Id="rId116" Type="http://schemas.openxmlformats.org/officeDocument/2006/relationships/customXml" Target="../ink/ink1122.xml"/><Relationship Id="rId137" Type="http://schemas.openxmlformats.org/officeDocument/2006/relationships/image" Target="../media/image821.png"/><Relationship Id="rId158" Type="http://schemas.openxmlformats.org/officeDocument/2006/relationships/customXml" Target="../ink/ink1143.xml"/><Relationship Id="rId302" Type="http://schemas.openxmlformats.org/officeDocument/2006/relationships/customXml" Target="../ink/ink1215.xml"/><Relationship Id="rId323" Type="http://schemas.openxmlformats.org/officeDocument/2006/relationships/image" Target="../media/image910.png"/><Relationship Id="rId344" Type="http://schemas.openxmlformats.org/officeDocument/2006/relationships/customXml" Target="../ink/ink1236.xml"/><Relationship Id="rId20" Type="http://schemas.openxmlformats.org/officeDocument/2006/relationships/customXml" Target="../ink/ink1074.xml"/><Relationship Id="rId41" Type="http://schemas.openxmlformats.org/officeDocument/2006/relationships/image" Target="../media/image773.png"/><Relationship Id="rId62" Type="http://schemas.openxmlformats.org/officeDocument/2006/relationships/customXml" Target="../ink/ink1095.xml"/><Relationship Id="rId83" Type="http://schemas.openxmlformats.org/officeDocument/2006/relationships/image" Target="../media/image794.png"/><Relationship Id="rId179" Type="http://schemas.openxmlformats.org/officeDocument/2006/relationships/image" Target="../media/image840.png"/><Relationship Id="rId365" Type="http://schemas.openxmlformats.org/officeDocument/2006/relationships/customXml" Target="../ink/ink1247.xml"/><Relationship Id="rId386" Type="http://schemas.openxmlformats.org/officeDocument/2006/relationships/customXml" Target="../ink/ink1258.xml"/><Relationship Id="rId190" Type="http://schemas.openxmlformats.org/officeDocument/2006/relationships/customXml" Target="../ink/ink1159.xml"/><Relationship Id="rId204" Type="http://schemas.openxmlformats.org/officeDocument/2006/relationships/customXml" Target="../ink/ink1166.xml"/><Relationship Id="rId225" Type="http://schemas.openxmlformats.org/officeDocument/2006/relationships/image" Target="../media/image129.png"/><Relationship Id="rId246" Type="http://schemas.openxmlformats.org/officeDocument/2006/relationships/customXml" Target="../ink/ink1187.xml"/><Relationship Id="rId267" Type="http://schemas.openxmlformats.org/officeDocument/2006/relationships/image" Target="../media/image883.png"/><Relationship Id="rId288" Type="http://schemas.openxmlformats.org/officeDocument/2006/relationships/customXml" Target="../ink/ink1208.xml"/><Relationship Id="rId411" Type="http://schemas.openxmlformats.org/officeDocument/2006/relationships/image" Target="../media/image953.png"/><Relationship Id="rId432" Type="http://schemas.openxmlformats.org/officeDocument/2006/relationships/customXml" Target="../ink/ink1281.xml"/><Relationship Id="rId453" Type="http://schemas.openxmlformats.org/officeDocument/2006/relationships/image" Target="../media/image974.png"/><Relationship Id="rId474" Type="http://schemas.openxmlformats.org/officeDocument/2006/relationships/image" Target="../media/image984.png"/><Relationship Id="rId106" Type="http://schemas.openxmlformats.org/officeDocument/2006/relationships/customXml" Target="../ink/ink1117.xml"/><Relationship Id="rId127" Type="http://schemas.openxmlformats.org/officeDocument/2006/relationships/image" Target="../media/image816.png"/><Relationship Id="rId313" Type="http://schemas.openxmlformats.org/officeDocument/2006/relationships/image" Target="../media/image29.png"/><Relationship Id="rId10" Type="http://schemas.openxmlformats.org/officeDocument/2006/relationships/customXml" Target="../ink/ink1069.xml"/><Relationship Id="rId31" Type="http://schemas.openxmlformats.org/officeDocument/2006/relationships/image" Target="../media/image768.png"/><Relationship Id="rId52" Type="http://schemas.openxmlformats.org/officeDocument/2006/relationships/customXml" Target="../ink/ink1090.xml"/><Relationship Id="rId73" Type="http://schemas.openxmlformats.org/officeDocument/2006/relationships/image" Target="../media/image789.png"/><Relationship Id="rId94" Type="http://schemas.openxmlformats.org/officeDocument/2006/relationships/customXml" Target="../ink/ink1111.xml"/><Relationship Id="rId148" Type="http://schemas.openxmlformats.org/officeDocument/2006/relationships/customXml" Target="../ink/ink1138.xml"/><Relationship Id="rId169" Type="http://schemas.openxmlformats.org/officeDocument/2006/relationships/image" Target="../media/image835.png"/><Relationship Id="rId334" Type="http://schemas.openxmlformats.org/officeDocument/2006/relationships/customXml" Target="../ink/ink1231.xml"/><Relationship Id="rId355" Type="http://schemas.openxmlformats.org/officeDocument/2006/relationships/customXml" Target="../ink/ink1242.xml"/><Relationship Id="rId376" Type="http://schemas.openxmlformats.org/officeDocument/2006/relationships/customXml" Target="../ink/ink1253.xml"/><Relationship Id="rId397" Type="http://schemas.openxmlformats.org/officeDocument/2006/relationships/image" Target="../media/image946.png"/><Relationship Id="rId4" Type="http://schemas.openxmlformats.org/officeDocument/2006/relationships/customXml" Target="../ink/ink1066.xml"/><Relationship Id="rId180" Type="http://schemas.openxmlformats.org/officeDocument/2006/relationships/customXml" Target="../ink/ink1154.xml"/><Relationship Id="rId215" Type="http://schemas.openxmlformats.org/officeDocument/2006/relationships/image" Target="../media/image858.png"/><Relationship Id="rId236" Type="http://schemas.openxmlformats.org/officeDocument/2006/relationships/customXml" Target="../ink/ink1182.xml"/><Relationship Id="rId257" Type="http://schemas.openxmlformats.org/officeDocument/2006/relationships/image" Target="../media/image878.png"/><Relationship Id="rId278" Type="http://schemas.openxmlformats.org/officeDocument/2006/relationships/customXml" Target="../ink/ink1203.xml"/><Relationship Id="rId401" Type="http://schemas.openxmlformats.org/officeDocument/2006/relationships/image" Target="../media/image948.png"/><Relationship Id="rId422" Type="http://schemas.openxmlformats.org/officeDocument/2006/relationships/customXml" Target="../ink/ink1276.xml"/><Relationship Id="rId443" Type="http://schemas.openxmlformats.org/officeDocument/2006/relationships/image" Target="../media/image969.png"/><Relationship Id="rId464" Type="http://schemas.openxmlformats.org/officeDocument/2006/relationships/customXml" Target="../ink/ink1297.xml"/><Relationship Id="rId303" Type="http://schemas.openxmlformats.org/officeDocument/2006/relationships/image" Target="../media/image901.png"/><Relationship Id="rId42" Type="http://schemas.openxmlformats.org/officeDocument/2006/relationships/customXml" Target="../ink/ink1085.xml"/><Relationship Id="rId84" Type="http://schemas.openxmlformats.org/officeDocument/2006/relationships/customXml" Target="../ink/ink1106.xml"/><Relationship Id="rId138" Type="http://schemas.openxmlformats.org/officeDocument/2006/relationships/customXml" Target="../ink/ink1133.xml"/><Relationship Id="rId345" Type="http://schemas.openxmlformats.org/officeDocument/2006/relationships/image" Target="../media/image921.png"/><Relationship Id="rId387" Type="http://schemas.openxmlformats.org/officeDocument/2006/relationships/image" Target="../media/image941.png"/><Relationship Id="rId191" Type="http://schemas.openxmlformats.org/officeDocument/2006/relationships/image" Target="../media/image846.png"/><Relationship Id="rId205" Type="http://schemas.openxmlformats.org/officeDocument/2006/relationships/image" Target="../media/image853.png"/><Relationship Id="rId247" Type="http://schemas.openxmlformats.org/officeDocument/2006/relationships/image" Target="../media/image873.png"/><Relationship Id="rId412" Type="http://schemas.openxmlformats.org/officeDocument/2006/relationships/customXml" Target="../ink/ink1271.xml"/><Relationship Id="rId107" Type="http://schemas.openxmlformats.org/officeDocument/2006/relationships/image" Target="../media/image806.png"/><Relationship Id="rId289" Type="http://schemas.openxmlformats.org/officeDocument/2006/relationships/image" Target="../media/image894.png"/><Relationship Id="rId454" Type="http://schemas.openxmlformats.org/officeDocument/2006/relationships/customXml" Target="../ink/ink1292.xml"/><Relationship Id="rId11" Type="http://schemas.openxmlformats.org/officeDocument/2006/relationships/image" Target="../media/image758.png"/><Relationship Id="rId53" Type="http://schemas.openxmlformats.org/officeDocument/2006/relationships/image" Target="../media/image779.png"/><Relationship Id="rId149" Type="http://schemas.openxmlformats.org/officeDocument/2006/relationships/image" Target="../media/image827.png"/><Relationship Id="rId314" Type="http://schemas.openxmlformats.org/officeDocument/2006/relationships/customXml" Target="../ink/ink1221.xml"/><Relationship Id="rId356" Type="http://schemas.openxmlformats.org/officeDocument/2006/relationships/image" Target="../media/image926.png"/><Relationship Id="rId398" Type="http://schemas.openxmlformats.org/officeDocument/2006/relationships/customXml" Target="../ink/ink1264.xml"/><Relationship Id="rId95" Type="http://schemas.openxmlformats.org/officeDocument/2006/relationships/image" Target="../media/image800.png"/><Relationship Id="rId160" Type="http://schemas.openxmlformats.org/officeDocument/2006/relationships/customXml" Target="../ink/ink1144.xml"/><Relationship Id="rId216" Type="http://schemas.openxmlformats.org/officeDocument/2006/relationships/customXml" Target="../ink/ink1172.xml"/><Relationship Id="rId423" Type="http://schemas.openxmlformats.org/officeDocument/2006/relationships/image" Target="../media/image959.png"/><Relationship Id="rId258" Type="http://schemas.openxmlformats.org/officeDocument/2006/relationships/customXml" Target="../ink/ink1193.xml"/><Relationship Id="rId465" Type="http://schemas.openxmlformats.org/officeDocument/2006/relationships/image" Target="../media/image980.png"/><Relationship Id="rId22" Type="http://schemas.openxmlformats.org/officeDocument/2006/relationships/customXml" Target="../ink/ink1075.xml"/><Relationship Id="rId64" Type="http://schemas.openxmlformats.org/officeDocument/2006/relationships/customXml" Target="../ink/ink1096.xml"/><Relationship Id="rId118" Type="http://schemas.openxmlformats.org/officeDocument/2006/relationships/customXml" Target="../ink/ink1123.xml"/><Relationship Id="rId325" Type="http://schemas.openxmlformats.org/officeDocument/2006/relationships/image" Target="../media/image911.png"/><Relationship Id="rId367" Type="http://schemas.openxmlformats.org/officeDocument/2006/relationships/image" Target="../media/image931.png"/><Relationship Id="rId171" Type="http://schemas.openxmlformats.org/officeDocument/2006/relationships/image" Target="../media/image836.png"/><Relationship Id="rId227" Type="http://schemas.openxmlformats.org/officeDocument/2006/relationships/image" Target="../media/image863.png"/><Relationship Id="rId269" Type="http://schemas.openxmlformats.org/officeDocument/2006/relationships/image" Target="../media/image884.png"/><Relationship Id="rId434" Type="http://schemas.openxmlformats.org/officeDocument/2006/relationships/customXml" Target="../ink/ink1282.xml"/><Relationship Id="rId476" Type="http://schemas.openxmlformats.org/officeDocument/2006/relationships/image" Target="../media/image985.png"/><Relationship Id="rId33" Type="http://schemas.openxmlformats.org/officeDocument/2006/relationships/image" Target="../media/image769.png"/><Relationship Id="rId129" Type="http://schemas.openxmlformats.org/officeDocument/2006/relationships/image" Target="../media/image817.png"/><Relationship Id="rId280" Type="http://schemas.openxmlformats.org/officeDocument/2006/relationships/customXml" Target="../ink/ink1204.xml"/><Relationship Id="rId336" Type="http://schemas.openxmlformats.org/officeDocument/2006/relationships/customXml" Target="../ink/ink1232.xml"/><Relationship Id="rId75" Type="http://schemas.openxmlformats.org/officeDocument/2006/relationships/image" Target="../media/image790.png"/><Relationship Id="rId140" Type="http://schemas.openxmlformats.org/officeDocument/2006/relationships/customXml" Target="../ink/ink1134.xml"/><Relationship Id="rId182" Type="http://schemas.openxmlformats.org/officeDocument/2006/relationships/customXml" Target="../ink/ink1155.xml"/><Relationship Id="rId378" Type="http://schemas.openxmlformats.org/officeDocument/2006/relationships/customXml" Target="../ink/ink1254.xml"/><Relationship Id="rId403" Type="http://schemas.openxmlformats.org/officeDocument/2006/relationships/image" Target="../media/image949.png"/><Relationship Id="rId6" Type="http://schemas.openxmlformats.org/officeDocument/2006/relationships/customXml" Target="../ink/ink1067.xml"/><Relationship Id="rId238" Type="http://schemas.openxmlformats.org/officeDocument/2006/relationships/customXml" Target="../ink/ink1183.xml"/><Relationship Id="rId445" Type="http://schemas.openxmlformats.org/officeDocument/2006/relationships/image" Target="../media/image970.png"/><Relationship Id="rId291" Type="http://schemas.openxmlformats.org/officeDocument/2006/relationships/image" Target="../media/image895.png"/><Relationship Id="rId305" Type="http://schemas.openxmlformats.org/officeDocument/2006/relationships/image" Target="../media/image902.png"/><Relationship Id="rId347" Type="http://schemas.openxmlformats.org/officeDocument/2006/relationships/image" Target="../media/image922.png"/><Relationship Id="rId44" Type="http://schemas.openxmlformats.org/officeDocument/2006/relationships/customXml" Target="../ink/ink1086.xml"/><Relationship Id="rId86" Type="http://schemas.openxmlformats.org/officeDocument/2006/relationships/customXml" Target="../ink/ink1107.xml"/><Relationship Id="rId151" Type="http://schemas.openxmlformats.org/officeDocument/2006/relationships/image" Target="../media/image828.png"/><Relationship Id="rId389" Type="http://schemas.openxmlformats.org/officeDocument/2006/relationships/image" Target="../media/image942.png"/><Relationship Id="rId193" Type="http://schemas.openxmlformats.org/officeDocument/2006/relationships/image" Target="../media/image847.png"/><Relationship Id="rId207" Type="http://schemas.openxmlformats.org/officeDocument/2006/relationships/image" Target="../media/image854.png"/><Relationship Id="rId249" Type="http://schemas.openxmlformats.org/officeDocument/2006/relationships/image" Target="../media/image874.png"/><Relationship Id="rId414" Type="http://schemas.openxmlformats.org/officeDocument/2006/relationships/customXml" Target="../ink/ink1272.xml"/><Relationship Id="rId456" Type="http://schemas.openxmlformats.org/officeDocument/2006/relationships/customXml" Target="../ink/ink129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2.png"/><Relationship Id="rId299" Type="http://schemas.openxmlformats.org/officeDocument/2006/relationships/image" Target="../media/image1133.png"/><Relationship Id="rId21" Type="http://schemas.openxmlformats.org/officeDocument/2006/relationships/image" Target="../media/image996.png"/><Relationship Id="rId63" Type="http://schemas.openxmlformats.org/officeDocument/2006/relationships/customXml" Target="../ink/ink1336.xml"/><Relationship Id="rId159" Type="http://schemas.openxmlformats.org/officeDocument/2006/relationships/image" Target="../media/image1063.png"/><Relationship Id="rId324" Type="http://schemas.openxmlformats.org/officeDocument/2006/relationships/customXml" Target="../ink/ink1467.xml"/><Relationship Id="rId366" Type="http://schemas.openxmlformats.org/officeDocument/2006/relationships/image" Target="../media/image1166.png"/><Relationship Id="rId170" Type="http://schemas.openxmlformats.org/officeDocument/2006/relationships/customXml" Target="../ink/ink1390.xml"/><Relationship Id="rId226" Type="http://schemas.openxmlformats.org/officeDocument/2006/relationships/customXml" Target="../ink/ink1418.xml"/><Relationship Id="rId433" Type="http://schemas.openxmlformats.org/officeDocument/2006/relationships/customXml" Target="../ink/ink1522.xml"/><Relationship Id="rId268" Type="http://schemas.openxmlformats.org/officeDocument/2006/relationships/customXml" Target="../ink/ink1439.xml"/><Relationship Id="rId32" Type="http://schemas.openxmlformats.org/officeDocument/2006/relationships/customXml" Target="../ink/ink1320.xml"/><Relationship Id="rId74" Type="http://schemas.openxmlformats.org/officeDocument/2006/relationships/image" Target="../media/image1021.png"/><Relationship Id="rId128" Type="http://schemas.openxmlformats.org/officeDocument/2006/relationships/customXml" Target="../ink/ink1369.xml"/><Relationship Id="rId335" Type="http://schemas.openxmlformats.org/officeDocument/2006/relationships/image" Target="../media/image1151.png"/><Relationship Id="rId377" Type="http://schemas.openxmlformats.org/officeDocument/2006/relationships/customXml" Target="../ink/ink1494.xml"/><Relationship Id="rId5" Type="http://schemas.openxmlformats.org/officeDocument/2006/relationships/image" Target="../media/image988.png"/><Relationship Id="rId181" Type="http://schemas.openxmlformats.org/officeDocument/2006/relationships/image" Target="../media/image1074.png"/><Relationship Id="rId237" Type="http://schemas.openxmlformats.org/officeDocument/2006/relationships/image" Target="../media/image1102.png"/><Relationship Id="rId402" Type="http://schemas.openxmlformats.org/officeDocument/2006/relationships/image" Target="../media/image1184.png"/><Relationship Id="rId279" Type="http://schemas.openxmlformats.org/officeDocument/2006/relationships/image" Target="../media/image1123.png"/><Relationship Id="rId444" Type="http://schemas.openxmlformats.org/officeDocument/2006/relationships/image" Target="../media/image1205.png"/><Relationship Id="rId43" Type="http://schemas.openxmlformats.org/officeDocument/2006/relationships/image" Target="../media/image1006.png"/><Relationship Id="rId139" Type="http://schemas.openxmlformats.org/officeDocument/2006/relationships/image" Target="../media/image1053.png"/><Relationship Id="rId290" Type="http://schemas.openxmlformats.org/officeDocument/2006/relationships/customXml" Target="../ink/ink1450.xml"/><Relationship Id="rId304" Type="http://schemas.openxmlformats.org/officeDocument/2006/relationships/customXml" Target="../ink/ink1457.xml"/><Relationship Id="rId346" Type="http://schemas.openxmlformats.org/officeDocument/2006/relationships/image" Target="../media/image1156.png"/><Relationship Id="rId388" Type="http://schemas.openxmlformats.org/officeDocument/2006/relationships/image" Target="../media/image1177.png"/><Relationship Id="rId85" Type="http://schemas.openxmlformats.org/officeDocument/2006/relationships/customXml" Target="../ink/ink1347.xml"/><Relationship Id="rId150" Type="http://schemas.openxmlformats.org/officeDocument/2006/relationships/customXml" Target="../ink/ink1380.xml"/><Relationship Id="rId192" Type="http://schemas.openxmlformats.org/officeDocument/2006/relationships/customXml" Target="../ink/ink1401.xml"/><Relationship Id="rId206" Type="http://schemas.openxmlformats.org/officeDocument/2006/relationships/customXml" Target="../ink/ink1408.xml"/><Relationship Id="rId413" Type="http://schemas.openxmlformats.org/officeDocument/2006/relationships/customXml" Target="../ink/ink1512.xml"/><Relationship Id="rId248" Type="http://schemas.openxmlformats.org/officeDocument/2006/relationships/customXml" Target="../ink/ink1429.xml"/><Relationship Id="rId12" Type="http://schemas.openxmlformats.org/officeDocument/2006/relationships/customXml" Target="../ink/ink1310.xml"/><Relationship Id="rId108" Type="http://schemas.openxmlformats.org/officeDocument/2006/relationships/customXml" Target="../ink/ink1359.xml"/><Relationship Id="rId315" Type="http://schemas.openxmlformats.org/officeDocument/2006/relationships/image" Target="../media/image1141.png"/><Relationship Id="rId357" Type="http://schemas.openxmlformats.org/officeDocument/2006/relationships/customXml" Target="../ink/ink1484.xml"/><Relationship Id="rId54" Type="http://schemas.openxmlformats.org/officeDocument/2006/relationships/customXml" Target="../ink/ink1331.xml"/><Relationship Id="rId75" Type="http://schemas.openxmlformats.org/officeDocument/2006/relationships/customXml" Target="../ink/ink1342.xml"/><Relationship Id="rId96" Type="http://schemas.openxmlformats.org/officeDocument/2006/relationships/customXml" Target="../ink/ink1353.xml"/><Relationship Id="rId140" Type="http://schemas.openxmlformats.org/officeDocument/2006/relationships/customXml" Target="../ink/ink1375.xml"/><Relationship Id="rId161" Type="http://schemas.openxmlformats.org/officeDocument/2006/relationships/image" Target="../media/image1064.png"/><Relationship Id="rId182" Type="http://schemas.openxmlformats.org/officeDocument/2006/relationships/customXml" Target="../ink/ink1396.xml"/><Relationship Id="rId217" Type="http://schemas.openxmlformats.org/officeDocument/2006/relationships/image" Target="../media/image1092.png"/><Relationship Id="rId378" Type="http://schemas.openxmlformats.org/officeDocument/2006/relationships/image" Target="../media/image1172.png"/><Relationship Id="rId399" Type="http://schemas.openxmlformats.org/officeDocument/2006/relationships/customXml" Target="../ink/ink1505.xml"/><Relationship Id="rId403" Type="http://schemas.openxmlformats.org/officeDocument/2006/relationships/customXml" Target="../ink/ink1507.xml"/><Relationship Id="rId6" Type="http://schemas.openxmlformats.org/officeDocument/2006/relationships/customXml" Target="../ink/ink1307.xml"/><Relationship Id="rId238" Type="http://schemas.openxmlformats.org/officeDocument/2006/relationships/customXml" Target="../ink/ink1424.xml"/><Relationship Id="rId259" Type="http://schemas.openxmlformats.org/officeDocument/2006/relationships/image" Target="../media/image1113.png"/><Relationship Id="rId424" Type="http://schemas.openxmlformats.org/officeDocument/2006/relationships/image" Target="../media/image1195.png"/><Relationship Id="rId445" Type="http://schemas.openxmlformats.org/officeDocument/2006/relationships/customXml" Target="../ink/ink1528.xml"/><Relationship Id="rId23" Type="http://schemas.openxmlformats.org/officeDocument/2006/relationships/image" Target="../media/image997.png"/><Relationship Id="rId119" Type="http://schemas.openxmlformats.org/officeDocument/2006/relationships/image" Target="../media/image1043.png"/><Relationship Id="rId270" Type="http://schemas.openxmlformats.org/officeDocument/2006/relationships/customXml" Target="../ink/ink1440.xml"/><Relationship Id="rId291" Type="http://schemas.openxmlformats.org/officeDocument/2006/relationships/image" Target="../media/image1129.png"/><Relationship Id="rId305" Type="http://schemas.openxmlformats.org/officeDocument/2006/relationships/image" Target="../media/image1136.png"/><Relationship Id="rId326" Type="http://schemas.openxmlformats.org/officeDocument/2006/relationships/customXml" Target="../ink/ink1468.xml"/><Relationship Id="rId347" Type="http://schemas.openxmlformats.org/officeDocument/2006/relationships/customXml" Target="../ink/ink1479.xml"/><Relationship Id="rId44" Type="http://schemas.openxmlformats.org/officeDocument/2006/relationships/customXml" Target="../ink/ink1326.xml"/><Relationship Id="rId65" Type="http://schemas.openxmlformats.org/officeDocument/2006/relationships/customXml" Target="../ink/ink1337.xml"/><Relationship Id="rId86" Type="http://schemas.openxmlformats.org/officeDocument/2006/relationships/image" Target="../media/image1027.png"/><Relationship Id="rId130" Type="http://schemas.openxmlformats.org/officeDocument/2006/relationships/customXml" Target="../ink/ink1370.xml"/><Relationship Id="rId151" Type="http://schemas.openxmlformats.org/officeDocument/2006/relationships/image" Target="../media/image1059.png"/><Relationship Id="rId368" Type="http://schemas.openxmlformats.org/officeDocument/2006/relationships/image" Target="../media/image1167.png"/><Relationship Id="rId389" Type="http://schemas.openxmlformats.org/officeDocument/2006/relationships/customXml" Target="../ink/ink1500.xml"/><Relationship Id="rId172" Type="http://schemas.openxmlformats.org/officeDocument/2006/relationships/customXml" Target="../ink/ink1391.xml"/><Relationship Id="rId193" Type="http://schemas.openxmlformats.org/officeDocument/2006/relationships/image" Target="../media/image1080.png"/><Relationship Id="rId207" Type="http://schemas.openxmlformats.org/officeDocument/2006/relationships/image" Target="../media/image1087.png"/><Relationship Id="rId228" Type="http://schemas.openxmlformats.org/officeDocument/2006/relationships/customXml" Target="../ink/ink1419.xml"/><Relationship Id="rId249" Type="http://schemas.openxmlformats.org/officeDocument/2006/relationships/image" Target="../media/image1108.png"/><Relationship Id="rId414" Type="http://schemas.openxmlformats.org/officeDocument/2006/relationships/image" Target="../media/image1190.png"/><Relationship Id="rId435" Type="http://schemas.openxmlformats.org/officeDocument/2006/relationships/customXml" Target="../ink/ink1523.xml"/><Relationship Id="rId13" Type="http://schemas.openxmlformats.org/officeDocument/2006/relationships/image" Target="../media/image992.png"/><Relationship Id="rId109" Type="http://schemas.openxmlformats.org/officeDocument/2006/relationships/image" Target="../media/image1038.png"/><Relationship Id="rId260" Type="http://schemas.openxmlformats.org/officeDocument/2006/relationships/customXml" Target="../ink/ink1435.xml"/><Relationship Id="rId281" Type="http://schemas.openxmlformats.org/officeDocument/2006/relationships/image" Target="../media/image1124.png"/><Relationship Id="rId316" Type="http://schemas.openxmlformats.org/officeDocument/2006/relationships/customXml" Target="../ink/ink1463.xml"/><Relationship Id="rId337" Type="http://schemas.openxmlformats.org/officeDocument/2006/relationships/customXml" Target="../ink/ink1474.xml"/><Relationship Id="rId34" Type="http://schemas.openxmlformats.org/officeDocument/2006/relationships/customXml" Target="../ink/ink1321.xml"/><Relationship Id="rId55" Type="http://schemas.openxmlformats.org/officeDocument/2006/relationships/image" Target="../media/image1012.png"/><Relationship Id="rId76" Type="http://schemas.openxmlformats.org/officeDocument/2006/relationships/image" Target="../media/image1022.png"/><Relationship Id="rId97" Type="http://schemas.openxmlformats.org/officeDocument/2006/relationships/image" Target="../media/image1032.png"/><Relationship Id="rId120" Type="http://schemas.openxmlformats.org/officeDocument/2006/relationships/customXml" Target="../ink/ink1365.xml"/><Relationship Id="rId141" Type="http://schemas.openxmlformats.org/officeDocument/2006/relationships/image" Target="../media/image1054.png"/><Relationship Id="rId358" Type="http://schemas.openxmlformats.org/officeDocument/2006/relationships/image" Target="../media/image1162.png"/><Relationship Id="rId379" Type="http://schemas.openxmlformats.org/officeDocument/2006/relationships/customXml" Target="../ink/ink1495.xml"/><Relationship Id="rId7" Type="http://schemas.openxmlformats.org/officeDocument/2006/relationships/image" Target="../media/image989.png"/><Relationship Id="rId162" Type="http://schemas.openxmlformats.org/officeDocument/2006/relationships/customXml" Target="../ink/ink1386.xml"/><Relationship Id="rId183" Type="http://schemas.openxmlformats.org/officeDocument/2006/relationships/image" Target="../media/image1075.png"/><Relationship Id="rId218" Type="http://schemas.openxmlformats.org/officeDocument/2006/relationships/customXml" Target="../ink/ink1414.xml"/><Relationship Id="rId239" Type="http://schemas.openxmlformats.org/officeDocument/2006/relationships/image" Target="../media/image1103.png"/><Relationship Id="rId390" Type="http://schemas.openxmlformats.org/officeDocument/2006/relationships/image" Target="../media/image1178.png"/><Relationship Id="rId404" Type="http://schemas.openxmlformats.org/officeDocument/2006/relationships/image" Target="../media/image1185.png"/><Relationship Id="rId425" Type="http://schemas.openxmlformats.org/officeDocument/2006/relationships/customXml" Target="../ink/ink1518.xml"/><Relationship Id="rId446" Type="http://schemas.openxmlformats.org/officeDocument/2006/relationships/image" Target="../media/image1206.png"/><Relationship Id="rId250" Type="http://schemas.openxmlformats.org/officeDocument/2006/relationships/customXml" Target="../ink/ink1430.xml"/><Relationship Id="rId271" Type="http://schemas.openxmlformats.org/officeDocument/2006/relationships/image" Target="../media/image1119.png"/><Relationship Id="rId292" Type="http://schemas.openxmlformats.org/officeDocument/2006/relationships/customXml" Target="../ink/ink1451.xml"/><Relationship Id="rId306" Type="http://schemas.openxmlformats.org/officeDocument/2006/relationships/customXml" Target="../ink/ink1458.xml"/><Relationship Id="rId24" Type="http://schemas.openxmlformats.org/officeDocument/2006/relationships/customXml" Target="../ink/ink1316.xml"/><Relationship Id="rId45" Type="http://schemas.openxmlformats.org/officeDocument/2006/relationships/image" Target="../media/image1007.png"/><Relationship Id="rId66" Type="http://schemas.openxmlformats.org/officeDocument/2006/relationships/image" Target="../media/image1017.png"/><Relationship Id="rId87" Type="http://schemas.openxmlformats.org/officeDocument/2006/relationships/customXml" Target="../ink/ink1348.xml"/><Relationship Id="rId110" Type="http://schemas.openxmlformats.org/officeDocument/2006/relationships/customXml" Target="../ink/ink1360.xml"/><Relationship Id="rId131" Type="http://schemas.openxmlformats.org/officeDocument/2006/relationships/image" Target="../media/image1049.png"/><Relationship Id="rId327" Type="http://schemas.openxmlformats.org/officeDocument/2006/relationships/image" Target="../media/image1147.png"/><Relationship Id="rId348" Type="http://schemas.openxmlformats.org/officeDocument/2006/relationships/image" Target="../media/image1157.png"/><Relationship Id="rId369" Type="http://schemas.openxmlformats.org/officeDocument/2006/relationships/customXml" Target="../ink/ink1490.xml"/><Relationship Id="rId152" Type="http://schemas.openxmlformats.org/officeDocument/2006/relationships/customXml" Target="../ink/ink1381.xml"/><Relationship Id="rId173" Type="http://schemas.openxmlformats.org/officeDocument/2006/relationships/image" Target="../media/image1070.png"/><Relationship Id="rId194" Type="http://schemas.openxmlformats.org/officeDocument/2006/relationships/customXml" Target="../ink/ink1402.xml"/><Relationship Id="rId208" Type="http://schemas.openxmlformats.org/officeDocument/2006/relationships/customXml" Target="../ink/ink1409.xml"/><Relationship Id="rId229" Type="http://schemas.openxmlformats.org/officeDocument/2006/relationships/image" Target="../media/image1098.png"/><Relationship Id="rId380" Type="http://schemas.openxmlformats.org/officeDocument/2006/relationships/image" Target="../media/image1173.png"/><Relationship Id="rId415" Type="http://schemas.openxmlformats.org/officeDocument/2006/relationships/customXml" Target="../ink/ink1513.xml"/><Relationship Id="rId436" Type="http://schemas.openxmlformats.org/officeDocument/2006/relationships/image" Target="../media/image1201.png"/><Relationship Id="rId240" Type="http://schemas.openxmlformats.org/officeDocument/2006/relationships/customXml" Target="../ink/ink1425.xml"/><Relationship Id="rId261" Type="http://schemas.openxmlformats.org/officeDocument/2006/relationships/image" Target="../media/image1114.png"/><Relationship Id="rId14" Type="http://schemas.openxmlformats.org/officeDocument/2006/relationships/customXml" Target="../ink/ink1311.xml"/><Relationship Id="rId35" Type="http://schemas.openxmlformats.org/officeDocument/2006/relationships/image" Target="../media/image1003.png"/><Relationship Id="rId56" Type="http://schemas.openxmlformats.org/officeDocument/2006/relationships/customXml" Target="../ink/ink1332.xml"/><Relationship Id="rId77" Type="http://schemas.openxmlformats.org/officeDocument/2006/relationships/customXml" Target="../ink/ink1343.xml"/><Relationship Id="rId100" Type="http://schemas.openxmlformats.org/officeDocument/2006/relationships/customXml" Target="../ink/ink1355.xml"/><Relationship Id="rId282" Type="http://schemas.openxmlformats.org/officeDocument/2006/relationships/customXml" Target="../ink/ink1446.xml"/><Relationship Id="rId317" Type="http://schemas.openxmlformats.org/officeDocument/2006/relationships/image" Target="../media/image1142.png"/><Relationship Id="rId338" Type="http://schemas.openxmlformats.org/officeDocument/2006/relationships/image" Target="../media/image1152.png"/><Relationship Id="rId359" Type="http://schemas.openxmlformats.org/officeDocument/2006/relationships/customXml" Target="../ink/ink1485.xml"/><Relationship Id="rId8" Type="http://schemas.openxmlformats.org/officeDocument/2006/relationships/customXml" Target="../ink/ink1308.xml"/><Relationship Id="rId98" Type="http://schemas.openxmlformats.org/officeDocument/2006/relationships/customXml" Target="../ink/ink1354.xml"/><Relationship Id="rId121" Type="http://schemas.openxmlformats.org/officeDocument/2006/relationships/image" Target="../media/image1044.png"/><Relationship Id="rId142" Type="http://schemas.openxmlformats.org/officeDocument/2006/relationships/customXml" Target="../ink/ink1376.xml"/><Relationship Id="rId163" Type="http://schemas.openxmlformats.org/officeDocument/2006/relationships/image" Target="../media/image1065.png"/><Relationship Id="rId184" Type="http://schemas.openxmlformats.org/officeDocument/2006/relationships/customXml" Target="../ink/ink1397.xml"/><Relationship Id="rId219" Type="http://schemas.openxmlformats.org/officeDocument/2006/relationships/image" Target="../media/image1093.png"/><Relationship Id="rId370" Type="http://schemas.openxmlformats.org/officeDocument/2006/relationships/image" Target="../media/image1168.png"/><Relationship Id="rId391" Type="http://schemas.openxmlformats.org/officeDocument/2006/relationships/customXml" Target="../ink/ink1501.xml"/><Relationship Id="rId405" Type="http://schemas.openxmlformats.org/officeDocument/2006/relationships/customXml" Target="../ink/ink1508.xml"/><Relationship Id="rId426" Type="http://schemas.openxmlformats.org/officeDocument/2006/relationships/image" Target="../media/image1196.png"/><Relationship Id="rId230" Type="http://schemas.openxmlformats.org/officeDocument/2006/relationships/customXml" Target="../ink/ink1420.xml"/><Relationship Id="rId251" Type="http://schemas.openxmlformats.org/officeDocument/2006/relationships/image" Target="../media/image1109.png"/><Relationship Id="rId25" Type="http://schemas.openxmlformats.org/officeDocument/2006/relationships/image" Target="../media/image998.png"/><Relationship Id="rId46" Type="http://schemas.openxmlformats.org/officeDocument/2006/relationships/customXml" Target="../ink/ink1327.xml"/><Relationship Id="rId67" Type="http://schemas.openxmlformats.org/officeDocument/2006/relationships/customXml" Target="../ink/ink1338.xml"/><Relationship Id="rId272" Type="http://schemas.openxmlformats.org/officeDocument/2006/relationships/customXml" Target="../ink/ink1441.xml"/><Relationship Id="rId293" Type="http://schemas.openxmlformats.org/officeDocument/2006/relationships/image" Target="../media/image1130.png"/><Relationship Id="rId307" Type="http://schemas.openxmlformats.org/officeDocument/2006/relationships/image" Target="../media/image1137.png"/><Relationship Id="rId328" Type="http://schemas.openxmlformats.org/officeDocument/2006/relationships/customXml" Target="../ink/ink1469.xml"/><Relationship Id="rId349" Type="http://schemas.openxmlformats.org/officeDocument/2006/relationships/customXml" Target="../ink/ink1480.xml"/><Relationship Id="rId88" Type="http://schemas.openxmlformats.org/officeDocument/2006/relationships/image" Target="../media/image1028.png"/><Relationship Id="rId111" Type="http://schemas.openxmlformats.org/officeDocument/2006/relationships/image" Target="../media/image1039.png"/><Relationship Id="rId132" Type="http://schemas.openxmlformats.org/officeDocument/2006/relationships/customXml" Target="../ink/ink1371.xml"/><Relationship Id="rId153" Type="http://schemas.openxmlformats.org/officeDocument/2006/relationships/image" Target="../media/image1060.png"/><Relationship Id="rId174" Type="http://schemas.openxmlformats.org/officeDocument/2006/relationships/customXml" Target="../ink/ink1392.xml"/><Relationship Id="rId195" Type="http://schemas.openxmlformats.org/officeDocument/2006/relationships/image" Target="../media/image1081.png"/><Relationship Id="rId209" Type="http://schemas.openxmlformats.org/officeDocument/2006/relationships/image" Target="../media/image1088.png"/><Relationship Id="rId360" Type="http://schemas.openxmlformats.org/officeDocument/2006/relationships/image" Target="../media/image1163.png"/><Relationship Id="rId381" Type="http://schemas.openxmlformats.org/officeDocument/2006/relationships/customXml" Target="../ink/ink1496.xml"/><Relationship Id="rId416" Type="http://schemas.openxmlformats.org/officeDocument/2006/relationships/image" Target="../media/image1191.png"/><Relationship Id="rId220" Type="http://schemas.openxmlformats.org/officeDocument/2006/relationships/customXml" Target="../ink/ink1415.xml"/><Relationship Id="rId241" Type="http://schemas.openxmlformats.org/officeDocument/2006/relationships/image" Target="../media/image1104.png"/><Relationship Id="rId437" Type="http://schemas.openxmlformats.org/officeDocument/2006/relationships/customXml" Target="../ink/ink1524.xml"/><Relationship Id="rId15" Type="http://schemas.openxmlformats.org/officeDocument/2006/relationships/image" Target="../media/image993.png"/><Relationship Id="rId36" Type="http://schemas.openxmlformats.org/officeDocument/2006/relationships/customXml" Target="../ink/ink1322.xml"/><Relationship Id="rId57" Type="http://schemas.openxmlformats.org/officeDocument/2006/relationships/image" Target="../media/image1013.png"/><Relationship Id="rId262" Type="http://schemas.openxmlformats.org/officeDocument/2006/relationships/customXml" Target="../ink/ink1436.xml"/><Relationship Id="rId283" Type="http://schemas.openxmlformats.org/officeDocument/2006/relationships/image" Target="../media/image1125.png"/><Relationship Id="rId318" Type="http://schemas.openxmlformats.org/officeDocument/2006/relationships/customXml" Target="../ink/ink1464.xml"/><Relationship Id="rId339" Type="http://schemas.openxmlformats.org/officeDocument/2006/relationships/customXml" Target="../ink/ink1475.xml"/><Relationship Id="rId78" Type="http://schemas.openxmlformats.org/officeDocument/2006/relationships/image" Target="../media/image1023.png"/><Relationship Id="rId99" Type="http://schemas.openxmlformats.org/officeDocument/2006/relationships/image" Target="../media/image1033.png"/><Relationship Id="rId101" Type="http://schemas.openxmlformats.org/officeDocument/2006/relationships/image" Target="../media/image1034.png"/><Relationship Id="rId122" Type="http://schemas.openxmlformats.org/officeDocument/2006/relationships/customXml" Target="../ink/ink1366.xml"/><Relationship Id="rId143" Type="http://schemas.openxmlformats.org/officeDocument/2006/relationships/image" Target="../media/image1055.png"/><Relationship Id="rId164" Type="http://schemas.openxmlformats.org/officeDocument/2006/relationships/customXml" Target="../ink/ink1387.xml"/><Relationship Id="rId185" Type="http://schemas.openxmlformats.org/officeDocument/2006/relationships/image" Target="../media/image1076.png"/><Relationship Id="rId350" Type="http://schemas.openxmlformats.org/officeDocument/2006/relationships/image" Target="../media/image1158.png"/><Relationship Id="rId371" Type="http://schemas.openxmlformats.org/officeDocument/2006/relationships/customXml" Target="../ink/ink1491.xml"/><Relationship Id="rId406" Type="http://schemas.openxmlformats.org/officeDocument/2006/relationships/image" Target="../media/image1186.png"/><Relationship Id="rId9" Type="http://schemas.openxmlformats.org/officeDocument/2006/relationships/image" Target="../media/image990.png"/><Relationship Id="rId210" Type="http://schemas.openxmlformats.org/officeDocument/2006/relationships/customXml" Target="../ink/ink1410.xml"/><Relationship Id="rId392" Type="http://schemas.openxmlformats.org/officeDocument/2006/relationships/image" Target="../media/image1179.png"/><Relationship Id="rId427" Type="http://schemas.openxmlformats.org/officeDocument/2006/relationships/customXml" Target="../ink/ink1519.xml"/><Relationship Id="rId26" Type="http://schemas.openxmlformats.org/officeDocument/2006/relationships/customXml" Target="../ink/ink1317.xml"/><Relationship Id="rId231" Type="http://schemas.openxmlformats.org/officeDocument/2006/relationships/image" Target="../media/image1099.png"/><Relationship Id="rId252" Type="http://schemas.openxmlformats.org/officeDocument/2006/relationships/customXml" Target="../ink/ink1431.xml"/><Relationship Id="rId273" Type="http://schemas.openxmlformats.org/officeDocument/2006/relationships/image" Target="../media/image1120.png"/><Relationship Id="rId294" Type="http://schemas.openxmlformats.org/officeDocument/2006/relationships/customXml" Target="../ink/ink1452.xml"/><Relationship Id="rId308" Type="http://schemas.openxmlformats.org/officeDocument/2006/relationships/customXml" Target="../ink/ink1459.xml"/><Relationship Id="rId329" Type="http://schemas.openxmlformats.org/officeDocument/2006/relationships/image" Target="../media/image1148.png"/><Relationship Id="rId47" Type="http://schemas.openxmlformats.org/officeDocument/2006/relationships/image" Target="../media/image1008.png"/><Relationship Id="rId68" Type="http://schemas.openxmlformats.org/officeDocument/2006/relationships/image" Target="../media/image1018.png"/><Relationship Id="rId89" Type="http://schemas.openxmlformats.org/officeDocument/2006/relationships/customXml" Target="../ink/ink1349.xml"/><Relationship Id="rId112" Type="http://schemas.openxmlformats.org/officeDocument/2006/relationships/customXml" Target="../ink/ink1361.xml"/><Relationship Id="rId133" Type="http://schemas.openxmlformats.org/officeDocument/2006/relationships/image" Target="../media/image1050.png"/><Relationship Id="rId154" Type="http://schemas.openxmlformats.org/officeDocument/2006/relationships/customXml" Target="../ink/ink1382.xml"/><Relationship Id="rId175" Type="http://schemas.openxmlformats.org/officeDocument/2006/relationships/image" Target="../media/image1071.png"/><Relationship Id="rId340" Type="http://schemas.openxmlformats.org/officeDocument/2006/relationships/image" Target="../media/image1153.png"/><Relationship Id="rId361" Type="http://schemas.openxmlformats.org/officeDocument/2006/relationships/customXml" Target="../ink/ink1486.xml"/><Relationship Id="rId196" Type="http://schemas.openxmlformats.org/officeDocument/2006/relationships/customXml" Target="../ink/ink1403.xml"/><Relationship Id="rId200" Type="http://schemas.openxmlformats.org/officeDocument/2006/relationships/customXml" Target="../ink/ink1405.xml"/><Relationship Id="rId382" Type="http://schemas.openxmlformats.org/officeDocument/2006/relationships/image" Target="../media/image1174.png"/><Relationship Id="rId417" Type="http://schemas.openxmlformats.org/officeDocument/2006/relationships/customXml" Target="../ink/ink1514.xml"/><Relationship Id="rId438" Type="http://schemas.openxmlformats.org/officeDocument/2006/relationships/image" Target="../media/image1202.png"/><Relationship Id="rId16" Type="http://schemas.openxmlformats.org/officeDocument/2006/relationships/customXml" Target="../ink/ink1312.xml"/><Relationship Id="rId221" Type="http://schemas.openxmlformats.org/officeDocument/2006/relationships/image" Target="../media/image1094.png"/><Relationship Id="rId242" Type="http://schemas.openxmlformats.org/officeDocument/2006/relationships/customXml" Target="../ink/ink1426.xml"/><Relationship Id="rId263" Type="http://schemas.openxmlformats.org/officeDocument/2006/relationships/image" Target="../media/image1115.png"/><Relationship Id="rId284" Type="http://schemas.openxmlformats.org/officeDocument/2006/relationships/customXml" Target="../ink/ink1447.xml"/><Relationship Id="rId319" Type="http://schemas.openxmlformats.org/officeDocument/2006/relationships/image" Target="../media/image1143.png"/><Relationship Id="rId37" Type="http://schemas.openxmlformats.org/officeDocument/2006/relationships/image" Target="../media/image1004.png"/><Relationship Id="rId58" Type="http://schemas.openxmlformats.org/officeDocument/2006/relationships/customXml" Target="../ink/ink1333.xml"/><Relationship Id="rId79" Type="http://schemas.openxmlformats.org/officeDocument/2006/relationships/customXml" Target="../ink/ink1344.xml"/><Relationship Id="rId102" Type="http://schemas.openxmlformats.org/officeDocument/2006/relationships/customXml" Target="../ink/ink1356.xml"/><Relationship Id="rId123" Type="http://schemas.openxmlformats.org/officeDocument/2006/relationships/image" Target="../media/image1045.png"/><Relationship Id="rId144" Type="http://schemas.openxmlformats.org/officeDocument/2006/relationships/customXml" Target="../ink/ink1377.xml"/><Relationship Id="rId330" Type="http://schemas.openxmlformats.org/officeDocument/2006/relationships/customXml" Target="../ink/ink1470.xml"/><Relationship Id="rId90" Type="http://schemas.openxmlformats.org/officeDocument/2006/relationships/image" Target="../media/image1029.png"/><Relationship Id="rId165" Type="http://schemas.openxmlformats.org/officeDocument/2006/relationships/image" Target="../media/image1066.png"/><Relationship Id="rId186" Type="http://schemas.openxmlformats.org/officeDocument/2006/relationships/customXml" Target="../ink/ink1398.xml"/><Relationship Id="rId351" Type="http://schemas.openxmlformats.org/officeDocument/2006/relationships/customXml" Target="../ink/ink1481.xml"/><Relationship Id="rId372" Type="http://schemas.openxmlformats.org/officeDocument/2006/relationships/image" Target="../media/image1169.png"/><Relationship Id="rId393" Type="http://schemas.openxmlformats.org/officeDocument/2006/relationships/customXml" Target="../ink/ink1502.xml"/><Relationship Id="rId407" Type="http://schemas.openxmlformats.org/officeDocument/2006/relationships/customXml" Target="../ink/ink1509.xml"/><Relationship Id="rId428" Type="http://schemas.openxmlformats.org/officeDocument/2006/relationships/image" Target="../media/image1197.png"/><Relationship Id="rId211" Type="http://schemas.openxmlformats.org/officeDocument/2006/relationships/image" Target="../media/image1089.png"/><Relationship Id="rId232" Type="http://schemas.openxmlformats.org/officeDocument/2006/relationships/customXml" Target="../ink/ink1421.xml"/><Relationship Id="rId253" Type="http://schemas.openxmlformats.org/officeDocument/2006/relationships/image" Target="../media/image1110.png"/><Relationship Id="rId274" Type="http://schemas.openxmlformats.org/officeDocument/2006/relationships/customXml" Target="../ink/ink1442.xml"/><Relationship Id="rId295" Type="http://schemas.openxmlformats.org/officeDocument/2006/relationships/image" Target="../media/image1131.png"/><Relationship Id="rId309" Type="http://schemas.openxmlformats.org/officeDocument/2006/relationships/image" Target="../media/image1138.png"/><Relationship Id="rId27" Type="http://schemas.openxmlformats.org/officeDocument/2006/relationships/image" Target="../media/image999.png"/><Relationship Id="rId48" Type="http://schemas.openxmlformats.org/officeDocument/2006/relationships/customXml" Target="../ink/ink1328.xml"/><Relationship Id="rId69" Type="http://schemas.openxmlformats.org/officeDocument/2006/relationships/customXml" Target="../ink/ink1339.xml"/><Relationship Id="rId113" Type="http://schemas.openxmlformats.org/officeDocument/2006/relationships/image" Target="../media/image1040.png"/><Relationship Id="rId134" Type="http://schemas.openxmlformats.org/officeDocument/2006/relationships/customXml" Target="../ink/ink1372.xml"/><Relationship Id="rId320" Type="http://schemas.openxmlformats.org/officeDocument/2006/relationships/customXml" Target="../ink/ink1465.xml"/><Relationship Id="rId80" Type="http://schemas.openxmlformats.org/officeDocument/2006/relationships/image" Target="../media/image1024.png"/><Relationship Id="rId155" Type="http://schemas.openxmlformats.org/officeDocument/2006/relationships/image" Target="../media/image1061.png"/><Relationship Id="rId176" Type="http://schemas.openxmlformats.org/officeDocument/2006/relationships/customXml" Target="../ink/ink1393.xml"/><Relationship Id="rId197" Type="http://schemas.openxmlformats.org/officeDocument/2006/relationships/image" Target="../media/image1082.png"/><Relationship Id="rId341" Type="http://schemas.openxmlformats.org/officeDocument/2006/relationships/customXml" Target="../ink/ink1476.xml"/><Relationship Id="rId362" Type="http://schemas.openxmlformats.org/officeDocument/2006/relationships/image" Target="../media/image1164.png"/><Relationship Id="rId383" Type="http://schemas.openxmlformats.org/officeDocument/2006/relationships/customXml" Target="../ink/ink1497.xml"/><Relationship Id="rId418" Type="http://schemas.openxmlformats.org/officeDocument/2006/relationships/image" Target="../media/image1192.png"/><Relationship Id="rId439" Type="http://schemas.openxmlformats.org/officeDocument/2006/relationships/customXml" Target="../ink/ink1525.xml"/><Relationship Id="rId201" Type="http://schemas.openxmlformats.org/officeDocument/2006/relationships/image" Target="../media/image1084.png"/><Relationship Id="rId222" Type="http://schemas.openxmlformats.org/officeDocument/2006/relationships/customXml" Target="../ink/ink1416.xml"/><Relationship Id="rId243" Type="http://schemas.openxmlformats.org/officeDocument/2006/relationships/image" Target="../media/image1105.png"/><Relationship Id="rId264" Type="http://schemas.openxmlformats.org/officeDocument/2006/relationships/customXml" Target="../ink/ink1437.xml"/><Relationship Id="rId285" Type="http://schemas.openxmlformats.org/officeDocument/2006/relationships/image" Target="../media/image1126.png"/><Relationship Id="rId17" Type="http://schemas.openxmlformats.org/officeDocument/2006/relationships/image" Target="../media/image994.png"/><Relationship Id="rId38" Type="http://schemas.openxmlformats.org/officeDocument/2006/relationships/customXml" Target="../ink/ink1323.xml"/><Relationship Id="rId59" Type="http://schemas.openxmlformats.org/officeDocument/2006/relationships/image" Target="../media/image1014.png"/><Relationship Id="rId103" Type="http://schemas.openxmlformats.org/officeDocument/2006/relationships/image" Target="../media/image1035.png"/><Relationship Id="rId124" Type="http://schemas.openxmlformats.org/officeDocument/2006/relationships/customXml" Target="../ink/ink1367.xml"/><Relationship Id="rId310" Type="http://schemas.openxmlformats.org/officeDocument/2006/relationships/customXml" Target="../ink/ink1460.xml"/><Relationship Id="rId70" Type="http://schemas.openxmlformats.org/officeDocument/2006/relationships/image" Target="../media/image1019.png"/><Relationship Id="rId91" Type="http://schemas.openxmlformats.org/officeDocument/2006/relationships/customXml" Target="../ink/ink1350.xml"/><Relationship Id="rId145" Type="http://schemas.openxmlformats.org/officeDocument/2006/relationships/image" Target="../media/image1056.png"/><Relationship Id="rId166" Type="http://schemas.openxmlformats.org/officeDocument/2006/relationships/customXml" Target="../ink/ink1388.xml"/><Relationship Id="rId187" Type="http://schemas.openxmlformats.org/officeDocument/2006/relationships/image" Target="../media/image1077.png"/><Relationship Id="rId331" Type="http://schemas.openxmlformats.org/officeDocument/2006/relationships/image" Target="../media/image1149.png"/><Relationship Id="rId352" Type="http://schemas.openxmlformats.org/officeDocument/2006/relationships/image" Target="../media/image1159.png"/><Relationship Id="rId373" Type="http://schemas.openxmlformats.org/officeDocument/2006/relationships/customXml" Target="../ink/ink1492.xml"/><Relationship Id="rId394" Type="http://schemas.openxmlformats.org/officeDocument/2006/relationships/image" Target="../media/image1180.png"/><Relationship Id="rId408" Type="http://schemas.openxmlformats.org/officeDocument/2006/relationships/image" Target="../media/image1187.png"/><Relationship Id="rId429" Type="http://schemas.openxmlformats.org/officeDocument/2006/relationships/customXml" Target="../ink/ink152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11.xml"/><Relationship Id="rId233" Type="http://schemas.openxmlformats.org/officeDocument/2006/relationships/image" Target="../media/image1100.png"/><Relationship Id="rId254" Type="http://schemas.openxmlformats.org/officeDocument/2006/relationships/customXml" Target="../ink/ink1432.xml"/><Relationship Id="rId440" Type="http://schemas.openxmlformats.org/officeDocument/2006/relationships/image" Target="../media/image1203.png"/><Relationship Id="rId28" Type="http://schemas.openxmlformats.org/officeDocument/2006/relationships/customXml" Target="../ink/ink1318.xml"/><Relationship Id="rId49" Type="http://schemas.openxmlformats.org/officeDocument/2006/relationships/image" Target="../media/image1009.png"/><Relationship Id="rId114" Type="http://schemas.openxmlformats.org/officeDocument/2006/relationships/customXml" Target="../ink/ink1362.xml"/><Relationship Id="rId275" Type="http://schemas.openxmlformats.org/officeDocument/2006/relationships/image" Target="../media/image1121.png"/><Relationship Id="rId296" Type="http://schemas.openxmlformats.org/officeDocument/2006/relationships/customXml" Target="../ink/ink1453.xml"/><Relationship Id="rId300" Type="http://schemas.openxmlformats.org/officeDocument/2006/relationships/customXml" Target="../ink/ink1455.xml"/><Relationship Id="rId60" Type="http://schemas.openxmlformats.org/officeDocument/2006/relationships/customXml" Target="../ink/ink1334.xml"/><Relationship Id="rId81" Type="http://schemas.openxmlformats.org/officeDocument/2006/relationships/customXml" Target="../ink/ink1345.xml"/><Relationship Id="rId135" Type="http://schemas.openxmlformats.org/officeDocument/2006/relationships/image" Target="../media/image1051.png"/><Relationship Id="rId156" Type="http://schemas.openxmlformats.org/officeDocument/2006/relationships/customXml" Target="../ink/ink1383.xml"/><Relationship Id="rId177" Type="http://schemas.openxmlformats.org/officeDocument/2006/relationships/image" Target="../media/image1072.png"/><Relationship Id="rId198" Type="http://schemas.openxmlformats.org/officeDocument/2006/relationships/customXml" Target="../ink/ink1404.xml"/><Relationship Id="rId321" Type="http://schemas.openxmlformats.org/officeDocument/2006/relationships/image" Target="../media/image1144.png"/><Relationship Id="rId342" Type="http://schemas.openxmlformats.org/officeDocument/2006/relationships/image" Target="../media/image1154.png"/><Relationship Id="rId363" Type="http://schemas.openxmlformats.org/officeDocument/2006/relationships/customXml" Target="../ink/ink1487.xml"/><Relationship Id="rId384" Type="http://schemas.openxmlformats.org/officeDocument/2006/relationships/image" Target="../media/image1175.png"/><Relationship Id="rId419" Type="http://schemas.openxmlformats.org/officeDocument/2006/relationships/customXml" Target="../ink/ink1515.xml"/><Relationship Id="rId202" Type="http://schemas.openxmlformats.org/officeDocument/2006/relationships/customXml" Target="../ink/ink1406.xml"/><Relationship Id="rId223" Type="http://schemas.openxmlformats.org/officeDocument/2006/relationships/image" Target="../media/image1095.png"/><Relationship Id="rId244" Type="http://schemas.openxmlformats.org/officeDocument/2006/relationships/customXml" Target="../ink/ink1427.xml"/><Relationship Id="rId430" Type="http://schemas.openxmlformats.org/officeDocument/2006/relationships/image" Target="../media/image1198.png"/><Relationship Id="rId18" Type="http://schemas.openxmlformats.org/officeDocument/2006/relationships/customXml" Target="../ink/ink1313.xml"/><Relationship Id="rId39" Type="http://schemas.openxmlformats.org/officeDocument/2006/relationships/image" Target="../media/image1005.png"/><Relationship Id="rId265" Type="http://schemas.openxmlformats.org/officeDocument/2006/relationships/image" Target="../media/image1116.png"/><Relationship Id="rId286" Type="http://schemas.openxmlformats.org/officeDocument/2006/relationships/customXml" Target="../ink/ink1448.xml"/><Relationship Id="rId50" Type="http://schemas.openxmlformats.org/officeDocument/2006/relationships/customXml" Target="../ink/ink1329.xml"/><Relationship Id="rId104" Type="http://schemas.openxmlformats.org/officeDocument/2006/relationships/customXml" Target="../ink/ink1357.xml"/><Relationship Id="rId125" Type="http://schemas.openxmlformats.org/officeDocument/2006/relationships/image" Target="../media/image1046.png"/><Relationship Id="rId146" Type="http://schemas.openxmlformats.org/officeDocument/2006/relationships/customXml" Target="../ink/ink1378.xml"/><Relationship Id="rId167" Type="http://schemas.openxmlformats.org/officeDocument/2006/relationships/image" Target="../media/image1067.png"/><Relationship Id="rId188" Type="http://schemas.openxmlformats.org/officeDocument/2006/relationships/customXml" Target="../ink/ink1399.xml"/><Relationship Id="rId311" Type="http://schemas.openxmlformats.org/officeDocument/2006/relationships/image" Target="../media/image1139.png"/><Relationship Id="rId332" Type="http://schemas.openxmlformats.org/officeDocument/2006/relationships/customXml" Target="../ink/ink1471.xml"/><Relationship Id="rId353" Type="http://schemas.openxmlformats.org/officeDocument/2006/relationships/customXml" Target="../ink/ink1482.xml"/><Relationship Id="rId374" Type="http://schemas.openxmlformats.org/officeDocument/2006/relationships/image" Target="../media/image1170.png"/><Relationship Id="rId395" Type="http://schemas.openxmlformats.org/officeDocument/2006/relationships/customXml" Target="../ink/ink1503.xml"/><Relationship Id="rId409" Type="http://schemas.openxmlformats.org/officeDocument/2006/relationships/customXml" Target="../ink/ink1510.xml"/><Relationship Id="rId71" Type="http://schemas.openxmlformats.org/officeDocument/2006/relationships/customXml" Target="../ink/ink1340.xml"/><Relationship Id="rId92" Type="http://schemas.openxmlformats.org/officeDocument/2006/relationships/image" Target="../media/image1030.png"/><Relationship Id="rId213" Type="http://schemas.openxmlformats.org/officeDocument/2006/relationships/image" Target="../media/image1090.png"/><Relationship Id="rId234" Type="http://schemas.openxmlformats.org/officeDocument/2006/relationships/customXml" Target="../ink/ink1422.xml"/><Relationship Id="rId420" Type="http://schemas.openxmlformats.org/officeDocument/2006/relationships/image" Target="../media/image1193.png"/><Relationship Id="rId2" Type="http://schemas.openxmlformats.org/officeDocument/2006/relationships/customXml" Target="../ink/ink1305.xml"/><Relationship Id="rId29" Type="http://schemas.openxmlformats.org/officeDocument/2006/relationships/image" Target="../media/image1000.png"/><Relationship Id="rId255" Type="http://schemas.openxmlformats.org/officeDocument/2006/relationships/image" Target="../media/image1111.png"/><Relationship Id="rId276" Type="http://schemas.openxmlformats.org/officeDocument/2006/relationships/customXml" Target="../ink/ink1443.xml"/><Relationship Id="rId297" Type="http://schemas.openxmlformats.org/officeDocument/2006/relationships/image" Target="../media/image1132.png"/><Relationship Id="rId441" Type="http://schemas.openxmlformats.org/officeDocument/2006/relationships/customXml" Target="../ink/ink1526.xml"/><Relationship Id="rId40" Type="http://schemas.openxmlformats.org/officeDocument/2006/relationships/customXml" Target="../ink/ink1324.xml"/><Relationship Id="rId115" Type="http://schemas.openxmlformats.org/officeDocument/2006/relationships/image" Target="../media/image1041.png"/><Relationship Id="rId136" Type="http://schemas.openxmlformats.org/officeDocument/2006/relationships/customXml" Target="../ink/ink1373.xml"/><Relationship Id="rId157" Type="http://schemas.openxmlformats.org/officeDocument/2006/relationships/image" Target="../media/image1062.png"/><Relationship Id="rId178" Type="http://schemas.openxmlformats.org/officeDocument/2006/relationships/customXml" Target="../ink/ink1394.xml"/><Relationship Id="rId301" Type="http://schemas.openxmlformats.org/officeDocument/2006/relationships/image" Target="../media/image1134.png"/><Relationship Id="rId322" Type="http://schemas.openxmlformats.org/officeDocument/2006/relationships/customXml" Target="../ink/ink1466.xml"/><Relationship Id="rId343" Type="http://schemas.openxmlformats.org/officeDocument/2006/relationships/customXml" Target="../ink/ink1477.xml"/><Relationship Id="rId364" Type="http://schemas.openxmlformats.org/officeDocument/2006/relationships/image" Target="../media/image1165.png"/><Relationship Id="rId61" Type="http://schemas.openxmlformats.org/officeDocument/2006/relationships/customXml" Target="../ink/ink1335.xml"/><Relationship Id="rId82" Type="http://schemas.openxmlformats.org/officeDocument/2006/relationships/image" Target="../media/image1025.png"/><Relationship Id="rId199" Type="http://schemas.openxmlformats.org/officeDocument/2006/relationships/image" Target="../media/image1083.png"/><Relationship Id="rId203" Type="http://schemas.openxmlformats.org/officeDocument/2006/relationships/image" Target="../media/image1085.png"/><Relationship Id="rId385" Type="http://schemas.openxmlformats.org/officeDocument/2006/relationships/customXml" Target="../ink/ink1498.xml"/><Relationship Id="rId19" Type="http://schemas.openxmlformats.org/officeDocument/2006/relationships/image" Target="../media/image995.png"/><Relationship Id="rId224" Type="http://schemas.openxmlformats.org/officeDocument/2006/relationships/customXml" Target="../ink/ink1417.xml"/><Relationship Id="rId245" Type="http://schemas.openxmlformats.org/officeDocument/2006/relationships/image" Target="../media/image1106.png"/><Relationship Id="rId266" Type="http://schemas.openxmlformats.org/officeDocument/2006/relationships/customXml" Target="../ink/ink1438.xml"/><Relationship Id="rId287" Type="http://schemas.openxmlformats.org/officeDocument/2006/relationships/image" Target="../media/image1127.png"/><Relationship Id="rId410" Type="http://schemas.openxmlformats.org/officeDocument/2006/relationships/image" Target="../media/image1188.png"/><Relationship Id="rId431" Type="http://schemas.openxmlformats.org/officeDocument/2006/relationships/customXml" Target="../ink/ink1521.xml"/><Relationship Id="rId30" Type="http://schemas.openxmlformats.org/officeDocument/2006/relationships/customXml" Target="../ink/ink1319.xml"/><Relationship Id="rId105" Type="http://schemas.openxmlformats.org/officeDocument/2006/relationships/image" Target="../media/image1036.png"/><Relationship Id="rId126" Type="http://schemas.openxmlformats.org/officeDocument/2006/relationships/customXml" Target="../ink/ink1368.xml"/><Relationship Id="rId147" Type="http://schemas.openxmlformats.org/officeDocument/2006/relationships/image" Target="../media/image1057.png"/><Relationship Id="rId168" Type="http://schemas.openxmlformats.org/officeDocument/2006/relationships/customXml" Target="../ink/ink1389.xml"/><Relationship Id="rId312" Type="http://schemas.openxmlformats.org/officeDocument/2006/relationships/customXml" Target="../ink/ink1461.xml"/><Relationship Id="rId333" Type="http://schemas.openxmlformats.org/officeDocument/2006/relationships/image" Target="../media/image1150.png"/><Relationship Id="rId354" Type="http://schemas.openxmlformats.org/officeDocument/2006/relationships/image" Target="../media/image1160.png"/><Relationship Id="rId51" Type="http://schemas.openxmlformats.org/officeDocument/2006/relationships/image" Target="../media/image1010.png"/><Relationship Id="rId72" Type="http://schemas.openxmlformats.org/officeDocument/2006/relationships/image" Target="../media/image1020.png"/><Relationship Id="rId93" Type="http://schemas.openxmlformats.org/officeDocument/2006/relationships/customXml" Target="../ink/ink1351.xml"/><Relationship Id="rId189" Type="http://schemas.openxmlformats.org/officeDocument/2006/relationships/image" Target="../media/image1078.png"/><Relationship Id="rId375" Type="http://schemas.openxmlformats.org/officeDocument/2006/relationships/customXml" Target="../ink/ink1493.xml"/><Relationship Id="rId396" Type="http://schemas.openxmlformats.org/officeDocument/2006/relationships/image" Target="../media/image1181.png"/><Relationship Id="rId3" Type="http://schemas.openxmlformats.org/officeDocument/2006/relationships/image" Target="../media/image987.png"/><Relationship Id="rId214" Type="http://schemas.openxmlformats.org/officeDocument/2006/relationships/customXml" Target="../ink/ink1412.xml"/><Relationship Id="rId235" Type="http://schemas.openxmlformats.org/officeDocument/2006/relationships/image" Target="../media/image1101.png"/><Relationship Id="rId256" Type="http://schemas.openxmlformats.org/officeDocument/2006/relationships/customXml" Target="../ink/ink1433.xml"/><Relationship Id="rId277" Type="http://schemas.openxmlformats.org/officeDocument/2006/relationships/image" Target="../media/image1122.png"/><Relationship Id="rId298" Type="http://schemas.openxmlformats.org/officeDocument/2006/relationships/customXml" Target="../ink/ink1454.xml"/><Relationship Id="rId400" Type="http://schemas.openxmlformats.org/officeDocument/2006/relationships/image" Target="../media/image1183.png"/><Relationship Id="rId421" Type="http://schemas.openxmlformats.org/officeDocument/2006/relationships/customXml" Target="../ink/ink1516.xml"/><Relationship Id="rId442" Type="http://schemas.openxmlformats.org/officeDocument/2006/relationships/image" Target="../media/image1204.png"/><Relationship Id="rId116" Type="http://schemas.openxmlformats.org/officeDocument/2006/relationships/customXml" Target="../ink/ink1363.xml"/><Relationship Id="rId137" Type="http://schemas.openxmlformats.org/officeDocument/2006/relationships/image" Target="../media/image1052.png"/><Relationship Id="rId158" Type="http://schemas.openxmlformats.org/officeDocument/2006/relationships/customXml" Target="../ink/ink1384.xml"/><Relationship Id="rId302" Type="http://schemas.openxmlformats.org/officeDocument/2006/relationships/customXml" Target="../ink/ink1456.xml"/><Relationship Id="rId323" Type="http://schemas.openxmlformats.org/officeDocument/2006/relationships/image" Target="../media/image1145.png"/><Relationship Id="rId344" Type="http://schemas.openxmlformats.org/officeDocument/2006/relationships/image" Target="../media/image1155.png"/><Relationship Id="rId20" Type="http://schemas.openxmlformats.org/officeDocument/2006/relationships/customXml" Target="../ink/ink1314.xml"/><Relationship Id="rId41" Type="http://schemas.openxmlformats.org/officeDocument/2006/relationships/image" Target="../media/image983.png"/><Relationship Id="rId62" Type="http://schemas.openxmlformats.org/officeDocument/2006/relationships/image" Target="../media/image1015.png"/><Relationship Id="rId83" Type="http://schemas.openxmlformats.org/officeDocument/2006/relationships/customXml" Target="../ink/ink1346.xml"/><Relationship Id="rId179" Type="http://schemas.openxmlformats.org/officeDocument/2006/relationships/image" Target="../media/image1073.png"/><Relationship Id="rId365" Type="http://schemas.openxmlformats.org/officeDocument/2006/relationships/customXml" Target="../ink/ink1488.xml"/><Relationship Id="rId386" Type="http://schemas.openxmlformats.org/officeDocument/2006/relationships/image" Target="../media/image1176.png"/><Relationship Id="rId190" Type="http://schemas.openxmlformats.org/officeDocument/2006/relationships/customXml" Target="../ink/ink1400.xml"/><Relationship Id="rId204" Type="http://schemas.openxmlformats.org/officeDocument/2006/relationships/customXml" Target="../ink/ink1407.xml"/><Relationship Id="rId225" Type="http://schemas.openxmlformats.org/officeDocument/2006/relationships/image" Target="../media/image1096.png"/><Relationship Id="rId246" Type="http://schemas.openxmlformats.org/officeDocument/2006/relationships/customXml" Target="../ink/ink1428.xml"/><Relationship Id="rId267" Type="http://schemas.openxmlformats.org/officeDocument/2006/relationships/image" Target="../media/image1117.png"/><Relationship Id="rId288" Type="http://schemas.openxmlformats.org/officeDocument/2006/relationships/customXml" Target="../ink/ink1449.xml"/><Relationship Id="rId411" Type="http://schemas.openxmlformats.org/officeDocument/2006/relationships/customXml" Target="../ink/ink1511.xml"/><Relationship Id="rId432" Type="http://schemas.openxmlformats.org/officeDocument/2006/relationships/image" Target="../media/image1199.png"/><Relationship Id="rId106" Type="http://schemas.openxmlformats.org/officeDocument/2006/relationships/customXml" Target="../ink/ink1358.xml"/><Relationship Id="rId127" Type="http://schemas.openxmlformats.org/officeDocument/2006/relationships/image" Target="../media/image1047.png"/><Relationship Id="rId313" Type="http://schemas.openxmlformats.org/officeDocument/2006/relationships/image" Target="../media/image1140.png"/><Relationship Id="rId10" Type="http://schemas.openxmlformats.org/officeDocument/2006/relationships/customXml" Target="../ink/ink1309.xml"/><Relationship Id="rId31" Type="http://schemas.openxmlformats.org/officeDocument/2006/relationships/image" Target="../media/image1001.png"/><Relationship Id="rId52" Type="http://schemas.openxmlformats.org/officeDocument/2006/relationships/customXml" Target="../ink/ink1330.xml"/><Relationship Id="rId73" Type="http://schemas.openxmlformats.org/officeDocument/2006/relationships/customXml" Target="../ink/ink1341.xml"/><Relationship Id="rId94" Type="http://schemas.openxmlformats.org/officeDocument/2006/relationships/image" Target="../media/image1031.png"/><Relationship Id="rId148" Type="http://schemas.openxmlformats.org/officeDocument/2006/relationships/customXml" Target="../ink/ink1379.xml"/><Relationship Id="rId169" Type="http://schemas.openxmlformats.org/officeDocument/2006/relationships/image" Target="../media/image1068.png"/><Relationship Id="rId334" Type="http://schemas.openxmlformats.org/officeDocument/2006/relationships/customXml" Target="../ink/ink1472.xml"/><Relationship Id="rId355" Type="http://schemas.openxmlformats.org/officeDocument/2006/relationships/customXml" Target="../ink/ink1483.xml"/><Relationship Id="rId376" Type="http://schemas.openxmlformats.org/officeDocument/2006/relationships/image" Target="../media/image1171.png"/><Relationship Id="rId397" Type="http://schemas.openxmlformats.org/officeDocument/2006/relationships/customXml" Target="../ink/ink1504.xml"/><Relationship Id="rId4" Type="http://schemas.openxmlformats.org/officeDocument/2006/relationships/customXml" Target="../ink/ink1306.xml"/><Relationship Id="rId180" Type="http://schemas.openxmlformats.org/officeDocument/2006/relationships/customXml" Target="../ink/ink1395.xml"/><Relationship Id="rId215" Type="http://schemas.openxmlformats.org/officeDocument/2006/relationships/image" Target="../media/image1091.png"/><Relationship Id="rId236" Type="http://schemas.openxmlformats.org/officeDocument/2006/relationships/customXml" Target="../ink/ink1423.xml"/><Relationship Id="rId257" Type="http://schemas.openxmlformats.org/officeDocument/2006/relationships/image" Target="../media/image1112.png"/><Relationship Id="rId278" Type="http://schemas.openxmlformats.org/officeDocument/2006/relationships/customXml" Target="../ink/ink1444.xml"/><Relationship Id="rId401" Type="http://schemas.openxmlformats.org/officeDocument/2006/relationships/customXml" Target="../ink/ink1506.xml"/><Relationship Id="rId422" Type="http://schemas.openxmlformats.org/officeDocument/2006/relationships/image" Target="../media/image1194.png"/><Relationship Id="rId443" Type="http://schemas.openxmlformats.org/officeDocument/2006/relationships/customXml" Target="../ink/ink1527.xml"/><Relationship Id="rId303" Type="http://schemas.openxmlformats.org/officeDocument/2006/relationships/image" Target="../media/image1135.png"/><Relationship Id="rId42" Type="http://schemas.openxmlformats.org/officeDocument/2006/relationships/customXml" Target="../ink/ink1325.xml"/><Relationship Id="rId84" Type="http://schemas.openxmlformats.org/officeDocument/2006/relationships/image" Target="../media/image1026.png"/><Relationship Id="rId138" Type="http://schemas.openxmlformats.org/officeDocument/2006/relationships/customXml" Target="../ink/ink1374.xml"/><Relationship Id="rId345" Type="http://schemas.openxmlformats.org/officeDocument/2006/relationships/customXml" Target="../ink/ink1478.xml"/><Relationship Id="rId387" Type="http://schemas.openxmlformats.org/officeDocument/2006/relationships/customXml" Target="../ink/ink1499.xml"/><Relationship Id="rId191" Type="http://schemas.openxmlformats.org/officeDocument/2006/relationships/image" Target="../media/image1079.png"/><Relationship Id="rId205" Type="http://schemas.openxmlformats.org/officeDocument/2006/relationships/image" Target="../media/image1086.png"/><Relationship Id="rId247" Type="http://schemas.openxmlformats.org/officeDocument/2006/relationships/image" Target="../media/image1107.png"/><Relationship Id="rId412" Type="http://schemas.openxmlformats.org/officeDocument/2006/relationships/image" Target="../media/image1189.png"/><Relationship Id="rId107" Type="http://schemas.openxmlformats.org/officeDocument/2006/relationships/image" Target="../media/image1037.png"/><Relationship Id="rId289" Type="http://schemas.openxmlformats.org/officeDocument/2006/relationships/image" Target="../media/image1128.png"/><Relationship Id="rId11" Type="http://schemas.openxmlformats.org/officeDocument/2006/relationships/image" Target="../media/image991.png"/><Relationship Id="rId53" Type="http://schemas.openxmlformats.org/officeDocument/2006/relationships/image" Target="../media/image1011.png"/><Relationship Id="rId149" Type="http://schemas.openxmlformats.org/officeDocument/2006/relationships/image" Target="../media/image1058.png"/><Relationship Id="rId314" Type="http://schemas.openxmlformats.org/officeDocument/2006/relationships/customXml" Target="../ink/ink1462.xml"/><Relationship Id="rId356" Type="http://schemas.openxmlformats.org/officeDocument/2006/relationships/image" Target="../media/image1161.png"/><Relationship Id="rId398" Type="http://schemas.openxmlformats.org/officeDocument/2006/relationships/image" Target="../media/image1182.png"/><Relationship Id="rId95" Type="http://schemas.openxmlformats.org/officeDocument/2006/relationships/customXml" Target="../ink/ink1352.xml"/><Relationship Id="rId160" Type="http://schemas.openxmlformats.org/officeDocument/2006/relationships/customXml" Target="../ink/ink1385.xml"/><Relationship Id="rId216" Type="http://schemas.openxmlformats.org/officeDocument/2006/relationships/customXml" Target="../ink/ink1413.xml"/><Relationship Id="rId423" Type="http://schemas.openxmlformats.org/officeDocument/2006/relationships/customXml" Target="../ink/ink1517.xml"/><Relationship Id="rId258" Type="http://schemas.openxmlformats.org/officeDocument/2006/relationships/customXml" Target="../ink/ink1434.xml"/><Relationship Id="rId22" Type="http://schemas.openxmlformats.org/officeDocument/2006/relationships/customXml" Target="../ink/ink1315.xml"/><Relationship Id="rId64" Type="http://schemas.openxmlformats.org/officeDocument/2006/relationships/image" Target="../media/image1016.png"/><Relationship Id="rId118" Type="http://schemas.openxmlformats.org/officeDocument/2006/relationships/customXml" Target="../ink/ink1364.xml"/><Relationship Id="rId325" Type="http://schemas.openxmlformats.org/officeDocument/2006/relationships/image" Target="../media/image1146.png"/><Relationship Id="rId367" Type="http://schemas.openxmlformats.org/officeDocument/2006/relationships/customXml" Target="../ink/ink1489.xml"/><Relationship Id="rId171" Type="http://schemas.openxmlformats.org/officeDocument/2006/relationships/image" Target="../media/image1069.png"/><Relationship Id="rId227" Type="http://schemas.openxmlformats.org/officeDocument/2006/relationships/image" Target="../media/image1097.png"/><Relationship Id="rId269" Type="http://schemas.openxmlformats.org/officeDocument/2006/relationships/image" Target="../media/image1118.png"/><Relationship Id="rId434" Type="http://schemas.openxmlformats.org/officeDocument/2006/relationships/image" Target="../media/image1200.png"/><Relationship Id="rId33" Type="http://schemas.openxmlformats.org/officeDocument/2006/relationships/image" Target="../media/image1002.png"/><Relationship Id="rId129" Type="http://schemas.openxmlformats.org/officeDocument/2006/relationships/image" Target="../media/image1048.png"/><Relationship Id="rId280" Type="http://schemas.openxmlformats.org/officeDocument/2006/relationships/customXml" Target="../ink/ink1445.xml"/><Relationship Id="rId336" Type="http://schemas.openxmlformats.org/officeDocument/2006/relationships/customXml" Target="../ink/ink147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4.png"/><Relationship Id="rId299" Type="http://schemas.openxmlformats.org/officeDocument/2006/relationships/image" Target="../media/image1353.png"/><Relationship Id="rId21" Type="http://schemas.openxmlformats.org/officeDocument/2006/relationships/image" Target="../media/image1216.png"/><Relationship Id="rId63" Type="http://schemas.openxmlformats.org/officeDocument/2006/relationships/image" Target="../media/image1237.png"/><Relationship Id="rId159" Type="http://schemas.openxmlformats.org/officeDocument/2006/relationships/image" Target="../media/image1284.png"/><Relationship Id="rId324" Type="http://schemas.openxmlformats.org/officeDocument/2006/relationships/customXml" Target="../ink/ink1690.xml"/><Relationship Id="rId366" Type="http://schemas.openxmlformats.org/officeDocument/2006/relationships/customXml" Target="../ink/ink1711.xml"/><Relationship Id="rId170" Type="http://schemas.openxmlformats.org/officeDocument/2006/relationships/customXml" Target="../ink/ink1613.xml"/><Relationship Id="rId226" Type="http://schemas.openxmlformats.org/officeDocument/2006/relationships/customXml" Target="../ink/ink1641.xml"/><Relationship Id="rId268" Type="http://schemas.openxmlformats.org/officeDocument/2006/relationships/customXml" Target="../ink/ink1662.xml"/><Relationship Id="rId11" Type="http://schemas.openxmlformats.org/officeDocument/2006/relationships/image" Target="../media/image1211.png"/><Relationship Id="rId32" Type="http://schemas.openxmlformats.org/officeDocument/2006/relationships/customXml" Target="../ink/ink1544.xml"/><Relationship Id="rId53" Type="http://schemas.openxmlformats.org/officeDocument/2006/relationships/image" Target="../media/image1232.png"/><Relationship Id="rId74" Type="http://schemas.openxmlformats.org/officeDocument/2006/relationships/customXml" Target="../ink/ink1565.xml"/><Relationship Id="rId128" Type="http://schemas.openxmlformats.org/officeDocument/2006/relationships/customXml" Target="../ink/ink1592.xml"/><Relationship Id="rId149" Type="http://schemas.openxmlformats.org/officeDocument/2006/relationships/image" Target="../media/image1279.png"/><Relationship Id="rId314" Type="http://schemas.openxmlformats.org/officeDocument/2006/relationships/customXml" Target="../ink/ink1685.xml"/><Relationship Id="rId335" Type="http://schemas.openxmlformats.org/officeDocument/2006/relationships/image" Target="../media/image1371.png"/><Relationship Id="rId356" Type="http://schemas.openxmlformats.org/officeDocument/2006/relationships/customXml" Target="../ink/ink1706.xml"/><Relationship Id="rId377" Type="http://schemas.openxmlformats.org/officeDocument/2006/relationships/image" Target="../media/image1392.png"/><Relationship Id="rId398" Type="http://schemas.openxmlformats.org/officeDocument/2006/relationships/customXml" Target="../ink/ink1727.xml"/><Relationship Id="rId5" Type="http://schemas.openxmlformats.org/officeDocument/2006/relationships/image" Target="../media/image1208.png"/><Relationship Id="rId95" Type="http://schemas.openxmlformats.org/officeDocument/2006/relationships/image" Target="../media/image1253.png"/><Relationship Id="rId160" Type="http://schemas.openxmlformats.org/officeDocument/2006/relationships/customXml" Target="../ink/ink1608.xml"/><Relationship Id="rId181" Type="http://schemas.openxmlformats.org/officeDocument/2006/relationships/image" Target="../media/image1295.png"/><Relationship Id="rId216" Type="http://schemas.openxmlformats.org/officeDocument/2006/relationships/customXml" Target="../ink/ink1636.xml"/><Relationship Id="rId237" Type="http://schemas.openxmlformats.org/officeDocument/2006/relationships/image" Target="../media/image1322.png"/><Relationship Id="rId402" Type="http://schemas.openxmlformats.org/officeDocument/2006/relationships/customXml" Target="../ink/ink1729.xml"/><Relationship Id="rId258" Type="http://schemas.openxmlformats.org/officeDocument/2006/relationships/customXml" Target="../ink/ink1657.xml"/><Relationship Id="rId279" Type="http://schemas.openxmlformats.org/officeDocument/2006/relationships/image" Target="../media/image1343.png"/><Relationship Id="rId22" Type="http://schemas.openxmlformats.org/officeDocument/2006/relationships/customXml" Target="../ink/ink1539.xml"/><Relationship Id="rId43" Type="http://schemas.openxmlformats.org/officeDocument/2006/relationships/image" Target="../media/image1227.png"/><Relationship Id="rId64" Type="http://schemas.openxmlformats.org/officeDocument/2006/relationships/customXml" Target="../ink/ink1560.xml"/><Relationship Id="rId118" Type="http://schemas.openxmlformats.org/officeDocument/2006/relationships/customXml" Target="../ink/ink1587.xml"/><Relationship Id="rId139" Type="http://schemas.openxmlformats.org/officeDocument/2006/relationships/image" Target="../media/image1275.png"/><Relationship Id="rId290" Type="http://schemas.openxmlformats.org/officeDocument/2006/relationships/customXml" Target="../ink/ink1673.xml"/><Relationship Id="rId304" Type="http://schemas.openxmlformats.org/officeDocument/2006/relationships/customXml" Target="../ink/ink1680.xml"/><Relationship Id="rId325" Type="http://schemas.openxmlformats.org/officeDocument/2006/relationships/image" Target="../media/image1366.png"/><Relationship Id="rId346" Type="http://schemas.openxmlformats.org/officeDocument/2006/relationships/customXml" Target="../ink/ink1701.xml"/><Relationship Id="rId367" Type="http://schemas.openxmlformats.org/officeDocument/2006/relationships/image" Target="../media/image1387.png"/><Relationship Id="rId388" Type="http://schemas.openxmlformats.org/officeDocument/2006/relationships/customXml" Target="../ink/ink1722.xml"/><Relationship Id="rId85" Type="http://schemas.openxmlformats.org/officeDocument/2006/relationships/image" Target="../media/image1248.png"/><Relationship Id="rId150" Type="http://schemas.openxmlformats.org/officeDocument/2006/relationships/customXml" Target="../ink/ink1603.xml"/><Relationship Id="rId171" Type="http://schemas.openxmlformats.org/officeDocument/2006/relationships/image" Target="../media/image1290.png"/><Relationship Id="rId192" Type="http://schemas.openxmlformats.org/officeDocument/2006/relationships/customXml" Target="../ink/ink1624.xml"/><Relationship Id="rId206" Type="http://schemas.openxmlformats.org/officeDocument/2006/relationships/customXml" Target="../ink/ink1631.xml"/><Relationship Id="rId227" Type="http://schemas.openxmlformats.org/officeDocument/2006/relationships/image" Target="../media/image1317.png"/><Relationship Id="rId248" Type="http://schemas.openxmlformats.org/officeDocument/2006/relationships/customXml" Target="../ink/ink1652.xml"/><Relationship Id="rId269" Type="http://schemas.openxmlformats.org/officeDocument/2006/relationships/image" Target="../media/image1338.png"/><Relationship Id="rId12" Type="http://schemas.openxmlformats.org/officeDocument/2006/relationships/customXml" Target="../ink/ink1534.xml"/><Relationship Id="rId33" Type="http://schemas.openxmlformats.org/officeDocument/2006/relationships/image" Target="../media/image1222.png"/><Relationship Id="rId108" Type="http://schemas.openxmlformats.org/officeDocument/2006/relationships/customXml" Target="../ink/ink1582.xml"/><Relationship Id="rId129" Type="http://schemas.openxmlformats.org/officeDocument/2006/relationships/image" Target="../media/image1270.png"/><Relationship Id="rId280" Type="http://schemas.openxmlformats.org/officeDocument/2006/relationships/customXml" Target="../ink/ink1668.xml"/><Relationship Id="rId315" Type="http://schemas.openxmlformats.org/officeDocument/2006/relationships/image" Target="../media/image1361.png"/><Relationship Id="rId336" Type="http://schemas.openxmlformats.org/officeDocument/2006/relationships/customXml" Target="../ink/ink1696.xml"/><Relationship Id="rId357" Type="http://schemas.openxmlformats.org/officeDocument/2006/relationships/image" Target="../media/image1382.png"/><Relationship Id="rId54" Type="http://schemas.openxmlformats.org/officeDocument/2006/relationships/customXml" Target="../ink/ink1555.xml"/><Relationship Id="rId75" Type="http://schemas.openxmlformats.org/officeDocument/2006/relationships/image" Target="../media/image1243.png"/><Relationship Id="rId96" Type="http://schemas.openxmlformats.org/officeDocument/2006/relationships/customXml" Target="../ink/ink1576.xml"/><Relationship Id="rId140" Type="http://schemas.openxmlformats.org/officeDocument/2006/relationships/customXml" Target="../ink/ink1598.xml"/><Relationship Id="rId161" Type="http://schemas.openxmlformats.org/officeDocument/2006/relationships/image" Target="../media/image1285.png"/><Relationship Id="rId182" Type="http://schemas.openxmlformats.org/officeDocument/2006/relationships/customXml" Target="../ink/ink1619.xml"/><Relationship Id="rId217" Type="http://schemas.openxmlformats.org/officeDocument/2006/relationships/image" Target="../media/image1312.png"/><Relationship Id="rId378" Type="http://schemas.openxmlformats.org/officeDocument/2006/relationships/customXml" Target="../ink/ink1717.xml"/><Relationship Id="rId399" Type="http://schemas.openxmlformats.org/officeDocument/2006/relationships/image" Target="../media/image1403.png"/><Relationship Id="rId403" Type="http://schemas.openxmlformats.org/officeDocument/2006/relationships/image" Target="../media/image1405.png"/><Relationship Id="rId6" Type="http://schemas.openxmlformats.org/officeDocument/2006/relationships/customXml" Target="../ink/ink1531.xml"/><Relationship Id="rId238" Type="http://schemas.openxmlformats.org/officeDocument/2006/relationships/customXml" Target="../ink/ink1647.xml"/><Relationship Id="rId259" Type="http://schemas.openxmlformats.org/officeDocument/2006/relationships/image" Target="../media/image1333.png"/><Relationship Id="rId23" Type="http://schemas.openxmlformats.org/officeDocument/2006/relationships/image" Target="../media/image1217.png"/><Relationship Id="rId119" Type="http://schemas.openxmlformats.org/officeDocument/2006/relationships/image" Target="../media/image1265.png"/><Relationship Id="rId270" Type="http://schemas.openxmlformats.org/officeDocument/2006/relationships/customXml" Target="../ink/ink1663.xml"/><Relationship Id="rId291" Type="http://schemas.openxmlformats.org/officeDocument/2006/relationships/image" Target="../media/image1349.png"/><Relationship Id="rId305" Type="http://schemas.openxmlformats.org/officeDocument/2006/relationships/image" Target="../media/image1356.png"/><Relationship Id="rId326" Type="http://schemas.openxmlformats.org/officeDocument/2006/relationships/customXml" Target="../ink/ink1691.xml"/><Relationship Id="rId347" Type="http://schemas.openxmlformats.org/officeDocument/2006/relationships/image" Target="../media/image1377.png"/><Relationship Id="rId44" Type="http://schemas.openxmlformats.org/officeDocument/2006/relationships/customXml" Target="../ink/ink1550.xml"/><Relationship Id="rId65" Type="http://schemas.openxmlformats.org/officeDocument/2006/relationships/image" Target="../media/image1238.png"/><Relationship Id="rId86" Type="http://schemas.openxmlformats.org/officeDocument/2006/relationships/customXml" Target="../ink/ink1571.xml"/><Relationship Id="rId130" Type="http://schemas.openxmlformats.org/officeDocument/2006/relationships/customXml" Target="../ink/ink1593.xml"/><Relationship Id="rId151" Type="http://schemas.openxmlformats.org/officeDocument/2006/relationships/image" Target="../media/image1280.png"/><Relationship Id="rId368" Type="http://schemas.openxmlformats.org/officeDocument/2006/relationships/customXml" Target="../ink/ink1712.xml"/><Relationship Id="rId389" Type="http://schemas.openxmlformats.org/officeDocument/2006/relationships/image" Target="../media/image1398.png"/><Relationship Id="rId172" Type="http://schemas.openxmlformats.org/officeDocument/2006/relationships/customXml" Target="../ink/ink1614.xml"/><Relationship Id="rId193" Type="http://schemas.openxmlformats.org/officeDocument/2006/relationships/image" Target="../media/image1300.png"/><Relationship Id="rId207" Type="http://schemas.openxmlformats.org/officeDocument/2006/relationships/image" Target="../media/image1307.png"/><Relationship Id="rId228" Type="http://schemas.openxmlformats.org/officeDocument/2006/relationships/customXml" Target="../ink/ink1642.xml"/><Relationship Id="rId249" Type="http://schemas.openxmlformats.org/officeDocument/2006/relationships/image" Target="../media/image1328.png"/><Relationship Id="rId13" Type="http://schemas.openxmlformats.org/officeDocument/2006/relationships/image" Target="../media/image1212.png"/><Relationship Id="rId109" Type="http://schemas.openxmlformats.org/officeDocument/2006/relationships/image" Target="../media/image1260.png"/><Relationship Id="rId260" Type="http://schemas.openxmlformats.org/officeDocument/2006/relationships/customXml" Target="../ink/ink1658.xml"/><Relationship Id="rId281" Type="http://schemas.openxmlformats.org/officeDocument/2006/relationships/image" Target="../media/image1344.png"/><Relationship Id="rId316" Type="http://schemas.openxmlformats.org/officeDocument/2006/relationships/customXml" Target="../ink/ink1686.xml"/><Relationship Id="rId337" Type="http://schemas.openxmlformats.org/officeDocument/2006/relationships/image" Target="../media/image1372.png"/><Relationship Id="rId34" Type="http://schemas.openxmlformats.org/officeDocument/2006/relationships/customXml" Target="../ink/ink1545.xml"/><Relationship Id="rId55" Type="http://schemas.openxmlformats.org/officeDocument/2006/relationships/image" Target="../media/image1233.png"/><Relationship Id="rId76" Type="http://schemas.openxmlformats.org/officeDocument/2006/relationships/customXml" Target="../ink/ink1566.xml"/><Relationship Id="rId97" Type="http://schemas.openxmlformats.org/officeDocument/2006/relationships/image" Target="../media/image1254.png"/><Relationship Id="rId120" Type="http://schemas.openxmlformats.org/officeDocument/2006/relationships/customXml" Target="../ink/ink1588.xml"/><Relationship Id="rId141" Type="http://schemas.openxmlformats.org/officeDocument/2006/relationships/image" Target="../media/image1276.png"/><Relationship Id="rId358" Type="http://schemas.openxmlformats.org/officeDocument/2006/relationships/customXml" Target="../ink/ink1707.xml"/><Relationship Id="rId379" Type="http://schemas.openxmlformats.org/officeDocument/2006/relationships/image" Target="../media/image1393.png"/><Relationship Id="rId7" Type="http://schemas.openxmlformats.org/officeDocument/2006/relationships/image" Target="../media/image1209.png"/><Relationship Id="rId162" Type="http://schemas.openxmlformats.org/officeDocument/2006/relationships/customXml" Target="../ink/ink1609.xml"/><Relationship Id="rId183" Type="http://schemas.openxmlformats.org/officeDocument/2006/relationships/image" Target="../media/image1296.png"/><Relationship Id="rId218" Type="http://schemas.openxmlformats.org/officeDocument/2006/relationships/customXml" Target="../ink/ink1637.xml"/><Relationship Id="rId239" Type="http://schemas.openxmlformats.org/officeDocument/2006/relationships/image" Target="../media/image1323.png"/><Relationship Id="rId390" Type="http://schemas.openxmlformats.org/officeDocument/2006/relationships/customXml" Target="../ink/ink1723.xml"/><Relationship Id="rId250" Type="http://schemas.openxmlformats.org/officeDocument/2006/relationships/customXml" Target="../ink/ink1653.xml"/><Relationship Id="rId271" Type="http://schemas.openxmlformats.org/officeDocument/2006/relationships/image" Target="../media/image1339.png"/><Relationship Id="rId292" Type="http://schemas.openxmlformats.org/officeDocument/2006/relationships/customXml" Target="../ink/ink1674.xml"/><Relationship Id="rId306" Type="http://schemas.openxmlformats.org/officeDocument/2006/relationships/customXml" Target="../ink/ink1681.xml"/><Relationship Id="rId24" Type="http://schemas.openxmlformats.org/officeDocument/2006/relationships/customXml" Target="../ink/ink1540.xml"/><Relationship Id="rId45" Type="http://schemas.openxmlformats.org/officeDocument/2006/relationships/image" Target="../media/image1228.png"/><Relationship Id="rId66" Type="http://schemas.openxmlformats.org/officeDocument/2006/relationships/customXml" Target="../ink/ink1561.xml"/><Relationship Id="rId87" Type="http://schemas.openxmlformats.org/officeDocument/2006/relationships/image" Target="../media/image1249.png"/><Relationship Id="rId110" Type="http://schemas.openxmlformats.org/officeDocument/2006/relationships/customXml" Target="../ink/ink1583.xml"/><Relationship Id="rId131" Type="http://schemas.openxmlformats.org/officeDocument/2006/relationships/image" Target="../media/image1271.png"/><Relationship Id="rId327" Type="http://schemas.openxmlformats.org/officeDocument/2006/relationships/image" Target="../media/image1367.png"/><Relationship Id="rId348" Type="http://schemas.openxmlformats.org/officeDocument/2006/relationships/customXml" Target="../ink/ink1702.xml"/><Relationship Id="rId369" Type="http://schemas.openxmlformats.org/officeDocument/2006/relationships/image" Target="../media/image1388.png"/><Relationship Id="rId152" Type="http://schemas.openxmlformats.org/officeDocument/2006/relationships/customXml" Target="../ink/ink1604.xml"/><Relationship Id="rId173" Type="http://schemas.openxmlformats.org/officeDocument/2006/relationships/image" Target="../media/image1291.png"/><Relationship Id="rId194" Type="http://schemas.openxmlformats.org/officeDocument/2006/relationships/customXml" Target="../ink/ink1625.xml"/><Relationship Id="rId208" Type="http://schemas.openxmlformats.org/officeDocument/2006/relationships/customXml" Target="../ink/ink1632.xml"/><Relationship Id="rId229" Type="http://schemas.openxmlformats.org/officeDocument/2006/relationships/image" Target="../media/image1318.png"/><Relationship Id="rId380" Type="http://schemas.openxmlformats.org/officeDocument/2006/relationships/customXml" Target="../ink/ink1718.xml"/><Relationship Id="rId240" Type="http://schemas.openxmlformats.org/officeDocument/2006/relationships/customXml" Target="../ink/ink1648.xml"/><Relationship Id="rId261" Type="http://schemas.openxmlformats.org/officeDocument/2006/relationships/image" Target="../media/image1334.png"/><Relationship Id="rId14" Type="http://schemas.openxmlformats.org/officeDocument/2006/relationships/customXml" Target="../ink/ink1535.xml"/><Relationship Id="rId35" Type="http://schemas.openxmlformats.org/officeDocument/2006/relationships/image" Target="../media/image1223.png"/><Relationship Id="rId56" Type="http://schemas.openxmlformats.org/officeDocument/2006/relationships/customXml" Target="../ink/ink1556.xml"/><Relationship Id="rId77" Type="http://schemas.openxmlformats.org/officeDocument/2006/relationships/image" Target="../media/image1244.png"/><Relationship Id="rId100" Type="http://schemas.openxmlformats.org/officeDocument/2006/relationships/customXml" Target="../ink/ink1578.xml"/><Relationship Id="rId282" Type="http://schemas.openxmlformats.org/officeDocument/2006/relationships/customXml" Target="../ink/ink1669.xml"/><Relationship Id="rId317" Type="http://schemas.openxmlformats.org/officeDocument/2006/relationships/image" Target="../media/image1362.png"/><Relationship Id="rId338" Type="http://schemas.openxmlformats.org/officeDocument/2006/relationships/customXml" Target="../ink/ink1697.xml"/><Relationship Id="rId359" Type="http://schemas.openxmlformats.org/officeDocument/2006/relationships/image" Target="../media/image1383.png"/><Relationship Id="rId8" Type="http://schemas.openxmlformats.org/officeDocument/2006/relationships/customXml" Target="../ink/ink1532.xml"/><Relationship Id="rId98" Type="http://schemas.openxmlformats.org/officeDocument/2006/relationships/customXml" Target="../ink/ink1577.xml"/><Relationship Id="rId121" Type="http://schemas.openxmlformats.org/officeDocument/2006/relationships/image" Target="../media/image1266.png"/><Relationship Id="rId142" Type="http://schemas.openxmlformats.org/officeDocument/2006/relationships/customXml" Target="../ink/ink1599.xml"/><Relationship Id="rId163" Type="http://schemas.openxmlformats.org/officeDocument/2006/relationships/image" Target="../media/image1286.png"/><Relationship Id="rId184" Type="http://schemas.openxmlformats.org/officeDocument/2006/relationships/customXml" Target="../ink/ink1620.xml"/><Relationship Id="rId219" Type="http://schemas.openxmlformats.org/officeDocument/2006/relationships/image" Target="../media/image1313.png"/><Relationship Id="rId370" Type="http://schemas.openxmlformats.org/officeDocument/2006/relationships/customXml" Target="../ink/ink1713.xml"/><Relationship Id="rId391" Type="http://schemas.openxmlformats.org/officeDocument/2006/relationships/image" Target="../media/image1399.png"/><Relationship Id="rId230" Type="http://schemas.openxmlformats.org/officeDocument/2006/relationships/customXml" Target="../ink/ink1643.xml"/><Relationship Id="rId251" Type="http://schemas.openxmlformats.org/officeDocument/2006/relationships/image" Target="../media/image1329.png"/><Relationship Id="rId25" Type="http://schemas.openxmlformats.org/officeDocument/2006/relationships/image" Target="../media/image1218.png"/><Relationship Id="rId46" Type="http://schemas.openxmlformats.org/officeDocument/2006/relationships/customXml" Target="../ink/ink1551.xml"/><Relationship Id="rId67" Type="http://schemas.openxmlformats.org/officeDocument/2006/relationships/image" Target="../media/image1239.png"/><Relationship Id="rId272" Type="http://schemas.openxmlformats.org/officeDocument/2006/relationships/customXml" Target="../ink/ink1664.xml"/><Relationship Id="rId293" Type="http://schemas.openxmlformats.org/officeDocument/2006/relationships/image" Target="../media/image1350.png"/><Relationship Id="rId307" Type="http://schemas.openxmlformats.org/officeDocument/2006/relationships/image" Target="../media/image1357.png"/><Relationship Id="rId328" Type="http://schemas.openxmlformats.org/officeDocument/2006/relationships/customXml" Target="../ink/ink1692.xml"/><Relationship Id="rId349" Type="http://schemas.openxmlformats.org/officeDocument/2006/relationships/image" Target="../media/image1378.png"/><Relationship Id="rId88" Type="http://schemas.openxmlformats.org/officeDocument/2006/relationships/customXml" Target="../ink/ink1572.xml"/><Relationship Id="rId111" Type="http://schemas.openxmlformats.org/officeDocument/2006/relationships/image" Target="../media/image1261.png"/><Relationship Id="rId132" Type="http://schemas.openxmlformats.org/officeDocument/2006/relationships/customXml" Target="../ink/ink1594.xml"/><Relationship Id="rId153" Type="http://schemas.openxmlformats.org/officeDocument/2006/relationships/image" Target="../media/image1281.png"/><Relationship Id="rId174" Type="http://schemas.openxmlformats.org/officeDocument/2006/relationships/customXml" Target="../ink/ink1615.xml"/><Relationship Id="rId195" Type="http://schemas.openxmlformats.org/officeDocument/2006/relationships/image" Target="../media/image1301.png"/><Relationship Id="rId209" Type="http://schemas.openxmlformats.org/officeDocument/2006/relationships/image" Target="../media/image1308.png"/><Relationship Id="rId360" Type="http://schemas.openxmlformats.org/officeDocument/2006/relationships/customXml" Target="../ink/ink1708.xml"/><Relationship Id="rId381" Type="http://schemas.openxmlformats.org/officeDocument/2006/relationships/image" Target="../media/image1394.png"/><Relationship Id="rId220" Type="http://schemas.openxmlformats.org/officeDocument/2006/relationships/customXml" Target="../ink/ink1638.xml"/><Relationship Id="rId241" Type="http://schemas.openxmlformats.org/officeDocument/2006/relationships/image" Target="../media/image1324.png"/><Relationship Id="rId15" Type="http://schemas.openxmlformats.org/officeDocument/2006/relationships/image" Target="../media/image1213.png"/><Relationship Id="rId36" Type="http://schemas.openxmlformats.org/officeDocument/2006/relationships/customXml" Target="../ink/ink1546.xml"/><Relationship Id="rId57" Type="http://schemas.openxmlformats.org/officeDocument/2006/relationships/image" Target="../media/image1234.png"/><Relationship Id="rId262" Type="http://schemas.openxmlformats.org/officeDocument/2006/relationships/customXml" Target="../ink/ink1659.xml"/><Relationship Id="rId283" Type="http://schemas.openxmlformats.org/officeDocument/2006/relationships/image" Target="../media/image1345.png"/><Relationship Id="rId318" Type="http://schemas.openxmlformats.org/officeDocument/2006/relationships/customXml" Target="../ink/ink1687.xml"/><Relationship Id="rId339" Type="http://schemas.openxmlformats.org/officeDocument/2006/relationships/image" Target="../media/image1373.png"/><Relationship Id="rId78" Type="http://schemas.openxmlformats.org/officeDocument/2006/relationships/customXml" Target="../ink/ink1567.xml"/><Relationship Id="rId99" Type="http://schemas.openxmlformats.org/officeDocument/2006/relationships/image" Target="../media/image1255.png"/><Relationship Id="rId101" Type="http://schemas.openxmlformats.org/officeDocument/2006/relationships/image" Target="../media/image1256.png"/><Relationship Id="rId122" Type="http://schemas.openxmlformats.org/officeDocument/2006/relationships/customXml" Target="../ink/ink1589.xml"/><Relationship Id="rId143" Type="http://schemas.openxmlformats.org/officeDocument/2006/relationships/image" Target="../media/image989.png"/><Relationship Id="rId164" Type="http://schemas.openxmlformats.org/officeDocument/2006/relationships/customXml" Target="../ink/ink1610.xml"/><Relationship Id="rId185" Type="http://schemas.openxmlformats.org/officeDocument/2006/relationships/image" Target="../media/image1297.png"/><Relationship Id="rId350" Type="http://schemas.openxmlformats.org/officeDocument/2006/relationships/customXml" Target="../ink/ink1703.xml"/><Relationship Id="rId371" Type="http://schemas.openxmlformats.org/officeDocument/2006/relationships/image" Target="../media/image1389.png"/><Relationship Id="rId9" Type="http://schemas.openxmlformats.org/officeDocument/2006/relationships/image" Target="../media/image1210.png"/><Relationship Id="rId210" Type="http://schemas.openxmlformats.org/officeDocument/2006/relationships/customXml" Target="../ink/ink1633.xml"/><Relationship Id="rId392" Type="http://schemas.openxmlformats.org/officeDocument/2006/relationships/customXml" Target="../ink/ink1724.xml"/><Relationship Id="rId26" Type="http://schemas.openxmlformats.org/officeDocument/2006/relationships/customXml" Target="../ink/ink1541.xml"/><Relationship Id="rId231" Type="http://schemas.openxmlformats.org/officeDocument/2006/relationships/image" Target="../media/image1319.png"/><Relationship Id="rId252" Type="http://schemas.openxmlformats.org/officeDocument/2006/relationships/customXml" Target="../ink/ink1654.xml"/><Relationship Id="rId273" Type="http://schemas.openxmlformats.org/officeDocument/2006/relationships/image" Target="../media/image1340.png"/><Relationship Id="rId294" Type="http://schemas.openxmlformats.org/officeDocument/2006/relationships/customXml" Target="../ink/ink1675.xml"/><Relationship Id="rId308" Type="http://schemas.openxmlformats.org/officeDocument/2006/relationships/customXml" Target="../ink/ink1682.xml"/><Relationship Id="rId329" Type="http://schemas.openxmlformats.org/officeDocument/2006/relationships/image" Target="../media/image1368.png"/><Relationship Id="rId47" Type="http://schemas.openxmlformats.org/officeDocument/2006/relationships/image" Target="../media/image1229.png"/><Relationship Id="rId68" Type="http://schemas.openxmlformats.org/officeDocument/2006/relationships/customXml" Target="../ink/ink1562.xml"/><Relationship Id="rId89" Type="http://schemas.openxmlformats.org/officeDocument/2006/relationships/image" Target="../media/image1250.png"/><Relationship Id="rId112" Type="http://schemas.openxmlformats.org/officeDocument/2006/relationships/customXml" Target="../ink/ink1584.xml"/><Relationship Id="rId133" Type="http://schemas.openxmlformats.org/officeDocument/2006/relationships/image" Target="../media/image1272.png"/><Relationship Id="rId154" Type="http://schemas.openxmlformats.org/officeDocument/2006/relationships/customXml" Target="../ink/ink1605.xml"/><Relationship Id="rId175" Type="http://schemas.openxmlformats.org/officeDocument/2006/relationships/image" Target="../media/image1292.png"/><Relationship Id="rId340" Type="http://schemas.openxmlformats.org/officeDocument/2006/relationships/customXml" Target="../ink/ink1698.xml"/><Relationship Id="rId361" Type="http://schemas.openxmlformats.org/officeDocument/2006/relationships/image" Target="../media/image1384.png"/><Relationship Id="rId196" Type="http://schemas.openxmlformats.org/officeDocument/2006/relationships/customXml" Target="../ink/ink1626.xml"/><Relationship Id="rId200" Type="http://schemas.openxmlformats.org/officeDocument/2006/relationships/customXml" Target="../ink/ink1628.xml"/><Relationship Id="rId382" Type="http://schemas.openxmlformats.org/officeDocument/2006/relationships/customXml" Target="../ink/ink1719.xml"/><Relationship Id="rId16" Type="http://schemas.openxmlformats.org/officeDocument/2006/relationships/customXml" Target="../ink/ink1536.xml"/><Relationship Id="rId221" Type="http://schemas.openxmlformats.org/officeDocument/2006/relationships/image" Target="../media/image1314.png"/><Relationship Id="rId242" Type="http://schemas.openxmlformats.org/officeDocument/2006/relationships/customXml" Target="../ink/ink1649.xml"/><Relationship Id="rId263" Type="http://schemas.openxmlformats.org/officeDocument/2006/relationships/image" Target="../media/image1335.png"/><Relationship Id="rId284" Type="http://schemas.openxmlformats.org/officeDocument/2006/relationships/customXml" Target="../ink/ink1670.xml"/><Relationship Id="rId319" Type="http://schemas.openxmlformats.org/officeDocument/2006/relationships/image" Target="../media/image1363.png"/><Relationship Id="rId37" Type="http://schemas.openxmlformats.org/officeDocument/2006/relationships/image" Target="../media/image1224.png"/><Relationship Id="rId58" Type="http://schemas.openxmlformats.org/officeDocument/2006/relationships/customXml" Target="../ink/ink1557.xml"/><Relationship Id="rId79" Type="http://schemas.openxmlformats.org/officeDocument/2006/relationships/image" Target="../media/image1245.png"/><Relationship Id="rId102" Type="http://schemas.openxmlformats.org/officeDocument/2006/relationships/customXml" Target="../ink/ink1579.xml"/><Relationship Id="rId123" Type="http://schemas.openxmlformats.org/officeDocument/2006/relationships/image" Target="../media/image1267.png"/><Relationship Id="rId144" Type="http://schemas.openxmlformats.org/officeDocument/2006/relationships/customXml" Target="../ink/ink1600.xml"/><Relationship Id="rId330" Type="http://schemas.openxmlformats.org/officeDocument/2006/relationships/customXml" Target="../ink/ink1693.xml"/><Relationship Id="rId90" Type="http://schemas.openxmlformats.org/officeDocument/2006/relationships/customXml" Target="../ink/ink1573.xml"/><Relationship Id="rId165" Type="http://schemas.openxmlformats.org/officeDocument/2006/relationships/image" Target="../media/image1287.png"/><Relationship Id="rId186" Type="http://schemas.openxmlformats.org/officeDocument/2006/relationships/customXml" Target="../ink/ink1621.xml"/><Relationship Id="rId351" Type="http://schemas.openxmlformats.org/officeDocument/2006/relationships/image" Target="../media/image1379.png"/><Relationship Id="rId372" Type="http://schemas.openxmlformats.org/officeDocument/2006/relationships/customXml" Target="../ink/ink1714.xml"/><Relationship Id="rId393" Type="http://schemas.openxmlformats.org/officeDocument/2006/relationships/image" Target="../media/image1400.png"/><Relationship Id="rId211" Type="http://schemas.openxmlformats.org/officeDocument/2006/relationships/image" Target="../media/image1309.png"/><Relationship Id="rId232" Type="http://schemas.openxmlformats.org/officeDocument/2006/relationships/customXml" Target="../ink/ink1644.xml"/><Relationship Id="rId253" Type="http://schemas.openxmlformats.org/officeDocument/2006/relationships/image" Target="../media/image1330.png"/><Relationship Id="rId274" Type="http://schemas.openxmlformats.org/officeDocument/2006/relationships/customXml" Target="../ink/ink1665.xml"/><Relationship Id="rId295" Type="http://schemas.openxmlformats.org/officeDocument/2006/relationships/image" Target="../media/image1351.png"/><Relationship Id="rId309" Type="http://schemas.openxmlformats.org/officeDocument/2006/relationships/image" Target="../media/image1358.png"/><Relationship Id="rId27" Type="http://schemas.openxmlformats.org/officeDocument/2006/relationships/image" Target="../media/image1219.png"/><Relationship Id="rId48" Type="http://schemas.openxmlformats.org/officeDocument/2006/relationships/customXml" Target="../ink/ink1552.xml"/><Relationship Id="rId69" Type="http://schemas.openxmlformats.org/officeDocument/2006/relationships/image" Target="../media/image1240.png"/><Relationship Id="rId113" Type="http://schemas.openxmlformats.org/officeDocument/2006/relationships/image" Target="../media/image1262.png"/><Relationship Id="rId134" Type="http://schemas.openxmlformats.org/officeDocument/2006/relationships/customXml" Target="../ink/ink1595.xml"/><Relationship Id="rId320" Type="http://schemas.openxmlformats.org/officeDocument/2006/relationships/customXml" Target="../ink/ink1688.xml"/><Relationship Id="rId80" Type="http://schemas.openxmlformats.org/officeDocument/2006/relationships/customXml" Target="../ink/ink1568.xml"/><Relationship Id="rId155" Type="http://schemas.openxmlformats.org/officeDocument/2006/relationships/image" Target="../media/image1282.png"/><Relationship Id="rId176" Type="http://schemas.openxmlformats.org/officeDocument/2006/relationships/customXml" Target="../ink/ink1616.xml"/><Relationship Id="rId197" Type="http://schemas.openxmlformats.org/officeDocument/2006/relationships/image" Target="../media/image1302.png"/><Relationship Id="rId341" Type="http://schemas.openxmlformats.org/officeDocument/2006/relationships/image" Target="../media/image1374.png"/><Relationship Id="rId362" Type="http://schemas.openxmlformats.org/officeDocument/2006/relationships/customXml" Target="../ink/ink1709.xml"/><Relationship Id="rId383" Type="http://schemas.openxmlformats.org/officeDocument/2006/relationships/image" Target="../media/image1395.png"/><Relationship Id="rId201" Type="http://schemas.openxmlformats.org/officeDocument/2006/relationships/image" Target="../media/image1304.png"/><Relationship Id="rId222" Type="http://schemas.openxmlformats.org/officeDocument/2006/relationships/customXml" Target="../ink/ink1639.xml"/><Relationship Id="rId243" Type="http://schemas.openxmlformats.org/officeDocument/2006/relationships/image" Target="../media/image1325.png"/><Relationship Id="rId264" Type="http://schemas.openxmlformats.org/officeDocument/2006/relationships/customXml" Target="../ink/ink1660.xml"/><Relationship Id="rId285" Type="http://schemas.openxmlformats.org/officeDocument/2006/relationships/image" Target="../media/image1346.png"/><Relationship Id="rId17" Type="http://schemas.openxmlformats.org/officeDocument/2006/relationships/image" Target="../media/image1214.png"/><Relationship Id="rId38" Type="http://schemas.openxmlformats.org/officeDocument/2006/relationships/customXml" Target="../ink/ink1547.xml"/><Relationship Id="rId59" Type="http://schemas.openxmlformats.org/officeDocument/2006/relationships/image" Target="../media/image1235.png"/><Relationship Id="rId103" Type="http://schemas.openxmlformats.org/officeDocument/2006/relationships/image" Target="../media/image1257.png"/><Relationship Id="rId124" Type="http://schemas.openxmlformats.org/officeDocument/2006/relationships/customXml" Target="../ink/ink1590.xml"/><Relationship Id="rId310" Type="http://schemas.openxmlformats.org/officeDocument/2006/relationships/customXml" Target="../ink/ink1683.xml"/><Relationship Id="rId70" Type="http://schemas.openxmlformats.org/officeDocument/2006/relationships/customXml" Target="../ink/ink1563.xml"/><Relationship Id="rId91" Type="http://schemas.openxmlformats.org/officeDocument/2006/relationships/image" Target="../media/image1251.png"/><Relationship Id="rId145" Type="http://schemas.openxmlformats.org/officeDocument/2006/relationships/image" Target="../media/image1277.png"/><Relationship Id="rId166" Type="http://schemas.openxmlformats.org/officeDocument/2006/relationships/customXml" Target="../ink/ink1611.xml"/><Relationship Id="rId187" Type="http://schemas.openxmlformats.org/officeDocument/2006/relationships/image" Target="../media/image1298.png"/><Relationship Id="rId331" Type="http://schemas.openxmlformats.org/officeDocument/2006/relationships/image" Target="../media/image1369.png"/><Relationship Id="rId352" Type="http://schemas.openxmlformats.org/officeDocument/2006/relationships/customXml" Target="../ink/ink1704.xml"/><Relationship Id="rId373" Type="http://schemas.openxmlformats.org/officeDocument/2006/relationships/image" Target="../media/image1390.png"/><Relationship Id="rId394" Type="http://schemas.openxmlformats.org/officeDocument/2006/relationships/customXml" Target="../ink/ink172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34.xml"/><Relationship Id="rId233" Type="http://schemas.openxmlformats.org/officeDocument/2006/relationships/image" Target="../media/image1320.png"/><Relationship Id="rId254" Type="http://schemas.openxmlformats.org/officeDocument/2006/relationships/customXml" Target="../ink/ink1655.xml"/><Relationship Id="rId28" Type="http://schemas.openxmlformats.org/officeDocument/2006/relationships/customXml" Target="../ink/ink1542.xml"/><Relationship Id="rId49" Type="http://schemas.openxmlformats.org/officeDocument/2006/relationships/image" Target="../media/image1230.png"/><Relationship Id="rId114" Type="http://schemas.openxmlformats.org/officeDocument/2006/relationships/customXml" Target="../ink/ink1585.xml"/><Relationship Id="rId275" Type="http://schemas.openxmlformats.org/officeDocument/2006/relationships/image" Target="../media/image1341.png"/><Relationship Id="rId296" Type="http://schemas.openxmlformats.org/officeDocument/2006/relationships/customXml" Target="../ink/ink1676.xml"/><Relationship Id="rId300" Type="http://schemas.openxmlformats.org/officeDocument/2006/relationships/customXml" Target="../ink/ink1678.xml"/><Relationship Id="rId60" Type="http://schemas.openxmlformats.org/officeDocument/2006/relationships/customXml" Target="../ink/ink1558.xml"/><Relationship Id="rId81" Type="http://schemas.openxmlformats.org/officeDocument/2006/relationships/image" Target="../media/image1246.png"/><Relationship Id="rId135" Type="http://schemas.openxmlformats.org/officeDocument/2006/relationships/image" Target="../media/image1273.png"/><Relationship Id="rId156" Type="http://schemas.openxmlformats.org/officeDocument/2006/relationships/customXml" Target="../ink/ink1606.xml"/><Relationship Id="rId177" Type="http://schemas.openxmlformats.org/officeDocument/2006/relationships/image" Target="../media/image1293.png"/><Relationship Id="rId198" Type="http://schemas.openxmlformats.org/officeDocument/2006/relationships/customXml" Target="../ink/ink1627.xml"/><Relationship Id="rId321" Type="http://schemas.openxmlformats.org/officeDocument/2006/relationships/image" Target="../media/image1364.png"/><Relationship Id="rId342" Type="http://schemas.openxmlformats.org/officeDocument/2006/relationships/customXml" Target="../ink/ink1699.xml"/><Relationship Id="rId363" Type="http://schemas.openxmlformats.org/officeDocument/2006/relationships/image" Target="../media/image1385.png"/><Relationship Id="rId384" Type="http://schemas.openxmlformats.org/officeDocument/2006/relationships/customXml" Target="../ink/ink1720.xml"/><Relationship Id="rId202" Type="http://schemas.openxmlformats.org/officeDocument/2006/relationships/customXml" Target="../ink/ink1629.xml"/><Relationship Id="rId223" Type="http://schemas.openxmlformats.org/officeDocument/2006/relationships/image" Target="../media/image1315.png"/><Relationship Id="rId244" Type="http://schemas.openxmlformats.org/officeDocument/2006/relationships/customXml" Target="../ink/ink1650.xml"/><Relationship Id="rId18" Type="http://schemas.openxmlformats.org/officeDocument/2006/relationships/customXml" Target="../ink/ink1537.xml"/><Relationship Id="rId39" Type="http://schemas.openxmlformats.org/officeDocument/2006/relationships/image" Target="../media/image1225.png"/><Relationship Id="rId265" Type="http://schemas.openxmlformats.org/officeDocument/2006/relationships/image" Target="../media/image1336.png"/><Relationship Id="rId286" Type="http://schemas.openxmlformats.org/officeDocument/2006/relationships/customXml" Target="../ink/ink1671.xml"/><Relationship Id="rId50" Type="http://schemas.openxmlformats.org/officeDocument/2006/relationships/customXml" Target="../ink/ink1553.xml"/><Relationship Id="rId104" Type="http://schemas.openxmlformats.org/officeDocument/2006/relationships/customXml" Target="../ink/ink1580.xml"/><Relationship Id="rId125" Type="http://schemas.openxmlformats.org/officeDocument/2006/relationships/image" Target="../media/image1268.png"/><Relationship Id="rId146" Type="http://schemas.openxmlformats.org/officeDocument/2006/relationships/customXml" Target="../ink/ink1601.xml"/><Relationship Id="rId167" Type="http://schemas.openxmlformats.org/officeDocument/2006/relationships/image" Target="../media/image1288.png"/><Relationship Id="rId188" Type="http://schemas.openxmlformats.org/officeDocument/2006/relationships/customXml" Target="../ink/ink1622.xml"/><Relationship Id="rId311" Type="http://schemas.openxmlformats.org/officeDocument/2006/relationships/image" Target="../media/image1359.png"/><Relationship Id="rId332" Type="http://schemas.openxmlformats.org/officeDocument/2006/relationships/customXml" Target="../ink/ink1694.xml"/><Relationship Id="rId353" Type="http://schemas.openxmlformats.org/officeDocument/2006/relationships/image" Target="../media/image1380.png"/><Relationship Id="rId374" Type="http://schemas.openxmlformats.org/officeDocument/2006/relationships/customXml" Target="../ink/ink1715.xml"/><Relationship Id="rId395" Type="http://schemas.openxmlformats.org/officeDocument/2006/relationships/image" Target="../media/image1401.png"/><Relationship Id="rId71" Type="http://schemas.openxmlformats.org/officeDocument/2006/relationships/image" Target="../media/image1241.png"/><Relationship Id="rId92" Type="http://schemas.openxmlformats.org/officeDocument/2006/relationships/customXml" Target="../ink/ink1574.xml"/><Relationship Id="rId213" Type="http://schemas.openxmlformats.org/officeDocument/2006/relationships/image" Target="../media/image1310.png"/><Relationship Id="rId234" Type="http://schemas.openxmlformats.org/officeDocument/2006/relationships/customXml" Target="../ink/ink1645.xml"/><Relationship Id="rId2" Type="http://schemas.openxmlformats.org/officeDocument/2006/relationships/customXml" Target="../ink/ink1529.xml"/><Relationship Id="rId29" Type="http://schemas.openxmlformats.org/officeDocument/2006/relationships/image" Target="../media/image1220.png"/><Relationship Id="rId255" Type="http://schemas.openxmlformats.org/officeDocument/2006/relationships/image" Target="../media/image1331.png"/><Relationship Id="rId276" Type="http://schemas.openxmlformats.org/officeDocument/2006/relationships/customXml" Target="../ink/ink1666.xml"/><Relationship Id="rId297" Type="http://schemas.openxmlformats.org/officeDocument/2006/relationships/image" Target="../media/image1352.png"/><Relationship Id="rId40" Type="http://schemas.openxmlformats.org/officeDocument/2006/relationships/customXml" Target="../ink/ink1548.xml"/><Relationship Id="rId115" Type="http://schemas.openxmlformats.org/officeDocument/2006/relationships/image" Target="../media/image1263.png"/><Relationship Id="rId136" Type="http://schemas.openxmlformats.org/officeDocument/2006/relationships/customXml" Target="../ink/ink1596.xml"/><Relationship Id="rId157" Type="http://schemas.openxmlformats.org/officeDocument/2006/relationships/image" Target="../media/image1283.png"/><Relationship Id="rId178" Type="http://schemas.openxmlformats.org/officeDocument/2006/relationships/customXml" Target="../ink/ink1617.xml"/><Relationship Id="rId301" Type="http://schemas.openxmlformats.org/officeDocument/2006/relationships/image" Target="../media/image1354.png"/><Relationship Id="rId322" Type="http://schemas.openxmlformats.org/officeDocument/2006/relationships/customXml" Target="../ink/ink1689.xml"/><Relationship Id="rId343" Type="http://schemas.openxmlformats.org/officeDocument/2006/relationships/image" Target="../media/image1375.png"/><Relationship Id="rId364" Type="http://schemas.openxmlformats.org/officeDocument/2006/relationships/customXml" Target="../ink/ink1710.xml"/><Relationship Id="rId61" Type="http://schemas.openxmlformats.org/officeDocument/2006/relationships/image" Target="../media/image1236.png"/><Relationship Id="rId82" Type="http://schemas.openxmlformats.org/officeDocument/2006/relationships/customXml" Target="../ink/ink1569.xml"/><Relationship Id="rId199" Type="http://schemas.openxmlformats.org/officeDocument/2006/relationships/image" Target="../media/image1303.png"/><Relationship Id="rId203" Type="http://schemas.openxmlformats.org/officeDocument/2006/relationships/image" Target="../media/image1305.png"/><Relationship Id="rId385" Type="http://schemas.openxmlformats.org/officeDocument/2006/relationships/image" Target="../media/image1396.png"/><Relationship Id="rId19" Type="http://schemas.openxmlformats.org/officeDocument/2006/relationships/image" Target="../media/image1215.png"/><Relationship Id="rId224" Type="http://schemas.openxmlformats.org/officeDocument/2006/relationships/customXml" Target="../ink/ink1640.xml"/><Relationship Id="rId245" Type="http://schemas.openxmlformats.org/officeDocument/2006/relationships/image" Target="../media/image1326.png"/><Relationship Id="rId266" Type="http://schemas.openxmlformats.org/officeDocument/2006/relationships/customXml" Target="../ink/ink1661.xml"/><Relationship Id="rId287" Type="http://schemas.openxmlformats.org/officeDocument/2006/relationships/image" Target="../media/image1347.png"/><Relationship Id="rId30" Type="http://schemas.openxmlformats.org/officeDocument/2006/relationships/customXml" Target="../ink/ink1543.xml"/><Relationship Id="rId105" Type="http://schemas.openxmlformats.org/officeDocument/2006/relationships/image" Target="../media/image1258.png"/><Relationship Id="rId126" Type="http://schemas.openxmlformats.org/officeDocument/2006/relationships/customXml" Target="../ink/ink1591.xml"/><Relationship Id="rId147" Type="http://schemas.openxmlformats.org/officeDocument/2006/relationships/image" Target="../media/image1278.png"/><Relationship Id="rId168" Type="http://schemas.openxmlformats.org/officeDocument/2006/relationships/customXml" Target="../ink/ink1612.xml"/><Relationship Id="rId312" Type="http://schemas.openxmlformats.org/officeDocument/2006/relationships/customXml" Target="../ink/ink1684.xml"/><Relationship Id="rId333" Type="http://schemas.openxmlformats.org/officeDocument/2006/relationships/image" Target="../media/image1370.png"/><Relationship Id="rId354" Type="http://schemas.openxmlformats.org/officeDocument/2006/relationships/customXml" Target="../ink/ink1705.xml"/><Relationship Id="rId51" Type="http://schemas.openxmlformats.org/officeDocument/2006/relationships/image" Target="../media/image1231.png"/><Relationship Id="rId72" Type="http://schemas.openxmlformats.org/officeDocument/2006/relationships/customXml" Target="../ink/ink1564.xml"/><Relationship Id="rId93" Type="http://schemas.openxmlformats.org/officeDocument/2006/relationships/image" Target="../media/image1252.png"/><Relationship Id="rId189" Type="http://schemas.openxmlformats.org/officeDocument/2006/relationships/image" Target="../media/image1001.png"/><Relationship Id="rId375" Type="http://schemas.openxmlformats.org/officeDocument/2006/relationships/image" Target="../media/image1391.png"/><Relationship Id="rId396" Type="http://schemas.openxmlformats.org/officeDocument/2006/relationships/customXml" Target="../ink/ink1726.xml"/><Relationship Id="rId3" Type="http://schemas.openxmlformats.org/officeDocument/2006/relationships/image" Target="../media/image1207.png"/><Relationship Id="rId214" Type="http://schemas.openxmlformats.org/officeDocument/2006/relationships/customXml" Target="../ink/ink1635.xml"/><Relationship Id="rId235" Type="http://schemas.openxmlformats.org/officeDocument/2006/relationships/image" Target="../media/image1321.png"/><Relationship Id="rId256" Type="http://schemas.openxmlformats.org/officeDocument/2006/relationships/customXml" Target="../ink/ink1656.xml"/><Relationship Id="rId277" Type="http://schemas.openxmlformats.org/officeDocument/2006/relationships/image" Target="../media/image1342.png"/><Relationship Id="rId298" Type="http://schemas.openxmlformats.org/officeDocument/2006/relationships/customXml" Target="../ink/ink1677.xml"/><Relationship Id="rId400" Type="http://schemas.openxmlformats.org/officeDocument/2006/relationships/customXml" Target="../ink/ink1728.xml"/><Relationship Id="rId116" Type="http://schemas.openxmlformats.org/officeDocument/2006/relationships/customXml" Target="../ink/ink1586.xml"/><Relationship Id="rId137" Type="http://schemas.openxmlformats.org/officeDocument/2006/relationships/image" Target="../media/image1274.png"/><Relationship Id="rId158" Type="http://schemas.openxmlformats.org/officeDocument/2006/relationships/customXml" Target="../ink/ink1607.xml"/><Relationship Id="rId302" Type="http://schemas.openxmlformats.org/officeDocument/2006/relationships/customXml" Target="../ink/ink1679.xml"/><Relationship Id="rId323" Type="http://schemas.openxmlformats.org/officeDocument/2006/relationships/image" Target="../media/image1365.png"/><Relationship Id="rId344" Type="http://schemas.openxmlformats.org/officeDocument/2006/relationships/customXml" Target="../ink/ink1700.xml"/><Relationship Id="rId20" Type="http://schemas.openxmlformats.org/officeDocument/2006/relationships/customXml" Target="../ink/ink1538.xml"/><Relationship Id="rId41" Type="http://schemas.openxmlformats.org/officeDocument/2006/relationships/image" Target="../media/image1226.png"/><Relationship Id="rId62" Type="http://schemas.openxmlformats.org/officeDocument/2006/relationships/customXml" Target="../ink/ink1559.xml"/><Relationship Id="rId83" Type="http://schemas.openxmlformats.org/officeDocument/2006/relationships/image" Target="../media/image1247.png"/><Relationship Id="rId179" Type="http://schemas.openxmlformats.org/officeDocument/2006/relationships/image" Target="../media/image1294.png"/><Relationship Id="rId365" Type="http://schemas.openxmlformats.org/officeDocument/2006/relationships/image" Target="../media/image1386.png"/><Relationship Id="rId386" Type="http://schemas.openxmlformats.org/officeDocument/2006/relationships/customXml" Target="../ink/ink1721.xml"/><Relationship Id="rId190" Type="http://schemas.openxmlformats.org/officeDocument/2006/relationships/customXml" Target="../ink/ink1623.xml"/><Relationship Id="rId204" Type="http://schemas.openxmlformats.org/officeDocument/2006/relationships/customXml" Target="../ink/ink1630.xml"/><Relationship Id="rId225" Type="http://schemas.openxmlformats.org/officeDocument/2006/relationships/image" Target="../media/image1316.png"/><Relationship Id="rId246" Type="http://schemas.openxmlformats.org/officeDocument/2006/relationships/customXml" Target="../ink/ink1651.xml"/><Relationship Id="rId267" Type="http://schemas.openxmlformats.org/officeDocument/2006/relationships/image" Target="../media/image1337.png"/><Relationship Id="rId288" Type="http://schemas.openxmlformats.org/officeDocument/2006/relationships/customXml" Target="../ink/ink1672.xml"/><Relationship Id="rId106" Type="http://schemas.openxmlformats.org/officeDocument/2006/relationships/customXml" Target="../ink/ink1581.xml"/><Relationship Id="rId127" Type="http://schemas.openxmlformats.org/officeDocument/2006/relationships/image" Target="../media/image1269.png"/><Relationship Id="rId313" Type="http://schemas.openxmlformats.org/officeDocument/2006/relationships/image" Target="../media/image1360.png"/><Relationship Id="rId10" Type="http://schemas.openxmlformats.org/officeDocument/2006/relationships/customXml" Target="../ink/ink1533.xml"/><Relationship Id="rId31" Type="http://schemas.openxmlformats.org/officeDocument/2006/relationships/image" Target="../media/image1221.png"/><Relationship Id="rId52" Type="http://schemas.openxmlformats.org/officeDocument/2006/relationships/customXml" Target="../ink/ink1554.xml"/><Relationship Id="rId73" Type="http://schemas.openxmlformats.org/officeDocument/2006/relationships/image" Target="../media/image1242.png"/><Relationship Id="rId94" Type="http://schemas.openxmlformats.org/officeDocument/2006/relationships/customXml" Target="../ink/ink1575.xml"/><Relationship Id="rId148" Type="http://schemas.openxmlformats.org/officeDocument/2006/relationships/customXml" Target="../ink/ink1602.xml"/><Relationship Id="rId169" Type="http://schemas.openxmlformats.org/officeDocument/2006/relationships/image" Target="../media/image1289.png"/><Relationship Id="rId334" Type="http://schemas.openxmlformats.org/officeDocument/2006/relationships/customXml" Target="../ink/ink1695.xml"/><Relationship Id="rId355" Type="http://schemas.openxmlformats.org/officeDocument/2006/relationships/image" Target="../media/image1381.png"/><Relationship Id="rId376" Type="http://schemas.openxmlformats.org/officeDocument/2006/relationships/customXml" Target="../ink/ink1716.xml"/><Relationship Id="rId397" Type="http://schemas.openxmlformats.org/officeDocument/2006/relationships/image" Target="../media/image1402.png"/><Relationship Id="rId4" Type="http://schemas.openxmlformats.org/officeDocument/2006/relationships/customXml" Target="../ink/ink1530.xml"/><Relationship Id="rId180" Type="http://schemas.openxmlformats.org/officeDocument/2006/relationships/customXml" Target="../ink/ink1618.xml"/><Relationship Id="rId215" Type="http://schemas.openxmlformats.org/officeDocument/2006/relationships/image" Target="../media/image1311.png"/><Relationship Id="rId236" Type="http://schemas.openxmlformats.org/officeDocument/2006/relationships/customXml" Target="../ink/ink1646.xml"/><Relationship Id="rId257" Type="http://schemas.openxmlformats.org/officeDocument/2006/relationships/image" Target="../media/image1332.png"/><Relationship Id="rId278" Type="http://schemas.openxmlformats.org/officeDocument/2006/relationships/customXml" Target="../ink/ink1667.xml"/><Relationship Id="rId401" Type="http://schemas.openxmlformats.org/officeDocument/2006/relationships/image" Target="../media/image1404.png"/><Relationship Id="rId303" Type="http://schemas.openxmlformats.org/officeDocument/2006/relationships/image" Target="../media/image1355.png"/><Relationship Id="rId42" Type="http://schemas.openxmlformats.org/officeDocument/2006/relationships/customXml" Target="../ink/ink1549.xml"/><Relationship Id="rId84" Type="http://schemas.openxmlformats.org/officeDocument/2006/relationships/customXml" Target="../ink/ink1570.xml"/><Relationship Id="rId138" Type="http://schemas.openxmlformats.org/officeDocument/2006/relationships/customXml" Target="../ink/ink1597.xml"/><Relationship Id="rId345" Type="http://schemas.openxmlformats.org/officeDocument/2006/relationships/image" Target="../media/image1376.png"/><Relationship Id="rId387" Type="http://schemas.openxmlformats.org/officeDocument/2006/relationships/image" Target="../media/image1397.png"/><Relationship Id="rId191" Type="http://schemas.openxmlformats.org/officeDocument/2006/relationships/image" Target="../media/image1299.png"/><Relationship Id="rId205" Type="http://schemas.openxmlformats.org/officeDocument/2006/relationships/image" Target="../media/image1306.png"/><Relationship Id="rId247" Type="http://schemas.openxmlformats.org/officeDocument/2006/relationships/image" Target="../media/image1327.png"/><Relationship Id="rId107" Type="http://schemas.openxmlformats.org/officeDocument/2006/relationships/image" Target="../media/image1259.png"/><Relationship Id="rId289" Type="http://schemas.openxmlformats.org/officeDocument/2006/relationships/image" Target="../media/image134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30.png"/><Relationship Id="rId299" Type="http://schemas.openxmlformats.org/officeDocument/2006/relationships/customXml" Target="../ink/ink1879.xml"/><Relationship Id="rId303" Type="http://schemas.openxmlformats.org/officeDocument/2006/relationships/customXml" Target="../ink/ink1881.xml"/><Relationship Id="rId21" Type="http://schemas.openxmlformats.org/officeDocument/2006/relationships/image" Target="../media/image9680.png"/><Relationship Id="rId42" Type="http://schemas.openxmlformats.org/officeDocument/2006/relationships/customXml" Target="../ink/ink1750.xml"/><Relationship Id="rId63" Type="http://schemas.openxmlformats.org/officeDocument/2006/relationships/image" Target="../media/image9880.png"/><Relationship Id="rId84" Type="http://schemas.openxmlformats.org/officeDocument/2006/relationships/customXml" Target="../ink/ink1771.xml"/><Relationship Id="rId138" Type="http://schemas.openxmlformats.org/officeDocument/2006/relationships/image" Target="../media/image10220.png"/><Relationship Id="rId159" Type="http://schemas.openxmlformats.org/officeDocument/2006/relationships/customXml" Target="../ink/ink1809.xml"/><Relationship Id="rId324" Type="http://schemas.openxmlformats.org/officeDocument/2006/relationships/image" Target="../media/image11150.png"/><Relationship Id="rId170" Type="http://schemas.openxmlformats.org/officeDocument/2006/relationships/image" Target="../media/image10380.png"/><Relationship Id="rId191" Type="http://schemas.openxmlformats.org/officeDocument/2006/relationships/customXml" Target="../ink/ink1825.xml"/><Relationship Id="rId205" Type="http://schemas.openxmlformats.org/officeDocument/2006/relationships/customXml" Target="../ink/ink1832.xml"/><Relationship Id="rId226" Type="http://schemas.openxmlformats.org/officeDocument/2006/relationships/image" Target="../media/image10660.png"/><Relationship Id="rId247" Type="http://schemas.openxmlformats.org/officeDocument/2006/relationships/customXml" Target="../ink/ink1853.xml"/><Relationship Id="rId107" Type="http://schemas.openxmlformats.org/officeDocument/2006/relationships/image" Target="../media/image10090.png"/><Relationship Id="rId268" Type="http://schemas.openxmlformats.org/officeDocument/2006/relationships/image" Target="../media/image10870.png"/><Relationship Id="rId289" Type="http://schemas.openxmlformats.org/officeDocument/2006/relationships/customXml" Target="../ink/ink1874.xml"/><Relationship Id="rId11" Type="http://schemas.openxmlformats.org/officeDocument/2006/relationships/image" Target="../media/image259.png"/><Relationship Id="rId32" Type="http://schemas.openxmlformats.org/officeDocument/2006/relationships/customXml" Target="../ink/ink1745.xml"/><Relationship Id="rId53" Type="http://schemas.openxmlformats.org/officeDocument/2006/relationships/image" Target="../media/image9830.png"/><Relationship Id="rId74" Type="http://schemas.openxmlformats.org/officeDocument/2006/relationships/customXml" Target="../ink/ink1766.xml"/><Relationship Id="rId128" Type="http://schemas.openxmlformats.org/officeDocument/2006/relationships/customXml" Target="../ink/ink1793.xml"/><Relationship Id="rId149" Type="http://schemas.openxmlformats.org/officeDocument/2006/relationships/customXml" Target="../ink/ink1804.xml"/><Relationship Id="rId314" Type="http://schemas.openxmlformats.org/officeDocument/2006/relationships/image" Target="../media/image11100.png"/><Relationship Id="rId335" Type="http://schemas.openxmlformats.org/officeDocument/2006/relationships/customXml" Target="../ink/ink1897.xml"/><Relationship Id="rId5" Type="http://schemas.openxmlformats.org/officeDocument/2006/relationships/image" Target="../media/image9610.png"/><Relationship Id="rId95" Type="http://schemas.openxmlformats.org/officeDocument/2006/relationships/image" Target="../media/image10030.png"/><Relationship Id="rId160" Type="http://schemas.openxmlformats.org/officeDocument/2006/relationships/image" Target="../media/image10330.png"/><Relationship Id="rId181" Type="http://schemas.openxmlformats.org/officeDocument/2006/relationships/customXml" Target="../ink/ink1820.xml"/><Relationship Id="rId216" Type="http://schemas.openxmlformats.org/officeDocument/2006/relationships/image" Target="../media/image10610.png"/><Relationship Id="rId237" Type="http://schemas.openxmlformats.org/officeDocument/2006/relationships/customXml" Target="../ink/ink1848.xml"/><Relationship Id="rId258" Type="http://schemas.openxmlformats.org/officeDocument/2006/relationships/image" Target="../media/image10820.png"/><Relationship Id="rId279" Type="http://schemas.openxmlformats.org/officeDocument/2006/relationships/customXml" Target="../ink/ink1869.xml"/><Relationship Id="rId22" Type="http://schemas.openxmlformats.org/officeDocument/2006/relationships/customXml" Target="../ink/ink1740.xml"/><Relationship Id="rId43" Type="http://schemas.openxmlformats.org/officeDocument/2006/relationships/image" Target="../media/image9780.png"/><Relationship Id="rId64" Type="http://schemas.openxmlformats.org/officeDocument/2006/relationships/customXml" Target="../ink/ink1761.xml"/><Relationship Id="rId118" Type="http://schemas.openxmlformats.org/officeDocument/2006/relationships/customXml" Target="../ink/ink1788.xml"/><Relationship Id="rId139" Type="http://schemas.openxmlformats.org/officeDocument/2006/relationships/customXml" Target="../ink/ink1799.xml"/><Relationship Id="rId290" Type="http://schemas.openxmlformats.org/officeDocument/2006/relationships/image" Target="../media/image10980.png"/><Relationship Id="rId304" Type="http://schemas.openxmlformats.org/officeDocument/2006/relationships/image" Target="../media/image11050.png"/><Relationship Id="rId325" Type="http://schemas.openxmlformats.org/officeDocument/2006/relationships/customXml" Target="../ink/ink1892.xml"/><Relationship Id="rId85" Type="http://schemas.openxmlformats.org/officeDocument/2006/relationships/image" Target="../media/image9980.png"/><Relationship Id="rId150" Type="http://schemas.openxmlformats.org/officeDocument/2006/relationships/image" Target="../media/image10280.png"/><Relationship Id="rId171" Type="http://schemas.openxmlformats.org/officeDocument/2006/relationships/customXml" Target="../ink/ink1815.xml"/><Relationship Id="rId192" Type="http://schemas.openxmlformats.org/officeDocument/2006/relationships/image" Target="../media/image10490.png"/><Relationship Id="rId206" Type="http://schemas.openxmlformats.org/officeDocument/2006/relationships/image" Target="../media/image10560.png"/><Relationship Id="rId227" Type="http://schemas.openxmlformats.org/officeDocument/2006/relationships/customXml" Target="../ink/ink1843.xml"/><Relationship Id="rId248" Type="http://schemas.openxmlformats.org/officeDocument/2006/relationships/image" Target="../media/image10770.png"/><Relationship Id="rId269" Type="http://schemas.openxmlformats.org/officeDocument/2006/relationships/customXml" Target="../ink/ink1864.xml"/><Relationship Id="rId12" Type="http://schemas.openxmlformats.org/officeDocument/2006/relationships/customXml" Target="../ink/ink1735.xml"/><Relationship Id="rId33" Type="http://schemas.openxmlformats.org/officeDocument/2006/relationships/image" Target="../media/image9730.png"/><Relationship Id="rId108" Type="http://schemas.openxmlformats.org/officeDocument/2006/relationships/customXml" Target="../ink/ink1783.xml"/><Relationship Id="rId129" Type="http://schemas.openxmlformats.org/officeDocument/2006/relationships/image" Target="../media/image10190.png"/><Relationship Id="rId280" Type="http://schemas.openxmlformats.org/officeDocument/2006/relationships/image" Target="../media/image10930.png"/><Relationship Id="rId315" Type="http://schemas.openxmlformats.org/officeDocument/2006/relationships/customXml" Target="../ink/ink1887.xml"/><Relationship Id="rId336" Type="http://schemas.openxmlformats.org/officeDocument/2006/relationships/image" Target="../media/image11210.png"/><Relationship Id="rId54" Type="http://schemas.openxmlformats.org/officeDocument/2006/relationships/customXml" Target="../ink/ink1756.xml"/><Relationship Id="rId75" Type="http://schemas.openxmlformats.org/officeDocument/2006/relationships/image" Target="../media/image9940.png"/><Relationship Id="rId96" Type="http://schemas.openxmlformats.org/officeDocument/2006/relationships/customXml" Target="../ink/ink1777.xml"/><Relationship Id="rId140" Type="http://schemas.openxmlformats.org/officeDocument/2006/relationships/image" Target="../media/image10230.png"/><Relationship Id="rId161" Type="http://schemas.openxmlformats.org/officeDocument/2006/relationships/customXml" Target="../ink/ink1810.xml"/><Relationship Id="rId182" Type="http://schemas.openxmlformats.org/officeDocument/2006/relationships/image" Target="../media/image10440.png"/><Relationship Id="rId217" Type="http://schemas.openxmlformats.org/officeDocument/2006/relationships/customXml" Target="../ink/ink1838.xml"/><Relationship Id="rId6" Type="http://schemas.openxmlformats.org/officeDocument/2006/relationships/customXml" Target="../ink/ink1732.xml"/><Relationship Id="rId238" Type="http://schemas.openxmlformats.org/officeDocument/2006/relationships/image" Target="../media/image10720.png"/><Relationship Id="rId259" Type="http://schemas.openxmlformats.org/officeDocument/2006/relationships/customXml" Target="../ink/ink1859.xml"/><Relationship Id="rId23" Type="http://schemas.openxmlformats.org/officeDocument/2006/relationships/image" Target="../media/image9690.png"/><Relationship Id="rId119" Type="http://schemas.openxmlformats.org/officeDocument/2006/relationships/image" Target="../media/image10140.png"/><Relationship Id="rId270" Type="http://schemas.openxmlformats.org/officeDocument/2006/relationships/image" Target="../media/image10880.png"/><Relationship Id="rId291" Type="http://schemas.openxmlformats.org/officeDocument/2006/relationships/customXml" Target="../ink/ink1875.xml"/><Relationship Id="rId305" Type="http://schemas.openxmlformats.org/officeDocument/2006/relationships/customXml" Target="../ink/ink1882.xml"/><Relationship Id="rId326" Type="http://schemas.openxmlformats.org/officeDocument/2006/relationships/image" Target="../media/image11160.png"/><Relationship Id="rId44" Type="http://schemas.openxmlformats.org/officeDocument/2006/relationships/customXml" Target="../ink/ink1751.xml"/><Relationship Id="rId65" Type="http://schemas.openxmlformats.org/officeDocument/2006/relationships/image" Target="../media/image9890.png"/><Relationship Id="rId86" Type="http://schemas.openxmlformats.org/officeDocument/2006/relationships/customXml" Target="../ink/ink1772.xml"/><Relationship Id="rId130" Type="http://schemas.openxmlformats.org/officeDocument/2006/relationships/customXml" Target="../ink/ink1794.xml"/><Relationship Id="rId151" Type="http://schemas.openxmlformats.org/officeDocument/2006/relationships/customXml" Target="../ink/ink1805.xml"/><Relationship Id="rId172" Type="http://schemas.openxmlformats.org/officeDocument/2006/relationships/image" Target="../media/image10390.png"/><Relationship Id="rId193" Type="http://schemas.openxmlformats.org/officeDocument/2006/relationships/customXml" Target="../ink/ink1826.xml"/><Relationship Id="rId207" Type="http://schemas.openxmlformats.org/officeDocument/2006/relationships/customXml" Target="../ink/ink1833.xml"/><Relationship Id="rId228" Type="http://schemas.openxmlformats.org/officeDocument/2006/relationships/image" Target="../media/image10670.png"/><Relationship Id="rId249" Type="http://schemas.openxmlformats.org/officeDocument/2006/relationships/customXml" Target="../ink/ink1854.xml"/><Relationship Id="rId13" Type="http://schemas.openxmlformats.org/officeDocument/2006/relationships/image" Target="../media/image9640.png"/><Relationship Id="rId109" Type="http://schemas.openxmlformats.org/officeDocument/2006/relationships/image" Target="../media/image571.png"/><Relationship Id="rId260" Type="http://schemas.openxmlformats.org/officeDocument/2006/relationships/image" Target="../media/image10830.png"/><Relationship Id="rId281" Type="http://schemas.openxmlformats.org/officeDocument/2006/relationships/customXml" Target="../ink/ink1870.xml"/><Relationship Id="rId316" Type="http://schemas.openxmlformats.org/officeDocument/2006/relationships/image" Target="../media/image11110.png"/><Relationship Id="rId337" Type="http://schemas.openxmlformats.org/officeDocument/2006/relationships/customXml" Target="../ink/ink1898.xml"/><Relationship Id="rId34" Type="http://schemas.openxmlformats.org/officeDocument/2006/relationships/customXml" Target="../ink/ink1746.xml"/><Relationship Id="rId55" Type="http://schemas.openxmlformats.org/officeDocument/2006/relationships/image" Target="../media/image9840.png"/><Relationship Id="rId76" Type="http://schemas.openxmlformats.org/officeDocument/2006/relationships/customXml" Target="../ink/ink1767.xml"/><Relationship Id="rId97" Type="http://schemas.openxmlformats.org/officeDocument/2006/relationships/image" Target="../media/image10040.png"/><Relationship Id="rId120" Type="http://schemas.openxmlformats.org/officeDocument/2006/relationships/customXml" Target="../ink/ink1789.xml"/><Relationship Id="rId141" Type="http://schemas.openxmlformats.org/officeDocument/2006/relationships/customXml" Target="../ink/ink1800.xml"/><Relationship Id="rId7" Type="http://schemas.openxmlformats.org/officeDocument/2006/relationships/image" Target="../media/image9620.png"/><Relationship Id="rId162" Type="http://schemas.openxmlformats.org/officeDocument/2006/relationships/image" Target="../media/image10340.png"/><Relationship Id="rId183" Type="http://schemas.openxmlformats.org/officeDocument/2006/relationships/customXml" Target="../ink/ink1821.xml"/><Relationship Id="rId218" Type="http://schemas.openxmlformats.org/officeDocument/2006/relationships/image" Target="../media/image10620.png"/><Relationship Id="rId239" Type="http://schemas.openxmlformats.org/officeDocument/2006/relationships/customXml" Target="../ink/ink1849.xml"/><Relationship Id="rId250" Type="http://schemas.openxmlformats.org/officeDocument/2006/relationships/image" Target="../media/image10780.png"/><Relationship Id="rId271" Type="http://schemas.openxmlformats.org/officeDocument/2006/relationships/customXml" Target="../ink/ink1865.xml"/><Relationship Id="rId292" Type="http://schemas.openxmlformats.org/officeDocument/2006/relationships/image" Target="../media/image10990.png"/><Relationship Id="rId306" Type="http://schemas.openxmlformats.org/officeDocument/2006/relationships/image" Target="../media/image11060.png"/><Relationship Id="rId24" Type="http://schemas.openxmlformats.org/officeDocument/2006/relationships/customXml" Target="../ink/ink1741.xml"/><Relationship Id="rId45" Type="http://schemas.openxmlformats.org/officeDocument/2006/relationships/image" Target="../media/image9790.png"/><Relationship Id="rId66" Type="http://schemas.openxmlformats.org/officeDocument/2006/relationships/customXml" Target="../ink/ink1762.xml"/><Relationship Id="rId87" Type="http://schemas.openxmlformats.org/officeDocument/2006/relationships/image" Target="../media/image9990.png"/><Relationship Id="rId110" Type="http://schemas.openxmlformats.org/officeDocument/2006/relationships/customXml" Target="../ink/ink1784.xml"/><Relationship Id="rId131" Type="http://schemas.openxmlformats.org/officeDocument/2006/relationships/image" Target="../media/image10200.png"/><Relationship Id="rId327" Type="http://schemas.openxmlformats.org/officeDocument/2006/relationships/customXml" Target="../ink/ink1893.xml"/><Relationship Id="rId152" Type="http://schemas.openxmlformats.org/officeDocument/2006/relationships/image" Target="../media/image10290.png"/><Relationship Id="rId173" Type="http://schemas.openxmlformats.org/officeDocument/2006/relationships/customXml" Target="../ink/ink1816.xml"/><Relationship Id="rId194" Type="http://schemas.openxmlformats.org/officeDocument/2006/relationships/image" Target="../media/image10500.png"/><Relationship Id="rId208" Type="http://schemas.openxmlformats.org/officeDocument/2006/relationships/image" Target="../media/image10570.png"/><Relationship Id="rId229" Type="http://schemas.openxmlformats.org/officeDocument/2006/relationships/customXml" Target="../ink/ink1844.xml"/><Relationship Id="rId240" Type="http://schemas.openxmlformats.org/officeDocument/2006/relationships/image" Target="../media/image10730.png"/><Relationship Id="rId261" Type="http://schemas.openxmlformats.org/officeDocument/2006/relationships/customXml" Target="../ink/ink1860.xml"/><Relationship Id="rId14" Type="http://schemas.openxmlformats.org/officeDocument/2006/relationships/customXml" Target="../ink/ink1736.xml"/><Relationship Id="rId35" Type="http://schemas.openxmlformats.org/officeDocument/2006/relationships/image" Target="../media/image9740.png"/><Relationship Id="rId56" Type="http://schemas.openxmlformats.org/officeDocument/2006/relationships/customXml" Target="../ink/ink1757.xml"/><Relationship Id="rId77" Type="http://schemas.openxmlformats.org/officeDocument/2006/relationships/image" Target="../media/image9950.png"/><Relationship Id="rId100" Type="http://schemas.openxmlformats.org/officeDocument/2006/relationships/customXml" Target="../ink/ink1779.xml"/><Relationship Id="rId282" Type="http://schemas.openxmlformats.org/officeDocument/2006/relationships/image" Target="../media/image10940.png"/><Relationship Id="rId317" Type="http://schemas.openxmlformats.org/officeDocument/2006/relationships/customXml" Target="../ink/ink1888.xml"/><Relationship Id="rId338" Type="http://schemas.openxmlformats.org/officeDocument/2006/relationships/image" Target="../media/image11220.png"/><Relationship Id="rId8" Type="http://schemas.openxmlformats.org/officeDocument/2006/relationships/customXml" Target="../ink/ink1733.xml"/><Relationship Id="rId98" Type="http://schemas.openxmlformats.org/officeDocument/2006/relationships/customXml" Target="../ink/ink1778.xml"/><Relationship Id="rId121" Type="http://schemas.openxmlformats.org/officeDocument/2006/relationships/image" Target="../media/image10150.png"/><Relationship Id="rId142" Type="http://schemas.openxmlformats.org/officeDocument/2006/relationships/image" Target="../media/image10240.png"/><Relationship Id="rId163" Type="http://schemas.openxmlformats.org/officeDocument/2006/relationships/customXml" Target="../ink/ink1811.xml"/><Relationship Id="rId184" Type="http://schemas.openxmlformats.org/officeDocument/2006/relationships/image" Target="../media/image10450.png"/><Relationship Id="rId219" Type="http://schemas.openxmlformats.org/officeDocument/2006/relationships/customXml" Target="../ink/ink1839.xml"/><Relationship Id="rId3" Type="http://schemas.openxmlformats.org/officeDocument/2006/relationships/image" Target="../media/image9600.png"/><Relationship Id="rId214" Type="http://schemas.openxmlformats.org/officeDocument/2006/relationships/image" Target="../media/image10600.png"/><Relationship Id="rId230" Type="http://schemas.openxmlformats.org/officeDocument/2006/relationships/image" Target="../media/image10680.png"/><Relationship Id="rId235" Type="http://schemas.openxmlformats.org/officeDocument/2006/relationships/customXml" Target="../ink/ink1847.xml"/><Relationship Id="rId251" Type="http://schemas.openxmlformats.org/officeDocument/2006/relationships/customXml" Target="../ink/ink1855.xml"/><Relationship Id="rId256" Type="http://schemas.openxmlformats.org/officeDocument/2006/relationships/image" Target="../media/image10810.png"/><Relationship Id="rId277" Type="http://schemas.openxmlformats.org/officeDocument/2006/relationships/customXml" Target="../ink/ink1868.xml"/><Relationship Id="rId298" Type="http://schemas.openxmlformats.org/officeDocument/2006/relationships/image" Target="../media/image11020.png"/><Relationship Id="rId25" Type="http://schemas.openxmlformats.org/officeDocument/2006/relationships/image" Target="../media/image9700.png"/><Relationship Id="rId46" Type="http://schemas.openxmlformats.org/officeDocument/2006/relationships/customXml" Target="../ink/ink1752.xml"/><Relationship Id="rId67" Type="http://schemas.openxmlformats.org/officeDocument/2006/relationships/image" Target="../media/image9900.png"/><Relationship Id="rId116" Type="http://schemas.openxmlformats.org/officeDocument/2006/relationships/customXml" Target="../ink/ink1787.xml"/><Relationship Id="rId137" Type="http://schemas.openxmlformats.org/officeDocument/2006/relationships/customXml" Target="../ink/ink1798.xml"/><Relationship Id="rId158" Type="http://schemas.openxmlformats.org/officeDocument/2006/relationships/image" Target="../media/image10320.png"/><Relationship Id="rId272" Type="http://schemas.openxmlformats.org/officeDocument/2006/relationships/image" Target="../media/image10890.png"/><Relationship Id="rId293" Type="http://schemas.openxmlformats.org/officeDocument/2006/relationships/customXml" Target="../ink/ink1876.xml"/><Relationship Id="rId302" Type="http://schemas.openxmlformats.org/officeDocument/2006/relationships/image" Target="../media/image11040.png"/><Relationship Id="rId307" Type="http://schemas.openxmlformats.org/officeDocument/2006/relationships/customXml" Target="../ink/ink1883.xml"/><Relationship Id="rId323" Type="http://schemas.openxmlformats.org/officeDocument/2006/relationships/customXml" Target="../ink/ink1891.xml"/><Relationship Id="rId328" Type="http://schemas.openxmlformats.org/officeDocument/2006/relationships/image" Target="../media/image11170.png"/><Relationship Id="rId20" Type="http://schemas.openxmlformats.org/officeDocument/2006/relationships/customXml" Target="../ink/ink1739.xml"/><Relationship Id="rId41" Type="http://schemas.openxmlformats.org/officeDocument/2006/relationships/image" Target="../media/image9770.png"/><Relationship Id="rId62" Type="http://schemas.openxmlformats.org/officeDocument/2006/relationships/customXml" Target="../ink/ink1760.xml"/><Relationship Id="rId83" Type="http://schemas.openxmlformats.org/officeDocument/2006/relationships/image" Target="../media/image9970.png"/><Relationship Id="rId88" Type="http://schemas.openxmlformats.org/officeDocument/2006/relationships/customXml" Target="../ink/ink1773.xml"/><Relationship Id="rId111" Type="http://schemas.openxmlformats.org/officeDocument/2006/relationships/image" Target="../media/image10100.png"/><Relationship Id="rId132" Type="http://schemas.openxmlformats.org/officeDocument/2006/relationships/customXml" Target="../ink/ink1795.xml"/><Relationship Id="rId153" Type="http://schemas.openxmlformats.org/officeDocument/2006/relationships/customXml" Target="../ink/ink1806.xml"/><Relationship Id="rId174" Type="http://schemas.openxmlformats.org/officeDocument/2006/relationships/image" Target="../media/image10400.png"/><Relationship Id="rId179" Type="http://schemas.openxmlformats.org/officeDocument/2006/relationships/customXml" Target="../ink/ink1819.xml"/><Relationship Id="rId195" Type="http://schemas.openxmlformats.org/officeDocument/2006/relationships/customXml" Target="../ink/ink1827.xml"/><Relationship Id="rId209" Type="http://schemas.openxmlformats.org/officeDocument/2006/relationships/customXml" Target="../ink/ink1834.xml"/><Relationship Id="rId190" Type="http://schemas.openxmlformats.org/officeDocument/2006/relationships/image" Target="../media/image10480.png"/><Relationship Id="rId204" Type="http://schemas.openxmlformats.org/officeDocument/2006/relationships/image" Target="../media/image10550.png"/><Relationship Id="rId220" Type="http://schemas.openxmlformats.org/officeDocument/2006/relationships/image" Target="../media/image10630.png"/><Relationship Id="rId225" Type="http://schemas.openxmlformats.org/officeDocument/2006/relationships/customXml" Target="../ink/ink1842.xml"/><Relationship Id="rId241" Type="http://schemas.openxmlformats.org/officeDocument/2006/relationships/customXml" Target="../ink/ink1850.xml"/><Relationship Id="rId246" Type="http://schemas.openxmlformats.org/officeDocument/2006/relationships/image" Target="../media/image10760.png"/><Relationship Id="rId267" Type="http://schemas.openxmlformats.org/officeDocument/2006/relationships/customXml" Target="../ink/ink1863.xml"/><Relationship Id="rId288" Type="http://schemas.openxmlformats.org/officeDocument/2006/relationships/image" Target="../media/image10970.png"/><Relationship Id="rId15" Type="http://schemas.openxmlformats.org/officeDocument/2006/relationships/image" Target="../media/image9650.png"/><Relationship Id="rId36" Type="http://schemas.openxmlformats.org/officeDocument/2006/relationships/customXml" Target="../ink/ink1747.xml"/><Relationship Id="rId57" Type="http://schemas.openxmlformats.org/officeDocument/2006/relationships/image" Target="../media/image9850.png"/><Relationship Id="rId106" Type="http://schemas.openxmlformats.org/officeDocument/2006/relationships/customXml" Target="../ink/ink1782.xml"/><Relationship Id="rId127" Type="http://schemas.openxmlformats.org/officeDocument/2006/relationships/image" Target="../media/image10180.png"/><Relationship Id="rId262" Type="http://schemas.openxmlformats.org/officeDocument/2006/relationships/image" Target="../media/image10840.png"/><Relationship Id="rId283" Type="http://schemas.openxmlformats.org/officeDocument/2006/relationships/customXml" Target="../ink/ink1871.xml"/><Relationship Id="rId313" Type="http://schemas.openxmlformats.org/officeDocument/2006/relationships/customXml" Target="../ink/ink1886.xml"/><Relationship Id="rId318" Type="http://schemas.openxmlformats.org/officeDocument/2006/relationships/image" Target="../media/image11120.png"/><Relationship Id="rId10" Type="http://schemas.openxmlformats.org/officeDocument/2006/relationships/customXml" Target="../ink/ink1734.xml"/><Relationship Id="rId31" Type="http://schemas.openxmlformats.org/officeDocument/2006/relationships/image" Target="../media/image9720.png"/><Relationship Id="rId52" Type="http://schemas.openxmlformats.org/officeDocument/2006/relationships/customXml" Target="../ink/ink1755.xml"/><Relationship Id="rId73" Type="http://schemas.openxmlformats.org/officeDocument/2006/relationships/image" Target="../media/image9930.png"/><Relationship Id="rId78" Type="http://schemas.openxmlformats.org/officeDocument/2006/relationships/customXml" Target="../ink/ink1768.xml"/><Relationship Id="rId94" Type="http://schemas.openxmlformats.org/officeDocument/2006/relationships/customXml" Target="../ink/ink1776.xml"/><Relationship Id="rId99" Type="http://schemas.openxmlformats.org/officeDocument/2006/relationships/image" Target="../media/image10050.png"/><Relationship Id="rId101" Type="http://schemas.openxmlformats.org/officeDocument/2006/relationships/image" Target="../media/image10060.png"/><Relationship Id="rId122" Type="http://schemas.openxmlformats.org/officeDocument/2006/relationships/customXml" Target="../ink/ink1790.xml"/><Relationship Id="rId143" Type="http://schemas.openxmlformats.org/officeDocument/2006/relationships/customXml" Target="../ink/ink1801.xml"/><Relationship Id="rId148" Type="http://schemas.openxmlformats.org/officeDocument/2006/relationships/image" Target="../media/image10270.png"/><Relationship Id="rId164" Type="http://schemas.openxmlformats.org/officeDocument/2006/relationships/image" Target="../media/image10350.png"/><Relationship Id="rId169" Type="http://schemas.openxmlformats.org/officeDocument/2006/relationships/customXml" Target="../ink/ink1814.xml"/><Relationship Id="rId185" Type="http://schemas.openxmlformats.org/officeDocument/2006/relationships/customXml" Target="../ink/ink1822.xml"/><Relationship Id="rId334" Type="http://schemas.openxmlformats.org/officeDocument/2006/relationships/image" Target="../media/image11200.png"/><Relationship Id="rId4" Type="http://schemas.openxmlformats.org/officeDocument/2006/relationships/customXml" Target="../ink/ink1731.xml"/><Relationship Id="rId9" Type="http://schemas.openxmlformats.org/officeDocument/2006/relationships/image" Target="../media/image9630.png"/><Relationship Id="rId180" Type="http://schemas.openxmlformats.org/officeDocument/2006/relationships/image" Target="../media/image10430.png"/><Relationship Id="rId210" Type="http://schemas.openxmlformats.org/officeDocument/2006/relationships/image" Target="../media/image10580.png"/><Relationship Id="rId215" Type="http://schemas.openxmlformats.org/officeDocument/2006/relationships/customXml" Target="../ink/ink1837.xml"/><Relationship Id="rId236" Type="http://schemas.openxmlformats.org/officeDocument/2006/relationships/image" Target="../media/image10710.png"/><Relationship Id="rId257" Type="http://schemas.openxmlformats.org/officeDocument/2006/relationships/customXml" Target="../ink/ink1858.xml"/><Relationship Id="rId278" Type="http://schemas.openxmlformats.org/officeDocument/2006/relationships/image" Target="../media/image10920.png"/><Relationship Id="rId26" Type="http://schemas.openxmlformats.org/officeDocument/2006/relationships/customXml" Target="../ink/ink1742.xml"/><Relationship Id="rId231" Type="http://schemas.openxmlformats.org/officeDocument/2006/relationships/customXml" Target="../ink/ink1845.xml"/><Relationship Id="rId252" Type="http://schemas.openxmlformats.org/officeDocument/2006/relationships/image" Target="../media/image10790.png"/><Relationship Id="rId273" Type="http://schemas.openxmlformats.org/officeDocument/2006/relationships/customXml" Target="../ink/ink1866.xml"/><Relationship Id="rId294" Type="http://schemas.openxmlformats.org/officeDocument/2006/relationships/image" Target="../media/image11000.png"/><Relationship Id="rId308" Type="http://schemas.openxmlformats.org/officeDocument/2006/relationships/image" Target="../media/image11070.png"/><Relationship Id="rId329" Type="http://schemas.openxmlformats.org/officeDocument/2006/relationships/customXml" Target="../ink/ink1894.xml"/><Relationship Id="rId47" Type="http://schemas.openxmlformats.org/officeDocument/2006/relationships/image" Target="../media/image9800.png"/><Relationship Id="rId68" Type="http://schemas.openxmlformats.org/officeDocument/2006/relationships/customXml" Target="../ink/ink1763.xml"/><Relationship Id="rId89" Type="http://schemas.openxmlformats.org/officeDocument/2006/relationships/image" Target="../media/image10000.png"/><Relationship Id="rId112" Type="http://schemas.openxmlformats.org/officeDocument/2006/relationships/customXml" Target="../ink/ink1785.xml"/><Relationship Id="rId133" Type="http://schemas.openxmlformats.org/officeDocument/2006/relationships/customXml" Target="../ink/ink1796.xml"/><Relationship Id="rId154" Type="http://schemas.openxmlformats.org/officeDocument/2006/relationships/image" Target="../media/image10300.png"/><Relationship Id="rId175" Type="http://schemas.openxmlformats.org/officeDocument/2006/relationships/customXml" Target="../ink/ink1817.xml"/><Relationship Id="rId196" Type="http://schemas.openxmlformats.org/officeDocument/2006/relationships/image" Target="../media/image10510.png"/><Relationship Id="rId200" Type="http://schemas.openxmlformats.org/officeDocument/2006/relationships/image" Target="../media/image10530.png"/><Relationship Id="rId16" Type="http://schemas.openxmlformats.org/officeDocument/2006/relationships/customXml" Target="../ink/ink1737.xml"/><Relationship Id="rId221" Type="http://schemas.openxmlformats.org/officeDocument/2006/relationships/customXml" Target="../ink/ink1840.xml"/><Relationship Id="rId242" Type="http://schemas.openxmlformats.org/officeDocument/2006/relationships/image" Target="../media/image10740.png"/><Relationship Id="rId263" Type="http://schemas.openxmlformats.org/officeDocument/2006/relationships/customXml" Target="../ink/ink1861.xml"/><Relationship Id="rId284" Type="http://schemas.openxmlformats.org/officeDocument/2006/relationships/image" Target="../media/image10950.png"/><Relationship Id="rId319" Type="http://schemas.openxmlformats.org/officeDocument/2006/relationships/customXml" Target="../ink/ink1889.xml"/><Relationship Id="rId37" Type="http://schemas.openxmlformats.org/officeDocument/2006/relationships/image" Target="../media/image9750.png"/><Relationship Id="rId58" Type="http://schemas.openxmlformats.org/officeDocument/2006/relationships/customXml" Target="../ink/ink1758.xml"/><Relationship Id="rId79" Type="http://schemas.openxmlformats.org/officeDocument/2006/relationships/image" Target="../media/image335.png"/><Relationship Id="rId102" Type="http://schemas.openxmlformats.org/officeDocument/2006/relationships/customXml" Target="../ink/ink1780.xml"/><Relationship Id="rId123" Type="http://schemas.openxmlformats.org/officeDocument/2006/relationships/image" Target="../media/image10160.png"/><Relationship Id="rId144" Type="http://schemas.openxmlformats.org/officeDocument/2006/relationships/image" Target="../media/image10250.png"/><Relationship Id="rId330" Type="http://schemas.openxmlformats.org/officeDocument/2006/relationships/image" Target="../media/image11180.png"/><Relationship Id="rId90" Type="http://schemas.openxmlformats.org/officeDocument/2006/relationships/customXml" Target="../ink/ink1774.xml"/><Relationship Id="rId165" Type="http://schemas.openxmlformats.org/officeDocument/2006/relationships/customXml" Target="../ink/ink1812.xml"/><Relationship Id="rId186" Type="http://schemas.openxmlformats.org/officeDocument/2006/relationships/image" Target="../media/image10460.png"/><Relationship Id="rId211" Type="http://schemas.openxmlformats.org/officeDocument/2006/relationships/customXml" Target="../ink/ink1835.xml"/><Relationship Id="rId232" Type="http://schemas.openxmlformats.org/officeDocument/2006/relationships/image" Target="../media/image10690.png"/><Relationship Id="rId253" Type="http://schemas.openxmlformats.org/officeDocument/2006/relationships/customXml" Target="../ink/ink1856.xml"/><Relationship Id="rId274" Type="http://schemas.openxmlformats.org/officeDocument/2006/relationships/image" Target="../media/image10900.png"/><Relationship Id="rId295" Type="http://schemas.openxmlformats.org/officeDocument/2006/relationships/customXml" Target="../ink/ink1877.xml"/><Relationship Id="rId309" Type="http://schemas.openxmlformats.org/officeDocument/2006/relationships/customXml" Target="../ink/ink1884.xml"/><Relationship Id="rId27" Type="http://schemas.openxmlformats.org/officeDocument/2006/relationships/image" Target="../media/image9710.png"/><Relationship Id="rId48" Type="http://schemas.openxmlformats.org/officeDocument/2006/relationships/customXml" Target="../ink/ink1753.xml"/><Relationship Id="rId69" Type="http://schemas.openxmlformats.org/officeDocument/2006/relationships/image" Target="../media/image9910.png"/><Relationship Id="rId113" Type="http://schemas.openxmlformats.org/officeDocument/2006/relationships/image" Target="../media/image10110.png"/><Relationship Id="rId134" Type="http://schemas.openxmlformats.org/officeDocument/2006/relationships/image" Target="../media/image10210.png"/><Relationship Id="rId320" Type="http://schemas.openxmlformats.org/officeDocument/2006/relationships/image" Target="../media/image11130.png"/><Relationship Id="rId80" Type="http://schemas.openxmlformats.org/officeDocument/2006/relationships/customXml" Target="../ink/ink1769.xml"/><Relationship Id="rId155" Type="http://schemas.openxmlformats.org/officeDocument/2006/relationships/customXml" Target="../ink/ink1807.xml"/><Relationship Id="rId176" Type="http://schemas.openxmlformats.org/officeDocument/2006/relationships/image" Target="../media/image10410.png"/><Relationship Id="rId197" Type="http://schemas.openxmlformats.org/officeDocument/2006/relationships/customXml" Target="../ink/ink1828.xml"/><Relationship Id="rId201" Type="http://schemas.openxmlformats.org/officeDocument/2006/relationships/customXml" Target="../ink/ink1830.xml"/><Relationship Id="rId222" Type="http://schemas.openxmlformats.org/officeDocument/2006/relationships/image" Target="../media/image10640.png"/><Relationship Id="rId243" Type="http://schemas.openxmlformats.org/officeDocument/2006/relationships/customXml" Target="../ink/ink1851.xml"/><Relationship Id="rId264" Type="http://schemas.openxmlformats.org/officeDocument/2006/relationships/image" Target="../media/image10850.png"/><Relationship Id="rId285" Type="http://schemas.openxmlformats.org/officeDocument/2006/relationships/customXml" Target="../ink/ink1872.xml"/><Relationship Id="rId17" Type="http://schemas.openxmlformats.org/officeDocument/2006/relationships/image" Target="../media/image9660.png"/><Relationship Id="rId38" Type="http://schemas.openxmlformats.org/officeDocument/2006/relationships/customXml" Target="../ink/ink1748.xml"/><Relationship Id="rId59" Type="http://schemas.openxmlformats.org/officeDocument/2006/relationships/image" Target="../media/image9860.png"/><Relationship Id="rId103" Type="http://schemas.openxmlformats.org/officeDocument/2006/relationships/image" Target="../media/image10070.png"/><Relationship Id="rId124" Type="http://schemas.openxmlformats.org/officeDocument/2006/relationships/customXml" Target="../ink/ink1791.xml"/><Relationship Id="rId310" Type="http://schemas.openxmlformats.org/officeDocument/2006/relationships/image" Target="../media/image11080.png"/><Relationship Id="rId70" Type="http://schemas.openxmlformats.org/officeDocument/2006/relationships/customXml" Target="../ink/ink1764.xml"/><Relationship Id="rId91" Type="http://schemas.openxmlformats.org/officeDocument/2006/relationships/image" Target="../media/image10010.png"/><Relationship Id="rId145" Type="http://schemas.openxmlformats.org/officeDocument/2006/relationships/customXml" Target="../ink/ink1802.xml"/><Relationship Id="rId166" Type="http://schemas.openxmlformats.org/officeDocument/2006/relationships/image" Target="../media/image10360.png"/><Relationship Id="rId187" Type="http://schemas.openxmlformats.org/officeDocument/2006/relationships/customXml" Target="../ink/ink1823.xml"/><Relationship Id="rId331" Type="http://schemas.openxmlformats.org/officeDocument/2006/relationships/customXml" Target="../ink/ink189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90.png"/><Relationship Id="rId233" Type="http://schemas.openxmlformats.org/officeDocument/2006/relationships/customXml" Target="../ink/ink1846.xml"/><Relationship Id="rId254" Type="http://schemas.openxmlformats.org/officeDocument/2006/relationships/image" Target="../media/image10800.png"/><Relationship Id="rId28" Type="http://schemas.openxmlformats.org/officeDocument/2006/relationships/customXml" Target="../ink/ink1743.xml"/><Relationship Id="rId49" Type="http://schemas.openxmlformats.org/officeDocument/2006/relationships/image" Target="../media/image9810.png"/><Relationship Id="rId114" Type="http://schemas.openxmlformats.org/officeDocument/2006/relationships/customXml" Target="../ink/ink1786.xml"/><Relationship Id="rId275" Type="http://schemas.openxmlformats.org/officeDocument/2006/relationships/customXml" Target="../ink/ink1867.xml"/><Relationship Id="rId296" Type="http://schemas.openxmlformats.org/officeDocument/2006/relationships/image" Target="../media/image11010.png"/><Relationship Id="rId300" Type="http://schemas.openxmlformats.org/officeDocument/2006/relationships/image" Target="../media/image11030.png"/><Relationship Id="rId60" Type="http://schemas.openxmlformats.org/officeDocument/2006/relationships/customXml" Target="../ink/ink1759.xml"/><Relationship Id="rId81" Type="http://schemas.openxmlformats.org/officeDocument/2006/relationships/image" Target="../media/image9960.png"/><Relationship Id="rId135" Type="http://schemas.openxmlformats.org/officeDocument/2006/relationships/customXml" Target="../ink/ink1797.xml"/><Relationship Id="rId156" Type="http://schemas.openxmlformats.org/officeDocument/2006/relationships/image" Target="../media/image10310.png"/><Relationship Id="rId177" Type="http://schemas.openxmlformats.org/officeDocument/2006/relationships/customXml" Target="../ink/ink1818.xml"/><Relationship Id="rId198" Type="http://schemas.openxmlformats.org/officeDocument/2006/relationships/image" Target="../media/image10520.png"/><Relationship Id="rId321" Type="http://schemas.openxmlformats.org/officeDocument/2006/relationships/customXml" Target="../ink/ink1890.xml"/><Relationship Id="rId202" Type="http://schemas.openxmlformats.org/officeDocument/2006/relationships/image" Target="../media/image10540.png"/><Relationship Id="rId223" Type="http://schemas.openxmlformats.org/officeDocument/2006/relationships/customXml" Target="../ink/ink1841.xml"/><Relationship Id="rId244" Type="http://schemas.openxmlformats.org/officeDocument/2006/relationships/image" Target="../media/image10750.png"/><Relationship Id="rId18" Type="http://schemas.openxmlformats.org/officeDocument/2006/relationships/customXml" Target="../ink/ink1738.xml"/><Relationship Id="rId39" Type="http://schemas.openxmlformats.org/officeDocument/2006/relationships/image" Target="../media/image9760.png"/><Relationship Id="rId265" Type="http://schemas.openxmlformats.org/officeDocument/2006/relationships/customXml" Target="../ink/ink1862.xml"/><Relationship Id="rId286" Type="http://schemas.openxmlformats.org/officeDocument/2006/relationships/image" Target="../media/image10960.png"/><Relationship Id="rId50" Type="http://schemas.openxmlformats.org/officeDocument/2006/relationships/customXml" Target="../ink/ink1754.xml"/><Relationship Id="rId104" Type="http://schemas.openxmlformats.org/officeDocument/2006/relationships/customXml" Target="../ink/ink1781.xml"/><Relationship Id="rId125" Type="http://schemas.openxmlformats.org/officeDocument/2006/relationships/image" Target="../media/image10170.png"/><Relationship Id="rId146" Type="http://schemas.openxmlformats.org/officeDocument/2006/relationships/image" Target="../media/image10260.png"/><Relationship Id="rId167" Type="http://schemas.openxmlformats.org/officeDocument/2006/relationships/customXml" Target="../ink/ink1813.xml"/><Relationship Id="rId188" Type="http://schemas.openxmlformats.org/officeDocument/2006/relationships/image" Target="../media/image10470.png"/><Relationship Id="rId311" Type="http://schemas.openxmlformats.org/officeDocument/2006/relationships/customXml" Target="../ink/ink1885.xml"/><Relationship Id="rId332" Type="http://schemas.openxmlformats.org/officeDocument/2006/relationships/image" Target="../media/image11190.png"/><Relationship Id="rId71" Type="http://schemas.openxmlformats.org/officeDocument/2006/relationships/image" Target="../media/image9920.png"/><Relationship Id="rId92" Type="http://schemas.openxmlformats.org/officeDocument/2006/relationships/customXml" Target="../ink/ink1775.xml"/><Relationship Id="rId213" Type="http://schemas.openxmlformats.org/officeDocument/2006/relationships/customXml" Target="../ink/ink1836.xml"/><Relationship Id="rId234" Type="http://schemas.openxmlformats.org/officeDocument/2006/relationships/image" Target="../media/image10700.png"/><Relationship Id="rId2" Type="http://schemas.openxmlformats.org/officeDocument/2006/relationships/customXml" Target="../ink/ink1730.xml"/><Relationship Id="rId29" Type="http://schemas.openxmlformats.org/officeDocument/2006/relationships/image" Target="../media/image29.png"/><Relationship Id="rId255" Type="http://schemas.openxmlformats.org/officeDocument/2006/relationships/customXml" Target="../ink/ink1857.xml"/><Relationship Id="rId276" Type="http://schemas.openxmlformats.org/officeDocument/2006/relationships/image" Target="../media/image10910.png"/><Relationship Id="rId297" Type="http://schemas.openxmlformats.org/officeDocument/2006/relationships/customXml" Target="../ink/ink1878.xml"/><Relationship Id="rId40" Type="http://schemas.openxmlformats.org/officeDocument/2006/relationships/customXml" Target="../ink/ink1749.xml"/><Relationship Id="rId115" Type="http://schemas.openxmlformats.org/officeDocument/2006/relationships/image" Target="../media/image10120.png"/><Relationship Id="rId136" Type="http://schemas.openxmlformats.org/officeDocument/2006/relationships/image" Target="../media/image19.png"/><Relationship Id="rId157" Type="http://schemas.openxmlformats.org/officeDocument/2006/relationships/customXml" Target="../ink/ink1808.xml"/><Relationship Id="rId178" Type="http://schemas.openxmlformats.org/officeDocument/2006/relationships/image" Target="../media/image10420.png"/><Relationship Id="rId301" Type="http://schemas.openxmlformats.org/officeDocument/2006/relationships/customXml" Target="../ink/ink1880.xml"/><Relationship Id="rId322" Type="http://schemas.openxmlformats.org/officeDocument/2006/relationships/image" Target="../media/image11140.png"/><Relationship Id="rId61" Type="http://schemas.openxmlformats.org/officeDocument/2006/relationships/image" Target="../media/image9870.png"/><Relationship Id="rId82" Type="http://schemas.openxmlformats.org/officeDocument/2006/relationships/customXml" Target="../ink/ink1770.xml"/><Relationship Id="rId199" Type="http://schemas.openxmlformats.org/officeDocument/2006/relationships/customXml" Target="../ink/ink1829.xml"/><Relationship Id="rId203" Type="http://schemas.openxmlformats.org/officeDocument/2006/relationships/customXml" Target="../ink/ink1831.xml"/><Relationship Id="rId19" Type="http://schemas.openxmlformats.org/officeDocument/2006/relationships/image" Target="../media/image9670.png"/><Relationship Id="rId224" Type="http://schemas.openxmlformats.org/officeDocument/2006/relationships/image" Target="../media/image10650.png"/><Relationship Id="rId245" Type="http://schemas.openxmlformats.org/officeDocument/2006/relationships/customXml" Target="../ink/ink1852.xml"/><Relationship Id="rId266" Type="http://schemas.openxmlformats.org/officeDocument/2006/relationships/image" Target="../media/image10860.png"/><Relationship Id="rId287" Type="http://schemas.openxmlformats.org/officeDocument/2006/relationships/customXml" Target="../ink/ink1873.xml"/><Relationship Id="rId30" Type="http://schemas.openxmlformats.org/officeDocument/2006/relationships/customXml" Target="../ink/ink1744.xml"/><Relationship Id="rId105" Type="http://schemas.openxmlformats.org/officeDocument/2006/relationships/image" Target="../media/image10080.png"/><Relationship Id="rId126" Type="http://schemas.openxmlformats.org/officeDocument/2006/relationships/customXml" Target="../ink/ink1792.xml"/><Relationship Id="rId147" Type="http://schemas.openxmlformats.org/officeDocument/2006/relationships/customXml" Target="../ink/ink1803.xml"/><Relationship Id="rId168" Type="http://schemas.openxmlformats.org/officeDocument/2006/relationships/image" Target="../media/image10370.png"/><Relationship Id="rId312" Type="http://schemas.openxmlformats.org/officeDocument/2006/relationships/image" Target="../media/image11090.png"/><Relationship Id="rId333" Type="http://schemas.openxmlformats.org/officeDocument/2006/relationships/customXml" Target="../ink/ink1896.xml"/><Relationship Id="rId51" Type="http://schemas.openxmlformats.org/officeDocument/2006/relationships/image" Target="../media/image9820.png"/><Relationship Id="rId72" Type="http://schemas.openxmlformats.org/officeDocument/2006/relationships/customXml" Target="../ink/ink1765.xml"/><Relationship Id="rId93" Type="http://schemas.openxmlformats.org/officeDocument/2006/relationships/image" Target="../media/image10020.png"/><Relationship Id="rId189" Type="http://schemas.openxmlformats.org/officeDocument/2006/relationships/customXml" Target="../ink/ink18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6B4880A-C846-4161-9F2B-C57693151977}"/>
              </a:ext>
            </a:extLst>
          </p:cNvPr>
          <p:cNvGrpSpPr/>
          <p:nvPr/>
        </p:nvGrpSpPr>
        <p:grpSpPr>
          <a:xfrm>
            <a:off x="736034" y="496828"/>
            <a:ext cx="1992960" cy="768960"/>
            <a:chOff x="736034" y="496828"/>
            <a:chExt cx="199296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FAE688-3DDB-4DDB-B21A-F37C222FE31A}"/>
                    </a:ext>
                  </a:extLst>
                </p14:cNvPr>
                <p14:cNvContentPartPr/>
                <p14:nvPr/>
              </p14:nvContentPartPr>
              <p14:xfrm>
                <a:off x="736034" y="733708"/>
                <a:ext cx="167400" cy="24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FAE688-3DDB-4DDB-B21A-F37C222FE3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034" y="716068"/>
                  <a:ext cx="20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206FF7-B32F-4294-83F4-2E4479E999A1}"/>
                    </a:ext>
                  </a:extLst>
                </p14:cNvPr>
                <p14:cNvContentPartPr/>
                <p14:nvPr/>
              </p14:nvContentPartPr>
              <p14:xfrm>
                <a:off x="801554" y="857908"/>
                <a:ext cx="92160" cy="2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206FF7-B32F-4294-83F4-2E4479E999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3914" y="840268"/>
                  <a:ext cx="127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DFE921-205B-4908-9660-E3B3AA85B75B}"/>
                    </a:ext>
                  </a:extLst>
                </p14:cNvPr>
                <p14:cNvContentPartPr/>
                <p14:nvPr/>
              </p14:nvContentPartPr>
              <p14:xfrm>
                <a:off x="759074" y="672148"/>
                <a:ext cx="115560" cy="7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DFE921-205B-4908-9660-E3B3AA85B7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434" y="654508"/>
                  <a:ext cx="151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67618F-2D81-4B47-A1CA-A449AB0BB4B2}"/>
                    </a:ext>
                  </a:extLst>
                </p14:cNvPr>
                <p14:cNvContentPartPr/>
                <p14:nvPr/>
              </p14:nvContentPartPr>
              <p14:xfrm>
                <a:off x="1012874" y="789868"/>
                <a:ext cx="312120" cy="208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67618F-2D81-4B47-A1CA-A449AB0BB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4874" y="772228"/>
                  <a:ext cx="347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41517C-F09B-48E3-9C9F-4951B9DBEDCF}"/>
                    </a:ext>
                  </a:extLst>
                </p14:cNvPr>
                <p14:cNvContentPartPr/>
                <p14:nvPr/>
              </p14:nvContentPartPr>
              <p14:xfrm>
                <a:off x="1291514" y="810748"/>
                <a:ext cx="655560" cy="31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41517C-F09B-48E3-9C9F-4951B9DBED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3874" y="793108"/>
                  <a:ext cx="6912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3963D3-F693-4E1D-96C3-05CCB16F342D}"/>
                    </a:ext>
                  </a:extLst>
                </p14:cNvPr>
                <p14:cNvContentPartPr/>
                <p14:nvPr/>
              </p14:nvContentPartPr>
              <p14:xfrm>
                <a:off x="1931594" y="644788"/>
                <a:ext cx="124920" cy="158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3963D3-F693-4E1D-96C3-05CCB16F34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3594" y="627148"/>
                  <a:ext cx="160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868F6F-F4C5-4842-8494-C43FD022EF7B}"/>
                    </a:ext>
                  </a:extLst>
                </p14:cNvPr>
                <p14:cNvContentPartPr/>
                <p14:nvPr/>
              </p14:nvContentPartPr>
              <p14:xfrm>
                <a:off x="2121674" y="496828"/>
                <a:ext cx="72720" cy="45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868F6F-F4C5-4842-8494-C43FD022EF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4034" y="478828"/>
                  <a:ext cx="1083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002AB9-6F4B-4B91-B691-355AFFA1EF6C}"/>
                    </a:ext>
                  </a:extLst>
                </p14:cNvPr>
                <p14:cNvContentPartPr/>
                <p14:nvPr/>
              </p14:nvContentPartPr>
              <p14:xfrm>
                <a:off x="2247314" y="705628"/>
                <a:ext cx="24516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002AB9-6F4B-4B91-B691-355AFFA1EF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9674" y="687988"/>
                  <a:ext cx="28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D1513A-8B1F-45CD-BD2C-78FA67DA767E}"/>
                    </a:ext>
                  </a:extLst>
                </p14:cNvPr>
                <p14:cNvContentPartPr/>
                <p14:nvPr/>
              </p14:nvContentPartPr>
              <p14:xfrm>
                <a:off x="2694074" y="651268"/>
                <a:ext cx="34920" cy="24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D1513A-8B1F-45CD-BD2C-78FA67DA76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6074" y="633628"/>
                  <a:ext cx="70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B2EFE5-5FFF-44DA-A8B1-EEE530329187}"/>
                    </a:ext>
                  </a:extLst>
                </p14:cNvPr>
                <p14:cNvContentPartPr/>
                <p14:nvPr/>
              </p14:nvContentPartPr>
              <p14:xfrm>
                <a:off x="1237514" y="1194508"/>
                <a:ext cx="1401480" cy="7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B2EFE5-5FFF-44DA-A8B1-EEE5303291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9874" y="1176868"/>
                  <a:ext cx="14371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6AA165-1532-44CC-B808-4588E1AB8375}"/>
              </a:ext>
            </a:extLst>
          </p:cNvPr>
          <p:cNvGrpSpPr/>
          <p:nvPr/>
        </p:nvGrpSpPr>
        <p:grpSpPr>
          <a:xfrm>
            <a:off x="1263434" y="2039788"/>
            <a:ext cx="2408040" cy="522360"/>
            <a:chOff x="1263434" y="2039788"/>
            <a:chExt cx="240804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D75A58-D9C8-4217-AC12-54FC5CA45822}"/>
                    </a:ext>
                  </a:extLst>
                </p14:cNvPr>
                <p14:cNvContentPartPr/>
                <p14:nvPr/>
              </p14:nvContentPartPr>
              <p14:xfrm>
                <a:off x="1263434" y="2192428"/>
                <a:ext cx="30564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D75A58-D9C8-4217-AC12-54FC5CA458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5794" y="2174428"/>
                  <a:ext cx="341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2030F1-131F-4805-B04C-AF83F2B69B2F}"/>
                    </a:ext>
                  </a:extLst>
                </p14:cNvPr>
                <p14:cNvContentPartPr/>
                <p14:nvPr/>
              </p14:nvContentPartPr>
              <p14:xfrm>
                <a:off x="1701914" y="2373868"/>
                <a:ext cx="100800" cy="18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2030F1-131F-4805-B04C-AF83F2B69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914" y="2356228"/>
                  <a:ext cx="136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C12628-9F41-4E68-A703-C17FC4DBB61A}"/>
                    </a:ext>
                  </a:extLst>
                </p14:cNvPr>
                <p14:cNvContentPartPr/>
                <p14:nvPr/>
              </p14:nvContentPartPr>
              <p14:xfrm>
                <a:off x="1685354" y="2320948"/>
                <a:ext cx="108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C12628-9F41-4E68-A703-C17FC4DBB6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7714" y="2302948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FAB562-8DE9-45BD-9C7A-5CF2684F831A}"/>
                    </a:ext>
                  </a:extLst>
                </p14:cNvPr>
                <p14:cNvContentPartPr/>
                <p14:nvPr/>
              </p14:nvContentPartPr>
              <p14:xfrm>
                <a:off x="1938074" y="2194228"/>
                <a:ext cx="115560" cy="21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FAB562-8DE9-45BD-9C7A-5CF2684F83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20434" y="2176588"/>
                  <a:ext cx="151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664EB5-5551-4918-A485-55008827F613}"/>
                    </a:ext>
                  </a:extLst>
                </p14:cNvPr>
                <p14:cNvContentPartPr/>
                <p14:nvPr/>
              </p14:nvContentPartPr>
              <p14:xfrm>
                <a:off x="1940954" y="2166148"/>
                <a:ext cx="179640" cy="21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664EB5-5551-4918-A485-55008827F6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3314" y="2148148"/>
                  <a:ext cx="215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BEC0FF-C266-4B49-9513-58965E7E01BF}"/>
                    </a:ext>
                  </a:extLst>
                </p14:cNvPr>
                <p14:cNvContentPartPr/>
                <p14:nvPr/>
              </p14:nvContentPartPr>
              <p14:xfrm>
                <a:off x="1896314" y="2288548"/>
                <a:ext cx="211320" cy="3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BEC0FF-C266-4B49-9513-58965E7E01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8314" y="2270908"/>
                  <a:ext cx="246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7730C3-088B-442B-8EF9-49909102498C}"/>
                    </a:ext>
                  </a:extLst>
                </p14:cNvPr>
                <p14:cNvContentPartPr/>
                <p14:nvPr/>
              </p14:nvContentPartPr>
              <p14:xfrm>
                <a:off x="2341274" y="2053468"/>
                <a:ext cx="151920" cy="39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7730C3-088B-442B-8EF9-4990910249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3634" y="2035468"/>
                  <a:ext cx="187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93298D-84E9-4879-BBDC-CD06039F9338}"/>
                    </a:ext>
                  </a:extLst>
                </p14:cNvPr>
                <p14:cNvContentPartPr/>
                <p14:nvPr/>
              </p14:nvContentPartPr>
              <p14:xfrm>
                <a:off x="2589314" y="2320948"/>
                <a:ext cx="155880" cy="18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93298D-84E9-4879-BBDC-CD06039F93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1314" y="2302948"/>
                  <a:ext cx="191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400146-3999-4A12-8DCB-625851250708}"/>
                    </a:ext>
                  </a:extLst>
                </p14:cNvPr>
                <p14:cNvContentPartPr/>
                <p14:nvPr/>
              </p14:nvContentPartPr>
              <p14:xfrm>
                <a:off x="2616314" y="2236348"/>
                <a:ext cx="57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400146-3999-4A12-8DCB-6258512507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8314" y="2218348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C1CC6B-2C47-461A-BB1B-F0DC058B7608}"/>
                    </a:ext>
                  </a:extLst>
                </p14:cNvPr>
                <p14:cNvContentPartPr/>
                <p14:nvPr/>
              </p14:nvContentPartPr>
              <p14:xfrm>
                <a:off x="2883074" y="2202508"/>
                <a:ext cx="17172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C1CC6B-2C47-461A-BB1B-F0DC058B76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5434" y="2184868"/>
                  <a:ext cx="207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0CFCCA-0815-4204-94D5-19CFD167FC5C}"/>
                    </a:ext>
                  </a:extLst>
                </p14:cNvPr>
                <p14:cNvContentPartPr/>
                <p14:nvPr/>
              </p14:nvContentPartPr>
              <p14:xfrm>
                <a:off x="2953994" y="2079388"/>
                <a:ext cx="23040" cy="25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0CFCCA-0815-4204-94D5-19CFD167F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5994" y="2061388"/>
                  <a:ext cx="58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ABEE1B-323E-4B50-BC1B-4D8A2B91B30F}"/>
                    </a:ext>
                  </a:extLst>
                </p14:cNvPr>
                <p14:cNvContentPartPr/>
                <p14:nvPr/>
              </p14:nvContentPartPr>
              <p14:xfrm>
                <a:off x="3193394" y="2039788"/>
                <a:ext cx="249120" cy="29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ABEE1B-323E-4B50-BC1B-4D8A2B91B3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75754" y="2021788"/>
                  <a:ext cx="284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D817EC-C6FC-4300-BB08-8C24B3E193C1}"/>
                    </a:ext>
                  </a:extLst>
                </p14:cNvPr>
                <p14:cNvContentPartPr/>
                <p14:nvPr/>
              </p14:nvContentPartPr>
              <p14:xfrm>
                <a:off x="3587594" y="2289268"/>
                <a:ext cx="83880" cy="13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D817EC-C6FC-4300-BB08-8C24B3E193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9594" y="2271628"/>
                  <a:ext cx="119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4D9E92-FE2F-43D1-AE93-C9C77A0EA460}"/>
                    </a:ext>
                  </a:extLst>
                </p14:cNvPr>
                <p14:cNvContentPartPr/>
                <p14:nvPr/>
              </p14:nvContentPartPr>
              <p14:xfrm>
                <a:off x="3609194" y="2151748"/>
                <a:ext cx="57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4D9E92-FE2F-43D1-AE93-C9C77A0EA4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1554" y="2134108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E3F152-2FC6-4B3A-8C07-2111D594420A}"/>
              </a:ext>
            </a:extLst>
          </p:cNvPr>
          <p:cNvGrpSpPr/>
          <p:nvPr/>
        </p:nvGrpSpPr>
        <p:grpSpPr>
          <a:xfrm>
            <a:off x="4796834" y="1940788"/>
            <a:ext cx="201960" cy="326520"/>
            <a:chOff x="4796834" y="1940788"/>
            <a:chExt cx="20196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0DC637-8190-416F-896B-D2EBC0251391}"/>
                    </a:ext>
                  </a:extLst>
                </p14:cNvPr>
                <p14:cNvContentPartPr/>
                <p14:nvPr/>
              </p14:nvContentPartPr>
              <p14:xfrm>
                <a:off x="4855514" y="2025388"/>
                <a:ext cx="143280" cy="24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0DC637-8190-416F-896B-D2EBC025139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37514" y="2007388"/>
                  <a:ext cx="17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8D99C0-574B-4F39-8F43-A321697D62EA}"/>
                    </a:ext>
                  </a:extLst>
                </p14:cNvPr>
                <p14:cNvContentPartPr/>
                <p14:nvPr/>
              </p14:nvContentPartPr>
              <p14:xfrm>
                <a:off x="4796834" y="1940788"/>
                <a:ext cx="8640" cy="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8D99C0-574B-4F39-8F43-A321697D62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78834" y="1922788"/>
                  <a:ext cx="442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FB58609-FB3B-4C70-8715-943AB173A3C0}"/>
                  </a:ext>
                </a:extLst>
              </p14:cNvPr>
              <p14:cNvContentPartPr/>
              <p14:nvPr/>
            </p14:nvContentPartPr>
            <p14:xfrm>
              <a:off x="5260874" y="1856548"/>
              <a:ext cx="5760" cy="30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FB58609-FB3B-4C70-8715-943AB173A3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43234" y="1838908"/>
                <a:ext cx="414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AB13D08-83BE-4AC7-BA45-B70E199C96D6}"/>
              </a:ext>
            </a:extLst>
          </p:cNvPr>
          <p:cNvGrpSpPr/>
          <p:nvPr/>
        </p:nvGrpSpPr>
        <p:grpSpPr>
          <a:xfrm>
            <a:off x="5271674" y="2039428"/>
            <a:ext cx="213120" cy="138600"/>
            <a:chOff x="5271674" y="2039428"/>
            <a:chExt cx="21312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F1CCE2-4E50-4CF8-964C-91DAB17B1EB8}"/>
                    </a:ext>
                  </a:extLst>
                </p14:cNvPr>
                <p14:cNvContentPartPr/>
                <p14:nvPr/>
              </p14:nvContentPartPr>
              <p14:xfrm>
                <a:off x="5271674" y="2067868"/>
                <a:ext cx="3168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F1CCE2-4E50-4CF8-964C-91DAB17B1E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53674" y="2049868"/>
                  <a:ext cx="67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3348A5-AC7D-4AC2-AEC3-B46D7D9B8210}"/>
                    </a:ext>
                  </a:extLst>
                </p14:cNvPr>
                <p14:cNvContentPartPr/>
                <p14:nvPr/>
              </p14:nvContentPartPr>
              <p14:xfrm>
                <a:off x="5421434" y="2039428"/>
                <a:ext cx="63360" cy="129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3348A5-AC7D-4AC2-AEC3-B46D7D9B82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03794" y="2021788"/>
                  <a:ext cx="9900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299083-5418-4480-B55C-DA180D6D8856}"/>
                  </a:ext>
                </a:extLst>
              </p14:cNvPr>
              <p14:cNvContentPartPr/>
              <p14:nvPr/>
            </p14:nvContentPartPr>
            <p14:xfrm>
              <a:off x="6386594" y="164558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299083-5418-4480-B55C-DA180D6D885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68594" y="162758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697E73FA-885C-40FF-89DC-9AFE2AD9DF6D}"/>
              </a:ext>
            </a:extLst>
          </p:cNvPr>
          <p:cNvGrpSpPr/>
          <p:nvPr/>
        </p:nvGrpSpPr>
        <p:grpSpPr>
          <a:xfrm>
            <a:off x="5725274" y="1953748"/>
            <a:ext cx="1242360" cy="420120"/>
            <a:chOff x="5725274" y="1953748"/>
            <a:chExt cx="12423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582538-C705-4AE6-BCDC-D1189B92DF98}"/>
                    </a:ext>
                  </a:extLst>
                </p14:cNvPr>
                <p14:cNvContentPartPr/>
                <p14:nvPr/>
              </p14:nvContentPartPr>
              <p14:xfrm>
                <a:off x="5725274" y="1996948"/>
                <a:ext cx="113760" cy="16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582538-C705-4AE6-BCDC-D1189B92DF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07274" y="1979308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605CFB-1320-4AF2-8EFE-1F614E2EACCB}"/>
                    </a:ext>
                  </a:extLst>
                </p14:cNvPr>
                <p14:cNvContentPartPr/>
                <p14:nvPr/>
              </p14:nvContentPartPr>
              <p14:xfrm>
                <a:off x="5850554" y="2018548"/>
                <a:ext cx="513720" cy="282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605CFB-1320-4AF2-8EFE-1F614E2EAC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32554" y="2000548"/>
                  <a:ext cx="549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F3C07A-51D3-4000-9BFE-309FA6EC71CA}"/>
                    </a:ext>
                  </a:extLst>
                </p14:cNvPr>
                <p14:cNvContentPartPr/>
                <p14:nvPr/>
              </p14:nvContentPartPr>
              <p14:xfrm>
                <a:off x="6428714" y="2019988"/>
                <a:ext cx="53640" cy="119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F3C07A-51D3-4000-9BFE-309FA6EC71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10714" y="2001988"/>
                  <a:ext cx="89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D67675-1629-48DA-8458-BDA96FD8BB01}"/>
                    </a:ext>
                  </a:extLst>
                </p14:cNvPr>
                <p14:cNvContentPartPr/>
                <p14:nvPr/>
              </p14:nvContentPartPr>
              <p14:xfrm>
                <a:off x="6653354" y="1953748"/>
                <a:ext cx="314280" cy="42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D67675-1629-48DA-8458-BDA96FD8BB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35714" y="1935748"/>
                  <a:ext cx="34992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9EDBE86-F2D6-41B8-A870-BDE4E60B3621}"/>
              </a:ext>
            </a:extLst>
          </p:cNvPr>
          <p:cNvGrpSpPr/>
          <p:nvPr/>
        </p:nvGrpSpPr>
        <p:grpSpPr>
          <a:xfrm>
            <a:off x="7173914" y="1870948"/>
            <a:ext cx="766080" cy="573120"/>
            <a:chOff x="7173914" y="1870948"/>
            <a:chExt cx="76608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611B79-EA7A-44A9-8059-B42EAEDFA720}"/>
                    </a:ext>
                  </a:extLst>
                </p14:cNvPr>
                <p14:cNvContentPartPr/>
                <p14:nvPr/>
              </p14:nvContentPartPr>
              <p14:xfrm>
                <a:off x="7286954" y="1870948"/>
                <a:ext cx="154800" cy="57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611B79-EA7A-44A9-8059-B42EAEDFA7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68954" y="1853308"/>
                  <a:ext cx="1904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00EEB7-55D5-41A8-AE12-21F6EA224E3F}"/>
                    </a:ext>
                  </a:extLst>
                </p14:cNvPr>
                <p14:cNvContentPartPr/>
                <p14:nvPr/>
              </p14:nvContentPartPr>
              <p14:xfrm>
                <a:off x="7173914" y="2137348"/>
                <a:ext cx="148320" cy="1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00EEB7-55D5-41A8-AE12-21F6EA224E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56274" y="2119348"/>
                  <a:ext cx="183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5430B2-858C-4E0D-ACB4-636F68F59B92}"/>
                    </a:ext>
                  </a:extLst>
                </p14:cNvPr>
                <p14:cNvContentPartPr/>
                <p14:nvPr/>
              </p14:nvContentPartPr>
              <p14:xfrm>
                <a:off x="7343114" y="2068948"/>
                <a:ext cx="59688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5430B2-858C-4E0D-ACB4-636F68F59B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5114" y="2051308"/>
                  <a:ext cx="6325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B9907F-888F-4F00-8C35-41ED1232627F}"/>
              </a:ext>
            </a:extLst>
          </p:cNvPr>
          <p:cNvGrpSpPr/>
          <p:nvPr/>
        </p:nvGrpSpPr>
        <p:grpSpPr>
          <a:xfrm>
            <a:off x="8172554" y="1854028"/>
            <a:ext cx="813240" cy="409680"/>
            <a:chOff x="8172554" y="1854028"/>
            <a:chExt cx="81324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07CDA4-3695-4E72-86D3-9E77221FE5F4}"/>
                    </a:ext>
                  </a:extLst>
                </p14:cNvPr>
                <p14:cNvContentPartPr/>
                <p14:nvPr/>
              </p14:nvContentPartPr>
              <p14:xfrm>
                <a:off x="8172554" y="1856548"/>
                <a:ext cx="14400" cy="30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07CDA4-3695-4E72-86D3-9E77221FE5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54914" y="1838908"/>
                  <a:ext cx="50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0B15F8-82E2-4C73-8DB1-6F89E0C84F21}"/>
                    </a:ext>
                  </a:extLst>
                </p14:cNvPr>
                <p14:cNvContentPartPr/>
                <p14:nvPr/>
              </p14:nvContentPartPr>
              <p14:xfrm>
                <a:off x="8415554" y="1864108"/>
                <a:ext cx="67320" cy="37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0B15F8-82E2-4C73-8DB1-6F89E0C84F2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97554" y="1846468"/>
                  <a:ext cx="102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AD938C-BA16-4FA1-A77F-002575AEDDE9}"/>
                    </a:ext>
                  </a:extLst>
                </p14:cNvPr>
                <p14:cNvContentPartPr/>
                <p14:nvPr/>
              </p14:nvContentPartPr>
              <p14:xfrm>
                <a:off x="8341394" y="2042668"/>
                <a:ext cx="322200" cy="15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AD938C-BA16-4FA1-A77F-002575AEDDE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23754" y="2024668"/>
                  <a:ext cx="357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A82809-D63A-48C2-9F3B-56A8F51FE699}"/>
                    </a:ext>
                  </a:extLst>
                </p14:cNvPr>
                <p14:cNvContentPartPr/>
                <p14:nvPr/>
              </p14:nvContentPartPr>
              <p14:xfrm>
                <a:off x="8820194" y="1854028"/>
                <a:ext cx="16560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A82809-D63A-48C2-9F3B-56A8F51FE6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02194" y="1836388"/>
                  <a:ext cx="201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C8884B-6F5F-400C-9EF8-85392FE3E83C}"/>
                    </a:ext>
                  </a:extLst>
                </p14:cNvPr>
                <p14:cNvContentPartPr/>
                <p14:nvPr/>
              </p14:nvContentPartPr>
              <p14:xfrm>
                <a:off x="8859074" y="2028268"/>
                <a:ext cx="100800" cy="11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C8884B-6F5F-400C-9EF8-85392FE3E8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41074" y="2010628"/>
                  <a:ext cx="1364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C2813B-6942-4F2C-8441-1ACA0A1B6383}"/>
              </a:ext>
            </a:extLst>
          </p:cNvPr>
          <p:cNvGrpSpPr/>
          <p:nvPr/>
        </p:nvGrpSpPr>
        <p:grpSpPr>
          <a:xfrm>
            <a:off x="538754" y="2250748"/>
            <a:ext cx="353520" cy="421920"/>
            <a:chOff x="538754" y="2250748"/>
            <a:chExt cx="35352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2BAA0-713F-4702-92D6-876AB1FDCD65}"/>
                    </a:ext>
                  </a:extLst>
                </p14:cNvPr>
                <p14:cNvContentPartPr/>
                <p14:nvPr/>
              </p14:nvContentPartPr>
              <p14:xfrm>
                <a:off x="562514" y="2432908"/>
                <a:ext cx="18144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2BAA0-713F-4702-92D6-876AB1FDCD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4514" y="2415268"/>
                  <a:ext cx="21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4E1E58-74E8-480F-924C-E4E4965877CB}"/>
                    </a:ext>
                  </a:extLst>
                </p14:cNvPr>
                <p14:cNvContentPartPr/>
                <p14:nvPr/>
              </p14:nvContentPartPr>
              <p14:xfrm>
                <a:off x="538754" y="2548468"/>
                <a:ext cx="14544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4E1E58-74E8-480F-924C-E4E4965877C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1114" y="2530468"/>
                  <a:ext cx="181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B57DBB-7DA3-48EF-9DA2-AC8C7967A682}"/>
                    </a:ext>
                  </a:extLst>
                </p14:cNvPr>
                <p14:cNvContentPartPr/>
                <p14:nvPr/>
              </p14:nvContentPartPr>
              <p14:xfrm>
                <a:off x="604274" y="2250748"/>
                <a:ext cx="288000" cy="421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B57DBB-7DA3-48EF-9DA2-AC8C7967A6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6634" y="2232748"/>
                  <a:ext cx="32364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D9C4CD-08D2-42B9-8939-9E5E784B3524}"/>
              </a:ext>
            </a:extLst>
          </p:cNvPr>
          <p:cNvGrpSpPr/>
          <p:nvPr/>
        </p:nvGrpSpPr>
        <p:grpSpPr>
          <a:xfrm>
            <a:off x="1231754" y="3009988"/>
            <a:ext cx="1384920" cy="402480"/>
            <a:chOff x="1231754" y="3009988"/>
            <a:chExt cx="13849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99359A-846A-4A26-B8F6-63789E82A92F}"/>
                    </a:ext>
                  </a:extLst>
                </p14:cNvPr>
                <p14:cNvContentPartPr/>
                <p14:nvPr/>
              </p14:nvContentPartPr>
              <p14:xfrm>
                <a:off x="1231754" y="3096748"/>
                <a:ext cx="310320" cy="22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99359A-846A-4A26-B8F6-63789E82A92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13754" y="3079108"/>
                  <a:ext cx="345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5494D4-917D-4C5A-863B-5114AA5805AF}"/>
                    </a:ext>
                  </a:extLst>
                </p14:cNvPr>
                <p14:cNvContentPartPr/>
                <p14:nvPr/>
              </p14:nvContentPartPr>
              <p14:xfrm>
                <a:off x="1701914" y="3263428"/>
                <a:ext cx="360" cy="149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5494D4-917D-4C5A-863B-5114AA5805A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83914" y="3245788"/>
                  <a:ext cx="36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EAA8B5-5197-4A90-9B7E-C0079CFD612F}"/>
                    </a:ext>
                  </a:extLst>
                </p14:cNvPr>
                <p14:cNvContentPartPr/>
                <p14:nvPr/>
              </p14:nvContentPartPr>
              <p14:xfrm>
                <a:off x="1967954" y="3080548"/>
                <a:ext cx="10008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EAA8B5-5197-4A90-9B7E-C0079CFD61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9954" y="3062908"/>
                  <a:ext cx="13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827B2B-6A42-4F9A-86B1-461C716094DE}"/>
                    </a:ext>
                  </a:extLst>
                </p14:cNvPr>
                <p14:cNvContentPartPr/>
                <p14:nvPr/>
              </p14:nvContentPartPr>
              <p14:xfrm>
                <a:off x="1954994" y="3120148"/>
                <a:ext cx="112320" cy="132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827B2B-6A42-4F9A-86B1-461C716094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36994" y="3102508"/>
                  <a:ext cx="147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33EB8E-5145-4FF9-A2CA-39F056640584}"/>
                    </a:ext>
                  </a:extLst>
                </p14:cNvPr>
                <p14:cNvContentPartPr/>
                <p14:nvPr/>
              </p14:nvContentPartPr>
              <p14:xfrm>
                <a:off x="1898474" y="3125548"/>
                <a:ext cx="213120" cy="67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33EB8E-5145-4FF9-A2CA-39F05664058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80834" y="3107908"/>
                  <a:ext cx="248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E49385-D222-47EE-9F83-6316B2A81A53}"/>
                    </a:ext>
                  </a:extLst>
                </p14:cNvPr>
                <p14:cNvContentPartPr/>
                <p14:nvPr/>
              </p14:nvContentPartPr>
              <p14:xfrm>
                <a:off x="2305634" y="3009988"/>
                <a:ext cx="190800" cy="200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E49385-D222-47EE-9F83-6316B2A81A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87994" y="2991988"/>
                  <a:ext cx="226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7A4787-5AC5-4A18-9EA3-23CE58EC9151}"/>
                    </a:ext>
                  </a:extLst>
                </p14:cNvPr>
                <p14:cNvContentPartPr/>
                <p14:nvPr/>
              </p14:nvContentPartPr>
              <p14:xfrm>
                <a:off x="2616314" y="3189628"/>
                <a:ext cx="360" cy="18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7A4787-5AC5-4A18-9EA3-23CE58EC915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98314" y="3171988"/>
                  <a:ext cx="360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3E7A14-067C-4CDC-9986-72C274AA1D03}"/>
              </a:ext>
            </a:extLst>
          </p:cNvPr>
          <p:cNvGrpSpPr/>
          <p:nvPr/>
        </p:nvGrpSpPr>
        <p:grpSpPr>
          <a:xfrm>
            <a:off x="2841314" y="2906668"/>
            <a:ext cx="661680" cy="346680"/>
            <a:chOff x="2841314" y="2906668"/>
            <a:chExt cx="6616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7BC8B8-9468-4E05-BDEA-92D5A7B13928}"/>
                    </a:ext>
                  </a:extLst>
                </p14:cNvPr>
                <p14:cNvContentPartPr/>
                <p14:nvPr/>
              </p14:nvContentPartPr>
              <p14:xfrm>
                <a:off x="2841314" y="3069388"/>
                <a:ext cx="199080" cy="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7BC8B8-9468-4E05-BDEA-92D5A7B139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23314" y="3051748"/>
                  <a:ext cx="234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CFD23E-47FA-4A7E-9DF0-22C934C9CBDE}"/>
                    </a:ext>
                  </a:extLst>
                </p14:cNvPr>
                <p14:cNvContentPartPr/>
                <p14:nvPr/>
              </p14:nvContentPartPr>
              <p14:xfrm>
                <a:off x="2938874" y="2961388"/>
                <a:ext cx="18000" cy="18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CFD23E-47FA-4A7E-9DF0-22C934C9CBD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1234" y="2943748"/>
                  <a:ext cx="53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7F2B48-AAA9-4958-A389-05F072117588}"/>
                    </a:ext>
                  </a:extLst>
                </p14:cNvPr>
                <p14:cNvContentPartPr/>
                <p14:nvPr/>
              </p14:nvContentPartPr>
              <p14:xfrm>
                <a:off x="3107354" y="2906668"/>
                <a:ext cx="222840" cy="24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7F2B48-AAA9-4958-A389-05F07211758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89714" y="2889028"/>
                  <a:ext cx="258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37131E-7F76-41A2-B466-5060CC146507}"/>
                    </a:ext>
                  </a:extLst>
                </p14:cNvPr>
                <p14:cNvContentPartPr/>
                <p14:nvPr/>
              </p14:nvContentPartPr>
              <p14:xfrm>
                <a:off x="3478514" y="3057148"/>
                <a:ext cx="24480" cy="19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37131E-7F76-41A2-B466-5060CC1465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60874" y="3039148"/>
                  <a:ext cx="601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4CA341-C5FB-48D7-901C-5CF5274A4E1C}"/>
              </a:ext>
            </a:extLst>
          </p:cNvPr>
          <p:cNvGrpSpPr/>
          <p:nvPr/>
        </p:nvGrpSpPr>
        <p:grpSpPr>
          <a:xfrm>
            <a:off x="1247954" y="3544948"/>
            <a:ext cx="2585520" cy="459720"/>
            <a:chOff x="1247954" y="3544948"/>
            <a:chExt cx="258552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49648B-3DCC-4254-BE92-8F77C4796DA1}"/>
                    </a:ext>
                  </a:extLst>
                </p14:cNvPr>
                <p14:cNvContentPartPr/>
                <p14:nvPr/>
              </p14:nvContentPartPr>
              <p14:xfrm>
                <a:off x="1247954" y="3638908"/>
                <a:ext cx="288000" cy="26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49648B-3DCC-4254-BE92-8F77C4796DA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30314" y="3620908"/>
                  <a:ext cx="323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48BA5F-C48F-4FC6-852E-56AA6806F86E}"/>
                    </a:ext>
                  </a:extLst>
                </p14:cNvPr>
                <p14:cNvContentPartPr/>
                <p14:nvPr/>
              </p14:nvContentPartPr>
              <p14:xfrm>
                <a:off x="1609394" y="3825748"/>
                <a:ext cx="229320" cy="178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48BA5F-C48F-4FC6-852E-56AA6806F86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91394" y="3807748"/>
                  <a:ext cx="264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F30E79-D20B-4A71-8A92-3AA653B62AC3}"/>
                    </a:ext>
                  </a:extLst>
                </p14:cNvPr>
                <p14:cNvContentPartPr/>
                <p14:nvPr/>
              </p14:nvContentPartPr>
              <p14:xfrm>
                <a:off x="1968674" y="3628828"/>
                <a:ext cx="183600" cy="257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F30E79-D20B-4A71-8A92-3AA653B62A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51034" y="3610828"/>
                  <a:ext cx="219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71AB09-2F68-4277-ABF8-2F5836722C20}"/>
                    </a:ext>
                  </a:extLst>
                </p14:cNvPr>
                <p14:cNvContentPartPr/>
                <p14:nvPr/>
              </p14:nvContentPartPr>
              <p14:xfrm>
                <a:off x="1969394" y="3656908"/>
                <a:ext cx="19152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71AB09-2F68-4277-ABF8-2F5836722C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51394" y="3639268"/>
                  <a:ext cx="227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E62B3C-3D95-4008-8772-013D045D1197}"/>
                    </a:ext>
                  </a:extLst>
                </p14:cNvPr>
                <p14:cNvContentPartPr/>
                <p14:nvPr/>
              </p14:nvContentPartPr>
              <p14:xfrm>
                <a:off x="1926554" y="3804868"/>
                <a:ext cx="205560" cy="3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E62B3C-3D95-4008-8772-013D045D119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08914" y="3787228"/>
                  <a:ext cx="241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2DE8E9-4E6D-4835-AB3F-44F3BA584A2B}"/>
                    </a:ext>
                  </a:extLst>
                </p14:cNvPr>
                <p14:cNvContentPartPr/>
                <p14:nvPr/>
              </p14:nvContentPartPr>
              <p14:xfrm>
                <a:off x="2362154" y="3544948"/>
                <a:ext cx="193680" cy="28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2DE8E9-4E6D-4835-AB3F-44F3BA584A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44514" y="3526948"/>
                  <a:ext cx="229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539BA2-5F91-4DA5-95CA-1018FBF6EFF1}"/>
                    </a:ext>
                  </a:extLst>
                </p14:cNvPr>
                <p14:cNvContentPartPr/>
                <p14:nvPr/>
              </p14:nvContentPartPr>
              <p14:xfrm>
                <a:off x="2686514" y="3732148"/>
                <a:ext cx="237600" cy="19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539BA2-5F91-4DA5-95CA-1018FBF6EF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68514" y="3714148"/>
                  <a:ext cx="273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7E851D-8EB6-4BCC-9BDF-570C77690DE5}"/>
                    </a:ext>
                  </a:extLst>
                </p14:cNvPr>
                <p14:cNvContentPartPr/>
                <p14:nvPr/>
              </p14:nvContentPartPr>
              <p14:xfrm>
                <a:off x="3052274" y="3650788"/>
                <a:ext cx="194760" cy="48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7E851D-8EB6-4BCC-9BDF-570C77690D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34634" y="3633148"/>
                  <a:ext cx="23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BB2F93-ED67-4A3F-B103-5BB4A5A78CC4}"/>
                    </a:ext>
                  </a:extLst>
                </p14:cNvPr>
                <p14:cNvContentPartPr/>
                <p14:nvPr/>
              </p14:nvContentPartPr>
              <p14:xfrm>
                <a:off x="3150554" y="3556108"/>
                <a:ext cx="15480" cy="24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BB2F93-ED67-4A3F-B103-5BB4A5A78C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32914" y="3538468"/>
                  <a:ext cx="51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E714374-40C0-4458-896B-85C81A483364}"/>
                    </a:ext>
                  </a:extLst>
                </p14:cNvPr>
                <p14:cNvContentPartPr/>
                <p14:nvPr/>
              </p14:nvContentPartPr>
              <p14:xfrm>
                <a:off x="3233714" y="3588868"/>
                <a:ext cx="270000" cy="23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E714374-40C0-4458-896B-85C81A48336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15714" y="3571228"/>
                  <a:ext cx="305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031048-BCD2-4948-A9A4-BC012207BD29}"/>
                    </a:ext>
                  </a:extLst>
                </p14:cNvPr>
                <p14:cNvContentPartPr/>
                <p14:nvPr/>
              </p14:nvContentPartPr>
              <p14:xfrm>
                <a:off x="3600914" y="3675628"/>
                <a:ext cx="232560" cy="18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031048-BCD2-4948-A9A4-BC012207BD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83274" y="3657628"/>
                  <a:ext cx="2682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85D993A-593B-4AB1-A10F-7DD9833EBB72}"/>
              </a:ext>
            </a:extLst>
          </p:cNvPr>
          <p:cNvGrpSpPr/>
          <p:nvPr/>
        </p:nvGrpSpPr>
        <p:grpSpPr>
          <a:xfrm>
            <a:off x="1332554" y="4320028"/>
            <a:ext cx="464760" cy="324360"/>
            <a:chOff x="1332554" y="4320028"/>
            <a:chExt cx="4647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5D0E02-4EDE-44A9-9F88-536B437C0B7B}"/>
                    </a:ext>
                  </a:extLst>
                </p14:cNvPr>
                <p14:cNvContentPartPr/>
                <p14:nvPr/>
              </p14:nvContentPartPr>
              <p14:xfrm>
                <a:off x="1332554" y="4320028"/>
                <a:ext cx="248400" cy="21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5D0E02-4EDE-44A9-9F88-536B437C0B7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14554" y="4302388"/>
                  <a:ext cx="284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FB1399-134E-45D9-8036-EF5139C987EF}"/>
                    </a:ext>
                  </a:extLst>
                </p14:cNvPr>
                <p14:cNvContentPartPr/>
                <p14:nvPr/>
              </p14:nvContentPartPr>
              <p14:xfrm>
                <a:off x="1687874" y="4421908"/>
                <a:ext cx="109440" cy="222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FB1399-134E-45D9-8036-EF5139C987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70234" y="4404268"/>
                  <a:ext cx="1450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50854D-1097-4C5B-A285-A8F1B6F3E470}"/>
              </a:ext>
            </a:extLst>
          </p:cNvPr>
          <p:cNvGrpSpPr/>
          <p:nvPr/>
        </p:nvGrpSpPr>
        <p:grpSpPr>
          <a:xfrm>
            <a:off x="2025554" y="4295548"/>
            <a:ext cx="242640" cy="219960"/>
            <a:chOff x="2025554" y="4295548"/>
            <a:chExt cx="2426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0C3876-B034-41D5-85C6-0F385A328A53}"/>
                    </a:ext>
                  </a:extLst>
                </p14:cNvPr>
                <p14:cNvContentPartPr/>
                <p14:nvPr/>
              </p14:nvContentPartPr>
              <p14:xfrm>
                <a:off x="2042114" y="4298428"/>
                <a:ext cx="194400" cy="20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0C3876-B034-41D5-85C6-0F385A328A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24114" y="4280788"/>
                  <a:ext cx="230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1624FA-50E0-40CD-BB88-C8B9454CF4B1}"/>
                    </a:ext>
                  </a:extLst>
                </p14:cNvPr>
                <p14:cNvContentPartPr/>
                <p14:nvPr/>
              </p14:nvContentPartPr>
              <p14:xfrm>
                <a:off x="2067674" y="4295548"/>
                <a:ext cx="163800" cy="219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1624FA-50E0-40CD-BB88-C8B9454CF4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49674" y="4277548"/>
                  <a:ext cx="199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0F8014-ECA0-4FCB-A29C-5C5E0419D46E}"/>
                    </a:ext>
                  </a:extLst>
                </p14:cNvPr>
                <p14:cNvContentPartPr/>
                <p14:nvPr/>
              </p14:nvContentPartPr>
              <p14:xfrm>
                <a:off x="2025554" y="4382668"/>
                <a:ext cx="24264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0F8014-ECA0-4FCB-A29C-5C5E0419D4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7914" y="4364668"/>
                  <a:ext cx="2782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136E9F8-D416-4670-9C2E-232F6071514C}"/>
              </a:ext>
            </a:extLst>
          </p:cNvPr>
          <p:cNvGrpSpPr/>
          <p:nvPr/>
        </p:nvGrpSpPr>
        <p:grpSpPr>
          <a:xfrm>
            <a:off x="2564114" y="4233988"/>
            <a:ext cx="393480" cy="355320"/>
            <a:chOff x="2564114" y="4233988"/>
            <a:chExt cx="39348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C4DB26-0976-4D1C-875F-B9371608437B}"/>
                    </a:ext>
                  </a:extLst>
                </p14:cNvPr>
                <p14:cNvContentPartPr/>
                <p14:nvPr/>
              </p14:nvContentPartPr>
              <p14:xfrm>
                <a:off x="2564114" y="4233988"/>
                <a:ext cx="149400" cy="27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C4DB26-0976-4D1C-875F-B9371608437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46114" y="4215988"/>
                  <a:ext cx="185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4CA2A96-F6EB-4630-B56C-9AA9C41C9B8B}"/>
                    </a:ext>
                  </a:extLst>
                </p14:cNvPr>
                <p14:cNvContentPartPr/>
                <p14:nvPr/>
              </p14:nvContentPartPr>
              <p14:xfrm>
                <a:off x="2861114" y="4384468"/>
                <a:ext cx="96480" cy="204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4CA2A96-F6EB-4630-B56C-9AA9C41C9B8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43474" y="4366468"/>
                  <a:ext cx="1321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AEC8B9-1449-4378-95EC-80CC761421B9}"/>
              </a:ext>
            </a:extLst>
          </p:cNvPr>
          <p:cNvGrpSpPr/>
          <p:nvPr/>
        </p:nvGrpSpPr>
        <p:grpSpPr>
          <a:xfrm>
            <a:off x="3319754" y="4123108"/>
            <a:ext cx="848880" cy="434520"/>
            <a:chOff x="3319754" y="4123108"/>
            <a:chExt cx="8488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DBDF9B-B4AE-4C0D-9329-920A65073350}"/>
                    </a:ext>
                  </a:extLst>
                </p14:cNvPr>
                <p14:cNvContentPartPr/>
                <p14:nvPr/>
              </p14:nvContentPartPr>
              <p14:xfrm>
                <a:off x="3319754" y="4278988"/>
                <a:ext cx="198720" cy="1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DBDF9B-B4AE-4C0D-9329-920A6507335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01754" y="4261348"/>
                  <a:ext cx="234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153A1C-745C-4A15-BAA6-141C214ABB5F}"/>
                    </a:ext>
                  </a:extLst>
                </p14:cNvPr>
                <p14:cNvContentPartPr/>
                <p14:nvPr/>
              </p14:nvContentPartPr>
              <p14:xfrm>
                <a:off x="3389954" y="4191868"/>
                <a:ext cx="11520" cy="262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153A1C-745C-4A15-BAA6-141C214ABB5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71954" y="4173868"/>
                  <a:ext cx="47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939D45-FAB2-4336-BE6B-9403D05EC59B}"/>
                    </a:ext>
                  </a:extLst>
                </p14:cNvPr>
                <p14:cNvContentPartPr/>
                <p14:nvPr/>
              </p14:nvContentPartPr>
              <p14:xfrm>
                <a:off x="3656714" y="4123108"/>
                <a:ext cx="276480" cy="30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939D45-FAB2-4336-BE6B-9403D05EC59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39074" y="4105108"/>
                  <a:ext cx="312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72F190-06C6-4429-8D34-9E116F0BBB23}"/>
                    </a:ext>
                  </a:extLst>
                </p14:cNvPr>
                <p14:cNvContentPartPr/>
                <p14:nvPr/>
              </p14:nvContentPartPr>
              <p14:xfrm>
                <a:off x="4070714" y="4338388"/>
                <a:ext cx="97920" cy="21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72F190-06C6-4429-8D34-9E116F0BBB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53074" y="4320748"/>
                  <a:ext cx="13356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BA39B98-DDD3-48D6-AC3F-A5DFF89CA59B}"/>
                  </a:ext>
                </a:extLst>
              </p14:cNvPr>
              <p14:cNvContentPartPr/>
              <p14:nvPr/>
            </p14:nvContentPartPr>
            <p14:xfrm>
              <a:off x="1940954" y="4965508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BA39B98-DDD3-48D6-AC3F-A5DFF89CA5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23314" y="49475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7073898-3A29-4FDF-BF1F-2FF8E08C79FD}"/>
                  </a:ext>
                </a:extLst>
              </p14:cNvPr>
              <p14:cNvContentPartPr/>
              <p14:nvPr/>
            </p14:nvContentPartPr>
            <p14:xfrm>
              <a:off x="1954994" y="5176468"/>
              <a:ext cx="612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7073898-3A29-4FDF-BF1F-2FF8E08C79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36994" y="5158828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F2D8074-9F1E-4E36-BD5F-AC671C0ACA77}"/>
                  </a:ext>
                </a:extLst>
              </p14:cNvPr>
              <p14:cNvContentPartPr/>
              <p14:nvPr/>
            </p14:nvContentPartPr>
            <p14:xfrm>
              <a:off x="1926554" y="5331268"/>
              <a:ext cx="360" cy="166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F2D8074-9F1E-4E36-BD5F-AC671C0ACA7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08914" y="5313628"/>
                <a:ext cx="3600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7D4504B-1857-4014-BA8A-C23264673535}"/>
              </a:ext>
            </a:extLst>
          </p:cNvPr>
          <p:cNvGrpSpPr/>
          <p:nvPr/>
        </p:nvGrpSpPr>
        <p:grpSpPr>
          <a:xfrm>
            <a:off x="1432274" y="5919868"/>
            <a:ext cx="435960" cy="380160"/>
            <a:chOff x="1432274" y="5919868"/>
            <a:chExt cx="4359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D65481-C8A1-4D8E-88BB-88C2AE211E43}"/>
                    </a:ext>
                  </a:extLst>
                </p14:cNvPr>
                <p14:cNvContentPartPr/>
                <p14:nvPr/>
              </p14:nvContentPartPr>
              <p14:xfrm>
                <a:off x="1432274" y="5919868"/>
                <a:ext cx="239760" cy="243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D65481-C8A1-4D8E-88BB-88C2AE211E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14274" y="5902228"/>
                  <a:ext cx="275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DFA8CD-D881-4C57-A1F5-5FCE8C49FE4C}"/>
                    </a:ext>
                  </a:extLst>
                </p14:cNvPr>
                <p14:cNvContentPartPr/>
                <p14:nvPr/>
              </p14:nvContentPartPr>
              <p14:xfrm>
                <a:off x="1758074" y="6062788"/>
                <a:ext cx="88200" cy="23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DFA8CD-D881-4C57-A1F5-5FCE8C49FE4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40434" y="6045148"/>
                  <a:ext cx="123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DD499C-2684-46FE-A312-F4902FCB7F3A}"/>
                    </a:ext>
                  </a:extLst>
                </p14:cNvPr>
                <p14:cNvContentPartPr/>
                <p14:nvPr/>
              </p14:nvContentPartPr>
              <p14:xfrm>
                <a:off x="1772114" y="6197788"/>
                <a:ext cx="9612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DD499C-2684-46FE-A312-F4902FCB7F3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54114" y="6179788"/>
                  <a:ext cx="1317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131793D-498F-472C-B13B-89AD36D58CC6}"/>
              </a:ext>
            </a:extLst>
          </p:cNvPr>
          <p:cNvGrpSpPr/>
          <p:nvPr/>
        </p:nvGrpSpPr>
        <p:grpSpPr>
          <a:xfrm>
            <a:off x="2095754" y="5879908"/>
            <a:ext cx="195120" cy="235080"/>
            <a:chOff x="2095754" y="5879908"/>
            <a:chExt cx="19512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441151-8EB8-4D63-8F60-1507F0DBE097}"/>
                    </a:ext>
                  </a:extLst>
                </p14:cNvPr>
                <p14:cNvContentPartPr/>
                <p14:nvPr/>
              </p14:nvContentPartPr>
              <p14:xfrm>
                <a:off x="2104754" y="5893948"/>
                <a:ext cx="117720" cy="22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441151-8EB8-4D63-8F60-1507F0DBE09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87114" y="5875948"/>
                  <a:ext cx="153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A0E8F8-463D-4C7B-8988-72F24BD6A12F}"/>
                    </a:ext>
                  </a:extLst>
                </p14:cNvPr>
                <p14:cNvContentPartPr/>
                <p14:nvPr/>
              </p14:nvContentPartPr>
              <p14:xfrm>
                <a:off x="2095754" y="5879908"/>
                <a:ext cx="173160" cy="227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A0E8F8-463D-4C7B-8988-72F24BD6A1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78114" y="5862268"/>
                  <a:ext cx="208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9BAE67-585C-4457-96D3-43B88D34BBF5}"/>
                    </a:ext>
                  </a:extLst>
                </p14:cNvPr>
                <p14:cNvContentPartPr/>
                <p14:nvPr/>
              </p14:nvContentPartPr>
              <p14:xfrm>
                <a:off x="2095754" y="6019228"/>
                <a:ext cx="195120" cy="2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9BAE67-585C-4457-96D3-43B88D34BBF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78114" y="6001228"/>
                  <a:ext cx="2307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8E6D35-BE8C-4C02-933D-D69CB0995342}"/>
              </a:ext>
            </a:extLst>
          </p:cNvPr>
          <p:cNvGrpSpPr/>
          <p:nvPr/>
        </p:nvGrpSpPr>
        <p:grpSpPr>
          <a:xfrm>
            <a:off x="2564114" y="5781628"/>
            <a:ext cx="360000" cy="322920"/>
            <a:chOff x="2564114" y="5781628"/>
            <a:chExt cx="3600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ED985A-877F-49E6-8C4A-4EAB886E24BC}"/>
                    </a:ext>
                  </a:extLst>
                </p14:cNvPr>
                <p14:cNvContentPartPr/>
                <p14:nvPr/>
              </p14:nvContentPartPr>
              <p14:xfrm>
                <a:off x="2564114" y="5781628"/>
                <a:ext cx="148680" cy="238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ED985A-877F-49E6-8C4A-4EAB886E24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46474" y="5763628"/>
                  <a:ext cx="184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143076-F189-4E7E-AAFE-B1EC663097A0}"/>
                    </a:ext>
                  </a:extLst>
                </p14:cNvPr>
                <p14:cNvContentPartPr/>
                <p14:nvPr/>
              </p14:nvContentPartPr>
              <p14:xfrm>
                <a:off x="2728634" y="5864428"/>
                <a:ext cx="146880" cy="240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143076-F189-4E7E-AAFE-B1EC663097A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10634" y="5846788"/>
                  <a:ext cx="182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37C8AA6-DE40-4C34-825A-2BB79925615C}"/>
                    </a:ext>
                  </a:extLst>
                </p14:cNvPr>
                <p14:cNvContentPartPr/>
                <p14:nvPr/>
              </p14:nvContentPartPr>
              <p14:xfrm>
                <a:off x="2771114" y="5978188"/>
                <a:ext cx="15300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37C8AA6-DE40-4C34-825A-2BB7992561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53114" y="5960548"/>
                  <a:ext cx="188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7FF7009-9E7F-41EB-927D-B386343A5C7D}"/>
              </a:ext>
            </a:extLst>
          </p:cNvPr>
          <p:cNvGrpSpPr/>
          <p:nvPr/>
        </p:nvGrpSpPr>
        <p:grpSpPr>
          <a:xfrm>
            <a:off x="3178994" y="5739148"/>
            <a:ext cx="204480" cy="243360"/>
            <a:chOff x="3178994" y="5739148"/>
            <a:chExt cx="2044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70408B-C770-4535-B60C-6E4CB20D18C2}"/>
                    </a:ext>
                  </a:extLst>
                </p14:cNvPr>
                <p14:cNvContentPartPr/>
                <p14:nvPr/>
              </p14:nvContentPartPr>
              <p14:xfrm>
                <a:off x="3178994" y="5832028"/>
                <a:ext cx="204480" cy="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70408B-C770-4535-B60C-6E4CB20D18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60994" y="5814028"/>
                  <a:ext cx="240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33F90B-2DB1-465B-961B-451F44DBFC0B}"/>
                    </a:ext>
                  </a:extLst>
                </p14:cNvPr>
                <p14:cNvContentPartPr/>
                <p14:nvPr/>
              </p14:nvContentPartPr>
              <p14:xfrm>
                <a:off x="3257834" y="5739148"/>
                <a:ext cx="6120" cy="24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33F90B-2DB1-465B-961B-451F44DBFC0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39834" y="5721148"/>
                  <a:ext cx="417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2C8D09-4EA4-47D7-B7BE-7FFD10FD7EAC}"/>
              </a:ext>
            </a:extLst>
          </p:cNvPr>
          <p:cNvGrpSpPr/>
          <p:nvPr/>
        </p:nvGrpSpPr>
        <p:grpSpPr>
          <a:xfrm>
            <a:off x="3611714" y="5687308"/>
            <a:ext cx="492840" cy="385560"/>
            <a:chOff x="3611714" y="5687308"/>
            <a:chExt cx="49284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F111827-92AA-44CC-B282-0547F8955628}"/>
                    </a:ext>
                  </a:extLst>
                </p14:cNvPr>
                <p14:cNvContentPartPr/>
                <p14:nvPr/>
              </p14:nvContentPartPr>
              <p14:xfrm>
                <a:off x="3611714" y="5687308"/>
                <a:ext cx="259920" cy="251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F111827-92AA-44CC-B282-0547F895562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4074" y="5669308"/>
                  <a:ext cx="295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723D6F-2AB2-4AC3-93BD-8B2593BB9361}"/>
                    </a:ext>
                  </a:extLst>
                </p14:cNvPr>
                <p14:cNvContentPartPr/>
                <p14:nvPr/>
              </p14:nvContentPartPr>
              <p14:xfrm>
                <a:off x="3938594" y="5765428"/>
                <a:ext cx="14184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723D6F-2AB2-4AC3-93BD-8B2593BB93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920954" y="5747428"/>
                  <a:ext cx="177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4D05BD-43B6-46D6-9CCC-262A5A6E1B76}"/>
                    </a:ext>
                  </a:extLst>
                </p14:cNvPr>
                <p14:cNvContentPartPr/>
                <p14:nvPr/>
              </p14:nvContentPartPr>
              <p14:xfrm>
                <a:off x="4023194" y="5953348"/>
                <a:ext cx="81360" cy="11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4D05BD-43B6-46D6-9CCC-262A5A6E1B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05194" y="5935348"/>
                  <a:ext cx="1170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B8B1EB-ADA2-421A-BE9C-3E43F6264A26}"/>
              </a:ext>
            </a:extLst>
          </p:cNvPr>
          <p:cNvGrpSpPr/>
          <p:nvPr/>
        </p:nvGrpSpPr>
        <p:grpSpPr>
          <a:xfrm>
            <a:off x="6301994" y="3628108"/>
            <a:ext cx="258840" cy="360720"/>
            <a:chOff x="6301994" y="3628108"/>
            <a:chExt cx="2588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79AEC7-D733-4137-BCFB-889022B0AB4B}"/>
                    </a:ext>
                  </a:extLst>
                </p14:cNvPr>
                <p14:cNvContentPartPr/>
                <p14:nvPr/>
              </p14:nvContentPartPr>
              <p14:xfrm>
                <a:off x="6301994" y="3628108"/>
                <a:ext cx="243360" cy="36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79AEC7-D733-4137-BCFB-889022B0AB4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84354" y="3610108"/>
                  <a:ext cx="279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857D06-B9CB-460B-96DD-B2D83BFC8D16}"/>
                    </a:ext>
                  </a:extLst>
                </p14:cNvPr>
                <p14:cNvContentPartPr/>
                <p14:nvPr/>
              </p14:nvContentPartPr>
              <p14:xfrm>
                <a:off x="6456794" y="3806308"/>
                <a:ext cx="104040" cy="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857D06-B9CB-460B-96DD-B2D83BFC8D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8794" y="3788308"/>
                  <a:ext cx="1396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56AEA69-669E-4CD4-82EC-D2451A765896}"/>
              </a:ext>
            </a:extLst>
          </p:cNvPr>
          <p:cNvGrpSpPr/>
          <p:nvPr/>
        </p:nvGrpSpPr>
        <p:grpSpPr>
          <a:xfrm>
            <a:off x="6836234" y="3628108"/>
            <a:ext cx="1432440" cy="319320"/>
            <a:chOff x="6836234" y="3628108"/>
            <a:chExt cx="14324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D04A12-7824-42E8-97AA-FF8C65B907F3}"/>
                    </a:ext>
                  </a:extLst>
                </p14:cNvPr>
                <p14:cNvContentPartPr/>
                <p14:nvPr/>
              </p14:nvContentPartPr>
              <p14:xfrm>
                <a:off x="6836234" y="3755908"/>
                <a:ext cx="253800" cy="135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D04A12-7824-42E8-97AA-FF8C65B907F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18594" y="3737908"/>
                  <a:ext cx="289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4758996-2118-47D6-A9AD-04347F1BCE57}"/>
                    </a:ext>
                  </a:extLst>
                </p14:cNvPr>
                <p14:cNvContentPartPr/>
                <p14:nvPr/>
              </p14:nvContentPartPr>
              <p14:xfrm>
                <a:off x="7176434" y="3791188"/>
                <a:ext cx="139320" cy="15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4758996-2118-47D6-A9AD-04347F1BCE5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58794" y="3773188"/>
                  <a:ext cx="174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2F410B-73F8-4900-91A6-B9178353A07B}"/>
                    </a:ext>
                  </a:extLst>
                </p14:cNvPr>
                <p14:cNvContentPartPr/>
                <p14:nvPr/>
              </p14:nvContentPartPr>
              <p14:xfrm>
                <a:off x="7384514" y="3713068"/>
                <a:ext cx="99000" cy="215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F410B-73F8-4900-91A6-B9178353A07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366874" y="3695068"/>
                  <a:ext cx="134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555E336-1FCB-4BF2-8A32-854755961183}"/>
                    </a:ext>
                  </a:extLst>
                </p14:cNvPr>
                <p14:cNvContentPartPr/>
                <p14:nvPr/>
              </p14:nvContentPartPr>
              <p14:xfrm>
                <a:off x="7595474" y="3628108"/>
                <a:ext cx="497520" cy="296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555E336-1FCB-4BF2-8A32-85475596118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577834" y="3610468"/>
                  <a:ext cx="533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D113D3-6832-4FCF-9F30-7AD701288605}"/>
                    </a:ext>
                  </a:extLst>
                </p14:cNvPr>
                <p14:cNvContentPartPr/>
                <p14:nvPr/>
              </p14:nvContentPartPr>
              <p14:xfrm>
                <a:off x="8004074" y="3693628"/>
                <a:ext cx="173880" cy="2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D113D3-6832-4FCF-9F30-7AD70128860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86074" y="3675628"/>
                  <a:ext cx="209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A07A1C2-9C38-4051-8F2C-01E16A0AC66B}"/>
                    </a:ext>
                  </a:extLst>
                </p14:cNvPr>
                <p14:cNvContentPartPr/>
                <p14:nvPr/>
              </p14:nvContentPartPr>
              <p14:xfrm>
                <a:off x="8191634" y="3779668"/>
                <a:ext cx="77040" cy="145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A07A1C2-9C38-4051-8F2C-01E16A0AC6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73994" y="3762028"/>
                  <a:ext cx="11268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91AAC10-3FA6-44F3-86B0-BC5664084F08}"/>
                  </a:ext>
                </a:extLst>
              </p14:cNvPr>
              <p14:cNvContentPartPr/>
              <p14:nvPr/>
            </p14:nvContentPartPr>
            <p14:xfrm>
              <a:off x="3965954" y="2915668"/>
              <a:ext cx="313560" cy="144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91AAC10-3FA6-44F3-86B0-BC5664084F0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948314" y="2897668"/>
                <a:ext cx="34920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C693AAF-409D-4A15-8F83-80BE34C63D4F}"/>
              </a:ext>
            </a:extLst>
          </p:cNvPr>
          <p:cNvGrpSpPr/>
          <p:nvPr/>
        </p:nvGrpSpPr>
        <p:grpSpPr>
          <a:xfrm>
            <a:off x="9540554" y="4625308"/>
            <a:ext cx="408240" cy="451440"/>
            <a:chOff x="9540554" y="4625308"/>
            <a:chExt cx="40824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0506AE9-8EBF-4AF5-BF4B-E88F8F0D764A}"/>
                    </a:ext>
                  </a:extLst>
                </p14:cNvPr>
                <p14:cNvContentPartPr/>
                <p14:nvPr/>
              </p14:nvContentPartPr>
              <p14:xfrm>
                <a:off x="9540554" y="4625308"/>
                <a:ext cx="159840" cy="39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0506AE9-8EBF-4AF5-BF4B-E88F8F0D764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22914" y="4607308"/>
                  <a:ext cx="195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E92377E-6137-4DF5-9743-BFAFAE581E6A}"/>
                    </a:ext>
                  </a:extLst>
                </p14:cNvPr>
                <p14:cNvContentPartPr/>
                <p14:nvPr/>
              </p14:nvContentPartPr>
              <p14:xfrm>
                <a:off x="9834674" y="4817908"/>
                <a:ext cx="114120" cy="258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E92377E-6137-4DF5-9743-BFAFAE581E6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17034" y="4800268"/>
                  <a:ext cx="14976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66D185A-1F56-40EE-B835-E5A225D724D1}"/>
              </a:ext>
            </a:extLst>
          </p:cNvPr>
          <p:cNvGrpSpPr/>
          <p:nvPr/>
        </p:nvGrpSpPr>
        <p:grpSpPr>
          <a:xfrm>
            <a:off x="10223834" y="4669948"/>
            <a:ext cx="1055520" cy="336600"/>
            <a:chOff x="10223834" y="4669948"/>
            <a:chExt cx="105552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DFD5C6-3339-4970-B8B4-327AFE7D4058}"/>
                    </a:ext>
                  </a:extLst>
                </p14:cNvPr>
                <p14:cNvContentPartPr/>
                <p14:nvPr/>
              </p14:nvContentPartPr>
              <p14:xfrm>
                <a:off x="10283234" y="4811068"/>
                <a:ext cx="416880" cy="56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DFD5C6-3339-4970-B8B4-327AFE7D405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65594" y="4793068"/>
                  <a:ext cx="452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0590BC-3292-43D3-806F-95C54247AE41}"/>
                    </a:ext>
                  </a:extLst>
                </p14:cNvPr>
                <p14:cNvContentPartPr/>
                <p14:nvPr/>
              </p14:nvContentPartPr>
              <p14:xfrm>
                <a:off x="10223834" y="4731868"/>
                <a:ext cx="203760" cy="252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0590BC-3292-43D3-806F-95C54247AE4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06194" y="4713868"/>
                  <a:ext cx="239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9214DE-1107-418D-80D7-F67C816D6439}"/>
                    </a:ext>
                  </a:extLst>
                </p14:cNvPr>
                <p14:cNvContentPartPr/>
                <p14:nvPr/>
              </p14:nvContentPartPr>
              <p14:xfrm>
                <a:off x="10925114" y="4669948"/>
                <a:ext cx="210600" cy="280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9214DE-1107-418D-80D7-F67C816D643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07474" y="4652308"/>
                  <a:ext cx="246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587AAF-2A8D-468F-934E-6EF3D5190ADF}"/>
                    </a:ext>
                  </a:extLst>
                </p14:cNvPr>
                <p14:cNvContentPartPr/>
                <p14:nvPr/>
              </p14:nvContentPartPr>
              <p14:xfrm>
                <a:off x="11268194" y="4849588"/>
                <a:ext cx="11160" cy="15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587AAF-2A8D-468F-934E-6EF3D5190AD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250194" y="4831948"/>
                  <a:ext cx="46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C009650-5589-4ECB-A152-FA48C167290D}"/>
              </a:ext>
            </a:extLst>
          </p:cNvPr>
          <p:cNvGrpSpPr/>
          <p:nvPr/>
        </p:nvGrpSpPr>
        <p:grpSpPr>
          <a:xfrm>
            <a:off x="9622994" y="5307508"/>
            <a:ext cx="2829960" cy="528480"/>
            <a:chOff x="9622994" y="5307508"/>
            <a:chExt cx="282996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F768EC7-86CE-4FF1-A032-FA481B44717F}"/>
                    </a:ext>
                  </a:extLst>
                </p14:cNvPr>
                <p14:cNvContentPartPr/>
                <p14:nvPr/>
              </p14:nvContentPartPr>
              <p14:xfrm>
                <a:off x="9678074" y="5429548"/>
                <a:ext cx="360" cy="23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F768EC7-86CE-4FF1-A032-FA481B4471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60434" y="5411908"/>
                  <a:ext cx="3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6498E7C-7FA0-4E55-9E1D-C62AA9EE3264}"/>
                    </a:ext>
                  </a:extLst>
                </p14:cNvPr>
                <p14:cNvContentPartPr/>
                <p14:nvPr/>
              </p14:nvContentPartPr>
              <p14:xfrm>
                <a:off x="9647834" y="5379868"/>
                <a:ext cx="169560" cy="350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6498E7C-7FA0-4E55-9E1D-C62AA9EE326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30194" y="5362228"/>
                  <a:ext cx="205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1582713-01D1-417C-A46F-3E05030281DD}"/>
                    </a:ext>
                  </a:extLst>
                </p14:cNvPr>
                <p14:cNvContentPartPr/>
                <p14:nvPr/>
              </p14:nvContentPartPr>
              <p14:xfrm>
                <a:off x="9954914" y="5626828"/>
                <a:ext cx="128520" cy="20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1582713-01D1-417C-A46F-3E05030281D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37274" y="5609188"/>
                  <a:ext cx="164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C12989A-7704-4C18-A2D0-FBD43D408644}"/>
                    </a:ext>
                  </a:extLst>
                </p14:cNvPr>
                <p14:cNvContentPartPr/>
                <p14:nvPr/>
              </p14:nvContentPartPr>
              <p14:xfrm>
                <a:off x="9959594" y="5612428"/>
                <a:ext cx="15048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C12989A-7704-4C18-A2D0-FBD43D40864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41594" y="5594788"/>
                  <a:ext cx="186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4C5581-BDFC-49C4-8E66-DB507A7BB050}"/>
                    </a:ext>
                  </a:extLst>
                </p14:cNvPr>
                <p14:cNvContentPartPr/>
                <p14:nvPr/>
              </p14:nvContentPartPr>
              <p14:xfrm>
                <a:off x="9622994" y="5612428"/>
                <a:ext cx="12960" cy="156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4C5581-BDFC-49C4-8E66-DB507A7BB05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05354" y="5594788"/>
                  <a:ext cx="48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98C17F8-81EF-4030-A041-938F97583352}"/>
                    </a:ext>
                  </a:extLst>
                </p14:cNvPr>
                <p14:cNvContentPartPr/>
                <p14:nvPr/>
              </p14:nvContentPartPr>
              <p14:xfrm>
                <a:off x="10268834" y="5561308"/>
                <a:ext cx="223920" cy="23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98C17F8-81EF-4030-A041-938F9758335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51194" y="5543308"/>
                  <a:ext cx="259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3798BB-AAB5-483E-BE60-9EC5537DF421}"/>
                    </a:ext>
                  </a:extLst>
                </p14:cNvPr>
                <p14:cNvContentPartPr/>
                <p14:nvPr/>
              </p14:nvContentPartPr>
              <p14:xfrm>
                <a:off x="10241474" y="5479948"/>
                <a:ext cx="191520" cy="28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3798BB-AAB5-483E-BE60-9EC5537DF42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23474" y="5462308"/>
                  <a:ext cx="227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B00AFB3-D1AE-45FD-AD8F-955AB8390EFF}"/>
                    </a:ext>
                  </a:extLst>
                </p14:cNvPr>
                <p14:cNvContentPartPr/>
                <p14:nvPr/>
              </p14:nvContentPartPr>
              <p14:xfrm>
                <a:off x="10677794" y="5462668"/>
                <a:ext cx="246600" cy="180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B00AFB3-D1AE-45FD-AD8F-955AB8390EF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59794" y="5444668"/>
                  <a:ext cx="282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85140F-2622-48D6-9FE9-C6D452E1A79E}"/>
                    </a:ext>
                  </a:extLst>
                </p14:cNvPr>
                <p14:cNvContentPartPr/>
                <p14:nvPr/>
              </p14:nvContentPartPr>
              <p14:xfrm>
                <a:off x="10958594" y="5556268"/>
                <a:ext cx="23040" cy="145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85140F-2622-48D6-9FE9-C6D452E1A7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40594" y="5538268"/>
                  <a:ext cx="58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B0A2378-F386-4D8E-89D4-F14F9CAD6C9A}"/>
                    </a:ext>
                  </a:extLst>
                </p14:cNvPr>
                <p14:cNvContentPartPr/>
                <p14:nvPr/>
              </p14:nvContentPartPr>
              <p14:xfrm>
                <a:off x="11168474" y="5398228"/>
                <a:ext cx="108360" cy="154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B0A2378-F386-4D8E-89D4-F14F9CAD6C9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50474" y="5380588"/>
                  <a:ext cx="144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0413E0-43E5-4FE1-A2D8-4F133FE9BC6E}"/>
                    </a:ext>
                  </a:extLst>
                </p14:cNvPr>
                <p14:cNvContentPartPr/>
                <p14:nvPr/>
              </p14:nvContentPartPr>
              <p14:xfrm>
                <a:off x="11169194" y="5344948"/>
                <a:ext cx="163800" cy="222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0413E0-43E5-4FE1-A2D8-4F133FE9BC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151194" y="5327308"/>
                  <a:ext cx="199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DF5E27-ED35-4574-9EB8-B706618089D6}"/>
                    </a:ext>
                  </a:extLst>
                </p14:cNvPr>
                <p14:cNvContentPartPr/>
                <p14:nvPr/>
              </p14:nvContentPartPr>
              <p14:xfrm>
                <a:off x="11113394" y="5484628"/>
                <a:ext cx="173520" cy="29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DF5E27-ED35-4574-9EB8-B706618089D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095394" y="5466988"/>
                  <a:ext cx="209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F786C7-100E-4389-A18F-728B4BFFBAC5}"/>
                    </a:ext>
                  </a:extLst>
                </p14:cNvPr>
                <p14:cNvContentPartPr/>
                <p14:nvPr/>
              </p14:nvContentPartPr>
              <p14:xfrm>
                <a:off x="11436674" y="5343148"/>
                <a:ext cx="193320" cy="187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F786C7-100E-4389-A18F-728B4BFFBAC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418674" y="5325148"/>
                  <a:ext cx="228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DA70C05-7934-4BA0-A961-90970511D7AB}"/>
                    </a:ext>
                  </a:extLst>
                </p14:cNvPr>
                <p14:cNvContentPartPr/>
                <p14:nvPr/>
              </p14:nvContentPartPr>
              <p14:xfrm>
                <a:off x="11745914" y="5499748"/>
                <a:ext cx="17640" cy="132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DA70C05-7934-4BA0-A961-90970511D7A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728274" y="5482108"/>
                  <a:ext cx="53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EC006E-5FF2-469C-8A2F-5DF793055326}"/>
                    </a:ext>
                  </a:extLst>
                </p14:cNvPr>
                <p14:cNvContentPartPr/>
                <p14:nvPr/>
              </p14:nvContentPartPr>
              <p14:xfrm>
                <a:off x="11928794" y="5429548"/>
                <a:ext cx="89280" cy="13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EC006E-5FF2-469C-8A2F-5DF7930553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911154" y="5411908"/>
                  <a:ext cx="12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6F65AAE-E46C-46C6-84C4-D009F10FFE4D}"/>
                    </a:ext>
                  </a:extLst>
                </p14:cNvPr>
                <p14:cNvContentPartPr/>
                <p14:nvPr/>
              </p14:nvContentPartPr>
              <p14:xfrm>
                <a:off x="11915114" y="5356108"/>
                <a:ext cx="360" cy="206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6F65AAE-E46C-46C6-84C4-D009F10FFE4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897114" y="5338468"/>
                  <a:ext cx="36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6632FE2-A130-4403-9AA6-D4C654AF1056}"/>
                    </a:ext>
                  </a:extLst>
                </p14:cNvPr>
                <p14:cNvContentPartPr/>
                <p14:nvPr/>
              </p14:nvContentPartPr>
              <p14:xfrm>
                <a:off x="12108434" y="5307508"/>
                <a:ext cx="218520" cy="226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6632FE2-A130-4403-9AA6-D4C654AF105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090794" y="5289508"/>
                  <a:ext cx="254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6B27B8-9118-4881-BBB7-B1C451C3187A}"/>
                    </a:ext>
                  </a:extLst>
                </p14:cNvPr>
                <p14:cNvContentPartPr/>
                <p14:nvPr/>
              </p14:nvContentPartPr>
              <p14:xfrm>
                <a:off x="12449354" y="5457988"/>
                <a:ext cx="3600" cy="123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6B27B8-9118-4881-BBB7-B1C451C3187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2431714" y="5439988"/>
                  <a:ext cx="3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2F947CB-539F-485E-9526-537CE5D6EA6B}"/>
                    </a:ext>
                  </a:extLst>
                </p14:cNvPr>
                <p14:cNvContentPartPr/>
                <p14:nvPr/>
              </p14:nvContentPartPr>
              <p14:xfrm>
                <a:off x="11816834" y="5415868"/>
                <a:ext cx="9000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2F947CB-539F-485E-9526-537CE5D6EA6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98834" y="5397868"/>
                  <a:ext cx="125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18D0B9E-E20D-4AC1-9ABF-BB5EF5D11D74}"/>
              </a:ext>
            </a:extLst>
          </p:cNvPr>
          <p:cNvGrpSpPr/>
          <p:nvPr/>
        </p:nvGrpSpPr>
        <p:grpSpPr>
          <a:xfrm>
            <a:off x="5696474" y="4332268"/>
            <a:ext cx="3109320" cy="2733480"/>
            <a:chOff x="5696474" y="4332268"/>
            <a:chExt cx="3109320" cy="27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020F88E-4830-4954-8B18-48CD9359697C}"/>
                    </a:ext>
                  </a:extLst>
                </p14:cNvPr>
                <p14:cNvContentPartPr/>
                <p14:nvPr/>
              </p14:nvContentPartPr>
              <p14:xfrm>
                <a:off x="7142594" y="4332268"/>
                <a:ext cx="4680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020F88E-4830-4954-8B18-48CD9359697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24954" y="4314268"/>
                  <a:ext cx="82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29697F4-34F8-4F65-BEAF-D6C042A28754}"/>
                    </a:ext>
                  </a:extLst>
                </p14:cNvPr>
                <p14:cNvContentPartPr/>
                <p14:nvPr/>
              </p14:nvContentPartPr>
              <p14:xfrm>
                <a:off x="7090034" y="4371868"/>
                <a:ext cx="31356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29697F4-34F8-4F65-BEAF-D6C042A2875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2034" y="4354228"/>
                  <a:ext cx="349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90FE836-7F63-4BA5-8862-FC3353075B10}"/>
                    </a:ext>
                  </a:extLst>
                </p14:cNvPr>
                <p14:cNvContentPartPr/>
                <p14:nvPr/>
              </p14:nvContentPartPr>
              <p14:xfrm>
                <a:off x="6189314" y="4880908"/>
                <a:ext cx="360" cy="29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90FE836-7F63-4BA5-8862-FC3353075B1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71314" y="4863268"/>
                  <a:ext cx="3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420377-0F69-4C83-83C2-581009883206}"/>
                    </a:ext>
                  </a:extLst>
                </p14:cNvPr>
                <p14:cNvContentPartPr/>
                <p14:nvPr/>
              </p14:nvContentPartPr>
              <p14:xfrm>
                <a:off x="6192194" y="4828348"/>
                <a:ext cx="131040" cy="305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420377-0F69-4C83-83C2-58100988320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74554" y="4810708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3A5997-DD58-4664-9536-B811553912BC}"/>
                    </a:ext>
                  </a:extLst>
                </p14:cNvPr>
                <p14:cNvContentPartPr/>
                <p14:nvPr/>
              </p14:nvContentPartPr>
              <p14:xfrm>
                <a:off x="6442394" y="5088988"/>
                <a:ext cx="39240" cy="167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3A5997-DD58-4664-9536-B811553912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24394" y="5070988"/>
                  <a:ext cx="74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9D848C2-9385-4FF5-8DB3-1FA4E814FBAC}"/>
                    </a:ext>
                  </a:extLst>
                </p14:cNvPr>
                <p14:cNvContentPartPr/>
                <p14:nvPr/>
              </p14:nvContentPartPr>
              <p14:xfrm>
                <a:off x="6695834" y="5006548"/>
                <a:ext cx="377280" cy="29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9D848C2-9385-4FF5-8DB3-1FA4E814FBA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678194" y="4988908"/>
                  <a:ext cx="412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506B130-2B67-4701-94D1-9FF4844B9054}"/>
                    </a:ext>
                  </a:extLst>
                </p14:cNvPr>
                <p14:cNvContentPartPr/>
                <p14:nvPr/>
              </p14:nvContentPartPr>
              <p14:xfrm>
                <a:off x="6638234" y="4940308"/>
                <a:ext cx="187560" cy="21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506B130-2B67-4701-94D1-9FF4844B905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20234" y="4922308"/>
                  <a:ext cx="223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004748-5564-43EE-B8E6-FC29B18F387D}"/>
                    </a:ext>
                  </a:extLst>
                </p14:cNvPr>
                <p14:cNvContentPartPr/>
                <p14:nvPr/>
              </p14:nvContentPartPr>
              <p14:xfrm>
                <a:off x="7217834" y="4875148"/>
                <a:ext cx="189720" cy="245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004748-5564-43EE-B8E6-FC29B18F387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99834" y="4857148"/>
                  <a:ext cx="225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0C96FD-6E74-49FF-95D2-1639FDBE0EEB}"/>
                    </a:ext>
                  </a:extLst>
                </p14:cNvPr>
                <p14:cNvContentPartPr/>
                <p14:nvPr/>
              </p14:nvContentPartPr>
              <p14:xfrm>
                <a:off x="7511594" y="5007628"/>
                <a:ext cx="34920" cy="159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0C96FD-6E74-49FF-95D2-1639FDBE0EE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93954" y="4989628"/>
                  <a:ext cx="70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E3B490-3028-4E49-B870-AC203072B39A}"/>
                    </a:ext>
                  </a:extLst>
                </p14:cNvPr>
                <p14:cNvContentPartPr/>
                <p14:nvPr/>
              </p14:nvContentPartPr>
              <p14:xfrm>
                <a:off x="6189314" y="5457988"/>
                <a:ext cx="29880" cy="271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E3B490-3028-4E49-B870-AC203072B39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71314" y="5439988"/>
                  <a:ext cx="65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806FD6-C7E6-4E62-AA94-5CFBD491253D}"/>
                    </a:ext>
                  </a:extLst>
                </p14:cNvPr>
                <p14:cNvContentPartPr/>
                <p14:nvPr/>
              </p14:nvContentPartPr>
              <p14:xfrm>
                <a:off x="6217394" y="5365108"/>
                <a:ext cx="189720" cy="380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806FD6-C7E6-4E62-AA94-5CFBD49125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99754" y="5347108"/>
                  <a:ext cx="225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A33B624-7D89-4A75-87C5-988ABD6B94D1}"/>
                    </a:ext>
                  </a:extLst>
                </p14:cNvPr>
                <p14:cNvContentPartPr/>
                <p14:nvPr/>
              </p14:nvContentPartPr>
              <p14:xfrm>
                <a:off x="6470474" y="5650228"/>
                <a:ext cx="142560" cy="20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A33B624-7D89-4A75-87C5-988ABD6B94D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452834" y="5632228"/>
                  <a:ext cx="178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6BB059-08A5-4352-AAEB-37BD80F0D63A}"/>
                    </a:ext>
                  </a:extLst>
                </p14:cNvPr>
                <p14:cNvContentPartPr/>
                <p14:nvPr/>
              </p14:nvContentPartPr>
              <p14:xfrm>
                <a:off x="6794474" y="5541148"/>
                <a:ext cx="600840" cy="29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6BB059-08A5-4352-AAEB-37BD80F0D6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76474" y="5523148"/>
                  <a:ext cx="636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53958E-E1F2-4F9A-99D9-4410D4491745}"/>
                    </a:ext>
                  </a:extLst>
                </p14:cNvPr>
                <p14:cNvContentPartPr/>
                <p14:nvPr/>
              </p14:nvContentPartPr>
              <p14:xfrm>
                <a:off x="6817154" y="5366548"/>
                <a:ext cx="349200" cy="327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53958E-E1F2-4F9A-99D9-4410D449174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99514" y="5348548"/>
                  <a:ext cx="3848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362AB6-8906-49BF-B469-F3D2D5B3E65F}"/>
                    </a:ext>
                  </a:extLst>
                </p14:cNvPr>
                <p14:cNvContentPartPr/>
                <p14:nvPr/>
              </p14:nvContentPartPr>
              <p14:xfrm>
                <a:off x="7539674" y="5457988"/>
                <a:ext cx="170280" cy="282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362AB6-8906-49BF-B469-F3D2D5B3E65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522034" y="5439988"/>
                  <a:ext cx="205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BE8DE2B-532D-4DDE-9A0D-BF62FF25E20A}"/>
                    </a:ext>
                  </a:extLst>
                </p14:cNvPr>
                <p14:cNvContentPartPr/>
                <p14:nvPr/>
              </p14:nvContentPartPr>
              <p14:xfrm>
                <a:off x="7807154" y="5626828"/>
                <a:ext cx="360" cy="147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BE8DE2B-532D-4DDE-9A0D-BF62FF25E20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89514" y="5609188"/>
                  <a:ext cx="36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D1DAF0-E713-4A52-B298-E9FF5E42295C}"/>
                    </a:ext>
                  </a:extLst>
                </p14:cNvPr>
                <p14:cNvContentPartPr/>
                <p14:nvPr/>
              </p14:nvContentPartPr>
              <p14:xfrm>
                <a:off x="6273194" y="6183748"/>
                <a:ext cx="14760" cy="225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D1DAF0-E713-4A52-B298-E9FF5E4229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55554" y="6165748"/>
                  <a:ext cx="50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3AAA954-3B3E-48D1-96F7-9395803993E2}"/>
                    </a:ext>
                  </a:extLst>
                </p14:cNvPr>
                <p14:cNvContentPartPr/>
                <p14:nvPr/>
              </p14:nvContentPartPr>
              <p14:xfrm>
                <a:off x="6273914" y="6122188"/>
                <a:ext cx="179640" cy="325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3AAA954-3B3E-48D1-96F7-9395803993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55914" y="6104188"/>
                  <a:ext cx="215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4536C6-44FE-42E9-AC0B-81776C8DD874}"/>
                    </a:ext>
                  </a:extLst>
                </p14:cNvPr>
                <p14:cNvContentPartPr/>
                <p14:nvPr/>
              </p14:nvContentPartPr>
              <p14:xfrm>
                <a:off x="6539234" y="6331348"/>
                <a:ext cx="111240" cy="223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4536C6-44FE-42E9-AC0B-81776C8DD87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21594" y="6313708"/>
                  <a:ext cx="146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5FB21D6-8449-4044-BDD3-153B831E75E0}"/>
                    </a:ext>
                  </a:extLst>
                </p14:cNvPr>
                <p14:cNvContentPartPr/>
                <p14:nvPr/>
              </p14:nvContentPartPr>
              <p14:xfrm>
                <a:off x="6808154" y="6251068"/>
                <a:ext cx="486720" cy="23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FB21D6-8449-4044-BDD3-153B831E75E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90514" y="6233428"/>
                  <a:ext cx="522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2D9FC5-19E8-4E48-90CA-F7BAB984A081}"/>
                    </a:ext>
                  </a:extLst>
                </p14:cNvPr>
                <p14:cNvContentPartPr/>
                <p14:nvPr/>
              </p14:nvContentPartPr>
              <p14:xfrm>
                <a:off x="6793034" y="6100588"/>
                <a:ext cx="267120" cy="352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2D9FC5-19E8-4E48-90CA-F7BAB984A08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75034" y="6082948"/>
                  <a:ext cx="302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5DBBDF-FA36-45C0-BF15-218745F32D94}"/>
                    </a:ext>
                  </a:extLst>
                </p14:cNvPr>
                <p14:cNvContentPartPr/>
                <p14:nvPr/>
              </p14:nvContentPartPr>
              <p14:xfrm>
                <a:off x="7537514" y="6115348"/>
                <a:ext cx="313200" cy="246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5DBBDF-FA36-45C0-BF15-218745F32D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19514" y="6097708"/>
                  <a:ext cx="348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C1F7ED-AFD6-4AA8-A26E-D95910870095}"/>
                    </a:ext>
                  </a:extLst>
                </p14:cNvPr>
                <p14:cNvContentPartPr/>
                <p14:nvPr/>
              </p14:nvContentPartPr>
              <p14:xfrm>
                <a:off x="7947554" y="6274108"/>
                <a:ext cx="25920" cy="138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C1F7ED-AFD6-4AA8-A26E-D959108700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29914" y="6256108"/>
                  <a:ext cx="61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3D3732A-0618-471D-87D6-B81A9B27E957}"/>
                    </a:ext>
                  </a:extLst>
                </p14:cNvPr>
                <p14:cNvContentPartPr/>
                <p14:nvPr/>
              </p14:nvContentPartPr>
              <p14:xfrm>
                <a:off x="8097314" y="6076828"/>
                <a:ext cx="160560" cy="221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3D3732A-0618-471D-87D6-B81A9B27E95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79674" y="6058828"/>
                  <a:ext cx="196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C467819-9004-4FF3-A964-AC8E6183F80D}"/>
                    </a:ext>
                  </a:extLst>
                </p14:cNvPr>
                <p14:cNvContentPartPr/>
                <p14:nvPr/>
              </p14:nvContentPartPr>
              <p14:xfrm>
                <a:off x="8116754" y="6076828"/>
                <a:ext cx="145440" cy="189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C467819-9004-4FF3-A964-AC8E6183F8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98754" y="6058828"/>
                  <a:ext cx="181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63CBA68-6A13-47F5-A14F-C753C3319D2E}"/>
                    </a:ext>
                  </a:extLst>
                </p14:cNvPr>
                <p14:cNvContentPartPr/>
                <p14:nvPr/>
              </p14:nvContentPartPr>
              <p14:xfrm>
                <a:off x="8059874" y="6174388"/>
                <a:ext cx="2091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63CBA68-6A13-47F5-A14F-C753C3319D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41874" y="6156748"/>
                  <a:ext cx="244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B637B2-F4CF-4DA8-84AA-B2A0AEE424C7}"/>
                    </a:ext>
                  </a:extLst>
                </p14:cNvPr>
                <p14:cNvContentPartPr/>
                <p14:nvPr/>
              </p14:nvContentPartPr>
              <p14:xfrm>
                <a:off x="8440394" y="6041908"/>
                <a:ext cx="223200" cy="265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B637B2-F4CF-4DA8-84AA-B2A0AEE424C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22754" y="6023908"/>
                  <a:ext cx="258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3CE59A-E353-4483-AE96-7CA8D1C090C3}"/>
                    </a:ext>
                  </a:extLst>
                </p14:cNvPr>
                <p14:cNvContentPartPr/>
                <p14:nvPr/>
              </p14:nvContentPartPr>
              <p14:xfrm>
                <a:off x="8778074" y="6259708"/>
                <a:ext cx="6480" cy="200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3CE59A-E353-4483-AE96-7CA8D1C090C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760434" y="6241708"/>
                  <a:ext cx="42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C982204-51F3-4557-961E-F7D29F871391}"/>
                    </a:ext>
                  </a:extLst>
                </p14:cNvPr>
                <p14:cNvContentPartPr/>
                <p14:nvPr/>
              </p14:nvContentPartPr>
              <p14:xfrm>
                <a:off x="5696474" y="4416868"/>
                <a:ext cx="3109320" cy="2648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C982204-51F3-4557-961E-F7D29F8713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78834" y="4398868"/>
                  <a:ext cx="3144960" cy="268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23CE0D-889B-4808-AE9F-4603B7B097E6}"/>
                  </a:ext>
                </a:extLst>
              </p14:cNvPr>
              <p14:cNvContentPartPr/>
              <p14:nvPr/>
            </p14:nvContentPartPr>
            <p14:xfrm>
              <a:off x="8833874" y="4035018"/>
              <a:ext cx="3257280" cy="438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23CE0D-889B-4808-AE9F-4603B7B097E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815874" y="4017018"/>
                <a:ext cx="329292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04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A34280B-76D9-488D-BB5A-5D3763F349CA}"/>
              </a:ext>
            </a:extLst>
          </p:cNvPr>
          <p:cNvGrpSpPr/>
          <p:nvPr/>
        </p:nvGrpSpPr>
        <p:grpSpPr>
          <a:xfrm>
            <a:off x="59594" y="-346292"/>
            <a:ext cx="5778720" cy="2042529"/>
            <a:chOff x="59594" y="-346292"/>
            <a:chExt cx="5778720" cy="20425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790268-108F-4061-AD7A-74600E8F7904}"/>
                    </a:ext>
                  </a:extLst>
                </p14:cNvPr>
                <p14:cNvContentPartPr/>
                <p14:nvPr/>
              </p14:nvContentPartPr>
              <p14:xfrm>
                <a:off x="59594" y="519868"/>
                <a:ext cx="167400" cy="37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790268-108F-4061-AD7A-74600E8F79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54" y="502228"/>
                  <a:ext cx="203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B55F02-1DFF-48DE-BBC6-6AC0A160FCF7}"/>
                    </a:ext>
                  </a:extLst>
                </p14:cNvPr>
                <p14:cNvContentPartPr/>
                <p14:nvPr/>
              </p14:nvContentPartPr>
              <p14:xfrm>
                <a:off x="266594" y="576388"/>
                <a:ext cx="50400" cy="42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B55F02-1DFF-48DE-BBC6-6AC0A160FC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954" y="558388"/>
                  <a:ext cx="86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2442DC-9F87-4333-83E7-BCE2C0FC6E8A}"/>
                    </a:ext>
                  </a:extLst>
                </p14:cNvPr>
                <p14:cNvContentPartPr/>
                <p14:nvPr/>
              </p14:nvContentPartPr>
              <p14:xfrm>
                <a:off x="244274" y="508348"/>
                <a:ext cx="120240" cy="213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2442DC-9F87-4333-83E7-BCE2C0FC6E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274" y="490348"/>
                  <a:ext cx="155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5B13F2-8D20-4BD9-9C75-6F5919D8E764}"/>
                    </a:ext>
                  </a:extLst>
                </p14:cNvPr>
                <p14:cNvContentPartPr/>
                <p14:nvPr/>
              </p14:nvContentPartPr>
              <p14:xfrm>
                <a:off x="477914" y="156268"/>
                <a:ext cx="453600" cy="49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5B13F2-8D20-4BD9-9C75-6F5919D8E7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914" y="138268"/>
                  <a:ext cx="4892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0BCE22-F066-4017-8822-0B2F2EC42553}"/>
                    </a:ext>
                  </a:extLst>
                </p14:cNvPr>
                <p14:cNvContentPartPr/>
                <p14:nvPr/>
              </p14:nvContentPartPr>
              <p14:xfrm>
                <a:off x="1168034" y="100468"/>
                <a:ext cx="264600" cy="301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0BCE22-F066-4017-8822-0B2F2EC425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0034" y="82828"/>
                  <a:ext cx="300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17C55A-C0AF-4C62-83C7-28DD069741C9}"/>
                    </a:ext>
                  </a:extLst>
                </p14:cNvPr>
                <p14:cNvContentPartPr/>
                <p14:nvPr/>
              </p14:nvContentPartPr>
              <p14:xfrm>
                <a:off x="1297994" y="16948"/>
                <a:ext cx="200160" cy="19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17C55A-C0AF-4C62-83C7-28DD069741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0354" y="-1052"/>
                  <a:ext cx="235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5C8E04-E097-4C49-BD4A-7F72AFAC014E}"/>
                    </a:ext>
                  </a:extLst>
                </p14:cNvPr>
                <p14:cNvContentPartPr/>
                <p14:nvPr/>
              </p14:nvContentPartPr>
              <p14:xfrm>
                <a:off x="140234" y="-346292"/>
                <a:ext cx="2601360" cy="168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5C8E04-E097-4C49-BD4A-7F72AFAC01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234" y="-364292"/>
                  <a:ext cx="2637000" cy="17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F7ACA3C-1D03-41A5-B27D-5EC82F472900}"/>
                    </a:ext>
                  </a:extLst>
                </p14:cNvPr>
                <p14:cNvContentPartPr/>
                <p14:nvPr/>
              </p14:nvContentPartPr>
              <p14:xfrm>
                <a:off x="349394" y="1252717"/>
                <a:ext cx="86760" cy="4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F7ACA3C-1D03-41A5-B27D-5EC82F4729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754" y="1235077"/>
                  <a:ext cx="122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F5B5D3E-31BA-44C9-AB34-A782AC099B75}"/>
                    </a:ext>
                  </a:extLst>
                </p14:cNvPr>
                <p14:cNvContentPartPr/>
                <p14:nvPr/>
              </p14:nvContentPartPr>
              <p14:xfrm>
                <a:off x="250394" y="155437"/>
                <a:ext cx="2123640" cy="1272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F5B5D3E-31BA-44C9-AB34-A782AC099B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394" y="137797"/>
                  <a:ext cx="2159280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A528ED8-4DD3-460B-B55B-60FD78688C36}"/>
                    </a:ext>
                  </a:extLst>
                </p14:cNvPr>
                <p14:cNvContentPartPr/>
                <p14:nvPr/>
              </p14:nvContentPartPr>
              <p14:xfrm>
                <a:off x="1764194" y="1420837"/>
                <a:ext cx="364320" cy="248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A528ED8-4DD3-460B-B55B-60FD78688C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6554" y="1403197"/>
                  <a:ext cx="399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CC436A-92CB-4F8A-A201-C151ECEB84BF}"/>
                    </a:ext>
                  </a:extLst>
                </p14:cNvPr>
                <p14:cNvContentPartPr/>
                <p14:nvPr/>
              </p14:nvContentPartPr>
              <p14:xfrm>
                <a:off x="2194754" y="1391317"/>
                <a:ext cx="383040" cy="231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CC436A-92CB-4F8A-A201-C151ECEB84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6754" y="1373677"/>
                  <a:ext cx="418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440FAC8-DA4B-4818-BCFB-82A3A420037D}"/>
                    </a:ext>
                  </a:extLst>
                </p14:cNvPr>
                <p14:cNvContentPartPr/>
                <p14:nvPr/>
              </p14:nvContentPartPr>
              <p14:xfrm>
                <a:off x="2714594" y="1398157"/>
                <a:ext cx="124200" cy="22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440FAC8-DA4B-4818-BCFB-82A3A42003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96954" y="1380157"/>
                  <a:ext cx="159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DE783A6-BC8A-4636-9A19-A47B02325BF4}"/>
                    </a:ext>
                  </a:extLst>
                </p14:cNvPr>
                <p14:cNvContentPartPr/>
                <p14:nvPr/>
              </p14:nvContentPartPr>
              <p14:xfrm>
                <a:off x="2967674" y="1347037"/>
                <a:ext cx="15480" cy="245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DE783A6-BC8A-4636-9A19-A47B02325B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0034" y="1329037"/>
                  <a:ext cx="51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E8A413-827D-4F19-8ACD-99888086D5AB}"/>
                    </a:ext>
                  </a:extLst>
                </p14:cNvPr>
                <p14:cNvContentPartPr/>
                <p14:nvPr/>
              </p14:nvContentPartPr>
              <p14:xfrm>
                <a:off x="2982074" y="1311397"/>
                <a:ext cx="122400" cy="17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E8A413-827D-4F19-8ACD-99888086D5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4074" y="1293397"/>
                  <a:ext cx="158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EEAB5E-8F1A-47C8-A295-FA5390123161}"/>
                    </a:ext>
                  </a:extLst>
                </p14:cNvPr>
                <p14:cNvContentPartPr/>
                <p14:nvPr/>
              </p14:nvContentPartPr>
              <p14:xfrm>
                <a:off x="3150554" y="1321837"/>
                <a:ext cx="360" cy="10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EEAB5E-8F1A-47C8-A295-FA53901231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2914" y="1304197"/>
                  <a:ext cx="36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17C9F2-FCE6-46C8-8111-6503B4849D96}"/>
                    </a:ext>
                  </a:extLst>
                </p14:cNvPr>
                <p14:cNvContentPartPr/>
                <p14:nvPr/>
              </p14:nvContentPartPr>
              <p14:xfrm>
                <a:off x="3122474" y="1169917"/>
                <a:ext cx="6120" cy="1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17C9F2-FCE6-46C8-8111-6503B4849D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4474" y="1151917"/>
                  <a:ext cx="41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F66C9A-0516-4BE1-B1C0-DBF5D8223B11}"/>
                    </a:ext>
                  </a:extLst>
                </p14:cNvPr>
                <p14:cNvContentPartPr/>
                <p14:nvPr/>
              </p14:nvContentPartPr>
              <p14:xfrm>
                <a:off x="3333434" y="1308157"/>
                <a:ext cx="360" cy="27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F66C9A-0516-4BE1-B1C0-DBF5D8223B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5794" y="1290157"/>
                  <a:ext cx="3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ABDCA2-6CFB-44B0-82C1-892A5553AB79}"/>
                    </a:ext>
                  </a:extLst>
                </p14:cNvPr>
                <p14:cNvContentPartPr/>
                <p14:nvPr/>
              </p14:nvContentPartPr>
              <p14:xfrm>
                <a:off x="3284834" y="1294837"/>
                <a:ext cx="183960" cy="154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ABDCA2-6CFB-44B0-82C1-892A5553AB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7194" y="1277197"/>
                  <a:ext cx="219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5E5080-E803-46E6-A6AD-3F4B2A4AECCE}"/>
                    </a:ext>
                  </a:extLst>
                </p14:cNvPr>
                <p14:cNvContentPartPr/>
                <p14:nvPr/>
              </p14:nvContentPartPr>
              <p14:xfrm>
                <a:off x="3556994" y="1263517"/>
                <a:ext cx="12024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5E5080-E803-46E6-A6AD-3F4B2A4AEC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9354" y="1245517"/>
                  <a:ext cx="155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AC3B49F-4942-47E9-A64E-574A84408799}"/>
                    </a:ext>
                  </a:extLst>
                </p14:cNvPr>
                <p14:cNvContentPartPr/>
                <p14:nvPr/>
              </p14:nvContentPartPr>
              <p14:xfrm>
                <a:off x="3699194" y="1013317"/>
                <a:ext cx="179280" cy="414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AC3B49F-4942-47E9-A64E-574A8440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81554" y="995677"/>
                  <a:ext cx="214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F48E694-6288-4389-A9A2-5CBDD46F86AA}"/>
                    </a:ext>
                  </a:extLst>
                </p14:cNvPr>
                <p14:cNvContentPartPr/>
                <p14:nvPr/>
              </p14:nvContentPartPr>
              <p14:xfrm>
                <a:off x="3861914" y="1094677"/>
                <a:ext cx="6840" cy="14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F48E694-6288-4389-A9A2-5CBDD46F86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4274" y="1076677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CE8EC2F-2326-4B0E-A9B0-70B567CB6337}"/>
                    </a:ext>
                  </a:extLst>
                </p14:cNvPr>
                <p14:cNvContentPartPr/>
                <p14:nvPr/>
              </p14:nvContentPartPr>
              <p14:xfrm>
                <a:off x="3938594" y="922957"/>
                <a:ext cx="536760" cy="450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CE8EC2F-2326-4B0E-A9B0-70B567CB63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20954" y="904957"/>
                  <a:ext cx="5724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C0FEA71-A36A-43A8-8BD9-CF5E4D3CE19D}"/>
                    </a:ext>
                  </a:extLst>
                </p14:cNvPr>
                <p14:cNvContentPartPr/>
                <p14:nvPr/>
              </p14:nvContentPartPr>
              <p14:xfrm>
                <a:off x="4593434" y="1120237"/>
                <a:ext cx="66960" cy="192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C0FEA71-A36A-43A8-8BD9-CF5E4D3CE1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5434" y="1102597"/>
                  <a:ext cx="10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566D331-9F88-4E3D-8BA8-602026B9DA6E}"/>
                    </a:ext>
                  </a:extLst>
                </p14:cNvPr>
                <p14:cNvContentPartPr/>
                <p14:nvPr/>
              </p14:nvContentPartPr>
              <p14:xfrm>
                <a:off x="4698554" y="1151917"/>
                <a:ext cx="157320" cy="282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566D331-9F88-4E3D-8BA8-602026B9D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554" y="1134277"/>
                  <a:ext cx="192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4CAD8D5-161E-4921-9A6A-D9747C58FCEA}"/>
                    </a:ext>
                  </a:extLst>
                </p14:cNvPr>
                <p14:cNvContentPartPr/>
                <p14:nvPr/>
              </p14:nvContentPartPr>
              <p14:xfrm>
                <a:off x="4897274" y="973717"/>
                <a:ext cx="181440" cy="26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4CAD8D5-161E-4921-9A6A-D9747C58FC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9274" y="956077"/>
                  <a:ext cx="217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F818DCC-3337-465A-AE36-E983BF4291C5}"/>
                    </a:ext>
                  </a:extLst>
                </p14:cNvPr>
                <p14:cNvContentPartPr/>
                <p14:nvPr/>
              </p14:nvContentPartPr>
              <p14:xfrm>
                <a:off x="5134514" y="829357"/>
                <a:ext cx="57240" cy="309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F818DCC-3337-465A-AE36-E983BF4291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6514" y="811717"/>
                  <a:ext cx="92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E29A92-12C4-4F02-90BF-8FF50B693828}"/>
                    </a:ext>
                  </a:extLst>
                </p14:cNvPr>
                <p14:cNvContentPartPr/>
                <p14:nvPr/>
              </p14:nvContentPartPr>
              <p14:xfrm>
                <a:off x="5120114" y="987037"/>
                <a:ext cx="76680" cy="39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E29A92-12C4-4F02-90BF-8FF50B6938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2114" y="969037"/>
                  <a:ext cx="112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E8E7A45-D4FA-46F5-A487-CDCAEA3C593B}"/>
                    </a:ext>
                  </a:extLst>
                </p14:cNvPr>
                <p14:cNvContentPartPr/>
                <p14:nvPr/>
              </p14:nvContentPartPr>
              <p14:xfrm>
                <a:off x="5293994" y="931957"/>
                <a:ext cx="544320" cy="208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E8E7A45-D4FA-46F5-A487-CDCAEA3C59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6354" y="914317"/>
                  <a:ext cx="579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37A015C-587D-449D-A389-EBB53BF849AF}"/>
                    </a:ext>
                  </a:extLst>
                </p14:cNvPr>
                <p14:cNvContentPartPr/>
                <p14:nvPr/>
              </p14:nvContentPartPr>
              <p14:xfrm>
                <a:off x="1237514" y="1476637"/>
                <a:ext cx="289080" cy="219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37A015C-587D-449D-A389-EBB53BF849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9874" y="1458637"/>
                  <a:ext cx="3247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395FD9F-8EDF-462E-AD57-64B5B21B88C4}"/>
              </a:ext>
            </a:extLst>
          </p:cNvPr>
          <p:cNvGrpSpPr/>
          <p:nvPr/>
        </p:nvGrpSpPr>
        <p:grpSpPr>
          <a:xfrm>
            <a:off x="1532714" y="2145157"/>
            <a:ext cx="2128680" cy="794160"/>
            <a:chOff x="1532714" y="2145157"/>
            <a:chExt cx="2128680" cy="79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9080B0F-E7EA-4ABD-ABB2-624A5390C2E8}"/>
                    </a:ext>
                  </a:extLst>
                </p14:cNvPr>
                <p14:cNvContentPartPr/>
                <p14:nvPr/>
              </p14:nvContentPartPr>
              <p14:xfrm>
                <a:off x="1644314" y="2219677"/>
                <a:ext cx="72000" cy="4874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9080B0F-E7EA-4ABD-ABB2-624A5390C2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26314" y="2202037"/>
                  <a:ext cx="1076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7309BB9-0BAB-4590-A1DA-1AE88B3999CC}"/>
                    </a:ext>
                  </a:extLst>
                </p14:cNvPr>
                <p14:cNvContentPartPr/>
                <p14:nvPr/>
              </p14:nvContentPartPr>
              <p14:xfrm>
                <a:off x="1532714" y="2488957"/>
                <a:ext cx="171360" cy="15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7309BB9-0BAB-4590-A1DA-1AE88B3999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4714" y="2470957"/>
                  <a:ext cx="207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79A0114-5599-4E60-910D-3A3622727DE5}"/>
                    </a:ext>
                  </a:extLst>
                </p14:cNvPr>
                <p14:cNvContentPartPr/>
                <p14:nvPr/>
              </p14:nvContentPartPr>
              <p14:xfrm>
                <a:off x="1773194" y="2419117"/>
                <a:ext cx="111600" cy="243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79A0114-5599-4E60-910D-3A3622727D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5554" y="2401477"/>
                  <a:ext cx="147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B080663-76A4-448B-8D7A-8F9E409FF31B}"/>
                    </a:ext>
                  </a:extLst>
                </p14:cNvPr>
                <p14:cNvContentPartPr/>
                <p14:nvPr/>
              </p14:nvContentPartPr>
              <p14:xfrm>
                <a:off x="2095034" y="2464477"/>
                <a:ext cx="748080" cy="474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B080663-76A4-448B-8D7A-8F9E409FF3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77034" y="2446477"/>
                  <a:ext cx="7837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0D599D7-17C2-46D9-942B-D52975731BAC}"/>
                    </a:ext>
                  </a:extLst>
                </p14:cNvPr>
                <p14:cNvContentPartPr/>
                <p14:nvPr/>
              </p14:nvContentPartPr>
              <p14:xfrm>
                <a:off x="2787314" y="2395357"/>
                <a:ext cx="152640" cy="144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0D599D7-17C2-46D9-942B-D52975731B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69674" y="2377717"/>
                  <a:ext cx="188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98AAB80-8E4C-4E25-814C-1DDE423254AC}"/>
                    </a:ext>
                  </a:extLst>
                </p14:cNvPr>
                <p14:cNvContentPartPr/>
                <p14:nvPr/>
              </p14:nvContentPartPr>
              <p14:xfrm>
                <a:off x="2995754" y="2145157"/>
                <a:ext cx="398160" cy="4708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98AAB80-8E4C-4E25-814C-1DDE423254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77754" y="2127517"/>
                  <a:ext cx="433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8DC7D52-45BE-4C4C-9D00-FE02F1849CE4}"/>
                    </a:ext>
                  </a:extLst>
                </p14:cNvPr>
                <p14:cNvContentPartPr/>
                <p14:nvPr/>
              </p14:nvContentPartPr>
              <p14:xfrm>
                <a:off x="3347834" y="2306437"/>
                <a:ext cx="45000" cy="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8DC7D52-45BE-4C4C-9D00-FE02F1849C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30194" y="2288797"/>
                  <a:ext cx="8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E6F597-BAFA-4175-B5C3-B8E2C6D864EB}"/>
                    </a:ext>
                  </a:extLst>
                </p14:cNvPr>
                <p14:cNvContentPartPr/>
                <p14:nvPr/>
              </p14:nvContentPartPr>
              <p14:xfrm>
                <a:off x="3477794" y="2369437"/>
                <a:ext cx="183600" cy="180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E6F597-BAFA-4175-B5C3-B8E2C6D864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0154" y="2351797"/>
                  <a:ext cx="2192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42FFCEB-19E0-4D00-BDA2-B9FAF80B2FD6}"/>
              </a:ext>
            </a:extLst>
          </p:cNvPr>
          <p:cNvGrpSpPr/>
          <p:nvPr/>
        </p:nvGrpSpPr>
        <p:grpSpPr>
          <a:xfrm>
            <a:off x="4075754" y="1769677"/>
            <a:ext cx="2860560" cy="839880"/>
            <a:chOff x="4075754" y="1769677"/>
            <a:chExt cx="2860560" cy="8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4146911-0D3D-4834-8656-BF805FAB76DB}"/>
                    </a:ext>
                  </a:extLst>
                </p14:cNvPr>
                <p14:cNvContentPartPr/>
                <p14:nvPr/>
              </p14:nvContentPartPr>
              <p14:xfrm>
                <a:off x="4075754" y="2277637"/>
                <a:ext cx="374760" cy="191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4146911-0D3D-4834-8656-BF805FAB76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7754" y="2259997"/>
                  <a:ext cx="410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3D2F351-F170-4C77-880C-A38E0E07289D}"/>
                    </a:ext>
                  </a:extLst>
                </p14:cNvPr>
                <p14:cNvContentPartPr/>
                <p14:nvPr/>
              </p14:nvContentPartPr>
              <p14:xfrm>
                <a:off x="4688114" y="2263237"/>
                <a:ext cx="182520" cy="194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3D2F351-F170-4C77-880C-A38E0E072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70474" y="2245597"/>
                  <a:ext cx="218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B8401C1-7AD2-456D-B188-1189BD820BB5}"/>
                    </a:ext>
                  </a:extLst>
                </p14:cNvPr>
                <p14:cNvContentPartPr/>
                <p14:nvPr/>
              </p14:nvContentPartPr>
              <p14:xfrm>
                <a:off x="4867034" y="2067397"/>
                <a:ext cx="360" cy="6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B8401C1-7AD2-456D-B188-1189BD820B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49034" y="2049397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B725F2B-0B15-4CC0-86AC-5EA7E6D40014}"/>
                    </a:ext>
                  </a:extLst>
                </p14:cNvPr>
                <p14:cNvContentPartPr/>
                <p14:nvPr/>
              </p14:nvContentPartPr>
              <p14:xfrm>
                <a:off x="4923194" y="2249197"/>
                <a:ext cx="423000" cy="360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B725F2B-0B15-4CC0-86AC-5EA7E6D400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05554" y="2231197"/>
                  <a:ext cx="458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A12F9AD-9B0F-40D8-80F4-47C9BAA80D53}"/>
                    </a:ext>
                  </a:extLst>
                </p14:cNvPr>
                <p14:cNvContentPartPr/>
                <p14:nvPr/>
              </p14:nvContentPartPr>
              <p14:xfrm>
                <a:off x="5542034" y="2011597"/>
                <a:ext cx="247320" cy="384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A12F9AD-9B0F-40D8-80F4-47C9BAA80D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4394" y="1993597"/>
                  <a:ext cx="282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D343B11-602B-4510-99BF-FCAC66EBE552}"/>
                    </a:ext>
                  </a:extLst>
                </p14:cNvPr>
                <p14:cNvContentPartPr/>
                <p14:nvPr/>
              </p14:nvContentPartPr>
              <p14:xfrm>
                <a:off x="6158354" y="2011597"/>
                <a:ext cx="17640" cy="3427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D343B11-602B-4510-99BF-FCAC66EBE5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40354" y="1993597"/>
                  <a:ext cx="53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3DF58B3-1479-4CF7-A362-9F0CEAC744FD}"/>
                    </a:ext>
                  </a:extLst>
                </p14:cNvPr>
                <p14:cNvContentPartPr/>
                <p14:nvPr/>
              </p14:nvContentPartPr>
              <p14:xfrm>
                <a:off x="6000674" y="1769677"/>
                <a:ext cx="935640" cy="5533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3DF58B3-1479-4CF7-A362-9F0CEAC744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82674" y="1751677"/>
                  <a:ext cx="97128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C0CFAC-5A99-460C-AB79-FC92CE65E7D7}"/>
              </a:ext>
            </a:extLst>
          </p:cNvPr>
          <p:cNvGrpSpPr/>
          <p:nvPr/>
        </p:nvGrpSpPr>
        <p:grpSpPr>
          <a:xfrm>
            <a:off x="7399274" y="1714237"/>
            <a:ext cx="2356560" cy="492480"/>
            <a:chOff x="7399274" y="1714237"/>
            <a:chExt cx="23565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B89D38-A961-4B01-B831-1F9333B77A0B}"/>
                    </a:ext>
                  </a:extLst>
                </p14:cNvPr>
                <p14:cNvContentPartPr/>
                <p14:nvPr/>
              </p14:nvContentPartPr>
              <p14:xfrm>
                <a:off x="7483514" y="1783717"/>
                <a:ext cx="42840" cy="42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B89D38-A961-4B01-B831-1F9333B77A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65874" y="1765717"/>
                  <a:ext cx="78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166060-7B2C-4479-8424-60FF378A5A58}"/>
                    </a:ext>
                  </a:extLst>
                </p14:cNvPr>
                <p14:cNvContentPartPr/>
                <p14:nvPr/>
              </p14:nvContentPartPr>
              <p14:xfrm>
                <a:off x="7399274" y="2027797"/>
                <a:ext cx="273600" cy="104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166060-7B2C-4479-8424-60FF378A5A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81634" y="2010157"/>
                  <a:ext cx="309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F9A9C12-070D-478F-8DE7-2C731961054B}"/>
                    </a:ext>
                  </a:extLst>
                </p14:cNvPr>
                <p14:cNvContentPartPr/>
                <p14:nvPr/>
              </p14:nvContentPartPr>
              <p14:xfrm>
                <a:off x="7638314" y="1800277"/>
                <a:ext cx="6120" cy="14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9A9C12-070D-478F-8DE7-2C73196105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20314" y="1782637"/>
                  <a:ext cx="41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1E229F-5543-4708-9D7D-797890E73BDB}"/>
                    </a:ext>
                  </a:extLst>
                </p14:cNvPr>
                <p14:cNvContentPartPr/>
                <p14:nvPr/>
              </p14:nvContentPartPr>
              <p14:xfrm>
                <a:off x="7736954" y="1932397"/>
                <a:ext cx="496080" cy="196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1E229F-5543-4708-9D7D-797890E73B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19314" y="1914757"/>
                  <a:ext cx="531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0E77AD-6516-43CD-B796-8BB653B02783}"/>
                    </a:ext>
                  </a:extLst>
                </p14:cNvPr>
                <p14:cNvContentPartPr/>
                <p14:nvPr/>
              </p14:nvContentPartPr>
              <p14:xfrm>
                <a:off x="8374874" y="1756357"/>
                <a:ext cx="491760" cy="33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0E77AD-6516-43CD-B796-8BB653B027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57234" y="1738717"/>
                  <a:ext cx="527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5ED62D-CA97-4E64-8EA1-0169FBC903E3}"/>
                    </a:ext>
                  </a:extLst>
                </p14:cNvPr>
                <p14:cNvContentPartPr/>
                <p14:nvPr/>
              </p14:nvContentPartPr>
              <p14:xfrm>
                <a:off x="8915234" y="1988557"/>
                <a:ext cx="17640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5ED62D-CA97-4E64-8EA1-0169FBC903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97234" y="1970557"/>
                  <a:ext cx="212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19396D-CDC8-4829-8E49-59AD0ED96304}"/>
                    </a:ext>
                  </a:extLst>
                </p14:cNvPr>
                <p14:cNvContentPartPr/>
                <p14:nvPr/>
              </p14:nvContentPartPr>
              <p14:xfrm>
                <a:off x="9157874" y="1714237"/>
                <a:ext cx="29880" cy="369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19396D-CDC8-4829-8E49-59AD0ED963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39874" y="1696597"/>
                  <a:ext cx="65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0686EE-DC5E-4092-835F-338C99E8FE21}"/>
                    </a:ext>
                  </a:extLst>
                </p14:cNvPr>
                <p14:cNvContentPartPr/>
                <p14:nvPr/>
              </p14:nvContentPartPr>
              <p14:xfrm>
                <a:off x="9115754" y="1757797"/>
                <a:ext cx="202680" cy="276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0686EE-DC5E-4092-835F-338C99E8FE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7754" y="1740157"/>
                  <a:ext cx="238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9329A2-0D01-4176-BF81-AAF47AEABCF5}"/>
                    </a:ext>
                  </a:extLst>
                </p14:cNvPr>
                <p14:cNvContentPartPr/>
                <p14:nvPr/>
              </p14:nvContentPartPr>
              <p14:xfrm>
                <a:off x="9345074" y="1817197"/>
                <a:ext cx="410760" cy="219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9329A2-0D01-4176-BF81-AAF47AEABC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27434" y="1799557"/>
                  <a:ext cx="4464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22C110-022E-4CD9-B333-B141A6F35A7D}"/>
              </a:ext>
            </a:extLst>
          </p:cNvPr>
          <p:cNvGrpSpPr/>
          <p:nvPr/>
        </p:nvGrpSpPr>
        <p:grpSpPr>
          <a:xfrm>
            <a:off x="10100354" y="1650877"/>
            <a:ext cx="466920" cy="437040"/>
            <a:chOff x="10100354" y="1650877"/>
            <a:chExt cx="46692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F0855F-6B62-4B0C-94A3-5C6CCC52E6A6}"/>
                    </a:ext>
                  </a:extLst>
                </p14:cNvPr>
                <p14:cNvContentPartPr/>
                <p14:nvPr/>
              </p14:nvContentPartPr>
              <p14:xfrm>
                <a:off x="10241114" y="1650877"/>
                <a:ext cx="36000" cy="348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F0855F-6B62-4B0C-94A3-5C6CCC52E6A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23474" y="1632877"/>
                  <a:ext cx="71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940505-DE8F-47CA-8AF2-AF801BAB07D8}"/>
                    </a:ext>
                  </a:extLst>
                </p14:cNvPr>
                <p14:cNvContentPartPr/>
                <p14:nvPr/>
              </p14:nvContentPartPr>
              <p14:xfrm>
                <a:off x="10100354" y="1870117"/>
                <a:ext cx="164880" cy="1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940505-DE8F-47CA-8AF2-AF801BAB07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82714" y="1852477"/>
                  <a:ext cx="200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7FBEC7F-27D8-4F5D-B132-3406EF9BCB69}"/>
                    </a:ext>
                  </a:extLst>
                </p14:cNvPr>
                <p14:cNvContentPartPr/>
                <p14:nvPr/>
              </p14:nvContentPartPr>
              <p14:xfrm>
                <a:off x="10381514" y="1917637"/>
                <a:ext cx="185760" cy="170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7FBEC7F-27D8-4F5D-B132-3406EF9BCB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63874" y="1899637"/>
                  <a:ext cx="2214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124B86F-B796-46EA-BBE9-505EB51F23B7}"/>
              </a:ext>
            </a:extLst>
          </p:cNvPr>
          <p:cNvGrpSpPr/>
          <p:nvPr/>
        </p:nvGrpSpPr>
        <p:grpSpPr>
          <a:xfrm>
            <a:off x="1589234" y="3077917"/>
            <a:ext cx="825120" cy="483840"/>
            <a:chOff x="1589234" y="3077917"/>
            <a:chExt cx="8251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85C152-71A1-4B9B-AA9B-CDE5262A43F9}"/>
                    </a:ext>
                  </a:extLst>
                </p14:cNvPr>
                <p14:cNvContentPartPr/>
                <p14:nvPr/>
              </p14:nvContentPartPr>
              <p14:xfrm>
                <a:off x="1729634" y="3077917"/>
                <a:ext cx="127440" cy="456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85C152-71A1-4B9B-AA9B-CDE5262A43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11634" y="3059917"/>
                  <a:ext cx="1630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78DAC0-35A3-4B91-BE41-47A2B53EFC6E}"/>
                    </a:ext>
                  </a:extLst>
                </p14:cNvPr>
                <p14:cNvContentPartPr/>
                <p14:nvPr/>
              </p14:nvContentPartPr>
              <p14:xfrm>
                <a:off x="1589234" y="3293197"/>
                <a:ext cx="399240" cy="18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78DAC0-35A3-4B91-BE41-47A2B53EFC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1234" y="3275557"/>
                  <a:ext cx="43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7C9586-DB90-4216-94B8-E00EE218B55B}"/>
                    </a:ext>
                  </a:extLst>
                </p14:cNvPr>
                <p14:cNvContentPartPr/>
                <p14:nvPr/>
              </p14:nvContentPartPr>
              <p14:xfrm>
                <a:off x="1994234" y="3122557"/>
                <a:ext cx="102240" cy="405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7C9586-DB90-4216-94B8-E00EE218B5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6234" y="3104917"/>
                  <a:ext cx="137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24A05C-2BEE-430A-A488-89F6C2874231}"/>
                    </a:ext>
                  </a:extLst>
                </p14:cNvPr>
                <p14:cNvContentPartPr/>
                <p14:nvPr/>
              </p14:nvContentPartPr>
              <p14:xfrm>
                <a:off x="1926554" y="3170797"/>
                <a:ext cx="487800" cy="390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24A05C-2BEE-430A-A488-89F6C28742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8914" y="3153157"/>
                  <a:ext cx="5234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D73948B-C677-408A-92EE-0935EAD6EBD0}"/>
              </a:ext>
            </a:extLst>
          </p:cNvPr>
          <p:cNvGrpSpPr/>
          <p:nvPr/>
        </p:nvGrpSpPr>
        <p:grpSpPr>
          <a:xfrm>
            <a:off x="2750954" y="3066037"/>
            <a:ext cx="2174760" cy="620640"/>
            <a:chOff x="2750954" y="3066037"/>
            <a:chExt cx="217476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FDF4D3-8559-4AAD-BFAE-A3AF278CF657}"/>
                    </a:ext>
                  </a:extLst>
                </p14:cNvPr>
                <p14:cNvContentPartPr/>
                <p14:nvPr/>
              </p14:nvContentPartPr>
              <p14:xfrm>
                <a:off x="2867594" y="3147397"/>
                <a:ext cx="58680" cy="383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FDF4D3-8559-4AAD-BFAE-A3AF278CF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49594" y="3129757"/>
                  <a:ext cx="943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FC4585-3BB4-41C9-A662-971F6B04C783}"/>
                    </a:ext>
                  </a:extLst>
                </p14:cNvPr>
                <p14:cNvContentPartPr/>
                <p14:nvPr/>
              </p14:nvContentPartPr>
              <p14:xfrm>
                <a:off x="2750954" y="3066037"/>
                <a:ext cx="941040" cy="52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FC4585-3BB4-41C9-A662-971F6B04C7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32954" y="3048397"/>
                  <a:ext cx="9766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8D71BC-6BF2-4EA3-9CCA-43AC069F7011}"/>
                    </a:ext>
                  </a:extLst>
                </p14:cNvPr>
                <p14:cNvContentPartPr/>
                <p14:nvPr/>
              </p14:nvContentPartPr>
              <p14:xfrm>
                <a:off x="4008794" y="3347197"/>
                <a:ext cx="156240" cy="1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8D71BC-6BF2-4EA3-9CCA-43AC069F70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91154" y="3329557"/>
                  <a:ext cx="191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2FEACB-CDAA-42B9-9F0F-4680DFB10B23}"/>
                    </a:ext>
                  </a:extLst>
                </p14:cNvPr>
                <p14:cNvContentPartPr/>
                <p14:nvPr/>
              </p14:nvContentPartPr>
              <p14:xfrm>
                <a:off x="3943634" y="3474277"/>
                <a:ext cx="15732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2FEACB-CDAA-42B9-9F0F-4680DFB10B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25994" y="3456277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741D27E-8FEF-48A1-A85D-D78BA7D898FF}"/>
                    </a:ext>
                  </a:extLst>
                </p14:cNvPr>
                <p14:cNvContentPartPr/>
                <p14:nvPr/>
              </p14:nvContentPartPr>
              <p14:xfrm>
                <a:off x="4163594" y="3217597"/>
                <a:ext cx="200520" cy="46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741D27E-8FEF-48A1-A85D-D78BA7D898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45594" y="3199957"/>
                  <a:ext cx="2361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4E4EC4-4D84-4D09-8C93-E612266AE974}"/>
                    </a:ext>
                  </a:extLst>
                </p14:cNvPr>
                <p14:cNvContentPartPr/>
                <p14:nvPr/>
              </p14:nvContentPartPr>
              <p14:xfrm>
                <a:off x="4613954" y="3121837"/>
                <a:ext cx="311760" cy="252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4E4EC4-4D84-4D09-8C93-E612266AE9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95954" y="3104197"/>
                  <a:ext cx="3474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F88CE9F-EE0F-4168-B9D8-93D23AEACD3B}"/>
              </a:ext>
            </a:extLst>
          </p:cNvPr>
          <p:cNvGrpSpPr/>
          <p:nvPr/>
        </p:nvGrpSpPr>
        <p:grpSpPr>
          <a:xfrm>
            <a:off x="1589234" y="3994837"/>
            <a:ext cx="1113480" cy="525600"/>
            <a:chOff x="1589234" y="3994837"/>
            <a:chExt cx="111348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548953-D319-4D27-910C-7DCB86DA6201}"/>
                    </a:ext>
                  </a:extLst>
                </p14:cNvPr>
                <p14:cNvContentPartPr/>
                <p14:nvPr/>
              </p14:nvContentPartPr>
              <p14:xfrm>
                <a:off x="1723154" y="3994837"/>
                <a:ext cx="162000" cy="515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548953-D319-4D27-910C-7DCB86DA62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5154" y="3976837"/>
                  <a:ext cx="1976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09FA38-89E9-4EF7-9C28-796AE34420CB}"/>
                    </a:ext>
                  </a:extLst>
                </p14:cNvPr>
                <p14:cNvContentPartPr/>
                <p14:nvPr/>
              </p14:nvContentPartPr>
              <p14:xfrm>
                <a:off x="1589234" y="4275277"/>
                <a:ext cx="395640" cy="185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09FA38-89E9-4EF7-9C28-796AE34420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71234" y="4257277"/>
                  <a:ext cx="431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142C61-6714-478E-A952-F914E41EE222}"/>
                    </a:ext>
                  </a:extLst>
                </p14:cNvPr>
                <p14:cNvContentPartPr/>
                <p14:nvPr/>
              </p14:nvContentPartPr>
              <p14:xfrm>
                <a:off x="2106554" y="4135597"/>
                <a:ext cx="129960" cy="366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142C61-6714-478E-A952-F914E41EE2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88914" y="4117597"/>
                  <a:ext cx="165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3129E94-6C3A-44EC-B455-D3C6BA8361C7}"/>
                    </a:ext>
                  </a:extLst>
                </p14:cNvPr>
                <p14:cNvContentPartPr/>
                <p14:nvPr/>
              </p14:nvContentPartPr>
              <p14:xfrm>
                <a:off x="1997474" y="4323517"/>
                <a:ext cx="347400" cy="5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3129E94-6C3A-44EC-B455-D3C6BA8361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79474" y="4305877"/>
                  <a:ext cx="383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C24208C-F0A1-4031-A344-7F46592A2092}"/>
                    </a:ext>
                  </a:extLst>
                </p14:cNvPr>
                <p14:cNvContentPartPr/>
                <p14:nvPr/>
              </p14:nvContentPartPr>
              <p14:xfrm>
                <a:off x="2290874" y="4102837"/>
                <a:ext cx="411840" cy="417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C24208C-F0A1-4031-A344-7F46592A20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2874" y="4085197"/>
                  <a:ext cx="44748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33B9EFF-F523-4321-BB7B-B4EA8A0EFA4F}"/>
              </a:ext>
            </a:extLst>
          </p:cNvPr>
          <p:cNvGrpSpPr/>
          <p:nvPr/>
        </p:nvGrpSpPr>
        <p:grpSpPr>
          <a:xfrm>
            <a:off x="3122474" y="4034077"/>
            <a:ext cx="1470240" cy="436680"/>
            <a:chOff x="3122474" y="4034077"/>
            <a:chExt cx="14702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1E0AC0-5DB1-4501-9D0A-125A54DDBBCF}"/>
                    </a:ext>
                  </a:extLst>
                </p14:cNvPr>
                <p14:cNvContentPartPr/>
                <p14:nvPr/>
              </p14:nvContentPartPr>
              <p14:xfrm>
                <a:off x="3275834" y="4034077"/>
                <a:ext cx="114480" cy="436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1E0AC0-5DB1-4501-9D0A-125A54DDBB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57834" y="4016077"/>
                  <a:ext cx="150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C4CF524-F828-4251-AB84-03CA41DEBAD6}"/>
                    </a:ext>
                  </a:extLst>
                </p14:cNvPr>
                <p14:cNvContentPartPr/>
                <p14:nvPr/>
              </p14:nvContentPartPr>
              <p14:xfrm>
                <a:off x="3122474" y="4301917"/>
                <a:ext cx="331200" cy="104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C4CF524-F828-4251-AB84-03CA41DEBA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04474" y="4284277"/>
                  <a:ext cx="366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866CA84-E6AD-4DA3-AF00-272104E3A071}"/>
                    </a:ext>
                  </a:extLst>
                </p14:cNvPr>
                <p14:cNvContentPartPr/>
                <p14:nvPr/>
              </p14:nvContentPartPr>
              <p14:xfrm>
                <a:off x="3502634" y="4037317"/>
                <a:ext cx="22320" cy="17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866CA84-E6AD-4DA3-AF00-272104E3A0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84634" y="4019317"/>
                  <a:ext cx="57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E45FF0-B7C1-4418-91A9-E8E818BB5A83}"/>
                    </a:ext>
                  </a:extLst>
                </p14:cNvPr>
                <p14:cNvContentPartPr/>
                <p14:nvPr/>
              </p14:nvContentPartPr>
              <p14:xfrm>
                <a:off x="3544394" y="4206877"/>
                <a:ext cx="518400" cy="171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E45FF0-B7C1-4418-91A9-E8E818BB5A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6754" y="4189237"/>
                  <a:ext cx="554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3C1B51D-B06D-43FE-8746-53818B0CC149}"/>
                    </a:ext>
                  </a:extLst>
                </p14:cNvPr>
                <p14:cNvContentPartPr/>
                <p14:nvPr/>
              </p14:nvContentPartPr>
              <p14:xfrm>
                <a:off x="4346474" y="4107517"/>
                <a:ext cx="225360" cy="11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3C1B51D-B06D-43FE-8746-53818B0CC1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8474" y="4089517"/>
                  <a:ext cx="261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4A00EFC-A5DF-4D40-A3B1-EB41DE670ACA}"/>
                    </a:ext>
                  </a:extLst>
                </p14:cNvPr>
                <p14:cNvContentPartPr/>
                <p14:nvPr/>
              </p14:nvContentPartPr>
              <p14:xfrm>
                <a:off x="4337114" y="4233877"/>
                <a:ext cx="255600" cy="14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4A00EFC-A5DF-4D40-A3B1-EB41DE670A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19474" y="4216237"/>
                  <a:ext cx="2912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67A36E2-DE8B-46B2-BADF-ABA221C304AD}"/>
              </a:ext>
            </a:extLst>
          </p:cNvPr>
          <p:cNvGrpSpPr/>
          <p:nvPr/>
        </p:nvGrpSpPr>
        <p:grpSpPr>
          <a:xfrm>
            <a:off x="5035874" y="3586957"/>
            <a:ext cx="1099080" cy="601560"/>
            <a:chOff x="5035874" y="3586957"/>
            <a:chExt cx="109908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8E6DF98-6ECF-430E-9705-65609B595FE2}"/>
                    </a:ext>
                  </a:extLst>
                </p14:cNvPr>
                <p14:cNvContentPartPr/>
                <p14:nvPr/>
              </p14:nvContentPartPr>
              <p14:xfrm>
                <a:off x="5035874" y="3874957"/>
                <a:ext cx="346680" cy="183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8E6DF98-6ECF-430E-9705-65609B595F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8234" y="3856957"/>
                  <a:ext cx="382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D302C60-718C-4ADD-9BEC-322F7EE43765}"/>
                    </a:ext>
                  </a:extLst>
                </p14:cNvPr>
                <p14:cNvContentPartPr/>
                <p14:nvPr/>
              </p14:nvContentPartPr>
              <p14:xfrm>
                <a:off x="5597474" y="3586957"/>
                <a:ext cx="126720" cy="573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D302C60-718C-4ADD-9BEC-322F7EE437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9834" y="3568957"/>
                  <a:ext cx="1623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222B25C-5B62-4BA2-A23D-0E3FA0939BFC}"/>
                    </a:ext>
                  </a:extLst>
                </p14:cNvPr>
                <p14:cNvContentPartPr/>
                <p14:nvPr/>
              </p14:nvContentPartPr>
              <p14:xfrm>
                <a:off x="5542034" y="3868117"/>
                <a:ext cx="19044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222B25C-5B62-4BA2-A23D-0E3FA0939B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24394" y="3850477"/>
                  <a:ext cx="226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19CB160-6640-4F56-B6CD-3D7E14EA1409}"/>
                    </a:ext>
                  </a:extLst>
                </p14:cNvPr>
                <p14:cNvContentPartPr/>
                <p14:nvPr/>
              </p14:nvContentPartPr>
              <p14:xfrm>
                <a:off x="5879714" y="3950917"/>
                <a:ext cx="255240" cy="237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19CB160-6640-4F56-B6CD-3D7E14EA14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2074" y="3932917"/>
                  <a:ext cx="29088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3F9C4AEE-5189-4357-8740-BF6081D9D83B}"/>
              </a:ext>
            </a:extLst>
          </p:cNvPr>
          <p:cNvGrpSpPr/>
          <p:nvPr/>
        </p:nvGrpSpPr>
        <p:grpSpPr>
          <a:xfrm>
            <a:off x="883994" y="5501797"/>
            <a:ext cx="1069920" cy="479160"/>
            <a:chOff x="883994" y="5501797"/>
            <a:chExt cx="106992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0E1ABC5-7DB4-422D-B9C2-0E21A2D9A697}"/>
                    </a:ext>
                  </a:extLst>
                </p14:cNvPr>
                <p14:cNvContentPartPr/>
                <p14:nvPr/>
              </p14:nvContentPartPr>
              <p14:xfrm>
                <a:off x="883994" y="5654797"/>
                <a:ext cx="129240" cy="244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0E1ABC5-7DB4-422D-B9C2-0E21A2D9A6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5994" y="5636797"/>
                  <a:ext cx="164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D019F69-F286-447D-9B0D-3030798C0327}"/>
                    </a:ext>
                  </a:extLst>
                </p14:cNvPr>
                <p14:cNvContentPartPr/>
                <p14:nvPr/>
              </p14:nvContentPartPr>
              <p14:xfrm>
                <a:off x="1081274" y="5670997"/>
                <a:ext cx="72360" cy="309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D019F69-F286-447D-9B0D-3030798C03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3274" y="5653357"/>
                  <a:ext cx="108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D2CFAD7-8853-4520-B308-98EF5DD655E4}"/>
                    </a:ext>
                  </a:extLst>
                </p14:cNvPr>
                <p14:cNvContentPartPr/>
                <p14:nvPr/>
              </p14:nvContentPartPr>
              <p14:xfrm>
                <a:off x="1111154" y="5670277"/>
                <a:ext cx="125640" cy="161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D2CFAD7-8853-4520-B308-98EF5DD655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3154" y="5652277"/>
                  <a:ext cx="161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A188CF7-F393-404D-B343-304B4BF50FE7}"/>
                    </a:ext>
                  </a:extLst>
                </p14:cNvPr>
                <p14:cNvContentPartPr/>
                <p14:nvPr/>
              </p14:nvContentPartPr>
              <p14:xfrm>
                <a:off x="1294034" y="5670997"/>
                <a:ext cx="408960" cy="180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A188CF7-F393-404D-B343-304B4BF50FE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76034" y="5652997"/>
                  <a:ext cx="444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82F0D50-6865-46DF-818F-C7366A9CE68E}"/>
                    </a:ext>
                  </a:extLst>
                </p14:cNvPr>
                <p14:cNvContentPartPr/>
                <p14:nvPr/>
              </p14:nvContentPartPr>
              <p14:xfrm>
                <a:off x="1742954" y="5501797"/>
                <a:ext cx="210960" cy="320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82F0D50-6865-46DF-818F-C7366A9CE6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4954" y="5484157"/>
                  <a:ext cx="24660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5ED154B-C5EB-4F29-8B70-27F703CF9C9A}"/>
              </a:ext>
            </a:extLst>
          </p:cNvPr>
          <p:cNvGrpSpPr/>
          <p:nvPr/>
        </p:nvGrpSpPr>
        <p:grpSpPr>
          <a:xfrm>
            <a:off x="2263154" y="5303077"/>
            <a:ext cx="1325880" cy="591840"/>
            <a:chOff x="2263154" y="5303077"/>
            <a:chExt cx="1325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D517911-0685-475C-B939-A50B2CDB28CB}"/>
                    </a:ext>
                  </a:extLst>
                </p14:cNvPr>
                <p14:cNvContentPartPr/>
                <p14:nvPr/>
              </p14:nvContentPartPr>
              <p14:xfrm>
                <a:off x="2263154" y="5564077"/>
                <a:ext cx="257400" cy="270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D517911-0685-475C-B939-A50B2CDB28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45514" y="5546437"/>
                  <a:ext cx="293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7F3A6E9-9BFE-4C1A-8898-B6D04FFE9260}"/>
                    </a:ext>
                  </a:extLst>
                </p14:cNvPr>
                <p14:cNvContentPartPr/>
                <p14:nvPr/>
              </p14:nvContentPartPr>
              <p14:xfrm>
                <a:off x="2489594" y="5488477"/>
                <a:ext cx="179280" cy="172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7F3A6E9-9BFE-4C1A-8898-B6D04FFE926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71954" y="5470477"/>
                  <a:ext cx="214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4807F48-B2A2-4FF7-B3D8-1E98B60DD791}"/>
                    </a:ext>
                  </a:extLst>
                </p14:cNvPr>
                <p14:cNvContentPartPr/>
                <p14:nvPr/>
              </p14:nvContentPartPr>
              <p14:xfrm>
                <a:off x="2864714" y="5303077"/>
                <a:ext cx="175680" cy="569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4807F48-B2A2-4FF7-B3D8-1E98B60DD7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46714" y="5285437"/>
                  <a:ext cx="2113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BFFB0C9-7CDE-4F13-9EE2-A2F7EEB346BE}"/>
                    </a:ext>
                  </a:extLst>
                </p14:cNvPr>
                <p14:cNvContentPartPr/>
                <p14:nvPr/>
              </p14:nvContentPartPr>
              <p14:xfrm>
                <a:off x="3130034" y="5485957"/>
                <a:ext cx="126000" cy="241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BFFB0C9-7CDE-4F13-9EE2-A2F7EEB346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12034" y="5468317"/>
                  <a:ext cx="161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2306B92-4518-4DAC-ABFC-0947ECD7442A}"/>
                    </a:ext>
                  </a:extLst>
                </p14:cNvPr>
                <p14:cNvContentPartPr/>
                <p14:nvPr/>
              </p14:nvContentPartPr>
              <p14:xfrm>
                <a:off x="3277274" y="5359597"/>
                <a:ext cx="311760" cy="535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2306B92-4518-4DAC-ABFC-0947ECD744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9274" y="5341597"/>
                  <a:ext cx="347400" cy="57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B477F136-F991-4C5A-AF0D-9517157CB875}"/>
              </a:ext>
            </a:extLst>
          </p:cNvPr>
          <p:cNvGrpSpPr/>
          <p:nvPr/>
        </p:nvGrpSpPr>
        <p:grpSpPr>
          <a:xfrm>
            <a:off x="3964514" y="5485957"/>
            <a:ext cx="279360" cy="99000"/>
            <a:chOff x="3964514" y="5485957"/>
            <a:chExt cx="27936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3A8FE2B-AEB9-4CDC-8D30-7964016DDCDB}"/>
                    </a:ext>
                  </a:extLst>
                </p14:cNvPr>
                <p14:cNvContentPartPr/>
                <p14:nvPr/>
              </p14:nvContentPartPr>
              <p14:xfrm>
                <a:off x="3964514" y="5485957"/>
                <a:ext cx="255240" cy="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3A8FE2B-AEB9-4CDC-8D30-7964016DDC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46514" y="5468317"/>
                  <a:ext cx="290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8008C-33E6-4D52-A875-975889D0476B}"/>
                    </a:ext>
                  </a:extLst>
                </p14:cNvPr>
                <p14:cNvContentPartPr/>
                <p14:nvPr/>
              </p14:nvContentPartPr>
              <p14:xfrm>
                <a:off x="4016714" y="5584597"/>
                <a:ext cx="22716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8008C-33E6-4D52-A875-975889D047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99074" y="5566597"/>
                  <a:ext cx="2628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7D97C96-8449-4E62-8A03-B06FD2339256}"/>
                  </a:ext>
                </a:extLst>
              </p14:cNvPr>
              <p14:cNvContentPartPr/>
              <p14:nvPr/>
            </p14:nvContentPartPr>
            <p14:xfrm>
              <a:off x="4768754" y="5514397"/>
              <a:ext cx="2438640" cy="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7D97C96-8449-4E62-8A03-B06FD233925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50754" y="5496397"/>
                <a:ext cx="24742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36A69779-8649-4F5C-AD85-693B2FABFBEC}"/>
              </a:ext>
            </a:extLst>
          </p:cNvPr>
          <p:cNvGrpSpPr/>
          <p:nvPr/>
        </p:nvGrpSpPr>
        <p:grpSpPr>
          <a:xfrm>
            <a:off x="4977554" y="5555797"/>
            <a:ext cx="2479320" cy="540360"/>
            <a:chOff x="4977554" y="5555797"/>
            <a:chExt cx="247932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87059D1-A8C8-4F32-A5F9-C55BAB6EC3FF}"/>
                    </a:ext>
                  </a:extLst>
                </p14:cNvPr>
                <p14:cNvContentPartPr/>
                <p14:nvPr/>
              </p14:nvContentPartPr>
              <p14:xfrm>
                <a:off x="4977554" y="5617357"/>
                <a:ext cx="234000" cy="4302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87059D1-A8C8-4F32-A5F9-C55BAB6EC3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59554" y="5599717"/>
                  <a:ext cx="269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41CC0C8-BFA1-484D-88C7-43A15ECC5E09}"/>
                    </a:ext>
                  </a:extLst>
                </p14:cNvPr>
                <p14:cNvContentPartPr/>
                <p14:nvPr/>
              </p14:nvContentPartPr>
              <p14:xfrm>
                <a:off x="5210474" y="5686477"/>
                <a:ext cx="283680" cy="2106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41CC0C8-BFA1-484D-88C7-43A15ECC5E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92474" y="5668837"/>
                  <a:ext cx="319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FEAAF17-3370-49A2-B98C-B94E9482B2EF}"/>
                    </a:ext>
                  </a:extLst>
                </p14:cNvPr>
                <p14:cNvContentPartPr/>
                <p14:nvPr/>
              </p14:nvContentPartPr>
              <p14:xfrm>
                <a:off x="5612234" y="5851717"/>
                <a:ext cx="168480" cy="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FEAAF17-3370-49A2-B98C-B94E9482B2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94594" y="5834077"/>
                  <a:ext cx="20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1E1D960-DE48-436B-ABE4-ACDC4E5B3D9D}"/>
                    </a:ext>
                  </a:extLst>
                </p14:cNvPr>
                <p14:cNvContentPartPr/>
                <p14:nvPr/>
              </p14:nvContentPartPr>
              <p14:xfrm>
                <a:off x="5724194" y="5753077"/>
                <a:ext cx="29520" cy="187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1E1D960-DE48-436B-ABE4-ACDC4E5B3D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06194" y="5735077"/>
                  <a:ext cx="65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D80CFD3-298C-4167-97F2-3388CE22DE6B}"/>
                    </a:ext>
                  </a:extLst>
                </p14:cNvPr>
                <p14:cNvContentPartPr/>
                <p14:nvPr/>
              </p14:nvContentPartPr>
              <p14:xfrm>
                <a:off x="5978354" y="5721037"/>
                <a:ext cx="258840" cy="150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D80CFD3-298C-4167-97F2-3388CE22DE6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60354" y="5703037"/>
                  <a:ext cx="294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018BFE6-43E3-496B-95F3-CE9A76C1DAA2}"/>
                    </a:ext>
                  </a:extLst>
                </p14:cNvPr>
                <p14:cNvContentPartPr/>
                <p14:nvPr/>
              </p14:nvContentPartPr>
              <p14:xfrm>
                <a:off x="6386594" y="5803837"/>
                <a:ext cx="147240" cy="5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018BFE6-43E3-496B-95F3-CE9A76C1DA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8594" y="5786197"/>
                  <a:ext cx="182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93C80B4-13E0-4E98-8B2E-BAD2EC54569B}"/>
                    </a:ext>
                  </a:extLst>
                </p14:cNvPr>
                <p14:cNvContentPartPr/>
                <p14:nvPr/>
              </p14:nvContentPartPr>
              <p14:xfrm>
                <a:off x="6612674" y="5725357"/>
                <a:ext cx="12960" cy="136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93C80B4-13E0-4E98-8B2E-BAD2EC5456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95034" y="5707357"/>
                  <a:ext cx="48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B346BCE-8B76-4235-B340-DBB8CE37E850}"/>
                    </a:ext>
                  </a:extLst>
                </p14:cNvPr>
                <p14:cNvContentPartPr/>
                <p14:nvPr/>
              </p14:nvContentPartPr>
              <p14:xfrm>
                <a:off x="6621314" y="5555797"/>
                <a:ext cx="245880" cy="524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B346BCE-8B76-4235-B340-DBB8CE37E85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03314" y="5538157"/>
                  <a:ext cx="2815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DE8C836-7B08-4720-993A-21F368D2CCAC}"/>
                    </a:ext>
                  </a:extLst>
                </p14:cNvPr>
                <p14:cNvContentPartPr/>
                <p14:nvPr/>
              </p14:nvContentPartPr>
              <p14:xfrm>
                <a:off x="7060514" y="5556157"/>
                <a:ext cx="123120" cy="354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DE8C836-7B08-4720-993A-21F368D2C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42874" y="5538517"/>
                  <a:ext cx="158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B9A0DB4-1AE1-4679-9084-51294ECCE089}"/>
                    </a:ext>
                  </a:extLst>
                </p14:cNvPr>
                <p14:cNvContentPartPr/>
                <p14:nvPr/>
              </p14:nvContentPartPr>
              <p14:xfrm>
                <a:off x="6934874" y="5725357"/>
                <a:ext cx="179640" cy="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B9A0DB4-1AE1-4679-9084-51294ECCE0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16874" y="5707357"/>
                  <a:ext cx="215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1715D66-ADB1-4FF2-9CD8-008EFC28A018}"/>
                    </a:ext>
                  </a:extLst>
                </p14:cNvPr>
                <p14:cNvContentPartPr/>
                <p14:nvPr/>
              </p14:nvContentPartPr>
              <p14:xfrm>
                <a:off x="7251674" y="5781157"/>
                <a:ext cx="49320" cy="315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1715D66-ADB1-4FF2-9CD8-008EFC28A0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33674" y="5763517"/>
                  <a:ext cx="84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64FD339-1D06-4345-881E-30FC9315B88F}"/>
                    </a:ext>
                  </a:extLst>
                </p14:cNvPr>
                <p14:cNvContentPartPr/>
                <p14:nvPr/>
              </p14:nvContentPartPr>
              <p14:xfrm>
                <a:off x="7238354" y="5754157"/>
                <a:ext cx="218520" cy="2037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64FD339-1D06-4345-881E-30FC9315B8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20714" y="5736517"/>
                  <a:ext cx="25416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B520D8E-5841-438D-B121-DAC5ADE6E11D}"/>
              </a:ext>
            </a:extLst>
          </p:cNvPr>
          <p:cNvGrpSpPr/>
          <p:nvPr/>
        </p:nvGrpSpPr>
        <p:grpSpPr>
          <a:xfrm>
            <a:off x="5302994" y="4810957"/>
            <a:ext cx="740160" cy="509400"/>
            <a:chOff x="5302994" y="4810957"/>
            <a:chExt cx="7401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7D86435-5F97-470F-8CC6-2AAC4BC3EE75}"/>
                    </a:ext>
                  </a:extLst>
                </p14:cNvPr>
                <p14:cNvContentPartPr/>
                <p14:nvPr/>
              </p14:nvContentPartPr>
              <p14:xfrm>
                <a:off x="5302994" y="5068717"/>
                <a:ext cx="214920" cy="157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7D86435-5F97-470F-8CC6-2AAC4BC3EE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84994" y="5051077"/>
                  <a:ext cx="250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26194DE-25B7-47F2-8258-16ED2805DBF2}"/>
                    </a:ext>
                  </a:extLst>
                </p14:cNvPr>
                <p14:cNvContentPartPr/>
                <p14:nvPr/>
              </p14:nvContentPartPr>
              <p14:xfrm>
                <a:off x="5654714" y="4810957"/>
                <a:ext cx="113400" cy="4114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26194DE-25B7-47F2-8258-16ED2805DB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37074" y="4792957"/>
                  <a:ext cx="149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B6544ED-AE5F-49BD-8536-D56F1AB1B70E}"/>
                    </a:ext>
                  </a:extLst>
                </p14:cNvPr>
                <p14:cNvContentPartPr/>
                <p14:nvPr/>
              </p14:nvContentPartPr>
              <p14:xfrm>
                <a:off x="5626634" y="4973677"/>
                <a:ext cx="138960" cy="205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B6544ED-AE5F-49BD-8536-D56F1AB1B70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8994" y="4955677"/>
                  <a:ext cx="174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67A4FB4-C45D-4CC0-AF43-5770ED52D73A}"/>
                    </a:ext>
                  </a:extLst>
                </p14:cNvPr>
                <p14:cNvContentPartPr/>
                <p14:nvPr/>
              </p14:nvContentPartPr>
              <p14:xfrm>
                <a:off x="5865674" y="5183557"/>
                <a:ext cx="177480" cy="136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67A4FB4-C45D-4CC0-AF43-5770ED52D73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48034" y="5165557"/>
                  <a:ext cx="2131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7A9687CD-8101-49BB-AE1A-2A370E2F4045}"/>
              </a:ext>
            </a:extLst>
          </p:cNvPr>
          <p:cNvGrpSpPr/>
          <p:nvPr/>
        </p:nvGrpSpPr>
        <p:grpSpPr>
          <a:xfrm>
            <a:off x="8606714" y="3699637"/>
            <a:ext cx="3564720" cy="1370880"/>
            <a:chOff x="8606714" y="3699637"/>
            <a:chExt cx="3564720" cy="13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B7E6E77-C57C-4DD1-8BF5-54A00BA6EC41}"/>
                    </a:ext>
                  </a:extLst>
                </p14:cNvPr>
                <p14:cNvContentPartPr/>
                <p14:nvPr/>
              </p14:nvContentPartPr>
              <p14:xfrm>
                <a:off x="8606714" y="4445197"/>
                <a:ext cx="555120" cy="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B7E6E77-C57C-4DD1-8BF5-54A00BA6EC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8714" y="4427197"/>
                  <a:ext cx="59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0A78ACF-5354-4165-8F4C-2CD1E1A41325}"/>
                    </a:ext>
                  </a:extLst>
                </p14:cNvPr>
                <p14:cNvContentPartPr/>
                <p14:nvPr/>
              </p14:nvContentPartPr>
              <p14:xfrm>
                <a:off x="9071474" y="3868117"/>
                <a:ext cx="30600" cy="5810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0A78ACF-5354-4165-8F4C-2CD1E1A4132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53474" y="3850477"/>
                  <a:ext cx="662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82C7FE2-C465-4F00-8A35-9F9525BCADA8}"/>
                    </a:ext>
                  </a:extLst>
                </p14:cNvPr>
                <p14:cNvContentPartPr/>
                <p14:nvPr/>
              </p14:nvContentPartPr>
              <p14:xfrm>
                <a:off x="9101354" y="3796477"/>
                <a:ext cx="470520" cy="29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82C7FE2-C465-4F00-8A35-9F9525BCAD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83714" y="3778837"/>
                  <a:ext cx="506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E8F4C11-7BF1-42B5-85CE-D3E734FABE3F}"/>
                    </a:ext>
                  </a:extLst>
                </p14:cNvPr>
                <p14:cNvContentPartPr/>
                <p14:nvPr/>
              </p14:nvContentPartPr>
              <p14:xfrm>
                <a:off x="9579794" y="3811957"/>
                <a:ext cx="360" cy="701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E8F4C11-7BF1-42B5-85CE-D3E734FABE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62154" y="3793957"/>
                  <a:ext cx="360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C9793DE-80EE-43E4-BADD-4DE346FFA64C}"/>
                    </a:ext>
                  </a:extLst>
                </p14:cNvPr>
                <p14:cNvContentPartPr/>
                <p14:nvPr/>
              </p14:nvContentPartPr>
              <p14:xfrm>
                <a:off x="9579794" y="4410997"/>
                <a:ext cx="561960" cy="907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C9793DE-80EE-43E4-BADD-4DE346FFA6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2154" y="4392997"/>
                  <a:ext cx="597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4560A96-C433-44A3-A9BB-95085F54E28D}"/>
                    </a:ext>
                  </a:extLst>
                </p14:cNvPr>
                <p14:cNvContentPartPr/>
                <p14:nvPr/>
              </p14:nvContentPartPr>
              <p14:xfrm>
                <a:off x="10084874" y="3807997"/>
                <a:ext cx="29880" cy="5241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4560A96-C433-44A3-A9BB-95085F54E28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66874" y="3790357"/>
                  <a:ext cx="655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0227F77-2DBD-45F7-9485-D4F973319898}"/>
                    </a:ext>
                  </a:extLst>
                </p14:cNvPr>
                <p14:cNvContentPartPr/>
                <p14:nvPr/>
              </p14:nvContentPartPr>
              <p14:xfrm>
                <a:off x="10128434" y="3781357"/>
                <a:ext cx="448560" cy="169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0227F77-2DBD-45F7-9485-D4F9733198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10794" y="3763717"/>
                  <a:ext cx="484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1F7CF4D-E607-4DC0-ABA4-4C4B76F12641}"/>
                    </a:ext>
                  </a:extLst>
                </p14:cNvPr>
                <p14:cNvContentPartPr/>
                <p14:nvPr/>
              </p14:nvContentPartPr>
              <p14:xfrm>
                <a:off x="10578434" y="3783517"/>
                <a:ext cx="360" cy="6793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1F7CF4D-E607-4DC0-ABA4-4C4B76F126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60434" y="3765877"/>
                  <a:ext cx="360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B708529-286F-466A-873A-74D517119F01}"/>
                    </a:ext>
                  </a:extLst>
                </p14:cNvPr>
                <p14:cNvContentPartPr/>
                <p14:nvPr/>
              </p14:nvContentPartPr>
              <p14:xfrm>
                <a:off x="10620914" y="4402717"/>
                <a:ext cx="433080" cy="147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B708529-286F-466A-873A-74D517119F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03274" y="4384717"/>
                  <a:ext cx="468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8A70140-7DFF-4FA9-AEA7-75FF2D6EC0B7}"/>
                    </a:ext>
                  </a:extLst>
                </p14:cNvPr>
                <p14:cNvContentPartPr/>
                <p14:nvPr/>
              </p14:nvContentPartPr>
              <p14:xfrm>
                <a:off x="11027714" y="3751117"/>
                <a:ext cx="15840" cy="544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8A70140-7DFF-4FA9-AEA7-75FF2D6EC0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09714" y="3733477"/>
                  <a:ext cx="514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E3C973F-1DD4-4CD1-A4AA-D55DA83FCF9D}"/>
                    </a:ext>
                  </a:extLst>
                </p14:cNvPr>
                <p14:cNvContentPartPr/>
                <p14:nvPr/>
              </p14:nvContentPartPr>
              <p14:xfrm>
                <a:off x="11042474" y="3741757"/>
                <a:ext cx="533880" cy="23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E3C973F-1DD4-4CD1-A4AA-D55DA83FCF9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24834" y="3723757"/>
                  <a:ext cx="569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4778CB7-6586-435C-8047-4B1423F73C44}"/>
                    </a:ext>
                  </a:extLst>
                </p14:cNvPr>
                <p14:cNvContentPartPr/>
                <p14:nvPr/>
              </p14:nvContentPartPr>
              <p14:xfrm>
                <a:off x="11548634" y="3769837"/>
                <a:ext cx="42840" cy="653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4778CB7-6586-435C-8047-4B1423F73C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30994" y="3751837"/>
                  <a:ext cx="784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0BC3645-ADEE-40C8-B60F-B16652C20E8F}"/>
                    </a:ext>
                  </a:extLst>
                </p14:cNvPr>
                <p14:cNvContentPartPr/>
                <p14:nvPr/>
              </p14:nvContentPartPr>
              <p14:xfrm>
                <a:off x="11577434" y="4430797"/>
                <a:ext cx="376200" cy="90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0BC3645-ADEE-40C8-B60F-B16652C20E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59794" y="4412797"/>
                  <a:ext cx="411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FD484FE-AD1F-435D-8344-4B441801ECD8}"/>
                    </a:ext>
                  </a:extLst>
                </p14:cNvPr>
                <p14:cNvContentPartPr/>
                <p14:nvPr/>
              </p14:nvContentPartPr>
              <p14:xfrm>
                <a:off x="11998994" y="3699637"/>
                <a:ext cx="360" cy="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FD484FE-AD1F-435D-8344-4B441801EC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981354" y="36816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8227F3D-E5CD-4C83-BF5A-E0CB2D45B8B1}"/>
                    </a:ext>
                  </a:extLst>
                </p14:cNvPr>
                <p14:cNvContentPartPr/>
                <p14:nvPr/>
              </p14:nvContentPartPr>
              <p14:xfrm>
                <a:off x="11967314" y="3792517"/>
                <a:ext cx="116640" cy="6516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8227F3D-E5CD-4C83-BF5A-E0CB2D45B8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949674" y="3774877"/>
                  <a:ext cx="1522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EE20F9F-D699-4EE1-A3F5-F620CF244B7F}"/>
                    </a:ext>
                  </a:extLst>
                </p14:cNvPr>
                <p14:cNvContentPartPr/>
                <p14:nvPr/>
              </p14:nvContentPartPr>
              <p14:xfrm>
                <a:off x="12036074" y="3810517"/>
                <a:ext cx="135360" cy="29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EE20F9F-D699-4EE1-A3F5-F620CF244B7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18074" y="3792877"/>
                  <a:ext cx="171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E85550E-7CAA-492B-A421-AAFF9E9C6DA8}"/>
                    </a:ext>
                  </a:extLst>
                </p14:cNvPr>
                <p14:cNvContentPartPr/>
                <p14:nvPr/>
              </p14:nvContentPartPr>
              <p14:xfrm>
                <a:off x="9115034" y="4698277"/>
                <a:ext cx="14760" cy="322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E85550E-7CAA-492B-A421-AAFF9E9C6DA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97394" y="4680277"/>
                  <a:ext cx="50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EB13F37-33F7-4EF0-8208-E87E9BF22E44}"/>
                    </a:ext>
                  </a:extLst>
                </p14:cNvPr>
                <p14:cNvContentPartPr/>
                <p14:nvPr/>
              </p14:nvContentPartPr>
              <p14:xfrm>
                <a:off x="10099634" y="4657957"/>
                <a:ext cx="26640" cy="317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EB13F37-33F7-4EF0-8208-E87E9BF22E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81994" y="4639957"/>
                  <a:ext cx="6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3CE2C27-B3C3-4CAB-96E7-635F3D879FA5}"/>
                    </a:ext>
                  </a:extLst>
                </p14:cNvPr>
                <p14:cNvContentPartPr/>
                <p14:nvPr/>
              </p14:nvContentPartPr>
              <p14:xfrm>
                <a:off x="9579794" y="4778557"/>
                <a:ext cx="57600" cy="2037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3CE2C27-B3C3-4CAB-96E7-635F3D879FA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62154" y="4760557"/>
                  <a:ext cx="93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29209AE-CF55-4C21-A1FF-E209CDA52DDA}"/>
                    </a:ext>
                  </a:extLst>
                </p14:cNvPr>
                <p14:cNvContentPartPr/>
                <p14:nvPr/>
              </p14:nvContentPartPr>
              <p14:xfrm>
                <a:off x="9537314" y="4867117"/>
                <a:ext cx="90360" cy="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29209AE-CF55-4C21-A1FF-E209CDA52DD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19674" y="4849477"/>
                  <a:ext cx="12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1E89C7-C66D-4B02-B93C-7A6CBE782FF1}"/>
                    </a:ext>
                  </a:extLst>
                </p14:cNvPr>
                <p14:cNvContentPartPr/>
                <p14:nvPr/>
              </p14:nvContentPartPr>
              <p14:xfrm>
                <a:off x="9734594" y="4867117"/>
                <a:ext cx="99360" cy="167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1E89C7-C66D-4B02-B93C-7A6CBE782F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16954" y="4849477"/>
                  <a:ext cx="135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801B076-CE8D-4491-A64A-00CE5BEC260A}"/>
                    </a:ext>
                  </a:extLst>
                </p14:cNvPr>
                <p14:cNvContentPartPr/>
                <p14:nvPr/>
              </p14:nvContentPartPr>
              <p14:xfrm>
                <a:off x="11101514" y="4652917"/>
                <a:ext cx="25920" cy="417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801B076-CE8D-4491-A64A-00CE5BEC260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83874" y="4634917"/>
                  <a:ext cx="61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80D87C6-A4F9-4EFE-AE58-BA6D0FD755BD}"/>
                    </a:ext>
                  </a:extLst>
                </p14:cNvPr>
                <p14:cNvContentPartPr/>
                <p14:nvPr/>
              </p14:nvContentPartPr>
              <p14:xfrm>
                <a:off x="10567994" y="4628077"/>
                <a:ext cx="131400" cy="2613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80D87C6-A4F9-4EFE-AE58-BA6D0FD755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49994" y="4610077"/>
                  <a:ext cx="167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A570610-B67A-4F4B-A007-21CF8E10D7EC}"/>
                    </a:ext>
                  </a:extLst>
                </p14:cNvPr>
                <p14:cNvContentPartPr/>
                <p14:nvPr/>
              </p14:nvContentPartPr>
              <p14:xfrm>
                <a:off x="10550354" y="4739677"/>
                <a:ext cx="91440" cy="15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A570610-B67A-4F4B-A007-21CF8E10D7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32354" y="4722037"/>
                  <a:ext cx="127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1DDDD1AC-1C84-43A6-87A9-FDE0A0C5BD03}"/>
                    </a:ext>
                  </a:extLst>
                </p14:cNvPr>
                <p14:cNvContentPartPr/>
                <p14:nvPr/>
              </p14:nvContentPartPr>
              <p14:xfrm>
                <a:off x="10761314" y="4768477"/>
                <a:ext cx="77760" cy="2023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1DDDD1AC-1C84-43A6-87A9-FDE0A0C5BD0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43314" y="4750477"/>
                  <a:ext cx="113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94DC5D0-3FA0-4977-B661-9A0E30726D45}"/>
                    </a:ext>
                  </a:extLst>
                </p14:cNvPr>
                <p14:cNvContentPartPr/>
                <p14:nvPr/>
              </p14:nvContentPartPr>
              <p14:xfrm>
                <a:off x="9369914" y="4743277"/>
                <a:ext cx="186120" cy="71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94DC5D0-3FA0-4977-B661-9A0E30726D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52274" y="4725637"/>
                  <a:ext cx="22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7CD3358-1022-44EF-B5C1-C55601DF214B}"/>
                    </a:ext>
                  </a:extLst>
                </p14:cNvPr>
                <p14:cNvContentPartPr/>
                <p14:nvPr/>
              </p14:nvContentPartPr>
              <p14:xfrm>
                <a:off x="10381514" y="4610077"/>
                <a:ext cx="173880" cy="410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7CD3358-1022-44EF-B5C1-C55601DF21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63874" y="4592077"/>
                  <a:ext cx="2095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FF3E7DB-9443-4300-B6FB-8DA265232362}"/>
              </a:ext>
            </a:extLst>
          </p:cNvPr>
          <p:cNvGrpSpPr/>
          <p:nvPr/>
        </p:nvGrpSpPr>
        <p:grpSpPr>
          <a:xfrm>
            <a:off x="8608874" y="5330437"/>
            <a:ext cx="3567960" cy="1317600"/>
            <a:chOff x="8608874" y="5330437"/>
            <a:chExt cx="356796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E5DEF3E-E679-45B4-B124-9E2DB90756E2}"/>
                    </a:ext>
                  </a:extLst>
                </p14:cNvPr>
                <p14:cNvContentPartPr/>
                <p14:nvPr/>
              </p14:nvContentPartPr>
              <p14:xfrm>
                <a:off x="8608874" y="6133237"/>
                <a:ext cx="379080" cy="262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E5DEF3E-E679-45B4-B124-9E2DB90756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91234" y="6115237"/>
                  <a:ext cx="41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4E601A4-75EB-48A6-9994-B9B0ED4D56D7}"/>
                    </a:ext>
                  </a:extLst>
                </p14:cNvPr>
                <p14:cNvContentPartPr/>
                <p14:nvPr/>
              </p14:nvContentPartPr>
              <p14:xfrm>
                <a:off x="8960594" y="5457877"/>
                <a:ext cx="14400" cy="6786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4E601A4-75EB-48A6-9994-B9B0ED4D56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42954" y="5440237"/>
                  <a:ext cx="500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65E6E74-0EC8-423A-BB88-76C05E149C3B}"/>
                    </a:ext>
                  </a:extLst>
                </p14:cNvPr>
                <p14:cNvContentPartPr/>
                <p14:nvPr/>
              </p14:nvContentPartPr>
              <p14:xfrm>
                <a:off x="8988674" y="5454637"/>
                <a:ext cx="203040" cy="7153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65E6E74-0EC8-423A-BB88-76C05E149C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70674" y="5436997"/>
                  <a:ext cx="23868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DAC6D7C-DE84-41D5-B9C7-0D172938F9AB}"/>
                    </a:ext>
                  </a:extLst>
                </p14:cNvPr>
                <p14:cNvContentPartPr/>
                <p14:nvPr/>
              </p14:nvContentPartPr>
              <p14:xfrm>
                <a:off x="9185954" y="6103717"/>
                <a:ext cx="1126440" cy="597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DAC6D7C-DE84-41D5-B9C7-0D172938F9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67954" y="6086077"/>
                  <a:ext cx="1162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90306C0-C927-4AAA-9CA8-CFBDB559B076}"/>
                    </a:ext>
                  </a:extLst>
                </p14:cNvPr>
                <p14:cNvContentPartPr/>
                <p14:nvPr/>
              </p14:nvContentPartPr>
              <p14:xfrm>
                <a:off x="10268474" y="5396317"/>
                <a:ext cx="29880" cy="7477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90306C0-C927-4AAA-9CA8-CFBDB559B07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250474" y="5378677"/>
                  <a:ext cx="6552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A23AAA7-A0F2-4221-A2B6-ACB486EACECF}"/>
                    </a:ext>
                  </a:extLst>
                </p14:cNvPr>
                <p14:cNvContentPartPr/>
                <p14:nvPr/>
              </p14:nvContentPartPr>
              <p14:xfrm>
                <a:off x="10297994" y="5330437"/>
                <a:ext cx="1792080" cy="8528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A23AAA7-A0F2-4221-A2B6-ACB486EACEC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80354" y="5312797"/>
                  <a:ext cx="18277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8F02090-963A-41A1-AF38-8C75A5400783}"/>
                    </a:ext>
                  </a:extLst>
                </p14:cNvPr>
                <p14:cNvContentPartPr/>
                <p14:nvPr/>
              </p14:nvContentPartPr>
              <p14:xfrm>
                <a:off x="11970914" y="5485957"/>
                <a:ext cx="99720" cy="6591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8F02090-963A-41A1-AF38-8C75A540078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952914" y="5467957"/>
                  <a:ext cx="135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6D88E28-369D-4238-8E07-AA73965E7E1A}"/>
                    </a:ext>
                  </a:extLst>
                </p14:cNvPr>
                <p14:cNvContentPartPr/>
                <p14:nvPr/>
              </p14:nvContentPartPr>
              <p14:xfrm>
                <a:off x="12095474" y="5429797"/>
                <a:ext cx="81360" cy="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6D88E28-369D-4238-8E07-AA73965E7E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077834" y="5411797"/>
                  <a:ext cx="11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F445D42-193C-40E4-8C82-9486AC36B647}"/>
                    </a:ext>
                  </a:extLst>
                </p14:cNvPr>
                <p14:cNvContentPartPr/>
                <p14:nvPr/>
              </p14:nvContentPartPr>
              <p14:xfrm>
                <a:off x="8918114" y="6264997"/>
                <a:ext cx="42480" cy="258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F445D42-193C-40E4-8C82-9486AC36B64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00474" y="6246997"/>
                  <a:ext cx="78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62AE40A-03C9-4E3D-B6AF-27F67FF4E617}"/>
                    </a:ext>
                  </a:extLst>
                </p14:cNvPr>
                <p14:cNvContentPartPr/>
                <p14:nvPr/>
              </p14:nvContentPartPr>
              <p14:xfrm>
                <a:off x="10395554" y="6427357"/>
                <a:ext cx="360" cy="2206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62AE40A-03C9-4E3D-B6AF-27F67FF4E61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554" y="6409357"/>
                  <a:ext cx="3600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89B2126-0121-403D-BC80-B6CF29F5FB08}"/>
                  </a:ext>
                </a:extLst>
              </p14:cNvPr>
              <p14:cNvContentPartPr/>
              <p14:nvPr/>
            </p14:nvContentPartPr>
            <p14:xfrm>
              <a:off x="11931674" y="6442477"/>
              <a:ext cx="54000" cy="2055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89B2126-0121-403D-BC80-B6CF29F5FB0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1913674" y="6424837"/>
                <a:ext cx="896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" name="Group 419">
            <a:extLst>
              <a:ext uri="{FF2B5EF4-FFF2-40B4-BE49-F238E27FC236}">
                <a16:creationId xmlns:a16="http://schemas.microsoft.com/office/drawing/2014/main" id="{72DB15BA-A412-43D9-AA10-B157E5B761EB}"/>
              </a:ext>
            </a:extLst>
          </p:cNvPr>
          <p:cNvGrpSpPr/>
          <p:nvPr/>
        </p:nvGrpSpPr>
        <p:grpSpPr>
          <a:xfrm>
            <a:off x="7594394" y="5125237"/>
            <a:ext cx="977040" cy="396000"/>
            <a:chOff x="7594394" y="5125237"/>
            <a:chExt cx="9770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AC774AE-EC78-4F50-AFF8-A7EF7C3EB528}"/>
                    </a:ext>
                  </a:extLst>
                </p14:cNvPr>
                <p14:cNvContentPartPr/>
                <p14:nvPr/>
              </p14:nvContentPartPr>
              <p14:xfrm>
                <a:off x="7594394" y="5125237"/>
                <a:ext cx="664920" cy="3960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AC774AE-EC78-4F50-AFF8-A7EF7C3EB5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76394" y="5107597"/>
                  <a:ext cx="700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36782C4-2343-4DED-991F-9F7F9D1179DF}"/>
                    </a:ext>
                  </a:extLst>
                </p14:cNvPr>
                <p14:cNvContentPartPr/>
                <p14:nvPr/>
              </p14:nvContentPartPr>
              <p14:xfrm>
                <a:off x="7931714" y="5258797"/>
                <a:ext cx="639720" cy="2523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36782C4-2343-4DED-991F-9F7F9D1179D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14074" y="5240797"/>
                  <a:ext cx="67536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48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FD8B6D1-408D-4B76-9E21-078C2A34AAE6}"/>
              </a:ext>
            </a:extLst>
          </p:cNvPr>
          <p:cNvGrpSpPr/>
          <p:nvPr/>
        </p:nvGrpSpPr>
        <p:grpSpPr>
          <a:xfrm>
            <a:off x="4248914" y="309157"/>
            <a:ext cx="1392480" cy="436680"/>
            <a:chOff x="4248914" y="309157"/>
            <a:chExt cx="139248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5E4AB9-304E-4088-A550-A53913514CE2}"/>
                    </a:ext>
                  </a:extLst>
                </p14:cNvPr>
                <p14:cNvContentPartPr/>
                <p14:nvPr/>
              </p14:nvContentPartPr>
              <p14:xfrm>
                <a:off x="4248914" y="365317"/>
                <a:ext cx="167760" cy="28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5E4AB9-304E-4088-A550-A53913514C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1274" y="347677"/>
                  <a:ext cx="203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18F80A-9703-41CB-97A5-3F5CD8D31EC7}"/>
                    </a:ext>
                  </a:extLst>
                </p14:cNvPr>
                <p14:cNvContentPartPr/>
                <p14:nvPr/>
              </p14:nvContentPartPr>
              <p14:xfrm>
                <a:off x="4515674" y="341917"/>
                <a:ext cx="425160" cy="403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18F80A-9703-41CB-97A5-3F5CD8D31E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7674" y="324277"/>
                  <a:ext cx="460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9A84EF-557E-43E9-91AE-F8FE5C615D6C}"/>
                    </a:ext>
                  </a:extLst>
                </p14:cNvPr>
                <p14:cNvContentPartPr/>
                <p14:nvPr/>
              </p14:nvContentPartPr>
              <p14:xfrm>
                <a:off x="5190674" y="438037"/>
                <a:ext cx="261360" cy="2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9A84EF-557E-43E9-91AE-F8FE5C615D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3034" y="420397"/>
                  <a:ext cx="297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B9C066-8E31-4815-801E-1B4FCFCE904E}"/>
                    </a:ext>
                  </a:extLst>
                </p14:cNvPr>
                <p14:cNvContentPartPr/>
                <p14:nvPr/>
              </p14:nvContentPartPr>
              <p14:xfrm>
                <a:off x="5288954" y="529837"/>
                <a:ext cx="140040" cy="1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B9C066-8E31-4815-801E-1B4FCFCE90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1314" y="511837"/>
                  <a:ext cx="175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CC51DF-ABBB-4ABB-8EED-D606991EA271}"/>
                    </a:ext>
                  </a:extLst>
                </p14:cNvPr>
                <p14:cNvContentPartPr/>
                <p14:nvPr/>
              </p14:nvContentPartPr>
              <p14:xfrm>
                <a:off x="5429354" y="309157"/>
                <a:ext cx="212040" cy="36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CC51DF-ABBB-4ABB-8EED-D606991EA2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11714" y="291157"/>
                  <a:ext cx="24768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01DFAB-15FA-422C-A59A-F430E221276B}"/>
                  </a:ext>
                </a:extLst>
              </p14:cNvPr>
              <p14:cNvContentPartPr/>
              <p14:nvPr/>
            </p14:nvContentPartPr>
            <p14:xfrm>
              <a:off x="5993834" y="267037"/>
              <a:ext cx="182520" cy="333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01DFAB-15FA-422C-A59A-F430E22127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6194" y="249037"/>
                <a:ext cx="21816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0952B5-09E6-4A7E-817E-04A2BB5AB2C7}"/>
              </a:ext>
            </a:extLst>
          </p:cNvPr>
          <p:cNvGrpSpPr/>
          <p:nvPr/>
        </p:nvGrpSpPr>
        <p:grpSpPr>
          <a:xfrm>
            <a:off x="4121474" y="825757"/>
            <a:ext cx="2344320" cy="551880"/>
            <a:chOff x="4121474" y="825757"/>
            <a:chExt cx="2344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2090EE-52C5-4F98-8186-3C35F57563A9}"/>
                    </a:ext>
                  </a:extLst>
                </p14:cNvPr>
                <p14:cNvContentPartPr/>
                <p14:nvPr/>
              </p14:nvContentPartPr>
              <p14:xfrm>
                <a:off x="4288514" y="843757"/>
                <a:ext cx="114480" cy="53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2090EE-52C5-4F98-8186-3C35F57563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0874" y="826117"/>
                  <a:ext cx="1501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7C678E-888F-473B-B639-AFD6DE5EE3FA}"/>
                    </a:ext>
                  </a:extLst>
                </p14:cNvPr>
                <p14:cNvContentPartPr/>
                <p14:nvPr/>
              </p14:nvContentPartPr>
              <p14:xfrm>
                <a:off x="4121474" y="825757"/>
                <a:ext cx="1258920" cy="39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7C678E-888F-473B-B639-AFD6DE5EE3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3834" y="807757"/>
                  <a:ext cx="1294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F45E2-0B1D-490F-8175-3F592609D044}"/>
                    </a:ext>
                  </a:extLst>
                </p14:cNvPr>
                <p14:cNvContentPartPr/>
                <p14:nvPr/>
              </p14:nvContentPartPr>
              <p14:xfrm>
                <a:off x="5640674" y="1054717"/>
                <a:ext cx="87480" cy="2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F45E2-0B1D-490F-8175-3F592609D0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2674" y="1037077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3548F5-588B-44E6-A012-3C218B487C52}"/>
                    </a:ext>
                  </a:extLst>
                </p14:cNvPr>
                <p14:cNvContentPartPr/>
                <p14:nvPr/>
              </p14:nvContentPartPr>
              <p14:xfrm>
                <a:off x="5584154" y="1124197"/>
                <a:ext cx="157320" cy="43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3548F5-588B-44E6-A012-3C218B487C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6514" y="1106557"/>
                  <a:ext cx="192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1BA820E-5919-4512-9187-8D7123D74DF0}"/>
                    </a:ext>
                  </a:extLst>
                </p14:cNvPr>
                <p14:cNvContentPartPr/>
                <p14:nvPr/>
              </p14:nvContentPartPr>
              <p14:xfrm>
                <a:off x="5711234" y="896677"/>
                <a:ext cx="189000" cy="36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1BA820E-5919-4512-9187-8D7123D74D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93594" y="879037"/>
                  <a:ext cx="2246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621DF20-4626-4A51-A9E7-93CB1EBAB907}"/>
                    </a:ext>
                  </a:extLst>
                </p14:cNvPr>
                <p14:cNvContentPartPr/>
                <p14:nvPr/>
              </p14:nvContentPartPr>
              <p14:xfrm>
                <a:off x="6076994" y="852757"/>
                <a:ext cx="388800" cy="259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621DF20-4626-4A51-A9E7-93CB1EBAB9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8994" y="835117"/>
                  <a:ext cx="4244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EB02C6B-2522-4723-A728-5E6977E1DACE}"/>
              </a:ext>
            </a:extLst>
          </p:cNvPr>
          <p:cNvGrpSpPr/>
          <p:nvPr/>
        </p:nvGrpSpPr>
        <p:grpSpPr>
          <a:xfrm>
            <a:off x="3938594" y="1761037"/>
            <a:ext cx="1494000" cy="480240"/>
            <a:chOff x="3938594" y="1761037"/>
            <a:chExt cx="149400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FA1B38B-E72C-45ED-901A-6FF45AB701DC}"/>
                    </a:ext>
                  </a:extLst>
                </p14:cNvPr>
                <p14:cNvContentPartPr/>
                <p14:nvPr/>
              </p14:nvContentPartPr>
              <p14:xfrm>
                <a:off x="3938594" y="2002237"/>
                <a:ext cx="299520" cy="202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FA1B38B-E72C-45ED-901A-6FF45AB701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0954" y="1984597"/>
                  <a:ext cx="335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EED1234-D2E4-4AC0-AB56-D46BE1219BE5}"/>
                    </a:ext>
                  </a:extLst>
                </p14:cNvPr>
                <p14:cNvContentPartPr/>
                <p14:nvPr/>
              </p14:nvContentPartPr>
              <p14:xfrm>
                <a:off x="4361594" y="1898917"/>
                <a:ext cx="352080" cy="342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EED1234-D2E4-4AC0-AB56-D46BE1219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3954" y="1880917"/>
                  <a:ext cx="387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5620833-DEC7-4F32-96E5-0F8898DFEF5D}"/>
                    </a:ext>
                  </a:extLst>
                </p14:cNvPr>
                <p14:cNvContentPartPr/>
                <p14:nvPr/>
              </p14:nvContentPartPr>
              <p14:xfrm>
                <a:off x="4691354" y="1831597"/>
                <a:ext cx="264600" cy="349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5620833-DEC7-4F32-96E5-0F8898DFEF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3354" y="1813597"/>
                  <a:ext cx="300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A840C3A-F6D0-41CB-8FA7-C22C6ED03C4E}"/>
                    </a:ext>
                  </a:extLst>
                </p14:cNvPr>
                <p14:cNvContentPartPr/>
                <p14:nvPr/>
              </p14:nvContentPartPr>
              <p14:xfrm>
                <a:off x="5179514" y="1761037"/>
                <a:ext cx="253080" cy="274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A840C3A-F6D0-41CB-8FA7-C22C6ED03C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1514" y="1743037"/>
                  <a:ext cx="2887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C285D8-1DC4-46A8-91DD-4E69C2189D2D}"/>
              </a:ext>
            </a:extLst>
          </p:cNvPr>
          <p:cNvGrpSpPr/>
          <p:nvPr/>
        </p:nvGrpSpPr>
        <p:grpSpPr>
          <a:xfrm>
            <a:off x="6892754" y="1470157"/>
            <a:ext cx="5301360" cy="815040"/>
            <a:chOff x="6892754" y="1470157"/>
            <a:chExt cx="5301360" cy="81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948C583-7240-42BD-BD90-3B9D7FB8A21C}"/>
                    </a:ext>
                  </a:extLst>
                </p14:cNvPr>
                <p14:cNvContentPartPr/>
                <p14:nvPr/>
              </p14:nvContentPartPr>
              <p14:xfrm>
                <a:off x="6892754" y="1646917"/>
                <a:ext cx="265680" cy="185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948C583-7240-42BD-BD90-3B9D7FB8A2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74754" y="1629277"/>
                  <a:ext cx="301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6B06BBC-CE91-4665-9929-F8083D79D02C}"/>
                    </a:ext>
                  </a:extLst>
                </p14:cNvPr>
                <p14:cNvContentPartPr/>
                <p14:nvPr/>
              </p14:nvContentPartPr>
              <p14:xfrm>
                <a:off x="7218554" y="1673917"/>
                <a:ext cx="155520" cy="200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6B06BBC-CE91-4665-9929-F8083D79D0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0914" y="1655917"/>
                  <a:ext cx="191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73A2926-2421-4041-9C87-D3959EDA8FE0}"/>
                    </a:ext>
                  </a:extLst>
                </p14:cNvPr>
                <p14:cNvContentPartPr/>
                <p14:nvPr/>
              </p14:nvContentPartPr>
              <p14:xfrm>
                <a:off x="7469474" y="1800277"/>
                <a:ext cx="36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73A2926-2421-4041-9C87-D3959EDA8F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51834" y="17826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A372432-2448-48D5-99FD-6FF55C09AC12}"/>
                    </a:ext>
                  </a:extLst>
                </p14:cNvPr>
                <p14:cNvContentPartPr/>
                <p14:nvPr/>
              </p14:nvContentPartPr>
              <p14:xfrm>
                <a:off x="7573154" y="1578157"/>
                <a:ext cx="336240" cy="707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A372432-2448-48D5-99FD-6FF55C09AC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55154" y="1560517"/>
                  <a:ext cx="3718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E32A04E-315C-4F20-9B7E-9A6846D1ED8B}"/>
                    </a:ext>
                  </a:extLst>
                </p14:cNvPr>
                <p14:cNvContentPartPr/>
                <p14:nvPr/>
              </p14:nvContentPartPr>
              <p14:xfrm>
                <a:off x="7568114" y="2073517"/>
                <a:ext cx="195840" cy="22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E32A04E-315C-4F20-9B7E-9A6846D1ED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0114" y="2055517"/>
                  <a:ext cx="231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CFD46BA-24C5-4B0E-ACB1-54863681419F}"/>
                    </a:ext>
                  </a:extLst>
                </p14:cNvPr>
                <p14:cNvContentPartPr/>
                <p14:nvPr/>
              </p14:nvContentPartPr>
              <p14:xfrm>
                <a:off x="8103794" y="1539277"/>
                <a:ext cx="154800" cy="318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CFD46BA-24C5-4B0E-ACB1-5486368141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6154" y="1521277"/>
                  <a:ext cx="190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248068-CCAE-48CC-B6FA-81177BD8F219}"/>
                    </a:ext>
                  </a:extLst>
                </p14:cNvPr>
                <p14:cNvContentPartPr/>
                <p14:nvPr/>
              </p14:nvContentPartPr>
              <p14:xfrm>
                <a:off x="8032154" y="1470157"/>
                <a:ext cx="1023480" cy="405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248068-CCAE-48CC-B6FA-81177BD8F2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4154" y="1452517"/>
                  <a:ext cx="1059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BFB760-4615-476D-A30B-F32EC8CA8E91}"/>
                    </a:ext>
                  </a:extLst>
                </p14:cNvPr>
                <p14:cNvContentPartPr/>
                <p14:nvPr/>
              </p14:nvContentPartPr>
              <p14:xfrm>
                <a:off x="9199634" y="1535317"/>
                <a:ext cx="243720" cy="162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BFB760-4615-476D-A30B-F32EC8CA8E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81994" y="1517677"/>
                  <a:ext cx="279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E040BC-F4CC-4502-AED2-691ED4C9541D}"/>
                    </a:ext>
                  </a:extLst>
                </p14:cNvPr>
                <p14:cNvContentPartPr/>
                <p14:nvPr/>
              </p14:nvContentPartPr>
              <p14:xfrm>
                <a:off x="9250394" y="1687597"/>
                <a:ext cx="203400" cy="6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E040BC-F4CC-4502-AED2-691ED4C954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2394" y="1669957"/>
                  <a:ext cx="239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9395D9-8072-4900-A6DF-3F692215ECE6}"/>
                    </a:ext>
                  </a:extLst>
                </p14:cNvPr>
                <p14:cNvContentPartPr/>
                <p14:nvPr/>
              </p14:nvContentPartPr>
              <p14:xfrm>
                <a:off x="9469634" y="1491037"/>
                <a:ext cx="262440" cy="34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9395D9-8072-4900-A6DF-3F692215EC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51994" y="1473037"/>
                  <a:ext cx="2980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0A200E-30FB-4059-919B-98C726CD2A83}"/>
                    </a:ext>
                  </a:extLst>
                </p14:cNvPr>
                <p14:cNvContentPartPr/>
                <p14:nvPr/>
              </p14:nvContentPartPr>
              <p14:xfrm>
                <a:off x="9945554" y="1519117"/>
                <a:ext cx="246960" cy="21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0A200E-30FB-4059-919B-98C726CD2A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27914" y="1501477"/>
                  <a:ext cx="282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53017A-C8BB-4014-9B76-9763F1860AE0}"/>
                    </a:ext>
                  </a:extLst>
                </p14:cNvPr>
                <p14:cNvContentPartPr/>
                <p14:nvPr/>
              </p14:nvContentPartPr>
              <p14:xfrm>
                <a:off x="10284674" y="1582837"/>
                <a:ext cx="69120" cy="101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53017A-C8BB-4014-9B76-9763F1860A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7034" y="1565197"/>
                  <a:ext cx="104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0E3F070-0FE2-459D-87CD-0A8B0409A5E5}"/>
                    </a:ext>
                  </a:extLst>
                </p14:cNvPr>
                <p14:cNvContentPartPr/>
                <p14:nvPr/>
              </p14:nvContentPartPr>
              <p14:xfrm>
                <a:off x="10466114" y="1701637"/>
                <a:ext cx="1440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0E3F070-0FE2-459D-87CD-0A8B0409A5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48474" y="1683637"/>
                  <a:ext cx="50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CA6812-0B51-4DAB-BD79-085895102BE5}"/>
                    </a:ext>
                  </a:extLst>
                </p14:cNvPr>
                <p14:cNvContentPartPr/>
                <p14:nvPr/>
              </p14:nvContentPartPr>
              <p14:xfrm>
                <a:off x="10553954" y="1584997"/>
                <a:ext cx="183960" cy="154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CA6812-0B51-4DAB-BD79-085895102B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35954" y="1566997"/>
                  <a:ext cx="219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B79835-1483-4C17-8DA9-4512B3BA6D32}"/>
                    </a:ext>
                  </a:extLst>
                </p14:cNvPr>
                <p14:cNvContentPartPr/>
                <p14:nvPr/>
              </p14:nvContentPartPr>
              <p14:xfrm>
                <a:off x="10653314" y="1533517"/>
                <a:ext cx="164880" cy="43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B79835-1483-4C17-8DA9-4512B3BA6D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35314" y="1515517"/>
                  <a:ext cx="2005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1F7EC5-039A-4479-925B-8C16112B2F8C}"/>
                    </a:ext>
                  </a:extLst>
                </p14:cNvPr>
                <p14:cNvContentPartPr/>
                <p14:nvPr/>
              </p14:nvContentPartPr>
              <p14:xfrm>
                <a:off x="10578434" y="1831237"/>
                <a:ext cx="115560" cy="11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1F7EC5-039A-4479-925B-8C16112B2F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0434" y="1813597"/>
                  <a:ext cx="151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992F54-F1DA-44B9-AF3A-9D834EACBA6F}"/>
                    </a:ext>
                  </a:extLst>
                </p14:cNvPr>
                <p14:cNvContentPartPr/>
                <p14:nvPr/>
              </p14:nvContentPartPr>
              <p14:xfrm>
                <a:off x="10908194" y="1546477"/>
                <a:ext cx="90360" cy="213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992F54-F1DA-44B9-AF3A-9D834EACBA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0194" y="1528837"/>
                  <a:ext cx="126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9E6A27-A6D7-4DD0-B13D-8A5A6D0D6A13}"/>
                    </a:ext>
                  </a:extLst>
                </p14:cNvPr>
                <p14:cNvContentPartPr/>
                <p14:nvPr/>
              </p14:nvContentPartPr>
              <p14:xfrm>
                <a:off x="11141474" y="1542517"/>
                <a:ext cx="299160" cy="441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9E6A27-A6D7-4DD0-B13D-8A5A6D0D6A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23474" y="1524517"/>
                  <a:ext cx="334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B858D6-630F-4629-ADC3-2F55FA87A1F3}"/>
                    </a:ext>
                  </a:extLst>
                </p14:cNvPr>
                <p14:cNvContentPartPr/>
                <p14:nvPr/>
              </p14:nvContentPartPr>
              <p14:xfrm>
                <a:off x="11521274" y="1497517"/>
                <a:ext cx="66204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B858D6-630F-4629-ADC3-2F55FA87A1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03274" y="1479517"/>
                  <a:ext cx="697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9E8F09-7F99-4A36-BEEF-87F46C4F64D2}"/>
                    </a:ext>
                  </a:extLst>
                </p14:cNvPr>
                <p14:cNvContentPartPr/>
                <p14:nvPr/>
              </p14:nvContentPartPr>
              <p14:xfrm>
                <a:off x="12126074" y="1602997"/>
                <a:ext cx="6804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9E8F09-7F99-4A36-BEEF-87F46C4F64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108434" y="1585357"/>
                  <a:ext cx="1036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88DB68-D449-4445-AF27-B30CC12AB274}"/>
              </a:ext>
            </a:extLst>
          </p:cNvPr>
          <p:cNvGrpSpPr/>
          <p:nvPr/>
        </p:nvGrpSpPr>
        <p:grpSpPr>
          <a:xfrm>
            <a:off x="3065954" y="2673277"/>
            <a:ext cx="497880" cy="308160"/>
            <a:chOff x="3065954" y="2673277"/>
            <a:chExt cx="4978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4C077E-EBF6-4003-815E-8E85A4323AF7}"/>
                    </a:ext>
                  </a:extLst>
                </p14:cNvPr>
                <p14:cNvContentPartPr/>
                <p14:nvPr/>
              </p14:nvContentPartPr>
              <p14:xfrm>
                <a:off x="3065954" y="2673277"/>
                <a:ext cx="36432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4C077E-EBF6-4003-815E-8E85A4323A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8314" y="2655277"/>
                  <a:ext cx="399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B6EBDC-BB3B-4DB8-A435-18107A12799D}"/>
                    </a:ext>
                  </a:extLst>
                </p14:cNvPr>
                <p14:cNvContentPartPr/>
                <p14:nvPr/>
              </p14:nvContentPartPr>
              <p14:xfrm>
                <a:off x="3193034" y="2841397"/>
                <a:ext cx="37080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B6EBDC-BB3B-4DB8-A435-18107A1279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75394" y="2823757"/>
                  <a:ext cx="4064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313CCE3-D1D5-48DD-A47D-A866019E2DCD}"/>
              </a:ext>
            </a:extLst>
          </p:cNvPr>
          <p:cNvGrpSpPr/>
          <p:nvPr/>
        </p:nvGrpSpPr>
        <p:grpSpPr>
          <a:xfrm>
            <a:off x="108194" y="-162055"/>
            <a:ext cx="1890720" cy="2728052"/>
            <a:chOff x="108194" y="-162055"/>
            <a:chExt cx="1890720" cy="27280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C7600D-7E1D-446B-AE1A-56D5611688F2}"/>
                    </a:ext>
                  </a:extLst>
                </p14:cNvPr>
                <p14:cNvContentPartPr/>
                <p14:nvPr/>
              </p14:nvContentPartPr>
              <p14:xfrm>
                <a:off x="182354" y="980308"/>
                <a:ext cx="56520" cy="88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C7600D-7E1D-446B-AE1A-56D5611688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4714" y="962668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99FECA-9631-48A0-8115-56713F597D7B}"/>
                    </a:ext>
                  </a:extLst>
                </p14:cNvPr>
                <p14:cNvContentPartPr/>
                <p14:nvPr/>
              </p14:nvContentPartPr>
              <p14:xfrm>
                <a:off x="124754" y="949708"/>
                <a:ext cx="197640" cy="24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99FECA-9631-48A0-8115-56713F597D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754" y="932068"/>
                  <a:ext cx="233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BB1709-9FE3-49EA-987A-9EE9A4570A47}"/>
                    </a:ext>
                  </a:extLst>
                </p14:cNvPr>
                <p14:cNvContentPartPr/>
                <p14:nvPr/>
              </p14:nvContentPartPr>
              <p14:xfrm>
                <a:off x="323114" y="849268"/>
                <a:ext cx="185040" cy="32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BB1709-9FE3-49EA-987A-9EE9A4570A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114" y="831268"/>
                  <a:ext cx="220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B23003-9EA6-474E-B895-A17067167381}"/>
                    </a:ext>
                  </a:extLst>
                </p14:cNvPr>
                <p14:cNvContentPartPr/>
                <p14:nvPr/>
              </p14:nvContentPartPr>
              <p14:xfrm>
                <a:off x="258314" y="758188"/>
                <a:ext cx="113040" cy="10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B23003-9EA6-474E-B895-A170671673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314" y="740548"/>
                  <a:ext cx="148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209F05-D152-4B5D-B866-8256E5B09E3F}"/>
                    </a:ext>
                  </a:extLst>
                </p14:cNvPr>
                <p14:cNvContentPartPr/>
                <p14:nvPr/>
              </p14:nvContentPartPr>
              <p14:xfrm>
                <a:off x="532994" y="570988"/>
                <a:ext cx="298440" cy="24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209F05-D152-4B5D-B866-8256E5B09E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4994" y="553348"/>
                  <a:ext cx="334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59A900-33FF-4C38-9C72-50849F36CC75}"/>
                    </a:ext>
                  </a:extLst>
                </p14:cNvPr>
                <p14:cNvContentPartPr/>
                <p14:nvPr/>
              </p14:nvContentPartPr>
              <p14:xfrm>
                <a:off x="752954" y="263188"/>
                <a:ext cx="250200" cy="37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59A900-33FF-4C38-9C72-50849F36CC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5314" y="245548"/>
                  <a:ext cx="285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7476F9-210A-4092-BCF8-389390785145}"/>
                    </a:ext>
                  </a:extLst>
                </p14:cNvPr>
                <p14:cNvContentPartPr/>
                <p14:nvPr/>
              </p14:nvContentPartPr>
              <p14:xfrm>
                <a:off x="990194" y="104068"/>
                <a:ext cx="28440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7476F9-210A-4092-BCF8-3893907851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2194" y="86428"/>
                  <a:ext cx="320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C033A4-B789-420E-8081-B997BAC505A3}"/>
                    </a:ext>
                  </a:extLst>
                </p14:cNvPr>
                <p14:cNvContentPartPr/>
                <p14:nvPr/>
              </p14:nvContentPartPr>
              <p14:xfrm>
                <a:off x="1152914" y="-41012"/>
                <a:ext cx="149400" cy="198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C033A4-B789-420E-8081-B997BAC505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5274" y="-58652"/>
                  <a:ext cx="185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B1B1C4-7A43-41C7-822C-3E58C7A5F8DC}"/>
                    </a:ext>
                  </a:extLst>
                </p14:cNvPr>
                <p14:cNvContentPartPr/>
                <p14:nvPr/>
              </p14:nvContentPartPr>
              <p14:xfrm>
                <a:off x="731714" y="-162055"/>
                <a:ext cx="1125000" cy="171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B1B1C4-7A43-41C7-822C-3E58C7A5F8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4074" y="-179695"/>
                  <a:ext cx="1160640" cy="17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32204C-E830-4D64-9974-A89F4B248FC8}"/>
                    </a:ext>
                  </a:extLst>
                </p14:cNvPr>
                <p14:cNvContentPartPr/>
                <p14:nvPr/>
              </p14:nvContentPartPr>
              <p14:xfrm>
                <a:off x="1687874" y="87037"/>
                <a:ext cx="62280" cy="1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32204C-E830-4D64-9974-A89F4B248F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70234" y="69397"/>
                  <a:ext cx="9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BB4227-9679-4CB7-B34D-225847ADE69F}"/>
                    </a:ext>
                  </a:extLst>
                </p14:cNvPr>
                <p14:cNvContentPartPr/>
                <p14:nvPr/>
              </p14:nvContentPartPr>
              <p14:xfrm>
                <a:off x="108194" y="-443"/>
                <a:ext cx="1890720" cy="256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BB4227-9679-4CB7-B34D-225847ADE6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94" y="-18443"/>
                  <a:ext cx="1926360" cy="26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F1D927F-2012-49A3-AB7F-0E5E59BB7E0A}"/>
                    </a:ext>
                  </a:extLst>
                </p14:cNvPr>
                <p14:cNvContentPartPr/>
                <p14:nvPr/>
              </p14:nvContentPartPr>
              <p14:xfrm>
                <a:off x="1011794" y="1928077"/>
                <a:ext cx="264240" cy="27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F1D927F-2012-49A3-AB7F-0E5E59BB7E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4154" y="1910077"/>
                  <a:ext cx="299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9DD74B-17BA-493C-9E25-A428520D395A}"/>
                    </a:ext>
                  </a:extLst>
                </p14:cNvPr>
                <p14:cNvContentPartPr/>
                <p14:nvPr/>
              </p14:nvContentPartPr>
              <p14:xfrm>
                <a:off x="1350194" y="1898917"/>
                <a:ext cx="118800" cy="42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9DD74B-17BA-493C-9E25-A428520D39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2554" y="1880917"/>
                  <a:ext cx="154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23762C8-2EFF-4ACB-ACC8-280A31AB52A8}"/>
                    </a:ext>
                  </a:extLst>
                </p14:cNvPr>
                <p14:cNvContentPartPr/>
                <p14:nvPr/>
              </p14:nvContentPartPr>
              <p14:xfrm>
                <a:off x="1350194" y="2005117"/>
                <a:ext cx="95400" cy="34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23762C8-2EFF-4ACB-ACC8-280A31AB52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2554" y="1987477"/>
                  <a:ext cx="131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D54FA42-7F9A-4CD1-9B53-3849DFEE78CA}"/>
                    </a:ext>
                  </a:extLst>
                </p14:cNvPr>
                <p14:cNvContentPartPr/>
                <p14:nvPr/>
              </p14:nvContentPartPr>
              <p14:xfrm>
                <a:off x="1623794" y="1757797"/>
                <a:ext cx="116640" cy="199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D54FA42-7F9A-4CD1-9B53-3849DFEE78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06154" y="1740157"/>
                  <a:ext cx="15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21310F1-6973-49A2-9F24-8B7B074B407E}"/>
                    </a:ext>
                  </a:extLst>
                </p14:cNvPr>
                <p14:cNvContentPartPr/>
                <p14:nvPr/>
              </p14:nvContentPartPr>
              <p14:xfrm>
                <a:off x="1715594" y="1704877"/>
                <a:ext cx="108360" cy="25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21310F1-6973-49A2-9F24-8B7B074B40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97954" y="1687237"/>
                  <a:ext cx="14400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4358141-2B0E-452A-9E67-D34D2A5200DB}"/>
                  </a:ext>
                </a:extLst>
              </p14:cNvPr>
              <p14:cNvContentPartPr/>
              <p14:nvPr/>
            </p14:nvContentPartPr>
            <p14:xfrm>
              <a:off x="1096754" y="4332157"/>
              <a:ext cx="360" cy="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4358141-2B0E-452A-9E67-D34D2A5200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8754" y="431451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FDDB6DC-3090-4A6E-8317-E385E173290D}"/>
              </a:ext>
            </a:extLst>
          </p:cNvPr>
          <p:cNvGrpSpPr/>
          <p:nvPr/>
        </p:nvGrpSpPr>
        <p:grpSpPr>
          <a:xfrm>
            <a:off x="2319674" y="3389677"/>
            <a:ext cx="2662200" cy="705240"/>
            <a:chOff x="2319674" y="3389677"/>
            <a:chExt cx="2662200" cy="70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A27818D-9B22-4118-8662-C4F946325B6C}"/>
                    </a:ext>
                  </a:extLst>
                </p14:cNvPr>
                <p14:cNvContentPartPr/>
                <p14:nvPr/>
              </p14:nvContentPartPr>
              <p14:xfrm>
                <a:off x="2319674" y="3572557"/>
                <a:ext cx="282960" cy="299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A27818D-9B22-4118-8662-C4F946325B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01674" y="3554557"/>
                  <a:ext cx="318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541ED13-FAA4-4C4F-945F-9B7E9F445C04}"/>
                    </a:ext>
                  </a:extLst>
                </p14:cNvPr>
                <p14:cNvContentPartPr/>
                <p14:nvPr/>
              </p14:nvContentPartPr>
              <p14:xfrm>
                <a:off x="2627114" y="3615037"/>
                <a:ext cx="129960" cy="455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541ED13-FAA4-4C4F-945F-9B7E9F445C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09114" y="3597397"/>
                  <a:ext cx="165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7A7FF9F-0598-4998-B1B8-A1B9408CE2B7}"/>
                    </a:ext>
                  </a:extLst>
                </p14:cNvPr>
                <p14:cNvContentPartPr/>
                <p14:nvPr/>
              </p14:nvContentPartPr>
              <p14:xfrm>
                <a:off x="2686514" y="3682717"/>
                <a:ext cx="211320" cy="172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7A7FF9F-0598-4998-B1B8-A1B9408CE2B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68514" y="3665077"/>
                  <a:ext cx="246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9A51EC0-1448-411E-AE3C-713A12004362}"/>
                    </a:ext>
                  </a:extLst>
                </p14:cNvPr>
                <p14:cNvContentPartPr/>
                <p14:nvPr/>
              </p14:nvContentPartPr>
              <p14:xfrm>
                <a:off x="2953994" y="3643837"/>
                <a:ext cx="512280" cy="214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9A51EC0-1448-411E-AE3C-713A120043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35994" y="3626197"/>
                  <a:ext cx="54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0DF2FEA-0E6D-40E8-BC67-145FA37F1468}"/>
                    </a:ext>
                  </a:extLst>
                </p14:cNvPr>
                <p14:cNvContentPartPr/>
                <p14:nvPr/>
              </p14:nvContentPartPr>
              <p14:xfrm>
                <a:off x="3374474" y="3448717"/>
                <a:ext cx="265320" cy="360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0DF2FEA-0E6D-40E8-BC67-145FA37F146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56474" y="3430717"/>
                  <a:ext cx="3009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F09C448-55ED-4285-80C9-C9F0C44DF63B}"/>
                    </a:ext>
                  </a:extLst>
                </p14:cNvPr>
                <p14:cNvContentPartPr/>
                <p14:nvPr/>
              </p14:nvContentPartPr>
              <p14:xfrm>
                <a:off x="3942914" y="3526117"/>
                <a:ext cx="392040" cy="568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F09C448-55ED-4285-80C9-C9F0C44DF6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25274" y="3508117"/>
                  <a:ext cx="4276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99192B7-A002-4E9C-90D6-7AE0781348C2}"/>
                    </a:ext>
                  </a:extLst>
                </p14:cNvPr>
                <p14:cNvContentPartPr/>
                <p14:nvPr/>
              </p14:nvContentPartPr>
              <p14:xfrm>
                <a:off x="4261874" y="3499477"/>
                <a:ext cx="228600" cy="144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99192B7-A002-4E9C-90D6-7AE0781348C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44234" y="3481477"/>
                  <a:ext cx="264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9539FC1-866A-48A9-AA6B-4D66C211BD26}"/>
                    </a:ext>
                  </a:extLst>
                </p14:cNvPr>
                <p14:cNvContentPartPr/>
                <p14:nvPr/>
              </p14:nvContentPartPr>
              <p14:xfrm>
                <a:off x="4655714" y="3508477"/>
                <a:ext cx="168480" cy="22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9539FC1-866A-48A9-AA6B-4D66C211BD2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38074" y="3490477"/>
                  <a:ext cx="204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D39D163-424E-4926-B449-8E77CAFE23C9}"/>
                    </a:ext>
                  </a:extLst>
                </p14:cNvPr>
                <p14:cNvContentPartPr/>
                <p14:nvPr/>
              </p14:nvContentPartPr>
              <p14:xfrm>
                <a:off x="4642034" y="3549877"/>
                <a:ext cx="175320" cy="23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D39D163-424E-4926-B449-8E77CAFE23C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24394" y="3532237"/>
                  <a:ext cx="210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F913570-6D53-4FFE-8606-52BFA5DF1A79}"/>
                    </a:ext>
                  </a:extLst>
                </p14:cNvPr>
                <p14:cNvContentPartPr/>
                <p14:nvPr/>
              </p14:nvContentPartPr>
              <p14:xfrm>
                <a:off x="4796834" y="3389677"/>
                <a:ext cx="185040" cy="255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F913570-6D53-4FFE-8606-52BFA5DF1A7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78834" y="3371677"/>
                  <a:ext cx="2206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830687-BCEB-4C43-9F99-77A438E8AB34}"/>
              </a:ext>
            </a:extLst>
          </p:cNvPr>
          <p:cNvGrpSpPr/>
          <p:nvPr/>
        </p:nvGrpSpPr>
        <p:grpSpPr>
          <a:xfrm>
            <a:off x="5753354" y="2971357"/>
            <a:ext cx="1461240" cy="1160280"/>
            <a:chOff x="5753354" y="2971357"/>
            <a:chExt cx="1461240" cy="11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80E732F-9EEB-46D7-B924-694691E3A3E4}"/>
                    </a:ext>
                  </a:extLst>
                </p14:cNvPr>
                <p14:cNvContentPartPr/>
                <p14:nvPr/>
              </p14:nvContentPartPr>
              <p14:xfrm>
                <a:off x="5936234" y="3234157"/>
                <a:ext cx="340560" cy="256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80E732F-9EEB-46D7-B924-694691E3A3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18234" y="3216157"/>
                  <a:ext cx="376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A5B8460-1BD5-46F8-8FA7-B074241AD00B}"/>
                    </a:ext>
                  </a:extLst>
                </p14:cNvPr>
                <p14:cNvContentPartPr/>
                <p14:nvPr/>
              </p14:nvContentPartPr>
              <p14:xfrm>
                <a:off x="6458594" y="2971357"/>
                <a:ext cx="119160" cy="502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A5B8460-1BD5-46F8-8FA7-B074241AD0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40954" y="2953357"/>
                  <a:ext cx="1548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577682F-E0F6-4CB9-8DBD-C6D9E3283F3B}"/>
                    </a:ext>
                  </a:extLst>
                </p14:cNvPr>
                <p14:cNvContentPartPr/>
                <p14:nvPr/>
              </p14:nvContentPartPr>
              <p14:xfrm>
                <a:off x="6414674" y="3249277"/>
                <a:ext cx="141840" cy="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577682F-E0F6-4CB9-8DBD-C6D9E3283F3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97034" y="3231277"/>
                  <a:ext cx="177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32FF21A-6D29-4A42-B60F-8155B5023B61}"/>
                    </a:ext>
                  </a:extLst>
                </p14:cNvPr>
                <p14:cNvContentPartPr/>
                <p14:nvPr/>
              </p14:nvContentPartPr>
              <p14:xfrm>
                <a:off x="6724274" y="3253237"/>
                <a:ext cx="227880" cy="154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32FF21A-6D29-4A42-B60F-8155B5023B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06274" y="3235597"/>
                  <a:ext cx="263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F1D42E3-8F08-4DE5-985E-32D2AB4E549E}"/>
                    </a:ext>
                  </a:extLst>
                </p14:cNvPr>
                <p14:cNvContentPartPr/>
                <p14:nvPr/>
              </p14:nvContentPartPr>
              <p14:xfrm>
                <a:off x="5753354" y="3614317"/>
                <a:ext cx="1443240" cy="57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F1D42E3-8F08-4DE5-985E-32D2AB4E54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35354" y="3596677"/>
                  <a:ext cx="1478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AB90EA-35B2-49D2-BB3B-F92ACED417D7}"/>
                    </a:ext>
                  </a:extLst>
                </p14:cNvPr>
                <p14:cNvContentPartPr/>
                <p14:nvPr/>
              </p14:nvContentPartPr>
              <p14:xfrm>
                <a:off x="6062594" y="3883237"/>
                <a:ext cx="374040" cy="161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AB90EA-35B2-49D2-BB3B-F92ACED417D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44954" y="3865597"/>
                  <a:ext cx="40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951755-A864-4818-A22F-F899A9EEF682}"/>
                    </a:ext>
                  </a:extLst>
                </p14:cNvPr>
                <p14:cNvContentPartPr/>
                <p14:nvPr/>
              </p14:nvContentPartPr>
              <p14:xfrm>
                <a:off x="6652634" y="3713317"/>
                <a:ext cx="197640" cy="37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951755-A864-4818-A22F-F899A9EEF6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34634" y="3695677"/>
                  <a:ext cx="2332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DCB814-EAF7-4358-8154-13993B1DE1F2}"/>
                    </a:ext>
                  </a:extLst>
                </p14:cNvPr>
                <p14:cNvContentPartPr/>
                <p14:nvPr/>
              </p14:nvContentPartPr>
              <p14:xfrm>
                <a:off x="6695834" y="3898717"/>
                <a:ext cx="151560" cy="25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DCB814-EAF7-4358-8154-13993B1DE1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78194" y="3881077"/>
                  <a:ext cx="187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D73B46-1D67-4DF1-BB65-D0E341404586}"/>
                    </a:ext>
                  </a:extLst>
                </p14:cNvPr>
                <p14:cNvContentPartPr/>
                <p14:nvPr/>
              </p14:nvContentPartPr>
              <p14:xfrm>
                <a:off x="7022354" y="3924637"/>
                <a:ext cx="1152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D73B46-1D67-4DF1-BB65-D0E34140458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04354" y="3906637"/>
                  <a:ext cx="47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CE1E75-B0F7-4894-9DDF-24D20877BF42}"/>
                    </a:ext>
                  </a:extLst>
                </p14:cNvPr>
                <p14:cNvContentPartPr/>
                <p14:nvPr/>
              </p14:nvContentPartPr>
              <p14:xfrm>
                <a:off x="7024874" y="3854437"/>
                <a:ext cx="189720" cy="142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CE1E75-B0F7-4894-9DDF-24D20877BF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06874" y="3836437"/>
                  <a:ext cx="2253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C1A6B2B-99AB-4293-B87C-6B0319709945}"/>
                  </a:ext>
                </a:extLst>
              </p14:cNvPr>
              <p14:cNvContentPartPr/>
              <p14:nvPr/>
            </p14:nvContentPartPr>
            <p14:xfrm>
              <a:off x="7863674" y="3474277"/>
              <a:ext cx="198720" cy="115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C1A6B2B-99AB-4293-B87C-6B031970994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845674" y="3456277"/>
                <a:ext cx="234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DAFCCA6-A2D4-4FD6-985C-718BB208A7E4}"/>
                  </a:ext>
                </a:extLst>
              </p14:cNvPr>
              <p14:cNvContentPartPr/>
              <p14:nvPr/>
            </p14:nvContentPartPr>
            <p14:xfrm>
              <a:off x="7846754" y="3612517"/>
              <a:ext cx="333000" cy="169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DAFCCA6-A2D4-4FD6-985C-718BB208A7E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829114" y="3594517"/>
                <a:ext cx="3686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22D30F-4353-405E-A98E-17D34A0ACE59}"/>
              </a:ext>
            </a:extLst>
          </p:cNvPr>
          <p:cNvGrpSpPr/>
          <p:nvPr/>
        </p:nvGrpSpPr>
        <p:grpSpPr>
          <a:xfrm>
            <a:off x="8974994" y="2954797"/>
            <a:ext cx="480240" cy="386280"/>
            <a:chOff x="8974994" y="2954797"/>
            <a:chExt cx="4802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C1F1485-7689-48D3-A797-94B9B2137370}"/>
                    </a:ext>
                  </a:extLst>
                </p14:cNvPr>
                <p14:cNvContentPartPr/>
                <p14:nvPr/>
              </p14:nvContentPartPr>
              <p14:xfrm>
                <a:off x="8974994" y="2954797"/>
                <a:ext cx="224280" cy="3862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C1F1485-7689-48D3-A797-94B9B213737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56994" y="2936797"/>
                  <a:ext cx="2599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19AB05A-5D4D-4C85-81C5-04935B5DEFAA}"/>
                    </a:ext>
                  </a:extLst>
                </p14:cNvPr>
                <p14:cNvContentPartPr/>
                <p14:nvPr/>
              </p14:nvContentPartPr>
              <p14:xfrm>
                <a:off x="8988674" y="3150277"/>
                <a:ext cx="136080" cy="147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19AB05A-5D4D-4C85-81C5-04935B5DEFA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0674" y="3132637"/>
                  <a:ext cx="171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24E2D3F-46EF-452E-BD6F-262BA6F87AD1}"/>
                    </a:ext>
                  </a:extLst>
                </p14:cNvPr>
                <p14:cNvContentPartPr/>
                <p14:nvPr/>
              </p14:nvContentPartPr>
              <p14:xfrm>
                <a:off x="9228074" y="3169717"/>
                <a:ext cx="227160" cy="166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24E2D3F-46EF-452E-BD6F-262BA6F87AD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10074" y="3152077"/>
                  <a:ext cx="2628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9B58B7-35A2-4B4C-BCE6-3AD31E0CEA0C}"/>
              </a:ext>
            </a:extLst>
          </p:cNvPr>
          <p:cNvGrpSpPr/>
          <p:nvPr/>
        </p:nvGrpSpPr>
        <p:grpSpPr>
          <a:xfrm>
            <a:off x="8848274" y="3558157"/>
            <a:ext cx="958680" cy="560160"/>
            <a:chOff x="8848274" y="3558157"/>
            <a:chExt cx="95868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B2F3A0D-584B-4B72-990F-F3136150F40A}"/>
                    </a:ext>
                  </a:extLst>
                </p14:cNvPr>
                <p14:cNvContentPartPr/>
                <p14:nvPr/>
              </p14:nvContentPartPr>
              <p14:xfrm>
                <a:off x="8848274" y="3558157"/>
                <a:ext cx="958680" cy="14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B2F3A0D-584B-4B72-990F-F3136150F40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30634" y="3540157"/>
                  <a:ext cx="994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34CB10E-5077-4E48-B67C-9F4C31767395}"/>
                    </a:ext>
                  </a:extLst>
                </p14:cNvPr>
                <p14:cNvContentPartPr/>
                <p14:nvPr/>
              </p14:nvContentPartPr>
              <p14:xfrm>
                <a:off x="9129794" y="3685237"/>
                <a:ext cx="238320" cy="412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34CB10E-5077-4E48-B67C-9F4C3176739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12154" y="3667597"/>
                  <a:ext cx="273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DDABF7-9696-43E6-90CD-CCB3536F4F48}"/>
                    </a:ext>
                  </a:extLst>
                </p14:cNvPr>
                <p14:cNvContentPartPr/>
                <p14:nvPr/>
              </p14:nvContentPartPr>
              <p14:xfrm>
                <a:off x="9081914" y="3867757"/>
                <a:ext cx="228600" cy="42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DDABF7-9696-43E6-90CD-CCB3536F4F4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63914" y="3850117"/>
                  <a:ext cx="26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9926711-6519-4395-A7A5-E2C2BD94699D}"/>
                    </a:ext>
                  </a:extLst>
                </p14:cNvPr>
                <p14:cNvContentPartPr/>
                <p14:nvPr/>
              </p14:nvContentPartPr>
              <p14:xfrm>
                <a:off x="9503834" y="3868117"/>
                <a:ext cx="5760" cy="250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9926711-6519-4395-A7A5-E2C2BD9469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485834" y="3850477"/>
                  <a:ext cx="41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1A44491-AD99-44EE-B5CA-919192F2D363}"/>
                    </a:ext>
                  </a:extLst>
                </p14:cNvPr>
                <p14:cNvContentPartPr/>
                <p14:nvPr/>
              </p14:nvContentPartPr>
              <p14:xfrm>
                <a:off x="9492674" y="3836797"/>
                <a:ext cx="177480" cy="17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1A44491-AD99-44EE-B5CA-919192F2D3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475034" y="3819157"/>
                  <a:ext cx="2131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3138E57-4E1D-4590-B1D6-22483A7B8616}"/>
                  </a:ext>
                </a:extLst>
              </p14:cNvPr>
              <p14:cNvContentPartPr/>
              <p14:nvPr/>
            </p14:nvContentPartPr>
            <p14:xfrm>
              <a:off x="224834" y="4585237"/>
              <a:ext cx="28440" cy="293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3138E57-4E1D-4590-B1D6-22483A7B861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06834" y="4567597"/>
                <a:ext cx="6408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484690-428F-410C-8CF6-2BE7E3570720}"/>
              </a:ext>
            </a:extLst>
          </p:cNvPr>
          <p:cNvGrpSpPr/>
          <p:nvPr/>
        </p:nvGrpSpPr>
        <p:grpSpPr>
          <a:xfrm>
            <a:off x="13514" y="4093117"/>
            <a:ext cx="464760" cy="177840"/>
            <a:chOff x="13514" y="4093117"/>
            <a:chExt cx="4647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05C67B-0304-4BCE-80A7-6830F7646C30}"/>
                    </a:ext>
                  </a:extLst>
                </p14:cNvPr>
                <p14:cNvContentPartPr/>
                <p14:nvPr/>
              </p14:nvContentPartPr>
              <p14:xfrm>
                <a:off x="13514" y="4121557"/>
                <a:ext cx="312840" cy="149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05C67B-0304-4BCE-80A7-6830F7646C3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-4126" y="4103557"/>
                  <a:ext cx="348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8BA6D13-404A-488A-8384-E793F3FA0108}"/>
                    </a:ext>
                  </a:extLst>
                </p14:cNvPr>
                <p14:cNvContentPartPr/>
                <p14:nvPr/>
              </p14:nvContentPartPr>
              <p14:xfrm>
                <a:off x="477914" y="4093117"/>
                <a:ext cx="36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8BA6D13-404A-488A-8384-E793F3FA01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9914" y="40751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C9DBF22-460F-4433-8E2A-8C1527D7C922}"/>
                  </a:ext>
                </a:extLst>
              </p14:cNvPr>
              <p14:cNvContentPartPr/>
              <p14:nvPr/>
            </p14:nvContentPartPr>
            <p14:xfrm>
              <a:off x="224834" y="5443477"/>
              <a:ext cx="360" cy="1926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C9DBF22-460F-4433-8E2A-8C1527D7C92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6834" y="5425837"/>
                <a:ext cx="3600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CA6D36C-5AB3-4DD1-AAEB-F639D7528DA7}"/>
              </a:ext>
            </a:extLst>
          </p:cNvPr>
          <p:cNvGrpSpPr/>
          <p:nvPr/>
        </p:nvGrpSpPr>
        <p:grpSpPr>
          <a:xfrm>
            <a:off x="252914" y="4416757"/>
            <a:ext cx="2823480" cy="296280"/>
            <a:chOff x="252914" y="4416757"/>
            <a:chExt cx="28234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9982655-66A7-407A-AAA4-2BE27BC65D4F}"/>
                    </a:ext>
                  </a:extLst>
                </p14:cNvPr>
                <p14:cNvContentPartPr/>
                <p14:nvPr/>
              </p14:nvContentPartPr>
              <p14:xfrm>
                <a:off x="252914" y="4562197"/>
                <a:ext cx="2823480" cy="150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9982655-66A7-407A-AAA4-2BE27BC65D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274" y="4544197"/>
                  <a:ext cx="2859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E94722-CA53-48CA-97B9-37B5A5132E3B}"/>
                    </a:ext>
                  </a:extLst>
                </p14:cNvPr>
                <p14:cNvContentPartPr/>
                <p14:nvPr/>
              </p14:nvContentPartPr>
              <p14:xfrm>
                <a:off x="3065954" y="4416757"/>
                <a:ext cx="360" cy="290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E94722-CA53-48CA-97B9-37B5A5132E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48314" y="4399117"/>
                  <a:ext cx="3600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56B3D16-FC29-4FB6-B9B8-A2F7D06E7AAD}"/>
                  </a:ext>
                </a:extLst>
              </p14:cNvPr>
              <p14:cNvContentPartPr/>
              <p14:nvPr/>
            </p14:nvContentPartPr>
            <p14:xfrm>
              <a:off x="3038594" y="4161517"/>
              <a:ext cx="235800" cy="109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56B3D16-FC29-4FB6-B9B8-A2F7D06E7AA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20594" y="4143517"/>
                <a:ext cx="2714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D823DDC-26C6-4286-9314-B989DB3249F7}"/>
              </a:ext>
            </a:extLst>
          </p:cNvPr>
          <p:cNvGrpSpPr/>
          <p:nvPr/>
        </p:nvGrpSpPr>
        <p:grpSpPr>
          <a:xfrm>
            <a:off x="297194" y="5027317"/>
            <a:ext cx="3006720" cy="528120"/>
            <a:chOff x="297194" y="5027317"/>
            <a:chExt cx="300672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B82910B-2919-469F-9F4D-10B81F4FF124}"/>
                    </a:ext>
                  </a:extLst>
                </p14:cNvPr>
                <p14:cNvContentPartPr/>
                <p14:nvPr/>
              </p14:nvContentPartPr>
              <p14:xfrm>
                <a:off x="297194" y="5398477"/>
                <a:ext cx="2782440" cy="118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B82910B-2919-469F-9F4D-10B81F4FF1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9554" y="5380837"/>
                  <a:ext cx="281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4CD5000-27C8-410A-B102-F9CBD33F7410}"/>
                    </a:ext>
                  </a:extLst>
                </p14:cNvPr>
                <p14:cNvContentPartPr/>
                <p14:nvPr/>
              </p14:nvContentPartPr>
              <p14:xfrm>
                <a:off x="3024194" y="5246917"/>
                <a:ext cx="28440" cy="308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4CD5000-27C8-410A-B102-F9CBD33F74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06194" y="5228917"/>
                  <a:ext cx="64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72070D-C9D5-4C45-8424-AB33DEC25B5E}"/>
                    </a:ext>
                  </a:extLst>
                </p14:cNvPr>
                <p14:cNvContentPartPr/>
                <p14:nvPr/>
              </p14:nvContentPartPr>
              <p14:xfrm>
                <a:off x="3108794" y="5027317"/>
                <a:ext cx="195120" cy="15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72070D-C9D5-4C45-8424-AB33DEC25B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90794" y="5009317"/>
                  <a:ext cx="2307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DEEAB2E-B7A5-40CE-B629-D25ED68EDCFA}"/>
              </a:ext>
            </a:extLst>
          </p:cNvPr>
          <p:cNvGrpSpPr/>
          <p:nvPr/>
        </p:nvGrpSpPr>
        <p:grpSpPr>
          <a:xfrm>
            <a:off x="1264514" y="4878637"/>
            <a:ext cx="113400" cy="257400"/>
            <a:chOff x="1264514" y="4878637"/>
            <a:chExt cx="113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3EAC0FB-2A68-4D84-823D-94771DE0775B}"/>
                    </a:ext>
                  </a:extLst>
                </p14:cNvPr>
                <p14:cNvContentPartPr/>
                <p14:nvPr/>
              </p14:nvContentPartPr>
              <p14:xfrm>
                <a:off x="1264514" y="4881157"/>
                <a:ext cx="29880" cy="226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3EAC0FB-2A68-4D84-823D-94771DE077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46874" y="4863157"/>
                  <a:ext cx="65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E2BAC01-C6BF-492C-B5FD-97BA07A266F8}"/>
                    </a:ext>
                  </a:extLst>
                </p14:cNvPr>
                <p14:cNvContentPartPr/>
                <p14:nvPr/>
              </p14:nvContentPartPr>
              <p14:xfrm>
                <a:off x="1343354" y="4878637"/>
                <a:ext cx="34560" cy="25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E2BAC01-C6BF-492C-B5FD-97BA07A266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25714" y="4860997"/>
                  <a:ext cx="7020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7FCCDDD-C297-4BE5-B575-0397FB967266}"/>
              </a:ext>
            </a:extLst>
          </p:cNvPr>
          <p:cNvGrpSpPr/>
          <p:nvPr/>
        </p:nvGrpSpPr>
        <p:grpSpPr>
          <a:xfrm>
            <a:off x="168314" y="5938477"/>
            <a:ext cx="2023200" cy="881640"/>
            <a:chOff x="168314" y="5938477"/>
            <a:chExt cx="2023200" cy="88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C962A22-C369-4643-93AE-AC10F5CB1F29}"/>
                    </a:ext>
                  </a:extLst>
                </p14:cNvPr>
                <p14:cNvContentPartPr/>
                <p14:nvPr/>
              </p14:nvContentPartPr>
              <p14:xfrm>
                <a:off x="168314" y="5978437"/>
                <a:ext cx="29880" cy="291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C962A22-C369-4643-93AE-AC10F5CB1F2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0674" y="5960437"/>
                  <a:ext cx="65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70EF62-83C9-4CDC-A2F8-7FC0358E5EF3}"/>
                    </a:ext>
                  </a:extLst>
                </p14:cNvPr>
                <p14:cNvContentPartPr/>
                <p14:nvPr/>
              </p14:nvContentPartPr>
              <p14:xfrm>
                <a:off x="168314" y="5938477"/>
                <a:ext cx="145080" cy="123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70EF62-83C9-4CDC-A2F8-7FC0358E5EF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0674" y="5920477"/>
                  <a:ext cx="180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247FC19-0545-4E84-B384-5155934593DA}"/>
                    </a:ext>
                  </a:extLst>
                </p14:cNvPr>
                <p14:cNvContentPartPr/>
                <p14:nvPr/>
              </p14:nvContentPartPr>
              <p14:xfrm>
                <a:off x="463154" y="6534997"/>
                <a:ext cx="324360" cy="2300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247FC19-0545-4E84-B384-5155934593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5514" y="6517357"/>
                  <a:ext cx="360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874FF1E-E879-4A38-9715-62F73083E0CA}"/>
                    </a:ext>
                  </a:extLst>
                </p14:cNvPr>
                <p14:cNvContentPartPr/>
                <p14:nvPr/>
              </p14:nvContentPartPr>
              <p14:xfrm>
                <a:off x="196394" y="6358237"/>
                <a:ext cx="229680" cy="4618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874FF1E-E879-4A38-9715-62F73083E0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8754" y="6340237"/>
                  <a:ext cx="2653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F51CFA9-0D14-4F66-8C77-3D4A24D5CB9C}"/>
                    </a:ext>
                  </a:extLst>
                </p14:cNvPr>
                <p14:cNvContentPartPr/>
                <p14:nvPr/>
              </p14:nvContentPartPr>
              <p14:xfrm>
                <a:off x="224834" y="6571717"/>
                <a:ext cx="165240" cy="82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F51CFA9-0D14-4F66-8C77-3D4A24D5CB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6834" y="6553717"/>
                  <a:ext cx="200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C5ECE11-1DC2-4DE1-83D1-7243ED6D525C}"/>
                    </a:ext>
                  </a:extLst>
                </p14:cNvPr>
                <p14:cNvContentPartPr/>
                <p14:nvPr/>
              </p14:nvContentPartPr>
              <p14:xfrm>
                <a:off x="1012874" y="6472357"/>
                <a:ext cx="123840" cy="55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C5ECE11-1DC2-4DE1-83D1-7243ED6D52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4874" y="6454357"/>
                  <a:ext cx="159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1D6AE66-A1B4-4AF8-983A-3D59BB788713}"/>
                    </a:ext>
                  </a:extLst>
                </p14:cNvPr>
                <p14:cNvContentPartPr/>
                <p14:nvPr/>
              </p14:nvContentPartPr>
              <p14:xfrm>
                <a:off x="1040234" y="6552637"/>
                <a:ext cx="170640" cy="590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1D6AE66-A1B4-4AF8-983A-3D59BB7887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594" y="6534637"/>
                  <a:ext cx="206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E89E19E-49CF-4503-AB67-61BA6F545E37}"/>
                    </a:ext>
                  </a:extLst>
                </p14:cNvPr>
                <p14:cNvContentPartPr/>
                <p14:nvPr/>
              </p14:nvContentPartPr>
              <p14:xfrm>
                <a:off x="1361354" y="6296317"/>
                <a:ext cx="273960" cy="2476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E89E19E-49CF-4503-AB67-61BA6F545E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43714" y="6278677"/>
                  <a:ext cx="309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4427C6E-A170-4FC7-962E-DF0E87782B3F}"/>
                    </a:ext>
                  </a:extLst>
                </p14:cNvPr>
                <p14:cNvContentPartPr/>
                <p14:nvPr/>
              </p14:nvContentPartPr>
              <p14:xfrm>
                <a:off x="1700834" y="6081397"/>
                <a:ext cx="152280" cy="3855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4427C6E-A170-4FC7-962E-DF0E87782B3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3194" y="6063757"/>
                  <a:ext cx="187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5C36AEE-D9D7-4432-B631-7982A1F05E8A}"/>
                    </a:ext>
                  </a:extLst>
                </p14:cNvPr>
                <p14:cNvContentPartPr/>
                <p14:nvPr/>
              </p14:nvContentPartPr>
              <p14:xfrm>
                <a:off x="1673474" y="6212797"/>
                <a:ext cx="131400" cy="47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5C36AEE-D9D7-4432-B631-7982A1F05E8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55834" y="6194797"/>
                  <a:ext cx="16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A9565F8-57B5-4020-A58E-FE72A91EAA6B}"/>
                    </a:ext>
                  </a:extLst>
                </p14:cNvPr>
                <p14:cNvContentPartPr/>
                <p14:nvPr/>
              </p14:nvContentPartPr>
              <p14:xfrm>
                <a:off x="2011154" y="6273637"/>
                <a:ext cx="42480" cy="268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A9565F8-57B5-4020-A58E-FE72A91EAA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93514" y="6255637"/>
                  <a:ext cx="78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8E457E3-0460-46F5-9D6B-51CE43318291}"/>
                    </a:ext>
                  </a:extLst>
                </p14:cNvPr>
                <p14:cNvContentPartPr/>
                <p14:nvPr/>
              </p14:nvContentPartPr>
              <p14:xfrm>
                <a:off x="1984874" y="6216037"/>
                <a:ext cx="206640" cy="168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8E457E3-0460-46F5-9D6B-51CE4331829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67234" y="6198397"/>
                  <a:ext cx="24228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00406ED-5C21-4A71-820B-73F42EACE3FF}"/>
                  </a:ext>
                </a:extLst>
              </p14:cNvPr>
              <p14:cNvContentPartPr/>
              <p14:nvPr/>
            </p14:nvContentPartPr>
            <p14:xfrm>
              <a:off x="7911554" y="5150437"/>
              <a:ext cx="384480" cy="174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00406ED-5C21-4A71-820B-73F42EACE3F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893914" y="5132797"/>
                <a:ext cx="420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022AAB1-F9A1-4309-93BA-4BBE1112EDE9}"/>
                  </a:ext>
                </a:extLst>
              </p14:cNvPr>
              <p14:cNvContentPartPr/>
              <p14:nvPr/>
            </p14:nvContentPartPr>
            <p14:xfrm>
              <a:off x="7933514" y="5438437"/>
              <a:ext cx="413640" cy="1512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022AAB1-F9A1-4309-93BA-4BBE1112EDE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915514" y="5420797"/>
                <a:ext cx="4492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0DCE99-514F-4279-AE0C-6915BC6998B4}"/>
              </a:ext>
            </a:extLst>
          </p:cNvPr>
          <p:cNvGrpSpPr/>
          <p:nvPr/>
        </p:nvGrpSpPr>
        <p:grpSpPr>
          <a:xfrm>
            <a:off x="9115754" y="4641757"/>
            <a:ext cx="1103760" cy="1073520"/>
            <a:chOff x="9115754" y="4641757"/>
            <a:chExt cx="1103760" cy="10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F81ACDC-5E1B-4E06-888F-9ED9100F957A}"/>
                    </a:ext>
                  </a:extLst>
                </p14:cNvPr>
                <p14:cNvContentPartPr/>
                <p14:nvPr/>
              </p14:nvContentPartPr>
              <p14:xfrm>
                <a:off x="9115754" y="4782517"/>
                <a:ext cx="340920" cy="331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F81ACDC-5E1B-4E06-888F-9ED9100F95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97754" y="4764877"/>
                  <a:ext cx="376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284FE93-5CD3-44CF-9080-FF996A7FB587}"/>
                    </a:ext>
                  </a:extLst>
                </p14:cNvPr>
                <p14:cNvContentPartPr/>
                <p14:nvPr/>
              </p14:nvContentPartPr>
              <p14:xfrm>
                <a:off x="9495194" y="4641757"/>
                <a:ext cx="129600" cy="349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284FE93-5CD3-44CF-9080-FF996A7FB5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77554" y="4624117"/>
                  <a:ext cx="165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F708B3F-6B6B-4F80-9E90-D5F60F751E60}"/>
                    </a:ext>
                  </a:extLst>
                </p14:cNvPr>
                <p14:cNvContentPartPr/>
                <p14:nvPr/>
              </p14:nvContentPartPr>
              <p14:xfrm>
                <a:off x="9467114" y="4782877"/>
                <a:ext cx="128520" cy="14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F708B3F-6B6B-4F80-9E90-D5F60F751E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49474" y="4764877"/>
                  <a:ext cx="164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D2D486F-1107-47A3-8D8E-8C9C4FF7C4E4}"/>
                    </a:ext>
                  </a:extLst>
                </p14:cNvPr>
                <p14:cNvContentPartPr/>
                <p14:nvPr/>
              </p14:nvContentPartPr>
              <p14:xfrm>
                <a:off x="9776714" y="4731757"/>
                <a:ext cx="141120" cy="291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D2D486F-1107-47A3-8D8E-8C9C4FF7C4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58714" y="4713757"/>
                  <a:ext cx="176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27CF86-68AB-403C-8526-721061EF8D32}"/>
                    </a:ext>
                  </a:extLst>
                </p14:cNvPr>
                <p14:cNvContentPartPr/>
                <p14:nvPr/>
              </p14:nvContentPartPr>
              <p14:xfrm>
                <a:off x="9239594" y="5090677"/>
                <a:ext cx="979920" cy="85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27CF86-68AB-403C-8526-721061EF8D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21594" y="5073037"/>
                  <a:ext cx="10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4883FE3-6564-4F91-86A9-4330BACB1FF1}"/>
                    </a:ext>
                  </a:extLst>
                </p14:cNvPr>
                <p14:cNvContentPartPr/>
                <p14:nvPr/>
              </p14:nvContentPartPr>
              <p14:xfrm>
                <a:off x="9747554" y="5288677"/>
                <a:ext cx="118800" cy="390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4883FE3-6564-4F91-86A9-4330BACB1FF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29914" y="5271037"/>
                  <a:ext cx="154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1FED534-95CC-43B8-AE24-C2ADEF3C67E3}"/>
                    </a:ext>
                  </a:extLst>
                </p14:cNvPr>
                <p14:cNvContentPartPr/>
                <p14:nvPr/>
              </p14:nvContentPartPr>
              <p14:xfrm>
                <a:off x="9664034" y="5445637"/>
                <a:ext cx="248040" cy="41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1FED534-95CC-43B8-AE24-C2ADEF3C67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46034" y="5427637"/>
                  <a:ext cx="283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12E287-AC7E-473E-B7D4-F9D4D722921D}"/>
                    </a:ext>
                  </a:extLst>
                </p14:cNvPr>
                <p14:cNvContentPartPr/>
                <p14:nvPr/>
              </p14:nvContentPartPr>
              <p14:xfrm>
                <a:off x="9999554" y="5415397"/>
                <a:ext cx="181440" cy="299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12E287-AC7E-473E-B7D4-F9D4D72292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81914" y="5397397"/>
                  <a:ext cx="21708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53EA10-7770-4055-AE34-E6ED17C84DBA}"/>
              </a:ext>
            </a:extLst>
          </p:cNvPr>
          <p:cNvGrpSpPr/>
          <p:nvPr/>
        </p:nvGrpSpPr>
        <p:grpSpPr>
          <a:xfrm>
            <a:off x="8116754" y="6118837"/>
            <a:ext cx="263520" cy="141120"/>
            <a:chOff x="8116754" y="6118837"/>
            <a:chExt cx="263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FF578CA-C1BE-49B5-A68D-0C0AA452E1D6}"/>
                    </a:ext>
                  </a:extLst>
                </p14:cNvPr>
                <p14:cNvContentPartPr/>
                <p14:nvPr/>
              </p14:nvContentPartPr>
              <p14:xfrm>
                <a:off x="8116754" y="6118837"/>
                <a:ext cx="91800" cy="14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FF578CA-C1BE-49B5-A68D-0C0AA452E1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98754" y="6101197"/>
                  <a:ext cx="127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56B8400-EA82-4F12-8156-52F1D1CC7B07}"/>
                    </a:ext>
                  </a:extLst>
                </p14:cNvPr>
                <p14:cNvContentPartPr/>
                <p14:nvPr/>
              </p14:nvContentPartPr>
              <p14:xfrm>
                <a:off x="8116754" y="6196597"/>
                <a:ext cx="263520" cy="63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56B8400-EA82-4F12-8156-52F1D1CC7B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98754" y="6178597"/>
                  <a:ext cx="2991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6B9DB07-8527-4813-AEF8-E630B550F260}"/>
                  </a:ext>
                </a:extLst>
              </p14:cNvPr>
              <p14:cNvContentPartPr/>
              <p14:nvPr/>
            </p14:nvContentPartPr>
            <p14:xfrm>
              <a:off x="9100634" y="5845597"/>
              <a:ext cx="336240" cy="3589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6B9DB07-8527-4813-AEF8-E630B550F26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082994" y="5827957"/>
                <a:ext cx="37188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D844237-C0CA-4BE5-9070-0D40A62E3150}"/>
              </a:ext>
            </a:extLst>
          </p:cNvPr>
          <p:cNvGrpSpPr/>
          <p:nvPr/>
        </p:nvGrpSpPr>
        <p:grpSpPr>
          <a:xfrm>
            <a:off x="9199634" y="6337717"/>
            <a:ext cx="247320" cy="186840"/>
            <a:chOff x="9199634" y="6337717"/>
            <a:chExt cx="24732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CDCA1C5-80E6-4723-BD05-1B61E0DF9C83}"/>
                    </a:ext>
                  </a:extLst>
                </p14:cNvPr>
                <p14:cNvContentPartPr/>
                <p14:nvPr/>
              </p14:nvContentPartPr>
              <p14:xfrm>
                <a:off x="9284234" y="6337717"/>
                <a:ext cx="156600" cy="105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CDCA1C5-80E6-4723-BD05-1B61E0DF9C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66594" y="6319717"/>
                  <a:ext cx="192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3F003A0-5B86-45C7-9513-D0BA3B12BA2E}"/>
                    </a:ext>
                  </a:extLst>
                </p14:cNvPr>
                <p14:cNvContentPartPr/>
                <p14:nvPr/>
              </p14:nvContentPartPr>
              <p14:xfrm>
                <a:off x="9199634" y="6393877"/>
                <a:ext cx="247320" cy="130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3F003A0-5B86-45C7-9513-D0BA3B12BA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81994" y="6375877"/>
                  <a:ext cx="28296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CE3A2D8-3EE9-43E8-8A95-1ECAF849E415}"/>
              </a:ext>
            </a:extLst>
          </p:cNvPr>
          <p:cNvGrpSpPr/>
          <p:nvPr/>
        </p:nvGrpSpPr>
        <p:grpSpPr>
          <a:xfrm>
            <a:off x="3783074" y="2429197"/>
            <a:ext cx="2831760" cy="466200"/>
            <a:chOff x="3783074" y="2429197"/>
            <a:chExt cx="283176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02D1F16-2899-4E48-926F-A3C129033A51}"/>
                    </a:ext>
                  </a:extLst>
                </p14:cNvPr>
                <p14:cNvContentPartPr/>
                <p14:nvPr/>
              </p14:nvContentPartPr>
              <p14:xfrm>
                <a:off x="3829874" y="2673277"/>
                <a:ext cx="259920" cy="185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02D1F16-2899-4E48-926F-A3C129033A5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11874" y="2655637"/>
                  <a:ext cx="29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BCD8C11-8A6F-4C51-A86E-A6CFE5531F7B}"/>
                    </a:ext>
                  </a:extLst>
                </p14:cNvPr>
                <p14:cNvContentPartPr/>
                <p14:nvPr/>
              </p14:nvContentPartPr>
              <p14:xfrm>
                <a:off x="4233794" y="2756437"/>
                <a:ext cx="176040" cy="14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BCD8C11-8A6F-4C51-A86E-A6CFE5531F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15794" y="2738797"/>
                  <a:ext cx="211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741055-BE75-4D9E-8995-62673090F0FF}"/>
                    </a:ext>
                  </a:extLst>
                </p14:cNvPr>
                <p14:cNvContentPartPr/>
                <p14:nvPr/>
              </p14:nvContentPartPr>
              <p14:xfrm>
                <a:off x="4304714" y="2686597"/>
                <a:ext cx="28080" cy="208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741055-BE75-4D9E-8995-62673090F0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87074" y="2668957"/>
                  <a:ext cx="63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AE20258-48C4-49F8-AD3F-90E991E20472}"/>
                    </a:ext>
                  </a:extLst>
                </p14:cNvPr>
                <p14:cNvContentPartPr/>
                <p14:nvPr/>
              </p14:nvContentPartPr>
              <p14:xfrm>
                <a:off x="4529354" y="2636557"/>
                <a:ext cx="283680" cy="187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AE20258-48C4-49F8-AD3F-90E991E204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11354" y="2618557"/>
                  <a:ext cx="319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204AC95-CE6A-4B18-9C42-A0E0C4F129FC}"/>
                    </a:ext>
                  </a:extLst>
                </p14:cNvPr>
                <p14:cNvContentPartPr/>
                <p14:nvPr/>
              </p14:nvContentPartPr>
              <p14:xfrm>
                <a:off x="4951634" y="2717917"/>
                <a:ext cx="204840" cy="2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204AC95-CE6A-4B18-9C42-A0E0C4F129F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33634" y="2699917"/>
                  <a:ext cx="240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C9848-362F-4716-B242-E6F75A84190E}"/>
                    </a:ext>
                  </a:extLst>
                </p14:cNvPr>
                <p14:cNvContentPartPr/>
                <p14:nvPr/>
              </p14:nvContentPartPr>
              <p14:xfrm>
                <a:off x="5270594" y="2621437"/>
                <a:ext cx="18720" cy="177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C9848-362F-4716-B242-E6F75A8419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52594" y="2603797"/>
                  <a:ext cx="54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867F888-A08D-4179-94B7-B4C9EA89EC71}"/>
                    </a:ext>
                  </a:extLst>
                </p14:cNvPr>
                <p14:cNvContentPartPr/>
                <p14:nvPr/>
              </p14:nvContentPartPr>
              <p14:xfrm>
                <a:off x="5612234" y="2544397"/>
                <a:ext cx="385200" cy="131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867F888-A08D-4179-94B7-B4C9EA89EC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4594" y="2526757"/>
                  <a:ext cx="420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A4A781D-DA07-471F-8912-E9AFA0837B67}"/>
                    </a:ext>
                  </a:extLst>
                </p14:cNvPr>
                <p14:cNvContentPartPr/>
                <p14:nvPr/>
              </p14:nvContentPartPr>
              <p14:xfrm>
                <a:off x="5612234" y="2769037"/>
                <a:ext cx="423000" cy="113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A4A781D-DA07-471F-8912-E9AFA0837B6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94594" y="2751037"/>
                  <a:ext cx="458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DDD3AAC-0869-4F45-93B0-1EB1CA83AB31}"/>
                    </a:ext>
                  </a:extLst>
                </p14:cNvPr>
                <p14:cNvContentPartPr/>
                <p14:nvPr/>
              </p14:nvContentPartPr>
              <p14:xfrm>
                <a:off x="6287594" y="2532517"/>
                <a:ext cx="327240" cy="210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DDD3AAC-0869-4F45-93B0-1EB1CA83A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69954" y="2514517"/>
                  <a:ext cx="36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90B0DE2-BA3E-4055-96C8-8619723BAC0C}"/>
                    </a:ext>
                  </a:extLst>
                </p14:cNvPr>
                <p14:cNvContentPartPr/>
                <p14:nvPr/>
              </p14:nvContentPartPr>
              <p14:xfrm>
                <a:off x="3783074" y="2429197"/>
                <a:ext cx="259920" cy="146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90B0DE2-BA3E-4055-96C8-8619723BAC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65074" y="2411197"/>
                  <a:ext cx="29556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224104D-0DCB-4430-A871-7CEAE06A9291}"/>
                  </a:ext>
                </a:extLst>
              </p14:cNvPr>
              <p14:cNvContentPartPr/>
              <p14:nvPr/>
            </p14:nvContentPartPr>
            <p14:xfrm>
              <a:off x="4444754" y="2349277"/>
              <a:ext cx="300600" cy="196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224104D-0DCB-4430-A871-7CEAE06A929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427114" y="2331637"/>
                <a:ext cx="33624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7CC6B8-A6F1-4586-902D-EB6D123E7B28}"/>
              </a:ext>
            </a:extLst>
          </p:cNvPr>
          <p:cNvGrpSpPr/>
          <p:nvPr/>
        </p:nvGrpSpPr>
        <p:grpSpPr>
          <a:xfrm>
            <a:off x="10044194" y="3343957"/>
            <a:ext cx="827280" cy="326160"/>
            <a:chOff x="10044194" y="3343957"/>
            <a:chExt cx="8272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B6F2A77-671F-4D38-A338-E5659466158A}"/>
                    </a:ext>
                  </a:extLst>
                </p14:cNvPr>
                <p14:cNvContentPartPr/>
                <p14:nvPr/>
              </p14:nvContentPartPr>
              <p14:xfrm>
                <a:off x="10044194" y="3343957"/>
                <a:ext cx="446400" cy="282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B6F2A77-671F-4D38-A338-E565946615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26194" y="3326317"/>
                  <a:ext cx="482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07C95D8-2EB6-4D3A-B8BD-063247A6060E}"/>
                    </a:ext>
                  </a:extLst>
                </p14:cNvPr>
                <p14:cNvContentPartPr/>
                <p14:nvPr/>
              </p14:nvContentPartPr>
              <p14:xfrm>
                <a:off x="10254434" y="3460237"/>
                <a:ext cx="617040" cy="209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07C95D8-2EB6-4D3A-B8BD-063247A6060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36794" y="3442597"/>
                  <a:ext cx="65268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0091CD97-BDD3-4F99-A73A-790E85E96C91}"/>
                  </a:ext>
                </a:extLst>
              </p14:cNvPr>
              <p14:cNvContentPartPr/>
              <p14:nvPr/>
            </p14:nvContentPartPr>
            <p14:xfrm>
              <a:off x="5584154" y="1765717"/>
              <a:ext cx="367560" cy="1566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0091CD97-BDD3-4F99-A73A-790E85E96C9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566514" y="1748077"/>
                <a:ext cx="4032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D8ED2B2-A99E-42A9-8423-8E5F89271C06}"/>
              </a:ext>
            </a:extLst>
          </p:cNvPr>
          <p:cNvGrpSpPr/>
          <p:nvPr/>
        </p:nvGrpSpPr>
        <p:grpSpPr>
          <a:xfrm>
            <a:off x="9720194" y="6061957"/>
            <a:ext cx="267840" cy="201240"/>
            <a:chOff x="9720194" y="6061957"/>
            <a:chExt cx="2678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4E46675-C09B-48FB-8E65-077B256C313B}"/>
                    </a:ext>
                  </a:extLst>
                </p14:cNvPr>
                <p14:cNvContentPartPr/>
                <p14:nvPr/>
              </p14:nvContentPartPr>
              <p14:xfrm>
                <a:off x="9720194" y="6061957"/>
                <a:ext cx="192600" cy="1137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4E46675-C09B-48FB-8E65-077B256C31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02554" y="6043957"/>
                  <a:ext cx="228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EDE26B1-8CA2-456B-BACB-61D75172C9C0}"/>
                    </a:ext>
                  </a:extLst>
                </p14:cNvPr>
                <p14:cNvContentPartPr/>
                <p14:nvPr/>
              </p14:nvContentPartPr>
              <p14:xfrm>
                <a:off x="9818474" y="6165277"/>
                <a:ext cx="169560" cy="97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EDE26B1-8CA2-456B-BACB-61D75172C9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00834" y="6147277"/>
                  <a:ext cx="2052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BB348A88-ED6E-47DC-9DC5-852739DAE61D}"/>
                  </a:ext>
                </a:extLst>
              </p14:cNvPr>
              <p14:cNvContentPartPr/>
              <p14:nvPr/>
            </p14:nvContentPartPr>
            <p14:xfrm>
              <a:off x="10564754" y="4659037"/>
              <a:ext cx="458640" cy="3603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BB348A88-ED6E-47DC-9DC5-852739DAE61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546754" y="4641037"/>
                <a:ext cx="4942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5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980656E-C40E-46D5-932A-D19B1BDC6BCB}"/>
                  </a:ext>
                </a:extLst>
              </p14:cNvPr>
              <p14:cNvContentPartPr/>
              <p14:nvPr/>
            </p14:nvContentPartPr>
            <p14:xfrm>
              <a:off x="4263314" y="1103428"/>
              <a:ext cx="204480" cy="374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980656E-C40E-46D5-932A-D19B1BDC6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674" y="1085788"/>
                <a:ext cx="24012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D32235F-7612-43E7-8346-60A1DCFAC755}"/>
              </a:ext>
            </a:extLst>
          </p:cNvPr>
          <p:cNvGrpSpPr/>
          <p:nvPr/>
        </p:nvGrpSpPr>
        <p:grpSpPr>
          <a:xfrm>
            <a:off x="4796834" y="1054828"/>
            <a:ext cx="236520" cy="444960"/>
            <a:chOff x="4796834" y="1054828"/>
            <a:chExt cx="2365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2FDCF9-E254-4EBA-B58E-7D867FE87A6C}"/>
                    </a:ext>
                  </a:extLst>
                </p14:cNvPr>
                <p14:cNvContentPartPr/>
                <p14:nvPr/>
              </p14:nvContentPartPr>
              <p14:xfrm>
                <a:off x="4796834" y="1054828"/>
                <a:ext cx="158760" cy="20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2FDCF9-E254-4EBA-B58E-7D867FE87A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8834" y="1037188"/>
                  <a:ext cx="194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2F1CFE-4EA6-41CF-AAA0-93B2CE9D1C21}"/>
                    </a:ext>
                  </a:extLst>
                </p14:cNvPr>
                <p14:cNvContentPartPr/>
                <p14:nvPr/>
              </p14:nvContentPartPr>
              <p14:xfrm>
                <a:off x="4978994" y="1079308"/>
                <a:ext cx="54360" cy="132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2F1CFE-4EA6-41CF-AAA0-93B2CE9D1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0994" y="1061668"/>
                  <a:ext cx="90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4DD6F3-4513-4170-AD8F-FAC99749F22B}"/>
                    </a:ext>
                  </a:extLst>
                </p14:cNvPr>
                <p14:cNvContentPartPr/>
                <p14:nvPr/>
              </p14:nvContentPartPr>
              <p14:xfrm>
                <a:off x="4959554" y="1223308"/>
                <a:ext cx="20520" cy="27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4DD6F3-4513-4170-AD8F-FAC99749F2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1554" y="1205668"/>
                  <a:ext cx="561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C19422-A1DC-43B1-8F42-2C88C252746D}"/>
              </a:ext>
            </a:extLst>
          </p:cNvPr>
          <p:cNvGrpSpPr/>
          <p:nvPr/>
        </p:nvGrpSpPr>
        <p:grpSpPr>
          <a:xfrm>
            <a:off x="3347834" y="2176948"/>
            <a:ext cx="200880" cy="269640"/>
            <a:chOff x="3347834" y="2176948"/>
            <a:chExt cx="2008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417ABA-A49B-45E4-820A-869D63CBF994}"/>
                    </a:ext>
                  </a:extLst>
                </p14:cNvPr>
                <p14:cNvContentPartPr/>
                <p14:nvPr/>
              </p14:nvContentPartPr>
              <p14:xfrm>
                <a:off x="3347834" y="2176948"/>
                <a:ext cx="200880" cy="269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417ABA-A49B-45E4-820A-869D63CBF9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0194" y="2158948"/>
                  <a:ext cx="236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942027-1ADD-4456-8D24-F405FB407469}"/>
                    </a:ext>
                  </a:extLst>
                </p14:cNvPr>
                <p14:cNvContentPartPr/>
                <p14:nvPr/>
              </p14:nvContentPartPr>
              <p14:xfrm>
                <a:off x="3366194" y="2264428"/>
                <a:ext cx="164880" cy="173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942027-1ADD-4456-8D24-F405FB407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8554" y="2246788"/>
                  <a:ext cx="2005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03FB29-3195-465D-B9A8-4C7A52C10A44}"/>
              </a:ext>
            </a:extLst>
          </p:cNvPr>
          <p:cNvGrpSpPr/>
          <p:nvPr/>
        </p:nvGrpSpPr>
        <p:grpSpPr>
          <a:xfrm>
            <a:off x="3922034" y="2236348"/>
            <a:ext cx="245160" cy="141120"/>
            <a:chOff x="3922034" y="2236348"/>
            <a:chExt cx="24516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40C6A0-81A0-4B30-A5AD-4B78FA2D32FF}"/>
                    </a:ext>
                  </a:extLst>
                </p14:cNvPr>
                <p14:cNvContentPartPr/>
                <p14:nvPr/>
              </p14:nvContentPartPr>
              <p14:xfrm>
                <a:off x="3952274" y="2236348"/>
                <a:ext cx="1429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40C6A0-81A0-4B30-A5AD-4B78FA2D3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4634" y="2218348"/>
                  <a:ext cx="178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92809D-59C8-4F8D-92AD-0024B397F954}"/>
                    </a:ext>
                  </a:extLst>
                </p14:cNvPr>
                <p14:cNvContentPartPr/>
                <p14:nvPr/>
              </p14:nvContentPartPr>
              <p14:xfrm>
                <a:off x="3922034" y="2343988"/>
                <a:ext cx="2451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92809D-59C8-4F8D-92AD-0024B397F9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4034" y="2325988"/>
                  <a:ext cx="2808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963DF5-CB64-4077-B2E7-516D672F4260}"/>
              </a:ext>
            </a:extLst>
          </p:cNvPr>
          <p:cNvGrpSpPr/>
          <p:nvPr/>
        </p:nvGrpSpPr>
        <p:grpSpPr>
          <a:xfrm>
            <a:off x="4640234" y="1962748"/>
            <a:ext cx="204120" cy="328320"/>
            <a:chOff x="4640234" y="1962748"/>
            <a:chExt cx="2041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6E2F83-C05E-43F7-AE63-F7F7F48072DC}"/>
                    </a:ext>
                  </a:extLst>
                </p14:cNvPr>
                <p14:cNvContentPartPr/>
                <p14:nvPr/>
              </p14:nvContentPartPr>
              <p14:xfrm>
                <a:off x="4640234" y="1996948"/>
                <a:ext cx="72360" cy="294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6E2F83-C05E-43F7-AE63-F7F7F48072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2594" y="1979308"/>
                  <a:ext cx="108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8A5598-381C-46DD-9099-FE253E86833A}"/>
                    </a:ext>
                  </a:extLst>
                </p14:cNvPr>
                <p14:cNvContentPartPr/>
                <p14:nvPr/>
              </p14:nvContentPartPr>
              <p14:xfrm>
                <a:off x="4698554" y="1962748"/>
                <a:ext cx="145800" cy="24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8A5598-381C-46DD-9099-FE253E8683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0554" y="1944748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ACF38B-EFCC-4619-AED8-F32358E980FF}"/>
                    </a:ext>
                  </a:extLst>
                </p14:cNvPr>
                <p14:cNvContentPartPr/>
                <p14:nvPr/>
              </p14:nvContentPartPr>
              <p14:xfrm>
                <a:off x="4655714" y="2103508"/>
                <a:ext cx="101880" cy="34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ACF38B-EFCC-4619-AED8-F32358E980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8074" y="2085868"/>
                  <a:ext cx="1375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D98958-BD8F-4C93-9784-A56A0AF71699}"/>
              </a:ext>
            </a:extLst>
          </p:cNvPr>
          <p:cNvGrpSpPr/>
          <p:nvPr/>
        </p:nvGrpSpPr>
        <p:grpSpPr>
          <a:xfrm>
            <a:off x="3446114" y="2798668"/>
            <a:ext cx="117000" cy="448200"/>
            <a:chOff x="3446114" y="2798668"/>
            <a:chExt cx="1170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72CBA2-E23E-4083-B2DE-F7DC8A91C67F}"/>
                    </a:ext>
                  </a:extLst>
                </p14:cNvPr>
                <p14:cNvContentPartPr/>
                <p14:nvPr/>
              </p14:nvContentPartPr>
              <p14:xfrm>
                <a:off x="3446114" y="2798668"/>
                <a:ext cx="117000" cy="9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72CBA2-E23E-4083-B2DE-F7DC8A91C6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8474" y="2781028"/>
                  <a:ext cx="152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B3F48F-A7C7-4B52-A92C-3E266BD6CCAC}"/>
                    </a:ext>
                  </a:extLst>
                </p14:cNvPr>
                <p14:cNvContentPartPr/>
                <p14:nvPr/>
              </p14:nvContentPartPr>
              <p14:xfrm>
                <a:off x="3487514" y="2897668"/>
                <a:ext cx="15480" cy="34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B3F48F-A7C7-4B52-A92C-3E266BD6CC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69874" y="2880028"/>
                  <a:ext cx="511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1EA3662-8778-4531-B970-E808DBB9679C}"/>
              </a:ext>
            </a:extLst>
          </p:cNvPr>
          <p:cNvGrpSpPr/>
          <p:nvPr/>
        </p:nvGrpSpPr>
        <p:grpSpPr>
          <a:xfrm>
            <a:off x="3882434" y="2923588"/>
            <a:ext cx="372240" cy="199440"/>
            <a:chOff x="3882434" y="2923588"/>
            <a:chExt cx="3722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EB92A8-E656-49BE-B0B4-FBF93B243EAF}"/>
                    </a:ext>
                  </a:extLst>
                </p14:cNvPr>
                <p14:cNvContentPartPr/>
                <p14:nvPr/>
              </p14:nvContentPartPr>
              <p14:xfrm>
                <a:off x="3882434" y="2923588"/>
                <a:ext cx="223200" cy="72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EB92A8-E656-49BE-B0B4-FBF93B243E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4434" y="2905948"/>
                  <a:ext cx="258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F42E4F-B1BB-4F1C-9CC3-2986DDF074EF}"/>
                    </a:ext>
                  </a:extLst>
                </p14:cNvPr>
                <p14:cNvContentPartPr/>
                <p14:nvPr/>
              </p14:nvContentPartPr>
              <p14:xfrm>
                <a:off x="3910514" y="2984428"/>
                <a:ext cx="344160" cy="138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F42E4F-B1BB-4F1C-9CC3-2986DDF074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2514" y="2966788"/>
                  <a:ext cx="3798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CADD1-C06F-4A32-A5B4-B4C27F7641CA}"/>
              </a:ext>
            </a:extLst>
          </p:cNvPr>
          <p:cNvGrpSpPr/>
          <p:nvPr/>
        </p:nvGrpSpPr>
        <p:grpSpPr>
          <a:xfrm>
            <a:off x="4735274" y="2658628"/>
            <a:ext cx="174600" cy="268560"/>
            <a:chOff x="4735274" y="2658628"/>
            <a:chExt cx="1746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346956-808A-4BBA-819A-37BD307C7187}"/>
                    </a:ext>
                  </a:extLst>
                </p14:cNvPr>
                <p14:cNvContentPartPr/>
                <p14:nvPr/>
              </p14:nvContentPartPr>
              <p14:xfrm>
                <a:off x="4740314" y="2728468"/>
                <a:ext cx="360" cy="18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346956-808A-4BBA-819A-37BD307C7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2674" y="2710828"/>
                  <a:ext cx="36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6A1260-CA92-4FB8-8EAC-CD35699C41D8}"/>
                    </a:ext>
                  </a:extLst>
                </p14:cNvPr>
                <p14:cNvContentPartPr/>
                <p14:nvPr/>
              </p14:nvContentPartPr>
              <p14:xfrm>
                <a:off x="4735274" y="2658628"/>
                <a:ext cx="174600" cy="268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6A1260-CA92-4FB8-8EAC-CD35699C41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7634" y="2640988"/>
                  <a:ext cx="21024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6A72C0A-80CB-45F1-8C93-F3AF02886252}"/>
              </a:ext>
            </a:extLst>
          </p:cNvPr>
          <p:cNvGrpSpPr/>
          <p:nvPr/>
        </p:nvGrpSpPr>
        <p:grpSpPr>
          <a:xfrm>
            <a:off x="5120114" y="1536868"/>
            <a:ext cx="952920" cy="1315440"/>
            <a:chOff x="5120114" y="1536868"/>
            <a:chExt cx="95292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6894F1-1535-48F5-AB32-CF42117B9D23}"/>
                    </a:ext>
                  </a:extLst>
                </p14:cNvPr>
                <p14:cNvContentPartPr/>
                <p14:nvPr/>
              </p14:nvContentPartPr>
              <p14:xfrm>
                <a:off x="5138474" y="1913068"/>
                <a:ext cx="66240" cy="22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6894F1-1535-48F5-AB32-CF42117B9D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0834" y="1895068"/>
                  <a:ext cx="101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99A531-0857-491D-8C8D-8DA65D386BB1}"/>
                    </a:ext>
                  </a:extLst>
                </p14:cNvPr>
                <p14:cNvContentPartPr/>
                <p14:nvPr/>
              </p14:nvContentPartPr>
              <p14:xfrm>
                <a:off x="5120114" y="1903708"/>
                <a:ext cx="155520" cy="23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99A531-0857-491D-8C8D-8DA65D386B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2114" y="1885708"/>
                  <a:ext cx="191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5B8840-6771-4A49-92EF-2B6ABD396731}"/>
                    </a:ext>
                  </a:extLst>
                </p14:cNvPr>
                <p14:cNvContentPartPr/>
                <p14:nvPr/>
              </p14:nvContentPartPr>
              <p14:xfrm>
                <a:off x="5401634" y="1869148"/>
                <a:ext cx="262080" cy="30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5B8840-6771-4A49-92EF-2B6ABD3967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83994" y="1851508"/>
                  <a:ext cx="297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E04580-4AD1-4524-8CD0-F7F74DCB33FD}"/>
                    </a:ext>
                  </a:extLst>
                </p14:cNvPr>
                <p14:cNvContentPartPr/>
                <p14:nvPr/>
              </p14:nvContentPartPr>
              <p14:xfrm>
                <a:off x="5581634" y="1536868"/>
                <a:ext cx="280800" cy="24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E04580-4AD1-4524-8CD0-F7F74DCB33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3634" y="1519228"/>
                  <a:ext cx="316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72EA0E-D084-4984-ABC5-658E2C0B34DB}"/>
                    </a:ext>
                  </a:extLst>
                </p14:cNvPr>
                <p14:cNvContentPartPr/>
                <p14:nvPr/>
              </p14:nvContentPartPr>
              <p14:xfrm>
                <a:off x="5293634" y="2531908"/>
                <a:ext cx="164520" cy="27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72EA0E-D084-4984-ABC5-658E2C0B34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5634" y="2514268"/>
                  <a:ext cx="200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74DEE5-6971-47AC-BDA8-EA0246FF533E}"/>
                    </a:ext>
                  </a:extLst>
                </p14:cNvPr>
                <p14:cNvContentPartPr/>
                <p14:nvPr/>
              </p14:nvContentPartPr>
              <p14:xfrm>
                <a:off x="5288954" y="2559988"/>
                <a:ext cx="218160" cy="292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74DEE5-6971-47AC-BDA8-EA0246FF53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1314" y="2542348"/>
                  <a:ext cx="253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4604D0-480C-4B65-BD77-488A5F54DB90}"/>
                    </a:ext>
                  </a:extLst>
                </p14:cNvPr>
                <p14:cNvContentPartPr/>
                <p14:nvPr/>
              </p14:nvContentPartPr>
              <p14:xfrm>
                <a:off x="5686754" y="2471788"/>
                <a:ext cx="242640" cy="33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4604D0-480C-4B65-BD77-488A5F54DB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8754" y="2454148"/>
                  <a:ext cx="278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2E8861-6A0F-481B-B411-F7CDD771F9E8}"/>
                    </a:ext>
                  </a:extLst>
                </p14:cNvPr>
                <p14:cNvContentPartPr/>
                <p14:nvPr/>
              </p14:nvContentPartPr>
              <p14:xfrm>
                <a:off x="5977994" y="2220868"/>
                <a:ext cx="95040" cy="13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2E8861-6A0F-481B-B411-F7CDD771F9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0354" y="2202868"/>
                  <a:ext cx="1306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043409-CD85-46EA-8162-88B8BFB1C253}"/>
              </a:ext>
            </a:extLst>
          </p:cNvPr>
          <p:cNvGrpSpPr/>
          <p:nvPr/>
        </p:nvGrpSpPr>
        <p:grpSpPr>
          <a:xfrm>
            <a:off x="2288354" y="3882268"/>
            <a:ext cx="737280" cy="363240"/>
            <a:chOff x="2288354" y="3882268"/>
            <a:chExt cx="73728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7EE9B97-F609-4D32-84A6-1304E1595026}"/>
                    </a:ext>
                  </a:extLst>
                </p14:cNvPr>
                <p14:cNvContentPartPr/>
                <p14:nvPr/>
              </p14:nvContentPartPr>
              <p14:xfrm>
                <a:off x="2288354" y="3882268"/>
                <a:ext cx="370440" cy="345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7EE9B97-F609-4D32-84A6-1304E15950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70354" y="3864628"/>
                  <a:ext cx="406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BAE3E0-03FE-4A64-BC0C-3AAFA050D530}"/>
                    </a:ext>
                  </a:extLst>
                </p14:cNvPr>
                <p14:cNvContentPartPr/>
                <p14:nvPr/>
              </p14:nvContentPartPr>
              <p14:xfrm>
                <a:off x="2292674" y="3938788"/>
                <a:ext cx="276120" cy="306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BAE3E0-03FE-4A64-BC0C-3AAFA050D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4674" y="3920788"/>
                  <a:ext cx="311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5E8944-10EB-45F8-A61C-B9638ED9A039}"/>
                    </a:ext>
                  </a:extLst>
                </p14:cNvPr>
                <p14:cNvContentPartPr/>
                <p14:nvPr/>
              </p14:nvContentPartPr>
              <p14:xfrm>
                <a:off x="2784794" y="4078828"/>
                <a:ext cx="240840" cy="28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5E8944-10EB-45F8-A61C-B9638ED9A0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67154" y="4061188"/>
                  <a:ext cx="276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D76A1F-91DD-4E9A-979A-DDBF02174B45}"/>
                    </a:ext>
                  </a:extLst>
                </p14:cNvPr>
                <p14:cNvContentPartPr/>
                <p14:nvPr/>
              </p14:nvContentPartPr>
              <p14:xfrm>
                <a:off x="2897834" y="3991348"/>
                <a:ext cx="42120" cy="141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D76A1F-91DD-4E9A-979A-DDBF02174B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79834" y="3973708"/>
                  <a:ext cx="77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6BB095-959A-4760-8FFB-9F651848B9DF}"/>
                    </a:ext>
                  </a:extLst>
                </p14:cNvPr>
                <p14:cNvContentPartPr/>
                <p14:nvPr/>
              </p14:nvContentPartPr>
              <p14:xfrm>
                <a:off x="2865794" y="4107268"/>
                <a:ext cx="32400" cy="11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6BB095-959A-4760-8FFB-9F651848B9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47794" y="4089628"/>
                  <a:ext cx="680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AF4A5B-9654-45FF-83C7-EB4A549F6161}"/>
              </a:ext>
            </a:extLst>
          </p:cNvPr>
          <p:cNvGrpSpPr/>
          <p:nvPr/>
        </p:nvGrpSpPr>
        <p:grpSpPr>
          <a:xfrm>
            <a:off x="3347114" y="3878308"/>
            <a:ext cx="166320" cy="361800"/>
            <a:chOff x="3347114" y="3878308"/>
            <a:chExt cx="1663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3B373E-7ACB-4705-8806-CC4215CBF493}"/>
                    </a:ext>
                  </a:extLst>
                </p14:cNvPr>
                <p14:cNvContentPartPr/>
                <p14:nvPr/>
              </p14:nvContentPartPr>
              <p14:xfrm>
                <a:off x="3347114" y="3878308"/>
                <a:ext cx="166320" cy="13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3B373E-7ACB-4705-8806-CC4215CBF4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9474" y="3860308"/>
                  <a:ext cx="201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4D70CC-624F-41B3-B1B8-35DD40BC11ED}"/>
                    </a:ext>
                  </a:extLst>
                </p14:cNvPr>
                <p14:cNvContentPartPr/>
                <p14:nvPr/>
              </p14:nvContentPartPr>
              <p14:xfrm>
                <a:off x="3382034" y="4022668"/>
                <a:ext cx="21960" cy="21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4D70CC-624F-41B3-B1B8-35DD40BC11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4034" y="4005028"/>
                  <a:ext cx="5760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BC8C42-DDF3-4F0F-BBF3-E022147E29ED}"/>
              </a:ext>
            </a:extLst>
          </p:cNvPr>
          <p:cNvGrpSpPr/>
          <p:nvPr/>
        </p:nvGrpSpPr>
        <p:grpSpPr>
          <a:xfrm>
            <a:off x="2221034" y="4698028"/>
            <a:ext cx="651960" cy="265680"/>
            <a:chOff x="2221034" y="4698028"/>
            <a:chExt cx="6519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0B4BC4-B54D-4A96-ADC2-4F9A1E39A3C2}"/>
                    </a:ext>
                  </a:extLst>
                </p14:cNvPr>
                <p14:cNvContentPartPr/>
                <p14:nvPr/>
              </p14:nvContentPartPr>
              <p14:xfrm>
                <a:off x="2221034" y="4712428"/>
                <a:ext cx="268920" cy="227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0B4BC4-B54D-4A96-ADC2-4F9A1E39A3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03394" y="4694428"/>
                  <a:ext cx="304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B7A2F4-63D6-4684-A5EA-D85100558B04}"/>
                    </a:ext>
                  </a:extLst>
                </p14:cNvPr>
                <p14:cNvContentPartPr/>
                <p14:nvPr/>
              </p14:nvContentPartPr>
              <p14:xfrm>
                <a:off x="2292674" y="4698028"/>
                <a:ext cx="143280" cy="265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B7A2F4-63D6-4684-A5EA-D85100558B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4674" y="4680388"/>
                  <a:ext cx="17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B186B1-DC0F-413B-BD1F-7140595D2E95}"/>
                    </a:ext>
                  </a:extLst>
                </p14:cNvPr>
                <p14:cNvContentPartPr/>
                <p14:nvPr/>
              </p14:nvContentPartPr>
              <p14:xfrm>
                <a:off x="2629994" y="4791268"/>
                <a:ext cx="243000" cy="2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B186B1-DC0F-413B-BD1F-7140595D2E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354" y="4773268"/>
                  <a:ext cx="278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6FDF6C-2AED-4FA3-8755-2C07DC6D315D}"/>
              </a:ext>
            </a:extLst>
          </p:cNvPr>
          <p:cNvGrpSpPr/>
          <p:nvPr/>
        </p:nvGrpSpPr>
        <p:grpSpPr>
          <a:xfrm>
            <a:off x="3220754" y="4543228"/>
            <a:ext cx="267840" cy="399600"/>
            <a:chOff x="3220754" y="4543228"/>
            <a:chExt cx="267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D6616D-4F09-4FAE-8431-93D53CA66A2C}"/>
                    </a:ext>
                  </a:extLst>
                </p14:cNvPr>
                <p14:cNvContentPartPr/>
                <p14:nvPr/>
              </p14:nvContentPartPr>
              <p14:xfrm>
                <a:off x="3220754" y="4571668"/>
                <a:ext cx="138240" cy="13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D6616D-4F09-4FAE-8431-93D53CA66A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03114" y="4553668"/>
                  <a:ext cx="173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031D40-FDFB-42BB-80FD-580BCC0B96AD}"/>
                    </a:ext>
                  </a:extLst>
                </p14:cNvPr>
                <p14:cNvContentPartPr/>
                <p14:nvPr/>
              </p14:nvContentPartPr>
              <p14:xfrm>
                <a:off x="3353234" y="4543228"/>
                <a:ext cx="135360" cy="14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031D40-FDFB-42BB-80FD-580BCC0B96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5594" y="4525588"/>
                  <a:ext cx="171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686FA4-D94E-4809-851F-8FDEAEE9E1B3}"/>
                    </a:ext>
                  </a:extLst>
                </p14:cNvPr>
                <p14:cNvContentPartPr/>
                <p14:nvPr/>
              </p14:nvContentPartPr>
              <p14:xfrm>
                <a:off x="3255314" y="4712428"/>
                <a:ext cx="93240" cy="23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686FA4-D94E-4809-851F-8FDEAEE9E1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37314" y="4694428"/>
                  <a:ext cx="12888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BDA37CC-F313-4E7C-9D05-ED20E2B87A2F}"/>
                  </a:ext>
                </a:extLst>
              </p14:cNvPr>
              <p14:cNvContentPartPr/>
              <p14:nvPr/>
            </p14:nvContentPartPr>
            <p14:xfrm>
              <a:off x="3966674" y="3910708"/>
              <a:ext cx="244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BDA37CC-F313-4E7C-9D05-ED20E2B87A2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49034" y="3892708"/>
                <a:ext cx="280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0FEEE46-6492-4E23-B837-39FEBC1D3980}"/>
                  </a:ext>
                </a:extLst>
              </p14:cNvPr>
              <p14:cNvContentPartPr/>
              <p14:nvPr/>
            </p14:nvContentPartPr>
            <p14:xfrm>
              <a:off x="3995114" y="4096108"/>
              <a:ext cx="216720" cy="11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0FEEE46-6492-4E23-B837-39FEBC1D39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77114" y="4078468"/>
                <a:ext cx="252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09FA324-FDC8-43EF-A9D5-3BA3DC7D9711}"/>
                  </a:ext>
                </a:extLst>
              </p14:cNvPr>
              <p14:cNvContentPartPr/>
              <p14:nvPr/>
            </p14:nvContentPartPr>
            <p14:xfrm>
              <a:off x="4599554" y="3800548"/>
              <a:ext cx="145800" cy="234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09FA324-FDC8-43EF-A9D5-3BA3DC7D97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1554" y="3782548"/>
                <a:ext cx="181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65388FF-AB69-4F9D-8277-E5CD11871C46}"/>
                  </a:ext>
                </a:extLst>
              </p14:cNvPr>
              <p14:cNvContentPartPr/>
              <p14:nvPr/>
            </p14:nvContentPartPr>
            <p14:xfrm>
              <a:off x="4652834" y="4191508"/>
              <a:ext cx="6840" cy="14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65388FF-AB69-4F9D-8277-E5CD11871C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34834" y="4173868"/>
                <a:ext cx="42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994F0B3-8380-4637-8826-3C4721A18402}"/>
                  </a:ext>
                </a:extLst>
              </p14:cNvPr>
              <p14:cNvContentPartPr/>
              <p14:nvPr/>
            </p14:nvContentPartPr>
            <p14:xfrm>
              <a:off x="3980714" y="4698028"/>
              <a:ext cx="188640" cy="1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994F0B3-8380-4637-8826-3C4721A184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62714" y="4680388"/>
                <a:ext cx="224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6585D17-EA86-45E8-B232-013E5C08749F}"/>
                  </a:ext>
                </a:extLst>
              </p14:cNvPr>
              <p14:cNvContentPartPr/>
              <p14:nvPr/>
            </p14:nvContentPartPr>
            <p14:xfrm>
              <a:off x="3978194" y="4889908"/>
              <a:ext cx="269280" cy="33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6585D17-EA86-45E8-B232-013E5C0874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60554" y="4871908"/>
                <a:ext cx="3049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259D145-4100-4711-B845-629EA1E80158}"/>
                  </a:ext>
                </a:extLst>
              </p14:cNvPr>
              <p14:cNvContentPartPr/>
              <p14:nvPr/>
            </p14:nvContentPartPr>
            <p14:xfrm>
              <a:off x="4684154" y="4556188"/>
              <a:ext cx="215280" cy="276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259D145-4100-4711-B845-629EA1E8015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66154" y="4538548"/>
                <a:ext cx="2509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6C1B7E-A9C3-442B-906B-7BB6B54F2EC6}"/>
                  </a:ext>
                </a:extLst>
              </p14:cNvPr>
              <p14:cNvContentPartPr/>
              <p14:nvPr/>
            </p14:nvContentPartPr>
            <p14:xfrm>
              <a:off x="4759394" y="4968388"/>
              <a:ext cx="9720" cy="2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6C1B7E-A9C3-442B-906B-7BB6B54F2E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41394" y="4950388"/>
                <a:ext cx="45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772C4-5BA7-4E7D-9532-D3C9E4EA8DE4}"/>
              </a:ext>
            </a:extLst>
          </p:cNvPr>
          <p:cNvGrpSpPr/>
          <p:nvPr/>
        </p:nvGrpSpPr>
        <p:grpSpPr>
          <a:xfrm>
            <a:off x="7650194" y="1129708"/>
            <a:ext cx="361080" cy="272520"/>
            <a:chOff x="7650194" y="1129708"/>
            <a:chExt cx="3610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5426982-2A2A-4192-9812-D9BA20C830D7}"/>
                    </a:ext>
                  </a:extLst>
                </p14:cNvPr>
                <p14:cNvContentPartPr/>
                <p14:nvPr/>
              </p14:nvContentPartPr>
              <p14:xfrm>
                <a:off x="7650194" y="1240588"/>
                <a:ext cx="361080" cy="11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426982-2A2A-4192-9812-D9BA20C830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2194" y="1222588"/>
                  <a:ext cx="39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7297B6-CD9C-4C9C-9E17-8423BFF701CC}"/>
                    </a:ext>
                  </a:extLst>
                </p14:cNvPr>
                <p14:cNvContentPartPr/>
                <p14:nvPr/>
              </p14:nvContentPartPr>
              <p14:xfrm>
                <a:off x="7779074" y="1129708"/>
                <a:ext cx="12960" cy="272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7297B6-CD9C-4C9C-9E17-8423BFF701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1074" y="1111708"/>
                  <a:ext cx="4860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CACD6D-5D08-40EE-AE0A-AC630F221FB1}"/>
              </a:ext>
            </a:extLst>
          </p:cNvPr>
          <p:cNvGrpSpPr/>
          <p:nvPr/>
        </p:nvGrpSpPr>
        <p:grpSpPr>
          <a:xfrm>
            <a:off x="7388114" y="688348"/>
            <a:ext cx="559800" cy="128880"/>
            <a:chOff x="7388114" y="688348"/>
            <a:chExt cx="5598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7E0C14-29D3-4C1B-A751-5C2847C8BF81}"/>
                    </a:ext>
                  </a:extLst>
                </p14:cNvPr>
                <p14:cNvContentPartPr/>
                <p14:nvPr/>
              </p14:nvContentPartPr>
              <p14:xfrm>
                <a:off x="7388114" y="688348"/>
                <a:ext cx="559800" cy="14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7E0C14-29D3-4C1B-A751-5C2847C8BF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0474" y="670708"/>
                  <a:ext cx="595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9BEBFE-7C3A-4C12-B53D-9DFD418D3094}"/>
                    </a:ext>
                  </a:extLst>
                </p14:cNvPr>
                <p14:cNvContentPartPr/>
                <p14:nvPr/>
              </p14:nvContentPartPr>
              <p14:xfrm>
                <a:off x="7406834" y="787348"/>
                <a:ext cx="470880" cy="29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9BEBFE-7C3A-4C12-B53D-9DFD418D30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88834" y="769708"/>
                  <a:ext cx="50652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E0F253-DEAB-422F-83D6-8132538693B4}"/>
              </a:ext>
            </a:extLst>
          </p:cNvPr>
          <p:cNvGrpSpPr/>
          <p:nvPr/>
        </p:nvGrpSpPr>
        <p:grpSpPr>
          <a:xfrm>
            <a:off x="7446794" y="2308708"/>
            <a:ext cx="1586160" cy="792720"/>
            <a:chOff x="7446794" y="2308708"/>
            <a:chExt cx="1586160" cy="79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DCCC3C-3A8E-42A5-B1DD-A021BA808840}"/>
                    </a:ext>
                  </a:extLst>
                </p14:cNvPr>
                <p14:cNvContentPartPr/>
                <p14:nvPr/>
              </p14:nvContentPartPr>
              <p14:xfrm>
                <a:off x="7446794" y="2728468"/>
                <a:ext cx="107640" cy="372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DCCC3C-3A8E-42A5-B1DD-A021BA8088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29154" y="2710828"/>
                  <a:ext cx="143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C2A55A-E9D7-49B4-A93B-E6A491334B22}"/>
                    </a:ext>
                  </a:extLst>
                </p14:cNvPr>
                <p14:cNvContentPartPr/>
                <p14:nvPr/>
              </p14:nvContentPartPr>
              <p14:xfrm>
                <a:off x="7696274" y="2777788"/>
                <a:ext cx="170640" cy="291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C2A55A-E9D7-49B4-A93B-E6A491334B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78274" y="2759788"/>
                  <a:ext cx="206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DFB692-9FE7-4203-A982-2FAC88E44F59}"/>
                    </a:ext>
                  </a:extLst>
                </p14:cNvPr>
                <p14:cNvContentPartPr/>
                <p14:nvPr/>
              </p14:nvContentPartPr>
              <p14:xfrm>
                <a:off x="7933514" y="2407348"/>
                <a:ext cx="172800" cy="259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DFB692-9FE7-4203-A982-2FAC88E44F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15874" y="2389708"/>
                  <a:ext cx="208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FCE85FF-E469-40ED-B6B2-7520FBE8EF09}"/>
                    </a:ext>
                  </a:extLst>
                </p14:cNvPr>
                <p14:cNvContentPartPr/>
                <p14:nvPr/>
              </p14:nvContentPartPr>
              <p14:xfrm>
                <a:off x="8186594" y="2308708"/>
                <a:ext cx="117360" cy="267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FCE85FF-E469-40ED-B6B2-7520FBE8EF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68954" y="2291068"/>
                  <a:ext cx="153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B9E409-B218-40CB-B237-17DE62C3BB0C}"/>
                    </a:ext>
                  </a:extLst>
                </p14:cNvPr>
                <p14:cNvContentPartPr/>
                <p14:nvPr/>
              </p14:nvContentPartPr>
              <p14:xfrm>
                <a:off x="8355794" y="2745028"/>
                <a:ext cx="580320" cy="124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B9E409-B218-40CB-B237-17DE62C3BB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38154" y="2727028"/>
                  <a:ext cx="615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706666-2CC0-4835-A40A-0F877AB2AF7A}"/>
                    </a:ext>
                  </a:extLst>
                </p14:cNvPr>
                <p14:cNvContentPartPr/>
                <p14:nvPr/>
              </p14:nvContentPartPr>
              <p14:xfrm>
                <a:off x="8810834" y="2664028"/>
                <a:ext cx="222120" cy="396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706666-2CC0-4835-A40A-0F877AB2AF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92834" y="2646028"/>
                  <a:ext cx="25776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3E8C3F-01CF-445D-8019-2F335C943B6C}"/>
              </a:ext>
            </a:extLst>
          </p:cNvPr>
          <p:cNvGrpSpPr/>
          <p:nvPr/>
        </p:nvGrpSpPr>
        <p:grpSpPr>
          <a:xfrm>
            <a:off x="7425554" y="3311668"/>
            <a:ext cx="1715040" cy="637200"/>
            <a:chOff x="7425554" y="3311668"/>
            <a:chExt cx="171504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09BAEA-0B59-4377-9B11-75B2D0E615E1}"/>
                    </a:ext>
                  </a:extLst>
                </p14:cNvPr>
                <p14:cNvContentPartPr/>
                <p14:nvPr/>
              </p14:nvContentPartPr>
              <p14:xfrm>
                <a:off x="7425554" y="3656908"/>
                <a:ext cx="58320" cy="291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09BAEA-0B59-4377-9B11-75B2D0E615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07914" y="3639268"/>
                  <a:ext cx="93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1C6B44A-590F-4684-865E-511E423D0610}"/>
                    </a:ext>
                  </a:extLst>
                </p14:cNvPr>
                <p14:cNvContentPartPr/>
                <p14:nvPr/>
              </p14:nvContentPartPr>
              <p14:xfrm>
                <a:off x="7650194" y="3684988"/>
                <a:ext cx="104400" cy="190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1C6B44A-590F-4684-865E-511E423D06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2554" y="3667348"/>
                  <a:ext cx="140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42D33E-0444-445A-B3E1-46F7DBA7AE34}"/>
                    </a:ext>
                  </a:extLst>
                </p14:cNvPr>
                <p14:cNvContentPartPr/>
                <p14:nvPr/>
              </p14:nvContentPartPr>
              <p14:xfrm>
                <a:off x="7877354" y="3311668"/>
                <a:ext cx="113400" cy="263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42D33E-0444-445A-B3E1-46F7DBA7AE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59714" y="3293668"/>
                  <a:ext cx="149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9D81134-9E58-4863-84B5-61DC699F0FF4}"/>
                    </a:ext>
                  </a:extLst>
                </p14:cNvPr>
                <p14:cNvContentPartPr/>
                <p14:nvPr/>
              </p14:nvContentPartPr>
              <p14:xfrm>
                <a:off x="8103794" y="3312388"/>
                <a:ext cx="141840" cy="208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9D81134-9E58-4863-84B5-61DC699F0F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86154" y="3294388"/>
                  <a:ext cx="177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4C8856-416F-4CC9-B975-58BF2B61A624}"/>
                    </a:ext>
                  </a:extLst>
                </p14:cNvPr>
                <p14:cNvContentPartPr/>
                <p14:nvPr/>
              </p14:nvContentPartPr>
              <p14:xfrm>
                <a:off x="8381714" y="3615868"/>
                <a:ext cx="678240" cy="9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4C8856-416F-4CC9-B975-58BF2B61A6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63714" y="3598228"/>
                  <a:ext cx="713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E682E5-C2AD-4E1F-A874-3A5D7301D166}"/>
                    </a:ext>
                  </a:extLst>
                </p14:cNvPr>
                <p14:cNvContentPartPr/>
                <p14:nvPr/>
              </p14:nvContentPartPr>
              <p14:xfrm>
                <a:off x="8891834" y="3476908"/>
                <a:ext cx="248760" cy="393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E682E5-C2AD-4E1F-A874-3A5D7301D1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74194" y="3459268"/>
                  <a:ext cx="28440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E5EE36-EF25-4DE5-B187-A37FA91AAB84}"/>
              </a:ext>
            </a:extLst>
          </p:cNvPr>
          <p:cNvGrpSpPr/>
          <p:nvPr/>
        </p:nvGrpSpPr>
        <p:grpSpPr>
          <a:xfrm>
            <a:off x="9467114" y="2182348"/>
            <a:ext cx="1041840" cy="1578960"/>
            <a:chOff x="9467114" y="2182348"/>
            <a:chExt cx="1041840" cy="15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3BEE0B-1E2B-495D-90EC-0E4E52C540F9}"/>
                    </a:ext>
                  </a:extLst>
                </p14:cNvPr>
                <p14:cNvContentPartPr/>
                <p14:nvPr/>
              </p14:nvContentPartPr>
              <p14:xfrm>
                <a:off x="9467114" y="2630188"/>
                <a:ext cx="360" cy="266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3BEE0B-1E2B-495D-90EC-0E4E52C540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49474" y="2612548"/>
                  <a:ext cx="36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6FF975-DB42-4156-B86E-D664A98F20DD}"/>
                    </a:ext>
                  </a:extLst>
                </p14:cNvPr>
                <p14:cNvContentPartPr/>
                <p14:nvPr/>
              </p14:nvContentPartPr>
              <p14:xfrm>
                <a:off x="9689594" y="2575468"/>
                <a:ext cx="170640" cy="28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6FF975-DB42-4156-B86E-D664A98F20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71594" y="2557828"/>
                  <a:ext cx="206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2F8CB53-9C63-40D0-B1AF-74336C522AE4}"/>
                    </a:ext>
                  </a:extLst>
                </p14:cNvPr>
                <p14:cNvContentPartPr/>
                <p14:nvPr/>
              </p14:nvContentPartPr>
              <p14:xfrm>
                <a:off x="9818474" y="2182348"/>
                <a:ext cx="189360" cy="248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2F8CB53-9C63-40D0-B1AF-74336C522A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00834" y="2164708"/>
                  <a:ext cx="225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AC2AB2-F51D-40CD-B7E5-840DF77E16C6}"/>
                    </a:ext>
                  </a:extLst>
                </p14:cNvPr>
                <p14:cNvContentPartPr/>
                <p14:nvPr/>
              </p14:nvContentPartPr>
              <p14:xfrm>
                <a:off x="10076594" y="2228428"/>
                <a:ext cx="168120" cy="20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AC2AB2-F51D-40CD-B7E5-840DF77E16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58594" y="2210428"/>
                  <a:ext cx="203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3E4EB4-9087-405D-B434-4AEF0F9206E0}"/>
                    </a:ext>
                  </a:extLst>
                </p14:cNvPr>
                <p14:cNvContentPartPr/>
                <p14:nvPr/>
              </p14:nvContentPartPr>
              <p14:xfrm>
                <a:off x="9635594" y="3395188"/>
                <a:ext cx="360" cy="366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3E4EB4-9087-405D-B434-4AEF0F9206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17954" y="3377188"/>
                  <a:ext cx="36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836EE97-D794-4097-B48D-B87754589B9F}"/>
                    </a:ext>
                  </a:extLst>
                </p14:cNvPr>
                <p14:cNvContentPartPr/>
                <p14:nvPr/>
              </p14:nvContentPartPr>
              <p14:xfrm>
                <a:off x="9845114" y="3359188"/>
                <a:ext cx="198720" cy="316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836EE97-D794-4097-B48D-B87754589B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27474" y="3341188"/>
                  <a:ext cx="234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F191370-7C9C-4331-98ED-3B99F89D86A5}"/>
                    </a:ext>
                  </a:extLst>
                </p14:cNvPr>
                <p14:cNvContentPartPr/>
                <p14:nvPr/>
              </p14:nvContentPartPr>
              <p14:xfrm>
                <a:off x="10029794" y="3055348"/>
                <a:ext cx="148680" cy="251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F191370-7C9C-4331-98ED-3B99F89D86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11794" y="3037348"/>
                  <a:ext cx="184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E71CEB5-1825-4C81-BD31-2A2B7349F12B}"/>
                    </a:ext>
                  </a:extLst>
                </p14:cNvPr>
                <p14:cNvContentPartPr/>
                <p14:nvPr/>
              </p14:nvContentPartPr>
              <p14:xfrm>
                <a:off x="10260554" y="2938348"/>
                <a:ext cx="248400" cy="336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E71CEB5-1825-4C81-BD31-2A2B7349F1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42554" y="2920348"/>
                  <a:ext cx="28404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8F9332-E371-4C9D-B8F8-6186208565D2}"/>
              </a:ext>
            </a:extLst>
          </p:cNvPr>
          <p:cNvGrpSpPr/>
          <p:nvPr/>
        </p:nvGrpSpPr>
        <p:grpSpPr>
          <a:xfrm>
            <a:off x="8822714" y="4404988"/>
            <a:ext cx="744840" cy="661680"/>
            <a:chOff x="8822714" y="4404988"/>
            <a:chExt cx="74484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A46B679-9AAE-4297-B585-A1978B400EBF}"/>
                    </a:ext>
                  </a:extLst>
                </p14:cNvPr>
                <p14:cNvContentPartPr/>
                <p14:nvPr/>
              </p14:nvContentPartPr>
              <p14:xfrm>
                <a:off x="8822714" y="4796308"/>
                <a:ext cx="25920" cy="27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A46B679-9AAE-4297-B585-A1978B400E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04714" y="4778668"/>
                  <a:ext cx="61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A3B5E74-96AD-4B7B-8F75-65F534F29009}"/>
                    </a:ext>
                  </a:extLst>
                </p14:cNvPr>
                <p14:cNvContentPartPr/>
                <p14:nvPr/>
              </p14:nvContentPartPr>
              <p14:xfrm>
                <a:off x="8958794" y="4748068"/>
                <a:ext cx="160920" cy="299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A3B5E74-96AD-4B7B-8F75-65F534F290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40794" y="4730068"/>
                  <a:ext cx="196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2161A27-0524-463F-99C8-17D0D39F2577}"/>
                    </a:ext>
                  </a:extLst>
                </p14:cNvPr>
                <p14:cNvContentPartPr/>
                <p14:nvPr/>
              </p14:nvContentPartPr>
              <p14:xfrm>
                <a:off x="9271274" y="4404988"/>
                <a:ext cx="150480" cy="224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2161A27-0524-463F-99C8-17D0D39F25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53274" y="4386988"/>
                  <a:ext cx="186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C3E00E-9A85-4ADD-B5D4-16E9EBCE033E}"/>
                    </a:ext>
                  </a:extLst>
                </p14:cNvPr>
                <p14:cNvContentPartPr/>
                <p14:nvPr/>
              </p14:nvContentPartPr>
              <p14:xfrm>
                <a:off x="9428954" y="4429828"/>
                <a:ext cx="138600" cy="282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C3E00E-9A85-4ADD-B5D4-16E9EBCE03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11314" y="4412188"/>
                  <a:ext cx="17424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2B97321-7D5C-48AD-99EE-A454D9C87EBF}"/>
                  </a:ext>
                </a:extLst>
              </p14:cNvPr>
              <p14:cNvContentPartPr/>
              <p14:nvPr/>
            </p14:nvContentPartPr>
            <p14:xfrm>
              <a:off x="6305954" y="5716468"/>
              <a:ext cx="221400" cy="45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2B97321-7D5C-48AD-99EE-A454D9C87EB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88314" y="5698828"/>
                <a:ext cx="25704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67B4554-57D1-493B-9AD7-B9371007A9DC}"/>
              </a:ext>
            </a:extLst>
          </p:cNvPr>
          <p:cNvGrpSpPr/>
          <p:nvPr/>
        </p:nvGrpSpPr>
        <p:grpSpPr>
          <a:xfrm>
            <a:off x="6834074" y="5737708"/>
            <a:ext cx="438840" cy="381240"/>
            <a:chOff x="6834074" y="5737708"/>
            <a:chExt cx="43884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1CE53D-C9C5-45FA-B300-37DE8E033626}"/>
                    </a:ext>
                  </a:extLst>
                </p14:cNvPr>
                <p14:cNvContentPartPr/>
                <p14:nvPr/>
              </p14:nvContentPartPr>
              <p14:xfrm>
                <a:off x="6834074" y="5737708"/>
                <a:ext cx="161280" cy="330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1CE53D-C9C5-45FA-B300-37DE8E0336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16074" y="5719708"/>
                  <a:ext cx="196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3F7340-4109-4566-BC0B-B4A9462C0920}"/>
                    </a:ext>
                  </a:extLst>
                </p14:cNvPr>
                <p14:cNvContentPartPr/>
                <p14:nvPr/>
              </p14:nvContentPartPr>
              <p14:xfrm>
                <a:off x="7113794" y="5784508"/>
                <a:ext cx="159120" cy="334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3F7340-4109-4566-BC0B-B4A9462C09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96154" y="5766508"/>
                  <a:ext cx="19476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51AE5B3-41B7-4DD2-A819-E19B266B22F8}"/>
              </a:ext>
            </a:extLst>
          </p:cNvPr>
          <p:cNvGrpSpPr/>
          <p:nvPr/>
        </p:nvGrpSpPr>
        <p:grpSpPr>
          <a:xfrm>
            <a:off x="7444994" y="5745988"/>
            <a:ext cx="387720" cy="414000"/>
            <a:chOff x="7444994" y="5745988"/>
            <a:chExt cx="38772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BBBE8F6-006C-43BE-9C24-0E68433A6361}"/>
                    </a:ext>
                  </a:extLst>
                </p14:cNvPr>
                <p14:cNvContentPartPr/>
                <p14:nvPr/>
              </p14:nvContentPartPr>
              <p14:xfrm>
                <a:off x="7444994" y="5745988"/>
                <a:ext cx="210240" cy="41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BBBE8F6-006C-43BE-9C24-0E68433A63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26994" y="5727988"/>
                  <a:ext cx="245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F8E4E4-D454-49DC-8D62-5B8B9E8266F0}"/>
                    </a:ext>
                  </a:extLst>
                </p14:cNvPr>
                <p14:cNvContentPartPr/>
                <p14:nvPr/>
              </p14:nvContentPartPr>
              <p14:xfrm>
                <a:off x="7821194" y="5767228"/>
                <a:ext cx="1152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F8E4E4-D454-49DC-8D62-5B8B9E8266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03194" y="5749588"/>
                  <a:ext cx="471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A228E93-86F4-46D0-9655-1E0BE6FA5211}"/>
                  </a:ext>
                </a:extLst>
              </p14:cNvPr>
              <p14:cNvContentPartPr/>
              <p14:nvPr/>
            </p14:nvContentPartPr>
            <p14:xfrm>
              <a:off x="8081114" y="5602348"/>
              <a:ext cx="135000" cy="397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A228E93-86F4-46D0-9655-1E0BE6FA521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63114" y="5584708"/>
                <a:ext cx="17064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9BCCA3-46D6-4B00-BFCE-CDFFA65C4711}"/>
              </a:ext>
            </a:extLst>
          </p:cNvPr>
          <p:cNvGrpSpPr/>
          <p:nvPr/>
        </p:nvGrpSpPr>
        <p:grpSpPr>
          <a:xfrm>
            <a:off x="8591234" y="5542228"/>
            <a:ext cx="275400" cy="384120"/>
            <a:chOff x="8591234" y="5542228"/>
            <a:chExt cx="27540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2EBA410-538D-47C7-A16E-E7D34CAC7BBD}"/>
                    </a:ext>
                  </a:extLst>
                </p14:cNvPr>
                <p14:cNvContentPartPr/>
                <p14:nvPr/>
              </p14:nvContentPartPr>
              <p14:xfrm>
                <a:off x="8591234" y="5542228"/>
                <a:ext cx="271080" cy="307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2EBA410-538D-47C7-A16E-E7D34CAC7B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73594" y="5524588"/>
                  <a:ext cx="30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97B0BE-BBF4-4893-A5FC-DBD4452DA9EE}"/>
                    </a:ext>
                  </a:extLst>
                </p14:cNvPr>
                <p14:cNvContentPartPr/>
                <p14:nvPr/>
              </p14:nvContentPartPr>
              <p14:xfrm>
                <a:off x="8637314" y="5584348"/>
                <a:ext cx="229320" cy="342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97B0BE-BBF4-4893-A5FC-DBD4452DA9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19314" y="5566708"/>
                  <a:ext cx="26496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A2A0EC3-79C8-4C74-9338-73CC8B1AD4CF}"/>
              </a:ext>
            </a:extLst>
          </p:cNvPr>
          <p:cNvGrpSpPr/>
          <p:nvPr/>
        </p:nvGrpSpPr>
        <p:grpSpPr>
          <a:xfrm>
            <a:off x="5739314" y="5439988"/>
            <a:ext cx="220680" cy="265680"/>
            <a:chOff x="5739314" y="5439988"/>
            <a:chExt cx="2206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13D859F-AD69-457B-BE72-F08D42EFD718}"/>
                    </a:ext>
                  </a:extLst>
                </p14:cNvPr>
                <p14:cNvContentPartPr/>
                <p14:nvPr/>
              </p14:nvContentPartPr>
              <p14:xfrm>
                <a:off x="5739314" y="5597668"/>
                <a:ext cx="220680" cy="2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13D859F-AD69-457B-BE72-F08D42EFD7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21674" y="5579668"/>
                  <a:ext cx="256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56D50A-2328-4991-9F44-131BBA7D9BBB}"/>
                    </a:ext>
                  </a:extLst>
                </p14:cNvPr>
                <p14:cNvContentPartPr/>
                <p14:nvPr/>
              </p14:nvContentPartPr>
              <p14:xfrm>
                <a:off x="5866034" y="5439988"/>
                <a:ext cx="360" cy="265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56D50A-2328-4991-9F44-131BBA7D9BB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48034" y="5421988"/>
                  <a:ext cx="3600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254043D-1227-4A54-AE1B-16904B5206BC}"/>
              </a:ext>
            </a:extLst>
          </p:cNvPr>
          <p:cNvGrpSpPr/>
          <p:nvPr/>
        </p:nvGrpSpPr>
        <p:grpSpPr>
          <a:xfrm>
            <a:off x="6414314" y="4737988"/>
            <a:ext cx="1913760" cy="663840"/>
            <a:chOff x="6414314" y="4737988"/>
            <a:chExt cx="191376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54BA09C-4211-4A1B-9128-6117493A74FD}"/>
                    </a:ext>
                  </a:extLst>
                </p14:cNvPr>
                <p14:cNvContentPartPr/>
                <p14:nvPr/>
              </p14:nvContentPartPr>
              <p14:xfrm>
                <a:off x="6414314" y="4813948"/>
                <a:ext cx="239760" cy="480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54BA09C-4211-4A1B-9128-6117493A74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96314" y="4795948"/>
                  <a:ext cx="2754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A93643-8E2E-4411-B7A0-A34C57FF0228}"/>
                    </a:ext>
                  </a:extLst>
                </p14:cNvPr>
                <p14:cNvContentPartPr/>
                <p14:nvPr/>
              </p14:nvContentPartPr>
              <p14:xfrm>
                <a:off x="6796274" y="4948948"/>
                <a:ext cx="140760" cy="33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A93643-8E2E-4411-B7A0-A34C57FF02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78634" y="4930948"/>
                  <a:ext cx="176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7A290E-7EE2-490D-9273-B51AAAFD6FA7}"/>
                    </a:ext>
                  </a:extLst>
                </p14:cNvPr>
                <p14:cNvContentPartPr/>
                <p14:nvPr/>
              </p14:nvContentPartPr>
              <p14:xfrm>
                <a:off x="7075634" y="4870828"/>
                <a:ext cx="276840" cy="357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7A290E-7EE2-490D-9273-B51AAAFD6F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57634" y="4853188"/>
                  <a:ext cx="312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3783A5-9F22-4BC5-9993-44DDAF70E4BF}"/>
                    </a:ext>
                  </a:extLst>
                </p14:cNvPr>
                <p14:cNvContentPartPr/>
                <p14:nvPr/>
              </p14:nvContentPartPr>
              <p14:xfrm>
                <a:off x="7385234" y="4954348"/>
                <a:ext cx="9000" cy="11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3783A5-9F22-4BC5-9993-44DDAF70E4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67234" y="4936348"/>
                  <a:ext cx="44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8F4EE2-44A8-48D1-A0A1-C40AEAAD3C87}"/>
                    </a:ext>
                  </a:extLst>
                </p14:cNvPr>
                <p14:cNvContentPartPr/>
                <p14:nvPr/>
              </p14:nvContentPartPr>
              <p14:xfrm>
                <a:off x="7551554" y="4737988"/>
                <a:ext cx="299880" cy="540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8F4EE2-44A8-48D1-A0A1-C40AEAAD3C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33914" y="4720348"/>
                  <a:ext cx="33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DFD1F8-B1C6-4CD3-A3F4-F562B6DF5878}"/>
                    </a:ext>
                  </a:extLst>
                </p14:cNvPr>
                <p14:cNvContentPartPr/>
                <p14:nvPr/>
              </p14:nvContentPartPr>
              <p14:xfrm>
                <a:off x="8040434" y="4782628"/>
                <a:ext cx="287640" cy="407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DFD1F8-B1C6-4CD3-A3F4-F562B6DF58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22794" y="4764628"/>
                  <a:ext cx="323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B5D060C-3381-429A-8773-1DE78F96B7AF}"/>
                    </a:ext>
                  </a:extLst>
                </p14:cNvPr>
                <p14:cNvContentPartPr/>
                <p14:nvPr/>
              </p14:nvContentPartPr>
              <p14:xfrm>
                <a:off x="8102714" y="4824748"/>
                <a:ext cx="178560" cy="278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B5D060C-3381-429A-8773-1DE78F96B7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85074" y="4806748"/>
                  <a:ext cx="214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1FB352-FACC-4B7B-AA5A-8CB5D4A41963}"/>
                    </a:ext>
                  </a:extLst>
                </p14:cNvPr>
                <p14:cNvContentPartPr/>
                <p14:nvPr/>
              </p14:nvContentPartPr>
              <p14:xfrm>
                <a:off x="7694474" y="5335588"/>
                <a:ext cx="269640" cy="66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1FB352-FACC-4B7B-AA5A-8CB5D4A419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76834" y="5317948"/>
                  <a:ext cx="3052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3BAD22B-E64C-47A5-9914-C6E4080EC20C}"/>
                  </a:ext>
                </a:extLst>
              </p14:cNvPr>
              <p14:cNvContentPartPr/>
              <p14:nvPr/>
            </p14:nvContentPartPr>
            <p14:xfrm>
              <a:off x="8074634" y="5963068"/>
              <a:ext cx="159120" cy="500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3BAD22B-E64C-47A5-9914-C6E4080EC2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56994" y="5945428"/>
                <a:ext cx="19476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98C4CB5-E41B-4108-AD83-6B2E7F970F10}"/>
              </a:ext>
            </a:extLst>
          </p:cNvPr>
          <p:cNvGrpSpPr/>
          <p:nvPr/>
        </p:nvGrpSpPr>
        <p:grpSpPr>
          <a:xfrm>
            <a:off x="7032794" y="6379948"/>
            <a:ext cx="380880" cy="333000"/>
            <a:chOff x="7032794" y="6379948"/>
            <a:chExt cx="38088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FAD001D-7AC4-4C27-820E-BB8B6A56B89A}"/>
                    </a:ext>
                  </a:extLst>
                </p14:cNvPr>
                <p14:cNvContentPartPr/>
                <p14:nvPr/>
              </p14:nvContentPartPr>
              <p14:xfrm>
                <a:off x="7032794" y="6490828"/>
                <a:ext cx="141480" cy="222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FAD001D-7AC4-4C27-820E-BB8B6A56B8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14794" y="6473188"/>
                  <a:ext cx="177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D26D73-1A2B-4112-A4BE-03164A8F2AFE}"/>
                    </a:ext>
                  </a:extLst>
                </p14:cNvPr>
                <p14:cNvContentPartPr/>
                <p14:nvPr/>
              </p14:nvContentPartPr>
              <p14:xfrm>
                <a:off x="7244114" y="6379948"/>
                <a:ext cx="169560" cy="312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D26D73-1A2B-4112-A4BE-03164A8F2A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26114" y="6362308"/>
                  <a:ext cx="20520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1B4408A-656C-4195-AF3A-702F6F5BA186}"/>
                  </a:ext>
                </a:extLst>
              </p14:cNvPr>
              <p14:cNvContentPartPr/>
              <p14:nvPr/>
            </p14:nvContentPartPr>
            <p14:xfrm>
              <a:off x="7666394" y="6512788"/>
              <a:ext cx="1728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1B4408A-656C-4195-AF3A-702F6F5BA18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648394" y="6494788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D03EE7B-9AB7-4E4D-AE02-DA9FA28DD09A}"/>
                  </a:ext>
                </a:extLst>
              </p14:cNvPr>
              <p14:cNvContentPartPr/>
              <p14:nvPr/>
            </p14:nvContentPartPr>
            <p14:xfrm>
              <a:off x="7905074" y="6344308"/>
              <a:ext cx="169920" cy="396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D03EE7B-9AB7-4E4D-AE02-DA9FA28DD09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887074" y="6326308"/>
                <a:ext cx="2055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1506C10-FD99-424F-B2E8-96468D422B6F}"/>
              </a:ext>
            </a:extLst>
          </p:cNvPr>
          <p:cNvGrpSpPr/>
          <p:nvPr/>
        </p:nvGrpSpPr>
        <p:grpSpPr>
          <a:xfrm>
            <a:off x="8462714" y="6344308"/>
            <a:ext cx="237600" cy="308160"/>
            <a:chOff x="8462714" y="6344308"/>
            <a:chExt cx="2376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B3EE4EE-D436-47DF-BB94-CB629C30ADCD}"/>
                    </a:ext>
                  </a:extLst>
                </p14:cNvPr>
                <p14:cNvContentPartPr/>
                <p14:nvPr/>
              </p14:nvContentPartPr>
              <p14:xfrm>
                <a:off x="8462714" y="6426388"/>
                <a:ext cx="203040" cy="226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B3EE4EE-D436-47DF-BB94-CB629C30AD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45074" y="6408388"/>
                  <a:ext cx="238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D6A9A2E-06BC-4253-BC16-949AE2E74D33}"/>
                    </a:ext>
                  </a:extLst>
                </p14:cNvPr>
                <p14:cNvContentPartPr/>
                <p14:nvPr/>
              </p14:nvContentPartPr>
              <p14:xfrm>
                <a:off x="8468114" y="6344308"/>
                <a:ext cx="232200" cy="29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D6A9A2E-06BC-4253-BC16-949AE2E74D3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50474" y="6326308"/>
                  <a:ext cx="2678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EB44F87-D862-480D-8666-20AC3587E9C8}"/>
              </a:ext>
            </a:extLst>
          </p:cNvPr>
          <p:cNvGrpSpPr/>
          <p:nvPr/>
        </p:nvGrpSpPr>
        <p:grpSpPr>
          <a:xfrm>
            <a:off x="8944394" y="6079348"/>
            <a:ext cx="781200" cy="564840"/>
            <a:chOff x="8944394" y="6079348"/>
            <a:chExt cx="78120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6F73D01-E836-4026-BE13-B7B01A23431D}"/>
                    </a:ext>
                  </a:extLst>
                </p14:cNvPr>
                <p14:cNvContentPartPr/>
                <p14:nvPr/>
              </p14:nvContentPartPr>
              <p14:xfrm>
                <a:off x="8944394" y="6341068"/>
                <a:ext cx="29520" cy="191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6F73D01-E836-4026-BE13-B7B01A2343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26394" y="6323068"/>
                  <a:ext cx="65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4437286-58B3-488C-A069-26827CB776D0}"/>
                    </a:ext>
                  </a:extLst>
                </p14:cNvPr>
                <p14:cNvContentPartPr/>
                <p14:nvPr/>
              </p14:nvContentPartPr>
              <p14:xfrm>
                <a:off x="9055634" y="6340348"/>
                <a:ext cx="173160" cy="303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4437286-58B3-488C-A069-26827CB776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37634" y="6322348"/>
                  <a:ext cx="208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41A9BD8-90CA-45F1-B08B-977F14723B98}"/>
                    </a:ext>
                  </a:extLst>
                </p14:cNvPr>
                <p14:cNvContentPartPr/>
                <p14:nvPr/>
              </p14:nvContentPartPr>
              <p14:xfrm>
                <a:off x="9326354" y="6079348"/>
                <a:ext cx="244800" cy="28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41A9BD8-90CA-45F1-B08B-977F14723B9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08354" y="6061708"/>
                  <a:ext cx="280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F2A9DCE-85E3-412E-B61A-3D601ADE488A}"/>
                    </a:ext>
                  </a:extLst>
                </p14:cNvPr>
                <p14:cNvContentPartPr/>
                <p14:nvPr/>
              </p14:nvContentPartPr>
              <p14:xfrm>
                <a:off x="9565754" y="6182668"/>
                <a:ext cx="159840" cy="176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F2A9DCE-85E3-412E-B61A-3D601ADE488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48114" y="6164668"/>
                  <a:ext cx="1954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A282FD1-C0DA-458E-BB22-96D693837193}"/>
              </a:ext>
            </a:extLst>
          </p:cNvPr>
          <p:cNvGrpSpPr/>
          <p:nvPr/>
        </p:nvGrpSpPr>
        <p:grpSpPr>
          <a:xfrm>
            <a:off x="5739314" y="6423148"/>
            <a:ext cx="1055160" cy="359280"/>
            <a:chOff x="5739314" y="6423148"/>
            <a:chExt cx="105516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90CBBA-262D-4FC6-8661-22E29C8630BD}"/>
                    </a:ext>
                  </a:extLst>
                </p14:cNvPr>
                <p14:cNvContentPartPr/>
                <p14:nvPr/>
              </p14:nvContentPartPr>
              <p14:xfrm>
                <a:off x="6273554" y="6503068"/>
                <a:ext cx="183600" cy="279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90CBBA-262D-4FC6-8661-22E29C8630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55554" y="6485428"/>
                  <a:ext cx="219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6DE691-26D9-4719-93D6-94360580F429}"/>
                    </a:ext>
                  </a:extLst>
                </p14:cNvPr>
                <p14:cNvContentPartPr/>
                <p14:nvPr/>
              </p14:nvContentPartPr>
              <p14:xfrm>
                <a:off x="6681434" y="6522148"/>
                <a:ext cx="113040" cy="256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6DE691-26D9-4719-93D6-94360580F4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63794" y="6504508"/>
                  <a:ext cx="148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26715DE-9F1B-4936-9DB2-58350B0920BB}"/>
                    </a:ext>
                  </a:extLst>
                </p14:cNvPr>
                <p14:cNvContentPartPr/>
                <p14:nvPr/>
              </p14:nvContentPartPr>
              <p14:xfrm>
                <a:off x="5739314" y="6423148"/>
                <a:ext cx="521280" cy="289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26715DE-9F1B-4936-9DB2-58350B0920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21674" y="6405148"/>
                  <a:ext cx="556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1EFB2A-2112-4BAB-9E98-A666B93A8822}"/>
                    </a:ext>
                  </a:extLst>
                </p14:cNvPr>
                <p14:cNvContentPartPr/>
                <p14:nvPr/>
              </p14:nvContentPartPr>
              <p14:xfrm>
                <a:off x="6048914" y="6509548"/>
                <a:ext cx="496440" cy="158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1EFB2A-2112-4BAB-9E98-A666B93A882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30914" y="6491548"/>
                  <a:ext cx="5320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06A052D-C56C-4724-A154-C63CBEBC354C}"/>
                  </a:ext>
                </a:extLst>
              </p14:cNvPr>
              <p14:cNvContentPartPr/>
              <p14:nvPr/>
            </p14:nvContentPartPr>
            <p14:xfrm>
              <a:off x="9776714" y="4593268"/>
              <a:ext cx="386640" cy="105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06A052D-C56C-4724-A154-C63CBEBC354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758714" y="4575268"/>
                <a:ext cx="42228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317EBBB-CA46-4959-8F2C-6DC9CA91E64E}"/>
              </a:ext>
            </a:extLst>
          </p:cNvPr>
          <p:cNvGrpSpPr/>
          <p:nvPr/>
        </p:nvGrpSpPr>
        <p:grpSpPr>
          <a:xfrm>
            <a:off x="9198914" y="5249908"/>
            <a:ext cx="1378440" cy="635040"/>
            <a:chOff x="9198914" y="5249908"/>
            <a:chExt cx="137844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CE5B69-2B0D-4A0D-B58C-DEC68D4D5031}"/>
                    </a:ext>
                  </a:extLst>
                </p14:cNvPr>
                <p14:cNvContentPartPr/>
                <p14:nvPr/>
              </p14:nvContentPartPr>
              <p14:xfrm>
                <a:off x="9198914" y="5598748"/>
                <a:ext cx="29520" cy="232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CE5B69-2B0D-4A0D-B58C-DEC68D4D503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80914" y="5580748"/>
                  <a:ext cx="65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E9D7DBE-D2C0-4B6C-ACFF-42DECDDDB138}"/>
                    </a:ext>
                  </a:extLst>
                </p14:cNvPr>
                <p14:cNvContentPartPr/>
                <p14:nvPr/>
              </p14:nvContentPartPr>
              <p14:xfrm>
                <a:off x="9370274" y="5489668"/>
                <a:ext cx="154800" cy="39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E9D7DBE-D2C0-4B6C-ACFF-42DECDDDB1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52274" y="5471668"/>
                  <a:ext cx="190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BEF62A4-88A5-45D7-A60A-F9E7B2EEB7BD}"/>
                    </a:ext>
                  </a:extLst>
                </p14:cNvPr>
                <p14:cNvContentPartPr/>
                <p14:nvPr/>
              </p14:nvContentPartPr>
              <p14:xfrm>
                <a:off x="9551714" y="5249908"/>
                <a:ext cx="280080" cy="196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BEF62A4-88A5-45D7-A60A-F9E7B2EEB7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33714" y="5232268"/>
                  <a:ext cx="315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D48E154-C50E-4443-9B87-C7A00D041B0E}"/>
                    </a:ext>
                  </a:extLst>
                </p14:cNvPr>
                <p14:cNvContentPartPr/>
                <p14:nvPr/>
              </p14:nvContentPartPr>
              <p14:xfrm>
                <a:off x="9806234" y="5250988"/>
                <a:ext cx="148320" cy="248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D48E154-C50E-4443-9B87-C7A00D041B0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88234" y="5233348"/>
                  <a:ext cx="183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722A060-2E0A-4085-A7ED-24713FD9D97E}"/>
                    </a:ext>
                  </a:extLst>
                </p14:cNvPr>
                <p14:cNvContentPartPr/>
                <p14:nvPr/>
              </p14:nvContentPartPr>
              <p14:xfrm>
                <a:off x="9903074" y="5488588"/>
                <a:ext cx="674280" cy="23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722A060-2E0A-4085-A7ED-24713FD9D9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85434" y="5470588"/>
                  <a:ext cx="70992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1EE1568-BFF5-4D62-AFB5-5FA3AF6BE2C5}"/>
                  </a:ext>
                </a:extLst>
              </p14:cNvPr>
              <p14:cNvContentPartPr/>
              <p14:nvPr/>
            </p14:nvContentPartPr>
            <p14:xfrm>
              <a:off x="8154914" y="1409788"/>
              <a:ext cx="204120" cy="448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1EE1568-BFF5-4D62-AFB5-5FA3AF6BE2C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37274" y="1392148"/>
                <a:ext cx="239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591F73B-DFEE-4987-8CC7-7FA1675147BE}"/>
                  </a:ext>
                </a:extLst>
              </p14:cNvPr>
              <p14:cNvContentPartPr/>
              <p14:nvPr/>
            </p14:nvContentPartPr>
            <p14:xfrm>
              <a:off x="8506634" y="1482148"/>
              <a:ext cx="171720" cy="334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591F73B-DFEE-4987-8CC7-7FA1675147B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488994" y="1464148"/>
                <a:ext cx="207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9EF150-F6B5-415F-915F-2442B9D0366B}"/>
                  </a:ext>
                </a:extLst>
              </p14:cNvPr>
              <p14:cNvContentPartPr/>
              <p14:nvPr/>
            </p14:nvContentPartPr>
            <p14:xfrm>
              <a:off x="8818034" y="1439308"/>
              <a:ext cx="210240" cy="327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9EF150-F6B5-415F-915F-2442B9D0366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00394" y="1421308"/>
                <a:ext cx="245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E63CF9-E2EC-4856-9C8D-EEE07709FB6E}"/>
                  </a:ext>
                </a:extLst>
              </p14:cNvPr>
              <p14:cNvContentPartPr/>
              <p14:nvPr/>
            </p14:nvContentPartPr>
            <p14:xfrm>
              <a:off x="9154634" y="1493668"/>
              <a:ext cx="3600" cy="11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E63CF9-E2EC-4856-9C8D-EEE07709FB6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136634" y="1475668"/>
                <a:ext cx="39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80A2E97-69C2-453C-89AD-BC46E8A06A65}"/>
                  </a:ext>
                </a:extLst>
              </p14:cNvPr>
              <p14:cNvContentPartPr/>
              <p14:nvPr/>
            </p14:nvContentPartPr>
            <p14:xfrm>
              <a:off x="9381074" y="1335988"/>
              <a:ext cx="154080" cy="356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80A2E97-69C2-453C-89AD-BC46E8A06A6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363074" y="1318348"/>
                <a:ext cx="189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8057C39-C356-461C-A438-C9F4763F36F9}"/>
                  </a:ext>
                </a:extLst>
              </p14:cNvPr>
              <p14:cNvContentPartPr/>
              <p14:nvPr/>
            </p14:nvContentPartPr>
            <p14:xfrm>
              <a:off x="9788954" y="1279828"/>
              <a:ext cx="227160" cy="204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8057C39-C356-461C-A438-C9F4763F36F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771314" y="1261828"/>
                <a:ext cx="2628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D9C3446-38B6-43BA-80B9-6A89BAFCD5AC}"/>
                  </a:ext>
                </a:extLst>
              </p14:cNvPr>
              <p14:cNvContentPartPr/>
              <p14:nvPr/>
            </p14:nvContentPartPr>
            <p14:xfrm>
              <a:off x="9846914" y="1265428"/>
              <a:ext cx="109080" cy="251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D9C3446-38B6-43BA-80B9-6A89BAFCD5A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828914" y="1247428"/>
                <a:ext cx="144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72BE77-1C9D-49BD-9F64-A2F908E8E6F2}"/>
                  </a:ext>
                </a:extLst>
              </p14:cNvPr>
              <p14:cNvContentPartPr/>
              <p14:nvPr/>
            </p14:nvContentPartPr>
            <p14:xfrm>
              <a:off x="10421474" y="1251748"/>
              <a:ext cx="16920" cy="289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72BE77-1C9D-49BD-9F64-A2F908E8E6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403474" y="1233748"/>
                <a:ext cx="52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34D561F-2277-4EF9-B3EA-9A7333D25ECF}"/>
                  </a:ext>
                </a:extLst>
              </p14:cNvPr>
              <p14:cNvContentPartPr/>
              <p14:nvPr/>
            </p14:nvContentPartPr>
            <p14:xfrm>
              <a:off x="10604714" y="1168948"/>
              <a:ext cx="265320" cy="398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34D561F-2277-4EF9-B3EA-9A7333D25EC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586714" y="1151308"/>
                <a:ext cx="3009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8C6F56F-DDF2-425D-87F1-ECDAF76880B5}"/>
                  </a:ext>
                </a:extLst>
              </p14:cNvPr>
              <p14:cNvContentPartPr/>
              <p14:nvPr/>
            </p14:nvContentPartPr>
            <p14:xfrm>
              <a:off x="11127074" y="284788"/>
              <a:ext cx="270720" cy="95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8C6F56F-DDF2-425D-87F1-ECDAF76880B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09434" y="266788"/>
                <a:ext cx="306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F053C71-5372-4D32-9D77-144615A51DF5}"/>
                  </a:ext>
                </a:extLst>
              </p14:cNvPr>
              <p14:cNvContentPartPr/>
              <p14:nvPr/>
            </p14:nvContentPartPr>
            <p14:xfrm>
              <a:off x="10944194" y="786268"/>
              <a:ext cx="205920" cy="238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F053C71-5372-4D32-9D77-144615A51DF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926554" y="768628"/>
                <a:ext cx="2415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036B30C-78F4-447F-9A75-E6387E82CFF3}"/>
                  </a:ext>
                </a:extLst>
              </p14:cNvPr>
              <p14:cNvContentPartPr/>
              <p14:nvPr/>
            </p14:nvContentPartPr>
            <p14:xfrm>
              <a:off x="11167394" y="764668"/>
              <a:ext cx="181800" cy="27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036B30C-78F4-447F-9A75-E6387E82CFF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149754" y="747028"/>
                <a:ext cx="217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50F2ABB-5422-4AF8-8CCB-DBCF9E795DC3}"/>
                  </a:ext>
                </a:extLst>
              </p14:cNvPr>
              <p14:cNvContentPartPr/>
              <p14:nvPr/>
            </p14:nvContentPartPr>
            <p14:xfrm>
              <a:off x="11374754" y="1072108"/>
              <a:ext cx="285840" cy="56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50F2ABB-5422-4AF8-8CCB-DBCF9E795DC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356754" y="1054468"/>
                <a:ext cx="3214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060781F-3003-46FD-8D40-13D2CDCE2C15}"/>
                  </a:ext>
                </a:extLst>
              </p14:cNvPr>
              <p14:cNvContentPartPr/>
              <p14:nvPr/>
            </p14:nvContentPartPr>
            <p14:xfrm>
              <a:off x="10142474" y="665308"/>
              <a:ext cx="756000" cy="186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060781F-3003-46FD-8D40-13D2CDCE2C1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124474" y="647668"/>
                <a:ext cx="79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9AC5B0C-3989-4190-BC9A-17A2E44E89AD}"/>
                  </a:ext>
                </a:extLst>
              </p14:cNvPr>
              <p14:cNvContentPartPr/>
              <p14:nvPr/>
            </p14:nvContentPartPr>
            <p14:xfrm>
              <a:off x="10386194" y="1488268"/>
              <a:ext cx="873000" cy="227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9AC5B0C-3989-4190-BC9A-17A2E44E89A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368554" y="1470268"/>
                <a:ext cx="9086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7BF7CA4-FAA4-4AD1-B50F-216B2E015E3D}"/>
              </a:ext>
            </a:extLst>
          </p:cNvPr>
          <p:cNvGrpSpPr/>
          <p:nvPr/>
        </p:nvGrpSpPr>
        <p:grpSpPr>
          <a:xfrm>
            <a:off x="11422634" y="657028"/>
            <a:ext cx="205200" cy="186840"/>
            <a:chOff x="11422634" y="657028"/>
            <a:chExt cx="2052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4552B62-E4CA-42BE-8B17-780D19125BA5}"/>
                    </a:ext>
                  </a:extLst>
                </p14:cNvPr>
                <p14:cNvContentPartPr/>
                <p14:nvPr/>
              </p14:nvContentPartPr>
              <p14:xfrm>
                <a:off x="11422634" y="657028"/>
                <a:ext cx="119880" cy="130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4552B62-E4CA-42BE-8B17-780D19125BA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04994" y="639388"/>
                  <a:ext cx="15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F0E8DD-CB27-4DD2-A30C-0F1ADF9B234D}"/>
                    </a:ext>
                  </a:extLst>
                </p14:cNvPr>
                <p14:cNvContentPartPr/>
                <p14:nvPr/>
              </p14:nvContentPartPr>
              <p14:xfrm>
                <a:off x="11422634" y="721108"/>
                <a:ext cx="205200" cy="122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F0E8DD-CB27-4DD2-A30C-0F1ADF9B234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04994" y="703468"/>
                  <a:ext cx="2408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AA41D55-4FFE-46B8-AC53-D6C312D8D31F}"/>
              </a:ext>
            </a:extLst>
          </p:cNvPr>
          <p:cNvGrpSpPr/>
          <p:nvPr/>
        </p:nvGrpSpPr>
        <p:grpSpPr>
          <a:xfrm>
            <a:off x="8199914" y="110548"/>
            <a:ext cx="2592720" cy="986760"/>
            <a:chOff x="8199914" y="110548"/>
            <a:chExt cx="259272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CE4ED7-B77A-4FC5-B03E-E97A894DFC4D}"/>
                    </a:ext>
                  </a:extLst>
                </p14:cNvPr>
                <p14:cNvContentPartPr/>
                <p14:nvPr/>
              </p14:nvContentPartPr>
              <p14:xfrm>
                <a:off x="8199914" y="649468"/>
                <a:ext cx="212760" cy="307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CE4ED7-B77A-4FC5-B03E-E97A894DFC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82274" y="631468"/>
                  <a:ext cx="248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F6D34A-AEE0-436B-A240-CE271BD9BE3B}"/>
                    </a:ext>
                  </a:extLst>
                </p14:cNvPr>
                <p14:cNvContentPartPr/>
                <p14:nvPr/>
              </p14:nvContentPartPr>
              <p14:xfrm>
                <a:off x="8563874" y="702748"/>
                <a:ext cx="360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F6D34A-AEE0-436B-A240-CE271BD9BE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45874" y="685108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ED4EDE-71AA-46D2-8F25-B5B428053F1F}"/>
                    </a:ext>
                  </a:extLst>
                </p14:cNvPr>
                <p14:cNvContentPartPr/>
                <p14:nvPr/>
              </p14:nvContentPartPr>
              <p14:xfrm>
                <a:off x="8761154" y="650908"/>
                <a:ext cx="118440" cy="289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ED4EDE-71AA-46D2-8F25-B5B428053F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43154" y="632908"/>
                  <a:ext cx="154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E273A1-FC45-418A-A3D4-5817013B980B}"/>
                    </a:ext>
                  </a:extLst>
                </p14:cNvPr>
                <p14:cNvContentPartPr/>
                <p14:nvPr/>
              </p14:nvContentPartPr>
              <p14:xfrm>
                <a:off x="8946554" y="654508"/>
                <a:ext cx="224640" cy="263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0E273A1-FC45-418A-A3D4-5817013B98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28914" y="636508"/>
                  <a:ext cx="260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7E6441-0ED8-4C4A-B328-ADB237D5C32A}"/>
                    </a:ext>
                  </a:extLst>
                </p14:cNvPr>
                <p14:cNvContentPartPr/>
                <p14:nvPr/>
              </p14:nvContentPartPr>
              <p14:xfrm>
                <a:off x="9284234" y="579988"/>
                <a:ext cx="158760" cy="294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7E6441-0ED8-4C4A-B328-ADB237D5C3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66594" y="561988"/>
                  <a:ext cx="194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9B8875-A363-4E43-BCDD-D7F0AEF66D0F}"/>
                    </a:ext>
                  </a:extLst>
                </p14:cNvPr>
                <p14:cNvContentPartPr/>
                <p14:nvPr/>
              </p14:nvContentPartPr>
              <p14:xfrm>
                <a:off x="9606074" y="534268"/>
                <a:ext cx="185400" cy="208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9B8875-A363-4E43-BCDD-D7F0AEF66D0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88074" y="516628"/>
                  <a:ext cx="221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743261-2BAB-4A7B-BA77-43FEECADED32}"/>
                    </a:ext>
                  </a:extLst>
                </p14:cNvPr>
                <p14:cNvContentPartPr/>
                <p14:nvPr/>
              </p14:nvContentPartPr>
              <p14:xfrm>
                <a:off x="9621914" y="534268"/>
                <a:ext cx="183960" cy="263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743261-2BAB-4A7B-BA77-43FEECADED3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03914" y="516628"/>
                  <a:ext cx="219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E198C8-4634-415D-80EA-2BDF693C9E7B}"/>
                    </a:ext>
                  </a:extLst>
                </p14:cNvPr>
                <p14:cNvContentPartPr/>
                <p14:nvPr/>
              </p14:nvContentPartPr>
              <p14:xfrm>
                <a:off x="10035194" y="545788"/>
                <a:ext cx="9000" cy="184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E198C8-4634-415D-80EA-2BDF693C9E7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17554" y="528148"/>
                  <a:ext cx="4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B56464-3102-4564-A83A-47425CACA99D}"/>
                    </a:ext>
                  </a:extLst>
                </p14:cNvPr>
                <p14:cNvContentPartPr/>
                <p14:nvPr/>
              </p14:nvContentPartPr>
              <p14:xfrm>
                <a:off x="10112234" y="524908"/>
                <a:ext cx="227880" cy="25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B56464-3102-4564-A83A-47425CACA99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94234" y="506908"/>
                  <a:ext cx="263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6314DB-8EC1-411B-ADF4-77D424E089D0}"/>
                    </a:ext>
                  </a:extLst>
                </p14:cNvPr>
                <p14:cNvContentPartPr/>
                <p14:nvPr/>
              </p14:nvContentPartPr>
              <p14:xfrm>
                <a:off x="10381514" y="253108"/>
                <a:ext cx="145800" cy="258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6314DB-8EC1-411B-ADF4-77D424E089D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63874" y="235468"/>
                  <a:ext cx="181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516E74-062A-495E-981B-7B95631EDDF9}"/>
                    </a:ext>
                  </a:extLst>
                </p14:cNvPr>
                <p14:cNvContentPartPr/>
                <p14:nvPr/>
              </p14:nvContentPartPr>
              <p14:xfrm>
                <a:off x="10567274" y="168148"/>
                <a:ext cx="225360" cy="26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516E74-062A-495E-981B-7B95631EDD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49274" y="150148"/>
                  <a:ext cx="261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904950-6FB4-4C5C-AB83-FF3FBC2C103B}"/>
                    </a:ext>
                  </a:extLst>
                </p14:cNvPr>
                <p14:cNvContentPartPr/>
                <p14:nvPr/>
              </p14:nvContentPartPr>
              <p14:xfrm>
                <a:off x="10170554" y="111628"/>
                <a:ext cx="147600" cy="169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904950-6FB4-4C5C-AB83-FF3FBC2C103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52914" y="93628"/>
                  <a:ext cx="18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34BDD6-AD74-46A6-B6FF-B7BE1B42FCEE}"/>
                    </a:ext>
                  </a:extLst>
                </p14:cNvPr>
                <p14:cNvContentPartPr/>
                <p14:nvPr/>
              </p14:nvContentPartPr>
              <p14:xfrm>
                <a:off x="10178114" y="110548"/>
                <a:ext cx="229320" cy="225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34BDD6-AD74-46A6-B6FF-B7BE1B42FCE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60114" y="92548"/>
                  <a:ext cx="264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345CCAF-AC3D-407B-A11A-2F6DD5F50E79}"/>
                    </a:ext>
                  </a:extLst>
                </p14:cNvPr>
                <p14:cNvContentPartPr/>
                <p14:nvPr/>
              </p14:nvContentPartPr>
              <p14:xfrm>
                <a:off x="8243834" y="999748"/>
                <a:ext cx="1158480" cy="97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345CCAF-AC3D-407B-A11A-2F6DD5F50E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5834" y="982108"/>
                  <a:ext cx="119412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F627BCC-ACCB-48FD-8692-14971FD3980F}"/>
                  </a:ext>
                </a:extLst>
              </p14:cNvPr>
              <p14:cNvContentPartPr/>
              <p14:nvPr/>
            </p14:nvContentPartPr>
            <p14:xfrm>
              <a:off x="8102714" y="1968508"/>
              <a:ext cx="1405440" cy="435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F627BCC-ACCB-48FD-8692-14971FD3980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085074" y="1950868"/>
                <a:ext cx="14410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757E8B4-1491-4CC8-88B4-8DF4F02A4531}"/>
              </a:ext>
            </a:extLst>
          </p:cNvPr>
          <p:cNvGrpSpPr/>
          <p:nvPr/>
        </p:nvGrpSpPr>
        <p:grpSpPr>
          <a:xfrm>
            <a:off x="505994" y="185428"/>
            <a:ext cx="3410280" cy="1699920"/>
            <a:chOff x="505994" y="185428"/>
            <a:chExt cx="3410280" cy="16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609F97-C70E-45A7-A44C-58A57F7F42BA}"/>
                    </a:ext>
                  </a:extLst>
                </p14:cNvPr>
                <p14:cNvContentPartPr/>
                <p14:nvPr/>
              </p14:nvContentPartPr>
              <p14:xfrm>
                <a:off x="729554" y="398548"/>
                <a:ext cx="201960" cy="45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609F97-C70E-45A7-A44C-58A57F7F42B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11914" y="380548"/>
                  <a:ext cx="237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48D18B-07A3-4D7C-9830-96A2DDB77EAE}"/>
                    </a:ext>
                  </a:extLst>
                </p14:cNvPr>
                <p14:cNvContentPartPr/>
                <p14:nvPr/>
              </p14:nvContentPartPr>
              <p14:xfrm>
                <a:off x="702554" y="589708"/>
                <a:ext cx="179280" cy="85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48D18B-07A3-4D7C-9830-96A2DDB77EA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4914" y="572068"/>
                  <a:ext cx="214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2BB2B4-B0C5-4C61-9A62-14CCA57DE987}"/>
                    </a:ext>
                  </a:extLst>
                </p14:cNvPr>
                <p14:cNvContentPartPr/>
                <p14:nvPr/>
              </p14:nvContentPartPr>
              <p14:xfrm>
                <a:off x="1041314" y="579628"/>
                <a:ext cx="363960" cy="23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2BB2B4-B0C5-4C61-9A62-14CCA57DE98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3674" y="561628"/>
                  <a:ext cx="399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0EA4F7-CAA8-49A3-B624-959379E00919}"/>
                    </a:ext>
                  </a:extLst>
                </p14:cNvPr>
                <p14:cNvContentPartPr/>
                <p14:nvPr/>
              </p14:nvContentPartPr>
              <p14:xfrm>
                <a:off x="1294034" y="4071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0EA4F7-CAA8-49A3-B624-959379E0091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76034" y="389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88DEB4-4E65-4A3E-931F-F227880529DF}"/>
                    </a:ext>
                  </a:extLst>
                </p14:cNvPr>
                <p14:cNvContentPartPr/>
                <p14:nvPr/>
              </p14:nvContentPartPr>
              <p14:xfrm>
                <a:off x="1462514" y="351388"/>
                <a:ext cx="8028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88DEB4-4E65-4A3E-931F-F227880529D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44874" y="333748"/>
                  <a:ext cx="115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F78BE6-4DE0-4AB5-85EB-C956AABA2156}"/>
                    </a:ext>
                  </a:extLst>
                </p14:cNvPr>
                <p14:cNvContentPartPr/>
                <p14:nvPr/>
              </p14:nvContentPartPr>
              <p14:xfrm>
                <a:off x="1420394" y="455428"/>
                <a:ext cx="131040" cy="3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F78BE6-4DE0-4AB5-85EB-C956AABA21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02754" y="437788"/>
                  <a:ext cx="166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0F78D5-AED2-4BBE-A6DF-54B660A7221E}"/>
                    </a:ext>
                  </a:extLst>
                </p14:cNvPr>
                <p14:cNvContentPartPr/>
                <p14:nvPr/>
              </p14:nvContentPartPr>
              <p14:xfrm>
                <a:off x="1575554" y="361108"/>
                <a:ext cx="23508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0F78D5-AED2-4BBE-A6DF-54B660A7221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57554" y="343108"/>
                  <a:ext cx="270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22F9DC-5267-48A2-A21D-FDE23EF00F7B}"/>
                    </a:ext>
                  </a:extLst>
                </p14:cNvPr>
                <p14:cNvContentPartPr/>
                <p14:nvPr/>
              </p14:nvContentPartPr>
              <p14:xfrm>
                <a:off x="1898474" y="463708"/>
                <a:ext cx="226440" cy="139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22F9DC-5267-48A2-A21D-FDE23EF00F7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880834" y="445708"/>
                  <a:ext cx="262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3A315F-7E0A-4BBA-9244-46414F6C8DBE}"/>
                    </a:ext>
                  </a:extLst>
                </p14:cNvPr>
                <p14:cNvContentPartPr/>
                <p14:nvPr/>
              </p14:nvContentPartPr>
              <p14:xfrm>
                <a:off x="2222834" y="424108"/>
                <a:ext cx="156240" cy="1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3A315F-7E0A-4BBA-9244-46414F6C8DB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205194" y="406468"/>
                  <a:ext cx="191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D2A4C0-04E9-4C1E-926A-A314BF88BBAA}"/>
                    </a:ext>
                  </a:extLst>
                </p14:cNvPr>
                <p14:cNvContentPartPr/>
                <p14:nvPr/>
              </p14:nvContentPartPr>
              <p14:xfrm>
                <a:off x="2447114" y="208108"/>
                <a:ext cx="51480" cy="28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D2A4C0-04E9-4C1E-926A-A314BF88BB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29474" y="190468"/>
                  <a:ext cx="87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BFF156-FEA9-4EC4-A325-96B8DF5FE800}"/>
                    </a:ext>
                  </a:extLst>
                </p14:cNvPr>
                <p14:cNvContentPartPr/>
                <p14:nvPr/>
              </p14:nvContentPartPr>
              <p14:xfrm>
                <a:off x="2433434" y="348508"/>
                <a:ext cx="221400" cy="10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BFF156-FEA9-4EC4-A325-96B8DF5FE80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15434" y="330508"/>
                  <a:ext cx="257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AE1787-6253-4F9A-A472-10C41939B9B0}"/>
                    </a:ext>
                  </a:extLst>
                </p14:cNvPr>
                <p14:cNvContentPartPr/>
                <p14:nvPr/>
              </p14:nvContentPartPr>
              <p14:xfrm>
                <a:off x="2601914" y="185428"/>
                <a:ext cx="360" cy="1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AE1787-6253-4F9A-A472-10C41939B9B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84274" y="167788"/>
                  <a:ext cx="36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B693AF-255D-4C2C-B265-B68D17496BDC}"/>
                    </a:ext>
                  </a:extLst>
                </p14:cNvPr>
                <p14:cNvContentPartPr/>
                <p14:nvPr/>
              </p14:nvContentPartPr>
              <p14:xfrm>
                <a:off x="2804234" y="299548"/>
                <a:ext cx="155160" cy="16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B693AF-255D-4C2C-B265-B68D17496BD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786594" y="281908"/>
                  <a:ext cx="190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618A8-E5CF-4E58-88B1-5B3482453E8D}"/>
                    </a:ext>
                  </a:extLst>
                </p14:cNvPr>
                <p14:cNvContentPartPr/>
                <p14:nvPr/>
              </p14:nvContentPartPr>
              <p14:xfrm>
                <a:off x="1814594" y="1040428"/>
                <a:ext cx="8388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618A8-E5CF-4E58-88B1-5B3482453E8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96594" y="1022788"/>
                  <a:ext cx="119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D095A2-62BF-4010-820E-7057BEFE4D75}"/>
                    </a:ext>
                  </a:extLst>
                </p14:cNvPr>
                <p14:cNvContentPartPr/>
                <p14:nvPr/>
              </p14:nvContentPartPr>
              <p14:xfrm>
                <a:off x="1898114" y="906148"/>
                <a:ext cx="85680" cy="155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D095A2-62BF-4010-820E-7057BEFE4D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80114" y="888508"/>
                  <a:ext cx="12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80313E-467D-4EE4-8B41-603D67EE2265}"/>
                    </a:ext>
                  </a:extLst>
                </p14:cNvPr>
                <p14:cNvContentPartPr/>
                <p14:nvPr/>
              </p14:nvContentPartPr>
              <p14:xfrm>
                <a:off x="2039234" y="844228"/>
                <a:ext cx="91080" cy="20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80313E-467D-4EE4-8B41-603D67EE226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21594" y="826588"/>
                  <a:ext cx="126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E3B396-066A-4AE0-8695-14F077A0DD59}"/>
                    </a:ext>
                  </a:extLst>
                </p14:cNvPr>
                <p14:cNvContentPartPr/>
                <p14:nvPr/>
              </p14:nvContentPartPr>
              <p14:xfrm>
                <a:off x="2180354" y="885628"/>
                <a:ext cx="128160" cy="24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E3B396-066A-4AE0-8695-14F077A0DD5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62354" y="867988"/>
                  <a:ext cx="163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D30A61-A285-43DD-AE91-3FC7222B8055}"/>
                    </a:ext>
                  </a:extLst>
                </p14:cNvPr>
                <p14:cNvContentPartPr/>
                <p14:nvPr/>
              </p14:nvContentPartPr>
              <p14:xfrm>
                <a:off x="2229674" y="854668"/>
                <a:ext cx="114120" cy="11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D30A61-A285-43DD-AE91-3FC7222B805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212034" y="836668"/>
                  <a:ext cx="149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87A21C-228D-44FB-A22C-554BDB8B9141}"/>
                    </a:ext>
                  </a:extLst>
                </p14:cNvPr>
                <p14:cNvContentPartPr/>
                <p14:nvPr/>
              </p14:nvContentPartPr>
              <p14:xfrm>
                <a:off x="2515874" y="772948"/>
                <a:ext cx="127440" cy="18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87A21C-228D-44FB-A22C-554BDB8B914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98234" y="755308"/>
                  <a:ext cx="163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278B1-4281-4A82-B453-5E56DF7D78B8}"/>
                    </a:ext>
                  </a:extLst>
                </p14:cNvPr>
                <p14:cNvContentPartPr/>
                <p14:nvPr/>
              </p14:nvContentPartPr>
              <p14:xfrm>
                <a:off x="2658434" y="646588"/>
                <a:ext cx="207000" cy="22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278B1-4281-4A82-B453-5E56DF7D78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0434" y="628588"/>
                  <a:ext cx="242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40BCCE-3C2C-4BC7-89D6-E6F5855EDCCE}"/>
                    </a:ext>
                  </a:extLst>
                </p14:cNvPr>
                <p14:cNvContentPartPr/>
                <p14:nvPr/>
              </p14:nvContentPartPr>
              <p14:xfrm>
                <a:off x="2812874" y="584668"/>
                <a:ext cx="36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40BCCE-3C2C-4BC7-89D6-E6F5855EDCC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95234" y="56702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86BD63-8F22-4CCB-A3EE-67E2AF4D065D}"/>
                    </a:ext>
                  </a:extLst>
                </p14:cNvPr>
                <p14:cNvContentPartPr/>
                <p14:nvPr/>
              </p14:nvContentPartPr>
              <p14:xfrm>
                <a:off x="2939594" y="603388"/>
                <a:ext cx="351360" cy="18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86BD63-8F22-4CCB-A3EE-67E2AF4D06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21594" y="585748"/>
                  <a:ext cx="387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779078-E83C-4EA2-A5AB-1B7CB521BD28}"/>
                    </a:ext>
                  </a:extLst>
                </p14:cNvPr>
                <p14:cNvContentPartPr/>
                <p14:nvPr/>
              </p14:nvContentPartPr>
              <p14:xfrm>
                <a:off x="642434" y="1049068"/>
                <a:ext cx="770040" cy="32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779078-E83C-4EA2-A5AB-1B7CB521BD2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4434" y="1031428"/>
                  <a:ext cx="805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CB1BD2-6A48-43AF-B6B8-B05F7E05FB1C}"/>
                    </a:ext>
                  </a:extLst>
                </p14:cNvPr>
                <p14:cNvContentPartPr/>
                <p14:nvPr/>
              </p14:nvContentPartPr>
              <p14:xfrm>
                <a:off x="1350194" y="1040428"/>
                <a:ext cx="199800" cy="53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CB1BD2-6A48-43AF-B6B8-B05F7E05FB1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32554" y="1022788"/>
                  <a:ext cx="2354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DC07D8-C2AC-4DE6-B6F2-3CC2C07894FB}"/>
                    </a:ext>
                  </a:extLst>
                </p14:cNvPr>
                <p14:cNvContentPartPr/>
                <p14:nvPr/>
              </p14:nvContentPartPr>
              <p14:xfrm>
                <a:off x="1532714" y="800308"/>
                <a:ext cx="1877400" cy="85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DC07D8-C2AC-4DE6-B6F2-3CC2C07894F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514714" y="782668"/>
                  <a:ext cx="191304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3E3C51-0C56-450C-A47B-798CD12CFC93}"/>
                    </a:ext>
                  </a:extLst>
                </p14:cNvPr>
                <p14:cNvContentPartPr/>
                <p14:nvPr/>
              </p14:nvContentPartPr>
              <p14:xfrm>
                <a:off x="3659954" y="1293508"/>
                <a:ext cx="208800" cy="282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3E3C51-0C56-450C-A47B-798CD12CFC9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642314" y="1275868"/>
                  <a:ext cx="244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8687E4-E7B8-473C-B179-1B770BC2901A}"/>
                    </a:ext>
                  </a:extLst>
                </p14:cNvPr>
                <p14:cNvContentPartPr/>
                <p14:nvPr/>
              </p14:nvContentPartPr>
              <p14:xfrm>
                <a:off x="3657434" y="1265428"/>
                <a:ext cx="25884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8687E4-E7B8-473C-B179-1B770BC2901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639434" y="1247428"/>
                  <a:ext cx="294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43C7353-6DCA-44A6-B51A-0CA5FC5CD1AC}"/>
                    </a:ext>
                  </a:extLst>
                </p14:cNvPr>
                <p14:cNvContentPartPr/>
                <p14:nvPr/>
              </p14:nvContentPartPr>
              <p14:xfrm>
                <a:off x="505994" y="1617508"/>
                <a:ext cx="481680" cy="200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43C7353-6DCA-44A6-B51A-0CA5FC5CD1A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88354" y="1599508"/>
                  <a:ext cx="517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E357A65-1347-4A39-87E2-30F688035B50}"/>
                    </a:ext>
                  </a:extLst>
                </p14:cNvPr>
                <p14:cNvContentPartPr/>
                <p14:nvPr/>
              </p14:nvContentPartPr>
              <p14:xfrm>
                <a:off x="748274" y="1661788"/>
                <a:ext cx="532080" cy="223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E357A65-1347-4A39-87E2-30F688035B5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0274" y="1644148"/>
                  <a:ext cx="56772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098D69A-B78C-4017-81F4-65F1B409DD9C}"/>
                  </a:ext>
                </a:extLst>
              </p14:cNvPr>
              <p14:cNvContentPartPr/>
              <p14:nvPr/>
            </p14:nvContentPartPr>
            <p14:xfrm>
              <a:off x="1237514" y="5729788"/>
              <a:ext cx="353160" cy="149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098D69A-B78C-4017-81F4-65F1B409DD9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219874" y="5712148"/>
                <a:ext cx="3888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EBA57A0-74B1-48B5-B2F1-362B2EDF999C}"/>
                  </a:ext>
                </a:extLst>
              </p14:cNvPr>
              <p14:cNvContentPartPr/>
              <p14:nvPr/>
            </p14:nvContentPartPr>
            <p14:xfrm>
              <a:off x="12632234" y="2855188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EBA57A0-74B1-48B5-B2F1-362B2EDF999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2614594" y="28371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D2816F-09C4-4375-B2B8-7BB8137DADB3}"/>
                  </a:ext>
                </a:extLst>
              </p14:cNvPr>
              <p14:cNvContentPartPr/>
              <p14:nvPr/>
            </p14:nvContentPartPr>
            <p14:xfrm>
              <a:off x="1757714" y="1785988"/>
              <a:ext cx="28800" cy="29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D2816F-09C4-4375-B2B8-7BB8137DADB3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40074" y="1767988"/>
                <a:ext cx="644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A4EC50-60A7-41F6-B084-A5183EA83B37}"/>
                  </a:ext>
                </a:extLst>
              </p14:cNvPr>
              <p14:cNvContentPartPr/>
              <p14:nvPr/>
            </p14:nvContentPartPr>
            <p14:xfrm>
              <a:off x="1870394" y="1715788"/>
              <a:ext cx="22320" cy="30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A4EC50-60A7-41F6-B084-A5183EA83B3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852394" y="1697788"/>
                <a:ext cx="57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B606C4-9F96-4CCC-80EE-56EBFE2ECF8D}"/>
                  </a:ext>
                </a:extLst>
              </p14:cNvPr>
              <p14:cNvContentPartPr/>
              <p14:nvPr/>
            </p14:nvContentPartPr>
            <p14:xfrm>
              <a:off x="1659794" y="2081548"/>
              <a:ext cx="214560" cy="158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B606C4-9F96-4CCC-80EE-56EBFE2ECF8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41794" y="2063908"/>
                <a:ext cx="2502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49262F-26AA-4884-953C-769F4D85366B}"/>
                  </a:ext>
                </a:extLst>
              </p14:cNvPr>
              <p14:cNvContentPartPr/>
              <p14:nvPr/>
            </p14:nvContentPartPr>
            <p14:xfrm>
              <a:off x="1897394" y="1955188"/>
              <a:ext cx="29880" cy="33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49262F-26AA-4884-953C-769F4D85366B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879394" y="1937188"/>
                <a:ext cx="655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D37AA51-179C-48EB-83C4-DACC114E0BB0}"/>
                  </a:ext>
                </a:extLst>
              </p14:cNvPr>
              <p14:cNvContentPartPr/>
              <p14:nvPr/>
            </p14:nvContentPartPr>
            <p14:xfrm>
              <a:off x="1742234" y="2222668"/>
              <a:ext cx="884520" cy="4453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D37AA51-179C-48EB-83C4-DACC114E0BB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24234" y="2205028"/>
                <a:ext cx="9201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90B486-B393-4AD4-84AF-B0BD2431B6F4}"/>
                  </a:ext>
                </a:extLst>
              </p14:cNvPr>
              <p14:cNvContentPartPr/>
              <p14:nvPr/>
            </p14:nvContentPartPr>
            <p14:xfrm>
              <a:off x="2419034" y="2104228"/>
              <a:ext cx="360" cy="6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90B486-B393-4AD4-84AF-B0BD2431B6F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401394" y="2086228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F89B386-143C-48F2-AD4D-CA07ECF6EA8F}"/>
                  </a:ext>
                </a:extLst>
              </p14:cNvPr>
              <p14:cNvContentPartPr/>
              <p14:nvPr/>
            </p14:nvContentPartPr>
            <p14:xfrm>
              <a:off x="2660594" y="1638028"/>
              <a:ext cx="773640" cy="5569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F89B386-143C-48F2-AD4D-CA07ECF6EA8F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2642594" y="1620388"/>
                <a:ext cx="809280" cy="59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6A11350-E571-461C-AB59-3909577A19E6}"/>
              </a:ext>
            </a:extLst>
          </p:cNvPr>
          <p:cNvGrpSpPr/>
          <p:nvPr/>
        </p:nvGrpSpPr>
        <p:grpSpPr>
          <a:xfrm>
            <a:off x="321674" y="2659708"/>
            <a:ext cx="2262960" cy="2012760"/>
            <a:chOff x="321674" y="2659708"/>
            <a:chExt cx="2262960" cy="20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97F852-1A49-4F73-A2B0-67A211A429D2}"/>
                    </a:ext>
                  </a:extLst>
                </p14:cNvPr>
                <p14:cNvContentPartPr/>
                <p14:nvPr/>
              </p14:nvContentPartPr>
              <p14:xfrm>
                <a:off x="453074" y="2912428"/>
                <a:ext cx="430560" cy="262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97F852-1A49-4F73-A2B0-67A211A429D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5434" y="2894788"/>
                  <a:ext cx="466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E82E096-EA46-4586-834D-7EB96BD3CDB2}"/>
                    </a:ext>
                  </a:extLst>
                </p14:cNvPr>
                <p14:cNvContentPartPr/>
                <p14:nvPr/>
              </p14:nvContentPartPr>
              <p14:xfrm>
                <a:off x="899834" y="2672308"/>
                <a:ext cx="183240" cy="284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E82E096-EA46-4586-834D-7EB96BD3CDB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2194" y="2654308"/>
                  <a:ext cx="218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4B3E09-4F81-4DE9-8F4A-A8059F5EC5DE}"/>
                    </a:ext>
                  </a:extLst>
                </p14:cNvPr>
                <p14:cNvContentPartPr/>
                <p14:nvPr/>
              </p14:nvContentPartPr>
              <p14:xfrm>
                <a:off x="885794" y="2786068"/>
                <a:ext cx="132480" cy="140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4B3E09-4F81-4DE9-8F4A-A8059F5EC5D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67794" y="2768428"/>
                  <a:ext cx="168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653E98E-3075-48C5-AFC8-1F6624DD8E41}"/>
                    </a:ext>
                  </a:extLst>
                </p14:cNvPr>
                <p14:cNvContentPartPr/>
                <p14:nvPr/>
              </p14:nvContentPartPr>
              <p14:xfrm>
                <a:off x="1164794" y="2660068"/>
                <a:ext cx="172080" cy="245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653E98E-3075-48C5-AFC8-1F6624DD8E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47154" y="2642068"/>
                  <a:ext cx="207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C51EF67-B1BB-4EFA-ACEE-679B37E47F1F}"/>
                    </a:ext>
                  </a:extLst>
                </p14:cNvPr>
                <p14:cNvContentPartPr/>
                <p14:nvPr/>
              </p14:nvContentPartPr>
              <p14:xfrm>
                <a:off x="1374674" y="2659708"/>
                <a:ext cx="225360" cy="153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C51EF67-B1BB-4EFA-ACEE-679B37E47F1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357034" y="2642068"/>
                  <a:ext cx="261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59A494D-1543-4BC4-8DCE-1988CD815082}"/>
                    </a:ext>
                  </a:extLst>
                </p14:cNvPr>
                <p14:cNvContentPartPr/>
                <p14:nvPr/>
              </p14:nvContentPartPr>
              <p14:xfrm>
                <a:off x="321674" y="3620548"/>
                <a:ext cx="178560" cy="52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59A494D-1543-4BC4-8DCE-1988CD81508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03674" y="3602908"/>
                  <a:ext cx="2142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53819CF-942D-4A25-B0F4-C3AF9EA02570}"/>
                    </a:ext>
                  </a:extLst>
                </p14:cNvPr>
                <p14:cNvContentPartPr/>
                <p14:nvPr/>
              </p14:nvContentPartPr>
              <p14:xfrm>
                <a:off x="323114" y="3794068"/>
                <a:ext cx="347400" cy="200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53819CF-942D-4A25-B0F4-C3AF9EA0257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05114" y="3776428"/>
                  <a:ext cx="383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092D741-4BB7-4185-81E0-48BD311414A6}"/>
                    </a:ext>
                  </a:extLst>
                </p14:cNvPr>
                <p14:cNvContentPartPr/>
                <p14:nvPr/>
              </p14:nvContentPartPr>
              <p14:xfrm>
                <a:off x="929714" y="3286468"/>
                <a:ext cx="649800" cy="511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092D741-4BB7-4185-81E0-48BD311414A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11714" y="3268828"/>
                  <a:ext cx="6854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FFD38BB-CD27-41F7-9F78-96DE68B7D788}"/>
                    </a:ext>
                  </a:extLst>
                </p14:cNvPr>
                <p14:cNvContentPartPr/>
                <p14:nvPr/>
              </p14:nvContentPartPr>
              <p14:xfrm>
                <a:off x="1718114" y="3113308"/>
                <a:ext cx="109800" cy="203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FFD38BB-CD27-41F7-9F78-96DE68B7D78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700474" y="3095308"/>
                  <a:ext cx="145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A4B1261-7042-4272-9976-F5DF2E746DC4}"/>
                    </a:ext>
                  </a:extLst>
                </p14:cNvPr>
                <p14:cNvContentPartPr/>
                <p14:nvPr/>
              </p14:nvContentPartPr>
              <p14:xfrm>
                <a:off x="1662674" y="3164788"/>
                <a:ext cx="90360" cy="141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A4B1261-7042-4272-9976-F5DF2E746DC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645034" y="3147148"/>
                  <a:ext cx="126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7BF0D9F-868C-4CBF-A88E-E4E3BCE3D503}"/>
                    </a:ext>
                  </a:extLst>
                </p14:cNvPr>
                <p14:cNvContentPartPr/>
                <p14:nvPr/>
              </p14:nvContentPartPr>
              <p14:xfrm>
                <a:off x="1926554" y="2922868"/>
                <a:ext cx="658080" cy="411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7BF0D9F-868C-4CBF-A88E-E4E3BCE3D50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908914" y="2905228"/>
                  <a:ext cx="6937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74CD5A7-61B0-44AB-9119-FA4BA01E6940}"/>
                    </a:ext>
                  </a:extLst>
                </p14:cNvPr>
                <p14:cNvContentPartPr/>
                <p14:nvPr/>
              </p14:nvContentPartPr>
              <p14:xfrm>
                <a:off x="949514" y="4112308"/>
                <a:ext cx="191880" cy="125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74CD5A7-61B0-44AB-9119-FA4BA01E694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31514" y="4094668"/>
                  <a:ext cx="227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46C514F-E74A-4CEE-BF72-DEA92DCFCE78}"/>
                    </a:ext>
                  </a:extLst>
                </p14:cNvPr>
                <p14:cNvContentPartPr/>
                <p14:nvPr/>
              </p14:nvContentPartPr>
              <p14:xfrm>
                <a:off x="1152914" y="3535228"/>
                <a:ext cx="891720" cy="534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46C514F-E74A-4CEE-BF72-DEA92DCFCE7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5274" y="3517228"/>
                  <a:ext cx="9273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08FAF8-E594-4F24-8CA9-E252EDC261F1}"/>
                    </a:ext>
                  </a:extLst>
                </p14:cNvPr>
                <p14:cNvContentPartPr/>
                <p14:nvPr/>
              </p14:nvContentPartPr>
              <p14:xfrm>
                <a:off x="923234" y="3679228"/>
                <a:ext cx="1405440" cy="99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08FAF8-E594-4F24-8CA9-E252EDC261F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5594" y="3661228"/>
                  <a:ext cx="1441080" cy="10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350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FFF023F-1EFC-48EE-A12D-DD5FC07BA160}"/>
                  </a:ext>
                </a:extLst>
              </p14:cNvPr>
              <p14:cNvContentPartPr/>
              <p14:nvPr/>
            </p14:nvContentPartPr>
            <p14:xfrm>
              <a:off x="11464754" y="1049068"/>
              <a:ext cx="1165320" cy="3963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FFF023F-1EFC-48EE-A12D-DD5FC07BA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6754" y="1031068"/>
                <a:ext cx="12009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013F827-0269-45AA-84EA-47C5BF6474EC}"/>
                  </a:ext>
                </a:extLst>
              </p14:cNvPr>
              <p14:cNvContentPartPr/>
              <p14:nvPr/>
            </p14:nvContentPartPr>
            <p14:xfrm>
              <a:off x="4976474" y="1536868"/>
              <a:ext cx="531000" cy="11325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013F827-0269-45AA-84EA-47C5BF6474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8834" y="1518868"/>
                <a:ext cx="566640" cy="11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" name="Group 487">
            <a:extLst>
              <a:ext uri="{FF2B5EF4-FFF2-40B4-BE49-F238E27FC236}">
                <a16:creationId xmlns:a16="http://schemas.microsoft.com/office/drawing/2014/main" id="{1BF98983-971D-4EFF-9B04-3C6FB0475F7A}"/>
              </a:ext>
            </a:extLst>
          </p:cNvPr>
          <p:cNvGrpSpPr/>
          <p:nvPr/>
        </p:nvGrpSpPr>
        <p:grpSpPr>
          <a:xfrm>
            <a:off x="238514" y="182548"/>
            <a:ext cx="13779720" cy="5572800"/>
            <a:chOff x="238514" y="182548"/>
            <a:chExt cx="13779720" cy="55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B2231A-2F81-4D9F-A490-80924932DB18}"/>
                    </a:ext>
                  </a:extLst>
                </p14:cNvPr>
                <p14:cNvContentPartPr/>
                <p14:nvPr/>
              </p14:nvContentPartPr>
              <p14:xfrm>
                <a:off x="435794" y="741988"/>
                <a:ext cx="192240" cy="11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B2231A-2F81-4D9F-A490-80924932DB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154" y="724348"/>
                  <a:ext cx="227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267511-4500-4B3A-929D-23426689ACA2}"/>
                    </a:ext>
                  </a:extLst>
                </p14:cNvPr>
                <p14:cNvContentPartPr/>
                <p14:nvPr/>
              </p14:nvContentPartPr>
              <p14:xfrm>
                <a:off x="541994" y="843868"/>
                <a:ext cx="52920" cy="21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267511-4500-4B3A-929D-23426689AC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3994" y="825868"/>
                  <a:ext cx="88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46D5E2-ACF1-415D-ACF3-D441C5DF7843}"/>
                    </a:ext>
                  </a:extLst>
                </p14:cNvPr>
                <p14:cNvContentPartPr/>
                <p14:nvPr/>
              </p14:nvContentPartPr>
              <p14:xfrm>
                <a:off x="503834" y="1037188"/>
                <a:ext cx="219240" cy="8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46D5E2-ACF1-415D-ACF3-D441C5DF78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834" y="1019188"/>
                  <a:ext cx="254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88981D-26B5-41B7-8017-6FA81970768A}"/>
                    </a:ext>
                  </a:extLst>
                </p14:cNvPr>
                <p14:cNvContentPartPr/>
                <p14:nvPr/>
              </p14:nvContentPartPr>
              <p14:xfrm>
                <a:off x="730994" y="876988"/>
                <a:ext cx="322200" cy="17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88981D-26B5-41B7-8017-6FA8197076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2994" y="858988"/>
                  <a:ext cx="357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4028D00-BDFD-4E96-A07A-4FE4A2856A97}"/>
                    </a:ext>
                  </a:extLst>
                </p14:cNvPr>
                <p14:cNvContentPartPr/>
                <p14:nvPr/>
              </p14:nvContentPartPr>
              <p14:xfrm>
                <a:off x="1156154" y="569908"/>
                <a:ext cx="71640" cy="320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4028D00-BDFD-4E96-A07A-4FE4A2856A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8154" y="552268"/>
                  <a:ext cx="107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495B3FB-891D-4192-9AD9-137AA87B95C3}"/>
                    </a:ext>
                  </a:extLst>
                </p14:cNvPr>
                <p14:cNvContentPartPr/>
                <p14:nvPr/>
              </p14:nvContentPartPr>
              <p14:xfrm>
                <a:off x="1054634" y="759268"/>
                <a:ext cx="139680" cy="84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495B3FB-891D-4192-9AD9-137AA87B95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994" y="741268"/>
                  <a:ext cx="175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54444BE-4FC5-442D-BFC7-FD3F0A902A77}"/>
                    </a:ext>
                  </a:extLst>
                </p14:cNvPr>
                <p14:cNvContentPartPr/>
                <p14:nvPr/>
              </p14:nvContentPartPr>
              <p14:xfrm>
                <a:off x="1322114" y="592948"/>
                <a:ext cx="180000" cy="2246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54444BE-4FC5-442D-BFC7-FD3F0A902A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4474" y="574948"/>
                  <a:ext cx="215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9797F4F-6F3D-4A49-8C96-660E42C71311}"/>
                    </a:ext>
                  </a:extLst>
                </p14:cNvPr>
                <p14:cNvContentPartPr/>
                <p14:nvPr/>
              </p14:nvContentPartPr>
              <p14:xfrm>
                <a:off x="1588874" y="508348"/>
                <a:ext cx="245880" cy="175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9797F4F-6F3D-4A49-8C96-660E42C713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0874" y="490348"/>
                  <a:ext cx="281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1A56967-7089-449A-839A-5FFBADDD082B}"/>
                    </a:ext>
                  </a:extLst>
                </p14:cNvPr>
                <p14:cNvContentPartPr/>
                <p14:nvPr/>
              </p14:nvContentPartPr>
              <p14:xfrm>
                <a:off x="1854914" y="421588"/>
                <a:ext cx="134640" cy="200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1A56967-7089-449A-839A-5FFBADDD08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7274" y="403948"/>
                  <a:ext cx="170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2B5F275-224B-4F29-AF44-2C16981BF7AC}"/>
                    </a:ext>
                  </a:extLst>
                </p14:cNvPr>
                <p14:cNvContentPartPr/>
                <p14:nvPr/>
              </p14:nvContentPartPr>
              <p14:xfrm>
                <a:off x="2014394" y="297028"/>
                <a:ext cx="75240" cy="282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2B5F275-224B-4F29-AF44-2C16981BF7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6394" y="279388"/>
                  <a:ext cx="110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33C79F5-A434-4E94-A2D5-5151732C5D29}"/>
                    </a:ext>
                  </a:extLst>
                </p14:cNvPr>
                <p14:cNvContentPartPr/>
                <p14:nvPr/>
              </p14:nvContentPartPr>
              <p14:xfrm>
                <a:off x="2039234" y="381628"/>
                <a:ext cx="174960" cy="91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33C79F5-A434-4E94-A2D5-5151732C5D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1594" y="363628"/>
                  <a:ext cx="210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2E3C9C4-4989-41AB-9618-086B18700AFA}"/>
                    </a:ext>
                  </a:extLst>
                </p14:cNvPr>
                <p14:cNvContentPartPr/>
                <p14:nvPr/>
              </p14:nvContentPartPr>
              <p14:xfrm>
                <a:off x="2159834" y="182548"/>
                <a:ext cx="6480" cy="9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2E3C9C4-4989-41AB-9618-086B18700A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2194" y="164548"/>
                  <a:ext cx="4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97A96D6-D95B-4C61-AE04-2D783C32106A}"/>
                    </a:ext>
                  </a:extLst>
                </p14:cNvPr>
                <p14:cNvContentPartPr/>
                <p14:nvPr/>
              </p14:nvContentPartPr>
              <p14:xfrm>
                <a:off x="2329394" y="188308"/>
                <a:ext cx="309960" cy="229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97A96D6-D95B-4C61-AE04-2D783C3210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11394" y="170668"/>
                  <a:ext cx="345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1BA3D94-796C-4237-BDC6-012AC9476300}"/>
                    </a:ext>
                  </a:extLst>
                </p14:cNvPr>
                <p14:cNvContentPartPr/>
                <p14:nvPr/>
              </p14:nvContentPartPr>
              <p14:xfrm>
                <a:off x="1490594" y="1153108"/>
                <a:ext cx="63720" cy="248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1BA3D94-796C-4237-BDC6-012AC94763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2954" y="1135468"/>
                  <a:ext cx="99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1B5EDA4-363E-4BB8-8E82-93B32E14AC7E}"/>
                    </a:ext>
                  </a:extLst>
                </p14:cNvPr>
                <p14:cNvContentPartPr/>
                <p14:nvPr/>
              </p14:nvContentPartPr>
              <p14:xfrm>
                <a:off x="1476554" y="1094428"/>
                <a:ext cx="142920" cy="127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1B5EDA4-363E-4BB8-8E82-93B32E14AC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8554" y="1076428"/>
                  <a:ext cx="178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3FFE239-BE58-49E5-8BC4-0D7593463C19}"/>
                    </a:ext>
                  </a:extLst>
                </p14:cNvPr>
                <p14:cNvContentPartPr/>
                <p14:nvPr/>
              </p14:nvContentPartPr>
              <p14:xfrm>
                <a:off x="1729994" y="1096948"/>
                <a:ext cx="30240" cy="55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3FFE239-BE58-49E5-8BC4-0D7593463C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11994" y="1078948"/>
                  <a:ext cx="65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6748DC3-BEEA-46D2-8593-6CD68EA4F21C}"/>
                    </a:ext>
                  </a:extLst>
                </p14:cNvPr>
                <p14:cNvContentPartPr/>
                <p14:nvPr/>
              </p14:nvContentPartPr>
              <p14:xfrm>
                <a:off x="1715594" y="955828"/>
                <a:ext cx="360" cy="6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6748DC3-BEEA-46D2-8593-6CD68EA4F2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7954" y="938188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94C831-A64C-454A-9D4B-EE1EEF4F04A9}"/>
                    </a:ext>
                  </a:extLst>
                </p14:cNvPr>
                <p14:cNvContentPartPr/>
                <p14:nvPr/>
              </p14:nvContentPartPr>
              <p14:xfrm>
                <a:off x="1842674" y="969868"/>
                <a:ext cx="124920" cy="266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94C831-A64C-454A-9D4B-EE1EEF4F04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25034" y="951868"/>
                  <a:ext cx="160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93DE90-630D-4F1C-9CED-4ED0C474F0E8}"/>
                    </a:ext>
                  </a:extLst>
                </p14:cNvPr>
                <p14:cNvContentPartPr/>
                <p14:nvPr/>
              </p14:nvContentPartPr>
              <p14:xfrm>
                <a:off x="2039234" y="907228"/>
                <a:ext cx="125640" cy="122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93DE90-630D-4F1C-9CED-4ED0C474F0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21594" y="889228"/>
                  <a:ext cx="161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A583E8B-CB5A-4BAA-A0DF-B14AC924B0A3}"/>
                    </a:ext>
                  </a:extLst>
                </p14:cNvPr>
                <p14:cNvContentPartPr/>
                <p14:nvPr/>
              </p14:nvContentPartPr>
              <p14:xfrm>
                <a:off x="2165954" y="738388"/>
                <a:ext cx="228600" cy="262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A583E8B-CB5A-4BAA-A0DF-B14AC924B0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8314" y="720748"/>
                  <a:ext cx="264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FF18B17-50BE-4822-8F79-71397CCBD662}"/>
                    </a:ext>
                  </a:extLst>
                </p14:cNvPr>
                <p14:cNvContentPartPr/>
                <p14:nvPr/>
              </p14:nvContentPartPr>
              <p14:xfrm>
                <a:off x="2306714" y="725428"/>
                <a:ext cx="360" cy="5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FF18B17-50BE-4822-8F79-71397CCBD6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9074" y="70778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99BAA7E-4C74-4B4D-BF59-6F8E6CE36C5B}"/>
                    </a:ext>
                  </a:extLst>
                </p14:cNvPr>
                <p14:cNvContentPartPr/>
                <p14:nvPr/>
              </p14:nvContentPartPr>
              <p14:xfrm>
                <a:off x="2447114" y="639388"/>
                <a:ext cx="413640" cy="218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99BAA7E-4C74-4B4D-BF59-6F8E6CE36C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29474" y="621388"/>
                  <a:ext cx="449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C1FAA1B-0A87-4C35-A689-2AB763ADBB25}"/>
                    </a:ext>
                  </a:extLst>
                </p14:cNvPr>
                <p14:cNvContentPartPr/>
                <p14:nvPr/>
              </p14:nvContentPartPr>
              <p14:xfrm>
                <a:off x="702554" y="668908"/>
                <a:ext cx="2414880" cy="1384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C1FAA1B-0A87-4C35-A689-2AB763ADBB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4914" y="650908"/>
                  <a:ext cx="2450520" cy="14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B09D1B2-F690-4F75-8168-95860CD05514}"/>
                    </a:ext>
                  </a:extLst>
                </p14:cNvPr>
                <p14:cNvContentPartPr/>
                <p14:nvPr/>
              </p14:nvContentPartPr>
              <p14:xfrm>
                <a:off x="745394" y="889948"/>
                <a:ext cx="2644200" cy="15012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B09D1B2-F690-4F75-8168-95860CD055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7394" y="872308"/>
                  <a:ext cx="2679840" cy="15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B978DA3-3D4F-4A25-A1BD-0144E1DFF899}"/>
                    </a:ext>
                  </a:extLst>
                </p14:cNvPr>
                <p14:cNvContentPartPr/>
                <p14:nvPr/>
              </p14:nvContentPartPr>
              <p14:xfrm>
                <a:off x="2025914" y="2602108"/>
                <a:ext cx="14040" cy="131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B978DA3-3D4F-4A25-A1BD-0144E1DFF89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07914" y="2584108"/>
                  <a:ext cx="4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0C2EBD-0D2C-4818-8351-88E49D6D1A88}"/>
                    </a:ext>
                  </a:extLst>
                </p14:cNvPr>
                <p14:cNvContentPartPr/>
                <p14:nvPr/>
              </p14:nvContentPartPr>
              <p14:xfrm>
                <a:off x="2025554" y="2405548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0C2EBD-0D2C-4818-8351-88E49D6D1A8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07914" y="2387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8BEFEC-B32C-4445-85B0-01D449475B3E}"/>
                    </a:ext>
                  </a:extLst>
                </p14:cNvPr>
                <p14:cNvContentPartPr/>
                <p14:nvPr/>
              </p14:nvContentPartPr>
              <p14:xfrm>
                <a:off x="2123834" y="2583388"/>
                <a:ext cx="291600" cy="140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8BEFEC-B32C-4445-85B0-01D449475B3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05834" y="2565748"/>
                  <a:ext cx="327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E442F3-6AED-468D-8A29-2AFFBB99F9DC}"/>
                    </a:ext>
                  </a:extLst>
                </p14:cNvPr>
                <p14:cNvContentPartPr/>
                <p14:nvPr/>
              </p14:nvContentPartPr>
              <p14:xfrm>
                <a:off x="2539994" y="2448748"/>
                <a:ext cx="5760" cy="359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E442F3-6AED-468D-8A29-2AFFBB99F9D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22354" y="2430748"/>
                  <a:ext cx="41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037136-2E37-45D9-B99B-8A8185C6C7AC}"/>
                    </a:ext>
                  </a:extLst>
                </p14:cNvPr>
                <p14:cNvContentPartPr/>
                <p14:nvPr/>
              </p14:nvContentPartPr>
              <p14:xfrm>
                <a:off x="2447114" y="2625148"/>
                <a:ext cx="90360" cy="33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037136-2E37-45D9-B99B-8A8185C6C7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29474" y="2607508"/>
                  <a:ext cx="126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911597-BC87-4DAA-B32D-12CCF71A8A09}"/>
                    </a:ext>
                  </a:extLst>
                </p14:cNvPr>
                <p14:cNvContentPartPr/>
                <p14:nvPr/>
              </p14:nvContentPartPr>
              <p14:xfrm>
                <a:off x="2658434" y="2631628"/>
                <a:ext cx="124560" cy="151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911597-BC87-4DAA-B32D-12CCF71A8A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40434" y="2613988"/>
                  <a:ext cx="160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AA0998-8E6E-402E-8F7E-D03CA447E8E1}"/>
                    </a:ext>
                  </a:extLst>
                </p14:cNvPr>
                <p14:cNvContentPartPr/>
                <p14:nvPr/>
              </p14:nvContentPartPr>
              <p14:xfrm>
                <a:off x="2878034" y="2615788"/>
                <a:ext cx="141120" cy="11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AA0998-8E6E-402E-8F7E-D03CA447E8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60034" y="2598148"/>
                  <a:ext cx="17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31282C3-6A30-4EA2-9392-D9AA0AFE88A3}"/>
                    </a:ext>
                  </a:extLst>
                </p14:cNvPr>
                <p14:cNvContentPartPr/>
                <p14:nvPr/>
              </p14:nvContentPartPr>
              <p14:xfrm>
                <a:off x="3096554" y="2550268"/>
                <a:ext cx="121680" cy="163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31282C3-6A30-4EA2-9392-D9AA0AFE88A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78554" y="2532628"/>
                  <a:ext cx="15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992D3D-02A8-4D65-AF63-8C5403218AC9}"/>
                    </a:ext>
                  </a:extLst>
                </p14:cNvPr>
                <p14:cNvContentPartPr/>
                <p14:nvPr/>
              </p14:nvContentPartPr>
              <p14:xfrm>
                <a:off x="3347834" y="2345428"/>
                <a:ext cx="360" cy="21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992D3D-02A8-4D65-AF63-8C5403218A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30194" y="2327788"/>
                  <a:ext cx="3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80CEE91-7593-49BF-9E54-DC5F77FA47F0}"/>
                    </a:ext>
                  </a:extLst>
                </p14:cNvPr>
                <p14:cNvContentPartPr/>
                <p14:nvPr/>
              </p14:nvContentPartPr>
              <p14:xfrm>
                <a:off x="3248834" y="2478268"/>
                <a:ext cx="174600" cy="125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80CEE91-7593-49BF-9E54-DC5F77FA47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31194" y="2460268"/>
                  <a:ext cx="210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2549DFB-1CBD-4D49-B379-741FA97294A2}"/>
                    </a:ext>
                  </a:extLst>
                </p14:cNvPr>
                <p14:cNvContentPartPr/>
                <p14:nvPr/>
              </p14:nvContentPartPr>
              <p14:xfrm>
                <a:off x="3418034" y="2357308"/>
                <a:ext cx="360" cy="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2549DFB-1CBD-4D49-B379-741FA97294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0394" y="233966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A49ECF-F659-4221-A737-81BA84D5D004}"/>
                    </a:ext>
                  </a:extLst>
                </p14:cNvPr>
                <p14:cNvContentPartPr/>
                <p14:nvPr/>
              </p14:nvContentPartPr>
              <p14:xfrm>
                <a:off x="3547634" y="2524708"/>
                <a:ext cx="308520" cy="14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A49ECF-F659-4221-A737-81BA84D5D0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29994" y="2507068"/>
                  <a:ext cx="344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A570BB0-C673-413D-84E1-0CD8BB093A8C}"/>
                    </a:ext>
                  </a:extLst>
                </p14:cNvPr>
                <p14:cNvContentPartPr/>
                <p14:nvPr/>
              </p14:nvContentPartPr>
              <p14:xfrm>
                <a:off x="3980714" y="2544508"/>
                <a:ext cx="514800" cy="29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A570BB0-C673-413D-84E1-0CD8BB093A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2714" y="2526868"/>
                  <a:ext cx="550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2E930CC-C1D7-400F-A237-B648F059D78D}"/>
                    </a:ext>
                  </a:extLst>
                </p14:cNvPr>
                <p14:cNvContentPartPr/>
                <p14:nvPr/>
              </p14:nvContentPartPr>
              <p14:xfrm>
                <a:off x="1560794" y="2870308"/>
                <a:ext cx="344880" cy="194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2E930CC-C1D7-400F-A237-B648F059D7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43154" y="2852308"/>
                  <a:ext cx="380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A57A3C2-54AB-4C6B-BDAC-D1B65EE9161B}"/>
                    </a:ext>
                  </a:extLst>
                </p14:cNvPr>
                <p14:cNvContentPartPr/>
                <p14:nvPr/>
              </p14:nvContentPartPr>
              <p14:xfrm>
                <a:off x="1771394" y="2911708"/>
                <a:ext cx="478080" cy="169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A57A3C2-54AB-4C6B-BDAC-D1B65EE916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53754" y="2893708"/>
                  <a:ext cx="513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C3E009D-9043-4570-A354-A713AB36D2E8}"/>
                    </a:ext>
                  </a:extLst>
                </p14:cNvPr>
                <p14:cNvContentPartPr/>
                <p14:nvPr/>
              </p14:nvContentPartPr>
              <p14:xfrm>
                <a:off x="2516234" y="3220948"/>
                <a:ext cx="170640" cy="4348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C3E009D-9043-4570-A354-A713AB36D2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98594" y="3203308"/>
                  <a:ext cx="2062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F7ACA40-DD3A-439B-9F99-C1A0EB289206}"/>
                    </a:ext>
                  </a:extLst>
                </p14:cNvPr>
                <p14:cNvContentPartPr/>
                <p14:nvPr/>
              </p14:nvContentPartPr>
              <p14:xfrm>
                <a:off x="2889554" y="3376108"/>
                <a:ext cx="66960" cy="1893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F7ACA40-DD3A-439B-9F99-C1A0EB2892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71554" y="3358468"/>
                  <a:ext cx="102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A5F058B-AD15-4EB9-AFCF-4AE7FD9DB6EC}"/>
                    </a:ext>
                  </a:extLst>
                </p14:cNvPr>
                <p14:cNvContentPartPr/>
                <p14:nvPr/>
              </p14:nvContentPartPr>
              <p14:xfrm>
                <a:off x="3064874" y="3218788"/>
                <a:ext cx="29880" cy="3265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A5F058B-AD15-4EB9-AFCF-4AE7FD9DB6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7234" y="3200788"/>
                  <a:ext cx="65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D6B29EE-CB57-43C0-859B-E153B92BE193}"/>
                    </a:ext>
                  </a:extLst>
                </p14:cNvPr>
                <p14:cNvContentPartPr/>
                <p14:nvPr/>
              </p14:nvContentPartPr>
              <p14:xfrm>
                <a:off x="2995754" y="3443068"/>
                <a:ext cx="96120" cy="45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D6B29EE-CB57-43C0-859B-E153B92BE1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78114" y="3425428"/>
                  <a:ext cx="13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E387AC0-AE73-4EE4-98FA-D5F15F240D17}"/>
                    </a:ext>
                  </a:extLst>
                </p14:cNvPr>
                <p14:cNvContentPartPr/>
                <p14:nvPr/>
              </p14:nvContentPartPr>
              <p14:xfrm>
                <a:off x="3181154" y="3283228"/>
                <a:ext cx="353520" cy="2998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E387AC0-AE73-4EE4-98FA-D5F15F240D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3514" y="3265588"/>
                  <a:ext cx="389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512FEE0-7467-4599-BFB8-5C4466977D6D}"/>
                    </a:ext>
                  </a:extLst>
                </p14:cNvPr>
                <p14:cNvContentPartPr/>
                <p14:nvPr/>
              </p14:nvContentPartPr>
              <p14:xfrm>
                <a:off x="3578594" y="3192508"/>
                <a:ext cx="422280" cy="307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512FEE0-7467-4599-BFB8-5C4466977D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0954" y="3174508"/>
                  <a:ext cx="457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9E0104E-E027-4626-A206-5C8380445FEC}"/>
                    </a:ext>
                  </a:extLst>
                </p14:cNvPr>
                <p14:cNvContentPartPr/>
                <p14:nvPr/>
              </p14:nvContentPartPr>
              <p14:xfrm>
                <a:off x="258674" y="4332268"/>
                <a:ext cx="208800" cy="3960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9E0104E-E027-4626-A206-5C8380445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1034" y="4314268"/>
                  <a:ext cx="2444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33A4FB6-D8B2-4565-A9B1-C82E8E196F6B}"/>
                    </a:ext>
                  </a:extLst>
                </p14:cNvPr>
                <p14:cNvContentPartPr/>
                <p14:nvPr/>
              </p14:nvContentPartPr>
              <p14:xfrm>
                <a:off x="695354" y="4339828"/>
                <a:ext cx="82800" cy="267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33A4FB6-D8B2-4565-A9B1-C82E8E196F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7714" y="4322188"/>
                  <a:ext cx="118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1934B50-54F5-4BFB-906A-9F3F3FF0EF77}"/>
                    </a:ext>
                  </a:extLst>
                </p14:cNvPr>
                <p14:cNvContentPartPr/>
                <p14:nvPr/>
              </p14:nvContentPartPr>
              <p14:xfrm>
                <a:off x="902714" y="4191868"/>
                <a:ext cx="11520" cy="3902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1934B50-54F5-4BFB-906A-9F3F3FF0EF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714" y="4173868"/>
                  <a:ext cx="47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84563A6-9CA9-4E12-8D35-1346FDC13EC1}"/>
                    </a:ext>
                  </a:extLst>
                </p14:cNvPr>
                <p14:cNvContentPartPr/>
                <p14:nvPr/>
              </p14:nvContentPartPr>
              <p14:xfrm>
                <a:off x="829634" y="4429108"/>
                <a:ext cx="101520" cy="302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84563A6-9CA9-4E12-8D35-1346FDC13E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994" y="4411108"/>
                  <a:ext cx="137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F14788B-BD0D-49C0-9C60-D8476A502F80}"/>
                    </a:ext>
                  </a:extLst>
                </p14:cNvPr>
                <p14:cNvContentPartPr/>
                <p14:nvPr/>
              </p14:nvContentPartPr>
              <p14:xfrm>
                <a:off x="1057514" y="4326508"/>
                <a:ext cx="377640" cy="3369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F14788B-BD0D-49C0-9C60-D8476A502F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9514" y="4308868"/>
                  <a:ext cx="413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0F79B73-A2CA-406E-B119-FFE9D7F7178A}"/>
                    </a:ext>
                  </a:extLst>
                </p14:cNvPr>
                <p14:cNvContentPartPr/>
                <p14:nvPr/>
              </p14:nvContentPartPr>
              <p14:xfrm>
                <a:off x="261914" y="5035708"/>
                <a:ext cx="93960" cy="211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0F79B73-A2CA-406E-B119-FFE9D7F717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4274" y="5017708"/>
                  <a:ext cx="129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3999A49-EEA3-4B29-9717-726B0BDB5F35}"/>
                    </a:ext>
                  </a:extLst>
                </p14:cNvPr>
                <p14:cNvContentPartPr/>
                <p14:nvPr/>
              </p14:nvContentPartPr>
              <p14:xfrm>
                <a:off x="238514" y="4967668"/>
                <a:ext cx="191160" cy="824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3999A49-EEA3-4B29-9717-726B0BDB5F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0874" y="4950028"/>
                  <a:ext cx="22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0E165EA-083D-4A12-9F18-A6395E0972EB}"/>
                    </a:ext>
                  </a:extLst>
                </p14:cNvPr>
                <p14:cNvContentPartPr/>
                <p14:nvPr/>
              </p14:nvContentPartPr>
              <p14:xfrm>
                <a:off x="578354" y="4951828"/>
                <a:ext cx="81000" cy="1818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0E165EA-083D-4A12-9F18-A6395E0972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0714" y="4933828"/>
                  <a:ext cx="116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2B1D1DB-95C3-4BE9-8E77-B5C44EDE745D}"/>
                    </a:ext>
                  </a:extLst>
                </p14:cNvPr>
                <p14:cNvContentPartPr/>
                <p14:nvPr/>
              </p14:nvContentPartPr>
              <p14:xfrm>
                <a:off x="824234" y="4782628"/>
                <a:ext cx="6120" cy="320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2B1D1DB-95C3-4BE9-8E77-B5C44EDE74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6234" y="4764628"/>
                  <a:ext cx="41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68D351C-915E-49D5-BD79-C318D612E0C2}"/>
                    </a:ext>
                  </a:extLst>
                </p14:cNvPr>
                <p14:cNvContentPartPr/>
                <p14:nvPr/>
              </p14:nvContentPartPr>
              <p14:xfrm>
                <a:off x="728474" y="4937428"/>
                <a:ext cx="172440" cy="56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68D351C-915E-49D5-BD79-C318D612E0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834" y="4919428"/>
                  <a:ext cx="208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107D4E2-5504-408E-9897-D0745B58B5DA}"/>
                    </a:ext>
                  </a:extLst>
                </p14:cNvPr>
                <p14:cNvContentPartPr/>
                <p14:nvPr/>
              </p14:nvContentPartPr>
              <p14:xfrm>
                <a:off x="957434" y="4826188"/>
                <a:ext cx="453960" cy="2775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107D4E2-5504-408E-9897-D0745B58B5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794" y="4808188"/>
                  <a:ext cx="489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99070FB-050B-41F2-A303-E24144A3EFAD}"/>
                    </a:ext>
                  </a:extLst>
                </p14:cNvPr>
                <p14:cNvContentPartPr/>
                <p14:nvPr/>
              </p14:nvContentPartPr>
              <p14:xfrm>
                <a:off x="1420394" y="4884148"/>
                <a:ext cx="16920" cy="115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99070FB-050B-41F2-A303-E24144A3EF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02754" y="4866148"/>
                  <a:ext cx="52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287DEAF-3312-41A5-A320-D3049BFFE4AE}"/>
                    </a:ext>
                  </a:extLst>
                </p14:cNvPr>
                <p14:cNvContentPartPr/>
                <p14:nvPr/>
              </p14:nvContentPartPr>
              <p14:xfrm>
                <a:off x="1480514" y="4365028"/>
                <a:ext cx="139680" cy="151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287DEAF-3312-41A5-A320-D3049BFFE4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62514" y="4347388"/>
                  <a:ext cx="175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AB2CACB-CCDA-4700-BED1-7EEF4C5AC911}"/>
                    </a:ext>
                  </a:extLst>
                </p14:cNvPr>
                <p14:cNvContentPartPr/>
                <p14:nvPr/>
              </p14:nvContentPartPr>
              <p14:xfrm>
                <a:off x="1461074" y="4852108"/>
                <a:ext cx="262800" cy="1620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AB2CACB-CCDA-4700-BED1-7EEF4C5AC9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43074" y="4834468"/>
                  <a:ext cx="298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1787987-6F9D-40F9-8498-281BAEE22095}"/>
                    </a:ext>
                  </a:extLst>
                </p14:cNvPr>
                <p14:cNvContentPartPr/>
                <p14:nvPr/>
              </p14:nvContentPartPr>
              <p14:xfrm>
                <a:off x="1659434" y="4346668"/>
                <a:ext cx="4680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1787987-6F9D-40F9-8498-281BAEE220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1434" y="4328668"/>
                  <a:ext cx="82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672B00C-E98F-46EA-A2E9-2E35BFFD9D93}"/>
                    </a:ext>
                  </a:extLst>
                </p14:cNvPr>
                <p14:cNvContentPartPr/>
                <p14:nvPr/>
              </p14:nvContentPartPr>
              <p14:xfrm>
                <a:off x="1622714" y="4677868"/>
                <a:ext cx="152640" cy="2469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672B00C-E98F-46EA-A2E9-2E35BFFD9D9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5074" y="4660228"/>
                  <a:ext cx="188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A8A6F72-8D09-4E11-B8DB-7786B2FB92D2}"/>
                    </a:ext>
                  </a:extLst>
                </p14:cNvPr>
                <p14:cNvContentPartPr/>
                <p14:nvPr/>
              </p14:nvContentPartPr>
              <p14:xfrm>
                <a:off x="3545114" y="5313988"/>
                <a:ext cx="28080" cy="3128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A8A6F72-8D09-4E11-B8DB-7786B2FB92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27474" y="5295988"/>
                  <a:ext cx="63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FD08A50-60DC-4145-B8F9-BCFE89F7292D}"/>
                    </a:ext>
                  </a:extLst>
                </p14:cNvPr>
                <p14:cNvContentPartPr/>
                <p14:nvPr/>
              </p14:nvContentPartPr>
              <p14:xfrm>
                <a:off x="3572834" y="5245948"/>
                <a:ext cx="139320" cy="154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FD08A50-60DC-4145-B8F9-BCFE89F729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54834" y="5228308"/>
                  <a:ext cx="174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7A07945-F544-43C7-B7CD-C3D37C567398}"/>
                    </a:ext>
                  </a:extLst>
                </p14:cNvPr>
                <p14:cNvContentPartPr/>
                <p14:nvPr/>
              </p14:nvContentPartPr>
              <p14:xfrm>
                <a:off x="3530714" y="5436028"/>
                <a:ext cx="137520" cy="500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7A07945-F544-43C7-B7CD-C3D37C567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13074" y="5418388"/>
                  <a:ext cx="173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26FD95C-669A-4BAA-A787-6A055E61DCBD}"/>
                    </a:ext>
                  </a:extLst>
                </p14:cNvPr>
                <p14:cNvContentPartPr/>
                <p14:nvPr/>
              </p14:nvContentPartPr>
              <p14:xfrm>
                <a:off x="3952274" y="5277628"/>
                <a:ext cx="85320" cy="2592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26FD95C-669A-4BAA-A787-6A055E61DC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34634" y="5259628"/>
                  <a:ext cx="120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90B6FFE-50C3-4AF9-AD77-E984B2706B52}"/>
                    </a:ext>
                  </a:extLst>
                </p14:cNvPr>
                <p14:cNvContentPartPr/>
                <p14:nvPr/>
              </p14:nvContentPartPr>
              <p14:xfrm>
                <a:off x="3905114" y="5289148"/>
                <a:ext cx="152280" cy="3409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90B6FFE-50C3-4AF9-AD77-E984B2706B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87114" y="5271508"/>
                  <a:ext cx="18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1D33CD8-37CD-4492-BCF7-773B41C4FE28}"/>
                    </a:ext>
                  </a:extLst>
                </p14:cNvPr>
                <p14:cNvContentPartPr/>
                <p14:nvPr/>
              </p14:nvContentPartPr>
              <p14:xfrm>
                <a:off x="4233794" y="5626828"/>
                <a:ext cx="360" cy="1285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1D33CD8-37CD-4492-BCF7-773B41C4FE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15794" y="5609188"/>
                  <a:ext cx="36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79BE79E-7EAB-4F1C-9E7A-1FEE35FF913E}"/>
                    </a:ext>
                  </a:extLst>
                </p14:cNvPr>
                <p14:cNvContentPartPr/>
                <p14:nvPr/>
              </p14:nvContentPartPr>
              <p14:xfrm>
                <a:off x="4793234" y="5356108"/>
                <a:ext cx="17640" cy="2264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79BE79E-7EAB-4F1C-9E7A-1FEE35FF91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75594" y="5338468"/>
                  <a:ext cx="53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F2833F49-EFC6-4B6F-940F-2C4BAB8F8E32}"/>
                    </a:ext>
                  </a:extLst>
                </p14:cNvPr>
                <p14:cNvContentPartPr/>
                <p14:nvPr/>
              </p14:nvContentPartPr>
              <p14:xfrm>
                <a:off x="4753994" y="5274748"/>
                <a:ext cx="263520" cy="347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F2833F49-EFC6-4B6F-940F-2C4BAB8F8E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36354" y="5256748"/>
                  <a:ext cx="299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3E6DE56-D1AD-4D5F-8CF4-66022FCB04B1}"/>
                    </a:ext>
                  </a:extLst>
                </p14:cNvPr>
                <p14:cNvContentPartPr/>
                <p14:nvPr/>
              </p14:nvContentPartPr>
              <p14:xfrm>
                <a:off x="5152874" y="5163508"/>
                <a:ext cx="251640" cy="4230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3E6DE56-D1AD-4D5F-8CF4-66022FCB0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34874" y="5145508"/>
                  <a:ext cx="287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C7721D6-C50A-496A-B37E-E9FBAC4FDE86}"/>
                    </a:ext>
                  </a:extLst>
                </p14:cNvPr>
                <p14:cNvContentPartPr/>
                <p14:nvPr/>
              </p14:nvContentPartPr>
              <p14:xfrm>
                <a:off x="5232794" y="5412628"/>
                <a:ext cx="173160" cy="316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C7721D6-C50A-496A-B37E-E9FBAC4FDE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14794" y="5394628"/>
                  <a:ext cx="208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4316604-3F1B-46FF-BCD0-B1D42565E10A}"/>
                    </a:ext>
                  </a:extLst>
                </p14:cNvPr>
                <p14:cNvContentPartPr/>
                <p14:nvPr/>
              </p14:nvContentPartPr>
              <p14:xfrm>
                <a:off x="5620874" y="5373388"/>
                <a:ext cx="20160" cy="1886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4316604-3F1B-46FF-BCD0-B1D42565E1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03234" y="5355388"/>
                  <a:ext cx="55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1EE6824-6F1D-4393-BA1A-A1FA622268E0}"/>
                    </a:ext>
                  </a:extLst>
                </p14:cNvPr>
                <p14:cNvContentPartPr/>
                <p14:nvPr/>
              </p14:nvContentPartPr>
              <p14:xfrm>
                <a:off x="6029114" y="5232988"/>
                <a:ext cx="34560" cy="2962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1EE6824-6F1D-4393-BA1A-A1FA622268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11114" y="5214988"/>
                  <a:ext cx="70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A676529-F8E8-4FB5-A2BF-04598DEC5F90}"/>
                    </a:ext>
                  </a:extLst>
                </p14:cNvPr>
                <p14:cNvContentPartPr/>
                <p14:nvPr/>
              </p14:nvContentPartPr>
              <p14:xfrm>
                <a:off x="6034514" y="5118148"/>
                <a:ext cx="188640" cy="586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A676529-F8E8-4FB5-A2BF-04598DEC5F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16874" y="5100508"/>
                  <a:ext cx="224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87C8FAA-C701-4AE3-9338-480FA5E0391C}"/>
                    </a:ext>
                  </a:extLst>
                </p14:cNvPr>
                <p14:cNvContentPartPr/>
                <p14:nvPr/>
              </p14:nvContentPartPr>
              <p14:xfrm>
                <a:off x="6082034" y="5331268"/>
                <a:ext cx="133200" cy="259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87C8FAA-C701-4AE3-9338-480FA5E039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64394" y="5313628"/>
                  <a:ext cx="168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DCAA4ED-F495-431C-AB1D-1DAC6B96B1B5}"/>
                    </a:ext>
                  </a:extLst>
                </p14:cNvPr>
                <p14:cNvContentPartPr/>
                <p14:nvPr/>
              </p14:nvContentPartPr>
              <p14:xfrm>
                <a:off x="6359954" y="5173588"/>
                <a:ext cx="202320" cy="282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DCAA4ED-F495-431C-AB1D-1DAC6B96B1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42314" y="5155948"/>
                  <a:ext cx="237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2AB6941-9DC6-4F8F-92F2-CA3ED0BB1DAC}"/>
                    </a:ext>
                  </a:extLst>
                </p14:cNvPr>
                <p14:cNvContentPartPr/>
                <p14:nvPr/>
              </p14:nvContentPartPr>
              <p14:xfrm>
                <a:off x="6670274" y="5373388"/>
                <a:ext cx="110160" cy="2091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2AB6941-9DC6-4F8F-92F2-CA3ED0BB1D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52634" y="5355388"/>
                  <a:ext cx="145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A1C27EA-83AB-447B-929B-7D07A7FC178F}"/>
                    </a:ext>
                  </a:extLst>
                </p14:cNvPr>
                <p14:cNvContentPartPr/>
                <p14:nvPr/>
              </p14:nvContentPartPr>
              <p14:xfrm>
                <a:off x="7061594" y="5148388"/>
                <a:ext cx="124920" cy="2545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A1C27EA-83AB-447B-929B-7D07A7FC17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43594" y="5130388"/>
                  <a:ext cx="16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31858DF-D662-4F04-8AAA-1D3B67B61F17}"/>
                    </a:ext>
                  </a:extLst>
                </p14:cNvPr>
                <p14:cNvContentPartPr/>
                <p14:nvPr/>
              </p14:nvContentPartPr>
              <p14:xfrm>
                <a:off x="7019114" y="5221828"/>
                <a:ext cx="69480" cy="536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31858DF-D662-4F04-8AAA-1D3B67B61F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01474" y="5203828"/>
                  <a:ext cx="105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84D3E17-C11B-4BC1-9001-70B4E251784F}"/>
                    </a:ext>
                  </a:extLst>
                </p14:cNvPr>
                <p14:cNvContentPartPr/>
                <p14:nvPr/>
              </p14:nvContentPartPr>
              <p14:xfrm>
                <a:off x="7005434" y="5048308"/>
                <a:ext cx="193680" cy="583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84D3E17-C11B-4BC1-9001-70B4E25178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87434" y="5030668"/>
                  <a:ext cx="229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385BF5E-3B07-45E0-95D8-79051E0F1840}"/>
                    </a:ext>
                  </a:extLst>
                </p14:cNvPr>
                <p14:cNvContentPartPr/>
                <p14:nvPr/>
              </p14:nvContentPartPr>
              <p14:xfrm>
                <a:off x="7299194" y="5120308"/>
                <a:ext cx="128880" cy="284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385BF5E-3B07-45E0-95D8-79051E0F18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81194" y="5102308"/>
                  <a:ext cx="164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7AA0608-7A92-40A3-A2E2-0C24E1EDA666}"/>
                    </a:ext>
                  </a:extLst>
                </p14:cNvPr>
                <p14:cNvContentPartPr/>
                <p14:nvPr/>
              </p14:nvContentPartPr>
              <p14:xfrm>
                <a:off x="7286594" y="5176468"/>
                <a:ext cx="222120" cy="2700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7AA0608-7A92-40A3-A2E2-0C24E1EDA6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68954" y="5158828"/>
                  <a:ext cx="257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A6A3C6F-DF66-4D17-8CA2-1F8175FE1962}"/>
                    </a:ext>
                  </a:extLst>
                </p14:cNvPr>
                <p14:cNvContentPartPr/>
                <p14:nvPr/>
              </p14:nvContentPartPr>
              <p14:xfrm>
                <a:off x="7061954" y="5204908"/>
                <a:ext cx="10872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A6A3C6F-DF66-4D17-8CA2-1F8175FE19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43954" y="5186908"/>
                  <a:ext cx="14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ECA608-10CD-4D2E-A9CB-C274EB79F70A}"/>
                    </a:ext>
                  </a:extLst>
                </p14:cNvPr>
                <p14:cNvContentPartPr/>
                <p14:nvPr/>
              </p14:nvContentPartPr>
              <p14:xfrm>
                <a:off x="4373474" y="1068868"/>
                <a:ext cx="170640" cy="3253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ECA608-10CD-4D2E-A9CB-C274EB79F7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55474" y="1050868"/>
                  <a:ext cx="206280" cy="32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A90EC3A-2C50-4921-ACA7-2001985B6A73}"/>
                    </a:ext>
                  </a:extLst>
                </p14:cNvPr>
                <p14:cNvContentPartPr/>
                <p14:nvPr/>
              </p14:nvContentPartPr>
              <p14:xfrm>
                <a:off x="4653554" y="926308"/>
                <a:ext cx="311760" cy="58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A90EC3A-2C50-4921-ACA7-2001985B6A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35554" y="908668"/>
                  <a:ext cx="347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8EA6D53-7287-4B23-8DAA-F40D549E0E5C}"/>
                    </a:ext>
                  </a:extLst>
                </p14:cNvPr>
                <p14:cNvContentPartPr/>
                <p14:nvPr/>
              </p14:nvContentPartPr>
              <p14:xfrm>
                <a:off x="5287874" y="717148"/>
                <a:ext cx="29880" cy="332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8EA6D53-7287-4B23-8DAA-F40D549E0E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70234" y="699508"/>
                  <a:ext cx="655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EB67CC-F046-4C2E-81E9-4960EA57F288}"/>
                    </a:ext>
                  </a:extLst>
                </p14:cNvPr>
                <p14:cNvContentPartPr/>
                <p14:nvPr/>
              </p14:nvContentPartPr>
              <p14:xfrm>
                <a:off x="5288954" y="652348"/>
                <a:ext cx="123120" cy="38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EB67CC-F046-4C2E-81E9-4960EA57F2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71314" y="634348"/>
                  <a:ext cx="158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6A1285-61A0-4AC2-9599-C34B62CDE0F1}"/>
                    </a:ext>
                  </a:extLst>
                </p14:cNvPr>
                <p14:cNvContentPartPr/>
                <p14:nvPr/>
              </p14:nvContentPartPr>
              <p14:xfrm>
                <a:off x="5260874" y="911548"/>
                <a:ext cx="121680" cy="16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6A1285-61A0-4AC2-9599-C34B62CDE0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3234" y="893548"/>
                  <a:ext cx="157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64F4F0-1B7F-4A07-84DC-AA2463380EA8}"/>
                    </a:ext>
                  </a:extLst>
                </p14:cNvPr>
                <p14:cNvContentPartPr/>
                <p14:nvPr/>
              </p14:nvContentPartPr>
              <p14:xfrm>
                <a:off x="5485874" y="932788"/>
                <a:ext cx="212040" cy="154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64F4F0-1B7F-4A07-84DC-AA2463380E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67874" y="914788"/>
                  <a:ext cx="247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171B978-2D67-4BDA-B0CA-497FE4C5AB2E}"/>
                    </a:ext>
                  </a:extLst>
                </p14:cNvPr>
                <p14:cNvContentPartPr/>
                <p14:nvPr/>
              </p14:nvContentPartPr>
              <p14:xfrm>
                <a:off x="5804834" y="714988"/>
                <a:ext cx="47160" cy="29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171B978-2D67-4BDA-B0CA-497FE4C5AB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7194" y="696988"/>
                  <a:ext cx="82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91140E6-C2EE-4424-B75A-DEB5DAC30A32}"/>
                    </a:ext>
                  </a:extLst>
                </p14:cNvPr>
                <p14:cNvContentPartPr/>
                <p14:nvPr/>
              </p14:nvContentPartPr>
              <p14:xfrm>
                <a:off x="5683154" y="885628"/>
                <a:ext cx="210600" cy="42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91140E6-C2EE-4424-B75A-DEB5DAC30A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154" y="867628"/>
                  <a:ext cx="246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AA91C3-83EB-43EB-98D1-C359CFEC0AA0}"/>
                    </a:ext>
                  </a:extLst>
                </p14:cNvPr>
                <p14:cNvContentPartPr/>
                <p14:nvPr/>
              </p14:nvContentPartPr>
              <p14:xfrm>
                <a:off x="5973674" y="736588"/>
                <a:ext cx="391320" cy="307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AA91C3-83EB-43EB-98D1-C359CFEC0A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56034" y="718948"/>
                  <a:ext cx="426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D8BD403-6276-4AB1-864E-0F58F9FB54BF}"/>
                    </a:ext>
                  </a:extLst>
                </p14:cNvPr>
                <p14:cNvContentPartPr/>
                <p14:nvPr/>
              </p14:nvContentPartPr>
              <p14:xfrm>
                <a:off x="6653354" y="683308"/>
                <a:ext cx="72360" cy="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D8BD403-6276-4AB1-864E-0F58F9FB54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35714" y="665668"/>
                  <a:ext cx="10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C1A2516-1F89-4045-AB25-622488511017}"/>
                    </a:ext>
                  </a:extLst>
                </p14:cNvPr>
                <p14:cNvContentPartPr/>
                <p14:nvPr/>
              </p14:nvContentPartPr>
              <p14:xfrm>
                <a:off x="6639674" y="674668"/>
                <a:ext cx="56520" cy="328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C1A2516-1F89-4045-AB25-6224885110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22034" y="657028"/>
                  <a:ext cx="92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E1385B9-D22B-4A7E-9FF9-DE20C3C60A0A}"/>
                    </a:ext>
                  </a:extLst>
                </p14:cNvPr>
                <p14:cNvContentPartPr/>
                <p14:nvPr/>
              </p14:nvContentPartPr>
              <p14:xfrm>
                <a:off x="6546434" y="976348"/>
                <a:ext cx="226080" cy="22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E1385B9-D22B-4A7E-9FF9-DE20C3C60A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28434" y="958708"/>
                  <a:ext cx="261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2CCEEFB-D439-4F53-86D9-B5D685255914}"/>
                    </a:ext>
                  </a:extLst>
                </p14:cNvPr>
                <p14:cNvContentPartPr/>
                <p14:nvPr/>
              </p14:nvContentPartPr>
              <p14:xfrm>
                <a:off x="6808154" y="789148"/>
                <a:ext cx="417960" cy="177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2CCEEFB-D439-4F53-86D9-B5D6852559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90154" y="771508"/>
                  <a:ext cx="453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3F67B2A-A167-4B03-AF68-05A6BFE2C5D3}"/>
                    </a:ext>
                  </a:extLst>
                </p14:cNvPr>
                <p14:cNvContentPartPr/>
                <p14:nvPr/>
              </p14:nvContentPartPr>
              <p14:xfrm>
                <a:off x="7356794" y="611308"/>
                <a:ext cx="360" cy="325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3F67B2A-A167-4B03-AF68-05A6BFE2C5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39154" y="593668"/>
                  <a:ext cx="36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83B916E-C0AA-4A8A-AB49-5A350E050719}"/>
                    </a:ext>
                  </a:extLst>
                </p14:cNvPr>
                <p14:cNvContentPartPr/>
                <p14:nvPr/>
              </p14:nvContentPartPr>
              <p14:xfrm>
                <a:off x="7272194" y="753148"/>
                <a:ext cx="131760" cy="34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83B916E-C0AA-4A8A-AB49-5A350E0507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54554" y="735148"/>
                  <a:ext cx="16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A96871A-07B1-4F0D-BCB5-16B28BC38FBF}"/>
                    </a:ext>
                  </a:extLst>
                </p14:cNvPr>
                <p14:cNvContentPartPr/>
                <p14:nvPr/>
              </p14:nvContentPartPr>
              <p14:xfrm>
                <a:off x="7441394" y="811108"/>
                <a:ext cx="244440" cy="173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A96871A-07B1-4F0D-BCB5-16B28BC38F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23754" y="793108"/>
                  <a:ext cx="280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2251303-DDFE-4FBD-8E19-9FFB1E22FC09}"/>
                    </a:ext>
                  </a:extLst>
                </p14:cNvPr>
                <p14:cNvContentPartPr/>
                <p14:nvPr/>
              </p14:nvContentPartPr>
              <p14:xfrm>
                <a:off x="7721114" y="797068"/>
                <a:ext cx="192960" cy="117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2251303-DDFE-4FBD-8E19-9FFB1E22FC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03114" y="779428"/>
                  <a:ext cx="228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1B5E118-CF3D-48F3-9F94-717FF73A2CF7}"/>
                    </a:ext>
                  </a:extLst>
                </p14:cNvPr>
                <p14:cNvContentPartPr/>
                <p14:nvPr/>
              </p14:nvContentPartPr>
              <p14:xfrm>
                <a:off x="7988594" y="755308"/>
                <a:ext cx="137520" cy="162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1B5E118-CF3D-48F3-9F94-717FF73A2C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70954" y="737308"/>
                  <a:ext cx="173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FA93CE3-36E6-4E7A-BCF2-9EE7B9F66151}"/>
                    </a:ext>
                  </a:extLst>
                </p14:cNvPr>
                <p14:cNvContentPartPr/>
                <p14:nvPr/>
              </p14:nvContentPartPr>
              <p14:xfrm>
                <a:off x="8172914" y="609148"/>
                <a:ext cx="29880" cy="250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FA93CE3-36E6-4E7A-BCF2-9EE7B9F6615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55274" y="591508"/>
                  <a:ext cx="6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A22AB1B-B4A7-475D-A53C-34DF2EB98DE8}"/>
                    </a:ext>
                  </a:extLst>
                </p14:cNvPr>
                <p14:cNvContentPartPr/>
                <p14:nvPr/>
              </p14:nvContentPartPr>
              <p14:xfrm>
                <a:off x="8172914" y="718228"/>
                <a:ext cx="188280" cy="131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A22AB1B-B4A7-475D-A53C-34DF2EB98D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55274" y="700588"/>
                  <a:ext cx="223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D42E265-501B-4058-80C0-8295A29EE043}"/>
                    </a:ext>
                  </a:extLst>
                </p14:cNvPr>
                <p14:cNvContentPartPr/>
                <p14:nvPr/>
              </p14:nvContentPartPr>
              <p14:xfrm>
                <a:off x="8355794" y="548308"/>
                <a:ext cx="11520" cy="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D42E265-501B-4058-80C0-8295A29EE04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38154" y="530308"/>
                  <a:ext cx="47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666AA08-9A08-4155-B12C-81DEC688CFE2}"/>
                    </a:ext>
                  </a:extLst>
                </p14:cNvPr>
                <p14:cNvContentPartPr/>
                <p14:nvPr/>
              </p14:nvContentPartPr>
              <p14:xfrm>
                <a:off x="8401874" y="666748"/>
                <a:ext cx="384840" cy="205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666AA08-9A08-4155-B12C-81DEC688CFE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83874" y="648748"/>
                  <a:ext cx="420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4D38C83-9C9C-43FE-91CF-735D3FECC7CB}"/>
                    </a:ext>
                  </a:extLst>
                </p14:cNvPr>
                <p14:cNvContentPartPr/>
                <p14:nvPr/>
              </p14:nvContentPartPr>
              <p14:xfrm>
                <a:off x="9075434" y="390988"/>
                <a:ext cx="209880" cy="723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4D38C83-9C9C-43FE-91CF-735D3FECC7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7434" y="372988"/>
                  <a:ext cx="2455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AA951EE-C5E6-4532-87EF-077633442F68}"/>
                    </a:ext>
                  </a:extLst>
                </p14:cNvPr>
                <p14:cNvContentPartPr/>
                <p14:nvPr/>
              </p14:nvContentPartPr>
              <p14:xfrm>
                <a:off x="9031154" y="813628"/>
                <a:ext cx="99720" cy="44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AA951EE-C5E6-4532-87EF-077633442F6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13514" y="795988"/>
                  <a:ext cx="13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D1114B4-16E3-4046-BF1D-A5D9D1D51C16}"/>
                    </a:ext>
                  </a:extLst>
                </p14:cNvPr>
                <p14:cNvContentPartPr/>
                <p14:nvPr/>
              </p14:nvContentPartPr>
              <p14:xfrm>
                <a:off x="9214034" y="796708"/>
                <a:ext cx="147960" cy="80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D1114B4-16E3-4046-BF1D-A5D9D1D51C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96394" y="778708"/>
                  <a:ext cx="183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2665D06-E7A5-4222-BC9B-3C7516790387}"/>
                    </a:ext>
                  </a:extLst>
                </p14:cNvPr>
                <p14:cNvContentPartPr/>
                <p14:nvPr/>
              </p14:nvContentPartPr>
              <p14:xfrm>
                <a:off x="9391874" y="754948"/>
                <a:ext cx="345600" cy="78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2665D06-E7A5-4222-BC9B-3C75167903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3874" y="737308"/>
                  <a:ext cx="381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50BC124-5147-4F30-BC3E-B68C3D85E441}"/>
                    </a:ext>
                  </a:extLst>
                </p14:cNvPr>
                <p14:cNvContentPartPr/>
                <p14:nvPr/>
              </p14:nvContentPartPr>
              <p14:xfrm>
                <a:off x="4627634" y="1690948"/>
                <a:ext cx="361080" cy="11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50BC124-5147-4F30-BC3E-B68C3D85E4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09994" y="1672948"/>
                  <a:ext cx="39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AA01BA2-7A73-45A1-A982-9CB086751553}"/>
                    </a:ext>
                  </a:extLst>
                </p14:cNvPr>
                <p14:cNvContentPartPr/>
                <p14:nvPr/>
              </p14:nvContentPartPr>
              <p14:xfrm>
                <a:off x="5242514" y="1478188"/>
                <a:ext cx="277560" cy="405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AA01BA2-7A73-45A1-A982-9CB0867515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24514" y="1460188"/>
                  <a:ext cx="313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E758D18-4FC8-4FA0-90FF-C9DFED608CC3}"/>
                    </a:ext>
                  </a:extLst>
                </p14:cNvPr>
                <p14:cNvContentPartPr/>
                <p14:nvPr/>
              </p14:nvContentPartPr>
              <p14:xfrm>
                <a:off x="5536634" y="1658548"/>
                <a:ext cx="208080" cy="208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E758D18-4FC8-4FA0-90FF-C9DFED608C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18634" y="1640908"/>
                  <a:ext cx="243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235950-0162-4556-9CA8-1C9F0404CCA5}"/>
                    </a:ext>
                  </a:extLst>
                </p14:cNvPr>
                <p14:cNvContentPartPr/>
                <p14:nvPr/>
              </p14:nvContentPartPr>
              <p14:xfrm>
                <a:off x="5838314" y="1621468"/>
                <a:ext cx="336960" cy="182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235950-0162-4556-9CA8-1C9F0404CC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20674" y="1603468"/>
                  <a:ext cx="372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810C7CD-DAB7-405D-81C3-86BA0E1EE2BE}"/>
                    </a:ext>
                  </a:extLst>
                </p14:cNvPr>
                <p14:cNvContentPartPr/>
                <p14:nvPr/>
              </p14:nvContentPartPr>
              <p14:xfrm>
                <a:off x="6331514" y="1491148"/>
                <a:ext cx="549000" cy="277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810C7CD-DAB7-405D-81C3-86BA0E1EE2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13514" y="1473148"/>
                  <a:ext cx="584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53E343F-5BC3-4331-B487-084D3A7D97D6}"/>
                    </a:ext>
                  </a:extLst>
                </p14:cNvPr>
                <p14:cNvContentPartPr/>
                <p14:nvPr/>
              </p14:nvContentPartPr>
              <p14:xfrm>
                <a:off x="7212074" y="1560988"/>
                <a:ext cx="1872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53E343F-5BC3-4331-B487-084D3A7D97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94434" y="1543348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2713489-3D09-4A08-9293-A43FB9EBB1FD}"/>
                    </a:ext>
                  </a:extLst>
                </p14:cNvPr>
                <p14:cNvContentPartPr/>
                <p14:nvPr/>
              </p14:nvContentPartPr>
              <p14:xfrm>
                <a:off x="7201994" y="1321948"/>
                <a:ext cx="612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2713489-3D09-4A08-9293-A43FB9EBB1F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4354" y="1303948"/>
                  <a:ext cx="4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F97140-CE82-4DA4-8B47-A0A2B75B4B06}"/>
                    </a:ext>
                  </a:extLst>
                </p14:cNvPr>
                <p14:cNvContentPartPr/>
                <p14:nvPr/>
              </p14:nvContentPartPr>
              <p14:xfrm>
                <a:off x="7286594" y="1439668"/>
                <a:ext cx="544320" cy="172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F97140-CE82-4DA4-8B47-A0A2B75B4B0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68954" y="1422028"/>
                  <a:ext cx="57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37B37C7-1977-4280-AC2F-491F9599AA92}"/>
                    </a:ext>
                  </a:extLst>
                </p14:cNvPr>
                <p14:cNvContentPartPr/>
                <p14:nvPr/>
              </p14:nvContentPartPr>
              <p14:xfrm>
                <a:off x="7870874" y="1361908"/>
                <a:ext cx="63360" cy="297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37B37C7-1977-4280-AC2F-491F9599AA9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52874" y="1343908"/>
                  <a:ext cx="99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7328C3A-4CE6-453A-9E76-77CDF66F8F86}"/>
                    </a:ext>
                  </a:extLst>
                </p14:cNvPr>
                <p14:cNvContentPartPr/>
                <p14:nvPr/>
              </p14:nvContentPartPr>
              <p14:xfrm>
                <a:off x="7807154" y="1463068"/>
                <a:ext cx="136440" cy="28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7328C3A-4CE6-453A-9E76-77CDF66F8F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9514" y="1445428"/>
                  <a:ext cx="172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2BD117B-6E44-4369-98AD-E5F8930FAA8B}"/>
                    </a:ext>
                  </a:extLst>
                </p14:cNvPr>
                <p14:cNvContentPartPr/>
                <p14:nvPr/>
              </p14:nvContentPartPr>
              <p14:xfrm>
                <a:off x="8088314" y="1435348"/>
                <a:ext cx="186120" cy="185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2BD117B-6E44-4369-98AD-E5F8930FAA8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0674" y="1417708"/>
                  <a:ext cx="221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DF942AA-F39E-4302-AA56-5ECA9BFDCD0D}"/>
                    </a:ext>
                  </a:extLst>
                </p14:cNvPr>
                <p14:cNvContentPartPr/>
                <p14:nvPr/>
              </p14:nvContentPartPr>
              <p14:xfrm>
                <a:off x="8388554" y="1403308"/>
                <a:ext cx="207720" cy="135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DF942AA-F39E-4302-AA56-5ECA9BFDCD0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70914" y="1385308"/>
                  <a:ext cx="24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338D3B1-6D7B-4BD5-8304-DD12739B1507}"/>
                    </a:ext>
                  </a:extLst>
                </p14:cNvPr>
                <p14:cNvContentPartPr/>
                <p14:nvPr/>
              </p14:nvContentPartPr>
              <p14:xfrm>
                <a:off x="8665754" y="1392508"/>
                <a:ext cx="126000" cy="115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338D3B1-6D7B-4BD5-8304-DD12739B150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48114" y="1374508"/>
                  <a:ext cx="161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184542D-5903-4943-8981-3C1990495DE0}"/>
                    </a:ext>
                  </a:extLst>
                </p14:cNvPr>
                <p14:cNvContentPartPr/>
                <p14:nvPr/>
              </p14:nvContentPartPr>
              <p14:xfrm>
                <a:off x="8883194" y="1145908"/>
                <a:ext cx="64080" cy="367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184542D-5903-4943-8981-3C1990495D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65194" y="1127908"/>
                  <a:ext cx="99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E397A7C-CC15-4AD0-8AD2-49F51046E076}"/>
                    </a:ext>
                  </a:extLst>
                </p14:cNvPr>
                <p14:cNvContentPartPr/>
                <p14:nvPr/>
              </p14:nvContentPartPr>
              <p14:xfrm>
                <a:off x="8848274" y="1239868"/>
                <a:ext cx="183240" cy="233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E397A7C-CC15-4AD0-8AD2-49F51046E0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30634" y="1222228"/>
                  <a:ext cx="218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6A13011-2D04-47E5-8E7F-E8B6F31F736C}"/>
                    </a:ext>
                  </a:extLst>
                </p14:cNvPr>
                <p14:cNvContentPartPr/>
                <p14:nvPr/>
              </p14:nvContentPartPr>
              <p14:xfrm>
                <a:off x="9129794" y="1290988"/>
                <a:ext cx="446760" cy="181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6A13011-2D04-47E5-8E7F-E8B6F31F736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11794" y="1272988"/>
                  <a:ext cx="482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798DA67-FD71-4E22-9DA6-DBF890394BCF}"/>
                    </a:ext>
                  </a:extLst>
                </p14:cNvPr>
                <p14:cNvContentPartPr/>
                <p14:nvPr/>
              </p14:nvContentPartPr>
              <p14:xfrm>
                <a:off x="4627634" y="2489068"/>
                <a:ext cx="525960" cy="56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798DA67-FD71-4E22-9DA6-DBF890394B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09994" y="2471428"/>
                  <a:ext cx="561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BDBE6DB-932D-47FE-8DEA-D3CCEB4E61BA}"/>
                    </a:ext>
                  </a:extLst>
                </p14:cNvPr>
                <p14:cNvContentPartPr/>
                <p14:nvPr/>
              </p14:nvContentPartPr>
              <p14:xfrm>
                <a:off x="5359514" y="2284588"/>
                <a:ext cx="260640" cy="273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BDBE6DB-932D-47FE-8DEA-D3CCEB4E61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1514" y="2266588"/>
                  <a:ext cx="296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D2437BC-9474-4F06-B647-CDA0038636C2}"/>
                    </a:ext>
                  </a:extLst>
                </p14:cNvPr>
                <p14:cNvContentPartPr/>
                <p14:nvPr/>
              </p14:nvContentPartPr>
              <p14:xfrm>
                <a:off x="5631314" y="2290708"/>
                <a:ext cx="363960" cy="321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D2437BC-9474-4F06-B647-CDA0038636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13314" y="2272708"/>
                  <a:ext cx="399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7D5922A-BB6A-45CD-9104-41BE59D21E42}"/>
                    </a:ext>
                  </a:extLst>
                </p14:cNvPr>
                <p14:cNvContentPartPr/>
                <p14:nvPr/>
              </p14:nvContentPartPr>
              <p14:xfrm>
                <a:off x="6074114" y="2352988"/>
                <a:ext cx="396000" cy="169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7D5922A-BB6A-45CD-9104-41BE59D21E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56114" y="2334988"/>
                  <a:ext cx="431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798E116-6908-487E-A79D-7C4B57326C5E}"/>
                    </a:ext>
                  </a:extLst>
                </p14:cNvPr>
                <p14:cNvContentPartPr/>
                <p14:nvPr/>
              </p14:nvContentPartPr>
              <p14:xfrm>
                <a:off x="6555074" y="2179828"/>
                <a:ext cx="360" cy="276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798E116-6908-487E-A79D-7C4B57326C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37434" y="2162188"/>
                  <a:ext cx="36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3637C1A-7298-4AD7-96D7-EF72D1B2416E}"/>
                    </a:ext>
                  </a:extLst>
                </p14:cNvPr>
                <p14:cNvContentPartPr/>
                <p14:nvPr/>
              </p14:nvContentPartPr>
              <p14:xfrm>
                <a:off x="6673154" y="2117908"/>
                <a:ext cx="321120" cy="336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3637C1A-7298-4AD7-96D7-EF72D1B241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55154" y="2099908"/>
                  <a:ext cx="356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FBD7FD5-8963-481E-B120-A665D402268A}"/>
                    </a:ext>
                  </a:extLst>
                </p14:cNvPr>
                <p14:cNvContentPartPr/>
                <p14:nvPr/>
              </p14:nvContentPartPr>
              <p14:xfrm>
                <a:off x="6907154" y="2250748"/>
                <a:ext cx="100080" cy="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FBD7FD5-8963-481E-B120-A665D402268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89154" y="2232748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96345B9-72B5-4379-88A3-170DB6D48029}"/>
                    </a:ext>
                  </a:extLst>
                </p14:cNvPr>
                <p14:cNvContentPartPr/>
                <p14:nvPr/>
              </p14:nvContentPartPr>
              <p14:xfrm>
                <a:off x="7104794" y="2288188"/>
                <a:ext cx="264600" cy="1656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96345B9-72B5-4379-88A3-170DB6D4802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86794" y="2270548"/>
                  <a:ext cx="300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88D41CA-AB13-4BB6-A9B4-BA239EC18343}"/>
                    </a:ext>
                  </a:extLst>
                </p14:cNvPr>
                <p14:cNvContentPartPr/>
                <p14:nvPr/>
              </p14:nvContentPartPr>
              <p14:xfrm>
                <a:off x="7675394" y="2121508"/>
                <a:ext cx="245880" cy="259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88D41CA-AB13-4BB6-A9B4-BA239EC1834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57754" y="2103508"/>
                  <a:ext cx="281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A38DC84-7B5C-4385-BF9A-EB0178A9F79A}"/>
                    </a:ext>
                  </a:extLst>
                </p14:cNvPr>
                <p14:cNvContentPartPr/>
                <p14:nvPr/>
              </p14:nvContentPartPr>
              <p14:xfrm>
                <a:off x="7958714" y="1958788"/>
                <a:ext cx="172080" cy="532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A38DC84-7B5C-4385-BF9A-EB0178A9F7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40714" y="1941148"/>
                  <a:ext cx="2077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0B966BF-94D2-41EE-AEA0-14F0FBD26A7F}"/>
                    </a:ext>
                  </a:extLst>
                </p14:cNvPr>
                <p14:cNvContentPartPr/>
                <p14:nvPr/>
              </p14:nvContentPartPr>
              <p14:xfrm>
                <a:off x="7944314" y="2199988"/>
                <a:ext cx="142200" cy="36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0B966BF-94D2-41EE-AEA0-14F0FBD26A7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26674" y="2182348"/>
                  <a:ext cx="177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D78C2DF-E50E-41F5-BF2B-48ACC84C8031}"/>
                    </a:ext>
                  </a:extLst>
                </p14:cNvPr>
                <p14:cNvContentPartPr/>
                <p14:nvPr/>
              </p14:nvContentPartPr>
              <p14:xfrm>
                <a:off x="8182634" y="1974988"/>
                <a:ext cx="159120" cy="457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D78C2DF-E50E-41F5-BF2B-48ACC84C80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64994" y="1957348"/>
                  <a:ext cx="194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3D295F0-3F0C-4234-8739-0AD0EC37B734}"/>
                    </a:ext>
                  </a:extLst>
                </p14:cNvPr>
                <p14:cNvContentPartPr/>
                <p14:nvPr/>
              </p14:nvContentPartPr>
              <p14:xfrm>
                <a:off x="8130434" y="2182348"/>
                <a:ext cx="176760" cy="25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3D295F0-3F0C-4234-8739-0AD0EC37B7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12794" y="2164708"/>
                  <a:ext cx="212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78E1B52-BBAD-4BCD-82DF-389C71580340}"/>
                    </a:ext>
                  </a:extLst>
                </p14:cNvPr>
                <p14:cNvContentPartPr/>
                <p14:nvPr/>
              </p14:nvContentPartPr>
              <p14:xfrm>
                <a:off x="8397914" y="2143468"/>
                <a:ext cx="169560" cy="177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78E1B52-BBAD-4BCD-82DF-389C7158034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80274" y="2125828"/>
                  <a:ext cx="20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07150E2-7E94-4CF1-A9EF-3A60113E3125}"/>
                    </a:ext>
                  </a:extLst>
                </p14:cNvPr>
                <p14:cNvContentPartPr/>
                <p14:nvPr/>
              </p14:nvContentPartPr>
              <p14:xfrm>
                <a:off x="8627594" y="2163628"/>
                <a:ext cx="204480" cy="1551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07150E2-7E94-4CF1-A9EF-3A60113E312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09594" y="2145628"/>
                  <a:ext cx="240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A832203-E284-4E12-844F-818BCC3E52D3}"/>
                    </a:ext>
                  </a:extLst>
                </p14:cNvPr>
                <p14:cNvContentPartPr/>
                <p14:nvPr/>
              </p14:nvContentPartPr>
              <p14:xfrm>
                <a:off x="8848274" y="1951588"/>
                <a:ext cx="173520" cy="336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A832203-E284-4E12-844F-818BCC3E52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0634" y="1933588"/>
                  <a:ext cx="20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72FAFDC-4DCC-4F43-B3CF-A2E5AB9C0AD4}"/>
                    </a:ext>
                  </a:extLst>
                </p14:cNvPr>
                <p14:cNvContentPartPr/>
                <p14:nvPr/>
              </p14:nvContentPartPr>
              <p14:xfrm>
                <a:off x="9044834" y="2089828"/>
                <a:ext cx="360" cy="57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72FAFDC-4DCC-4F43-B3CF-A2E5AB9C0A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27194" y="207218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232C699-9403-4304-A951-EAE38B4625D4}"/>
                    </a:ext>
                  </a:extLst>
                </p14:cNvPr>
                <p14:cNvContentPartPr/>
                <p14:nvPr/>
              </p14:nvContentPartPr>
              <p14:xfrm>
                <a:off x="9129434" y="2095948"/>
                <a:ext cx="238680" cy="172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232C699-9403-4304-A951-EAE38B4625D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11794" y="2078308"/>
                  <a:ext cx="274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DA43F9D-7EB5-4379-873D-6C71A1A889C7}"/>
                    </a:ext>
                  </a:extLst>
                </p14:cNvPr>
                <p14:cNvContentPartPr/>
                <p14:nvPr/>
              </p14:nvContentPartPr>
              <p14:xfrm>
                <a:off x="9424994" y="2008828"/>
                <a:ext cx="254520" cy="1731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DA43F9D-7EB5-4379-873D-6C71A1A889C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07354" y="1990828"/>
                  <a:ext cx="290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384E9C6-DE47-429C-BCB3-4301E54D7452}"/>
                    </a:ext>
                  </a:extLst>
                </p14:cNvPr>
                <p14:cNvContentPartPr/>
                <p14:nvPr/>
              </p14:nvContentPartPr>
              <p14:xfrm>
                <a:off x="9835034" y="1762948"/>
                <a:ext cx="445680" cy="391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384E9C6-DE47-429C-BCB3-4301E54D745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17034" y="1745308"/>
                  <a:ext cx="481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3BA5D64-282A-4A9A-B80B-860177D43CEF}"/>
                    </a:ext>
                  </a:extLst>
                </p14:cNvPr>
                <p14:cNvContentPartPr/>
                <p14:nvPr/>
              </p14:nvContentPartPr>
              <p14:xfrm>
                <a:off x="10320314" y="1733788"/>
                <a:ext cx="937440" cy="320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3BA5D64-282A-4A9A-B80B-860177D43CE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302314" y="1716148"/>
                  <a:ext cx="973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28BABC6-FD92-4403-A651-3DFEA75605C3}"/>
                    </a:ext>
                  </a:extLst>
                </p14:cNvPr>
                <p14:cNvContentPartPr/>
                <p14:nvPr/>
              </p14:nvContentPartPr>
              <p14:xfrm>
                <a:off x="4487234" y="3097468"/>
                <a:ext cx="360360" cy="53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28BABC6-FD92-4403-A651-3DFEA75605C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69594" y="3079468"/>
                  <a:ext cx="396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9C0ADA6-8AA8-4B6B-8528-6A5C3F631DE0}"/>
                    </a:ext>
                  </a:extLst>
                </p14:cNvPr>
                <p14:cNvContentPartPr/>
                <p14:nvPr/>
              </p14:nvContentPartPr>
              <p14:xfrm>
                <a:off x="5245034" y="2953468"/>
                <a:ext cx="58320" cy="2977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9C0ADA6-8AA8-4B6B-8528-6A5C3F631DE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27034" y="2935828"/>
                  <a:ext cx="93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BE0F8B6-BFEC-4569-BF56-906A48020F96}"/>
                    </a:ext>
                  </a:extLst>
                </p14:cNvPr>
                <p14:cNvContentPartPr/>
                <p14:nvPr/>
              </p14:nvContentPartPr>
              <p14:xfrm>
                <a:off x="5274914" y="2869588"/>
                <a:ext cx="155880" cy="23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BE0F8B6-BFEC-4569-BF56-906A48020F9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56914" y="2851588"/>
                  <a:ext cx="191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3CB580A-A7C6-4F0E-BC29-03D4D28BF896}"/>
                    </a:ext>
                  </a:extLst>
                </p14:cNvPr>
                <p14:cNvContentPartPr/>
                <p14:nvPr/>
              </p14:nvContentPartPr>
              <p14:xfrm>
                <a:off x="5204714" y="3128788"/>
                <a:ext cx="168120" cy="22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3CB580A-A7C6-4F0E-BC29-03D4D28BF89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186714" y="3110788"/>
                  <a:ext cx="203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7F66016-1FD9-42A5-85F2-67A05668B2AB}"/>
                    </a:ext>
                  </a:extLst>
                </p14:cNvPr>
                <p14:cNvContentPartPr/>
                <p14:nvPr/>
              </p14:nvContentPartPr>
              <p14:xfrm>
                <a:off x="5373554" y="3038788"/>
                <a:ext cx="309240" cy="210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7F66016-1FD9-42A5-85F2-67A05668B2A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355914" y="3021148"/>
                  <a:ext cx="344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5FECC26-6D6A-4BF2-B94D-9C5082E472E6}"/>
                    </a:ext>
                  </a:extLst>
                </p14:cNvPr>
                <p14:cNvContentPartPr/>
                <p14:nvPr/>
              </p14:nvContentPartPr>
              <p14:xfrm>
                <a:off x="5777114" y="2874628"/>
                <a:ext cx="46800" cy="2556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5FECC26-6D6A-4BF2-B94D-9C5082E472E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759474" y="2856988"/>
                  <a:ext cx="82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6B33845-8ECC-4D94-88DD-622242786A05}"/>
                    </a:ext>
                  </a:extLst>
                </p14:cNvPr>
                <p14:cNvContentPartPr/>
                <p14:nvPr/>
              </p14:nvContentPartPr>
              <p14:xfrm>
                <a:off x="5668754" y="2982988"/>
                <a:ext cx="290880" cy="133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6B33845-8ECC-4D94-88DD-622242786A0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50754" y="2965348"/>
                  <a:ext cx="326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2D1DC29-C796-433C-B133-94C75DBE990A}"/>
                    </a:ext>
                  </a:extLst>
                </p14:cNvPr>
                <p14:cNvContentPartPr/>
                <p14:nvPr/>
              </p14:nvContentPartPr>
              <p14:xfrm>
                <a:off x="5928674" y="2805148"/>
                <a:ext cx="384840" cy="3816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2D1DC29-C796-433C-B133-94C75DBE990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910674" y="2787148"/>
                  <a:ext cx="4204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08519E3-C7F5-432A-902E-59709F8F4BDC}"/>
                    </a:ext>
                  </a:extLst>
                </p14:cNvPr>
                <p14:cNvContentPartPr/>
                <p14:nvPr/>
              </p14:nvContentPartPr>
              <p14:xfrm>
                <a:off x="6722474" y="2927548"/>
                <a:ext cx="130680" cy="137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08519E3-C7F5-432A-902E-59709F8F4B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04834" y="2909908"/>
                  <a:ext cx="166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BB4D4D6-589F-480C-B020-BB406F2967FF}"/>
                    </a:ext>
                  </a:extLst>
                </p14:cNvPr>
                <p14:cNvContentPartPr/>
                <p14:nvPr/>
              </p14:nvContentPartPr>
              <p14:xfrm>
                <a:off x="6909314" y="2892628"/>
                <a:ext cx="59760" cy="5140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BB4D4D6-589F-480C-B020-BB406F2967F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891314" y="2874988"/>
                  <a:ext cx="954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6916340-7465-4031-852D-786AA1685482}"/>
                    </a:ext>
                  </a:extLst>
                </p14:cNvPr>
                <p14:cNvContentPartPr/>
                <p14:nvPr/>
              </p14:nvContentPartPr>
              <p14:xfrm>
                <a:off x="6962954" y="2911708"/>
                <a:ext cx="110520" cy="1112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6916340-7465-4031-852D-786AA168548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44954" y="2893708"/>
                  <a:ext cx="146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1AB3C35-664B-48DA-A8A1-03C98A9DDF01}"/>
                    </a:ext>
                  </a:extLst>
                </p14:cNvPr>
                <p14:cNvContentPartPr/>
                <p14:nvPr/>
              </p14:nvContentPartPr>
              <p14:xfrm>
                <a:off x="7033514" y="2861668"/>
                <a:ext cx="168840" cy="134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1AB3C35-664B-48DA-A8A1-03C98A9DDF0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15874" y="2844028"/>
                  <a:ext cx="204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1DD123E-707B-4F7C-AD1E-0B99A16BCA75}"/>
                    </a:ext>
                  </a:extLst>
                </p14:cNvPr>
                <p14:cNvContentPartPr/>
                <p14:nvPr/>
              </p14:nvContentPartPr>
              <p14:xfrm>
                <a:off x="7216394" y="2855188"/>
                <a:ext cx="196200" cy="93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1DD123E-707B-4F7C-AD1E-0B99A16BCA7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98754" y="2837188"/>
                  <a:ext cx="231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A89B154-37B7-45A5-8B63-A8A05015D972}"/>
                    </a:ext>
                  </a:extLst>
                </p14:cNvPr>
                <p14:cNvContentPartPr/>
                <p14:nvPr/>
              </p14:nvContentPartPr>
              <p14:xfrm>
                <a:off x="7484234" y="2699308"/>
                <a:ext cx="1060560" cy="349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A89B154-37B7-45A5-8B63-A8A05015D97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66234" y="2681668"/>
                  <a:ext cx="1096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07B259F-2BA0-4AE4-8CF1-0CE42570E7E0}"/>
                    </a:ext>
                  </a:extLst>
                </p14:cNvPr>
                <p14:cNvContentPartPr/>
                <p14:nvPr/>
              </p14:nvContentPartPr>
              <p14:xfrm>
                <a:off x="8944034" y="2518948"/>
                <a:ext cx="186120" cy="5338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07B259F-2BA0-4AE4-8CF1-0CE42570E7E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26034" y="2501308"/>
                  <a:ext cx="2217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0F389BD-7D3B-4F38-A478-2C40D22511A9}"/>
                    </a:ext>
                  </a:extLst>
                </p14:cNvPr>
                <p14:cNvContentPartPr/>
                <p14:nvPr/>
              </p14:nvContentPartPr>
              <p14:xfrm>
                <a:off x="8890394" y="2811988"/>
                <a:ext cx="192960" cy="71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0F389BD-7D3B-4F38-A478-2C40D22511A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72394" y="2794348"/>
                  <a:ext cx="228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2F16488-582A-40FA-B4F0-2B481AB3EE22}"/>
                    </a:ext>
                  </a:extLst>
                </p14:cNvPr>
                <p14:cNvContentPartPr/>
                <p14:nvPr/>
              </p14:nvContentPartPr>
              <p14:xfrm>
                <a:off x="9143474" y="2655388"/>
                <a:ext cx="642240" cy="222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2F16488-582A-40FA-B4F0-2B481AB3EE2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125474" y="2637748"/>
                  <a:ext cx="677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0D07531-496C-4171-AEB8-9107A4550734}"/>
                    </a:ext>
                  </a:extLst>
                </p14:cNvPr>
                <p14:cNvContentPartPr/>
                <p14:nvPr/>
              </p14:nvContentPartPr>
              <p14:xfrm>
                <a:off x="10226714" y="2611108"/>
                <a:ext cx="1591560" cy="494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0D07531-496C-4171-AEB8-9107A455073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208714" y="2593108"/>
                  <a:ext cx="16272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5763405-468B-4B54-ADBB-A890C324528F}"/>
                    </a:ext>
                  </a:extLst>
                </p14:cNvPr>
                <p14:cNvContentPartPr/>
                <p14:nvPr/>
              </p14:nvContentPartPr>
              <p14:xfrm>
                <a:off x="4503434" y="3814948"/>
                <a:ext cx="312120" cy="25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5763405-468B-4B54-ADBB-A890C324528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485794" y="3797308"/>
                  <a:ext cx="347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7A2292C-D40B-43C6-A8A7-73309C7F04EF}"/>
                    </a:ext>
                  </a:extLst>
                </p14:cNvPr>
                <p14:cNvContentPartPr/>
                <p14:nvPr/>
              </p14:nvContentPartPr>
              <p14:xfrm>
                <a:off x="5225954" y="3650428"/>
                <a:ext cx="171720" cy="237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7A2292C-D40B-43C6-A8A7-73309C7F04E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208314" y="3632788"/>
                  <a:ext cx="207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50AE0E3-B6AA-407B-9E51-9492EEDED020}"/>
                    </a:ext>
                  </a:extLst>
                </p14:cNvPr>
                <p14:cNvContentPartPr/>
                <p14:nvPr/>
              </p14:nvContentPartPr>
              <p14:xfrm>
                <a:off x="5232794" y="3737188"/>
                <a:ext cx="84960" cy="74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50AE0E3-B6AA-407B-9E51-9492EEDED02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214794" y="3719188"/>
                  <a:ext cx="12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EF4030B-43AB-4071-A071-243DDB02DEAD}"/>
                    </a:ext>
                  </a:extLst>
                </p14:cNvPr>
                <p14:cNvContentPartPr/>
                <p14:nvPr/>
              </p14:nvContentPartPr>
              <p14:xfrm>
                <a:off x="5176274" y="3584188"/>
                <a:ext cx="201240" cy="874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EF4030B-43AB-4071-A071-243DDB02DEA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58634" y="3566188"/>
                  <a:ext cx="236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76BD6AE-6BB9-43E5-8BB2-AE6306B0C551}"/>
                    </a:ext>
                  </a:extLst>
                </p14:cNvPr>
                <p14:cNvContentPartPr/>
                <p14:nvPr/>
              </p14:nvContentPartPr>
              <p14:xfrm>
                <a:off x="5429354" y="3719908"/>
                <a:ext cx="302040" cy="152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76BD6AE-6BB9-43E5-8BB2-AE6306B0C55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411714" y="3701908"/>
                  <a:ext cx="337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A6A0BCE-8D7D-4748-843A-5C5D288424DB}"/>
                    </a:ext>
                  </a:extLst>
                </p14:cNvPr>
                <p14:cNvContentPartPr/>
                <p14:nvPr/>
              </p14:nvContentPartPr>
              <p14:xfrm>
                <a:off x="5826794" y="3656548"/>
                <a:ext cx="312480" cy="1724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A6A0BCE-8D7D-4748-843A-5C5D288424D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809154" y="3638548"/>
                  <a:ext cx="348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459F83E-071D-4E90-B456-3ED002C4A376}"/>
                    </a:ext>
                  </a:extLst>
                </p14:cNvPr>
                <p14:cNvContentPartPr/>
                <p14:nvPr/>
              </p14:nvContentPartPr>
              <p14:xfrm>
                <a:off x="6155474" y="3398428"/>
                <a:ext cx="601200" cy="376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459F83E-071D-4E90-B456-3ED002C4A37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137834" y="3380428"/>
                  <a:ext cx="636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BA3DB03-E42E-481A-8D89-AFEEBADE9746}"/>
                    </a:ext>
                  </a:extLst>
                </p14:cNvPr>
                <p14:cNvContentPartPr/>
                <p14:nvPr/>
              </p14:nvContentPartPr>
              <p14:xfrm>
                <a:off x="6681794" y="3572668"/>
                <a:ext cx="138600" cy="14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BA3DB03-E42E-481A-8D89-AFEEBADE974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63794" y="3554668"/>
                  <a:ext cx="174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1DB086F-C7D3-4040-AB3A-12F136CC0930}"/>
                    </a:ext>
                  </a:extLst>
                </p14:cNvPr>
                <p14:cNvContentPartPr/>
                <p14:nvPr/>
              </p14:nvContentPartPr>
              <p14:xfrm>
                <a:off x="6878714" y="3627028"/>
                <a:ext cx="281880" cy="1335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1DB086F-C7D3-4040-AB3A-12F136CC09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61074" y="3609028"/>
                  <a:ext cx="317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4B5ED89-691C-4492-BDCA-38615F096E99}"/>
                    </a:ext>
                  </a:extLst>
                </p14:cNvPr>
                <p14:cNvContentPartPr/>
                <p14:nvPr/>
              </p14:nvContentPartPr>
              <p14:xfrm>
                <a:off x="7525994" y="3586708"/>
                <a:ext cx="360" cy="88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4B5ED89-691C-4492-BDCA-38615F096E9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07994" y="3569068"/>
                  <a:ext cx="3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A30CAD4-38A1-4461-B93D-E286061BC5B0}"/>
                    </a:ext>
                  </a:extLst>
                </p14:cNvPr>
                <p14:cNvContentPartPr/>
                <p14:nvPr/>
              </p14:nvContentPartPr>
              <p14:xfrm>
                <a:off x="7511594" y="3426508"/>
                <a:ext cx="28800" cy="16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A30CAD4-38A1-4461-B93D-E286061BC5B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493954" y="3408868"/>
                  <a:ext cx="64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2B0136-7575-41CC-9989-008F7F1CECC8}"/>
                    </a:ext>
                  </a:extLst>
                </p14:cNvPr>
                <p14:cNvContentPartPr/>
                <p14:nvPr/>
              </p14:nvContentPartPr>
              <p14:xfrm>
                <a:off x="7638314" y="3262348"/>
                <a:ext cx="569520" cy="410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2B0136-7575-41CC-9989-008F7F1CECC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20314" y="3244348"/>
                  <a:ext cx="605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9966A62-B35A-40EE-AEBD-1E58279F7EDC}"/>
                    </a:ext>
                  </a:extLst>
                </p14:cNvPr>
                <p14:cNvContentPartPr/>
                <p14:nvPr/>
              </p14:nvContentPartPr>
              <p14:xfrm>
                <a:off x="8116754" y="3471148"/>
                <a:ext cx="162720" cy="597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9966A62-B35A-40EE-AEBD-1E58279F7ED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098754" y="3453508"/>
                  <a:ext cx="198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4F6DCF-3FB8-444E-835F-BB32E3F31CDE}"/>
                    </a:ext>
                  </a:extLst>
                </p14:cNvPr>
                <p14:cNvContentPartPr/>
                <p14:nvPr/>
              </p14:nvContentPartPr>
              <p14:xfrm>
                <a:off x="8327714" y="3435508"/>
                <a:ext cx="244800" cy="1252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4F6DCF-3FB8-444E-835F-BB32E3F31CD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10074" y="3417508"/>
                  <a:ext cx="280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68C67CC-6486-419D-8475-3405D37EDAAE}"/>
                    </a:ext>
                  </a:extLst>
                </p14:cNvPr>
                <p14:cNvContentPartPr/>
                <p14:nvPr/>
              </p14:nvContentPartPr>
              <p14:xfrm>
                <a:off x="8641634" y="3115468"/>
                <a:ext cx="686160" cy="4154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68C67CC-6486-419D-8475-3405D37EDAA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623994" y="3097468"/>
                  <a:ext cx="721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72F5DD1-6C33-4C4A-AE5C-477F5F9BDB55}"/>
                    </a:ext>
                  </a:extLst>
                </p14:cNvPr>
                <p14:cNvContentPartPr/>
                <p14:nvPr/>
              </p14:nvContentPartPr>
              <p14:xfrm>
                <a:off x="9312314" y="3198268"/>
                <a:ext cx="11520" cy="9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72F5DD1-6C33-4C4A-AE5C-477F5F9BDB5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294674" y="3180628"/>
                  <a:ext cx="47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27984CC-6E13-4730-840B-30EA66533A8B}"/>
                    </a:ext>
                  </a:extLst>
                </p14:cNvPr>
                <p14:cNvContentPartPr/>
                <p14:nvPr/>
              </p14:nvContentPartPr>
              <p14:xfrm>
                <a:off x="9415994" y="3244708"/>
                <a:ext cx="533880" cy="1389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27984CC-6E13-4730-840B-30EA66533A8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397994" y="3227068"/>
                  <a:ext cx="569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75F373C-ED47-4807-BBFC-78A1F2BC3A4A}"/>
                    </a:ext>
                  </a:extLst>
                </p14:cNvPr>
                <p14:cNvContentPartPr/>
                <p14:nvPr/>
              </p14:nvContentPartPr>
              <p14:xfrm>
                <a:off x="4360874" y="4417948"/>
                <a:ext cx="562320" cy="691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75F373C-ED47-4807-BBFC-78A1F2BC3A4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342874" y="4400308"/>
                  <a:ext cx="597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A434300-9E4F-401C-A2A4-7D0530AA5954}"/>
                    </a:ext>
                  </a:extLst>
                </p14:cNvPr>
                <p14:cNvContentPartPr/>
                <p14:nvPr/>
              </p14:nvContentPartPr>
              <p14:xfrm>
                <a:off x="5135594" y="4233988"/>
                <a:ext cx="238320" cy="3693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A434300-9E4F-401C-A2A4-7D0530AA595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117954" y="4215988"/>
                  <a:ext cx="273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3EEF137-AD6E-4456-B8C1-C6BB52433245}"/>
                    </a:ext>
                  </a:extLst>
                </p14:cNvPr>
                <p14:cNvContentPartPr/>
                <p14:nvPr/>
              </p14:nvContentPartPr>
              <p14:xfrm>
                <a:off x="5515754" y="4224628"/>
                <a:ext cx="41040" cy="2980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3EEF137-AD6E-4456-B8C1-C6BB5243324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498114" y="4206628"/>
                  <a:ext cx="766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1A26685-6A06-41E9-98B3-FC9A93244547}"/>
                    </a:ext>
                  </a:extLst>
                </p14:cNvPr>
                <p14:cNvContentPartPr/>
                <p14:nvPr/>
              </p14:nvContentPartPr>
              <p14:xfrm>
                <a:off x="5371034" y="4373668"/>
                <a:ext cx="444600" cy="170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1A26685-6A06-41E9-98B3-FC9A932445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353394" y="4355668"/>
                  <a:ext cx="48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9D18A0D-F9C5-4489-B0FF-B14C94177461}"/>
                    </a:ext>
                  </a:extLst>
                </p14:cNvPr>
                <p14:cNvContentPartPr/>
                <p14:nvPr/>
              </p14:nvContentPartPr>
              <p14:xfrm>
                <a:off x="5851634" y="4261348"/>
                <a:ext cx="644760" cy="282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9D18A0D-F9C5-4489-B0FF-B14C9417746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33994" y="4243348"/>
                  <a:ext cx="680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D6ADFC5-FEE6-423E-BC37-FEB189CAE5F6}"/>
                    </a:ext>
                  </a:extLst>
                </p14:cNvPr>
                <p14:cNvContentPartPr/>
                <p14:nvPr/>
              </p14:nvContentPartPr>
              <p14:xfrm>
                <a:off x="6816794" y="4189348"/>
                <a:ext cx="62280" cy="37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D6ADFC5-FEE6-423E-BC37-FEB189CAE5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799154" y="4171708"/>
                  <a:ext cx="97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B2D12A0-7FCA-45B8-ABE5-822DD452050B}"/>
                    </a:ext>
                  </a:extLst>
                </p14:cNvPr>
                <p14:cNvContentPartPr/>
                <p14:nvPr/>
              </p14:nvContentPartPr>
              <p14:xfrm>
                <a:off x="6663434" y="4217068"/>
                <a:ext cx="976680" cy="288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B2D12A0-7FCA-45B8-ABE5-822DD45205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45434" y="4199428"/>
                  <a:ext cx="1012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C97AB03-5C66-490F-809B-E5485E6E9105}"/>
                    </a:ext>
                  </a:extLst>
                </p14:cNvPr>
                <p14:cNvContentPartPr/>
                <p14:nvPr/>
              </p14:nvContentPartPr>
              <p14:xfrm>
                <a:off x="7792754" y="4096468"/>
                <a:ext cx="575280" cy="264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C97AB03-5C66-490F-809B-E5485E6E910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75114" y="4078468"/>
                  <a:ext cx="610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0602E3F-761D-4335-97F8-EEB723A87611}"/>
                    </a:ext>
                  </a:extLst>
                </p14:cNvPr>
                <p14:cNvContentPartPr/>
                <p14:nvPr/>
              </p14:nvContentPartPr>
              <p14:xfrm>
                <a:off x="8356874" y="4083508"/>
                <a:ext cx="252360" cy="2782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0602E3F-761D-4335-97F8-EEB723A8761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8874" y="4065868"/>
                  <a:ext cx="288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4EDF508-DABE-449C-B99D-D0206DD252C0}"/>
                    </a:ext>
                  </a:extLst>
                </p14:cNvPr>
                <p14:cNvContentPartPr/>
                <p14:nvPr/>
              </p14:nvContentPartPr>
              <p14:xfrm>
                <a:off x="8564234" y="3722428"/>
                <a:ext cx="751680" cy="585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4EDF508-DABE-449C-B99D-D0206DD252C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46594" y="3704428"/>
                  <a:ext cx="7873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6E8A951-397B-4C6B-9A04-CEDB113D66B6}"/>
                    </a:ext>
                  </a:extLst>
                </p14:cNvPr>
                <p14:cNvContentPartPr/>
                <p14:nvPr/>
              </p14:nvContentPartPr>
              <p14:xfrm>
                <a:off x="9214034" y="3980908"/>
                <a:ext cx="110160" cy="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6E8A951-397B-4C6B-9A04-CEDB113D66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96394" y="3962908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6F3F46D-3CBE-45DF-A603-61A8B5DD9ABE}"/>
                    </a:ext>
                  </a:extLst>
                </p14:cNvPr>
                <p14:cNvContentPartPr/>
                <p14:nvPr/>
              </p14:nvContentPartPr>
              <p14:xfrm>
                <a:off x="10170554" y="684748"/>
                <a:ext cx="632160" cy="14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6F3F46D-3CBE-45DF-A603-61A8B5DD9AB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52914" y="666748"/>
                  <a:ext cx="667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27BF34A-A8BC-49D4-AADF-9C28E3073376}"/>
                    </a:ext>
                  </a:extLst>
                </p14:cNvPr>
                <p14:cNvContentPartPr/>
                <p14:nvPr/>
              </p14:nvContentPartPr>
              <p14:xfrm>
                <a:off x="10887314" y="646588"/>
                <a:ext cx="448560" cy="124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27BF34A-A8BC-49D4-AADF-9C28E307337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869314" y="628948"/>
                  <a:ext cx="48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E67D528-5459-440F-9732-EA9E45BFB14B}"/>
                    </a:ext>
                  </a:extLst>
                </p14:cNvPr>
                <p14:cNvContentPartPr/>
                <p14:nvPr/>
              </p14:nvContentPartPr>
              <p14:xfrm>
                <a:off x="11451074" y="606988"/>
                <a:ext cx="425520" cy="538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E67D528-5459-440F-9732-EA9E45BFB14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433074" y="588988"/>
                  <a:ext cx="461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B7352D0-BD73-4E10-9DE5-232BF5BFB074}"/>
                    </a:ext>
                  </a:extLst>
                </p14:cNvPr>
                <p14:cNvContentPartPr/>
                <p14:nvPr/>
              </p14:nvContentPartPr>
              <p14:xfrm>
                <a:off x="10831154" y="1034308"/>
                <a:ext cx="15120" cy="2185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B7352D0-BD73-4E10-9DE5-232BF5BFB07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13154" y="1016668"/>
                  <a:ext cx="50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F6E4AD5-9594-4191-88AC-0AE39E3DEE75}"/>
                    </a:ext>
                  </a:extLst>
                </p14:cNvPr>
                <p14:cNvContentPartPr/>
                <p14:nvPr/>
              </p14:nvContentPartPr>
              <p14:xfrm>
                <a:off x="10831514" y="969868"/>
                <a:ext cx="122760" cy="572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F6E4AD5-9594-4191-88AC-0AE39E3DEE7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13514" y="952228"/>
                  <a:ext cx="158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0361344-5D26-4F03-8072-170574C4DAD8}"/>
                    </a:ext>
                  </a:extLst>
                </p14:cNvPr>
                <p14:cNvContentPartPr/>
                <p14:nvPr/>
              </p14:nvContentPartPr>
              <p14:xfrm>
                <a:off x="10831514" y="1103428"/>
                <a:ext cx="129960" cy="219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0361344-5D26-4F03-8072-170574C4DAD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813514" y="1085788"/>
                  <a:ext cx="165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0C570FD-8E83-402D-A7D1-96FD51CAADAA}"/>
                    </a:ext>
                  </a:extLst>
                </p14:cNvPr>
                <p14:cNvContentPartPr/>
                <p14:nvPr/>
              </p14:nvContentPartPr>
              <p14:xfrm>
                <a:off x="11113394" y="933868"/>
                <a:ext cx="68760" cy="370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0C570FD-8E83-402D-A7D1-96FD51CAADA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095394" y="915868"/>
                  <a:ext cx="104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8BF948F-1238-411E-8C44-45AA0CBAAC00}"/>
                    </a:ext>
                  </a:extLst>
                </p14:cNvPr>
                <p14:cNvContentPartPr/>
                <p14:nvPr/>
              </p14:nvContentPartPr>
              <p14:xfrm>
                <a:off x="11149754" y="927748"/>
                <a:ext cx="19800" cy="272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8BF948F-1238-411E-8C44-45AA0CBAAC0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132114" y="910108"/>
                  <a:ext cx="554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CB4AA44-F4B8-444E-B0CE-87ADEEDEDF07}"/>
                    </a:ext>
                  </a:extLst>
                </p14:cNvPr>
                <p14:cNvContentPartPr/>
                <p14:nvPr/>
              </p14:nvContentPartPr>
              <p14:xfrm>
                <a:off x="11098994" y="1166788"/>
                <a:ext cx="90360" cy="432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CB4AA44-F4B8-444E-B0CE-87ADEEDEDF0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80994" y="1148788"/>
                  <a:ext cx="12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1B9A232-CE88-4B8B-8E18-D49F821B36C3}"/>
                    </a:ext>
                  </a:extLst>
                </p14:cNvPr>
                <p14:cNvContentPartPr/>
                <p14:nvPr/>
              </p14:nvContentPartPr>
              <p14:xfrm>
                <a:off x="10661954" y="815788"/>
                <a:ext cx="203400" cy="4809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1B9A232-CE88-4B8B-8E18-D49F821B36C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643954" y="797788"/>
                  <a:ext cx="2390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4C9F700-47CA-49B4-8C89-D9ED8A3D9F81}"/>
                    </a:ext>
                  </a:extLst>
                </p14:cNvPr>
                <p14:cNvContentPartPr/>
                <p14:nvPr/>
              </p14:nvContentPartPr>
              <p14:xfrm>
                <a:off x="11239754" y="843868"/>
                <a:ext cx="172800" cy="475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4C9F700-47CA-49B4-8C89-D9ED8A3D9F8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222114" y="825868"/>
                  <a:ext cx="2084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9FB6CC9-C6EB-4FAF-95DF-507CC1500674}"/>
                    </a:ext>
                  </a:extLst>
                </p14:cNvPr>
                <p14:cNvContentPartPr/>
                <p14:nvPr/>
              </p14:nvContentPartPr>
              <p14:xfrm>
                <a:off x="11662394" y="1723708"/>
                <a:ext cx="95040" cy="3322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9FB6CC9-C6EB-4FAF-95DF-507CC150067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644394" y="1706068"/>
                  <a:ext cx="130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6096225-EF3B-40F3-BBE1-E6F6CE28DFCE}"/>
                    </a:ext>
                  </a:extLst>
                </p14:cNvPr>
                <p14:cNvContentPartPr/>
                <p14:nvPr/>
              </p14:nvContentPartPr>
              <p14:xfrm>
                <a:off x="11705594" y="1652788"/>
                <a:ext cx="170280" cy="3841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6096225-EF3B-40F3-BBE1-E6F6CE28DFC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687594" y="1635148"/>
                  <a:ext cx="205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7176DB7E-31DA-46F2-BF12-F81DAFF08688}"/>
                    </a:ext>
                  </a:extLst>
                </p14:cNvPr>
                <p14:cNvContentPartPr/>
                <p14:nvPr/>
              </p14:nvContentPartPr>
              <p14:xfrm>
                <a:off x="11963354" y="1617148"/>
                <a:ext cx="249840" cy="40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7176DB7E-31DA-46F2-BF12-F81DAFF086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945714" y="1599508"/>
                  <a:ext cx="2854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CC8A69F-6801-47E9-AAF0-B8F46AF938FE}"/>
                    </a:ext>
                  </a:extLst>
                </p14:cNvPr>
                <p14:cNvContentPartPr/>
                <p14:nvPr/>
              </p14:nvContentPartPr>
              <p14:xfrm>
                <a:off x="12027434" y="1828108"/>
                <a:ext cx="120960" cy="14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CC8A69F-6801-47E9-AAF0-B8F46AF938F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009434" y="1810468"/>
                  <a:ext cx="156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72F5A4A-DF05-432E-9260-E36998B89F1A}"/>
                    </a:ext>
                  </a:extLst>
                </p14:cNvPr>
                <p14:cNvContentPartPr/>
                <p14:nvPr/>
              </p14:nvContentPartPr>
              <p14:xfrm>
                <a:off x="11502194" y="1532908"/>
                <a:ext cx="174600" cy="604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72F5A4A-DF05-432E-9260-E36998B89F1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484194" y="1514908"/>
                  <a:ext cx="2102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DB2CEF7-8E0D-4DD2-AB58-B5B05B068354}"/>
                    </a:ext>
                  </a:extLst>
                </p14:cNvPr>
                <p14:cNvContentPartPr/>
                <p14:nvPr/>
              </p14:nvContentPartPr>
              <p14:xfrm>
                <a:off x="12212834" y="1536508"/>
                <a:ext cx="156600" cy="6447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DB2CEF7-8E0D-4DD2-AB58-B5B05B06835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2195194" y="1518508"/>
                  <a:ext cx="1922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C2ACF67-2261-45DF-A8BB-741A5E479C9C}"/>
                    </a:ext>
                  </a:extLst>
                </p14:cNvPr>
                <p14:cNvContentPartPr/>
                <p14:nvPr/>
              </p14:nvContentPartPr>
              <p14:xfrm>
                <a:off x="12055154" y="2582668"/>
                <a:ext cx="92520" cy="3531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C2ACF67-2261-45DF-A8BB-741A5E479C9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2037154" y="2564668"/>
                  <a:ext cx="128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02C08973-A073-432D-984E-B8D711FEB5EE}"/>
                    </a:ext>
                  </a:extLst>
                </p14:cNvPr>
                <p14:cNvContentPartPr/>
                <p14:nvPr/>
              </p14:nvContentPartPr>
              <p14:xfrm>
                <a:off x="12055514" y="2615428"/>
                <a:ext cx="172080" cy="20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02C08973-A073-432D-984E-B8D711FEB5E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2037514" y="2597428"/>
                  <a:ext cx="207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858B98D-17D7-43B5-8C7B-0CAA83BD9F32}"/>
                    </a:ext>
                  </a:extLst>
                </p14:cNvPr>
                <p14:cNvContentPartPr/>
                <p14:nvPr/>
              </p14:nvContentPartPr>
              <p14:xfrm>
                <a:off x="12069914" y="2813068"/>
                <a:ext cx="165240" cy="3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858B98D-17D7-43B5-8C7B-0CAA83BD9F3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051914" y="2795428"/>
                  <a:ext cx="200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ED4BCBE2-FBB6-42C9-B7B6-62F7A4D7EC2A}"/>
                    </a:ext>
                  </a:extLst>
                </p14:cNvPr>
                <p14:cNvContentPartPr/>
                <p14:nvPr/>
              </p14:nvContentPartPr>
              <p14:xfrm>
                <a:off x="12307154" y="2599948"/>
                <a:ext cx="195840" cy="325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ED4BCBE2-FBB6-42C9-B7B6-62F7A4D7EC2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2289154" y="2582308"/>
                  <a:ext cx="231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319690A-045D-4856-BBF0-A13D8B31D329}"/>
                    </a:ext>
                  </a:extLst>
                </p14:cNvPr>
                <p14:cNvContentPartPr/>
                <p14:nvPr/>
              </p14:nvContentPartPr>
              <p14:xfrm>
                <a:off x="11929514" y="2405188"/>
                <a:ext cx="225360" cy="4356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319690A-045D-4856-BBF0-A13D8B31D32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911514" y="2387548"/>
                  <a:ext cx="2610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2D809B9-39E2-4EF7-82EA-73C1A1C4E460}"/>
                    </a:ext>
                  </a:extLst>
                </p14:cNvPr>
                <p14:cNvContentPartPr/>
                <p14:nvPr/>
              </p14:nvContentPartPr>
              <p14:xfrm>
                <a:off x="12262514" y="2377108"/>
                <a:ext cx="368640" cy="8308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2D809B9-39E2-4EF7-82EA-73C1A1C4E46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2244514" y="2359468"/>
                  <a:ext cx="4042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33F32A7-9B9C-40ED-B59C-A3020907E912}"/>
                    </a:ext>
                  </a:extLst>
                </p14:cNvPr>
                <p14:cNvContentPartPr/>
                <p14:nvPr/>
              </p14:nvContentPartPr>
              <p14:xfrm>
                <a:off x="10261634" y="3618028"/>
                <a:ext cx="169560" cy="255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33F32A7-9B9C-40ED-B59C-A3020907E91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43994" y="3600388"/>
                  <a:ext cx="205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B89E35C-EE20-4DB0-B07C-3DC7F367F690}"/>
                    </a:ext>
                  </a:extLst>
                </p14:cNvPr>
                <p14:cNvContentPartPr/>
                <p14:nvPr/>
              </p14:nvContentPartPr>
              <p14:xfrm>
                <a:off x="10310954" y="3679588"/>
                <a:ext cx="149760" cy="1044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B89E35C-EE20-4DB0-B07C-3DC7F367F6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93314" y="3661588"/>
                  <a:ext cx="185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1E98E79-4E11-4D2E-97C7-DFDFE2C7883E}"/>
                    </a:ext>
                  </a:extLst>
                </p14:cNvPr>
                <p14:cNvContentPartPr/>
                <p14:nvPr/>
              </p14:nvContentPartPr>
              <p14:xfrm>
                <a:off x="10367474" y="3571228"/>
                <a:ext cx="136800" cy="43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1E98E79-4E11-4D2E-97C7-DFDFE2C7883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349474" y="3553588"/>
                  <a:ext cx="172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27E81FF-B83C-498E-86B5-F746FA3DD9E9}"/>
                    </a:ext>
                  </a:extLst>
                </p14:cNvPr>
                <p14:cNvContentPartPr/>
                <p14:nvPr/>
              </p14:nvContentPartPr>
              <p14:xfrm>
                <a:off x="10606514" y="3648628"/>
                <a:ext cx="186480" cy="2138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27E81FF-B83C-498E-86B5-F746FA3DD9E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88874" y="3630628"/>
                  <a:ext cx="222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D75B470-934B-4A03-930C-CE316BB3AD97}"/>
                    </a:ext>
                  </a:extLst>
                </p14:cNvPr>
                <p14:cNvContentPartPr/>
                <p14:nvPr/>
              </p14:nvContentPartPr>
              <p14:xfrm>
                <a:off x="10587074" y="3654748"/>
                <a:ext cx="231480" cy="2282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D75B470-934B-4A03-930C-CE316BB3AD9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569434" y="3636748"/>
                  <a:ext cx="26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E942716-81FC-4777-96A3-389F0832654C}"/>
                    </a:ext>
                  </a:extLst>
                </p14:cNvPr>
                <p14:cNvContentPartPr/>
                <p14:nvPr/>
              </p14:nvContentPartPr>
              <p14:xfrm>
                <a:off x="10183154" y="3431908"/>
                <a:ext cx="255240" cy="5364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E942716-81FC-4777-96A3-389F0832654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65514" y="3414268"/>
                  <a:ext cx="2908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658F291-40DE-4A9C-9E8A-992B7C60FD1C}"/>
                    </a:ext>
                  </a:extLst>
                </p14:cNvPr>
                <p14:cNvContentPartPr/>
                <p14:nvPr/>
              </p14:nvContentPartPr>
              <p14:xfrm>
                <a:off x="10844114" y="3431908"/>
                <a:ext cx="271800" cy="5515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658F291-40DE-4A9C-9E8A-992B7C60FD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826474" y="3414268"/>
                  <a:ext cx="307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0347343-C70A-4A4A-A66C-216BF40908AA}"/>
                    </a:ext>
                  </a:extLst>
                </p14:cNvPr>
                <p14:cNvContentPartPr/>
                <p14:nvPr/>
              </p14:nvContentPartPr>
              <p14:xfrm>
                <a:off x="9106034" y="3036988"/>
                <a:ext cx="929160" cy="1302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0347343-C70A-4A4A-A66C-216BF40908A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088394" y="3019348"/>
                  <a:ext cx="964800" cy="13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375394C-81D9-4B1F-8CDD-23FB7DACDCDD}"/>
                    </a:ext>
                  </a:extLst>
                </p14:cNvPr>
                <p14:cNvContentPartPr/>
                <p14:nvPr/>
              </p14:nvContentPartPr>
              <p14:xfrm>
                <a:off x="4937234" y="4509748"/>
                <a:ext cx="210600" cy="1324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375394C-81D9-4B1F-8CDD-23FB7DACDCD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19234" y="4491748"/>
                  <a:ext cx="24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FA6AB70C-4DF8-49B3-948B-BFD6FDC4450E}"/>
                    </a:ext>
                  </a:extLst>
                </p14:cNvPr>
                <p14:cNvContentPartPr/>
                <p14:nvPr/>
              </p14:nvContentPartPr>
              <p14:xfrm>
                <a:off x="4979714" y="4643668"/>
                <a:ext cx="176400" cy="1674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FA6AB70C-4DF8-49B3-948B-BFD6FDC445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61714" y="4626028"/>
                  <a:ext cx="21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36D2A39-5268-48B1-ADAB-CEA008EB5085}"/>
                    </a:ext>
                  </a:extLst>
                </p14:cNvPr>
                <p14:cNvContentPartPr/>
                <p14:nvPr/>
              </p14:nvContentPartPr>
              <p14:xfrm>
                <a:off x="10409954" y="4515148"/>
                <a:ext cx="70560" cy="3610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36D2A39-5268-48B1-ADAB-CEA008EB50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91954" y="4497148"/>
                  <a:ext cx="106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5F491DFB-712C-4BE3-B711-B98EC24B4619}"/>
                    </a:ext>
                  </a:extLst>
                </p14:cNvPr>
                <p14:cNvContentPartPr/>
                <p14:nvPr/>
              </p14:nvContentPartPr>
              <p14:xfrm>
                <a:off x="10451714" y="4415788"/>
                <a:ext cx="237600" cy="3870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5F491DFB-712C-4BE3-B711-B98EC24B461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34074" y="4398148"/>
                  <a:ext cx="273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F6BC218-03D2-4B55-89C9-6D3D3109F922}"/>
                    </a:ext>
                  </a:extLst>
                </p14:cNvPr>
                <p14:cNvContentPartPr/>
                <p14:nvPr/>
              </p14:nvContentPartPr>
              <p14:xfrm>
                <a:off x="10480154" y="4658428"/>
                <a:ext cx="149760" cy="54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F6BC218-03D2-4B55-89C9-6D3D3109F92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462154" y="4640788"/>
                  <a:ext cx="185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11CA00AD-6977-4261-A4BA-69DA2377B83F}"/>
                    </a:ext>
                  </a:extLst>
                </p14:cNvPr>
                <p14:cNvContentPartPr/>
                <p14:nvPr/>
              </p14:nvContentPartPr>
              <p14:xfrm>
                <a:off x="10264514" y="4274308"/>
                <a:ext cx="821160" cy="8866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11CA00AD-6977-4261-A4BA-69DA2377B83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246874" y="4256308"/>
                  <a:ext cx="8568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A4A63E9-5055-40DA-B0F7-EFDF04E7D74A}"/>
                    </a:ext>
                  </a:extLst>
                </p14:cNvPr>
                <p14:cNvContentPartPr/>
                <p14:nvPr/>
              </p14:nvContentPartPr>
              <p14:xfrm>
                <a:off x="11167754" y="4357108"/>
                <a:ext cx="324000" cy="2973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A4A63E9-5055-40DA-B0F7-EFDF04E7D74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149754" y="4339108"/>
                  <a:ext cx="359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BEA4008-55DF-47FF-BDA8-F96DBD484EBE}"/>
                    </a:ext>
                  </a:extLst>
                </p14:cNvPr>
                <p14:cNvContentPartPr/>
                <p14:nvPr/>
              </p14:nvContentPartPr>
              <p14:xfrm>
                <a:off x="11271434" y="4473028"/>
                <a:ext cx="316080" cy="1861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BEA4008-55DF-47FF-BDA8-F96DBD484EB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53434" y="4455388"/>
                  <a:ext cx="351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D9677454-3DBF-4CB9-8D40-E5870BFEFDA5}"/>
                    </a:ext>
                  </a:extLst>
                </p14:cNvPr>
                <p14:cNvContentPartPr/>
                <p14:nvPr/>
              </p14:nvContentPartPr>
              <p14:xfrm>
                <a:off x="11828354" y="4375468"/>
                <a:ext cx="643320" cy="979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D9677454-3DBF-4CB9-8D40-E5870BFEFDA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810354" y="4357828"/>
                  <a:ext cx="678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5DEB866-29A7-4F45-9375-40C5E1C55E3F}"/>
                    </a:ext>
                  </a:extLst>
                </p14:cNvPr>
                <p14:cNvContentPartPr/>
                <p14:nvPr/>
              </p14:nvContentPartPr>
              <p14:xfrm>
                <a:off x="11789834" y="4282948"/>
                <a:ext cx="314640" cy="3556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5DEB866-29A7-4F45-9375-40C5E1C55E3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771834" y="4264948"/>
                  <a:ext cx="350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2188124-F460-4DA7-913E-163ACFE679EE}"/>
                    </a:ext>
                  </a:extLst>
                </p14:cNvPr>
                <p14:cNvContentPartPr/>
                <p14:nvPr/>
              </p14:nvContentPartPr>
              <p14:xfrm>
                <a:off x="12661754" y="4203388"/>
                <a:ext cx="12960" cy="2466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2188124-F460-4DA7-913E-163ACFE679E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644114" y="4185388"/>
                  <a:ext cx="48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4B4FB21F-F2DA-4738-9CE5-AB9A6388177D}"/>
                    </a:ext>
                  </a:extLst>
                </p14:cNvPr>
                <p14:cNvContentPartPr/>
                <p14:nvPr/>
              </p14:nvContentPartPr>
              <p14:xfrm>
                <a:off x="12673634" y="4079188"/>
                <a:ext cx="168840" cy="4564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4B4FB21F-F2DA-4738-9CE5-AB9A6388177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655994" y="4061188"/>
                  <a:ext cx="204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6A7FD9C-E23E-49EE-8FA0-18167A06DC43}"/>
                    </a:ext>
                  </a:extLst>
                </p14:cNvPr>
                <p14:cNvContentPartPr/>
                <p14:nvPr/>
              </p14:nvContentPartPr>
              <p14:xfrm>
                <a:off x="12969914" y="4163788"/>
                <a:ext cx="252000" cy="846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6A7FD9C-E23E-49EE-8FA0-18167A06DC4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952274" y="4146148"/>
                  <a:ext cx="287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13F4C46-A831-4683-8C22-A8233A91AF06}"/>
                    </a:ext>
                  </a:extLst>
                </p14:cNvPr>
                <p14:cNvContentPartPr/>
                <p14:nvPr/>
              </p14:nvContentPartPr>
              <p14:xfrm>
                <a:off x="13096634" y="4072708"/>
                <a:ext cx="15480" cy="3182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13F4C46-A831-4683-8C22-A8233A91AF0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3078634" y="4055068"/>
                  <a:ext cx="511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FADA447-980B-4F76-A1A7-AB532CD17D94}"/>
                    </a:ext>
                  </a:extLst>
                </p14:cNvPr>
                <p14:cNvContentPartPr/>
                <p14:nvPr/>
              </p14:nvContentPartPr>
              <p14:xfrm>
                <a:off x="13350794" y="4037068"/>
                <a:ext cx="351360" cy="3146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FADA447-980B-4F76-A1A7-AB532CD17D9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332794" y="4019068"/>
                  <a:ext cx="387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F39CDD95-5E35-446C-83CD-82EFCBE15548}"/>
                    </a:ext>
                  </a:extLst>
                </p14:cNvPr>
                <p14:cNvContentPartPr/>
                <p14:nvPr/>
              </p14:nvContentPartPr>
              <p14:xfrm>
                <a:off x="13254314" y="4096468"/>
                <a:ext cx="763920" cy="6440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F39CDD95-5E35-446C-83CD-82EFCBE1554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3236314" y="4078468"/>
                  <a:ext cx="799560" cy="67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A07416A-48C3-4838-B589-E7B8123579A6}"/>
              </a:ext>
            </a:extLst>
          </p:cNvPr>
          <p:cNvGrpSpPr/>
          <p:nvPr/>
        </p:nvGrpSpPr>
        <p:grpSpPr>
          <a:xfrm>
            <a:off x="421588" y="5527828"/>
            <a:ext cx="704880" cy="1048320"/>
            <a:chOff x="421588" y="5527828"/>
            <a:chExt cx="70488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48DAC02-86F8-4416-98C8-5E56F398E031}"/>
                    </a:ext>
                  </a:extLst>
                </p14:cNvPr>
                <p14:cNvContentPartPr/>
                <p14:nvPr/>
              </p14:nvContentPartPr>
              <p14:xfrm>
                <a:off x="435628" y="5598748"/>
                <a:ext cx="543960" cy="934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48DAC02-86F8-4416-98C8-5E56F398E03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17988" y="5580748"/>
                  <a:ext cx="57960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1975E83-B814-415E-B9A7-F0CF69AE3F41}"/>
                    </a:ext>
                  </a:extLst>
                </p14:cNvPr>
                <p14:cNvContentPartPr/>
                <p14:nvPr/>
              </p14:nvContentPartPr>
              <p14:xfrm>
                <a:off x="824788" y="5527828"/>
                <a:ext cx="301680" cy="104832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1975E83-B814-415E-B9A7-F0CF69AE3F4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6788" y="5510188"/>
                  <a:ext cx="33732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833EE5-D300-4C9D-9633-A57E49C4614D}"/>
                    </a:ext>
                  </a:extLst>
                </p14:cNvPr>
                <p14:cNvContentPartPr/>
                <p14:nvPr/>
              </p14:nvContentPartPr>
              <p14:xfrm>
                <a:off x="460468" y="6224788"/>
                <a:ext cx="348480" cy="777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833EE5-D300-4C9D-9633-A57E49C4614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42468" y="6207148"/>
                  <a:ext cx="384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AB7B396-1CF4-4143-A01A-012EA039C048}"/>
                    </a:ext>
                  </a:extLst>
                </p14:cNvPr>
                <p14:cNvContentPartPr/>
                <p14:nvPr/>
              </p14:nvContentPartPr>
              <p14:xfrm>
                <a:off x="421588" y="6045508"/>
                <a:ext cx="318600" cy="3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AB7B396-1CF4-4143-A01A-012EA039C04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03588" y="6027868"/>
                  <a:ext cx="354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B29A02B4-DA38-4E48-B9BE-6FDA349F1AB2}"/>
                    </a:ext>
                  </a:extLst>
                </p14:cNvPr>
                <p14:cNvContentPartPr/>
                <p14:nvPr/>
              </p14:nvContentPartPr>
              <p14:xfrm>
                <a:off x="461188" y="5808628"/>
                <a:ext cx="382320" cy="572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B29A02B4-DA38-4E48-B9BE-6FDA349F1AB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43548" y="5790628"/>
                  <a:ext cx="41796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451E8119-4D3D-4820-9B18-A5D24CE1CCCF}"/>
                  </a:ext>
                </a:extLst>
              </p14:cNvPr>
              <p14:cNvContentPartPr/>
              <p14:nvPr/>
            </p14:nvContentPartPr>
            <p14:xfrm>
              <a:off x="3474388" y="5796748"/>
              <a:ext cx="4141800" cy="3931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451E8119-4D3D-4820-9B18-A5D24CE1CCCF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456748" y="5778748"/>
                <a:ext cx="417744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1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chnical Notes: Instruction Pipeline">
            <a:extLst>
              <a:ext uri="{FF2B5EF4-FFF2-40B4-BE49-F238E27FC236}">
                <a16:creationId xmlns:a16="http://schemas.microsoft.com/office/drawing/2014/main" id="{29B294FF-9FE4-4DC0-8B9F-2190FD6E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28" y="823839"/>
            <a:ext cx="105346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37843FE-140B-427A-8BC4-BF3E480CC545}"/>
              </a:ext>
            </a:extLst>
          </p:cNvPr>
          <p:cNvGrpSpPr/>
          <p:nvPr/>
        </p:nvGrpSpPr>
        <p:grpSpPr>
          <a:xfrm>
            <a:off x="-166" y="-236603"/>
            <a:ext cx="2616840" cy="1680840"/>
            <a:chOff x="-166" y="-236603"/>
            <a:chExt cx="2616840" cy="16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DCEEA8-29B8-4423-AB61-C3E7B284FF88}"/>
                    </a:ext>
                  </a:extLst>
                </p14:cNvPr>
                <p14:cNvContentPartPr/>
                <p14:nvPr/>
              </p14:nvContentPartPr>
              <p14:xfrm>
                <a:off x="-166" y="572428"/>
                <a:ext cx="155880" cy="8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DCEEA8-29B8-4423-AB61-C3E7B284FF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8166" y="554788"/>
                  <a:ext cx="19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C21669-A5D4-4779-90D5-A7497C9A79DA}"/>
                    </a:ext>
                  </a:extLst>
                </p14:cNvPr>
                <p14:cNvContentPartPr/>
                <p14:nvPr/>
              </p14:nvContentPartPr>
              <p14:xfrm>
                <a:off x="112154" y="590068"/>
                <a:ext cx="77040" cy="28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C21669-A5D4-4779-90D5-A7497C9A79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154" y="572428"/>
                  <a:ext cx="112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DBC121-7790-4074-9FE4-68767B13393C}"/>
                    </a:ext>
                  </a:extLst>
                </p14:cNvPr>
                <p14:cNvContentPartPr/>
                <p14:nvPr/>
              </p14:nvContentPartPr>
              <p14:xfrm>
                <a:off x="112154" y="775108"/>
                <a:ext cx="130680" cy="11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DBC121-7790-4074-9FE4-68767B1339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154" y="757108"/>
                  <a:ext cx="166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2BCB27-B249-4ED7-A901-1427AFF54DCA}"/>
                    </a:ext>
                  </a:extLst>
                </p14:cNvPr>
                <p14:cNvContentPartPr/>
                <p14:nvPr/>
              </p14:nvContentPartPr>
              <p14:xfrm>
                <a:off x="293594" y="477748"/>
                <a:ext cx="269640" cy="26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2BCB27-B249-4ED7-A901-1427AFF54D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954" y="459748"/>
                  <a:ext cx="305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9614F9-97D2-4A6C-94A7-F5EBF639E97C}"/>
                    </a:ext>
                  </a:extLst>
                </p14:cNvPr>
                <p14:cNvContentPartPr/>
                <p14:nvPr/>
              </p14:nvContentPartPr>
              <p14:xfrm>
                <a:off x="590594" y="230068"/>
                <a:ext cx="69120" cy="31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9614F9-97D2-4A6C-94A7-F5EBF639E9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2594" y="212068"/>
                  <a:ext cx="104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07015D-D980-42D6-9E9B-06E8C65398D6}"/>
                    </a:ext>
                  </a:extLst>
                </p14:cNvPr>
                <p14:cNvContentPartPr/>
                <p14:nvPr/>
              </p14:nvContentPartPr>
              <p14:xfrm>
                <a:off x="519674" y="331588"/>
                <a:ext cx="136440" cy="14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07015D-D980-42D6-9E9B-06E8C65398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034" y="313948"/>
                  <a:ext cx="172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325C0A-7F10-4A17-940A-2103A5B9AED3}"/>
                    </a:ext>
                  </a:extLst>
                </p14:cNvPr>
                <p14:cNvContentPartPr/>
                <p14:nvPr/>
              </p14:nvContentPartPr>
              <p14:xfrm>
                <a:off x="745394" y="244828"/>
                <a:ext cx="97560" cy="15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325C0A-7F10-4A17-940A-2103A5B9AE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7394" y="227188"/>
                  <a:ext cx="13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CB86D1-BAF6-4C37-AC9B-C03D7947903E}"/>
                    </a:ext>
                  </a:extLst>
                </p14:cNvPr>
                <p14:cNvContentPartPr/>
                <p14:nvPr/>
              </p14:nvContentPartPr>
              <p14:xfrm>
                <a:off x="899834" y="195868"/>
                <a:ext cx="171000" cy="79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CB86D1-BAF6-4C37-AC9B-C03D794790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2194" y="178228"/>
                  <a:ext cx="206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1678FA-E3A4-434E-9BBD-424A8333990C}"/>
                    </a:ext>
                  </a:extLst>
                </p14:cNvPr>
                <p14:cNvContentPartPr/>
                <p14:nvPr/>
              </p14:nvContentPartPr>
              <p14:xfrm>
                <a:off x="1098194" y="66628"/>
                <a:ext cx="99360" cy="10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1678FA-E3A4-434E-9BBD-424A833399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0194" y="48628"/>
                  <a:ext cx="135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F60315-67D2-44EA-AA7D-9AE32F1DEBF6}"/>
                    </a:ext>
                  </a:extLst>
                </p14:cNvPr>
                <p14:cNvContentPartPr/>
                <p14:nvPr/>
              </p14:nvContentPartPr>
              <p14:xfrm>
                <a:off x="1173434" y="-116612"/>
                <a:ext cx="206280" cy="30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F60315-67D2-44EA-AA7D-9AE32F1DEB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34" y="-134252"/>
                  <a:ext cx="241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770D15-02A1-4F19-A4C2-E6525834C1C0}"/>
                    </a:ext>
                  </a:extLst>
                </p14:cNvPr>
                <p14:cNvContentPartPr/>
                <p14:nvPr/>
              </p14:nvContentPartPr>
              <p14:xfrm>
                <a:off x="1336154" y="-85043"/>
                <a:ext cx="36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770D15-02A1-4F19-A4C2-E6525834C1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18154" y="-102683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E87A1A-54E5-4AE3-A60F-657DC431804A}"/>
                    </a:ext>
                  </a:extLst>
                </p14:cNvPr>
                <p14:cNvContentPartPr/>
                <p14:nvPr/>
              </p14:nvContentPartPr>
              <p14:xfrm>
                <a:off x="1442714" y="-91163"/>
                <a:ext cx="108360" cy="4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E87A1A-54E5-4AE3-A60F-657DC43180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25074" y="-109163"/>
                  <a:ext cx="144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C2325D-24B0-45B9-8A03-E39AE3D11A5F}"/>
                    </a:ext>
                  </a:extLst>
                </p14:cNvPr>
                <p14:cNvContentPartPr/>
                <p14:nvPr/>
              </p14:nvContentPartPr>
              <p14:xfrm>
                <a:off x="219434" y="1174237"/>
                <a:ext cx="21600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C2325D-24B0-45B9-8A03-E39AE3D11A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434" y="1156237"/>
                  <a:ext cx="251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7F9486-46E9-48B6-BD70-7E68631CE267}"/>
                    </a:ext>
                  </a:extLst>
                </p14:cNvPr>
                <p14:cNvContentPartPr/>
                <p14:nvPr/>
              </p14:nvContentPartPr>
              <p14:xfrm>
                <a:off x="334274" y="1043197"/>
                <a:ext cx="24480" cy="1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7F9486-46E9-48B6-BD70-7E68631CE26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274" y="1025557"/>
                  <a:ext cx="60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BC81E9-C12E-47E1-A5B6-B657BA7A49B3}"/>
                    </a:ext>
                  </a:extLst>
                </p14:cNvPr>
                <p14:cNvContentPartPr/>
                <p14:nvPr/>
              </p14:nvContentPartPr>
              <p14:xfrm>
                <a:off x="492314" y="956437"/>
                <a:ext cx="127440" cy="34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BC81E9-C12E-47E1-A5B6-B657BA7A49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4314" y="938437"/>
                  <a:ext cx="163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6E47B8-C186-4D4E-B565-62BE104B88AB}"/>
                    </a:ext>
                  </a:extLst>
                </p14:cNvPr>
                <p14:cNvContentPartPr/>
                <p14:nvPr/>
              </p14:nvContentPartPr>
              <p14:xfrm>
                <a:off x="676274" y="605077"/>
                <a:ext cx="351000" cy="41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6E47B8-C186-4D4E-B565-62BE104B88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8274" y="587437"/>
                  <a:ext cx="3866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2EF11B-6C3A-4641-99D5-6D73F3A385A7}"/>
                    </a:ext>
                  </a:extLst>
                </p14:cNvPr>
                <p14:cNvContentPartPr/>
                <p14:nvPr/>
              </p14:nvContentPartPr>
              <p14:xfrm>
                <a:off x="963914" y="615157"/>
                <a:ext cx="648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2EF11B-6C3A-4641-99D5-6D73F3A385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6274" y="597517"/>
                  <a:ext cx="4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3CB70C-F46C-4202-B350-24CB65728004}"/>
                    </a:ext>
                  </a:extLst>
                </p14:cNvPr>
                <p14:cNvContentPartPr/>
                <p14:nvPr/>
              </p14:nvContentPartPr>
              <p14:xfrm>
                <a:off x="1040234" y="574837"/>
                <a:ext cx="270000" cy="14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3CB70C-F46C-4202-B350-24CB657280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234" y="557197"/>
                  <a:ext cx="305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5D9254-476C-4CB8-9611-B6FE8556B087}"/>
                    </a:ext>
                  </a:extLst>
                </p14:cNvPr>
                <p14:cNvContentPartPr/>
                <p14:nvPr/>
              </p14:nvContentPartPr>
              <p14:xfrm>
                <a:off x="1479434" y="64357"/>
                <a:ext cx="66600" cy="42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5D9254-476C-4CB8-9611-B6FE8556B0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1794" y="46357"/>
                  <a:ext cx="102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42EDB0-518B-4905-B6D3-4C394F84838E}"/>
                    </a:ext>
                  </a:extLst>
                </p14:cNvPr>
                <p14:cNvContentPartPr/>
                <p14:nvPr/>
              </p14:nvContentPartPr>
              <p14:xfrm>
                <a:off x="1420394" y="227797"/>
                <a:ext cx="150120" cy="18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42EDB0-518B-4905-B6D3-4C394F8483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2754" y="209797"/>
                  <a:ext cx="185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FF4857-5A73-441E-AEF3-8068A66A8D23}"/>
                    </a:ext>
                  </a:extLst>
                </p14:cNvPr>
                <p14:cNvContentPartPr/>
                <p14:nvPr/>
              </p14:nvContentPartPr>
              <p14:xfrm>
                <a:off x="1575194" y="103597"/>
                <a:ext cx="860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FF4857-5A73-441E-AEF3-8068A66A8D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57554" y="85597"/>
                  <a:ext cx="121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C433E8-C284-42AF-8B36-688B8DF8EE85}"/>
                    </a:ext>
                  </a:extLst>
                </p14:cNvPr>
                <p14:cNvContentPartPr/>
                <p14:nvPr/>
              </p14:nvContentPartPr>
              <p14:xfrm>
                <a:off x="1691114" y="126277"/>
                <a:ext cx="91080" cy="152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C433E8-C284-42AF-8B36-688B8DF8EE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73474" y="108277"/>
                  <a:ext cx="126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8C9F32-EC91-439D-B7C3-8EC5C45370A2}"/>
                    </a:ext>
                  </a:extLst>
                </p14:cNvPr>
                <p14:cNvContentPartPr/>
                <p14:nvPr/>
              </p14:nvContentPartPr>
              <p14:xfrm>
                <a:off x="1826834" y="3877"/>
                <a:ext cx="182880" cy="153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8C9F32-EC91-439D-B7C3-8EC5C45370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09194" y="-14123"/>
                  <a:ext cx="218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AD1773-A37E-4FAC-A27B-0FD9E54EC368}"/>
                    </a:ext>
                  </a:extLst>
                </p14:cNvPr>
                <p14:cNvContentPartPr/>
                <p14:nvPr/>
              </p14:nvContentPartPr>
              <p14:xfrm>
                <a:off x="2066234" y="-236603"/>
                <a:ext cx="339840" cy="28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AD1773-A37E-4FAC-A27B-0FD9E54EC3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48594" y="-254243"/>
                  <a:ext cx="375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64ECAA-50A8-43AC-8398-035B46C428C4}"/>
                    </a:ext>
                  </a:extLst>
                </p14:cNvPr>
                <p14:cNvContentPartPr/>
                <p14:nvPr/>
              </p14:nvContentPartPr>
              <p14:xfrm>
                <a:off x="2405354" y="-191963"/>
                <a:ext cx="68040" cy="2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64ECAA-50A8-43AC-8398-035B46C428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7354" y="-209603"/>
                  <a:ext cx="103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FA4D61-CD2C-4611-9793-86B7290A2015}"/>
                    </a:ext>
                  </a:extLst>
                </p14:cNvPr>
                <p14:cNvContentPartPr/>
                <p14:nvPr/>
              </p14:nvContentPartPr>
              <p14:xfrm>
                <a:off x="1550354" y="27637"/>
                <a:ext cx="1066320" cy="68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FA4D61-CD2C-4611-9793-86B7290A20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32714" y="9997"/>
                  <a:ext cx="1101960" cy="72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2DD960B-041B-461D-8B35-80622D0E2910}"/>
                  </a:ext>
                </a:extLst>
              </p14:cNvPr>
              <p14:cNvContentPartPr/>
              <p14:nvPr/>
            </p14:nvContentPartPr>
            <p14:xfrm>
              <a:off x="6231794" y="1556917"/>
              <a:ext cx="138960" cy="13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2DD960B-041B-461D-8B35-80622D0E291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14154" y="1538917"/>
                <a:ext cx="174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018CEA1-ABF1-49BF-BFE6-74C70704D295}"/>
                  </a:ext>
                </a:extLst>
              </p14:cNvPr>
              <p14:cNvContentPartPr/>
              <p14:nvPr/>
            </p14:nvContentPartPr>
            <p14:xfrm>
              <a:off x="6256274" y="2712877"/>
              <a:ext cx="111240" cy="11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018CEA1-ABF1-49BF-BFE6-74C70704D29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38634" y="2695237"/>
                <a:ext cx="146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26CAC0F-BD47-4DBE-9FEE-BEE091A73619}"/>
                  </a:ext>
                </a:extLst>
              </p14:cNvPr>
              <p14:cNvContentPartPr/>
              <p14:nvPr/>
            </p14:nvContentPartPr>
            <p14:xfrm>
              <a:off x="10550354" y="3919957"/>
              <a:ext cx="205560" cy="103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26CAC0F-BD47-4DBE-9FEE-BEE091A7361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532354" y="3902317"/>
                <a:ext cx="2412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0E9351-BE62-46E6-A8EC-ED1FF6E8D6A4}"/>
                  </a:ext>
                </a:extLst>
              </p14:cNvPr>
              <p14:cNvContentPartPr/>
              <p14:nvPr/>
            </p14:nvContentPartPr>
            <p14:xfrm>
              <a:off x="10956074" y="4476877"/>
              <a:ext cx="167040" cy="109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0E9351-BE62-46E6-A8EC-ED1FF6E8D6A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938434" y="4458877"/>
                <a:ext cx="202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8227DBA-4378-448A-BD7C-2F684EC26E80}"/>
                  </a:ext>
                </a:extLst>
              </p14:cNvPr>
              <p14:cNvContentPartPr/>
              <p14:nvPr/>
            </p14:nvContentPartPr>
            <p14:xfrm>
              <a:off x="11563034" y="5147557"/>
              <a:ext cx="376920" cy="190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227DBA-4378-448A-BD7C-2F684EC26E8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545394" y="5129557"/>
                <a:ext cx="412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81E74DC-7FB6-46B0-B9CD-9367A9B3B101}"/>
                  </a:ext>
                </a:extLst>
              </p14:cNvPr>
              <p14:cNvContentPartPr/>
              <p14:nvPr/>
            </p14:nvContentPartPr>
            <p14:xfrm>
              <a:off x="8201354" y="5930917"/>
              <a:ext cx="123480" cy="61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81E74DC-7FB6-46B0-B9CD-9367A9B3B10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183354" y="5912917"/>
                <a:ext cx="1591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75FDE31-73C0-4143-B521-5B5031E21C80}"/>
                  </a:ext>
                </a:extLst>
              </p14:cNvPr>
              <p14:cNvContentPartPr/>
              <p14:nvPr/>
            </p14:nvContentPartPr>
            <p14:xfrm>
              <a:off x="11014394" y="5910757"/>
              <a:ext cx="56520" cy="39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75FDE31-73C0-4143-B521-5B5031E21C8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96754" y="5893117"/>
                <a:ext cx="92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FA97E3-B4F3-488F-8738-1A19B071B00F}"/>
                  </a:ext>
                </a:extLst>
              </p14:cNvPr>
              <p14:cNvContentPartPr/>
              <p14:nvPr/>
            </p14:nvContentPartPr>
            <p14:xfrm>
              <a:off x="7961954" y="3581197"/>
              <a:ext cx="211320" cy="191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FA97E3-B4F3-488F-8738-1A19B071B0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43954" y="3563197"/>
                <a:ext cx="246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18FBB8-4870-41D6-84A5-306AE13BA737}"/>
                  </a:ext>
                </a:extLst>
              </p14:cNvPr>
              <p14:cNvContentPartPr/>
              <p14:nvPr/>
            </p14:nvContentPartPr>
            <p14:xfrm>
              <a:off x="7779074" y="6342037"/>
              <a:ext cx="198000" cy="136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18FBB8-4870-41D6-84A5-306AE13BA73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61074" y="6324397"/>
                <a:ext cx="233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E9737A-BD53-48C6-8A82-70C0762D7F5C}"/>
                  </a:ext>
                </a:extLst>
              </p14:cNvPr>
              <p14:cNvContentPartPr/>
              <p14:nvPr/>
            </p14:nvContentPartPr>
            <p14:xfrm>
              <a:off x="4163594" y="5592517"/>
              <a:ext cx="248760" cy="231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E9737A-BD53-48C6-8A82-70C0762D7F5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45594" y="5574517"/>
                <a:ext cx="284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6650B9-8D8A-4589-82DC-3F083C3CB6EF}"/>
                  </a:ext>
                </a:extLst>
              </p14:cNvPr>
              <p14:cNvContentPartPr/>
              <p14:nvPr/>
            </p14:nvContentPartPr>
            <p14:xfrm>
              <a:off x="1673474" y="5558317"/>
              <a:ext cx="481680" cy="340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6650B9-8D8A-4589-82DC-3F083C3CB6E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55834" y="5540677"/>
                <a:ext cx="51732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4F31EFA-D9C0-456B-AFE7-364DC739FFB9}"/>
              </a:ext>
            </a:extLst>
          </p:cNvPr>
          <p:cNvGrpSpPr/>
          <p:nvPr/>
        </p:nvGrpSpPr>
        <p:grpSpPr>
          <a:xfrm>
            <a:off x="1699394" y="6354997"/>
            <a:ext cx="205920" cy="214560"/>
            <a:chOff x="1699394" y="6354997"/>
            <a:chExt cx="2059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5C8D85-04B3-4439-B06D-3C945F4F5237}"/>
                    </a:ext>
                  </a:extLst>
                </p14:cNvPr>
                <p14:cNvContentPartPr/>
                <p14:nvPr/>
              </p14:nvContentPartPr>
              <p14:xfrm>
                <a:off x="1699394" y="6354997"/>
                <a:ext cx="205920" cy="101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5C8D85-04B3-4439-B06D-3C945F4F523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81754" y="6337357"/>
                  <a:ext cx="241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B8439D-FA89-4F85-88DC-5F9D065A9A6E}"/>
                    </a:ext>
                  </a:extLst>
                </p14:cNvPr>
                <p14:cNvContentPartPr/>
                <p14:nvPr/>
              </p14:nvContentPartPr>
              <p14:xfrm>
                <a:off x="1701914" y="6503317"/>
                <a:ext cx="202680" cy="6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B8439D-FA89-4F85-88DC-5F9D065A9A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83914" y="6485677"/>
                  <a:ext cx="2383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42024-F188-4476-9B47-01B73BDFFFFE}"/>
              </a:ext>
            </a:extLst>
          </p:cNvPr>
          <p:cNvGrpSpPr/>
          <p:nvPr/>
        </p:nvGrpSpPr>
        <p:grpSpPr>
          <a:xfrm>
            <a:off x="4484714" y="6474877"/>
            <a:ext cx="331200" cy="150840"/>
            <a:chOff x="4484714" y="6474877"/>
            <a:chExt cx="33120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914EB0-ADDC-4B72-9C02-3246F2905A8B}"/>
                    </a:ext>
                  </a:extLst>
                </p14:cNvPr>
                <p14:cNvContentPartPr/>
                <p14:nvPr/>
              </p14:nvContentPartPr>
              <p14:xfrm>
                <a:off x="4484714" y="6474877"/>
                <a:ext cx="138600" cy="8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914EB0-ADDC-4B72-9C02-3246F2905A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67074" y="6456877"/>
                  <a:ext cx="174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BA864B-AB8F-4DB8-8671-D6F2BC7B8FD3}"/>
                    </a:ext>
                  </a:extLst>
                </p14:cNvPr>
                <p14:cNvContentPartPr/>
                <p14:nvPr/>
              </p14:nvContentPartPr>
              <p14:xfrm>
                <a:off x="4529354" y="6479197"/>
                <a:ext cx="286560" cy="14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BA864B-AB8F-4DB8-8671-D6F2BC7B8F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11354" y="6461557"/>
                  <a:ext cx="32220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587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867C46-5581-4BA0-A2C2-D9BD9D60434D}"/>
              </a:ext>
            </a:extLst>
          </p:cNvPr>
          <p:cNvGrpSpPr/>
          <p:nvPr/>
        </p:nvGrpSpPr>
        <p:grpSpPr>
          <a:xfrm>
            <a:off x="620114" y="674668"/>
            <a:ext cx="745200" cy="371160"/>
            <a:chOff x="620114" y="674668"/>
            <a:chExt cx="7452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65E877-88ED-482A-9432-42B44DF2B0C1}"/>
                    </a:ext>
                  </a:extLst>
                </p14:cNvPr>
                <p14:cNvContentPartPr/>
                <p14:nvPr/>
              </p14:nvContentPartPr>
              <p14:xfrm>
                <a:off x="620114" y="717148"/>
                <a:ext cx="14760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65E877-88ED-482A-9432-42B44DF2B0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474" y="699508"/>
                  <a:ext cx="183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5823F4-3A93-481F-9D5C-140D51BED780}"/>
                    </a:ext>
                  </a:extLst>
                </p14:cNvPr>
                <p14:cNvContentPartPr/>
                <p14:nvPr/>
              </p14:nvContentPartPr>
              <p14:xfrm>
                <a:off x="899834" y="674668"/>
                <a:ext cx="360" cy="28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5823F4-3A93-481F-9D5C-140D51BED7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2194" y="657028"/>
                  <a:ext cx="36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79586F-F3E4-41CF-AE84-343DDCC003EB}"/>
                    </a:ext>
                  </a:extLst>
                </p14:cNvPr>
                <p14:cNvContentPartPr/>
                <p14:nvPr/>
              </p14:nvContentPartPr>
              <p14:xfrm>
                <a:off x="829634" y="759268"/>
                <a:ext cx="63360" cy="14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79586F-F3E4-41CF-AE84-343DDCC00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1994" y="741628"/>
                  <a:ext cx="99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CD2FC9-D25F-4A30-8FDB-325C09B15D6F}"/>
                    </a:ext>
                  </a:extLst>
                </p14:cNvPr>
                <p14:cNvContentPartPr/>
                <p14:nvPr/>
              </p14:nvContentPartPr>
              <p14:xfrm>
                <a:off x="1017194" y="789868"/>
                <a:ext cx="142920" cy="15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CD2FC9-D25F-4A30-8FDB-325C09B15D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9194" y="771868"/>
                  <a:ext cx="178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5E008D-203D-4CE7-AD7F-37A273838022}"/>
                    </a:ext>
                  </a:extLst>
                </p14:cNvPr>
                <p14:cNvContentPartPr/>
                <p14:nvPr/>
              </p14:nvContentPartPr>
              <p14:xfrm>
                <a:off x="1237514" y="759268"/>
                <a:ext cx="360" cy="28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5E008D-203D-4CE7-AD7F-37A2738380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9874" y="741268"/>
                  <a:ext cx="36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B16FF-C32C-4D0E-B1A9-2ECDB9A3C161}"/>
                    </a:ext>
                  </a:extLst>
                </p14:cNvPr>
                <p14:cNvContentPartPr/>
                <p14:nvPr/>
              </p14:nvContentPartPr>
              <p14:xfrm>
                <a:off x="1207634" y="688348"/>
                <a:ext cx="157680" cy="17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B16FF-C32C-4D0E-B1A9-2ECDB9A3C1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9634" y="670708"/>
                  <a:ext cx="1933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6AAB3F-5FC8-410B-BFC3-9E82477916DB}"/>
              </a:ext>
            </a:extLst>
          </p:cNvPr>
          <p:cNvGrpSpPr/>
          <p:nvPr/>
        </p:nvGrpSpPr>
        <p:grpSpPr>
          <a:xfrm>
            <a:off x="1596074" y="548308"/>
            <a:ext cx="1182240" cy="248040"/>
            <a:chOff x="1596074" y="548308"/>
            <a:chExt cx="118224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4F0274-9767-431B-82E5-620E9AB2181F}"/>
                    </a:ext>
                  </a:extLst>
                </p14:cNvPr>
                <p14:cNvContentPartPr/>
                <p14:nvPr/>
              </p14:nvContentPartPr>
              <p14:xfrm>
                <a:off x="1596074" y="659908"/>
                <a:ext cx="1082880" cy="11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4F0274-9767-431B-82E5-620E9AB218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8434" y="642268"/>
                  <a:ext cx="1118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5D77A4-86F8-4801-B7A8-89AD734ADD14}"/>
                    </a:ext>
                  </a:extLst>
                </p14:cNvPr>
                <p14:cNvContentPartPr/>
                <p14:nvPr/>
              </p14:nvContentPartPr>
              <p14:xfrm>
                <a:off x="2545754" y="548308"/>
                <a:ext cx="232560" cy="24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5D77A4-86F8-4801-B7A8-89AD734ADD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7754" y="530308"/>
                  <a:ext cx="2682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40D44D4-8AFA-469B-A83B-94568904A0AB}"/>
                  </a:ext>
                </a:extLst>
              </p14:cNvPr>
              <p14:cNvContentPartPr/>
              <p14:nvPr/>
            </p14:nvContentPartPr>
            <p14:xfrm>
              <a:off x="2165234" y="1307908"/>
              <a:ext cx="15480" cy="192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40D44D4-8AFA-469B-A83B-94568904A0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7594" y="1290268"/>
                <a:ext cx="51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EFD8734-D8F8-4B53-A595-C96E479FFBEE}"/>
                  </a:ext>
                </a:extLst>
              </p14:cNvPr>
              <p14:cNvContentPartPr/>
              <p14:nvPr/>
            </p14:nvContentPartPr>
            <p14:xfrm>
              <a:off x="2807834" y="1314028"/>
              <a:ext cx="172440" cy="218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EFD8734-D8F8-4B53-A595-C96E479FFB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0194" y="1296028"/>
                <a:ext cx="208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A96EE7-3D80-4F24-A55B-4E954149543A}"/>
                  </a:ext>
                </a:extLst>
              </p14:cNvPr>
              <p14:cNvContentPartPr/>
              <p14:nvPr/>
            </p14:nvContentPartPr>
            <p14:xfrm>
              <a:off x="3535754" y="1256428"/>
              <a:ext cx="142200" cy="293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A96EE7-3D80-4F24-A55B-4E95414954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8114" y="1238428"/>
                <a:ext cx="177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7A0131-839E-412E-BF37-65A784CAAFE4}"/>
                  </a:ext>
                </a:extLst>
              </p14:cNvPr>
              <p14:cNvContentPartPr/>
              <p14:nvPr/>
            </p14:nvContentPartPr>
            <p14:xfrm>
              <a:off x="4297874" y="1195228"/>
              <a:ext cx="119160" cy="347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7A0131-839E-412E-BF37-65A784CAAF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9874" y="1177588"/>
                <a:ext cx="15480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655217B-DEAD-4041-8240-34B3204A67F1}"/>
              </a:ext>
            </a:extLst>
          </p:cNvPr>
          <p:cNvGrpSpPr/>
          <p:nvPr/>
        </p:nvGrpSpPr>
        <p:grpSpPr>
          <a:xfrm>
            <a:off x="5050994" y="1194508"/>
            <a:ext cx="167040" cy="230400"/>
            <a:chOff x="5050994" y="1194508"/>
            <a:chExt cx="1670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2E0BAD-5BA1-4FAE-B2E0-5F915375DCCE}"/>
                    </a:ext>
                  </a:extLst>
                </p14:cNvPr>
                <p14:cNvContentPartPr/>
                <p14:nvPr/>
              </p14:nvContentPartPr>
              <p14:xfrm>
                <a:off x="5050994" y="1215028"/>
                <a:ext cx="98640" cy="20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2E0BAD-5BA1-4FAE-B2E0-5F915375DC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2994" y="1197028"/>
                  <a:ext cx="134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7E8A26-4407-4D1B-B87E-1103DC7B3A3F}"/>
                    </a:ext>
                  </a:extLst>
                </p14:cNvPr>
                <p14:cNvContentPartPr/>
                <p14:nvPr/>
              </p14:nvContentPartPr>
              <p14:xfrm>
                <a:off x="5077994" y="1194508"/>
                <a:ext cx="14004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7E8A26-4407-4D1B-B87E-1103DC7B3A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60354" y="1176868"/>
                  <a:ext cx="1756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32AE947-2640-42EF-9CD1-DB44DFAA55B0}"/>
                  </a:ext>
                </a:extLst>
              </p14:cNvPr>
              <p14:cNvContentPartPr/>
              <p14:nvPr/>
            </p14:nvContentPartPr>
            <p14:xfrm>
              <a:off x="5789354" y="1167148"/>
              <a:ext cx="152640" cy="244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32AE947-2640-42EF-9CD1-DB44DFAA55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71354" y="1149148"/>
                <a:ext cx="18828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67B92DD-E876-4B4B-B1CF-0C6A67B08BFF}"/>
              </a:ext>
            </a:extLst>
          </p:cNvPr>
          <p:cNvGrpSpPr/>
          <p:nvPr/>
        </p:nvGrpSpPr>
        <p:grpSpPr>
          <a:xfrm>
            <a:off x="6541394" y="1166068"/>
            <a:ext cx="143640" cy="223200"/>
            <a:chOff x="6541394" y="1166068"/>
            <a:chExt cx="1436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AC9572-9AB4-451F-AD6A-D0AAD476F665}"/>
                    </a:ext>
                  </a:extLst>
                </p14:cNvPr>
                <p14:cNvContentPartPr/>
                <p14:nvPr/>
              </p14:nvContentPartPr>
              <p14:xfrm>
                <a:off x="6541394" y="1166068"/>
                <a:ext cx="131400" cy="223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AC9572-9AB4-451F-AD6A-D0AAD476F6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23394" y="1148428"/>
                  <a:ext cx="16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61A2B9B-C96B-4EAC-9AAB-2D89262CC3A4}"/>
                    </a:ext>
                  </a:extLst>
                </p14:cNvPr>
                <p14:cNvContentPartPr/>
                <p14:nvPr/>
              </p14:nvContentPartPr>
              <p14:xfrm>
                <a:off x="6597194" y="1257868"/>
                <a:ext cx="87840" cy="50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61A2B9B-C96B-4EAC-9AAB-2D89262CC3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9194" y="1240228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60AF33-88BE-44D6-A315-32571177AABE}"/>
                  </a:ext>
                </a:extLst>
              </p14:cNvPr>
              <p14:cNvContentPartPr/>
              <p14:nvPr/>
            </p14:nvContentPartPr>
            <p14:xfrm>
              <a:off x="7275794" y="1069948"/>
              <a:ext cx="138600" cy="296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60AF33-88BE-44D6-A315-32571177AA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57794" y="1052308"/>
                <a:ext cx="1742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EF30456-CFD2-4EB9-98B8-BBDC0AF1E684}"/>
                  </a:ext>
                </a:extLst>
              </p14:cNvPr>
              <p14:cNvContentPartPr/>
              <p14:nvPr/>
            </p14:nvContentPartPr>
            <p14:xfrm>
              <a:off x="8105234" y="1097668"/>
              <a:ext cx="124560" cy="17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EF30456-CFD2-4EB9-98B8-BBDC0AF1E6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7234" y="1079668"/>
                <a:ext cx="16020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EAAC24F-DB15-4458-A79E-A5C57D0A7EA2}"/>
              </a:ext>
            </a:extLst>
          </p:cNvPr>
          <p:cNvGrpSpPr/>
          <p:nvPr/>
        </p:nvGrpSpPr>
        <p:grpSpPr>
          <a:xfrm>
            <a:off x="8890394" y="1078228"/>
            <a:ext cx="201240" cy="179280"/>
            <a:chOff x="8890394" y="1078228"/>
            <a:chExt cx="20124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5EF2A5-EC62-44A4-B326-24AF7D3C639D}"/>
                    </a:ext>
                  </a:extLst>
                </p14:cNvPr>
                <p14:cNvContentPartPr/>
                <p14:nvPr/>
              </p14:nvContentPartPr>
              <p14:xfrm>
                <a:off x="8890394" y="1082548"/>
                <a:ext cx="14400" cy="151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5EF2A5-EC62-44A4-B326-24AF7D3C63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72754" y="1064548"/>
                  <a:ext cx="50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AAF04D-8CBB-4841-9CA7-266B8ABA5599}"/>
                    </a:ext>
                  </a:extLst>
                </p14:cNvPr>
                <p14:cNvContentPartPr/>
                <p14:nvPr/>
              </p14:nvContentPartPr>
              <p14:xfrm>
                <a:off x="8965634" y="1078228"/>
                <a:ext cx="126000" cy="179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AAF04D-8CBB-4841-9CA7-266B8ABA55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47634" y="1060228"/>
                  <a:ext cx="1616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B2E3F6A-1968-4E10-BB77-E03BB5E8DFF4}"/>
              </a:ext>
            </a:extLst>
          </p:cNvPr>
          <p:cNvGrpSpPr/>
          <p:nvPr/>
        </p:nvGrpSpPr>
        <p:grpSpPr>
          <a:xfrm>
            <a:off x="9874994" y="1040428"/>
            <a:ext cx="98640" cy="179280"/>
            <a:chOff x="9874994" y="1040428"/>
            <a:chExt cx="9864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53759C-68C4-4AC1-A209-9D100F42EB29}"/>
                    </a:ext>
                  </a:extLst>
                </p14:cNvPr>
                <p14:cNvContentPartPr/>
                <p14:nvPr/>
              </p14:nvContentPartPr>
              <p14:xfrm>
                <a:off x="9874994" y="1062388"/>
                <a:ext cx="360" cy="13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53759C-68C4-4AC1-A209-9D100F42EB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56994" y="1044388"/>
                  <a:ext cx="36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A01977-F97C-4FAD-AF72-239963A3A519}"/>
                    </a:ext>
                  </a:extLst>
                </p14:cNvPr>
                <p14:cNvContentPartPr/>
                <p14:nvPr/>
              </p14:nvContentPartPr>
              <p14:xfrm>
                <a:off x="9973274" y="1040428"/>
                <a:ext cx="360" cy="17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A01977-F97C-4FAD-AF72-239963A3A5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55634" y="1022788"/>
                  <a:ext cx="360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1A0CBA-66C7-4730-AF02-78AFBB6A62B2}"/>
              </a:ext>
            </a:extLst>
          </p:cNvPr>
          <p:cNvGrpSpPr/>
          <p:nvPr/>
        </p:nvGrpSpPr>
        <p:grpSpPr>
          <a:xfrm>
            <a:off x="10691114" y="984268"/>
            <a:ext cx="286920" cy="182160"/>
            <a:chOff x="10691114" y="984268"/>
            <a:chExt cx="2869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D80F65-FACA-4C1D-9EB7-80D53B33DB33}"/>
                    </a:ext>
                  </a:extLst>
                </p14:cNvPr>
                <p14:cNvContentPartPr/>
                <p14:nvPr/>
              </p14:nvContentPartPr>
              <p14:xfrm>
                <a:off x="10691114" y="984268"/>
                <a:ext cx="360" cy="18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D80F65-FACA-4C1D-9EB7-80D53B33DB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73474" y="966268"/>
                  <a:ext cx="36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A4524A-D3AC-4F46-AEF1-5C75271549A2}"/>
                    </a:ext>
                  </a:extLst>
                </p14:cNvPr>
                <p14:cNvContentPartPr/>
                <p14:nvPr/>
              </p14:nvContentPartPr>
              <p14:xfrm>
                <a:off x="10803794" y="990028"/>
                <a:ext cx="174240" cy="152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A4524A-D3AC-4F46-AEF1-5C75271549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86154" y="972028"/>
                  <a:ext cx="2098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390F7FF-8C07-4942-A298-C6F04A616020}"/>
              </a:ext>
            </a:extLst>
          </p:cNvPr>
          <p:cNvGrpSpPr/>
          <p:nvPr/>
        </p:nvGrpSpPr>
        <p:grpSpPr>
          <a:xfrm>
            <a:off x="11690474" y="933508"/>
            <a:ext cx="260280" cy="254880"/>
            <a:chOff x="11690474" y="933508"/>
            <a:chExt cx="2602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17ECF6-B180-4558-961D-8292B257B549}"/>
                    </a:ext>
                  </a:extLst>
                </p14:cNvPr>
                <p14:cNvContentPartPr/>
                <p14:nvPr/>
              </p14:nvContentPartPr>
              <p14:xfrm>
                <a:off x="11717834" y="998668"/>
                <a:ext cx="6120" cy="18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17ECF6-B180-4558-961D-8292B257B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99834" y="980668"/>
                  <a:ext cx="41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47CBEF-D916-434B-996F-8F3C709A7B0C}"/>
                    </a:ext>
                  </a:extLst>
                </p14:cNvPr>
                <p14:cNvContentPartPr/>
                <p14:nvPr/>
              </p14:nvContentPartPr>
              <p14:xfrm>
                <a:off x="11690474" y="933508"/>
                <a:ext cx="260280" cy="254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47CBEF-D916-434B-996F-8F3C709A7B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72834" y="915508"/>
                  <a:ext cx="295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5B11A8-7072-42E5-9179-A3442A0DA072}"/>
              </a:ext>
            </a:extLst>
          </p:cNvPr>
          <p:cNvGrpSpPr/>
          <p:nvPr/>
        </p:nvGrpSpPr>
        <p:grpSpPr>
          <a:xfrm>
            <a:off x="52394" y="1561708"/>
            <a:ext cx="1804320" cy="543600"/>
            <a:chOff x="52394" y="1561708"/>
            <a:chExt cx="180432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4F8454-B793-46DE-8D97-31EF4DF171E1}"/>
                    </a:ext>
                  </a:extLst>
                </p14:cNvPr>
                <p14:cNvContentPartPr/>
                <p14:nvPr/>
              </p14:nvContentPartPr>
              <p14:xfrm>
                <a:off x="55634" y="1856548"/>
                <a:ext cx="12204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4F8454-B793-46DE-8D97-31EF4DF171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94" y="1838908"/>
                  <a:ext cx="15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FA4563-0053-41EB-8916-A0B159A753FD}"/>
                    </a:ext>
                  </a:extLst>
                </p14:cNvPr>
                <p14:cNvContentPartPr/>
                <p14:nvPr/>
              </p14:nvContentPartPr>
              <p14:xfrm>
                <a:off x="112154" y="1870588"/>
                <a:ext cx="684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FA4563-0053-41EB-8916-A0B159A753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154" y="1852588"/>
                  <a:ext cx="4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7E3437-C530-4031-BB62-E79706065429}"/>
                    </a:ext>
                  </a:extLst>
                </p14:cNvPr>
                <p14:cNvContentPartPr/>
                <p14:nvPr/>
              </p14:nvContentPartPr>
              <p14:xfrm>
                <a:off x="52394" y="2034028"/>
                <a:ext cx="13572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7E3437-C530-4031-BB62-E797060654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54" y="2016028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946967-F733-4B66-B66A-24CDA8DB8217}"/>
                    </a:ext>
                  </a:extLst>
                </p14:cNvPr>
                <p14:cNvContentPartPr/>
                <p14:nvPr/>
              </p14:nvContentPartPr>
              <p14:xfrm>
                <a:off x="196394" y="1916668"/>
                <a:ext cx="381600" cy="128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946967-F733-4B66-B66A-24CDA8DB82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754" y="1899028"/>
                  <a:ext cx="41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A86E10-CC8F-40CB-884F-883ACFAC9359}"/>
                    </a:ext>
                  </a:extLst>
                </p14:cNvPr>
                <p14:cNvContentPartPr/>
                <p14:nvPr/>
              </p14:nvContentPartPr>
              <p14:xfrm>
                <a:off x="688874" y="1797868"/>
                <a:ext cx="1404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A86E10-CC8F-40CB-884F-883ACFAC9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1234" y="1779868"/>
                  <a:ext cx="49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A1B773-151E-4CB4-BC3B-8A2B6F4BD3D1}"/>
                    </a:ext>
                  </a:extLst>
                </p14:cNvPr>
                <p14:cNvContentPartPr/>
                <p14:nvPr/>
              </p14:nvContentPartPr>
              <p14:xfrm>
                <a:off x="618674" y="1879228"/>
                <a:ext cx="97200" cy="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A1B773-151E-4CB4-BC3B-8A2B6F4BD3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034" y="1861228"/>
                  <a:ext cx="132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501699-4F8F-431B-840E-7DA517B9264D}"/>
                    </a:ext>
                  </a:extLst>
                </p14:cNvPr>
                <p14:cNvContentPartPr/>
                <p14:nvPr/>
              </p14:nvContentPartPr>
              <p14:xfrm>
                <a:off x="773474" y="1874548"/>
                <a:ext cx="143280" cy="152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501699-4F8F-431B-840E-7DA517B926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5474" y="1856908"/>
                  <a:ext cx="178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0A3B2B-9AC6-4D0F-BEBE-EFFA82C24590}"/>
                    </a:ext>
                  </a:extLst>
                </p14:cNvPr>
                <p14:cNvContentPartPr/>
                <p14:nvPr/>
              </p14:nvContentPartPr>
              <p14:xfrm>
                <a:off x="984434" y="1854028"/>
                <a:ext cx="129600" cy="138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0A3B2B-9AC6-4D0F-BEBE-EFFA82C245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434" y="1836388"/>
                  <a:ext cx="165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220A19-D46A-4D4E-AB53-0EC65B2BF61F}"/>
                    </a:ext>
                  </a:extLst>
                </p14:cNvPr>
                <p14:cNvContentPartPr/>
                <p14:nvPr/>
              </p14:nvContentPartPr>
              <p14:xfrm>
                <a:off x="1185674" y="1856548"/>
                <a:ext cx="91080" cy="95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220A19-D46A-4D4E-AB53-0EC65B2BF6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8034" y="1838908"/>
                  <a:ext cx="126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A5A934-3DF9-4DAE-89D6-BDB0296241CF}"/>
                    </a:ext>
                  </a:extLst>
                </p14:cNvPr>
                <p14:cNvContentPartPr/>
                <p14:nvPr/>
              </p14:nvContentPartPr>
              <p14:xfrm>
                <a:off x="1336154" y="1711828"/>
                <a:ext cx="360" cy="25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A5A934-3DF9-4DAE-89D6-BDB0296241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18154" y="1694188"/>
                  <a:ext cx="36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B451F6-1FF5-4918-96B5-448B5C67834E}"/>
                    </a:ext>
                  </a:extLst>
                </p14:cNvPr>
                <p14:cNvContentPartPr/>
                <p14:nvPr/>
              </p14:nvContentPartPr>
              <p14:xfrm>
                <a:off x="1330034" y="1827748"/>
                <a:ext cx="121680" cy="9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B451F6-1FF5-4918-96B5-448B5C6783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12034" y="1809748"/>
                  <a:ext cx="157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EC3789-7FE1-4D5C-8CA3-63F9A8437114}"/>
                    </a:ext>
                  </a:extLst>
                </p14:cNvPr>
                <p14:cNvContentPartPr/>
                <p14:nvPr/>
              </p14:nvContentPartPr>
              <p14:xfrm>
                <a:off x="1448834" y="1715788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EC3789-7FE1-4D5C-8CA3-63F9A84371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0834" y="16977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4CD4EF-B47B-49F8-B22E-50634EAAFA50}"/>
                    </a:ext>
                  </a:extLst>
                </p14:cNvPr>
                <p14:cNvContentPartPr/>
                <p14:nvPr/>
              </p14:nvContentPartPr>
              <p14:xfrm>
                <a:off x="1422554" y="1792108"/>
                <a:ext cx="161640" cy="12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4CD4EF-B47B-49F8-B22E-50634EAAFA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04554" y="1774108"/>
                  <a:ext cx="197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20CEE3-95C5-492F-8BC4-4D9BF5AE674A}"/>
                    </a:ext>
                  </a:extLst>
                </p14:cNvPr>
                <p14:cNvContentPartPr/>
                <p14:nvPr/>
              </p14:nvContentPartPr>
              <p14:xfrm>
                <a:off x="1744394" y="1561708"/>
                <a:ext cx="28080" cy="363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20CEE3-95C5-492F-8BC4-4D9BF5AE67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26394" y="1543708"/>
                  <a:ext cx="63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160F71-8F86-4B84-9EA7-1CABDA7A64FD}"/>
                    </a:ext>
                  </a:extLst>
                </p14:cNvPr>
                <p14:cNvContentPartPr/>
                <p14:nvPr/>
              </p14:nvContentPartPr>
              <p14:xfrm>
                <a:off x="1642154" y="1817308"/>
                <a:ext cx="1393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160F71-8F86-4B84-9EA7-1CABDA7A6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24514" y="1799308"/>
                  <a:ext cx="174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838E9D-1B44-4D23-98AD-B1A1A2D70036}"/>
                    </a:ext>
                  </a:extLst>
                </p14:cNvPr>
                <p14:cNvContentPartPr/>
                <p14:nvPr/>
              </p14:nvContentPartPr>
              <p14:xfrm>
                <a:off x="1765274" y="1772308"/>
                <a:ext cx="91440" cy="15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838E9D-1B44-4D23-98AD-B1A1A2D700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47634" y="1754308"/>
                  <a:ext cx="1270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FF54A9-6156-434C-A544-84CAE0573409}"/>
                  </a:ext>
                </a:extLst>
              </p14:cNvPr>
              <p14:cNvContentPartPr/>
              <p14:nvPr/>
            </p14:nvContentPartPr>
            <p14:xfrm>
              <a:off x="1265954" y="2264428"/>
              <a:ext cx="36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FF54A9-6156-434C-A544-84CAE05734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47954" y="2246788"/>
                <a:ext cx="36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FAEFCD-B20D-42B6-A641-A1CF0CBD4467}"/>
                  </a:ext>
                </a:extLst>
              </p14:cNvPr>
              <p14:cNvContentPartPr/>
              <p14:nvPr/>
            </p14:nvContentPartPr>
            <p14:xfrm>
              <a:off x="1265594" y="2831068"/>
              <a:ext cx="175680" cy="227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FAEFCD-B20D-42B6-A641-A1CF0CBD446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47954" y="2813428"/>
                <a:ext cx="211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4BFB9D4-417B-4ED8-9DD7-7A270EF46A43}"/>
                  </a:ext>
                </a:extLst>
              </p14:cNvPr>
              <p14:cNvContentPartPr/>
              <p14:nvPr/>
            </p14:nvContentPartPr>
            <p14:xfrm>
              <a:off x="1313114" y="3353068"/>
              <a:ext cx="137520" cy="307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4BFB9D4-417B-4ED8-9DD7-7A270EF46A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95474" y="3335428"/>
                <a:ext cx="1731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3E33CD4-FC32-4224-AAD4-9782300F08E3}"/>
                  </a:ext>
                </a:extLst>
              </p14:cNvPr>
              <p14:cNvContentPartPr/>
              <p14:nvPr/>
            </p14:nvContentPartPr>
            <p14:xfrm>
              <a:off x="1288274" y="3924388"/>
              <a:ext cx="171000" cy="336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3E33CD4-FC32-4224-AAD4-9782300F08E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70634" y="3906748"/>
                <a:ext cx="20664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798AF6D-AC3C-44CA-BABF-6CCD0DAE3DCF}"/>
              </a:ext>
            </a:extLst>
          </p:cNvPr>
          <p:cNvGrpSpPr/>
          <p:nvPr/>
        </p:nvGrpSpPr>
        <p:grpSpPr>
          <a:xfrm>
            <a:off x="1404914" y="4584628"/>
            <a:ext cx="190440" cy="325080"/>
            <a:chOff x="1404914" y="4584628"/>
            <a:chExt cx="1904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C6874C-519A-46A0-92F0-1D2193BF8592}"/>
                    </a:ext>
                  </a:extLst>
                </p14:cNvPr>
                <p14:cNvContentPartPr/>
                <p14:nvPr/>
              </p14:nvContentPartPr>
              <p14:xfrm>
                <a:off x="1404914" y="4614148"/>
                <a:ext cx="144720" cy="29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C6874C-519A-46A0-92F0-1D2193BF85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274" y="4596148"/>
                  <a:ext cx="180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9755F6-5F9D-4EB6-88EF-FCB9843BCF43}"/>
                    </a:ext>
                  </a:extLst>
                </p14:cNvPr>
                <p14:cNvContentPartPr/>
                <p14:nvPr/>
              </p14:nvContentPartPr>
              <p14:xfrm>
                <a:off x="1420394" y="4584628"/>
                <a:ext cx="174960" cy="2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9755F6-5F9D-4EB6-88EF-FCB9843BCF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02754" y="4566628"/>
                  <a:ext cx="2106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879911-0578-49D1-805D-10B885F0E3B4}"/>
              </a:ext>
            </a:extLst>
          </p:cNvPr>
          <p:cNvGrpSpPr/>
          <p:nvPr/>
        </p:nvGrpSpPr>
        <p:grpSpPr>
          <a:xfrm>
            <a:off x="1940954" y="2095948"/>
            <a:ext cx="302400" cy="327600"/>
            <a:chOff x="1940954" y="2095948"/>
            <a:chExt cx="3024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9F7344-BD95-42FD-BA9B-18C33893621E}"/>
                    </a:ext>
                  </a:extLst>
                </p14:cNvPr>
                <p14:cNvContentPartPr/>
                <p14:nvPr/>
              </p14:nvContentPartPr>
              <p14:xfrm>
                <a:off x="1940954" y="2179828"/>
                <a:ext cx="360" cy="24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9F7344-BD95-42FD-BA9B-18C3389362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23314" y="2162188"/>
                  <a:ext cx="36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52B6A1-BCBC-4463-8F28-964B5BB18C22}"/>
                    </a:ext>
                  </a:extLst>
                </p14:cNvPr>
                <p14:cNvContentPartPr/>
                <p14:nvPr/>
              </p14:nvContentPartPr>
              <p14:xfrm>
                <a:off x="1954994" y="2095948"/>
                <a:ext cx="113040" cy="9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52B6A1-BCBC-4463-8F28-964B5BB18C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36994" y="2078308"/>
                  <a:ext cx="148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56C8EF-6A4F-4E25-9A08-A74DE3AFC62D}"/>
                    </a:ext>
                  </a:extLst>
                </p14:cNvPr>
                <p14:cNvContentPartPr/>
                <p14:nvPr/>
              </p14:nvContentPartPr>
              <p14:xfrm>
                <a:off x="1940954" y="2236348"/>
                <a:ext cx="730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56C8EF-6A4F-4E25-9A08-A74DE3AFC6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23314" y="2218348"/>
                  <a:ext cx="108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972254-8647-4576-B1EB-22FA75C585F5}"/>
                    </a:ext>
                  </a:extLst>
                </p14:cNvPr>
                <p14:cNvContentPartPr/>
                <p14:nvPr/>
              </p14:nvContentPartPr>
              <p14:xfrm>
                <a:off x="2194034" y="2138068"/>
                <a:ext cx="4932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972254-8647-4576-B1EB-22FA75C585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76394" y="2120068"/>
                  <a:ext cx="84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5EE8BD0-A059-424C-A706-35E8DC14AC77}"/>
                    </a:ext>
                  </a:extLst>
                </p14:cNvPr>
                <p14:cNvContentPartPr/>
                <p14:nvPr/>
              </p14:nvContentPartPr>
              <p14:xfrm>
                <a:off x="2216714" y="2166148"/>
                <a:ext cx="6120" cy="201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5EE8BD0-A059-424C-A706-35E8DC14AC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98714" y="2148148"/>
                  <a:ext cx="41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24A3A47-0B78-474A-9581-F9AD42DBF816}"/>
                    </a:ext>
                  </a:extLst>
                </p14:cNvPr>
                <p14:cNvContentPartPr/>
                <p14:nvPr/>
              </p14:nvContentPartPr>
              <p14:xfrm>
                <a:off x="2109434" y="2388628"/>
                <a:ext cx="114480" cy="1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24A3A47-0B78-474A-9581-F9AD42DBF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91794" y="2370628"/>
                  <a:ext cx="1501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7828E16-E4A8-4808-B808-E7DB3D0915EB}"/>
              </a:ext>
            </a:extLst>
          </p:cNvPr>
          <p:cNvGrpSpPr/>
          <p:nvPr/>
        </p:nvGrpSpPr>
        <p:grpSpPr>
          <a:xfrm>
            <a:off x="2742314" y="2081188"/>
            <a:ext cx="426960" cy="277200"/>
            <a:chOff x="2742314" y="2081188"/>
            <a:chExt cx="4269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20EAFF-F8A0-485B-93AA-46D1C826E2E5}"/>
                    </a:ext>
                  </a:extLst>
                </p14:cNvPr>
                <p14:cNvContentPartPr/>
                <p14:nvPr/>
              </p14:nvContentPartPr>
              <p14:xfrm>
                <a:off x="2742314" y="2081548"/>
                <a:ext cx="14760" cy="272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20EAFF-F8A0-485B-93AA-46D1C826E2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24314" y="2063908"/>
                  <a:ext cx="50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D3B24E-4B5B-4142-8BAF-132F21F7A234}"/>
                    </a:ext>
                  </a:extLst>
                </p14:cNvPr>
                <p14:cNvContentPartPr/>
                <p14:nvPr/>
              </p14:nvContentPartPr>
              <p14:xfrm>
                <a:off x="2756714" y="2081188"/>
                <a:ext cx="131040" cy="269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D3B24E-4B5B-4142-8BAF-132F21F7A2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38714" y="2063188"/>
                  <a:ext cx="166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AE5BD0-05E3-4B68-A15F-BB9B28B9C8A3}"/>
                    </a:ext>
                  </a:extLst>
                </p14:cNvPr>
                <p14:cNvContentPartPr/>
                <p14:nvPr/>
              </p14:nvContentPartPr>
              <p14:xfrm>
                <a:off x="2994674" y="2081548"/>
                <a:ext cx="44280" cy="276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AE5BD0-05E3-4B68-A15F-BB9B28B9C8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76674" y="2063908"/>
                  <a:ext cx="79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21AE74-8071-426E-95ED-CDDD1C660194}"/>
                    </a:ext>
                  </a:extLst>
                </p14:cNvPr>
                <p14:cNvContentPartPr/>
                <p14:nvPr/>
              </p14:nvContentPartPr>
              <p14:xfrm>
                <a:off x="3024194" y="2081908"/>
                <a:ext cx="145080" cy="228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21AE74-8071-426E-95ED-CDDD1C660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06194" y="2064268"/>
                  <a:ext cx="180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E6D299-4749-4345-8753-44D398901418}"/>
                    </a:ext>
                  </a:extLst>
                </p14:cNvPr>
                <p14:cNvContentPartPr/>
                <p14:nvPr/>
              </p14:nvContentPartPr>
              <p14:xfrm>
                <a:off x="3024194" y="2197108"/>
                <a:ext cx="128880" cy="54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E6D299-4749-4345-8753-44D3989014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06194" y="2179108"/>
                  <a:ext cx="1645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C745E8B-8688-44AE-9527-A37471A414C0}"/>
              </a:ext>
            </a:extLst>
          </p:cNvPr>
          <p:cNvGrpSpPr/>
          <p:nvPr/>
        </p:nvGrpSpPr>
        <p:grpSpPr>
          <a:xfrm>
            <a:off x="3529634" y="2010988"/>
            <a:ext cx="330120" cy="276120"/>
            <a:chOff x="3529634" y="2010988"/>
            <a:chExt cx="3301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B92030-F453-44CC-A2C3-B4FCE74F3FB0}"/>
                    </a:ext>
                  </a:extLst>
                </p14:cNvPr>
                <p14:cNvContentPartPr/>
                <p14:nvPr/>
              </p14:nvContentPartPr>
              <p14:xfrm>
                <a:off x="3529634" y="2039428"/>
                <a:ext cx="29160" cy="247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B92030-F453-44CC-A2C3-B4FCE74F3F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11634" y="2021788"/>
                  <a:ext cx="64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30023A-3A93-44D1-BB6A-1AF230486CEF}"/>
                    </a:ext>
                  </a:extLst>
                </p14:cNvPr>
                <p14:cNvContentPartPr/>
                <p14:nvPr/>
              </p14:nvContentPartPr>
              <p14:xfrm>
                <a:off x="3530714" y="2010988"/>
                <a:ext cx="146160" cy="57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30023A-3A93-44D1-BB6A-1AF230486C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13074" y="1992988"/>
                  <a:ext cx="181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FAE499-22B9-4EB6-84C5-CC7A440A883B}"/>
                    </a:ext>
                  </a:extLst>
                </p14:cNvPr>
                <p14:cNvContentPartPr/>
                <p14:nvPr/>
              </p14:nvContentPartPr>
              <p14:xfrm>
                <a:off x="3530714" y="2153188"/>
                <a:ext cx="91080" cy="1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FAE499-22B9-4EB6-84C5-CC7A440A88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13074" y="2135188"/>
                  <a:ext cx="126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55E19B-A2DA-465F-806F-8449E35E40A5}"/>
                    </a:ext>
                  </a:extLst>
                </p14:cNvPr>
                <p14:cNvContentPartPr/>
                <p14:nvPr/>
              </p14:nvContentPartPr>
              <p14:xfrm>
                <a:off x="3715754" y="2041228"/>
                <a:ext cx="144000" cy="228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55E19B-A2DA-465F-806F-8449E35E40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98114" y="2023588"/>
                  <a:ext cx="1796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E4159E5-A004-458A-B96A-9FCB35BCD812}"/>
              </a:ext>
            </a:extLst>
          </p:cNvPr>
          <p:cNvGrpSpPr/>
          <p:nvPr/>
        </p:nvGrpSpPr>
        <p:grpSpPr>
          <a:xfrm>
            <a:off x="4261874" y="1913068"/>
            <a:ext cx="379440" cy="327960"/>
            <a:chOff x="4261874" y="1913068"/>
            <a:chExt cx="3794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4F80CC-2ED6-4835-8A3A-A9C4A6B2992C}"/>
                    </a:ext>
                  </a:extLst>
                </p14:cNvPr>
                <p14:cNvContentPartPr/>
                <p14:nvPr/>
              </p14:nvContentPartPr>
              <p14:xfrm>
                <a:off x="4261874" y="1955188"/>
                <a:ext cx="131760" cy="285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4F80CC-2ED6-4835-8A3A-A9C4A6B299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3874" y="1937188"/>
                  <a:ext cx="167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B7B88D-CE0F-479B-99DC-5BA6E0BC1372}"/>
                    </a:ext>
                  </a:extLst>
                </p14:cNvPr>
                <p14:cNvContentPartPr/>
                <p14:nvPr/>
              </p14:nvContentPartPr>
              <p14:xfrm>
                <a:off x="4289954" y="2072188"/>
                <a:ext cx="92880" cy="51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B7B88D-CE0F-479B-99DC-5BA6E0BC13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72314" y="2054188"/>
                  <a:ext cx="128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AE866A-C19F-439D-8298-62E67E1A657F}"/>
                    </a:ext>
                  </a:extLst>
                </p14:cNvPr>
                <p14:cNvContentPartPr/>
                <p14:nvPr/>
              </p14:nvContentPartPr>
              <p14:xfrm>
                <a:off x="4276274" y="1954468"/>
                <a:ext cx="128520" cy="14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AE866A-C19F-439D-8298-62E67E1A65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58274" y="1936468"/>
                  <a:ext cx="164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0C9068-0E9B-4F2A-AE85-D433B66AF501}"/>
                    </a:ext>
                  </a:extLst>
                </p14:cNvPr>
                <p14:cNvContentPartPr/>
                <p14:nvPr/>
              </p14:nvContentPartPr>
              <p14:xfrm>
                <a:off x="4506674" y="1913068"/>
                <a:ext cx="121320" cy="223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0C9068-0E9B-4F2A-AE85-D433B66AF50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89034" y="1895068"/>
                  <a:ext cx="156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31C15A-DBAD-42EE-A5FE-5A48D7C711FE}"/>
                    </a:ext>
                  </a:extLst>
                </p14:cNvPr>
                <p14:cNvContentPartPr/>
                <p14:nvPr/>
              </p14:nvContentPartPr>
              <p14:xfrm>
                <a:off x="4529354" y="1937548"/>
                <a:ext cx="111960" cy="156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31C15A-DBAD-42EE-A5FE-5A48D7C711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11354" y="1919908"/>
                  <a:ext cx="1476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326762E-67D2-44C0-A3BE-B6A0054C8FC4}"/>
              </a:ext>
            </a:extLst>
          </p:cNvPr>
          <p:cNvGrpSpPr/>
          <p:nvPr/>
        </p:nvGrpSpPr>
        <p:grpSpPr>
          <a:xfrm>
            <a:off x="2783714" y="2685268"/>
            <a:ext cx="420480" cy="282960"/>
            <a:chOff x="2783714" y="2685268"/>
            <a:chExt cx="4204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CA8493-C202-4EAE-BEEE-257958B5350E}"/>
                    </a:ext>
                  </a:extLst>
                </p14:cNvPr>
                <p14:cNvContentPartPr/>
                <p14:nvPr/>
              </p14:nvContentPartPr>
              <p14:xfrm>
                <a:off x="2783714" y="2686708"/>
                <a:ext cx="29880" cy="26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CA8493-C202-4EAE-BEEE-257958B535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5714" y="2668708"/>
                  <a:ext cx="65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AF4E09-1CA3-4D11-A783-51547C264C4E}"/>
                    </a:ext>
                  </a:extLst>
                </p14:cNvPr>
                <p14:cNvContentPartPr/>
                <p14:nvPr/>
              </p14:nvContentPartPr>
              <p14:xfrm>
                <a:off x="2784794" y="2685268"/>
                <a:ext cx="159120" cy="54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AF4E09-1CA3-4D11-A783-51547C264C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67154" y="2667628"/>
                  <a:ext cx="194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28B565-7315-4E68-8540-3F6723A6B782}"/>
                    </a:ext>
                  </a:extLst>
                </p14:cNvPr>
                <p14:cNvContentPartPr/>
                <p14:nvPr/>
              </p14:nvContentPartPr>
              <p14:xfrm>
                <a:off x="2784794" y="2855188"/>
                <a:ext cx="1015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28B565-7315-4E68-8540-3F6723A6B7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67154" y="2837188"/>
                  <a:ext cx="13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91A1599-CB80-4CED-B125-F3F9D51626AE}"/>
                    </a:ext>
                  </a:extLst>
                </p14:cNvPr>
                <p14:cNvContentPartPr/>
                <p14:nvPr/>
              </p14:nvContentPartPr>
              <p14:xfrm>
                <a:off x="3080354" y="2686708"/>
                <a:ext cx="45720" cy="27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91A1599-CB80-4CED-B125-F3F9D51626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62354" y="2668708"/>
                  <a:ext cx="81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E00B3F3-BE47-49A0-8D80-B60DA4590843}"/>
                    </a:ext>
                  </a:extLst>
                </p14:cNvPr>
                <p14:cNvContentPartPr/>
                <p14:nvPr/>
              </p14:nvContentPartPr>
              <p14:xfrm>
                <a:off x="3024194" y="2902348"/>
                <a:ext cx="18000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E00B3F3-BE47-49A0-8D80-B60DA45908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6194" y="2884708"/>
                  <a:ext cx="2156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50D9322-F558-47F9-9E99-C5F8922B7DB9}"/>
              </a:ext>
            </a:extLst>
          </p:cNvPr>
          <p:cNvGrpSpPr/>
          <p:nvPr/>
        </p:nvGrpSpPr>
        <p:grpSpPr>
          <a:xfrm>
            <a:off x="3543314" y="2574028"/>
            <a:ext cx="412920" cy="321480"/>
            <a:chOff x="3543314" y="2574028"/>
            <a:chExt cx="41292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D7510BA-07CB-4DCB-B0CD-77C6CBD1C579}"/>
                    </a:ext>
                  </a:extLst>
                </p14:cNvPr>
                <p14:cNvContentPartPr/>
                <p14:nvPr/>
              </p14:nvContentPartPr>
              <p14:xfrm>
                <a:off x="3543314" y="2574028"/>
                <a:ext cx="43920" cy="27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D7510BA-07CB-4DCB-B0CD-77C6CBD1C5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5314" y="2556028"/>
                  <a:ext cx="79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DDDBD2-20B7-4D7C-B9F3-656152C74564}"/>
                    </a:ext>
                  </a:extLst>
                </p14:cNvPr>
                <p14:cNvContentPartPr/>
                <p14:nvPr/>
              </p14:nvContentPartPr>
              <p14:xfrm>
                <a:off x="3558434" y="2614348"/>
                <a:ext cx="160200" cy="23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DDDBD2-20B7-4D7C-B9F3-656152C745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40794" y="2596348"/>
                  <a:ext cx="195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C61B594-2134-4E62-920E-B10055A31646}"/>
                    </a:ext>
                  </a:extLst>
                </p14:cNvPr>
                <p14:cNvContentPartPr/>
                <p14:nvPr/>
              </p14:nvContentPartPr>
              <p14:xfrm>
                <a:off x="3810074" y="2615788"/>
                <a:ext cx="146160" cy="279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C61B594-2134-4E62-920E-B10055A316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92434" y="2598148"/>
                  <a:ext cx="181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ACE32C9-8362-4407-9F94-37E97DC88AF5}"/>
                    </a:ext>
                  </a:extLst>
                </p14:cNvPr>
                <p14:cNvContentPartPr/>
                <p14:nvPr/>
              </p14:nvContentPartPr>
              <p14:xfrm>
                <a:off x="3783794" y="2756188"/>
                <a:ext cx="136800" cy="57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ACE32C9-8362-4407-9F94-37E97DC88A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66154" y="2738548"/>
                  <a:ext cx="172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CD50C72-E586-4767-BA12-22167E042DBA}"/>
              </a:ext>
            </a:extLst>
          </p:cNvPr>
          <p:cNvGrpSpPr/>
          <p:nvPr/>
        </p:nvGrpSpPr>
        <p:grpSpPr>
          <a:xfrm>
            <a:off x="4380674" y="2523268"/>
            <a:ext cx="390600" cy="258480"/>
            <a:chOff x="4380674" y="2523268"/>
            <a:chExt cx="390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98414B-3DD4-47B2-B2E9-81D0EA781ED8}"/>
                    </a:ext>
                  </a:extLst>
                </p14:cNvPr>
                <p14:cNvContentPartPr/>
                <p14:nvPr/>
              </p14:nvContentPartPr>
              <p14:xfrm>
                <a:off x="4380674" y="2630188"/>
                <a:ext cx="22680" cy="151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98414B-3DD4-47B2-B2E9-81D0EA781E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62674" y="2612548"/>
                  <a:ext cx="58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DBD9AA-4110-4388-8688-5B9E5AEF886E}"/>
                    </a:ext>
                  </a:extLst>
                </p14:cNvPr>
                <p14:cNvContentPartPr/>
                <p14:nvPr/>
              </p14:nvContentPartPr>
              <p14:xfrm>
                <a:off x="4388954" y="2531548"/>
                <a:ext cx="120600" cy="54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DBD9AA-4110-4388-8688-5B9E5AEF88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71314" y="2513908"/>
                  <a:ext cx="156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C53BAA-69F5-42DF-8BC2-327DE5A838ED}"/>
                    </a:ext>
                  </a:extLst>
                </p14:cNvPr>
                <p14:cNvContentPartPr/>
                <p14:nvPr/>
              </p14:nvContentPartPr>
              <p14:xfrm>
                <a:off x="4388954" y="2681308"/>
                <a:ext cx="96840" cy="1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C53BAA-69F5-42DF-8BC2-327DE5A838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71314" y="2663308"/>
                  <a:ext cx="13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C9DCDAC-2986-44F6-93D1-DF0BFC74F1A8}"/>
                    </a:ext>
                  </a:extLst>
                </p14:cNvPr>
                <p14:cNvContentPartPr/>
                <p14:nvPr/>
              </p14:nvContentPartPr>
              <p14:xfrm>
                <a:off x="4598114" y="2523268"/>
                <a:ext cx="173160" cy="235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C9DCDAC-2986-44F6-93D1-DF0BFC74F1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80474" y="2505628"/>
                  <a:ext cx="2088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9D288F8-D741-4D77-A477-724FA1B11544}"/>
              </a:ext>
            </a:extLst>
          </p:cNvPr>
          <p:cNvGrpSpPr/>
          <p:nvPr/>
        </p:nvGrpSpPr>
        <p:grpSpPr>
          <a:xfrm>
            <a:off x="5148194" y="2377108"/>
            <a:ext cx="358560" cy="281880"/>
            <a:chOff x="5148194" y="2377108"/>
            <a:chExt cx="35856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259D98-0502-47F3-B043-3703D3ABF4D5}"/>
                    </a:ext>
                  </a:extLst>
                </p14:cNvPr>
                <p14:cNvContentPartPr/>
                <p14:nvPr/>
              </p14:nvContentPartPr>
              <p14:xfrm>
                <a:off x="5148194" y="2377108"/>
                <a:ext cx="126000" cy="28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259D98-0502-47F3-B043-3703D3ABF4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30194" y="2359468"/>
                  <a:ext cx="161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C3B208-E15B-4535-A603-93AB87DA599D}"/>
                    </a:ext>
                  </a:extLst>
                </p14:cNvPr>
                <p14:cNvContentPartPr/>
                <p14:nvPr/>
              </p14:nvContentPartPr>
              <p14:xfrm>
                <a:off x="5190674" y="2494468"/>
                <a:ext cx="58680" cy="51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C3B208-E15B-4535-A603-93AB87DA599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3034" y="2476468"/>
                  <a:ext cx="94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D4B98E3-6F72-407B-B51B-82ECE322E878}"/>
                    </a:ext>
                  </a:extLst>
                </p14:cNvPr>
                <p14:cNvContentPartPr/>
                <p14:nvPr/>
              </p14:nvContentPartPr>
              <p14:xfrm>
                <a:off x="5162594" y="2390428"/>
                <a:ext cx="126360" cy="1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D4B98E3-6F72-407B-B51B-82ECE322E8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44594" y="2372428"/>
                  <a:ext cx="162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4D0958B-8031-46C4-9849-A8EC82B1B33C}"/>
                    </a:ext>
                  </a:extLst>
                </p14:cNvPr>
                <p14:cNvContentPartPr/>
                <p14:nvPr/>
              </p14:nvContentPartPr>
              <p14:xfrm>
                <a:off x="5370674" y="2391148"/>
                <a:ext cx="115560" cy="254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4D0958B-8031-46C4-9849-A8EC82B1B3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2674" y="2373148"/>
                  <a:ext cx="151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734EF2-6AC7-4737-A2A0-4B45D93015B6}"/>
                    </a:ext>
                  </a:extLst>
                </p14:cNvPr>
                <p14:cNvContentPartPr/>
                <p14:nvPr/>
              </p14:nvContentPartPr>
              <p14:xfrm>
                <a:off x="5373554" y="2430028"/>
                <a:ext cx="133200" cy="153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734EF2-6AC7-4737-A2A0-4B45D93015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55914" y="2412028"/>
                  <a:ext cx="1688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6A75EE6-867C-4B70-8F86-B5964E364D12}"/>
              </a:ext>
            </a:extLst>
          </p:cNvPr>
          <p:cNvGrpSpPr/>
          <p:nvPr/>
        </p:nvGrpSpPr>
        <p:grpSpPr>
          <a:xfrm>
            <a:off x="3643034" y="3134908"/>
            <a:ext cx="308520" cy="291240"/>
            <a:chOff x="3643034" y="3134908"/>
            <a:chExt cx="3085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2D650F4-7B66-4048-8115-419FC705BC1E}"/>
                    </a:ext>
                  </a:extLst>
                </p14:cNvPr>
                <p14:cNvContentPartPr/>
                <p14:nvPr/>
              </p14:nvContentPartPr>
              <p14:xfrm>
                <a:off x="3658514" y="3268108"/>
                <a:ext cx="12960" cy="158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2D650F4-7B66-4048-8115-419FC705BC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40874" y="3250468"/>
                  <a:ext cx="48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5B16988-2FC4-477B-837E-85AD02EBC481}"/>
                    </a:ext>
                  </a:extLst>
                </p14:cNvPr>
                <p14:cNvContentPartPr/>
                <p14:nvPr/>
              </p14:nvContentPartPr>
              <p14:xfrm>
                <a:off x="3643034" y="3134908"/>
                <a:ext cx="143280" cy="44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5B16988-2FC4-477B-837E-85AD02EBC48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25034" y="3117268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A4CD86-A406-4D32-9132-E03E63398AB9}"/>
                    </a:ext>
                  </a:extLst>
                </p14:cNvPr>
                <p14:cNvContentPartPr/>
                <p14:nvPr/>
              </p14:nvContentPartPr>
              <p14:xfrm>
                <a:off x="3643034" y="3291148"/>
                <a:ext cx="921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A4CD86-A406-4D32-9132-E03E63398A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25034" y="3273508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969E40-702D-43AA-9130-3FEB0C2A059D}"/>
                    </a:ext>
                  </a:extLst>
                </p14:cNvPr>
                <p14:cNvContentPartPr/>
                <p14:nvPr/>
              </p14:nvContentPartPr>
              <p14:xfrm>
                <a:off x="3907994" y="3150748"/>
                <a:ext cx="2628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969E40-702D-43AA-9130-3FEB0C2A05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0354" y="3133108"/>
                  <a:ext cx="61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0AC4A70-578F-4C57-8A50-77813E46E84B}"/>
                    </a:ext>
                  </a:extLst>
                </p14:cNvPr>
                <p14:cNvContentPartPr/>
                <p14:nvPr/>
              </p14:nvContentPartPr>
              <p14:xfrm>
                <a:off x="3834914" y="3150748"/>
                <a:ext cx="116640" cy="274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0AC4A70-578F-4C57-8A50-77813E46E8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17274" y="3133108"/>
                  <a:ext cx="15228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EE0F101-5BED-4549-92C4-72950ED4AB0D}"/>
              </a:ext>
            </a:extLst>
          </p:cNvPr>
          <p:cNvGrpSpPr/>
          <p:nvPr/>
        </p:nvGrpSpPr>
        <p:grpSpPr>
          <a:xfrm>
            <a:off x="4389674" y="3052108"/>
            <a:ext cx="464760" cy="282960"/>
            <a:chOff x="4389674" y="3052108"/>
            <a:chExt cx="4647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D3F34B-F525-4DD1-AEEE-AA3769F7A77E}"/>
                    </a:ext>
                  </a:extLst>
                </p14:cNvPr>
                <p14:cNvContentPartPr/>
                <p14:nvPr/>
              </p14:nvContentPartPr>
              <p14:xfrm>
                <a:off x="4416674" y="3122668"/>
                <a:ext cx="360" cy="140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D3F34B-F525-4DD1-AEEE-AA3769F7A7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98674" y="3104668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78FDB3-477C-4E0A-BC93-EAD588A701E7}"/>
                    </a:ext>
                  </a:extLst>
                </p14:cNvPr>
                <p14:cNvContentPartPr/>
                <p14:nvPr/>
              </p14:nvContentPartPr>
              <p14:xfrm>
                <a:off x="4389674" y="3080548"/>
                <a:ext cx="200880" cy="25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78FDB3-477C-4E0A-BC93-EAD588A701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71674" y="3062548"/>
                  <a:ext cx="236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82FA4C-2F48-40C0-A83D-DE0A4B2268E0}"/>
                    </a:ext>
                  </a:extLst>
                </p14:cNvPr>
                <p14:cNvContentPartPr/>
                <p14:nvPr/>
              </p14:nvContentPartPr>
              <p14:xfrm>
                <a:off x="4670474" y="3052108"/>
                <a:ext cx="183960" cy="207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82FA4C-2F48-40C0-A83D-DE0A4B2268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52834" y="3034468"/>
                  <a:ext cx="219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751025-C39B-4A9C-9510-C037707654C2}"/>
                    </a:ext>
                  </a:extLst>
                </p14:cNvPr>
                <p14:cNvContentPartPr/>
                <p14:nvPr/>
              </p14:nvContentPartPr>
              <p14:xfrm>
                <a:off x="4712234" y="3136708"/>
                <a:ext cx="106920" cy="42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751025-C39B-4A9C-9510-C037707654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94234" y="3118708"/>
                  <a:ext cx="1425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61339A1-250F-4EDB-910D-FF3E1BB5C13D}"/>
              </a:ext>
            </a:extLst>
          </p:cNvPr>
          <p:cNvGrpSpPr/>
          <p:nvPr/>
        </p:nvGrpSpPr>
        <p:grpSpPr>
          <a:xfrm>
            <a:off x="5288954" y="2960308"/>
            <a:ext cx="369720" cy="245880"/>
            <a:chOff x="5288954" y="2960308"/>
            <a:chExt cx="3697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CFC2730-20D0-480C-A93D-6E36898E9AC5}"/>
                    </a:ext>
                  </a:extLst>
                </p14:cNvPr>
                <p14:cNvContentPartPr/>
                <p14:nvPr/>
              </p14:nvContentPartPr>
              <p14:xfrm>
                <a:off x="5288954" y="2995948"/>
                <a:ext cx="360" cy="156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CFC2730-20D0-480C-A93D-6E36898E9AC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1314" y="2978308"/>
                  <a:ext cx="3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8114A3-A505-48C1-8284-2EA815A9BE5C}"/>
                    </a:ext>
                  </a:extLst>
                </p14:cNvPr>
                <p14:cNvContentPartPr/>
                <p14:nvPr/>
              </p14:nvContentPartPr>
              <p14:xfrm>
                <a:off x="5288954" y="2967868"/>
                <a:ext cx="124560" cy="11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8114A3-A505-48C1-8284-2EA815A9BE5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1314" y="2950228"/>
                  <a:ext cx="160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78538A-883B-408A-A277-D8E786B63778}"/>
                    </a:ext>
                  </a:extLst>
                </p14:cNvPr>
                <p14:cNvContentPartPr/>
                <p14:nvPr/>
              </p14:nvContentPartPr>
              <p14:xfrm>
                <a:off x="5498474" y="2960308"/>
                <a:ext cx="160200" cy="245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78538A-883B-408A-A277-D8E786B637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80474" y="2942668"/>
                  <a:ext cx="19584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DB35AD4-6B98-449C-BD2A-138ED7B30860}"/>
              </a:ext>
            </a:extLst>
          </p:cNvPr>
          <p:cNvGrpSpPr/>
          <p:nvPr/>
        </p:nvGrpSpPr>
        <p:grpSpPr>
          <a:xfrm>
            <a:off x="5964314" y="2826388"/>
            <a:ext cx="323640" cy="297360"/>
            <a:chOff x="5964314" y="2826388"/>
            <a:chExt cx="3236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9EB9DD3-767B-4D25-8193-B044AF56B941}"/>
                    </a:ext>
                  </a:extLst>
                </p14:cNvPr>
                <p14:cNvContentPartPr/>
                <p14:nvPr/>
              </p14:nvContentPartPr>
              <p14:xfrm>
                <a:off x="5965034" y="2911708"/>
                <a:ext cx="106200" cy="212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9EB9DD3-767B-4D25-8193-B044AF56B9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47394" y="2893708"/>
                  <a:ext cx="141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65ED019-465A-44B0-A143-22737D890803}"/>
                    </a:ext>
                  </a:extLst>
                </p14:cNvPr>
                <p14:cNvContentPartPr/>
                <p14:nvPr/>
              </p14:nvContentPartPr>
              <p14:xfrm>
                <a:off x="5964314" y="2975068"/>
                <a:ext cx="115920" cy="49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65ED019-465A-44B0-A143-22737D89080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46674" y="2957428"/>
                  <a:ext cx="151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264FF15-5CCB-4F10-B3FE-D374849E2988}"/>
                    </a:ext>
                  </a:extLst>
                </p14:cNvPr>
                <p14:cNvContentPartPr/>
                <p14:nvPr/>
              </p14:nvContentPartPr>
              <p14:xfrm>
                <a:off x="5992394" y="2826388"/>
                <a:ext cx="129960" cy="15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264FF15-5CCB-4F10-B3FE-D374849E29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74754" y="2808388"/>
                  <a:ext cx="165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9FD01BE-A52D-47BB-8BA4-72121A4D25FB}"/>
                    </a:ext>
                  </a:extLst>
                </p14:cNvPr>
                <p14:cNvContentPartPr/>
                <p14:nvPr/>
              </p14:nvContentPartPr>
              <p14:xfrm>
                <a:off x="6145034" y="2827108"/>
                <a:ext cx="142920" cy="232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9FD01BE-A52D-47BB-8BA4-72121A4D25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27034" y="2809108"/>
                  <a:ext cx="178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AA67CC5-198C-473F-B599-1F5709B9B00B}"/>
                    </a:ext>
                  </a:extLst>
                </p14:cNvPr>
                <p14:cNvContentPartPr/>
                <p14:nvPr/>
              </p14:nvContentPartPr>
              <p14:xfrm>
                <a:off x="6175274" y="2883268"/>
                <a:ext cx="77040" cy="143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AA67CC5-198C-473F-B599-1F5709B9B0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57634" y="2865628"/>
                  <a:ext cx="1126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7ACB620-1DEC-4836-BAFE-AD9B940B3E88}"/>
              </a:ext>
            </a:extLst>
          </p:cNvPr>
          <p:cNvGrpSpPr/>
          <p:nvPr/>
        </p:nvGrpSpPr>
        <p:grpSpPr>
          <a:xfrm>
            <a:off x="197834" y="3398788"/>
            <a:ext cx="1013400" cy="357480"/>
            <a:chOff x="197834" y="3398788"/>
            <a:chExt cx="101340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814617-5858-4F4C-AA65-B8DFDA447082}"/>
                    </a:ext>
                  </a:extLst>
                </p14:cNvPr>
                <p14:cNvContentPartPr/>
                <p14:nvPr/>
              </p14:nvContentPartPr>
              <p14:xfrm>
                <a:off x="224474" y="3429748"/>
                <a:ext cx="42480" cy="243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814617-5858-4F4C-AA65-B8DFDA4470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6834" y="3411748"/>
                  <a:ext cx="78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0700DD3-69D1-4BF4-81D3-D0B9246C5E94}"/>
                    </a:ext>
                  </a:extLst>
                </p14:cNvPr>
                <p14:cNvContentPartPr/>
                <p14:nvPr/>
              </p14:nvContentPartPr>
              <p14:xfrm>
                <a:off x="197834" y="3398788"/>
                <a:ext cx="167400" cy="325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0700DD3-69D1-4BF4-81D3-D0B9246C5E9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9834" y="3381148"/>
                  <a:ext cx="203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1CB30FF-F300-4F8A-9673-32C7C2AD176D}"/>
                    </a:ext>
                  </a:extLst>
                </p14:cNvPr>
                <p14:cNvContentPartPr/>
                <p14:nvPr/>
              </p14:nvContentPartPr>
              <p14:xfrm>
                <a:off x="421394" y="3515068"/>
                <a:ext cx="155880" cy="147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1CB30FF-F300-4F8A-9673-32C7C2AD17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54" y="3497428"/>
                  <a:ext cx="191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D5D1FA-3460-4103-A625-99ADD759DDD3}"/>
                    </a:ext>
                  </a:extLst>
                </p14:cNvPr>
                <p14:cNvContentPartPr/>
                <p14:nvPr/>
              </p14:nvContentPartPr>
              <p14:xfrm>
                <a:off x="618314" y="3522628"/>
                <a:ext cx="228240" cy="126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D5D1FA-3460-4103-A625-99ADD759DD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0674" y="3504628"/>
                  <a:ext cx="263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17B67D3-3232-46F7-B650-706DD1BAD9DE}"/>
                    </a:ext>
                  </a:extLst>
                </p14:cNvPr>
                <p14:cNvContentPartPr/>
                <p14:nvPr/>
              </p14:nvContentPartPr>
              <p14:xfrm>
                <a:off x="912434" y="3407428"/>
                <a:ext cx="298800" cy="218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17B67D3-3232-46F7-B650-706DD1BAD9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4794" y="3389428"/>
                  <a:ext cx="334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7DB1F47-1159-4F3A-B9E6-549A553D2A5B}"/>
                    </a:ext>
                  </a:extLst>
                </p14:cNvPr>
                <p14:cNvContentPartPr/>
                <p14:nvPr/>
              </p14:nvContentPartPr>
              <p14:xfrm>
                <a:off x="295034" y="3657268"/>
                <a:ext cx="793440" cy="99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7DB1F47-1159-4F3A-B9E6-549A553D2A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7034" y="3639628"/>
                  <a:ext cx="8290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0B5167-5EDC-497B-99EA-DC46C5B1E8CD}"/>
              </a:ext>
            </a:extLst>
          </p:cNvPr>
          <p:cNvGrpSpPr/>
          <p:nvPr/>
        </p:nvGrpSpPr>
        <p:grpSpPr>
          <a:xfrm>
            <a:off x="4487234" y="3643588"/>
            <a:ext cx="450720" cy="509400"/>
            <a:chOff x="4487234" y="3643588"/>
            <a:chExt cx="45072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992E8B-1D6A-4BCF-A89B-295BAE3066D9}"/>
                    </a:ext>
                  </a:extLst>
                </p14:cNvPr>
                <p14:cNvContentPartPr/>
                <p14:nvPr/>
              </p14:nvContentPartPr>
              <p14:xfrm>
                <a:off x="4529354" y="3727828"/>
                <a:ext cx="360" cy="425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992E8B-1D6A-4BCF-A89B-295BAE3066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11354" y="3709828"/>
                  <a:ext cx="36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D4CFBF-8605-4B09-8C73-BB0AFDB6D603}"/>
                    </a:ext>
                  </a:extLst>
                </p14:cNvPr>
                <p14:cNvContentPartPr/>
                <p14:nvPr/>
              </p14:nvContentPartPr>
              <p14:xfrm>
                <a:off x="4487234" y="3643588"/>
                <a:ext cx="161640" cy="84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D4CFBF-8605-4B09-8C73-BB0AFDB6D6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69594" y="3625948"/>
                  <a:ext cx="197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CE6E26-DACC-4296-8E70-4390A449104E}"/>
                    </a:ext>
                  </a:extLst>
                </p14:cNvPr>
                <p14:cNvContentPartPr/>
                <p14:nvPr/>
              </p14:nvContentPartPr>
              <p14:xfrm>
                <a:off x="4571474" y="3834388"/>
                <a:ext cx="80640" cy="20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CE6E26-DACC-4296-8E70-4390A449104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53474" y="3816388"/>
                  <a:ext cx="116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DD73D7-36D6-4D45-95F3-146E18C80AA1}"/>
                    </a:ext>
                  </a:extLst>
                </p14:cNvPr>
                <p14:cNvContentPartPr/>
                <p14:nvPr/>
              </p14:nvContentPartPr>
              <p14:xfrm>
                <a:off x="4768754" y="3671308"/>
                <a:ext cx="6660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0DD73D7-36D6-4D45-95F3-146E18C80A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50754" y="3653668"/>
                  <a:ext cx="102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6B838DA-4BD7-4758-892C-DB1F354BF047}"/>
                    </a:ext>
                  </a:extLst>
                </p14:cNvPr>
                <p14:cNvContentPartPr/>
                <p14:nvPr/>
              </p14:nvContentPartPr>
              <p14:xfrm>
                <a:off x="4838954" y="3684988"/>
                <a:ext cx="20520" cy="263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6B838DA-4BD7-4758-892C-DB1F354BF04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20954" y="3667348"/>
                  <a:ext cx="56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B3E1089-C0FB-48DD-A066-5159B8D36F27}"/>
                    </a:ext>
                  </a:extLst>
                </p14:cNvPr>
                <p14:cNvContentPartPr/>
                <p14:nvPr/>
              </p14:nvContentPartPr>
              <p14:xfrm>
                <a:off x="4804394" y="3956428"/>
                <a:ext cx="133560" cy="47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B3E1089-C0FB-48DD-A066-5159B8D36F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86754" y="3938788"/>
                  <a:ext cx="1692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7684C16-96A6-4F11-9F80-C97141C32045}"/>
                  </a:ext>
                </a:extLst>
              </p14:cNvPr>
              <p14:cNvContentPartPr/>
              <p14:nvPr/>
            </p14:nvContentPartPr>
            <p14:xfrm>
              <a:off x="5373554" y="3659788"/>
              <a:ext cx="302040" cy="770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7684C16-96A6-4F11-9F80-C97141C3204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355914" y="3642148"/>
                <a:ext cx="337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2664AD7-2A96-4C28-983E-A9F7CAACE765}"/>
                  </a:ext>
                </a:extLst>
              </p14:cNvPr>
              <p14:cNvContentPartPr/>
              <p14:nvPr/>
            </p14:nvContentPartPr>
            <p14:xfrm>
              <a:off x="6104714" y="3566548"/>
              <a:ext cx="243000" cy="34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2664AD7-2A96-4C28-983E-A9F7CAACE76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87074" y="3548548"/>
                <a:ext cx="2786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0C5FF47-330D-489C-91D8-531035688289}"/>
              </a:ext>
            </a:extLst>
          </p:cNvPr>
          <p:cNvGrpSpPr/>
          <p:nvPr/>
        </p:nvGrpSpPr>
        <p:grpSpPr>
          <a:xfrm>
            <a:off x="1012874" y="4074868"/>
            <a:ext cx="154800" cy="201960"/>
            <a:chOff x="1012874" y="4074868"/>
            <a:chExt cx="1548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E805E29-30F1-47E8-99D6-A61EE67351FE}"/>
                    </a:ext>
                  </a:extLst>
                </p14:cNvPr>
                <p14:cNvContentPartPr/>
                <p14:nvPr/>
              </p14:nvContentPartPr>
              <p14:xfrm>
                <a:off x="1054634" y="4119508"/>
                <a:ext cx="16920" cy="30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E805E29-30F1-47E8-99D6-A61EE67351F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6994" y="4101868"/>
                  <a:ext cx="52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BCFD842-00C3-4E4B-A82A-2BB953421F3C}"/>
                    </a:ext>
                  </a:extLst>
                </p14:cNvPr>
                <p14:cNvContentPartPr/>
                <p14:nvPr/>
              </p14:nvContentPartPr>
              <p14:xfrm>
                <a:off x="1012874" y="4074868"/>
                <a:ext cx="154800" cy="201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BCFD842-00C3-4E4B-A82A-2BB953421F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4874" y="4057228"/>
                  <a:ext cx="1904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EDA68A3-C078-4891-A67C-33FD0D9F269F}"/>
              </a:ext>
            </a:extLst>
          </p:cNvPr>
          <p:cNvGrpSpPr/>
          <p:nvPr/>
        </p:nvGrpSpPr>
        <p:grpSpPr>
          <a:xfrm>
            <a:off x="6808154" y="3403828"/>
            <a:ext cx="398160" cy="369000"/>
            <a:chOff x="6808154" y="3403828"/>
            <a:chExt cx="3981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0E546F2-7EF6-4B86-BA7E-BCBFEEB5830A}"/>
                    </a:ext>
                  </a:extLst>
                </p14:cNvPr>
                <p14:cNvContentPartPr/>
                <p14:nvPr/>
              </p14:nvContentPartPr>
              <p14:xfrm>
                <a:off x="6808154" y="3474028"/>
                <a:ext cx="29160" cy="298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0E546F2-7EF6-4B86-BA7E-BCBFEEB5830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90514" y="3456388"/>
                  <a:ext cx="64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36C85E-A120-44B3-A22B-1AAA445AC69E}"/>
                    </a:ext>
                  </a:extLst>
                </p14:cNvPr>
                <p14:cNvContentPartPr/>
                <p14:nvPr/>
              </p14:nvContentPartPr>
              <p14:xfrm>
                <a:off x="6808154" y="3417508"/>
                <a:ext cx="141840" cy="56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36C85E-A120-44B3-A22B-1AAA445AC6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90514" y="3399508"/>
                  <a:ext cx="177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5AB561-805A-4228-B40B-CFEC1C6FD7A2}"/>
                    </a:ext>
                  </a:extLst>
                </p14:cNvPr>
                <p14:cNvContentPartPr/>
                <p14:nvPr/>
              </p14:nvContentPartPr>
              <p14:xfrm>
                <a:off x="6836234" y="3623428"/>
                <a:ext cx="81000" cy="5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5AB561-805A-4228-B40B-CFEC1C6FD7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8594" y="3605428"/>
                  <a:ext cx="116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7C16147-B14C-4F92-BD42-7E0DFC1FB005}"/>
                    </a:ext>
                  </a:extLst>
                </p14:cNvPr>
                <p14:cNvContentPartPr/>
                <p14:nvPr/>
              </p14:nvContentPartPr>
              <p14:xfrm>
                <a:off x="7088954" y="3404548"/>
                <a:ext cx="47880" cy="27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7C16147-B14C-4F92-BD42-7E0DFC1FB0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71314" y="3386908"/>
                  <a:ext cx="83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EB76080-B0B2-4887-8EF8-A015AFD4AB8D}"/>
                    </a:ext>
                  </a:extLst>
                </p14:cNvPr>
                <p14:cNvContentPartPr/>
                <p14:nvPr/>
              </p14:nvContentPartPr>
              <p14:xfrm>
                <a:off x="7126394" y="3403828"/>
                <a:ext cx="6120" cy="339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EB76080-B0B2-4887-8EF8-A015AFD4AB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08394" y="3386188"/>
                  <a:ext cx="41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E4F800-DC30-4B02-8945-F85E16C6998C}"/>
                    </a:ext>
                  </a:extLst>
                </p14:cNvPr>
                <p14:cNvContentPartPr/>
                <p14:nvPr/>
              </p14:nvContentPartPr>
              <p14:xfrm>
                <a:off x="7061954" y="3668428"/>
                <a:ext cx="144360" cy="59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E4F800-DC30-4B02-8945-F85E16C699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43954" y="3650788"/>
                  <a:ext cx="1800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0185927-E9CA-4AF0-A427-50B41F162439}"/>
              </a:ext>
            </a:extLst>
          </p:cNvPr>
          <p:cNvGrpSpPr/>
          <p:nvPr/>
        </p:nvGrpSpPr>
        <p:grpSpPr>
          <a:xfrm>
            <a:off x="7539674" y="3303388"/>
            <a:ext cx="464760" cy="430200"/>
            <a:chOff x="7539674" y="3303388"/>
            <a:chExt cx="46476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149231C-67A7-476D-AC91-25ABF4A09796}"/>
                    </a:ext>
                  </a:extLst>
                </p14:cNvPr>
                <p14:cNvContentPartPr/>
                <p14:nvPr/>
              </p14:nvContentPartPr>
              <p14:xfrm>
                <a:off x="7568114" y="3390148"/>
                <a:ext cx="360" cy="218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149231C-67A7-476D-AC91-25ABF4A097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50114" y="3372148"/>
                  <a:ext cx="36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3D596D1-83CF-443F-BC8D-E8ACB2D77ACA}"/>
                    </a:ext>
                  </a:extLst>
                </p14:cNvPr>
                <p14:cNvContentPartPr/>
                <p14:nvPr/>
              </p14:nvContentPartPr>
              <p14:xfrm>
                <a:off x="7539674" y="3369628"/>
                <a:ext cx="171000" cy="363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3D596D1-83CF-443F-BC8D-E8ACB2D77A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22034" y="3351628"/>
                  <a:ext cx="20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7310C46-AF93-478F-AA79-3EBB26F4A524}"/>
                    </a:ext>
                  </a:extLst>
                </p14:cNvPr>
                <p14:cNvContentPartPr/>
                <p14:nvPr/>
              </p14:nvContentPartPr>
              <p14:xfrm>
                <a:off x="7792754" y="3303388"/>
                <a:ext cx="211680" cy="257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7310C46-AF93-478F-AA79-3EBB26F4A5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5114" y="3285748"/>
                  <a:ext cx="247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F08EB60-2B76-415B-9B4A-36AC78937108}"/>
                    </a:ext>
                  </a:extLst>
                </p14:cNvPr>
                <p14:cNvContentPartPr/>
                <p14:nvPr/>
              </p14:nvContentPartPr>
              <p14:xfrm>
                <a:off x="7792754" y="3441628"/>
                <a:ext cx="177840" cy="88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F08EB60-2B76-415B-9B4A-36AC7893710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75114" y="3423988"/>
                  <a:ext cx="2134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71EB6EB-E2AB-4A07-A061-5803ECBD195D}"/>
              </a:ext>
            </a:extLst>
          </p:cNvPr>
          <p:cNvGrpSpPr/>
          <p:nvPr/>
        </p:nvGrpSpPr>
        <p:grpSpPr>
          <a:xfrm>
            <a:off x="8510594" y="3292228"/>
            <a:ext cx="367560" cy="245880"/>
            <a:chOff x="8510594" y="3292228"/>
            <a:chExt cx="3675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7F3D3E4-4F74-481A-B439-0887AE9B17F0}"/>
                    </a:ext>
                  </a:extLst>
                </p14:cNvPr>
                <p14:cNvContentPartPr/>
                <p14:nvPr/>
              </p14:nvContentPartPr>
              <p14:xfrm>
                <a:off x="8510594" y="3305548"/>
                <a:ext cx="57960" cy="23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7F3D3E4-4F74-481A-B439-0887AE9B17F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92954" y="3287548"/>
                  <a:ext cx="93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B25CAC0-689E-4552-B621-3E112D252596}"/>
                    </a:ext>
                  </a:extLst>
                </p14:cNvPr>
                <p14:cNvContentPartPr/>
                <p14:nvPr/>
              </p14:nvContentPartPr>
              <p14:xfrm>
                <a:off x="8524634" y="3292228"/>
                <a:ext cx="112680" cy="210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B25CAC0-689E-4552-B621-3E112D25259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06634" y="3274588"/>
                  <a:ext cx="14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E010256-3879-4DA3-A15B-4145332387CD}"/>
                    </a:ext>
                  </a:extLst>
                </p14:cNvPr>
                <p14:cNvContentPartPr/>
                <p14:nvPr/>
              </p14:nvContentPartPr>
              <p14:xfrm>
                <a:off x="8725874" y="3375748"/>
                <a:ext cx="152280" cy="131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E010256-3879-4DA3-A15B-4145332387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07874" y="3357748"/>
                  <a:ext cx="187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6F8E93E-27EB-469D-86CD-0AEAF77C2016}"/>
              </a:ext>
            </a:extLst>
          </p:cNvPr>
          <p:cNvGrpSpPr/>
          <p:nvPr/>
        </p:nvGrpSpPr>
        <p:grpSpPr>
          <a:xfrm>
            <a:off x="9199634" y="3162268"/>
            <a:ext cx="472320" cy="274680"/>
            <a:chOff x="9199634" y="3162268"/>
            <a:chExt cx="4723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E3F47B6-09DF-4FBB-B2B4-EDC9CA9C593B}"/>
                    </a:ext>
                  </a:extLst>
                </p14:cNvPr>
                <p14:cNvContentPartPr/>
                <p14:nvPr/>
              </p14:nvContentPartPr>
              <p14:xfrm>
                <a:off x="9228074" y="3207268"/>
                <a:ext cx="137880" cy="229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E3F47B6-09DF-4FBB-B2B4-EDC9CA9C59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10074" y="3189268"/>
                  <a:ext cx="173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052F2A3-D856-4C3B-801B-1A26D7459D78}"/>
                    </a:ext>
                  </a:extLst>
                </p14:cNvPr>
                <p14:cNvContentPartPr/>
                <p14:nvPr/>
              </p14:nvContentPartPr>
              <p14:xfrm>
                <a:off x="9199634" y="3162268"/>
                <a:ext cx="157680" cy="185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052F2A3-D856-4C3B-801B-1A26D7459D7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81994" y="3144628"/>
                  <a:ext cx="193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17388C2-4D55-443C-BA61-8F944EF1D1F4}"/>
                    </a:ext>
                  </a:extLst>
                </p14:cNvPr>
                <p14:cNvContentPartPr/>
                <p14:nvPr/>
              </p14:nvContentPartPr>
              <p14:xfrm>
                <a:off x="9493034" y="3178828"/>
                <a:ext cx="101160" cy="230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17388C2-4D55-443C-BA61-8F944EF1D1F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75034" y="3161188"/>
                  <a:ext cx="136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9DCFD0B-1099-4FED-91FB-D23FC3921725}"/>
                    </a:ext>
                  </a:extLst>
                </p14:cNvPr>
                <p14:cNvContentPartPr/>
                <p14:nvPr/>
              </p14:nvContentPartPr>
              <p14:xfrm>
                <a:off x="9481154" y="3234268"/>
                <a:ext cx="190800" cy="128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9DCFD0B-1099-4FED-91FB-D23FC392172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63154" y="3216628"/>
                  <a:ext cx="2264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21ECBA6-9232-49F6-B1DF-41A110B0CEEC}"/>
              </a:ext>
            </a:extLst>
          </p:cNvPr>
          <p:cNvGrpSpPr/>
          <p:nvPr/>
        </p:nvGrpSpPr>
        <p:grpSpPr>
          <a:xfrm>
            <a:off x="7638314" y="4091788"/>
            <a:ext cx="374400" cy="258480"/>
            <a:chOff x="7638314" y="4091788"/>
            <a:chExt cx="3744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BBEA8CE-1D3C-4667-BA7A-95A1911A04DA}"/>
                    </a:ext>
                  </a:extLst>
                </p14:cNvPr>
                <p14:cNvContentPartPr/>
                <p14:nvPr/>
              </p14:nvContentPartPr>
              <p14:xfrm>
                <a:off x="7666394" y="4163788"/>
                <a:ext cx="23760" cy="186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BBEA8CE-1D3C-4667-BA7A-95A1911A04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48394" y="4145788"/>
                  <a:ext cx="59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4A0248C-6A6C-41DC-B4E0-31E12F2D50CC}"/>
                    </a:ext>
                  </a:extLst>
                </p14:cNvPr>
                <p14:cNvContentPartPr/>
                <p14:nvPr/>
              </p14:nvContentPartPr>
              <p14:xfrm>
                <a:off x="7638314" y="4091788"/>
                <a:ext cx="127800" cy="86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4A0248C-6A6C-41DC-B4E0-31E12F2D50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20314" y="4074148"/>
                  <a:ext cx="163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ACC1A62-E893-436B-8CEA-228FE7717E15}"/>
                    </a:ext>
                  </a:extLst>
                </p14:cNvPr>
                <p14:cNvContentPartPr/>
                <p14:nvPr/>
              </p14:nvContentPartPr>
              <p14:xfrm>
                <a:off x="7680794" y="4146148"/>
                <a:ext cx="331920" cy="144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ACC1A62-E893-436B-8CEA-228FE7717E1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62794" y="4128508"/>
                  <a:ext cx="3675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CEFCB2D-EB0C-4B21-98D7-75DFE4213CAF}"/>
              </a:ext>
            </a:extLst>
          </p:cNvPr>
          <p:cNvGrpSpPr/>
          <p:nvPr/>
        </p:nvGrpSpPr>
        <p:grpSpPr>
          <a:xfrm>
            <a:off x="8721554" y="3907468"/>
            <a:ext cx="436680" cy="295200"/>
            <a:chOff x="8721554" y="3907468"/>
            <a:chExt cx="43668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25418C7-F494-488B-B00E-BD547A7830BC}"/>
                    </a:ext>
                  </a:extLst>
                </p14:cNvPr>
                <p14:cNvContentPartPr/>
                <p14:nvPr/>
              </p14:nvContentPartPr>
              <p14:xfrm>
                <a:off x="8721554" y="3966508"/>
                <a:ext cx="360" cy="209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25418C7-F494-488B-B00E-BD547A7830B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03914" y="3948508"/>
                  <a:ext cx="36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7F2A305-4891-4006-B96B-B12FDBA9465F}"/>
                    </a:ext>
                  </a:extLst>
                </p14:cNvPr>
                <p14:cNvContentPartPr/>
                <p14:nvPr/>
              </p14:nvContentPartPr>
              <p14:xfrm>
                <a:off x="8721554" y="3952108"/>
                <a:ext cx="187920" cy="250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7F2A305-4891-4006-B96B-B12FDBA946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03914" y="3934108"/>
                  <a:ext cx="223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FA18AB2-7E9B-4666-BAA5-1B2C05D276F2}"/>
                    </a:ext>
                  </a:extLst>
                </p14:cNvPr>
                <p14:cNvContentPartPr/>
                <p14:nvPr/>
              </p14:nvContentPartPr>
              <p14:xfrm>
                <a:off x="8988314" y="3907468"/>
                <a:ext cx="169920" cy="267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FA18AB2-7E9B-4666-BAA5-1B2C05D276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70314" y="3889468"/>
                  <a:ext cx="20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49B1870-1128-44BC-A6B7-D8E45A10E1C0}"/>
                    </a:ext>
                  </a:extLst>
                </p14:cNvPr>
                <p14:cNvContentPartPr/>
                <p14:nvPr/>
              </p14:nvContentPartPr>
              <p14:xfrm>
                <a:off x="9003074" y="3999988"/>
                <a:ext cx="112680" cy="7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49B1870-1128-44BC-A6B7-D8E45A10E1C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85074" y="3982348"/>
                  <a:ext cx="1483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A1C0969-0B95-4AC2-80CA-C7A7AEE34BCF}"/>
              </a:ext>
            </a:extLst>
          </p:cNvPr>
          <p:cNvGrpSpPr/>
          <p:nvPr/>
        </p:nvGrpSpPr>
        <p:grpSpPr>
          <a:xfrm>
            <a:off x="9467114" y="3764188"/>
            <a:ext cx="381960" cy="266400"/>
            <a:chOff x="9467114" y="3764188"/>
            <a:chExt cx="38196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22F7421-7DB2-4C7D-87C6-FCDA8BDC3A9A}"/>
                    </a:ext>
                  </a:extLst>
                </p14:cNvPr>
                <p14:cNvContentPartPr/>
                <p14:nvPr/>
              </p14:nvContentPartPr>
              <p14:xfrm>
                <a:off x="9481154" y="3839788"/>
                <a:ext cx="41040" cy="190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22F7421-7DB2-4C7D-87C6-FCDA8BDC3A9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63154" y="3822148"/>
                  <a:ext cx="76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5D81B4E-461B-40B5-8269-A3B126316740}"/>
                    </a:ext>
                  </a:extLst>
                </p14:cNvPr>
                <p14:cNvContentPartPr/>
                <p14:nvPr/>
              </p14:nvContentPartPr>
              <p14:xfrm>
                <a:off x="9467114" y="3809908"/>
                <a:ext cx="177840" cy="156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5D81B4E-461B-40B5-8269-A3B12631674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49474" y="3792268"/>
                  <a:ext cx="213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36F6B6B-B064-4574-81B1-A0977F9CC1BD}"/>
                    </a:ext>
                  </a:extLst>
                </p14:cNvPr>
                <p14:cNvContentPartPr/>
                <p14:nvPr/>
              </p14:nvContentPartPr>
              <p14:xfrm>
                <a:off x="9764474" y="3764188"/>
                <a:ext cx="84600" cy="205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36F6B6B-B064-4574-81B1-A0977F9CC1B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46834" y="3746188"/>
                  <a:ext cx="1202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8440FE4-E106-4211-8E7F-805733C3DE2D}"/>
              </a:ext>
            </a:extLst>
          </p:cNvPr>
          <p:cNvGrpSpPr/>
          <p:nvPr/>
        </p:nvGrpSpPr>
        <p:grpSpPr>
          <a:xfrm>
            <a:off x="10268834" y="3580588"/>
            <a:ext cx="385200" cy="299160"/>
            <a:chOff x="10268834" y="3580588"/>
            <a:chExt cx="38520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DDE0801-C7DF-41F6-B7BB-04F52F6DAD15}"/>
                    </a:ext>
                  </a:extLst>
                </p14:cNvPr>
                <p14:cNvContentPartPr/>
                <p14:nvPr/>
              </p14:nvContentPartPr>
              <p14:xfrm>
                <a:off x="10353434" y="3727828"/>
                <a:ext cx="99000" cy="151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DDE0801-C7DF-41F6-B7BB-04F52F6DAD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35794" y="3709828"/>
                  <a:ext cx="134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3030E27-7ED7-4D16-BD1D-2B1E43E20194}"/>
                    </a:ext>
                  </a:extLst>
                </p14:cNvPr>
                <p14:cNvContentPartPr/>
                <p14:nvPr/>
              </p14:nvContentPartPr>
              <p14:xfrm>
                <a:off x="10268834" y="3596788"/>
                <a:ext cx="214560" cy="201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3030E27-7ED7-4D16-BD1D-2B1E43E201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251194" y="3578788"/>
                  <a:ext cx="250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46CADD9-E58E-4CFF-A876-2CEF8056873D}"/>
                    </a:ext>
                  </a:extLst>
                </p14:cNvPr>
                <p14:cNvContentPartPr/>
                <p14:nvPr/>
              </p14:nvContentPartPr>
              <p14:xfrm>
                <a:off x="10527674" y="3580588"/>
                <a:ext cx="107280" cy="264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46CADD9-E58E-4CFF-A876-2CEF8056873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10034" y="3562588"/>
                  <a:ext cx="142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C2A87C-BC2E-4D50-AB5E-55DA6B6E7A53}"/>
                    </a:ext>
                  </a:extLst>
                </p14:cNvPr>
                <p14:cNvContentPartPr/>
                <p14:nvPr/>
              </p14:nvContentPartPr>
              <p14:xfrm>
                <a:off x="10521914" y="3741508"/>
                <a:ext cx="132120" cy="117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8C2A87C-BC2E-4D50-AB5E-55DA6B6E7A5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04274" y="3723868"/>
                  <a:ext cx="1677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7A57B75-E203-4BF3-B4CB-1FCD00667DCD}"/>
                  </a:ext>
                </a:extLst>
              </p14:cNvPr>
              <p14:cNvContentPartPr/>
              <p14:nvPr/>
            </p14:nvContentPartPr>
            <p14:xfrm>
              <a:off x="11014394" y="4200148"/>
              <a:ext cx="360" cy="5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7A57B75-E203-4BF3-B4CB-1FCD00667DCD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996754" y="4182508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4283800-4C7C-4802-A195-087A18AB69DF}"/>
                  </a:ext>
                </a:extLst>
              </p14:cNvPr>
              <p14:cNvContentPartPr/>
              <p14:nvPr/>
            </p14:nvContentPartPr>
            <p14:xfrm>
              <a:off x="11534954" y="4068028"/>
              <a:ext cx="62640" cy="115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4283800-4C7C-4802-A195-087A18AB69D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516954" y="4050028"/>
                <a:ext cx="98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75A4A17-591F-4D1F-B176-0B2ACB35C1D0}"/>
                  </a:ext>
                </a:extLst>
              </p14:cNvPr>
              <p14:cNvContentPartPr/>
              <p14:nvPr/>
            </p14:nvContentPartPr>
            <p14:xfrm>
              <a:off x="1560794" y="3202948"/>
              <a:ext cx="487800" cy="3405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75A4A17-591F-4D1F-B176-0B2ACB35C1D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543154" y="3185308"/>
                <a:ext cx="5234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B9EE11E-D628-4332-93D2-A3EAC52C8884}"/>
                  </a:ext>
                </a:extLst>
              </p14:cNvPr>
              <p14:cNvContentPartPr/>
              <p14:nvPr/>
            </p14:nvContentPartPr>
            <p14:xfrm>
              <a:off x="1640354" y="3924388"/>
              <a:ext cx="356040" cy="241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B9EE11E-D628-4332-93D2-A3EAC52C888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622714" y="3906748"/>
                <a:ext cx="3916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642181-D818-4993-8E28-D73A45ADE545}"/>
                  </a:ext>
                </a:extLst>
              </p14:cNvPr>
              <p14:cNvContentPartPr/>
              <p14:nvPr/>
            </p14:nvContentPartPr>
            <p14:xfrm>
              <a:off x="6952154" y="2939068"/>
              <a:ext cx="419400" cy="2646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642181-D818-4993-8E28-D73A45ADE54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34154" y="2921428"/>
                <a:ext cx="45504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34017B-73C8-4399-A9D3-243EC0353F1D}"/>
              </a:ext>
            </a:extLst>
          </p:cNvPr>
          <p:cNvGrpSpPr/>
          <p:nvPr/>
        </p:nvGrpSpPr>
        <p:grpSpPr>
          <a:xfrm>
            <a:off x="259394" y="5271508"/>
            <a:ext cx="1764000" cy="852120"/>
            <a:chOff x="259394" y="5271508"/>
            <a:chExt cx="176400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F28454C-338E-4DA3-BCEB-7A0A70F227CA}"/>
                    </a:ext>
                  </a:extLst>
                </p14:cNvPr>
                <p14:cNvContentPartPr/>
                <p14:nvPr/>
              </p14:nvContentPartPr>
              <p14:xfrm>
                <a:off x="519674" y="5581108"/>
                <a:ext cx="360" cy="268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F28454C-338E-4DA3-BCEB-7A0A70F227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2034" y="5563468"/>
                  <a:ext cx="36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814105F-9113-49C1-A818-269D3027B038}"/>
                    </a:ext>
                  </a:extLst>
                </p14:cNvPr>
                <p14:cNvContentPartPr/>
                <p14:nvPr/>
              </p14:nvContentPartPr>
              <p14:xfrm>
                <a:off x="675194" y="5556268"/>
                <a:ext cx="360" cy="217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814105F-9113-49C1-A818-269D3027B03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7194" y="5538268"/>
                  <a:ext cx="36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C8F38A2-7B73-4302-A607-0E15BCB63AC2}"/>
                    </a:ext>
                  </a:extLst>
                </p14:cNvPr>
                <p14:cNvContentPartPr/>
                <p14:nvPr/>
              </p14:nvContentPartPr>
              <p14:xfrm>
                <a:off x="492314" y="5651308"/>
                <a:ext cx="141840" cy="88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C8F38A2-7B73-4302-A607-0E15BCB63AC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74314" y="5633308"/>
                  <a:ext cx="177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829B43-0356-46B5-A071-5E68E4B77167}"/>
                    </a:ext>
                  </a:extLst>
                </p14:cNvPr>
                <p14:cNvContentPartPr/>
                <p14:nvPr/>
              </p14:nvContentPartPr>
              <p14:xfrm>
                <a:off x="761594" y="5656348"/>
                <a:ext cx="166320" cy="130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829B43-0356-46B5-A071-5E68E4B7716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3954" y="5638348"/>
                  <a:ext cx="201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40742A7-9150-4E52-8647-CF0F0E9BD88F}"/>
                    </a:ext>
                  </a:extLst>
                </p14:cNvPr>
                <p14:cNvContentPartPr/>
                <p14:nvPr/>
              </p14:nvContentPartPr>
              <p14:xfrm>
                <a:off x="1040234" y="5521708"/>
                <a:ext cx="126720" cy="248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40742A7-9150-4E52-8647-CF0F0E9BD88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2594" y="5503708"/>
                  <a:ext cx="162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117B8E9-5D0C-4156-A64C-A8A6EB8439D1}"/>
                    </a:ext>
                  </a:extLst>
                </p14:cNvPr>
                <p14:cNvContentPartPr/>
                <p14:nvPr/>
              </p14:nvContentPartPr>
              <p14:xfrm>
                <a:off x="1054634" y="5607388"/>
                <a:ext cx="94320" cy="33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117B8E9-5D0C-4156-A64C-A8A6EB8439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6994" y="5589748"/>
                  <a:ext cx="129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7178E40-6F22-4098-85A4-6AB66DB40448}"/>
                    </a:ext>
                  </a:extLst>
                </p14:cNvPr>
                <p14:cNvContentPartPr/>
                <p14:nvPr/>
              </p14:nvContentPartPr>
              <p14:xfrm>
                <a:off x="1271714" y="5271508"/>
                <a:ext cx="751680" cy="450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7178E40-6F22-4098-85A4-6AB66DB404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53714" y="5253868"/>
                  <a:ext cx="787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D0F25BD-358D-4164-B7B4-603533D6F3C9}"/>
                    </a:ext>
                  </a:extLst>
                </p14:cNvPr>
                <p14:cNvContentPartPr/>
                <p14:nvPr/>
              </p14:nvContentPartPr>
              <p14:xfrm>
                <a:off x="259394" y="5809348"/>
                <a:ext cx="92160" cy="204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D0F25BD-358D-4164-B7B4-603533D6F3C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1394" y="5791348"/>
                  <a:ext cx="127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B93E2F-E116-4C79-A020-FA09BC69DC30}"/>
                    </a:ext>
                  </a:extLst>
                </p14:cNvPr>
                <p14:cNvContentPartPr/>
                <p14:nvPr/>
              </p14:nvContentPartPr>
              <p14:xfrm>
                <a:off x="388994" y="5922028"/>
                <a:ext cx="117360" cy="201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B93E2F-E116-4C79-A020-FA09BC69DC3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70994" y="5904028"/>
                  <a:ext cx="15300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C4AF964-26FB-4490-96DF-C1D60C975FA2}"/>
                  </a:ext>
                </a:extLst>
              </p14:cNvPr>
              <p14:cNvContentPartPr/>
              <p14:nvPr/>
            </p14:nvContentPartPr>
            <p14:xfrm>
              <a:off x="4993394" y="6067828"/>
              <a:ext cx="323640" cy="156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C4AF964-26FB-4490-96DF-C1D60C975FA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975754" y="6050188"/>
                <a:ext cx="359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9A2BADF-22E4-47AD-9661-77F2B3F3E925}"/>
                  </a:ext>
                </a:extLst>
              </p14:cNvPr>
              <p14:cNvContentPartPr/>
              <p14:nvPr/>
            </p14:nvContentPartPr>
            <p14:xfrm>
              <a:off x="5077994" y="4674268"/>
              <a:ext cx="376200" cy="2541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9A2BADF-22E4-47AD-9661-77F2B3F3E92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060354" y="4656628"/>
                <a:ext cx="41184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9617367-C067-4BF3-A281-FF53EE66B285}"/>
              </a:ext>
            </a:extLst>
          </p:cNvPr>
          <p:cNvGrpSpPr/>
          <p:nvPr/>
        </p:nvGrpSpPr>
        <p:grpSpPr>
          <a:xfrm>
            <a:off x="7075634" y="6456988"/>
            <a:ext cx="633240" cy="327960"/>
            <a:chOff x="7075634" y="6456988"/>
            <a:chExt cx="6332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6A05247-721F-4483-B40C-B0C4AD27620D}"/>
                    </a:ext>
                  </a:extLst>
                </p14:cNvPr>
                <p14:cNvContentPartPr/>
                <p14:nvPr/>
              </p14:nvContentPartPr>
              <p14:xfrm>
                <a:off x="7075634" y="6527188"/>
                <a:ext cx="360" cy="237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6A05247-721F-4483-B40C-B0C4AD27620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7634" y="6509188"/>
                  <a:ext cx="3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EBFC626-2085-4EF2-A95A-3FFC4A314C46}"/>
                    </a:ext>
                  </a:extLst>
                </p14:cNvPr>
                <p14:cNvContentPartPr/>
                <p14:nvPr/>
              </p14:nvContentPartPr>
              <p14:xfrm>
                <a:off x="7075634" y="6539428"/>
                <a:ext cx="148320" cy="120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EBFC626-2085-4EF2-A95A-3FFC4A314C4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57634" y="6521428"/>
                  <a:ext cx="18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DE44718-C350-4BDC-A8C5-85CDCD541C54}"/>
                    </a:ext>
                  </a:extLst>
                </p14:cNvPr>
                <p14:cNvContentPartPr/>
                <p14:nvPr/>
              </p14:nvContentPartPr>
              <p14:xfrm>
                <a:off x="7286234" y="6540868"/>
                <a:ext cx="28800" cy="1375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DE44718-C350-4BDC-A8C5-85CDCD541C5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68594" y="6523228"/>
                  <a:ext cx="64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1CB5FD6-E158-40A1-9BE6-65A404357624}"/>
                    </a:ext>
                  </a:extLst>
                </p14:cNvPr>
                <p14:cNvContentPartPr/>
                <p14:nvPr/>
              </p14:nvContentPartPr>
              <p14:xfrm>
                <a:off x="7286594" y="6487228"/>
                <a:ext cx="147240" cy="112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1CB5FD6-E158-40A1-9BE6-65A40435762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68954" y="6469228"/>
                  <a:ext cx="182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8DCB7D4-05CF-4976-A7C4-EC18D2E67928}"/>
                    </a:ext>
                  </a:extLst>
                </p14:cNvPr>
                <p14:cNvContentPartPr/>
                <p14:nvPr/>
              </p14:nvContentPartPr>
              <p14:xfrm>
                <a:off x="7555514" y="6456988"/>
                <a:ext cx="108000" cy="3279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8DCB7D4-05CF-4976-A7C4-EC18D2E6792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537514" y="6438988"/>
                  <a:ext cx="143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5D6F6B9-2C1B-4478-A8E7-37BC1DED390F}"/>
                    </a:ext>
                  </a:extLst>
                </p14:cNvPr>
                <p14:cNvContentPartPr/>
                <p14:nvPr/>
              </p14:nvContentPartPr>
              <p14:xfrm>
                <a:off x="7539674" y="6580468"/>
                <a:ext cx="169200" cy="31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5D6F6B9-2C1B-4478-A8E7-37BC1DED39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22034" y="6562468"/>
                  <a:ext cx="2048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468BE34-A7A4-4E32-8F3B-AC34CC13EC1D}"/>
              </a:ext>
            </a:extLst>
          </p:cNvPr>
          <p:cNvGrpSpPr/>
          <p:nvPr/>
        </p:nvGrpSpPr>
        <p:grpSpPr>
          <a:xfrm>
            <a:off x="6960074" y="4852828"/>
            <a:ext cx="4128840" cy="1467360"/>
            <a:chOff x="6960074" y="4852828"/>
            <a:chExt cx="4128840" cy="14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F49B8C-005B-4322-8BD4-067AAAF77206}"/>
                    </a:ext>
                  </a:extLst>
                </p14:cNvPr>
                <p14:cNvContentPartPr/>
                <p14:nvPr/>
              </p14:nvContentPartPr>
              <p14:xfrm>
                <a:off x="6989594" y="5035708"/>
                <a:ext cx="233280" cy="238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F49B8C-005B-4322-8BD4-067AAAF7720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971954" y="5017708"/>
                  <a:ext cx="268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1A5B7CA-8B3E-4A7A-A890-C4B751206FA5}"/>
                    </a:ext>
                  </a:extLst>
                </p14:cNvPr>
                <p14:cNvContentPartPr/>
                <p14:nvPr/>
              </p14:nvContentPartPr>
              <p14:xfrm>
                <a:off x="7286954" y="5091868"/>
                <a:ext cx="28080" cy="144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1A5B7CA-8B3E-4A7A-A890-C4B751206FA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69314" y="5074228"/>
                  <a:ext cx="63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E78BB76-F73D-4AEC-8535-F67E72D90069}"/>
                    </a:ext>
                  </a:extLst>
                </p14:cNvPr>
                <p14:cNvContentPartPr/>
                <p14:nvPr/>
              </p14:nvContentPartPr>
              <p14:xfrm>
                <a:off x="7328714" y="4853908"/>
                <a:ext cx="31320" cy="13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E78BB76-F73D-4AEC-8535-F67E72D9006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10714" y="4836268"/>
                  <a:ext cx="66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789E5C-E21A-4DB4-97C1-EFE1A0ABCF1D}"/>
                    </a:ext>
                  </a:extLst>
                </p14:cNvPr>
                <p14:cNvContentPartPr/>
                <p14:nvPr/>
              </p14:nvContentPartPr>
              <p14:xfrm>
                <a:off x="7385234" y="4852828"/>
                <a:ext cx="132840" cy="4316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789E5C-E21A-4DB4-97C1-EFE1A0ABCF1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67234" y="4834828"/>
                  <a:ext cx="1684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3563EBB-1667-465C-98FC-BB8DF7B902F9}"/>
                    </a:ext>
                  </a:extLst>
                </p14:cNvPr>
                <p14:cNvContentPartPr/>
                <p14:nvPr/>
              </p14:nvContentPartPr>
              <p14:xfrm>
                <a:off x="7624274" y="5148388"/>
                <a:ext cx="5760" cy="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3563EBB-1667-465C-98FC-BB8DF7B902F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06634" y="5130388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FCEA5EF-DC1A-49A6-AFFD-C088D8B7F0B6}"/>
                    </a:ext>
                  </a:extLst>
                </p14:cNvPr>
                <p14:cNvContentPartPr/>
                <p14:nvPr/>
              </p14:nvContentPartPr>
              <p14:xfrm>
                <a:off x="7877354" y="4901788"/>
                <a:ext cx="309600" cy="231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FCEA5EF-DC1A-49A6-AFFD-C088D8B7F0B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59714" y="4883788"/>
                  <a:ext cx="345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086C44-DB82-4E2E-82AA-86892D2DE38F}"/>
                    </a:ext>
                  </a:extLst>
                </p14:cNvPr>
                <p14:cNvContentPartPr/>
                <p14:nvPr/>
              </p14:nvContentPartPr>
              <p14:xfrm>
                <a:off x="8236274" y="4902508"/>
                <a:ext cx="348840" cy="147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086C44-DB82-4E2E-82AA-86892D2DE38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18634" y="4884868"/>
                  <a:ext cx="384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276B51C-E85E-4502-95C3-AB826A57F3F3}"/>
                    </a:ext>
                  </a:extLst>
                </p14:cNvPr>
                <p14:cNvContentPartPr/>
                <p14:nvPr/>
              </p14:nvContentPartPr>
              <p14:xfrm>
                <a:off x="8735594" y="4979188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276B51C-E85E-4502-95C3-AB826A57F3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7594" y="4961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A4C4767-5967-4D6B-81F3-DE1951544D31}"/>
                    </a:ext>
                  </a:extLst>
                </p14:cNvPr>
                <p14:cNvContentPartPr/>
                <p14:nvPr/>
              </p14:nvContentPartPr>
              <p14:xfrm>
                <a:off x="6960074" y="5523868"/>
                <a:ext cx="151200" cy="220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A4C4767-5967-4D6B-81F3-DE1951544D3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42434" y="5505868"/>
                  <a:ext cx="186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207EF0F-1299-42B9-A803-D93AAB11EBB7}"/>
                    </a:ext>
                  </a:extLst>
                </p14:cNvPr>
                <p14:cNvContentPartPr/>
                <p14:nvPr/>
              </p14:nvContentPartPr>
              <p14:xfrm>
                <a:off x="7207394" y="5612428"/>
                <a:ext cx="81000" cy="1389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207EF0F-1299-42B9-A803-D93AAB11EBB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89394" y="5594788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98A7882-11EB-43C8-AAEE-24250AE2CC63}"/>
                    </a:ext>
                  </a:extLst>
                </p14:cNvPr>
                <p14:cNvContentPartPr/>
                <p14:nvPr/>
              </p14:nvContentPartPr>
              <p14:xfrm>
                <a:off x="7458674" y="5490028"/>
                <a:ext cx="316800" cy="271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98A7882-11EB-43C8-AAEE-24250AE2CC6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441034" y="5472388"/>
                  <a:ext cx="35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C0BD723-EC8E-4288-83AE-DA11AD6ECBC7}"/>
                    </a:ext>
                  </a:extLst>
                </p14:cNvPr>
                <p14:cNvContentPartPr/>
                <p14:nvPr/>
              </p14:nvContentPartPr>
              <p14:xfrm>
                <a:off x="7779074" y="5423428"/>
                <a:ext cx="11520" cy="20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C0BD723-EC8E-4288-83AE-DA11AD6ECBC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761074" y="5405788"/>
                  <a:ext cx="47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2751ED1-9356-4941-87F2-1A1FE5D9C54F}"/>
                    </a:ext>
                  </a:extLst>
                </p14:cNvPr>
                <p14:cNvContentPartPr/>
                <p14:nvPr/>
              </p14:nvContentPartPr>
              <p14:xfrm>
                <a:off x="7890314" y="5455108"/>
                <a:ext cx="340560" cy="259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2751ED1-9356-4941-87F2-1A1FE5D9C54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872314" y="5437108"/>
                  <a:ext cx="376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5103225-CA6C-4776-89CD-73F38D40B502}"/>
                    </a:ext>
                  </a:extLst>
                </p14:cNvPr>
                <p14:cNvContentPartPr/>
                <p14:nvPr/>
              </p14:nvContentPartPr>
              <p14:xfrm>
                <a:off x="6962234" y="5981068"/>
                <a:ext cx="257400" cy="296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5103225-CA6C-4776-89CD-73F38D40B50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944234" y="5963068"/>
                  <a:ext cx="293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779DDA5-AA85-4F53-BFD5-9BAC78396F1C}"/>
                    </a:ext>
                  </a:extLst>
                </p14:cNvPr>
                <p14:cNvContentPartPr/>
                <p14:nvPr/>
              </p14:nvContentPartPr>
              <p14:xfrm>
                <a:off x="7229714" y="6023548"/>
                <a:ext cx="33912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79DDA5-AA85-4F53-BFD5-9BAC78396F1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212074" y="6005908"/>
                  <a:ext cx="374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BA16DCF-21ED-4A81-B270-2FCC4218E9C3}"/>
                    </a:ext>
                  </a:extLst>
                </p14:cNvPr>
                <p14:cNvContentPartPr/>
                <p14:nvPr/>
              </p14:nvContentPartPr>
              <p14:xfrm>
                <a:off x="7568114" y="5969188"/>
                <a:ext cx="127800" cy="17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BA16DCF-21ED-4A81-B270-2FCC4218E9C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50114" y="5951548"/>
                  <a:ext cx="163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A7CAA1F-0AF7-4B3C-ADCA-097CFBE04779}"/>
                    </a:ext>
                  </a:extLst>
                </p14:cNvPr>
                <p14:cNvContentPartPr/>
                <p14:nvPr/>
              </p14:nvContentPartPr>
              <p14:xfrm>
                <a:off x="7750994" y="6056308"/>
                <a:ext cx="42840" cy="96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A7CAA1F-0AF7-4B3C-ADCA-097CFBE0477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32994" y="6038668"/>
                  <a:ext cx="78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A2200A5-4EF9-4851-A2C4-C760C5E15E4C}"/>
                    </a:ext>
                  </a:extLst>
                </p14:cNvPr>
                <p14:cNvContentPartPr/>
                <p14:nvPr/>
              </p14:nvContentPartPr>
              <p14:xfrm>
                <a:off x="7972394" y="5922388"/>
                <a:ext cx="390240" cy="268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A2200A5-4EF9-4851-A2C4-C760C5E15E4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54394" y="5904388"/>
                  <a:ext cx="425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C0C7E2-7B3A-4B56-A187-3BD20B37FDDC}"/>
                    </a:ext>
                  </a:extLst>
                </p14:cNvPr>
                <p14:cNvContentPartPr/>
                <p14:nvPr/>
              </p14:nvContentPartPr>
              <p14:xfrm>
                <a:off x="8299634" y="5995468"/>
                <a:ext cx="147600" cy="11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C0C7E2-7B3A-4B56-A187-3BD20B37FDD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281634" y="5977468"/>
                  <a:ext cx="183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8FFB9F1-6B0E-4CAE-9163-09163E0FFA15}"/>
                    </a:ext>
                  </a:extLst>
                </p14:cNvPr>
                <p14:cNvContentPartPr/>
                <p14:nvPr/>
              </p14:nvContentPartPr>
              <p14:xfrm>
                <a:off x="8634794" y="6025348"/>
                <a:ext cx="132480" cy="51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8FFB9F1-6B0E-4CAE-9163-09163E0FFA1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616794" y="6007708"/>
                  <a:ext cx="168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B860617-6705-4979-918D-DD20977EAFCA}"/>
                    </a:ext>
                  </a:extLst>
                </p14:cNvPr>
                <p14:cNvContentPartPr/>
                <p14:nvPr/>
              </p14:nvContentPartPr>
              <p14:xfrm>
                <a:off x="8693474" y="5950108"/>
                <a:ext cx="360" cy="206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B860617-6705-4979-918D-DD20977EAFC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75834" y="5932468"/>
                  <a:ext cx="36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B7A6A4E-D118-4951-A077-0273EBDEF533}"/>
                    </a:ext>
                  </a:extLst>
                </p14:cNvPr>
                <p14:cNvContentPartPr/>
                <p14:nvPr/>
              </p14:nvContentPartPr>
              <p14:xfrm>
                <a:off x="8876354" y="5793868"/>
                <a:ext cx="196920" cy="2815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7A6A4E-D118-4951-A077-0273EBDEF53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858714" y="5775868"/>
                  <a:ext cx="232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20A2ED8-4B3A-450B-8FEC-20F06CEF8C87}"/>
                    </a:ext>
                  </a:extLst>
                </p14:cNvPr>
                <p14:cNvContentPartPr/>
                <p14:nvPr/>
              </p14:nvContentPartPr>
              <p14:xfrm>
                <a:off x="9115754" y="5844268"/>
                <a:ext cx="194400" cy="165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20A2ED8-4B3A-450B-8FEC-20F06CEF8C8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97754" y="5826628"/>
                  <a:ext cx="230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25F1987-019B-474F-941B-0BA68E1CA675}"/>
                    </a:ext>
                  </a:extLst>
                </p14:cNvPr>
                <p14:cNvContentPartPr/>
                <p14:nvPr/>
              </p14:nvContentPartPr>
              <p14:xfrm>
                <a:off x="9397634" y="5829868"/>
                <a:ext cx="50040" cy="196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25F1987-019B-474F-941B-0BA68E1CA67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79634" y="5812228"/>
                  <a:ext cx="85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4B1EBCF-C3CB-45A6-BF2C-A7439596F781}"/>
                    </a:ext>
                  </a:extLst>
                </p14:cNvPr>
                <p14:cNvContentPartPr/>
                <p14:nvPr/>
              </p14:nvContentPartPr>
              <p14:xfrm>
                <a:off x="9550634" y="5572468"/>
                <a:ext cx="661680" cy="406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4B1EBCF-C3CB-45A6-BF2C-A7439596F78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532994" y="5554468"/>
                  <a:ext cx="697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6D9A69E-7F27-449D-90ED-E40FE342968F}"/>
                    </a:ext>
                  </a:extLst>
                </p14:cNvPr>
                <p14:cNvContentPartPr/>
                <p14:nvPr/>
              </p14:nvContentPartPr>
              <p14:xfrm>
                <a:off x="10184594" y="5684068"/>
                <a:ext cx="34200" cy="13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6D9A69E-7F27-449D-90ED-E40FE342968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166594" y="566606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81201D6-7042-44E4-AAB7-789517E616BD}"/>
                    </a:ext>
                  </a:extLst>
                </p14:cNvPr>
                <p14:cNvContentPartPr/>
                <p14:nvPr/>
              </p14:nvContentPartPr>
              <p14:xfrm>
                <a:off x="10184594" y="5725108"/>
                <a:ext cx="125640" cy="2124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81201D6-7042-44E4-AAB7-789517E616B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166594" y="5707468"/>
                  <a:ext cx="161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2712595-2A7D-48AF-A8BF-972506741D03}"/>
                    </a:ext>
                  </a:extLst>
                </p14:cNvPr>
                <p14:cNvContentPartPr/>
                <p14:nvPr/>
              </p14:nvContentPartPr>
              <p14:xfrm>
                <a:off x="10198634" y="5707468"/>
                <a:ext cx="129600" cy="464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2712595-2A7D-48AF-A8BF-972506741D0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180994" y="5689468"/>
                  <a:ext cx="16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014D1C0-1FC1-4871-9C20-DFF9E334C186}"/>
                    </a:ext>
                  </a:extLst>
                </p14:cNvPr>
                <p14:cNvContentPartPr/>
                <p14:nvPr/>
              </p14:nvContentPartPr>
              <p14:xfrm>
                <a:off x="8341394" y="5205988"/>
                <a:ext cx="375120" cy="234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014D1C0-1FC1-4871-9C20-DFF9E334C18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23754" y="5187988"/>
                  <a:ext cx="41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CDE5CCF-B6DC-44D7-8EA9-E6FD006A48C3}"/>
                    </a:ext>
                  </a:extLst>
                </p14:cNvPr>
                <p14:cNvContentPartPr/>
                <p14:nvPr/>
              </p14:nvContentPartPr>
              <p14:xfrm>
                <a:off x="8536874" y="5301388"/>
                <a:ext cx="461520" cy="190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CDE5CCF-B6DC-44D7-8EA9-E6FD006A48C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519234" y="5283388"/>
                  <a:ext cx="49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83E99BA-49AB-4E88-A38F-6DBE17459369}"/>
                    </a:ext>
                  </a:extLst>
                </p14:cNvPr>
                <p14:cNvContentPartPr/>
                <p14:nvPr/>
              </p14:nvContentPartPr>
              <p14:xfrm>
                <a:off x="10592834" y="5625028"/>
                <a:ext cx="196560" cy="860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83E99BA-49AB-4E88-A38F-6DBE1745936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74834" y="5607388"/>
                  <a:ext cx="232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A97B5B6-DA9B-4097-B594-D2DA35B8C2E3}"/>
                    </a:ext>
                  </a:extLst>
                </p14:cNvPr>
                <p14:cNvContentPartPr/>
                <p14:nvPr/>
              </p14:nvContentPartPr>
              <p14:xfrm>
                <a:off x="10634594" y="5773348"/>
                <a:ext cx="143280" cy="92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A97B5B6-DA9B-4097-B594-D2DA35B8C2E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616954" y="5755708"/>
                  <a:ext cx="178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548B1C3-7050-428D-83C1-B427A86B198C}"/>
                    </a:ext>
                  </a:extLst>
                </p14:cNvPr>
                <p14:cNvContentPartPr/>
                <p14:nvPr/>
              </p14:nvContentPartPr>
              <p14:xfrm>
                <a:off x="9176594" y="5164948"/>
                <a:ext cx="1912320" cy="574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548B1C3-7050-428D-83C1-B427A86B198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158954" y="5146948"/>
                  <a:ext cx="19479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074DA70-0D27-410C-9157-AB70569965BF}"/>
                    </a:ext>
                  </a:extLst>
                </p14:cNvPr>
                <p14:cNvContentPartPr/>
                <p14:nvPr/>
              </p14:nvContentPartPr>
              <p14:xfrm>
                <a:off x="9156794" y="5218588"/>
                <a:ext cx="501120" cy="3690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074DA70-0D27-410C-9157-AB70569965B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138794" y="5200588"/>
                  <a:ext cx="53676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DA8B441F-72F1-4A39-B45A-7047A38B5EF7}"/>
              </a:ext>
            </a:extLst>
          </p:cNvPr>
          <p:cNvGrpSpPr/>
          <p:nvPr/>
        </p:nvGrpSpPr>
        <p:grpSpPr>
          <a:xfrm>
            <a:off x="1982714" y="4752028"/>
            <a:ext cx="4768200" cy="1573560"/>
            <a:chOff x="1982714" y="4752028"/>
            <a:chExt cx="4768200" cy="15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1BC89AB-57EF-48A7-A3BF-9A42B5112628}"/>
                    </a:ext>
                  </a:extLst>
                </p14:cNvPr>
                <p14:cNvContentPartPr/>
                <p14:nvPr/>
              </p14:nvContentPartPr>
              <p14:xfrm>
                <a:off x="2180354" y="5081788"/>
                <a:ext cx="355680" cy="446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1BC89AB-57EF-48A7-A3BF-9A42B511262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162354" y="5063788"/>
                  <a:ext cx="391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611F055-8478-481B-92C6-24B781FA621D}"/>
                    </a:ext>
                  </a:extLst>
                </p14:cNvPr>
                <p14:cNvContentPartPr/>
                <p14:nvPr/>
              </p14:nvContentPartPr>
              <p14:xfrm>
                <a:off x="2616314" y="4978108"/>
                <a:ext cx="353520" cy="57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611F055-8478-481B-92C6-24B781FA621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598314" y="4960108"/>
                  <a:ext cx="389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471857-D84A-4E52-83B3-B60000080B98}"/>
                    </a:ext>
                  </a:extLst>
                </p14:cNvPr>
                <p14:cNvContentPartPr/>
                <p14:nvPr/>
              </p14:nvContentPartPr>
              <p14:xfrm>
                <a:off x="3178994" y="4871908"/>
                <a:ext cx="360" cy="157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471857-D84A-4E52-83B3-B60000080B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60994" y="4853908"/>
                  <a:ext cx="36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FD080A6-C4A9-4EED-B686-188D9C6F64E3}"/>
                    </a:ext>
                  </a:extLst>
                </p14:cNvPr>
                <p14:cNvContentPartPr/>
                <p14:nvPr/>
              </p14:nvContentPartPr>
              <p14:xfrm>
                <a:off x="3178994" y="4838788"/>
                <a:ext cx="161280" cy="27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FD080A6-C4A9-4EED-B686-188D9C6F64E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160994" y="4820788"/>
                  <a:ext cx="196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1545FD-433A-4B7D-8890-CD7E9CB552D3}"/>
                    </a:ext>
                  </a:extLst>
                </p14:cNvPr>
                <p14:cNvContentPartPr/>
                <p14:nvPr/>
              </p14:nvContentPartPr>
              <p14:xfrm>
                <a:off x="3387434" y="4929868"/>
                <a:ext cx="127080" cy="166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1545FD-433A-4B7D-8890-CD7E9CB552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69794" y="4911868"/>
                  <a:ext cx="162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8C789B1-009A-419C-8795-3F775023353D}"/>
                    </a:ext>
                  </a:extLst>
                </p14:cNvPr>
                <p14:cNvContentPartPr/>
                <p14:nvPr/>
              </p14:nvContentPartPr>
              <p14:xfrm>
                <a:off x="3626114" y="4880908"/>
                <a:ext cx="115560" cy="192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8C789B1-009A-419C-8795-3F775023353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08114" y="4863268"/>
                  <a:ext cx="151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D9D18DE-610D-414C-A864-4A6863AE2C87}"/>
                    </a:ext>
                  </a:extLst>
                </p14:cNvPr>
                <p14:cNvContentPartPr/>
                <p14:nvPr/>
              </p14:nvContentPartPr>
              <p14:xfrm>
                <a:off x="3826634" y="4881628"/>
                <a:ext cx="101880" cy="158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D9D18DE-610D-414C-A864-4A6863AE2C8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808634" y="4863988"/>
                  <a:ext cx="137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57EAFEB-5134-4EDC-806E-E44459794AFB}"/>
                    </a:ext>
                  </a:extLst>
                </p14:cNvPr>
                <p14:cNvContentPartPr/>
                <p14:nvPr/>
              </p14:nvContentPartPr>
              <p14:xfrm>
                <a:off x="4051994" y="4826548"/>
                <a:ext cx="417240" cy="186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57EAFEB-5134-4EDC-806E-E44459794AF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033994" y="4808548"/>
                  <a:ext cx="452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70ED315-B8FE-46B2-8D55-4F3D2F30825D}"/>
                    </a:ext>
                  </a:extLst>
                </p14:cNvPr>
                <p14:cNvContentPartPr/>
                <p14:nvPr/>
              </p14:nvContentPartPr>
              <p14:xfrm>
                <a:off x="4541234" y="4752028"/>
                <a:ext cx="346320" cy="204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70ED315-B8FE-46B2-8D55-4F3D2F30825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23234" y="4734028"/>
                  <a:ext cx="381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214AED6-86D3-4870-8E97-C74CD7CB99A9}"/>
                    </a:ext>
                  </a:extLst>
                </p14:cNvPr>
                <p14:cNvContentPartPr/>
                <p14:nvPr/>
              </p14:nvContentPartPr>
              <p14:xfrm>
                <a:off x="2194034" y="5558788"/>
                <a:ext cx="828000" cy="172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214AED6-86D3-4870-8E97-C74CD7CB99A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176034" y="5541148"/>
                  <a:ext cx="863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D1659C-25EC-4EF6-AC4D-977B69E7FE34}"/>
                    </a:ext>
                  </a:extLst>
                </p14:cNvPr>
                <p14:cNvContentPartPr/>
                <p14:nvPr/>
              </p14:nvContentPartPr>
              <p14:xfrm>
                <a:off x="3280514" y="5538988"/>
                <a:ext cx="11520" cy="132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D1659C-25EC-4EF6-AC4D-977B69E7FE3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262514" y="5521348"/>
                  <a:ext cx="47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C2A8BBA-5B6C-4A9C-BD92-BF528E2537AD}"/>
                    </a:ext>
                  </a:extLst>
                </p14:cNvPr>
                <p14:cNvContentPartPr/>
                <p14:nvPr/>
              </p14:nvContentPartPr>
              <p14:xfrm>
                <a:off x="3248834" y="5457268"/>
                <a:ext cx="191160" cy="217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C2A8BBA-5B6C-4A9C-BD92-BF528E2537A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231194" y="5439268"/>
                  <a:ext cx="226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3CD0155-0C0B-4DAF-8EDE-F71748DEB1B0}"/>
                    </a:ext>
                  </a:extLst>
                </p14:cNvPr>
                <p14:cNvContentPartPr/>
                <p14:nvPr/>
              </p14:nvContentPartPr>
              <p14:xfrm>
                <a:off x="3483194" y="5430988"/>
                <a:ext cx="274320" cy="221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3CD0155-0C0B-4DAF-8EDE-F71748DEB1B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65194" y="5413348"/>
                  <a:ext cx="309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2636AD5-C173-40BC-915F-53BE839EE4DB}"/>
                    </a:ext>
                  </a:extLst>
                </p14:cNvPr>
                <p14:cNvContentPartPr/>
                <p14:nvPr/>
              </p14:nvContentPartPr>
              <p14:xfrm>
                <a:off x="3741314" y="5437108"/>
                <a:ext cx="375120" cy="147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2636AD5-C173-40BC-915F-53BE839EE4D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723674" y="5419468"/>
                  <a:ext cx="410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C3C06B9-A50F-4CFF-9505-D3FB963A6F3E}"/>
                    </a:ext>
                  </a:extLst>
                </p14:cNvPr>
                <p14:cNvContentPartPr/>
                <p14:nvPr/>
              </p14:nvContentPartPr>
              <p14:xfrm>
                <a:off x="1982714" y="5781628"/>
                <a:ext cx="1032120" cy="426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C3C06B9-A50F-4CFF-9505-D3FB963A6F3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965074" y="5763628"/>
                  <a:ext cx="1067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55F2E03-9311-4E56-A967-15D9F5487F2D}"/>
                    </a:ext>
                  </a:extLst>
                </p14:cNvPr>
                <p14:cNvContentPartPr/>
                <p14:nvPr/>
              </p14:nvContentPartPr>
              <p14:xfrm>
                <a:off x="3384554" y="6006628"/>
                <a:ext cx="19440" cy="199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55F2E03-9311-4E56-A967-15D9F5487F2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366914" y="5988628"/>
                  <a:ext cx="55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5C1248B-E971-4181-A8F5-30ADB9804FFF}"/>
                    </a:ext>
                  </a:extLst>
                </p14:cNvPr>
                <p14:cNvContentPartPr/>
                <p14:nvPr/>
              </p14:nvContentPartPr>
              <p14:xfrm>
                <a:off x="3296354" y="5934988"/>
                <a:ext cx="239400" cy="342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5C1248B-E971-4181-A8F5-30ADB9804FF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78714" y="5916988"/>
                  <a:ext cx="275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76BCBA7-3182-4796-B7DD-642EC48FD57A}"/>
                    </a:ext>
                  </a:extLst>
                </p14:cNvPr>
                <p14:cNvContentPartPr/>
                <p14:nvPr/>
              </p14:nvContentPartPr>
              <p14:xfrm>
                <a:off x="3614954" y="6082588"/>
                <a:ext cx="210240" cy="182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76BCBA7-3182-4796-B7DD-642EC48FD57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596954" y="6064948"/>
                  <a:ext cx="245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6C593A-C408-4B67-B159-BDB4D8DCA6E8}"/>
                    </a:ext>
                  </a:extLst>
                </p14:cNvPr>
                <p14:cNvContentPartPr/>
                <p14:nvPr/>
              </p14:nvContentPartPr>
              <p14:xfrm>
                <a:off x="3857594" y="6128308"/>
                <a:ext cx="134640" cy="128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6C593A-C408-4B67-B159-BDB4D8DCA6E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839594" y="6110668"/>
                  <a:ext cx="170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E60D9F5-7076-40D1-8C17-5B8C7D613247}"/>
                    </a:ext>
                  </a:extLst>
                </p14:cNvPr>
                <p14:cNvContentPartPr/>
                <p14:nvPr/>
              </p14:nvContentPartPr>
              <p14:xfrm>
                <a:off x="4065314" y="6112828"/>
                <a:ext cx="228240" cy="102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E60D9F5-7076-40D1-8C17-5B8C7D61324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047314" y="6095188"/>
                  <a:ext cx="263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74679A-1749-4CE7-AC0D-F18CCFE2418A}"/>
                    </a:ext>
                  </a:extLst>
                </p14:cNvPr>
                <p14:cNvContentPartPr/>
                <p14:nvPr/>
              </p14:nvContentPartPr>
              <p14:xfrm>
                <a:off x="4363034" y="5880628"/>
                <a:ext cx="402120" cy="352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74679A-1749-4CE7-AC0D-F18CCFE2418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45394" y="5862988"/>
                  <a:ext cx="437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B37C4EC-BDC1-478D-9BB3-2B4697030905}"/>
                    </a:ext>
                  </a:extLst>
                </p14:cNvPr>
                <p14:cNvContentPartPr/>
                <p14:nvPr/>
              </p14:nvContentPartPr>
              <p14:xfrm>
                <a:off x="6442394" y="6110308"/>
                <a:ext cx="101160" cy="9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B37C4EC-BDC1-478D-9BB3-2B469703090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424394" y="6092668"/>
                  <a:ext cx="13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31ACAAB-AA03-4D77-B233-CEAC2C9C5A02}"/>
                    </a:ext>
                  </a:extLst>
                </p14:cNvPr>
                <p14:cNvContentPartPr/>
                <p14:nvPr/>
              </p14:nvContentPartPr>
              <p14:xfrm>
                <a:off x="6386594" y="6208228"/>
                <a:ext cx="242640" cy="662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31ACAAB-AA03-4D77-B233-CEAC2C9C5A0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368594" y="6190228"/>
                  <a:ext cx="278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C2CB686-1E7B-4987-85AD-C0C459152EFC}"/>
                    </a:ext>
                  </a:extLst>
                </p14:cNvPr>
                <p14:cNvContentPartPr/>
                <p14:nvPr/>
              </p14:nvContentPartPr>
              <p14:xfrm>
                <a:off x="6611594" y="5992228"/>
                <a:ext cx="139320" cy="333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C2CB686-1E7B-4987-85AD-C0C459152EF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593594" y="5974228"/>
                  <a:ext cx="174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1134832-D329-441C-AA9D-1D24422232D1}"/>
                    </a:ext>
                  </a:extLst>
                </p14:cNvPr>
                <p14:cNvContentPartPr/>
                <p14:nvPr/>
              </p14:nvContentPartPr>
              <p14:xfrm>
                <a:off x="4427474" y="5228308"/>
                <a:ext cx="596880" cy="607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1134832-D329-441C-AA9D-1D24422232D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409834" y="5210308"/>
                  <a:ext cx="63252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2B9E03B-70AA-43DD-BC94-DDE257C81D90}"/>
                    </a:ext>
                  </a:extLst>
                </p14:cNvPr>
                <p14:cNvContentPartPr/>
                <p14:nvPr/>
              </p14:nvContentPartPr>
              <p14:xfrm>
                <a:off x="4895114" y="5405068"/>
                <a:ext cx="182160" cy="205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2B9E03B-70AA-43DD-BC94-DDE257C81D9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877114" y="5387428"/>
                  <a:ext cx="217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AFEC0B3-9F4A-45F1-8A51-3F4366B50A01}"/>
                    </a:ext>
                  </a:extLst>
                </p14:cNvPr>
                <p14:cNvContentPartPr/>
                <p14:nvPr/>
              </p14:nvContentPartPr>
              <p14:xfrm>
                <a:off x="5132354" y="4932388"/>
                <a:ext cx="1402920" cy="610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AFEC0B3-9F4A-45F1-8A51-3F4366B50A0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114714" y="4914748"/>
                  <a:ext cx="1438560" cy="64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37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B45DC31-69E0-4646-B67E-3C37289BD409}"/>
                  </a:ext>
                </a:extLst>
              </p14:cNvPr>
              <p14:cNvContentPartPr/>
              <p14:nvPr/>
            </p14:nvContentPartPr>
            <p14:xfrm>
              <a:off x="7214954" y="518428"/>
              <a:ext cx="258480" cy="295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B45DC31-69E0-4646-B67E-3C37289BD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6954" y="500788"/>
                <a:ext cx="294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6FEB55-32EC-4662-88F0-BD8C7453512C}"/>
                  </a:ext>
                </a:extLst>
              </p14:cNvPr>
              <p14:cNvContentPartPr/>
              <p14:nvPr/>
            </p14:nvContentPartPr>
            <p14:xfrm>
              <a:off x="7554074" y="731188"/>
              <a:ext cx="11160" cy="85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6FEB55-32EC-4662-88F0-BD8C74535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6434" y="713188"/>
                <a:ext cx="46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4319BB7-BE02-4003-815D-5D6EF67B320C}"/>
                  </a:ext>
                </a:extLst>
              </p14:cNvPr>
              <p14:cNvContentPartPr/>
              <p14:nvPr/>
            </p14:nvContentPartPr>
            <p14:xfrm>
              <a:off x="7609874" y="562708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4319BB7-BE02-4003-815D-5D6EF67B32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2234" y="5447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40C348C-9B41-475F-8BE8-474E2643E00B}"/>
                  </a:ext>
                </a:extLst>
              </p14:cNvPr>
              <p14:cNvContentPartPr/>
              <p14:nvPr/>
            </p14:nvContentPartPr>
            <p14:xfrm>
              <a:off x="4107074" y="3601108"/>
              <a:ext cx="360" cy="327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40C348C-9B41-475F-8BE8-474E2643E0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9434" y="3583468"/>
                <a:ext cx="36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E5C1A0-9903-495A-B9A6-3E52422DC4CF}"/>
                  </a:ext>
                </a:extLst>
              </p14:cNvPr>
              <p14:cNvContentPartPr/>
              <p14:nvPr/>
            </p14:nvContentPartPr>
            <p14:xfrm>
              <a:off x="4023194" y="3868228"/>
              <a:ext cx="140040" cy="104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E5C1A0-9903-495A-B9A6-3E52422DC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194" y="3850228"/>
                <a:ext cx="175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F6764CF-BB8E-4E53-B896-B18BFAB53AA0}"/>
                  </a:ext>
                </a:extLst>
              </p14:cNvPr>
              <p14:cNvContentPartPr/>
              <p14:nvPr/>
            </p14:nvContentPartPr>
            <p14:xfrm>
              <a:off x="4118954" y="3798028"/>
              <a:ext cx="115200" cy="159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F6764CF-BB8E-4E53-B896-B18BFAB53A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1314" y="3780028"/>
                <a:ext cx="150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345302-DF4A-4AC8-877F-AF163E5B90D6}"/>
                  </a:ext>
                </a:extLst>
              </p14:cNvPr>
              <p14:cNvContentPartPr/>
              <p14:nvPr/>
            </p14:nvContentPartPr>
            <p14:xfrm>
              <a:off x="3136874" y="4092508"/>
              <a:ext cx="2305440" cy="43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345302-DF4A-4AC8-877F-AF163E5B90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8874" y="4074868"/>
                <a:ext cx="23410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60CD47-88C9-4409-A6EE-5F10F5437A89}"/>
                  </a:ext>
                </a:extLst>
              </p14:cNvPr>
              <p14:cNvContentPartPr/>
              <p14:nvPr/>
            </p14:nvContentPartPr>
            <p14:xfrm>
              <a:off x="3162794" y="4175308"/>
              <a:ext cx="42480" cy="461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60CD47-88C9-4409-A6EE-5F10F5437A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5154" y="4157668"/>
                <a:ext cx="78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FA34EC-85A7-40E8-BC5E-65DF213CF50C}"/>
                  </a:ext>
                </a:extLst>
              </p14:cNvPr>
              <p14:cNvContentPartPr/>
              <p14:nvPr/>
            </p14:nvContentPartPr>
            <p14:xfrm>
              <a:off x="3193034" y="4558348"/>
              <a:ext cx="2167920" cy="57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FA34EC-85A7-40E8-BC5E-65DF213CF5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5394" y="4540348"/>
                <a:ext cx="2203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E34D8C-EC96-4E82-B919-F9C262E413A5}"/>
                  </a:ext>
                </a:extLst>
              </p14:cNvPr>
              <p14:cNvContentPartPr/>
              <p14:nvPr/>
            </p14:nvContentPartPr>
            <p14:xfrm>
              <a:off x="5229914" y="4102948"/>
              <a:ext cx="46080" cy="44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E34D8C-EC96-4E82-B919-F9C262E413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2274" y="4084948"/>
                <a:ext cx="817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BD5DC71-097B-4484-88E1-A4B1784E9FF3}"/>
                  </a:ext>
                </a:extLst>
              </p14:cNvPr>
              <p14:cNvContentPartPr/>
              <p14:nvPr/>
            </p14:nvContentPartPr>
            <p14:xfrm>
              <a:off x="4177994" y="4219948"/>
              <a:ext cx="14040" cy="297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BD5DC71-097B-4484-88E1-A4B1784E9F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59994" y="4202308"/>
                <a:ext cx="49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99492C-39AF-42CD-856C-1BFC7EEBE3C3}"/>
                  </a:ext>
                </a:extLst>
              </p14:cNvPr>
              <p14:cNvContentPartPr/>
              <p14:nvPr/>
            </p14:nvContentPartPr>
            <p14:xfrm>
              <a:off x="4191674" y="4206268"/>
              <a:ext cx="230040" cy="28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99492C-39AF-42CD-856C-1BFC7EEBE3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3674" y="4188268"/>
                <a:ext cx="2656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2DE54D-DFB6-4EA8-9286-9D18EBE3773C}"/>
                  </a:ext>
                </a:extLst>
              </p14:cNvPr>
              <p14:cNvContentPartPr/>
              <p14:nvPr/>
            </p14:nvContentPartPr>
            <p14:xfrm>
              <a:off x="4459154" y="4308868"/>
              <a:ext cx="149760" cy="181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2DE54D-DFB6-4EA8-9286-9D18EBE377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1154" y="4290868"/>
                <a:ext cx="185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EC0F21-2C69-4117-ACC9-CC6471B283BA}"/>
                  </a:ext>
                </a:extLst>
              </p14:cNvPr>
              <p14:cNvContentPartPr/>
              <p14:nvPr/>
            </p14:nvContentPartPr>
            <p14:xfrm>
              <a:off x="4999154" y="4627828"/>
              <a:ext cx="9360" cy="443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EC0F21-2C69-4117-ACC9-CC6471B283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1154" y="4610188"/>
                <a:ext cx="450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F39A21E-1576-4FF3-8A59-A1D80BE86692}"/>
                  </a:ext>
                </a:extLst>
              </p14:cNvPr>
              <p14:cNvContentPartPr/>
              <p14:nvPr/>
            </p14:nvContentPartPr>
            <p14:xfrm>
              <a:off x="4878914" y="4951828"/>
              <a:ext cx="125280" cy="129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F39A21E-1576-4FF3-8A59-A1D80BE866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0914" y="4933828"/>
                <a:ext cx="160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137FA3-A3E4-4856-B6A4-1440014EA563}"/>
                  </a:ext>
                </a:extLst>
              </p14:cNvPr>
              <p14:cNvContentPartPr/>
              <p14:nvPr/>
            </p14:nvContentPartPr>
            <p14:xfrm>
              <a:off x="5026154" y="4951828"/>
              <a:ext cx="65880" cy="107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137FA3-A3E4-4856-B6A4-1440014EA5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8514" y="4933828"/>
                <a:ext cx="101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7E796D5-6793-42D4-973B-1200536AE051}"/>
                  </a:ext>
                </a:extLst>
              </p14:cNvPr>
              <p14:cNvContentPartPr/>
              <p14:nvPr/>
            </p14:nvContentPartPr>
            <p14:xfrm>
              <a:off x="7257434" y="998668"/>
              <a:ext cx="86040" cy="2931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7E796D5-6793-42D4-973B-1200536AE0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39794" y="980668"/>
                <a:ext cx="121680" cy="29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8BCE0D1-3177-4601-9F92-DFC161B4BC8E}"/>
                  </a:ext>
                </a:extLst>
              </p14:cNvPr>
              <p14:cNvContentPartPr/>
              <p14:nvPr/>
            </p14:nvContentPartPr>
            <p14:xfrm>
              <a:off x="7142594" y="3755908"/>
              <a:ext cx="140760" cy="159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8BCE0D1-3177-4601-9F92-DFC161B4BC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24954" y="3737908"/>
                <a:ext cx="176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0A1F97F-BCA8-47B4-AE1E-938F7150B700}"/>
                  </a:ext>
                </a:extLst>
              </p14:cNvPr>
              <p14:cNvContentPartPr/>
              <p14:nvPr/>
            </p14:nvContentPartPr>
            <p14:xfrm>
              <a:off x="7311074" y="3741508"/>
              <a:ext cx="102600" cy="170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0A1F97F-BCA8-47B4-AE1E-938F7150B7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93074" y="3723868"/>
                <a:ext cx="138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DA6A468-1FA1-4FE8-B116-A41041F03412}"/>
                  </a:ext>
                </a:extLst>
              </p14:cNvPr>
              <p14:cNvContentPartPr/>
              <p14:nvPr/>
            </p14:nvContentPartPr>
            <p14:xfrm>
              <a:off x="6766034" y="4017628"/>
              <a:ext cx="1267920" cy="76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DA6A468-1FA1-4FE8-B116-A41041F03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8394" y="3999628"/>
                <a:ext cx="1303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0CCD266-EE02-40A9-BCC9-0BBB634C1591}"/>
                  </a:ext>
                </a:extLst>
              </p14:cNvPr>
              <p14:cNvContentPartPr/>
              <p14:nvPr/>
            </p14:nvContentPartPr>
            <p14:xfrm>
              <a:off x="6583154" y="4151908"/>
              <a:ext cx="40680" cy="441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0CCD266-EE02-40A9-BCC9-0BBB634C15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5514" y="4133908"/>
                <a:ext cx="763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E2A93D-C0FF-4637-BCE6-E8ADF4659674}"/>
                  </a:ext>
                </a:extLst>
              </p14:cNvPr>
              <p14:cNvContentPartPr/>
              <p14:nvPr/>
            </p14:nvContentPartPr>
            <p14:xfrm>
              <a:off x="6597194" y="4404628"/>
              <a:ext cx="1664280" cy="20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E2A93D-C0FF-4637-BCE6-E8ADF46596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79194" y="4386628"/>
                <a:ext cx="16999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7A64D1-8D3C-41F2-8BB5-FA0483BE8467}"/>
                  </a:ext>
                </a:extLst>
              </p14:cNvPr>
              <p14:cNvContentPartPr/>
              <p14:nvPr/>
            </p14:nvContentPartPr>
            <p14:xfrm>
              <a:off x="8060234" y="4073068"/>
              <a:ext cx="15480" cy="330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7A64D1-8D3C-41F2-8BB5-FA0483BE84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42594" y="4055068"/>
                <a:ext cx="511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093CF9E-1030-46F1-9767-65050A156AAE}"/>
                  </a:ext>
                </a:extLst>
              </p14:cNvPr>
              <p14:cNvContentPartPr/>
              <p14:nvPr/>
            </p14:nvContentPartPr>
            <p14:xfrm>
              <a:off x="7230434" y="4132828"/>
              <a:ext cx="201600" cy="315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093CF9E-1030-46F1-9767-65050A156A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12434" y="4115188"/>
                <a:ext cx="237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01857E-265B-4700-B64C-41D6296091D2}"/>
                  </a:ext>
                </a:extLst>
              </p14:cNvPr>
              <p14:cNvContentPartPr/>
              <p14:nvPr/>
            </p14:nvContentPartPr>
            <p14:xfrm>
              <a:off x="7480634" y="4262068"/>
              <a:ext cx="153000" cy="158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01857E-265B-4700-B64C-41D6296091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62994" y="4244068"/>
                <a:ext cx="188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5B982A4-501E-4F79-8A24-461AAD01A62C}"/>
                  </a:ext>
                </a:extLst>
              </p14:cNvPr>
              <p14:cNvContentPartPr/>
              <p14:nvPr/>
            </p14:nvContentPartPr>
            <p14:xfrm>
              <a:off x="6864674" y="4652668"/>
              <a:ext cx="41040" cy="311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5B982A4-501E-4F79-8A24-461AAD01A6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6674" y="4635028"/>
                <a:ext cx="76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9993542-A5F2-4008-A26C-EF675484E1DF}"/>
                  </a:ext>
                </a:extLst>
              </p14:cNvPr>
              <p14:cNvContentPartPr/>
              <p14:nvPr/>
            </p14:nvContentPartPr>
            <p14:xfrm>
              <a:off x="6780074" y="4959028"/>
              <a:ext cx="145080" cy="86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9993542-A5F2-4008-A26C-EF675484E1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62074" y="4941388"/>
                <a:ext cx="180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7E57CD8-A207-4967-B778-3FBD0A46D0B9}"/>
                  </a:ext>
                </a:extLst>
              </p14:cNvPr>
              <p14:cNvContentPartPr/>
              <p14:nvPr/>
            </p14:nvContentPartPr>
            <p14:xfrm>
              <a:off x="6876554" y="4852828"/>
              <a:ext cx="114840" cy="208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7E57CD8-A207-4967-B778-3FBD0A46D0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58914" y="4834828"/>
                <a:ext cx="150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B4A1D72-260F-451C-8437-957641EE06EB}"/>
                  </a:ext>
                </a:extLst>
              </p14:cNvPr>
              <p14:cNvContentPartPr/>
              <p14:nvPr/>
            </p14:nvContentPartPr>
            <p14:xfrm>
              <a:off x="4642034" y="5063428"/>
              <a:ext cx="2806560" cy="127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B4A1D72-260F-451C-8437-957641EE06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4394" y="5045428"/>
                <a:ext cx="2842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84C4339-8C61-4A8D-B7F6-81321EC3B6A6}"/>
                  </a:ext>
                </a:extLst>
              </p14:cNvPr>
              <p14:cNvContentPartPr/>
              <p14:nvPr/>
            </p14:nvContentPartPr>
            <p14:xfrm>
              <a:off x="4684154" y="5176468"/>
              <a:ext cx="29160" cy="539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84C4339-8C61-4A8D-B7F6-81321EC3B6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66154" y="5158828"/>
                <a:ext cx="648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EE3D243-ECCE-4DA8-940D-B1D07F97FB9F}"/>
                  </a:ext>
                </a:extLst>
              </p14:cNvPr>
              <p14:cNvContentPartPr/>
              <p14:nvPr/>
            </p14:nvContentPartPr>
            <p14:xfrm>
              <a:off x="4655714" y="5659588"/>
              <a:ext cx="2804760" cy="137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EE3D243-ECCE-4DA8-940D-B1D07F97FB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38074" y="5641588"/>
                <a:ext cx="2840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AA84B5C-D928-4E63-9C8D-667A9BFFFBAF}"/>
                  </a:ext>
                </a:extLst>
              </p14:cNvPr>
              <p14:cNvContentPartPr/>
              <p14:nvPr/>
            </p14:nvContentPartPr>
            <p14:xfrm>
              <a:off x="7385594" y="5105548"/>
              <a:ext cx="56160" cy="508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AA84B5C-D928-4E63-9C8D-667A9BFFFB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67594" y="5087548"/>
                <a:ext cx="91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C8DA89F-4ED9-4291-B6E2-28A18848B251}"/>
                  </a:ext>
                </a:extLst>
              </p14:cNvPr>
              <p14:cNvContentPartPr/>
              <p14:nvPr/>
            </p14:nvContentPartPr>
            <p14:xfrm>
              <a:off x="5294354" y="5261068"/>
              <a:ext cx="93240" cy="313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C8DA89F-4ED9-4291-B6E2-28A18848B2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6714" y="5243428"/>
                <a:ext cx="1288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2CE68BA-8443-40D4-8E99-B5C6B6BC2438}"/>
                  </a:ext>
                </a:extLst>
              </p14:cNvPr>
              <p14:cNvContentPartPr/>
              <p14:nvPr/>
            </p14:nvContentPartPr>
            <p14:xfrm>
              <a:off x="5359154" y="5338828"/>
              <a:ext cx="144000" cy="2570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2CE68BA-8443-40D4-8E99-B5C6B6BC24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1514" y="5320828"/>
                <a:ext cx="179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E81B3A5-F208-4CB1-A356-1087F7F30895}"/>
                  </a:ext>
                </a:extLst>
              </p14:cNvPr>
              <p14:cNvContentPartPr/>
              <p14:nvPr/>
            </p14:nvContentPartPr>
            <p14:xfrm>
              <a:off x="5302994" y="5470588"/>
              <a:ext cx="233640" cy="29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E81B3A5-F208-4CB1-A356-1087F7F3089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4994" y="5452588"/>
                <a:ext cx="2692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6F03B6E-065A-4A11-9534-3D67959A1052}"/>
                  </a:ext>
                </a:extLst>
              </p14:cNvPr>
              <p14:cNvContentPartPr/>
              <p14:nvPr/>
            </p14:nvContentPartPr>
            <p14:xfrm>
              <a:off x="5568674" y="5306068"/>
              <a:ext cx="224640" cy="319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6F03B6E-065A-4A11-9534-3D67959A10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50674" y="5288428"/>
                <a:ext cx="2602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246A355-43C1-4BEA-A4E6-7F92A8DDD87D}"/>
                  </a:ext>
                </a:extLst>
              </p14:cNvPr>
              <p14:cNvContentPartPr/>
              <p14:nvPr/>
            </p14:nvContentPartPr>
            <p14:xfrm>
              <a:off x="5838674" y="5276548"/>
              <a:ext cx="204480" cy="351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246A355-43C1-4BEA-A4E6-7F92A8DDD8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20674" y="5258908"/>
                <a:ext cx="2401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6EFBACA-7FC4-4805-8830-11962570BC32}"/>
                  </a:ext>
                </a:extLst>
              </p14:cNvPr>
              <p14:cNvContentPartPr/>
              <p14:nvPr/>
            </p14:nvContentPartPr>
            <p14:xfrm>
              <a:off x="6117674" y="5443948"/>
              <a:ext cx="205200" cy="18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6EFBACA-7FC4-4805-8830-11962570BC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99674" y="5425948"/>
                <a:ext cx="240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722C7C9-7F60-49CC-BB91-37A53E470909}"/>
                  </a:ext>
                </a:extLst>
              </p14:cNvPr>
              <p14:cNvContentPartPr/>
              <p14:nvPr/>
            </p14:nvContentPartPr>
            <p14:xfrm>
              <a:off x="6414674" y="5468788"/>
              <a:ext cx="201600" cy="195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722C7C9-7F60-49CC-BB91-37A53E4709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97034" y="5451148"/>
                <a:ext cx="23724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B588BB8-B12D-47BE-9CDA-93C2CBC22D16}"/>
              </a:ext>
            </a:extLst>
          </p:cNvPr>
          <p:cNvGrpSpPr/>
          <p:nvPr/>
        </p:nvGrpSpPr>
        <p:grpSpPr>
          <a:xfrm>
            <a:off x="5400554" y="5936428"/>
            <a:ext cx="1519560" cy="803880"/>
            <a:chOff x="5400554" y="5936428"/>
            <a:chExt cx="1519560" cy="80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E2023AE-62AB-4636-BC62-EC17F60795DF}"/>
                    </a:ext>
                  </a:extLst>
                </p14:cNvPr>
                <p14:cNvContentPartPr/>
                <p14:nvPr/>
              </p14:nvContentPartPr>
              <p14:xfrm>
                <a:off x="5992394" y="5936428"/>
                <a:ext cx="360" cy="203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E2023AE-62AB-4636-BC62-EC17F60795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74754" y="5918428"/>
                  <a:ext cx="36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453C67D-4B68-42F5-9DB7-11944B7B50EE}"/>
                    </a:ext>
                  </a:extLst>
                </p14:cNvPr>
                <p14:cNvContentPartPr/>
                <p14:nvPr/>
              </p14:nvContentPartPr>
              <p14:xfrm>
                <a:off x="5866034" y="6062788"/>
                <a:ext cx="96840" cy="149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453C67D-4B68-42F5-9DB7-11944B7B50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8034" y="6045148"/>
                  <a:ext cx="132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057E248-0F0C-4519-8799-7B0AAA8443CB}"/>
                    </a:ext>
                  </a:extLst>
                </p14:cNvPr>
                <p14:cNvContentPartPr/>
                <p14:nvPr/>
              </p14:nvContentPartPr>
              <p14:xfrm>
                <a:off x="5936234" y="6076828"/>
                <a:ext cx="126720" cy="160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057E248-0F0C-4519-8799-7B0AAA8443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18594" y="6058828"/>
                  <a:ext cx="162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B2C7F1-C215-423A-AAC7-182D15EBACC1}"/>
                    </a:ext>
                  </a:extLst>
                </p14:cNvPr>
                <p14:cNvContentPartPr/>
                <p14:nvPr/>
              </p14:nvContentPartPr>
              <p14:xfrm>
                <a:off x="5443754" y="6274108"/>
                <a:ext cx="1476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B2C7F1-C215-423A-AAC7-182D15EBAC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6114" y="6256108"/>
                  <a:ext cx="151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BC0F6CD-B2A9-4741-8B4D-FDF4CD4D6B27}"/>
                    </a:ext>
                  </a:extLst>
                </p14:cNvPr>
                <p14:cNvContentPartPr/>
                <p14:nvPr/>
              </p14:nvContentPartPr>
              <p14:xfrm>
                <a:off x="5400554" y="6347548"/>
                <a:ext cx="43560" cy="392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C0F6CD-B2A9-4741-8B4D-FDF4CD4D6B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2914" y="6329548"/>
                  <a:ext cx="79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3CE7D92-3414-448F-BD39-EC9A514563C8}"/>
                    </a:ext>
                  </a:extLst>
                </p14:cNvPr>
                <p14:cNvContentPartPr/>
                <p14:nvPr/>
              </p14:nvContentPartPr>
              <p14:xfrm>
                <a:off x="5429354" y="6625468"/>
                <a:ext cx="1362960" cy="56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3CE7D92-3414-448F-BD39-EC9A514563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11714" y="6607828"/>
                  <a:ext cx="1398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AF146EB-70F0-4B5A-A766-5DEFEDFB16D1}"/>
                    </a:ext>
                  </a:extLst>
                </p14:cNvPr>
                <p14:cNvContentPartPr/>
                <p14:nvPr/>
              </p14:nvContentPartPr>
              <p14:xfrm>
                <a:off x="6790874" y="6282388"/>
                <a:ext cx="34200" cy="317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AF146EB-70F0-4B5A-A766-5DEFEDFB16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73234" y="6264748"/>
                  <a:ext cx="69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B781487-E3C5-4E88-90C9-2984ECA09FC4}"/>
                    </a:ext>
                  </a:extLst>
                </p14:cNvPr>
                <p14:cNvContentPartPr/>
                <p14:nvPr/>
              </p14:nvContentPartPr>
              <p14:xfrm>
                <a:off x="5808074" y="6341068"/>
                <a:ext cx="180000" cy="231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B781487-E3C5-4E88-90C9-2984ECA09F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0074" y="6323428"/>
                  <a:ext cx="215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F027DC9-5DBF-4476-82F0-16E221C4A1AF}"/>
                    </a:ext>
                  </a:extLst>
                </p14:cNvPr>
                <p14:cNvContentPartPr/>
                <p14:nvPr/>
              </p14:nvContentPartPr>
              <p14:xfrm>
                <a:off x="6062594" y="6464908"/>
                <a:ext cx="118800" cy="78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F027DC9-5DBF-4476-82F0-16E221C4A1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4954" y="6446908"/>
                  <a:ext cx="154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7ABA1B-0DC8-4171-9187-ACD8E5D523FD}"/>
                    </a:ext>
                  </a:extLst>
                </p14:cNvPr>
                <p14:cNvContentPartPr/>
                <p14:nvPr/>
              </p14:nvContentPartPr>
              <p14:xfrm>
                <a:off x="6104714" y="6387508"/>
                <a:ext cx="109800" cy="13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7ABA1B-0DC8-4171-9187-ACD8E5D523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87074" y="6369508"/>
                  <a:ext cx="14544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4FF726-DEAB-4F10-A3BB-7FFC605D8C87}"/>
                  </a:ext>
                </a:extLst>
              </p14:cNvPr>
              <p14:cNvContentPartPr/>
              <p14:nvPr/>
            </p14:nvContentPartPr>
            <p14:xfrm>
              <a:off x="4937234" y="604468"/>
              <a:ext cx="180000" cy="25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4FF726-DEAB-4F10-A3BB-7FFC605D8C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19234" y="586828"/>
                <a:ext cx="2156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51C68E-D7F6-4E05-A6A1-6E20C9DC1231}"/>
                  </a:ext>
                </a:extLst>
              </p14:cNvPr>
              <p14:cNvContentPartPr/>
              <p14:nvPr/>
            </p14:nvContentPartPr>
            <p14:xfrm>
              <a:off x="5219114" y="717148"/>
              <a:ext cx="16560" cy="12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51C68E-D7F6-4E05-A6A1-6E20C9DC123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01114" y="699508"/>
                <a:ext cx="52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CC05AE-D886-4343-BE51-595472823859}"/>
                  </a:ext>
                </a:extLst>
              </p14:cNvPr>
              <p14:cNvContentPartPr/>
              <p14:nvPr/>
            </p14:nvContentPartPr>
            <p14:xfrm>
              <a:off x="5207234" y="523108"/>
              <a:ext cx="12240" cy="1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CC05AE-D886-4343-BE51-5954728238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89234" y="505108"/>
                <a:ext cx="478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E74DDD-C20B-4E83-9FF6-83C069864CFA}"/>
                  </a:ext>
                </a:extLst>
              </p14:cNvPr>
              <p14:cNvContentPartPr/>
              <p14:nvPr/>
            </p14:nvContentPartPr>
            <p14:xfrm>
              <a:off x="3117074" y="2350468"/>
              <a:ext cx="6480" cy="368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E74DDD-C20B-4E83-9FF6-83C069864C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99074" y="2332828"/>
                <a:ext cx="421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5561E3-ABA7-4084-8FEF-436A97733645}"/>
                  </a:ext>
                </a:extLst>
              </p14:cNvPr>
              <p14:cNvContentPartPr/>
              <p14:nvPr/>
            </p14:nvContentPartPr>
            <p14:xfrm>
              <a:off x="3040754" y="2686348"/>
              <a:ext cx="119880" cy="114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5561E3-ABA7-4084-8FEF-436A977336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22754" y="2668708"/>
                <a:ext cx="155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BB9E82-0AC1-42CC-998E-49CD71BE5AAB}"/>
                  </a:ext>
                </a:extLst>
              </p14:cNvPr>
              <p14:cNvContentPartPr/>
              <p14:nvPr/>
            </p14:nvContentPartPr>
            <p14:xfrm>
              <a:off x="3145874" y="2598868"/>
              <a:ext cx="89640" cy="192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BB9E82-0AC1-42CC-998E-49CD71BE5A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234" y="2581228"/>
                <a:ext cx="125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3BC785-CEBE-4CC0-97BE-5618907578A4}"/>
                  </a:ext>
                </a:extLst>
              </p14:cNvPr>
              <p14:cNvContentPartPr/>
              <p14:nvPr/>
            </p14:nvContentPartPr>
            <p14:xfrm>
              <a:off x="5021474" y="998668"/>
              <a:ext cx="27360" cy="33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3BC785-CEBE-4CC0-97BE-5618907578A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03474" y="980668"/>
                <a:ext cx="63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1230E7-BF2D-4B5B-92B8-1247BCA12C35}"/>
                  </a:ext>
                </a:extLst>
              </p14:cNvPr>
              <p14:cNvContentPartPr/>
              <p14:nvPr/>
            </p14:nvContentPartPr>
            <p14:xfrm>
              <a:off x="4867034" y="1293508"/>
              <a:ext cx="157680" cy="138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1230E7-BF2D-4B5B-92B8-1247BCA12C3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49034" y="1275868"/>
                <a:ext cx="193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F43315-586D-42F4-A3C9-59E26C4E9D02}"/>
                  </a:ext>
                </a:extLst>
              </p14:cNvPr>
              <p14:cNvContentPartPr/>
              <p14:nvPr/>
            </p14:nvContentPartPr>
            <p14:xfrm>
              <a:off x="5039474" y="1305388"/>
              <a:ext cx="123480" cy="163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F43315-586D-42F4-A3C9-59E26C4E9D0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21474" y="1287748"/>
                <a:ext cx="159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F44D93C-8BB7-44CD-A252-F02F12175451}"/>
                  </a:ext>
                </a:extLst>
              </p14:cNvPr>
              <p14:cNvContentPartPr/>
              <p14:nvPr/>
            </p14:nvContentPartPr>
            <p14:xfrm>
              <a:off x="4402634" y="1532188"/>
              <a:ext cx="1342800" cy="11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F44D93C-8BB7-44CD-A252-F02F1217545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4994" y="1514548"/>
                <a:ext cx="137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08F145-69F3-4F94-A5FC-96E8F29FF9B8}"/>
                  </a:ext>
                </a:extLst>
              </p14:cNvPr>
              <p14:cNvContentPartPr/>
              <p14:nvPr/>
            </p14:nvContentPartPr>
            <p14:xfrm>
              <a:off x="4459514" y="1702108"/>
              <a:ext cx="62280" cy="48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08F145-69F3-4F94-A5FC-96E8F29FF9B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41874" y="1684108"/>
                <a:ext cx="979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98EE29-A4A1-495F-8236-27312E0B49FF}"/>
                  </a:ext>
                </a:extLst>
              </p14:cNvPr>
              <p14:cNvContentPartPr/>
              <p14:nvPr/>
            </p14:nvContentPartPr>
            <p14:xfrm>
              <a:off x="4501274" y="2029708"/>
              <a:ext cx="1247760" cy="15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98EE29-A4A1-495F-8236-27312E0B49F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83274" y="2011708"/>
                <a:ext cx="1283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7D76C6-A62D-4D56-9BC5-35736247D479}"/>
                  </a:ext>
                </a:extLst>
              </p14:cNvPr>
              <p14:cNvContentPartPr/>
              <p14:nvPr/>
            </p14:nvContentPartPr>
            <p14:xfrm>
              <a:off x="5683154" y="1601668"/>
              <a:ext cx="22680" cy="39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7D76C6-A62D-4D56-9BC5-35736247D47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65154" y="1584028"/>
                <a:ext cx="58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671F92-2DCB-46EF-8BF9-BC0AC0E817E4}"/>
                  </a:ext>
                </a:extLst>
              </p14:cNvPr>
              <p14:cNvContentPartPr/>
              <p14:nvPr/>
            </p14:nvContentPartPr>
            <p14:xfrm>
              <a:off x="4908074" y="1798228"/>
              <a:ext cx="29880" cy="23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671F92-2DCB-46EF-8BF9-BC0AC0E817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90434" y="1780588"/>
                <a:ext cx="65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5976C3-3B82-419E-ACED-A9792EBE8290}"/>
                  </a:ext>
                </a:extLst>
              </p14:cNvPr>
              <p14:cNvContentPartPr/>
              <p14:nvPr/>
            </p14:nvContentPartPr>
            <p14:xfrm>
              <a:off x="4936874" y="1761508"/>
              <a:ext cx="112680" cy="19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5976C3-3B82-419E-ACED-A9792EBE82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918874" y="1743508"/>
                <a:ext cx="148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0F745D-360C-4565-83A7-41C552F3C0B1}"/>
                  </a:ext>
                </a:extLst>
              </p14:cNvPr>
              <p14:cNvContentPartPr/>
              <p14:nvPr/>
            </p14:nvContentPartPr>
            <p14:xfrm>
              <a:off x="5134514" y="1814428"/>
              <a:ext cx="212400" cy="159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0F745D-360C-4565-83A7-41C552F3C0B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16514" y="1796788"/>
                <a:ext cx="248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BC8B0D-6CD9-4D3D-970F-45A3DAC99F70}"/>
                  </a:ext>
                </a:extLst>
              </p14:cNvPr>
              <p14:cNvContentPartPr/>
              <p14:nvPr/>
            </p14:nvContentPartPr>
            <p14:xfrm>
              <a:off x="4852634" y="2278468"/>
              <a:ext cx="29520" cy="379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BC8B0D-6CD9-4D3D-970F-45A3DAC99F7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34634" y="2260468"/>
                <a:ext cx="651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F615391-FA38-486E-8F7E-3F0C9B479256}"/>
                  </a:ext>
                </a:extLst>
              </p14:cNvPr>
              <p14:cNvContentPartPr/>
              <p14:nvPr/>
            </p14:nvContentPartPr>
            <p14:xfrm>
              <a:off x="4754354" y="2665828"/>
              <a:ext cx="136800" cy="11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F615391-FA38-486E-8F7E-3F0C9B4792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36354" y="2648188"/>
                <a:ext cx="172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300C40-147E-48EC-BB38-E02FE0142798}"/>
                  </a:ext>
                </a:extLst>
              </p14:cNvPr>
              <p14:cNvContentPartPr/>
              <p14:nvPr/>
            </p14:nvContentPartPr>
            <p14:xfrm>
              <a:off x="4888634" y="2585908"/>
              <a:ext cx="105120" cy="239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300C40-147E-48EC-BB38-E02FE01427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70634" y="2567908"/>
                <a:ext cx="140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8819E1-48B4-4055-A63E-1482B3B7BECE}"/>
                  </a:ext>
                </a:extLst>
              </p14:cNvPr>
              <p14:cNvContentPartPr/>
              <p14:nvPr/>
            </p14:nvContentPartPr>
            <p14:xfrm>
              <a:off x="2939594" y="2768788"/>
              <a:ext cx="2415240" cy="199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8819E1-48B4-4055-A63E-1482B3B7BEC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21594" y="2750788"/>
                <a:ext cx="2450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4A48E4-F91D-4977-9AFA-C3F162B7B0F2}"/>
                  </a:ext>
                </a:extLst>
              </p14:cNvPr>
              <p14:cNvContentPartPr/>
              <p14:nvPr/>
            </p14:nvContentPartPr>
            <p14:xfrm>
              <a:off x="2939234" y="2965348"/>
              <a:ext cx="2576520" cy="657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4A48E4-F91D-4977-9AFA-C3F162B7B0F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21234" y="2947348"/>
                <a:ext cx="261216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9496301-E8EF-4E24-AE2B-E8C4DB135C64}"/>
                  </a:ext>
                </a:extLst>
              </p14:cNvPr>
              <p14:cNvContentPartPr/>
              <p14:nvPr/>
            </p14:nvContentPartPr>
            <p14:xfrm>
              <a:off x="5416394" y="2779228"/>
              <a:ext cx="29880" cy="626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9496301-E8EF-4E24-AE2B-E8C4DB135C6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98394" y="2761228"/>
                <a:ext cx="655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ED3C6C-7422-4DFE-BC42-92E50FB2D055}"/>
                  </a:ext>
                </a:extLst>
              </p14:cNvPr>
              <p14:cNvContentPartPr/>
              <p14:nvPr/>
            </p14:nvContentPartPr>
            <p14:xfrm>
              <a:off x="3088274" y="3122668"/>
              <a:ext cx="20520" cy="131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ED3C6C-7422-4DFE-BC42-92E50FB2D05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70634" y="3104668"/>
                <a:ext cx="56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16DF42-8059-4D2D-94B6-91B96AC03B56}"/>
                  </a:ext>
                </a:extLst>
              </p14:cNvPr>
              <p14:cNvContentPartPr/>
              <p14:nvPr/>
            </p14:nvContentPartPr>
            <p14:xfrm>
              <a:off x="3065954" y="3072268"/>
              <a:ext cx="185400" cy="199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16DF42-8059-4D2D-94B6-91B96AC03B5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048314" y="3054268"/>
                <a:ext cx="221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873D9A1-5914-4177-80EB-C3DE0BC38FD3}"/>
                  </a:ext>
                </a:extLst>
              </p14:cNvPr>
              <p14:cNvContentPartPr/>
              <p14:nvPr/>
            </p14:nvContentPartPr>
            <p14:xfrm>
              <a:off x="3375914" y="3208708"/>
              <a:ext cx="164880" cy="7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873D9A1-5914-4177-80EB-C3DE0BC38FD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58274" y="3191068"/>
                <a:ext cx="200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4F8283-79A4-40B6-BDBF-7EB1FBA2B560}"/>
                  </a:ext>
                </a:extLst>
              </p14:cNvPr>
              <p14:cNvContentPartPr/>
              <p14:nvPr/>
            </p14:nvContentPartPr>
            <p14:xfrm>
              <a:off x="3586514" y="3079468"/>
              <a:ext cx="70560" cy="180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4F8283-79A4-40B6-BDBF-7EB1FBA2B56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68874" y="3061468"/>
                <a:ext cx="10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9E1626-B2C6-4FBD-9068-715EACBB26B9}"/>
                  </a:ext>
                </a:extLst>
              </p14:cNvPr>
              <p14:cNvContentPartPr/>
              <p14:nvPr/>
            </p14:nvContentPartPr>
            <p14:xfrm>
              <a:off x="3726194" y="3057508"/>
              <a:ext cx="197280" cy="1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9E1626-B2C6-4FBD-9068-715EACBB26B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08554" y="3039868"/>
                <a:ext cx="232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01DC64-9C46-4F53-9C13-638B2A66911D}"/>
                  </a:ext>
                </a:extLst>
              </p14:cNvPr>
              <p14:cNvContentPartPr/>
              <p14:nvPr/>
            </p14:nvContentPartPr>
            <p14:xfrm>
              <a:off x="3910514" y="305246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01DC64-9C46-4F53-9C13-638B2A669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2514" y="30344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252136-0C6F-496B-9260-FD4DE5171DCD}"/>
                  </a:ext>
                </a:extLst>
              </p14:cNvPr>
              <p14:cNvContentPartPr/>
              <p14:nvPr/>
            </p14:nvContentPartPr>
            <p14:xfrm>
              <a:off x="4023194" y="3078028"/>
              <a:ext cx="29160" cy="22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252136-0C6F-496B-9260-FD4DE5171DC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005194" y="3060388"/>
                <a:ext cx="64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DA28B30-DBA4-4A3E-ADAB-1356901B1704}"/>
                  </a:ext>
                </a:extLst>
              </p14:cNvPr>
              <p14:cNvContentPartPr/>
              <p14:nvPr/>
            </p14:nvContentPartPr>
            <p14:xfrm>
              <a:off x="4051274" y="3065788"/>
              <a:ext cx="167040" cy="109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DA28B30-DBA4-4A3E-ADAB-1356901B170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033634" y="3048148"/>
                <a:ext cx="202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13C06-52B7-46C9-BD11-31D584F6285B}"/>
                  </a:ext>
                </a:extLst>
              </p14:cNvPr>
              <p14:cNvContentPartPr/>
              <p14:nvPr/>
            </p14:nvContentPartPr>
            <p14:xfrm>
              <a:off x="4274474" y="3009988"/>
              <a:ext cx="183240" cy="171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13C06-52B7-46C9-BD11-31D584F6285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256474" y="2991988"/>
                <a:ext cx="218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C21FB1-B4DE-4E49-80F0-4B03D9A33BDF}"/>
                  </a:ext>
                </a:extLst>
              </p14:cNvPr>
              <p14:cNvContentPartPr/>
              <p14:nvPr/>
            </p14:nvContentPartPr>
            <p14:xfrm>
              <a:off x="4402634" y="2981908"/>
              <a:ext cx="1692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C21FB1-B4DE-4E49-80F0-4B03D9A33BD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384994" y="2963908"/>
                <a:ext cx="52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3F96DC1-EDFE-4E97-B1AC-0BEDCC853F89}"/>
                  </a:ext>
                </a:extLst>
              </p14:cNvPr>
              <p14:cNvContentPartPr/>
              <p14:nvPr/>
            </p14:nvContentPartPr>
            <p14:xfrm>
              <a:off x="4558154" y="3104668"/>
              <a:ext cx="98280" cy="120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3F96DC1-EDFE-4E97-B1AC-0BEDCC853F8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540514" y="3087028"/>
                <a:ext cx="133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F7D02C4-882C-468D-A64A-EDB27015FB85}"/>
                  </a:ext>
                </a:extLst>
              </p14:cNvPr>
              <p14:cNvContentPartPr/>
              <p14:nvPr/>
            </p14:nvContentPartPr>
            <p14:xfrm>
              <a:off x="4726634" y="3056068"/>
              <a:ext cx="182160" cy="158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F7D02C4-882C-468D-A64A-EDB27015FB8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708634" y="3038068"/>
                <a:ext cx="217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80F5F65-0D72-4D21-8C57-593AEDB4A07C}"/>
                  </a:ext>
                </a:extLst>
              </p14:cNvPr>
              <p14:cNvContentPartPr/>
              <p14:nvPr/>
            </p14:nvContentPartPr>
            <p14:xfrm>
              <a:off x="1138874" y="707068"/>
              <a:ext cx="797040" cy="18583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80F5F65-0D72-4D21-8C57-593AEDB4A07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20874" y="689068"/>
                <a:ext cx="832680" cy="18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021A7CC-B7D1-4AD6-957D-0A04DB4EDB44}"/>
                  </a:ext>
                </a:extLst>
              </p14:cNvPr>
              <p14:cNvContentPartPr/>
              <p14:nvPr/>
            </p14:nvContentPartPr>
            <p14:xfrm>
              <a:off x="1307714" y="703108"/>
              <a:ext cx="274680" cy="14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021A7CC-B7D1-4AD6-957D-0A04DB4EDB4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90074" y="685108"/>
                <a:ext cx="3103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90840AF-CCA4-4A34-AD6F-FE569C350036}"/>
              </a:ext>
            </a:extLst>
          </p:cNvPr>
          <p:cNvGrpSpPr/>
          <p:nvPr/>
        </p:nvGrpSpPr>
        <p:grpSpPr>
          <a:xfrm>
            <a:off x="190994" y="1434628"/>
            <a:ext cx="695160" cy="523800"/>
            <a:chOff x="190994" y="1434628"/>
            <a:chExt cx="6951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0EB1B0-AE97-457D-A3B0-B28C891603DB}"/>
                    </a:ext>
                  </a:extLst>
                </p14:cNvPr>
                <p14:cNvContentPartPr/>
                <p14:nvPr/>
              </p14:nvContentPartPr>
              <p14:xfrm>
                <a:off x="190994" y="1434628"/>
                <a:ext cx="217080" cy="244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0EB1B0-AE97-457D-A3B0-B28C891603D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3354" y="1416628"/>
                  <a:ext cx="252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5A07ADA-1E3D-49A5-A2AA-DE9B2C62EBD9}"/>
                    </a:ext>
                  </a:extLst>
                </p14:cNvPr>
                <p14:cNvContentPartPr/>
                <p14:nvPr/>
              </p14:nvContentPartPr>
              <p14:xfrm>
                <a:off x="463874" y="1573948"/>
                <a:ext cx="215280" cy="158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5A07ADA-1E3D-49A5-A2AA-DE9B2C62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6234" y="1556308"/>
                  <a:ext cx="250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4E938E-F7C1-429D-9BE1-5CB83D779ECC}"/>
                    </a:ext>
                  </a:extLst>
                </p14:cNvPr>
                <p14:cNvContentPartPr/>
                <p14:nvPr/>
              </p14:nvContentPartPr>
              <p14:xfrm>
                <a:off x="574754" y="1536508"/>
                <a:ext cx="203760" cy="421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4E938E-F7C1-429D-9BE1-5CB83D779EC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6754" y="1518868"/>
                  <a:ext cx="2394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5632BA-8484-4AC3-8164-EF44D42AC2F6}"/>
                    </a:ext>
                  </a:extLst>
                </p14:cNvPr>
                <p14:cNvContentPartPr/>
                <p14:nvPr/>
              </p14:nvContentPartPr>
              <p14:xfrm>
                <a:off x="885794" y="1501588"/>
                <a:ext cx="360" cy="25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5632BA-8484-4AC3-8164-EF44D42AC2F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7794" y="1483588"/>
                  <a:ext cx="360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0E57B23-B63A-4183-B97C-55AC35646A7F}"/>
                  </a:ext>
                </a:extLst>
              </p14:cNvPr>
              <p14:cNvContentPartPr/>
              <p14:nvPr/>
            </p14:nvContentPartPr>
            <p14:xfrm>
              <a:off x="1448114" y="3036628"/>
              <a:ext cx="692280" cy="1849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0E57B23-B63A-4183-B97C-55AC35646A7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430474" y="3018628"/>
                <a:ext cx="727920" cy="18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210B704-CA78-4549-BF9F-920A9791820B}"/>
              </a:ext>
            </a:extLst>
          </p:cNvPr>
          <p:cNvGrpSpPr/>
          <p:nvPr/>
        </p:nvGrpSpPr>
        <p:grpSpPr>
          <a:xfrm>
            <a:off x="127994" y="3516508"/>
            <a:ext cx="1023480" cy="557280"/>
            <a:chOff x="127994" y="3516508"/>
            <a:chExt cx="10234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D9F36AD-7E92-4ADF-879A-EEFA76BF3B71}"/>
                    </a:ext>
                  </a:extLst>
                </p14:cNvPr>
                <p14:cNvContentPartPr/>
                <p14:nvPr/>
              </p14:nvContentPartPr>
              <p14:xfrm>
                <a:off x="127994" y="3516508"/>
                <a:ext cx="140760" cy="229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D9F36AD-7E92-4ADF-879A-EEFA76BF3B7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0354" y="3498868"/>
                  <a:ext cx="176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9ABD1ED-0853-401F-AA1A-FAC7DEE25ACF}"/>
                    </a:ext>
                  </a:extLst>
                </p14:cNvPr>
                <p14:cNvContentPartPr/>
                <p14:nvPr/>
              </p14:nvContentPartPr>
              <p14:xfrm>
                <a:off x="347234" y="3548548"/>
                <a:ext cx="402840" cy="525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9ABD1ED-0853-401F-AA1A-FAC7DEE25A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9234" y="3530548"/>
                  <a:ext cx="4384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852EB77-6839-46DC-92BA-36487D3ADB0B}"/>
                    </a:ext>
                  </a:extLst>
                </p14:cNvPr>
                <p14:cNvContentPartPr/>
                <p14:nvPr/>
              </p14:nvContentPartPr>
              <p14:xfrm>
                <a:off x="941594" y="3546028"/>
                <a:ext cx="209880" cy="281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852EB77-6839-46DC-92BA-36487D3ADB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23954" y="3528028"/>
                  <a:ext cx="24552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5E1EF1D-1A2C-4935-82AF-828A4F18D198}"/>
                  </a:ext>
                </a:extLst>
              </p14:cNvPr>
              <p14:cNvContentPartPr/>
              <p14:nvPr/>
            </p14:nvContentPartPr>
            <p14:xfrm>
              <a:off x="1692194" y="5078188"/>
              <a:ext cx="446040" cy="16797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5E1EF1D-1A2C-4935-82AF-828A4F18D19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674194" y="5060548"/>
                <a:ext cx="481680" cy="171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92A4FBA-C76F-4AE3-805C-008C4BF44B1A}"/>
              </a:ext>
            </a:extLst>
          </p:cNvPr>
          <p:cNvGrpSpPr/>
          <p:nvPr/>
        </p:nvGrpSpPr>
        <p:grpSpPr>
          <a:xfrm>
            <a:off x="2109434" y="690508"/>
            <a:ext cx="1274040" cy="1656720"/>
            <a:chOff x="2109434" y="690508"/>
            <a:chExt cx="1274040" cy="16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D19D4B-D26F-492A-A975-6089159ABCA8}"/>
                    </a:ext>
                  </a:extLst>
                </p14:cNvPr>
                <p14:cNvContentPartPr/>
                <p14:nvPr/>
              </p14:nvContentPartPr>
              <p14:xfrm>
                <a:off x="2489594" y="690508"/>
                <a:ext cx="252000" cy="22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D19D4B-D26F-492A-A975-6089159ABCA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71594" y="672868"/>
                  <a:ext cx="287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7A6993-28AF-4B71-A334-12F11E84EEBB}"/>
                    </a:ext>
                  </a:extLst>
                </p14:cNvPr>
                <p14:cNvContentPartPr/>
                <p14:nvPr/>
              </p14:nvContentPartPr>
              <p14:xfrm>
                <a:off x="2827274" y="840628"/>
                <a:ext cx="52560" cy="9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7A6993-28AF-4B71-A334-12F11E84EE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09634" y="822628"/>
                  <a:ext cx="88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128AB6-D282-4E83-8946-0BD183422AE9}"/>
                    </a:ext>
                  </a:extLst>
                </p14:cNvPr>
                <p14:cNvContentPartPr/>
                <p14:nvPr/>
              </p14:nvContentPartPr>
              <p14:xfrm>
                <a:off x="2841314" y="702748"/>
                <a:ext cx="612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128AB6-D282-4E83-8946-0BD183422AE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23314" y="685108"/>
                  <a:ext cx="4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291C72-2533-40DA-8A2C-7027E8FC0F91}"/>
                    </a:ext>
                  </a:extLst>
                </p14:cNvPr>
                <p14:cNvContentPartPr/>
                <p14:nvPr/>
              </p14:nvContentPartPr>
              <p14:xfrm>
                <a:off x="2700914" y="1082548"/>
                <a:ext cx="14400" cy="43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291C72-2533-40DA-8A2C-7027E8FC0F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82914" y="1064548"/>
                  <a:ext cx="50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EBE6DF-15B5-49B1-813A-897700E7458F}"/>
                    </a:ext>
                  </a:extLst>
                </p14:cNvPr>
                <p14:cNvContentPartPr/>
                <p14:nvPr/>
              </p14:nvContentPartPr>
              <p14:xfrm>
                <a:off x="2590394" y="1434628"/>
                <a:ext cx="146880" cy="10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EBE6DF-15B5-49B1-813A-897700E7458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72394" y="1416628"/>
                  <a:ext cx="182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436C16-FF8F-43FD-8E33-4738CCA82A14}"/>
                    </a:ext>
                  </a:extLst>
                </p14:cNvPr>
                <p14:cNvContentPartPr/>
                <p14:nvPr/>
              </p14:nvContentPartPr>
              <p14:xfrm>
                <a:off x="2763914" y="1389268"/>
                <a:ext cx="92160" cy="21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436C16-FF8F-43FD-8E33-4738CCA82A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45914" y="1371268"/>
                  <a:ext cx="127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DD18DB-5648-414B-B853-F3A39B349D1C}"/>
                    </a:ext>
                  </a:extLst>
                </p14:cNvPr>
                <p14:cNvContentPartPr/>
                <p14:nvPr/>
              </p14:nvContentPartPr>
              <p14:xfrm>
                <a:off x="2123834" y="1574668"/>
                <a:ext cx="115056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DD18DB-5648-414B-B853-F3A39B349D1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06194" y="1557028"/>
                  <a:ext cx="1186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7763D-168E-4AEB-9C66-21D6986596AD}"/>
                    </a:ext>
                  </a:extLst>
                </p14:cNvPr>
                <p14:cNvContentPartPr/>
                <p14:nvPr/>
              </p14:nvContentPartPr>
              <p14:xfrm>
                <a:off x="2109434" y="1755028"/>
                <a:ext cx="1274040" cy="59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7763D-168E-4AEB-9C66-21D6986596A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1794" y="1737028"/>
                  <a:ext cx="13096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4141EA-D722-4914-98AD-5A0CCD84A810}"/>
                    </a:ext>
                  </a:extLst>
                </p14:cNvPr>
                <p14:cNvContentPartPr/>
                <p14:nvPr/>
              </p14:nvContentPartPr>
              <p14:xfrm>
                <a:off x="3291314" y="1653868"/>
                <a:ext cx="71280" cy="54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4141EA-D722-4914-98AD-5A0CCD84A81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73314" y="1635868"/>
                  <a:ext cx="1069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4A2C72-6D45-41C0-B2F5-4FAD5F1396DE}"/>
                    </a:ext>
                  </a:extLst>
                </p14:cNvPr>
                <p14:cNvContentPartPr/>
                <p14:nvPr/>
              </p14:nvContentPartPr>
              <p14:xfrm>
                <a:off x="2573834" y="1884988"/>
                <a:ext cx="2880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4A2C72-6D45-41C0-B2F5-4FAD5F1396D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55834" y="1866988"/>
                  <a:ext cx="64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65C1D5-1F09-4D32-9975-CCF2221A2E27}"/>
                    </a:ext>
                  </a:extLst>
                </p14:cNvPr>
                <p14:cNvContentPartPr/>
                <p14:nvPr/>
              </p14:nvContentPartPr>
              <p14:xfrm>
                <a:off x="2598674" y="1802548"/>
                <a:ext cx="15408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65C1D5-1F09-4D32-9975-CCF2221A2E2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80674" y="1784908"/>
                  <a:ext cx="189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D706BA-0972-481D-BBA7-8E40F3A21FB9}"/>
                    </a:ext>
                  </a:extLst>
                </p14:cNvPr>
                <p14:cNvContentPartPr/>
                <p14:nvPr/>
              </p14:nvContentPartPr>
              <p14:xfrm>
                <a:off x="2869394" y="1955188"/>
                <a:ext cx="49320" cy="18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D706BA-0972-481D-BBA7-8E40F3A21F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51394" y="1937188"/>
                  <a:ext cx="8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99B511F-F8F2-454B-83DF-16F5F4F80628}"/>
                    </a:ext>
                  </a:extLst>
                </p14:cNvPr>
                <p14:cNvContentPartPr/>
                <p14:nvPr/>
              </p14:nvContentPartPr>
              <p14:xfrm>
                <a:off x="2812874" y="1702108"/>
                <a:ext cx="360" cy="5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99B511F-F8F2-454B-83DF-16F5F4F8062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95234" y="168410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8F98866-64F0-44D5-A401-B81979216EB9}"/>
                  </a:ext>
                </a:extLst>
              </p14:cNvPr>
              <p14:cNvContentPartPr/>
              <p14:nvPr/>
            </p14:nvContentPartPr>
            <p14:xfrm>
              <a:off x="196394" y="1161028"/>
              <a:ext cx="266040" cy="121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8F98866-64F0-44D5-A401-B81979216EB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78754" y="1143028"/>
                <a:ext cx="301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2A1B46B-D260-4A83-B9A1-12AF72950C90}"/>
                  </a:ext>
                </a:extLst>
              </p14:cNvPr>
              <p14:cNvContentPartPr/>
              <p14:nvPr/>
            </p14:nvContentPartPr>
            <p14:xfrm>
              <a:off x="112154" y="3220948"/>
              <a:ext cx="245160" cy="88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2A1B46B-D260-4A83-B9A1-12AF72950C9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4154" y="3203308"/>
                <a:ext cx="2808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9B61866-B911-4111-B97D-1BDA05262D16}"/>
              </a:ext>
            </a:extLst>
          </p:cNvPr>
          <p:cNvGrpSpPr/>
          <p:nvPr/>
        </p:nvGrpSpPr>
        <p:grpSpPr>
          <a:xfrm>
            <a:off x="83714" y="5577508"/>
            <a:ext cx="1054440" cy="699120"/>
            <a:chOff x="83714" y="5577508"/>
            <a:chExt cx="10544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66C86D-DA08-4BA9-A56D-2DF1AE783330}"/>
                    </a:ext>
                  </a:extLst>
                </p14:cNvPr>
                <p14:cNvContentPartPr/>
                <p14:nvPr/>
              </p14:nvContentPartPr>
              <p14:xfrm>
                <a:off x="136274" y="5776948"/>
                <a:ext cx="224640" cy="259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66C86D-DA08-4BA9-A56D-2DF1AE78333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634" y="5758948"/>
                  <a:ext cx="260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98EC4AD-0906-42E2-8414-FD080402B228}"/>
                    </a:ext>
                  </a:extLst>
                </p14:cNvPr>
                <p14:cNvContentPartPr/>
                <p14:nvPr/>
              </p14:nvContentPartPr>
              <p14:xfrm>
                <a:off x="407714" y="5879548"/>
                <a:ext cx="399960" cy="397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98EC4AD-0906-42E2-8414-FD080402B22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89714" y="5861908"/>
                  <a:ext cx="435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D21BBF-EA34-418A-96A8-C59DD61FE5E2}"/>
                    </a:ext>
                  </a:extLst>
                </p14:cNvPr>
                <p14:cNvContentPartPr/>
                <p14:nvPr/>
              </p14:nvContentPartPr>
              <p14:xfrm>
                <a:off x="941954" y="5715748"/>
                <a:ext cx="196200" cy="322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D21BBF-EA34-418A-96A8-C59DD61FE5E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314" y="5698108"/>
                  <a:ext cx="231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1035817-EFC2-48F6-A8CC-16BFA4BD89D2}"/>
                    </a:ext>
                  </a:extLst>
                </p14:cNvPr>
                <p14:cNvContentPartPr/>
                <p14:nvPr/>
              </p14:nvContentPartPr>
              <p14:xfrm>
                <a:off x="83714" y="5577508"/>
                <a:ext cx="331920" cy="148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1035817-EFC2-48F6-A8CC-16BFA4BD89D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074" y="5559868"/>
                  <a:ext cx="36756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745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79031EDC-92D6-467F-A7FF-CD79CF254FF6}"/>
              </a:ext>
            </a:extLst>
          </p:cNvPr>
          <p:cNvGrpSpPr/>
          <p:nvPr/>
        </p:nvGrpSpPr>
        <p:grpSpPr>
          <a:xfrm>
            <a:off x="3773354" y="618508"/>
            <a:ext cx="892080" cy="540000"/>
            <a:chOff x="3773354" y="618508"/>
            <a:chExt cx="8920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69BA5E-4039-4AB6-B733-06793DDB892B}"/>
                    </a:ext>
                  </a:extLst>
                </p14:cNvPr>
                <p14:cNvContentPartPr/>
                <p14:nvPr/>
              </p14:nvContentPartPr>
              <p14:xfrm>
                <a:off x="3773354" y="674668"/>
                <a:ext cx="145440" cy="187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69BA5E-4039-4AB6-B733-06793DDB89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5714" y="656668"/>
                  <a:ext cx="181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E1DE4F-944E-40BB-B022-CC9564BBEDB3}"/>
                    </a:ext>
                  </a:extLst>
                </p14:cNvPr>
                <p14:cNvContentPartPr/>
                <p14:nvPr/>
              </p14:nvContentPartPr>
              <p14:xfrm>
                <a:off x="4035074" y="717148"/>
                <a:ext cx="208440" cy="11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E1DE4F-944E-40BB-B022-CC9564BBE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7074" y="699148"/>
                  <a:ext cx="244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5C379E-2DBC-4531-81C4-7B30683E922A}"/>
                    </a:ext>
                  </a:extLst>
                </p14:cNvPr>
                <p14:cNvContentPartPr/>
                <p14:nvPr/>
              </p14:nvContentPartPr>
              <p14:xfrm>
                <a:off x="4256474" y="640468"/>
                <a:ext cx="183960" cy="51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5C379E-2DBC-4531-81C4-7B30683E92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38834" y="622468"/>
                  <a:ext cx="2196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69B95F-2078-4E80-A346-BE4E3ACF1423}"/>
                    </a:ext>
                  </a:extLst>
                </p14:cNvPr>
                <p14:cNvContentPartPr/>
                <p14:nvPr/>
              </p14:nvContentPartPr>
              <p14:xfrm>
                <a:off x="4613954" y="618508"/>
                <a:ext cx="51480" cy="23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69B95F-2078-4E80-A346-BE4E3ACF14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5954" y="600508"/>
                  <a:ext cx="871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AB1E89D-967F-4BF1-8E3A-A6D9B9E3E4CB}"/>
              </a:ext>
            </a:extLst>
          </p:cNvPr>
          <p:cNvGrpSpPr/>
          <p:nvPr/>
        </p:nvGrpSpPr>
        <p:grpSpPr>
          <a:xfrm>
            <a:off x="6240434" y="466948"/>
            <a:ext cx="1089360" cy="545040"/>
            <a:chOff x="6240434" y="466948"/>
            <a:chExt cx="108936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4F3E16-3EE3-4C11-A7DC-7843633FFDE6}"/>
                    </a:ext>
                  </a:extLst>
                </p14:cNvPr>
                <p14:cNvContentPartPr/>
                <p14:nvPr/>
              </p14:nvContentPartPr>
              <p14:xfrm>
                <a:off x="6240434" y="547588"/>
                <a:ext cx="146520" cy="243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4F3E16-3EE3-4C11-A7DC-7843633FFD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2434" y="529948"/>
                  <a:ext cx="182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35DFBB-5E2C-4027-8672-B78E43B5F34F}"/>
                    </a:ext>
                  </a:extLst>
                </p14:cNvPr>
                <p14:cNvContentPartPr/>
                <p14:nvPr/>
              </p14:nvContentPartPr>
              <p14:xfrm>
                <a:off x="6541394" y="651268"/>
                <a:ext cx="232200" cy="11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35DFBB-5E2C-4027-8672-B78E43B5F3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3754" y="633268"/>
                  <a:ext cx="267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44A43C-7BEB-48C1-A83D-084FE2B7A82C}"/>
                    </a:ext>
                  </a:extLst>
                </p14:cNvPr>
                <p14:cNvContentPartPr/>
                <p14:nvPr/>
              </p14:nvContentPartPr>
              <p14:xfrm>
                <a:off x="6721754" y="550828"/>
                <a:ext cx="235800" cy="461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44A43C-7BEB-48C1-A83D-084FE2B7A8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03754" y="532828"/>
                  <a:ext cx="271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9B6B9C-73E2-4051-BDF5-5518CFE3B736}"/>
                    </a:ext>
                  </a:extLst>
                </p14:cNvPr>
                <p14:cNvContentPartPr/>
                <p14:nvPr/>
              </p14:nvContentPartPr>
              <p14:xfrm>
                <a:off x="7047554" y="466948"/>
                <a:ext cx="282240" cy="237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9B6B9C-73E2-4051-BDF5-5518CFE3B7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554" y="448948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D25A935-782C-425F-AB11-485A736C63CE}"/>
              </a:ext>
            </a:extLst>
          </p:cNvPr>
          <p:cNvGrpSpPr/>
          <p:nvPr/>
        </p:nvGrpSpPr>
        <p:grpSpPr>
          <a:xfrm>
            <a:off x="8854034" y="506188"/>
            <a:ext cx="794160" cy="480960"/>
            <a:chOff x="8854034" y="506188"/>
            <a:chExt cx="7941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EAC0FB-7A2A-4A44-BE6F-CEED0B29113D}"/>
                    </a:ext>
                  </a:extLst>
                </p14:cNvPr>
                <p14:cNvContentPartPr/>
                <p14:nvPr/>
              </p14:nvContentPartPr>
              <p14:xfrm>
                <a:off x="8854034" y="506188"/>
                <a:ext cx="119880" cy="268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EAC0FB-7A2A-4A44-BE6F-CEED0B2911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36034" y="488188"/>
                  <a:ext cx="155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9B6BB13-FEE1-4D84-A6BD-293B625272C6}"/>
                    </a:ext>
                  </a:extLst>
                </p14:cNvPr>
                <p14:cNvContentPartPr/>
                <p14:nvPr/>
              </p14:nvContentPartPr>
              <p14:xfrm>
                <a:off x="9087674" y="585388"/>
                <a:ext cx="336960" cy="40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9B6BB13-FEE1-4D84-A6BD-293B625272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9674" y="567388"/>
                  <a:ext cx="372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96C569-838F-4439-86BF-AB8F80E25F2B}"/>
                    </a:ext>
                  </a:extLst>
                </p14:cNvPr>
                <p14:cNvContentPartPr/>
                <p14:nvPr/>
              </p14:nvContentPartPr>
              <p14:xfrm>
                <a:off x="9478274" y="507988"/>
                <a:ext cx="169920" cy="281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96C569-838F-4439-86BF-AB8F80E25F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60634" y="489988"/>
                  <a:ext cx="2055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3D6A9B-FD4C-4FD0-80AD-3263C1F61A74}"/>
              </a:ext>
            </a:extLst>
          </p:cNvPr>
          <p:cNvGrpSpPr/>
          <p:nvPr/>
        </p:nvGrpSpPr>
        <p:grpSpPr>
          <a:xfrm>
            <a:off x="751514" y="1839268"/>
            <a:ext cx="987480" cy="315360"/>
            <a:chOff x="751514" y="1839268"/>
            <a:chExt cx="98748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563F84-9CCC-44CF-9C61-45DE44651B23}"/>
                    </a:ext>
                  </a:extLst>
                </p14:cNvPr>
                <p14:cNvContentPartPr/>
                <p14:nvPr/>
              </p14:nvContentPartPr>
              <p14:xfrm>
                <a:off x="751514" y="1849708"/>
                <a:ext cx="282240" cy="304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563F84-9CCC-44CF-9C61-45DE44651B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514" y="1831708"/>
                  <a:ext cx="317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E34270-A779-4B17-991E-F96D1ACFEEB6}"/>
                    </a:ext>
                  </a:extLst>
                </p14:cNvPr>
                <p14:cNvContentPartPr/>
                <p14:nvPr/>
              </p14:nvContentPartPr>
              <p14:xfrm>
                <a:off x="1123754" y="1859788"/>
                <a:ext cx="158760" cy="253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E34270-A779-4B17-991E-F96D1ACFEE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5754" y="1841788"/>
                  <a:ext cx="194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C17299-3B8B-49D9-827F-05B8C0541982}"/>
                    </a:ext>
                  </a:extLst>
                </p14:cNvPr>
                <p14:cNvContentPartPr/>
                <p14:nvPr/>
              </p14:nvContentPartPr>
              <p14:xfrm>
                <a:off x="1336154" y="1842148"/>
                <a:ext cx="232560" cy="229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C17299-3B8B-49D9-827F-05B8C05419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8154" y="1824508"/>
                  <a:ext cx="268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289234-43B3-49C3-A167-EAAE4903FC8D}"/>
                    </a:ext>
                  </a:extLst>
                </p14:cNvPr>
                <p14:cNvContentPartPr/>
                <p14:nvPr/>
              </p14:nvContentPartPr>
              <p14:xfrm>
                <a:off x="1715594" y="1839268"/>
                <a:ext cx="23400" cy="24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289234-43B3-49C3-A167-EAAE4903FC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97954" y="1821268"/>
                  <a:ext cx="59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04EC051-DB65-4F57-9C5E-7FD1FB7827E2}"/>
              </a:ext>
            </a:extLst>
          </p:cNvPr>
          <p:cNvGrpSpPr/>
          <p:nvPr/>
        </p:nvGrpSpPr>
        <p:grpSpPr>
          <a:xfrm>
            <a:off x="880394" y="2517508"/>
            <a:ext cx="1010520" cy="328680"/>
            <a:chOff x="880394" y="2517508"/>
            <a:chExt cx="10105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C84543-7998-444B-9D43-55DF27D35F8A}"/>
                    </a:ext>
                  </a:extLst>
                </p14:cNvPr>
                <p14:cNvContentPartPr/>
                <p14:nvPr/>
              </p14:nvContentPartPr>
              <p14:xfrm>
                <a:off x="880394" y="2634508"/>
                <a:ext cx="195120" cy="21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C84543-7998-444B-9D43-55DF27D35F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754" y="2616508"/>
                  <a:ext cx="23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D0C5DA3-546C-430D-BF22-1A7630CD5197}"/>
                    </a:ext>
                  </a:extLst>
                </p14:cNvPr>
                <p14:cNvContentPartPr/>
                <p14:nvPr/>
              </p14:nvContentPartPr>
              <p14:xfrm>
                <a:off x="1181354" y="2634868"/>
                <a:ext cx="44640" cy="196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D0C5DA3-546C-430D-BF22-1A7630CD51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3354" y="2617228"/>
                  <a:ext cx="8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1B75612-9F90-482C-B35E-F330DAAB4E77}"/>
                    </a:ext>
                  </a:extLst>
                </p14:cNvPr>
                <p14:cNvContentPartPr/>
                <p14:nvPr/>
              </p14:nvContentPartPr>
              <p14:xfrm>
                <a:off x="1349474" y="2517508"/>
                <a:ext cx="255600" cy="255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1B75612-9F90-482C-B35E-F330DAAB4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31834" y="2499868"/>
                  <a:ext cx="291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437F47-787C-4DA5-9F2D-57F769D2CB9B}"/>
                    </a:ext>
                  </a:extLst>
                </p14:cNvPr>
                <p14:cNvContentPartPr/>
                <p14:nvPr/>
              </p14:nvContentPartPr>
              <p14:xfrm>
                <a:off x="1750154" y="2549548"/>
                <a:ext cx="140760" cy="265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437F47-787C-4DA5-9F2D-57F769D2CB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2514" y="2531548"/>
                  <a:ext cx="1764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C0CD80B-33E9-4C5D-AA39-E163FD102C35}"/>
              </a:ext>
            </a:extLst>
          </p:cNvPr>
          <p:cNvGrpSpPr/>
          <p:nvPr/>
        </p:nvGrpSpPr>
        <p:grpSpPr>
          <a:xfrm>
            <a:off x="3558434" y="1195228"/>
            <a:ext cx="290520" cy="372240"/>
            <a:chOff x="3558434" y="1195228"/>
            <a:chExt cx="290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1DF283-ECC1-484F-8324-97BF8111CD74}"/>
                    </a:ext>
                  </a:extLst>
                </p14:cNvPr>
                <p14:cNvContentPartPr/>
                <p14:nvPr/>
              </p14:nvContentPartPr>
              <p14:xfrm>
                <a:off x="3558434" y="1279828"/>
                <a:ext cx="15480" cy="202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1DF283-ECC1-484F-8324-97BF8111CD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0794" y="1261828"/>
                  <a:ext cx="51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2FC1B4-7587-4A0A-A2EB-930655B6C5D1}"/>
                    </a:ext>
                  </a:extLst>
                </p14:cNvPr>
                <p14:cNvContentPartPr/>
                <p14:nvPr/>
              </p14:nvContentPartPr>
              <p14:xfrm>
                <a:off x="3585074" y="1195228"/>
                <a:ext cx="130320" cy="27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2FC1B4-7587-4A0A-A2EB-930655B6C5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7434" y="1177588"/>
                  <a:ext cx="165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3CEF2E-9DF0-4925-B1CD-E8FCF4EFAF29}"/>
                    </a:ext>
                  </a:extLst>
                </p14:cNvPr>
                <p14:cNvContentPartPr/>
                <p14:nvPr/>
              </p14:nvContentPartPr>
              <p14:xfrm>
                <a:off x="3840314" y="1425268"/>
                <a:ext cx="8640" cy="142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3CEF2E-9DF0-4925-B1CD-E8FCF4EFAF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2314" y="1407268"/>
                  <a:ext cx="442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23DCB2-A695-4588-A8C0-BD9D5F120ABB}"/>
              </a:ext>
            </a:extLst>
          </p:cNvPr>
          <p:cNvGrpSpPr/>
          <p:nvPr/>
        </p:nvGrpSpPr>
        <p:grpSpPr>
          <a:xfrm>
            <a:off x="4684154" y="1126828"/>
            <a:ext cx="462960" cy="381600"/>
            <a:chOff x="4684154" y="1126828"/>
            <a:chExt cx="46296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ECBB4E-AF96-4299-AA10-D346302B74AE}"/>
                    </a:ext>
                  </a:extLst>
                </p14:cNvPr>
                <p14:cNvContentPartPr/>
                <p14:nvPr/>
              </p14:nvContentPartPr>
              <p14:xfrm>
                <a:off x="4684154" y="1223308"/>
                <a:ext cx="360" cy="20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ECBB4E-AF96-4299-AA10-D346302B74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6154" y="1205668"/>
                  <a:ext cx="36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C93DDEC-3194-4D00-AA3F-EB4FF789C0AB}"/>
                    </a:ext>
                  </a:extLst>
                </p14:cNvPr>
                <p14:cNvContentPartPr/>
                <p14:nvPr/>
              </p14:nvContentPartPr>
              <p14:xfrm>
                <a:off x="4684154" y="1126828"/>
                <a:ext cx="140760" cy="274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C93DDEC-3194-4D00-AA3F-EB4FF789C0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6154" y="1109188"/>
                  <a:ext cx="176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2D9ADC-81A7-4CA7-A5A0-9E5C9DC393D2}"/>
                    </a:ext>
                  </a:extLst>
                </p14:cNvPr>
                <p14:cNvContentPartPr/>
                <p14:nvPr/>
              </p14:nvContentPartPr>
              <p14:xfrm>
                <a:off x="4922114" y="1282348"/>
                <a:ext cx="225000" cy="226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2D9ADC-81A7-4CA7-A5A0-9E5C9DC393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4114" y="1264708"/>
                  <a:ext cx="2606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FBE8E0-44AC-431F-AE05-518CB343C736}"/>
              </a:ext>
            </a:extLst>
          </p:cNvPr>
          <p:cNvGrpSpPr/>
          <p:nvPr/>
        </p:nvGrpSpPr>
        <p:grpSpPr>
          <a:xfrm>
            <a:off x="6377594" y="1110628"/>
            <a:ext cx="320400" cy="356400"/>
            <a:chOff x="6377594" y="1110628"/>
            <a:chExt cx="3204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A2360B-58AC-4B6A-A106-A5205EC9A255}"/>
                    </a:ext>
                  </a:extLst>
                </p14:cNvPr>
                <p14:cNvContentPartPr/>
                <p14:nvPr/>
              </p14:nvContentPartPr>
              <p14:xfrm>
                <a:off x="6377594" y="1110628"/>
                <a:ext cx="900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A2360B-58AC-4B6A-A106-A5205EC9A2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59954" y="1092988"/>
                  <a:ext cx="44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F96DBC-FB00-45DE-878C-24DCEAAD78A3}"/>
                    </a:ext>
                  </a:extLst>
                </p14:cNvPr>
                <p14:cNvContentPartPr/>
                <p14:nvPr/>
              </p14:nvContentPartPr>
              <p14:xfrm>
                <a:off x="6386594" y="1112428"/>
                <a:ext cx="148680" cy="214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F96DBC-FB00-45DE-878C-24DCEAAD78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68594" y="1094428"/>
                  <a:ext cx="184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654C2EB-9E27-4EDF-A4BA-9EB30FB6FEB9}"/>
                    </a:ext>
                  </a:extLst>
                </p14:cNvPr>
                <p14:cNvContentPartPr/>
                <p14:nvPr/>
              </p14:nvContentPartPr>
              <p14:xfrm>
                <a:off x="6639674" y="1294948"/>
                <a:ext cx="58320" cy="172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54C2EB-9E27-4EDF-A4BA-9EB30FB6FE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1674" y="1277308"/>
                  <a:ext cx="939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3965ACB-0815-4123-A04B-CAE5CF02783B}"/>
              </a:ext>
            </a:extLst>
          </p:cNvPr>
          <p:cNvGrpSpPr/>
          <p:nvPr/>
        </p:nvGrpSpPr>
        <p:grpSpPr>
          <a:xfrm>
            <a:off x="7532114" y="1040788"/>
            <a:ext cx="500760" cy="351000"/>
            <a:chOff x="7532114" y="1040788"/>
            <a:chExt cx="5007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1DF5E56-23ED-4DA6-8834-17BFE99313A0}"/>
                    </a:ext>
                  </a:extLst>
                </p14:cNvPr>
                <p14:cNvContentPartPr/>
                <p14:nvPr/>
              </p14:nvContentPartPr>
              <p14:xfrm>
                <a:off x="7532114" y="1067788"/>
                <a:ext cx="23040" cy="252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1DF5E56-23ED-4DA6-8834-17BFE99313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4114" y="1050148"/>
                  <a:ext cx="58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90F86C9-0EEA-47BE-B4FD-E8498DFFD2C0}"/>
                    </a:ext>
                  </a:extLst>
                </p14:cNvPr>
                <p14:cNvContentPartPr/>
                <p14:nvPr/>
              </p14:nvContentPartPr>
              <p14:xfrm>
                <a:off x="7539674" y="1040788"/>
                <a:ext cx="173160" cy="265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90F86C9-0EEA-47BE-B4FD-E8498DFFD2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22034" y="1022788"/>
                  <a:ext cx="208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3E3B0C-97AF-4C15-ADF3-CB5612D37CFF}"/>
                    </a:ext>
                  </a:extLst>
                </p14:cNvPr>
                <p14:cNvContentPartPr/>
                <p14:nvPr/>
              </p14:nvContentPartPr>
              <p14:xfrm>
                <a:off x="7847834" y="1181548"/>
                <a:ext cx="185040" cy="210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3E3B0C-97AF-4C15-ADF3-CB5612D37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9834" y="1163548"/>
                  <a:ext cx="2206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8974ED-71DC-4E8E-94DF-BADAE8C8FF3E}"/>
              </a:ext>
            </a:extLst>
          </p:cNvPr>
          <p:cNvGrpSpPr/>
          <p:nvPr/>
        </p:nvGrpSpPr>
        <p:grpSpPr>
          <a:xfrm>
            <a:off x="9326354" y="1090468"/>
            <a:ext cx="399960" cy="280800"/>
            <a:chOff x="9326354" y="1090468"/>
            <a:chExt cx="3999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4574E85-471B-4C60-94F8-0665A1972B5F}"/>
                    </a:ext>
                  </a:extLst>
                </p14:cNvPr>
                <p14:cNvContentPartPr/>
                <p14:nvPr/>
              </p14:nvContentPartPr>
              <p14:xfrm>
                <a:off x="9326354" y="1167148"/>
                <a:ext cx="6840" cy="144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4574E85-471B-4C60-94F8-0665A1972B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8354" y="1149148"/>
                  <a:ext cx="42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538C759-58B9-43F5-9A4E-990AC3D91AB9}"/>
                    </a:ext>
                  </a:extLst>
                </p14:cNvPr>
                <p14:cNvContentPartPr/>
                <p14:nvPr/>
              </p14:nvContentPartPr>
              <p14:xfrm>
                <a:off x="9338954" y="1090468"/>
                <a:ext cx="130320" cy="254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538C759-58B9-43F5-9A4E-990AC3D91A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21314" y="1072468"/>
                  <a:ext cx="165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3E21FE7-5B52-4A88-AD86-0A56CA885825}"/>
                    </a:ext>
                  </a:extLst>
                </p14:cNvPr>
                <p14:cNvContentPartPr/>
                <p14:nvPr/>
              </p14:nvContentPartPr>
              <p14:xfrm>
                <a:off x="9565394" y="1279828"/>
                <a:ext cx="123840" cy="91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3E21FE7-5B52-4A88-AD86-0A56CA8858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47754" y="1261828"/>
                  <a:ext cx="159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37A7FB-098F-4579-9734-4B33339463CA}"/>
                    </a:ext>
                  </a:extLst>
                </p14:cNvPr>
                <p14:cNvContentPartPr/>
                <p14:nvPr/>
              </p14:nvContentPartPr>
              <p14:xfrm>
                <a:off x="9621914" y="1209628"/>
                <a:ext cx="10440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37A7FB-098F-4579-9734-4B33339463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03914" y="1191628"/>
                  <a:ext cx="140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72EC1D3-7924-42CE-9A42-9F4592036C7C}"/>
              </a:ext>
            </a:extLst>
          </p:cNvPr>
          <p:cNvGrpSpPr/>
          <p:nvPr/>
        </p:nvGrpSpPr>
        <p:grpSpPr>
          <a:xfrm>
            <a:off x="3541874" y="1911628"/>
            <a:ext cx="424800" cy="266400"/>
            <a:chOff x="3541874" y="1911628"/>
            <a:chExt cx="42480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C17E61-A965-484E-B51A-2DFB2FA0CCD9}"/>
                    </a:ext>
                  </a:extLst>
                </p14:cNvPr>
                <p14:cNvContentPartPr/>
                <p14:nvPr/>
              </p14:nvContentPartPr>
              <p14:xfrm>
                <a:off x="3541874" y="1911628"/>
                <a:ext cx="265320" cy="195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C17E61-A965-484E-B51A-2DFB2FA0CC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23874" y="1893988"/>
                  <a:ext cx="300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8445A8-B1E4-4A6A-AD14-D4F85466EF31}"/>
                    </a:ext>
                  </a:extLst>
                </p14:cNvPr>
                <p14:cNvContentPartPr/>
                <p14:nvPr/>
              </p14:nvContentPartPr>
              <p14:xfrm>
                <a:off x="3952274" y="2036188"/>
                <a:ext cx="14400" cy="141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8445A8-B1E4-4A6A-AD14-D4F85466EF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4634" y="2018548"/>
                  <a:ext cx="50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B7046C0-1803-4A85-AFE2-4BA72A1D6AF1}"/>
              </a:ext>
            </a:extLst>
          </p:cNvPr>
          <p:cNvGrpSpPr/>
          <p:nvPr/>
        </p:nvGrpSpPr>
        <p:grpSpPr>
          <a:xfrm>
            <a:off x="4841834" y="1828468"/>
            <a:ext cx="278640" cy="315000"/>
            <a:chOff x="4841834" y="1828468"/>
            <a:chExt cx="2786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BE49E77-F539-4419-B715-6708619D56BE}"/>
                    </a:ext>
                  </a:extLst>
                </p14:cNvPr>
                <p14:cNvContentPartPr/>
                <p14:nvPr/>
              </p14:nvContentPartPr>
              <p14:xfrm>
                <a:off x="4841834" y="1828468"/>
                <a:ext cx="163800" cy="229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BE49E77-F539-4419-B715-6708619D56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23834" y="1810828"/>
                  <a:ext cx="199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6259139-E091-41AA-98AF-6F424133D121}"/>
                    </a:ext>
                  </a:extLst>
                </p14:cNvPr>
                <p14:cNvContentPartPr/>
                <p14:nvPr/>
              </p14:nvContentPartPr>
              <p14:xfrm>
                <a:off x="5105714" y="2022148"/>
                <a:ext cx="1476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6259139-E091-41AA-98AF-6F424133D1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87714" y="2004148"/>
                  <a:ext cx="504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6C7D12E-7E36-449D-AF71-B665AA1DA568}"/>
              </a:ext>
            </a:extLst>
          </p:cNvPr>
          <p:cNvGrpSpPr/>
          <p:nvPr/>
        </p:nvGrpSpPr>
        <p:grpSpPr>
          <a:xfrm>
            <a:off x="6105434" y="2222308"/>
            <a:ext cx="1167120" cy="398880"/>
            <a:chOff x="6105434" y="2222308"/>
            <a:chExt cx="11671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575CEF-7626-4CB8-887F-D0FF4BE3492A}"/>
                    </a:ext>
                  </a:extLst>
                </p14:cNvPr>
                <p14:cNvContentPartPr/>
                <p14:nvPr/>
              </p14:nvContentPartPr>
              <p14:xfrm>
                <a:off x="6105434" y="2266948"/>
                <a:ext cx="273960" cy="249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575CEF-7626-4CB8-887F-D0FF4BE349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794" y="2249308"/>
                  <a:ext cx="309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B7D342-5C97-4C6F-8036-D06A2A83ED27}"/>
                    </a:ext>
                  </a:extLst>
                </p14:cNvPr>
                <p14:cNvContentPartPr/>
                <p14:nvPr/>
              </p14:nvContentPartPr>
              <p14:xfrm>
                <a:off x="6541394" y="2432908"/>
                <a:ext cx="17640" cy="18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B7D342-5C97-4C6F-8036-D06A2A83ED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23394" y="2415268"/>
                  <a:ext cx="53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AB3797-D304-40D1-AB67-EF54CDBB672F}"/>
                    </a:ext>
                  </a:extLst>
                </p14:cNvPr>
                <p14:cNvContentPartPr/>
                <p14:nvPr/>
              </p14:nvContentPartPr>
              <p14:xfrm>
                <a:off x="6681434" y="2283508"/>
                <a:ext cx="15516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AB3797-D304-40D1-AB67-EF54CDBB67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3794" y="2265508"/>
                  <a:ext cx="19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693E5C-17BE-4EB9-ABB3-413C233C6D5B}"/>
                    </a:ext>
                  </a:extLst>
                </p14:cNvPr>
                <p14:cNvContentPartPr/>
                <p14:nvPr/>
              </p14:nvContentPartPr>
              <p14:xfrm>
                <a:off x="6664514" y="2326348"/>
                <a:ext cx="173160" cy="16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693E5C-17BE-4EB9-ABB3-413C233C6D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6874" y="2308348"/>
                  <a:ext cx="20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115664C-C318-4FA8-B9E0-F767E7B542A3}"/>
                    </a:ext>
                  </a:extLst>
                </p14:cNvPr>
                <p14:cNvContentPartPr/>
                <p14:nvPr/>
              </p14:nvContentPartPr>
              <p14:xfrm>
                <a:off x="6667754" y="2358748"/>
                <a:ext cx="21384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15664C-C318-4FA8-B9E0-F767E7B542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0114" y="2341108"/>
                  <a:ext cx="249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9E7BDD-9A81-40AF-8C19-BB071508A1A1}"/>
                    </a:ext>
                  </a:extLst>
                </p14:cNvPr>
                <p14:cNvContentPartPr/>
                <p14:nvPr/>
              </p14:nvContentPartPr>
              <p14:xfrm>
                <a:off x="6948554" y="2222308"/>
                <a:ext cx="157680" cy="21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9E7BDD-9A81-40AF-8C19-BB071508A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0914" y="2204668"/>
                  <a:ext cx="193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D463BF-3E6E-4FDD-9F71-C36F6779076C}"/>
                    </a:ext>
                  </a:extLst>
                </p14:cNvPr>
                <p14:cNvContentPartPr/>
                <p14:nvPr/>
              </p14:nvContentPartPr>
              <p14:xfrm>
                <a:off x="7272194" y="2391148"/>
                <a:ext cx="360" cy="168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D463BF-3E6E-4FDD-9F71-C36F677907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4554" y="2373148"/>
                  <a:ext cx="360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FDDDB90-3B1C-4D9F-9238-6A43AEB0B8E7}"/>
              </a:ext>
            </a:extLst>
          </p:cNvPr>
          <p:cNvGrpSpPr/>
          <p:nvPr/>
        </p:nvGrpSpPr>
        <p:grpSpPr>
          <a:xfrm>
            <a:off x="7902914" y="2059948"/>
            <a:ext cx="410760" cy="485280"/>
            <a:chOff x="7902914" y="2059948"/>
            <a:chExt cx="4107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08D418-F12E-41C9-A474-484C90B11ADE}"/>
                    </a:ext>
                  </a:extLst>
                </p14:cNvPr>
                <p14:cNvContentPartPr/>
                <p14:nvPr/>
              </p14:nvContentPartPr>
              <p14:xfrm>
                <a:off x="7902914" y="2059948"/>
                <a:ext cx="287280" cy="321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08D418-F12E-41C9-A474-484C90B11A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5274" y="2042308"/>
                  <a:ext cx="322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954B3A9-116E-4EF9-A467-1A65E9FD6052}"/>
                    </a:ext>
                  </a:extLst>
                </p14:cNvPr>
                <p14:cNvContentPartPr/>
                <p14:nvPr/>
              </p14:nvContentPartPr>
              <p14:xfrm>
                <a:off x="8293874" y="2320948"/>
                <a:ext cx="19800" cy="224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954B3A9-116E-4EF9-A467-1A65E9FD60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5874" y="2302948"/>
                  <a:ext cx="554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A636217-9286-4FBC-9AD2-ED81159C9859}"/>
              </a:ext>
            </a:extLst>
          </p:cNvPr>
          <p:cNvGrpSpPr/>
          <p:nvPr/>
        </p:nvGrpSpPr>
        <p:grpSpPr>
          <a:xfrm>
            <a:off x="3629354" y="2489428"/>
            <a:ext cx="564120" cy="315720"/>
            <a:chOff x="3629354" y="2489428"/>
            <a:chExt cx="56412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B9FAC2F-3ADC-4A6B-B12F-B13A19F95745}"/>
                    </a:ext>
                  </a:extLst>
                </p14:cNvPr>
                <p14:cNvContentPartPr/>
                <p14:nvPr/>
              </p14:nvContentPartPr>
              <p14:xfrm>
                <a:off x="3629354" y="2489428"/>
                <a:ext cx="285120" cy="262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B9FAC2F-3ADC-4A6B-B12F-B13A19F95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11354" y="2471428"/>
                  <a:ext cx="320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A323F37-877A-4E85-AA3D-7227E720DCD5}"/>
                    </a:ext>
                  </a:extLst>
                </p14:cNvPr>
                <p14:cNvContentPartPr/>
                <p14:nvPr/>
              </p14:nvContentPartPr>
              <p14:xfrm>
                <a:off x="4023194" y="2626228"/>
                <a:ext cx="170280" cy="17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A323F37-877A-4E85-AA3D-7227E720DC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5194" y="2608228"/>
                  <a:ext cx="2059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2EBED8-66EE-41C2-951C-87F1B314A977}"/>
              </a:ext>
            </a:extLst>
          </p:cNvPr>
          <p:cNvGrpSpPr/>
          <p:nvPr/>
        </p:nvGrpSpPr>
        <p:grpSpPr>
          <a:xfrm>
            <a:off x="4841834" y="2405548"/>
            <a:ext cx="576360" cy="315360"/>
            <a:chOff x="4841834" y="2405548"/>
            <a:chExt cx="5763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8E8FC3-791E-4E7F-9514-624373578D67}"/>
                    </a:ext>
                  </a:extLst>
                </p14:cNvPr>
                <p14:cNvContentPartPr/>
                <p14:nvPr/>
              </p14:nvContentPartPr>
              <p14:xfrm>
                <a:off x="4841834" y="2405548"/>
                <a:ext cx="180000" cy="285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8E8FC3-791E-4E7F-9514-624373578D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24194" y="2387548"/>
                  <a:ext cx="215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6899F63-77F0-40CD-A0C3-CFB0A1FD3E83}"/>
                    </a:ext>
                  </a:extLst>
                </p14:cNvPr>
                <p14:cNvContentPartPr/>
                <p14:nvPr/>
              </p14:nvContentPartPr>
              <p14:xfrm>
                <a:off x="5145674" y="2543068"/>
                <a:ext cx="272520" cy="177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6899F63-77F0-40CD-A0C3-CFB0A1FD3E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7674" y="2525428"/>
                  <a:ext cx="3081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96DDD32-8114-42DB-AD48-4DBF6EC209C7}"/>
              </a:ext>
            </a:extLst>
          </p:cNvPr>
          <p:cNvGrpSpPr/>
          <p:nvPr/>
        </p:nvGrpSpPr>
        <p:grpSpPr>
          <a:xfrm>
            <a:off x="930074" y="3192868"/>
            <a:ext cx="1159200" cy="511200"/>
            <a:chOff x="930074" y="3192868"/>
            <a:chExt cx="115920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EE3B10C-F6D3-471E-B789-DD0BA1A823FF}"/>
                    </a:ext>
                  </a:extLst>
                </p14:cNvPr>
                <p14:cNvContentPartPr/>
                <p14:nvPr/>
              </p14:nvContentPartPr>
              <p14:xfrm>
                <a:off x="1294034" y="319286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EE3B10C-F6D3-471E-B789-DD0BA1A823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6034" y="3174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ED2AFA-F0C4-4058-8D5B-A46FB287DF02}"/>
                    </a:ext>
                  </a:extLst>
                </p14:cNvPr>
                <p14:cNvContentPartPr/>
                <p14:nvPr/>
              </p14:nvContentPartPr>
              <p14:xfrm>
                <a:off x="1251554" y="3403828"/>
                <a:ext cx="14760" cy="169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ED2AFA-F0C4-4058-8D5B-A46FB287DF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33554" y="3386188"/>
                  <a:ext cx="5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EEC4364-89EE-4487-B6ED-F8D4F60C1DB8}"/>
                    </a:ext>
                  </a:extLst>
                </p14:cNvPr>
                <p14:cNvContentPartPr/>
                <p14:nvPr/>
              </p14:nvContentPartPr>
              <p14:xfrm>
                <a:off x="930074" y="3459988"/>
                <a:ext cx="346320" cy="244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EEC4364-89EE-4487-B6ED-F8D4F60C1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074" y="3441988"/>
                  <a:ext cx="381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DC1B50-056E-4C70-87A0-6247F6D9969D}"/>
                    </a:ext>
                  </a:extLst>
                </p14:cNvPr>
                <p14:cNvContentPartPr/>
                <p14:nvPr/>
              </p14:nvContentPartPr>
              <p14:xfrm>
                <a:off x="1350194" y="3414988"/>
                <a:ext cx="44280" cy="218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DC1B50-056E-4C70-87A0-6247F6D996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2554" y="3397348"/>
                  <a:ext cx="7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A80F915-CC8B-4F28-9CE7-94D82038F8DF}"/>
                    </a:ext>
                  </a:extLst>
                </p14:cNvPr>
                <p14:cNvContentPartPr/>
                <p14:nvPr/>
              </p14:nvContentPartPr>
              <p14:xfrm>
                <a:off x="1531634" y="3325708"/>
                <a:ext cx="256680" cy="331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A80F915-CC8B-4F28-9CE7-94D82038F8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994" y="3308068"/>
                  <a:ext cx="292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D42B6A-A9B1-4EE9-98B0-02AFE9D8AB5F}"/>
                    </a:ext>
                  </a:extLst>
                </p14:cNvPr>
                <p14:cNvContentPartPr/>
                <p14:nvPr/>
              </p14:nvContentPartPr>
              <p14:xfrm>
                <a:off x="1904954" y="3306628"/>
                <a:ext cx="184320" cy="285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D42B6A-A9B1-4EE9-98B0-02AFE9D8AB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6954" y="3288628"/>
                  <a:ext cx="2199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2BCAC56-FC79-41DE-B4FA-773324B73478}"/>
              </a:ext>
            </a:extLst>
          </p:cNvPr>
          <p:cNvGrpSpPr/>
          <p:nvPr/>
        </p:nvGrpSpPr>
        <p:grpSpPr>
          <a:xfrm>
            <a:off x="9309434" y="2629468"/>
            <a:ext cx="1016280" cy="388800"/>
            <a:chOff x="9309434" y="2629468"/>
            <a:chExt cx="10162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BA5D92-A721-43C0-AFCF-560BF9C750EB}"/>
                    </a:ext>
                  </a:extLst>
                </p14:cNvPr>
                <p14:cNvContentPartPr/>
                <p14:nvPr/>
              </p14:nvContentPartPr>
              <p14:xfrm>
                <a:off x="9309434" y="2713708"/>
                <a:ext cx="250200" cy="214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BA5D92-A721-43C0-AFCF-560BF9C750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91794" y="2695708"/>
                  <a:ext cx="28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C1A31E-5DA6-442B-9FDF-9364DCBD0329}"/>
                    </a:ext>
                  </a:extLst>
                </p14:cNvPr>
                <p14:cNvContentPartPr/>
                <p14:nvPr/>
              </p14:nvContentPartPr>
              <p14:xfrm>
                <a:off x="9664034" y="2855188"/>
                <a:ext cx="11520" cy="163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C1A31E-5DA6-442B-9FDF-9364DCBD03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46034" y="2837188"/>
                  <a:ext cx="4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C15980-3FDE-4521-99D8-B7BDA8402E21}"/>
                    </a:ext>
                  </a:extLst>
                </p14:cNvPr>
                <p14:cNvContentPartPr/>
                <p14:nvPr/>
              </p14:nvContentPartPr>
              <p14:xfrm>
                <a:off x="9808754" y="2711548"/>
                <a:ext cx="137160" cy="199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C15980-3FDE-4521-99D8-B7BDA8402E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91114" y="2693908"/>
                  <a:ext cx="17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B8FC1C-947B-4AEF-9A6D-8AF6B08548DB}"/>
                    </a:ext>
                  </a:extLst>
                </p14:cNvPr>
                <p14:cNvContentPartPr/>
                <p14:nvPr/>
              </p14:nvContentPartPr>
              <p14:xfrm>
                <a:off x="9846914" y="2714788"/>
                <a:ext cx="105120" cy="138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B8FC1C-947B-4AEF-9A6D-8AF6B08548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28914" y="2697148"/>
                  <a:ext cx="140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28EE309-AF83-43CA-919F-FDCACDD70E3A}"/>
                    </a:ext>
                  </a:extLst>
                </p14:cNvPr>
                <p14:cNvContentPartPr/>
                <p14:nvPr/>
              </p14:nvContentPartPr>
              <p14:xfrm>
                <a:off x="9791114" y="2773828"/>
                <a:ext cx="183960" cy="11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28EE309-AF83-43CA-919F-FDCACDD70E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73114" y="2756188"/>
                  <a:ext cx="21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ECEC5BC-069B-421A-AE31-0A350026B609}"/>
                    </a:ext>
                  </a:extLst>
                </p14:cNvPr>
                <p14:cNvContentPartPr/>
                <p14:nvPr/>
              </p14:nvContentPartPr>
              <p14:xfrm>
                <a:off x="10085954" y="2629468"/>
                <a:ext cx="164880" cy="245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ECEC5BC-069B-421A-AE31-0A350026B6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68314" y="2611828"/>
                  <a:ext cx="200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2CA767-3FCA-4A8D-97C3-7F9A5F01660D}"/>
                    </a:ext>
                  </a:extLst>
                </p14:cNvPr>
                <p14:cNvContentPartPr/>
                <p14:nvPr/>
              </p14:nvContentPartPr>
              <p14:xfrm>
                <a:off x="10319594" y="2817748"/>
                <a:ext cx="6120" cy="171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2CA767-3FCA-4A8D-97C3-7F9A5F0166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01954" y="2800108"/>
                  <a:ext cx="417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2CC6879-7AC3-420A-8D86-B894701E1301}"/>
              </a:ext>
            </a:extLst>
          </p:cNvPr>
          <p:cNvGrpSpPr/>
          <p:nvPr/>
        </p:nvGrpSpPr>
        <p:grpSpPr>
          <a:xfrm>
            <a:off x="10508234" y="2605348"/>
            <a:ext cx="591120" cy="303120"/>
            <a:chOff x="10508234" y="2605348"/>
            <a:chExt cx="5911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98A2116-B558-48FD-BA30-2245014D66B4}"/>
                    </a:ext>
                  </a:extLst>
                </p14:cNvPr>
                <p14:cNvContentPartPr/>
                <p14:nvPr/>
              </p14:nvContentPartPr>
              <p14:xfrm>
                <a:off x="10508234" y="2725588"/>
                <a:ext cx="186480" cy="45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98A2116-B558-48FD-BA30-2245014D66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90234" y="2707588"/>
                  <a:ext cx="222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57726D7-5A90-4B91-A073-F407ABAE0F04}"/>
                    </a:ext>
                  </a:extLst>
                </p14:cNvPr>
                <p14:cNvContentPartPr/>
                <p14:nvPr/>
              </p14:nvContentPartPr>
              <p14:xfrm>
                <a:off x="10578434" y="2630188"/>
                <a:ext cx="15480" cy="257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57726D7-5A90-4B91-A073-F407ABAE0F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60434" y="2612548"/>
                  <a:ext cx="51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E636AA-23EC-4C78-92A7-8478AA5CCDE5}"/>
                    </a:ext>
                  </a:extLst>
                </p14:cNvPr>
                <p14:cNvContentPartPr/>
                <p14:nvPr/>
              </p14:nvContentPartPr>
              <p14:xfrm>
                <a:off x="10814234" y="2605348"/>
                <a:ext cx="196920" cy="240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E636AA-23EC-4C78-92A7-8478AA5CCD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6594" y="2587708"/>
                  <a:ext cx="232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2A411AB-BA89-4B16-8099-7A666361EFC1}"/>
                    </a:ext>
                  </a:extLst>
                </p14:cNvPr>
                <p14:cNvContentPartPr/>
                <p14:nvPr/>
              </p14:nvContentPartPr>
              <p14:xfrm>
                <a:off x="11098994" y="2784988"/>
                <a:ext cx="360" cy="123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2A411AB-BA89-4B16-8099-7A666361EF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80994" y="2767348"/>
                  <a:ext cx="36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A464D7D-B4B4-4706-97BC-38D6741F3317}"/>
                  </a:ext>
                </a:extLst>
              </p14:cNvPr>
              <p14:cNvContentPartPr/>
              <p14:nvPr/>
            </p14:nvContentPartPr>
            <p14:xfrm>
              <a:off x="6442394" y="1837108"/>
              <a:ext cx="341640" cy="20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A464D7D-B4B4-4706-97BC-38D6741F331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24394" y="1819108"/>
                <a:ext cx="377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5B985C7-1A80-4181-A55E-5D98CF200528}"/>
                  </a:ext>
                </a:extLst>
              </p14:cNvPr>
              <p14:cNvContentPartPr/>
              <p14:nvPr/>
            </p14:nvContentPartPr>
            <p14:xfrm>
              <a:off x="7790594" y="1704268"/>
              <a:ext cx="226440" cy="26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5B985C7-1A80-4181-A55E-5D98CF2005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72594" y="1686628"/>
                <a:ext cx="262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975BF22-3721-4038-94F8-8B5B2E941FB7}"/>
                  </a:ext>
                </a:extLst>
              </p14:cNvPr>
              <p14:cNvContentPartPr/>
              <p14:nvPr/>
            </p14:nvContentPartPr>
            <p14:xfrm>
              <a:off x="9467114" y="1589068"/>
              <a:ext cx="17928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975BF22-3721-4038-94F8-8B5B2E941F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49474" y="1571428"/>
                <a:ext cx="214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D2C4B00-621B-42F2-9756-97493F283900}"/>
                  </a:ext>
                </a:extLst>
              </p14:cNvPr>
              <p14:cNvContentPartPr/>
              <p14:nvPr/>
            </p14:nvContentPartPr>
            <p14:xfrm>
              <a:off x="9549194" y="2035108"/>
              <a:ext cx="347760" cy="604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D2C4B00-621B-42F2-9756-97493F2839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31554" y="2017468"/>
                <a:ext cx="3834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5E969B3-A1D2-486E-BAEB-24ABECD89D6F}"/>
              </a:ext>
            </a:extLst>
          </p:cNvPr>
          <p:cNvGrpSpPr/>
          <p:nvPr/>
        </p:nvGrpSpPr>
        <p:grpSpPr>
          <a:xfrm>
            <a:off x="6269594" y="2911708"/>
            <a:ext cx="1533600" cy="397080"/>
            <a:chOff x="6269594" y="2911708"/>
            <a:chExt cx="153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ACE0D6F-B144-49D6-B815-5536837D9638}"/>
                    </a:ext>
                  </a:extLst>
                </p14:cNvPr>
                <p14:cNvContentPartPr/>
                <p14:nvPr/>
              </p14:nvContentPartPr>
              <p14:xfrm>
                <a:off x="6269594" y="3014308"/>
                <a:ext cx="309960" cy="25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ACE0D6F-B144-49D6-B815-5536837D96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51594" y="2996308"/>
                  <a:ext cx="345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990182C-A4F9-4337-B7C7-C45EE71FCF5F}"/>
                    </a:ext>
                  </a:extLst>
                </p14:cNvPr>
                <p14:cNvContentPartPr/>
                <p14:nvPr/>
              </p14:nvContentPartPr>
              <p14:xfrm>
                <a:off x="6681794" y="3142108"/>
                <a:ext cx="207720" cy="166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990182C-A4F9-4337-B7C7-C45EE71FCF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63794" y="3124108"/>
                  <a:ext cx="243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DDE2621-EA81-47EA-86AE-97B751426713}"/>
                    </a:ext>
                  </a:extLst>
                </p14:cNvPr>
                <p14:cNvContentPartPr/>
                <p14:nvPr/>
              </p14:nvContentPartPr>
              <p14:xfrm>
                <a:off x="6948914" y="2965348"/>
                <a:ext cx="169200" cy="175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DDE2621-EA81-47EA-86AE-97B7514267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30914" y="2947708"/>
                  <a:ext cx="204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D2E63D4-43CD-4C2E-8105-0C92036E5FDB}"/>
                    </a:ext>
                  </a:extLst>
                </p14:cNvPr>
                <p14:cNvContentPartPr/>
                <p14:nvPr/>
              </p14:nvContentPartPr>
              <p14:xfrm>
                <a:off x="6948914" y="2958508"/>
                <a:ext cx="194040" cy="174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D2E63D4-43CD-4C2E-8105-0C92036E5F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31274" y="2940868"/>
                  <a:ext cx="229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888C841-0776-4131-ADA2-B193BF6DE066}"/>
                    </a:ext>
                  </a:extLst>
                </p14:cNvPr>
                <p14:cNvContentPartPr/>
                <p14:nvPr/>
              </p14:nvContentPartPr>
              <p14:xfrm>
                <a:off x="6920834" y="3024388"/>
                <a:ext cx="10584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888C841-0776-4131-ADA2-B193BF6DE0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03194" y="3006388"/>
                  <a:ext cx="141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94435A-6CC4-42E4-821B-EFE82AF2DB55}"/>
                    </a:ext>
                  </a:extLst>
                </p14:cNvPr>
                <p14:cNvContentPartPr/>
                <p14:nvPr/>
              </p14:nvContentPartPr>
              <p14:xfrm>
                <a:off x="7326554" y="2911708"/>
                <a:ext cx="163800" cy="241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94435A-6CC4-42E4-821B-EFE82AF2DB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08914" y="2893708"/>
                  <a:ext cx="199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0D44535-00E0-4FC2-8794-99D555B23D19}"/>
                    </a:ext>
                  </a:extLst>
                </p14:cNvPr>
                <p14:cNvContentPartPr/>
                <p14:nvPr/>
              </p14:nvContentPartPr>
              <p14:xfrm>
                <a:off x="7608794" y="3070108"/>
                <a:ext cx="194400" cy="155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0D44535-00E0-4FC2-8794-99D555B23D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90794" y="3052468"/>
                  <a:ext cx="2300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A718198-8D59-406B-A503-90DE1397D718}"/>
              </a:ext>
            </a:extLst>
          </p:cNvPr>
          <p:cNvGrpSpPr/>
          <p:nvPr/>
        </p:nvGrpSpPr>
        <p:grpSpPr>
          <a:xfrm>
            <a:off x="8155634" y="2815948"/>
            <a:ext cx="529200" cy="318240"/>
            <a:chOff x="8155634" y="2815948"/>
            <a:chExt cx="529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3F3C3C0-6C13-4E99-A766-95F0B5A4D37A}"/>
                    </a:ext>
                  </a:extLst>
                </p14:cNvPr>
                <p14:cNvContentPartPr/>
                <p14:nvPr/>
              </p14:nvContentPartPr>
              <p14:xfrm>
                <a:off x="8155634" y="2815948"/>
                <a:ext cx="254880" cy="249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3F3C3C0-6C13-4E99-A766-95F0B5A4D3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37994" y="2798308"/>
                  <a:ext cx="29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5F95B48-19E7-4496-8816-2FB8581B38C3}"/>
                    </a:ext>
                  </a:extLst>
                </p14:cNvPr>
                <p14:cNvContentPartPr/>
                <p14:nvPr/>
              </p14:nvContentPartPr>
              <p14:xfrm>
                <a:off x="8524634" y="2943748"/>
                <a:ext cx="160200" cy="190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5F95B48-19E7-4496-8816-2FB8581B38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6634" y="2925748"/>
                  <a:ext cx="1958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8251D94-A421-4E85-AB47-7675E4FE3DDD}"/>
              </a:ext>
            </a:extLst>
          </p:cNvPr>
          <p:cNvGrpSpPr/>
          <p:nvPr/>
        </p:nvGrpSpPr>
        <p:grpSpPr>
          <a:xfrm>
            <a:off x="3681554" y="3234268"/>
            <a:ext cx="597960" cy="297360"/>
            <a:chOff x="3681554" y="3234268"/>
            <a:chExt cx="59796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DD05CA-EA8B-4461-9340-427097B343B9}"/>
                    </a:ext>
                  </a:extLst>
                </p14:cNvPr>
                <p14:cNvContentPartPr/>
                <p14:nvPr/>
              </p14:nvContentPartPr>
              <p14:xfrm>
                <a:off x="3681554" y="3234268"/>
                <a:ext cx="302760" cy="203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DD05CA-EA8B-4461-9340-427097B343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63554" y="3216268"/>
                  <a:ext cx="338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00021FA-7998-49CA-B3B2-6DE62D109DD9}"/>
                    </a:ext>
                  </a:extLst>
                </p14:cNvPr>
                <p14:cNvContentPartPr/>
                <p14:nvPr/>
              </p14:nvContentPartPr>
              <p14:xfrm>
                <a:off x="4105994" y="3335068"/>
                <a:ext cx="173520" cy="196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00021FA-7998-49CA-B3B2-6DE62D109D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354" y="3317068"/>
                  <a:ext cx="2091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C6FB657-0118-41E5-877E-F09DF0656437}"/>
              </a:ext>
            </a:extLst>
          </p:cNvPr>
          <p:cNvGrpSpPr/>
          <p:nvPr/>
        </p:nvGrpSpPr>
        <p:grpSpPr>
          <a:xfrm>
            <a:off x="4867034" y="3164788"/>
            <a:ext cx="448560" cy="227160"/>
            <a:chOff x="4867034" y="3164788"/>
            <a:chExt cx="4485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338CF71-2EE0-4032-A776-16A4353F9738}"/>
                    </a:ext>
                  </a:extLst>
                </p14:cNvPr>
                <p14:cNvContentPartPr/>
                <p14:nvPr/>
              </p14:nvContentPartPr>
              <p14:xfrm>
                <a:off x="4867034" y="3164788"/>
                <a:ext cx="216720" cy="205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338CF71-2EE0-4032-A776-16A4353F97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49034" y="3146788"/>
                  <a:ext cx="252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318D01A-A0C6-413E-B393-940446A9AC8B}"/>
                    </a:ext>
                  </a:extLst>
                </p14:cNvPr>
                <p14:cNvContentPartPr/>
                <p14:nvPr/>
              </p14:nvContentPartPr>
              <p14:xfrm>
                <a:off x="5196434" y="3236428"/>
                <a:ext cx="119160" cy="155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318D01A-A0C6-413E-B393-940446A9AC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78434" y="3218788"/>
                  <a:ext cx="1548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CE436EA-48BB-479B-8597-FC767F43487A}"/>
                  </a:ext>
                </a:extLst>
              </p14:cNvPr>
              <p14:cNvContentPartPr/>
              <p14:nvPr/>
            </p14:nvContentPartPr>
            <p14:xfrm>
              <a:off x="309434" y="1739188"/>
              <a:ext cx="410760" cy="20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CE436EA-48BB-479B-8597-FC767F43487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91434" y="1721188"/>
                <a:ext cx="446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10B6399-2186-4CE1-A695-6490B934EE09}"/>
                  </a:ext>
                </a:extLst>
              </p14:cNvPr>
              <p14:cNvContentPartPr/>
              <p14:nvPr/>
            </p14:nvContentPartPr>
            <p14:xfrm>
              <a:off x="11479154" y="2554588"/>
              <a:ext cx="400680" cy="2376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10B6399-2186-4CE1-A695-6490B934EE0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461154" y="2536588"/>
                <a:ext cx="436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930E788-7FBE-47DC-82A9-141B0EEFCFF7}"/>
                  </a:ext>
                </a:extLst>
              </p14:cNvPr>
              <p14:cNvContentPartPr/>
              <p14:nvPr/>
            </p14:nvContentPartPr>
            <p14:xfrm>
              <a:off x="351194" y="260668"/>
              <a:ext cx="14400" cy="68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930E788-7FBE-47DC-82A9-141B0EEFCFF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3554" y="242668"/>
                <a:ext cx="500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3384CB0-94E4-4B90-9F63-F6236C1B2758}"/>
              </a:ext>
            </a:extLst>
          </p:cNvPr>
          <p:cNvGrpSpPr/>
          <p:nvPr/>
        </p:nvGrpSpPr>
        <p:grpSpPr>
          <a:xfrm>
            <a:off x="351194" y="490708"/>
            <a:ext cx="282240" cy="128160"/>
            <a:chOff x="351194" y="490708"/>
            <a:chExt cx="2822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EDF6DC-9174-4DFC-B300-FEF03D367856}"/>
                    </a:ext>
                  </a:extLst>
                </p14:cNvPr>
                <p14:cNvContentPartPr/>
                <p14:nvPr/>
              </p14:nvContentPartPr>
              <p14:xfrm>
                <a:off x="351194" y="496828"/>
                <a:ext cx="360" cy="84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EDF6DC-9174-4DFC-B300-FEF03D3678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3554" y="478828"/>
                  <a:ext cx="3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EED73A-F839-403E-A547-56C4D0596AA7}"/>
                    </a:ext>
                  </a:extLst>
                </p14:cNvPr>
                <p14:cNvContentPartPr/>
                <p14:nvPr/>
              </p14:nvContentPartPr>
              <p14:xfrm>
                <a:off x="534074" y="490708"/>
                <a:ext cx="88200" cy="43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EED73A-F839-403E-A547-56C4D0596A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434" y="473068"/>
                  <a:ext cx="123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115FA3D-36B5-4920-AC93-3D9B4D18AA6C}"/>
                    </a:ext>
                  </a:extLst>
                </p14:cNvPr>
                <p14:cNvContentPartPr/>
                <p14:nvPr/>
              </p14:nvContentPartPr>
              <p14:xfrm>
                <a:off x="534074" y="542908"/>
                <a:ext cx="99360" cy="75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115FA3D-36B5-4920-AC93-3D9B4D18AA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6434" y="524908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8B1382E-02EE-40F1-B0EF-9B2F21AA765B}"/>
              </a:ext>
            </a:extLst>
          </p:cNvPr>
          <p:cNvGrpSpPr/>
          <p:nvPr/>
        </p:nvGrpSpPr>
        <p:grpSpPr>
          <a:xfrm>
            <a:off x="871754" y="181468"/>
            <a:ext cx="744840" cy="350280"/>
            <a:chOff x="871754" y="181468"/>
            <a:chExt cx="7448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9FD6E0D-36B1-42AD-9723-CBCBB78972DA}"/>
                    </a:ext>
                  </a:extLst>
                </p14:cNvPr>
                <p14:cNvContentPartPr/>
                <p14:nvPr/>
              </p14:nvContentPartPr>
              <p14:xfrm>
                <a:off x="871754" y="348148"/>
                <a:ext cx="360" cy="183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9FD6E0D-36B1-42AD-9723-CBCBB78972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4114" y="330508"/>
                  <a:ext cx="36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9EA84D-FDD7-40CC-BF14-2EAF949A1AC2}"/>
                    </a:ext>
                  </a:extLst>
                </p14:cNvPr>
                <p14:cNvContentPartPr/>
                <p14:nvPr/>
              </p14:nvContentPartPr>
              <p14:xfrm>
                <a:off x="1115474" y="280828"/>
                <a:ext cx="24120" cy="21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9EA84D-FDD7-40CC-BF14-2EAF949A1A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7474" y="262828"/>
                  <a:ext cx="59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276509-815F-4CBC-8B42-46000E76FDFD}"/>
                    </a:ext>
                  </a:extLst>
                </p14:cNvPr>
                <p14:cNvContentPartPr/>
                <p14:nvPr/>
              </p14:nvContentPartPr>
              <p14:xfrm>
                <a:off x="1054634" y="307468"/>
                <a:ext cx="307080" cy="124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276509-815F-4CBC-8B42-46000E76FD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6994" y="289468"/>
                  <a:ext cx="342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F87BAB-44DC-4B68-8A0D-DEFFA1C1A801}"/>
                    </a:ext>
                  </a:extLst>
                </p14:cNvPr>
                <p14:cNvContentPartPr/>
                <p14:nvPr/>
              </p14:nvContentPartPr>
              <p14:xfrm>
                <a:off x="1504994" y="181468"/>
                <a:ext cx="101160" cy="288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F87BAB-44DC-4B68-8A0D-DEFFA1C1A8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87354" y="163468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C0B595-9BB0-418A-B63E-9A7D0493C645}"/>
                    </a:ext>
                  </a:extLst>
                </p14:cNvPr>
                <p14:cNvContentPartPr/>
                <p14:nvPr/>
              </p14:nvContentPartPr>
              <p14:xfrm>
                <a:off x="1519034" y="295228"/>
                <a:ext cx="97560" cy="28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C0B595-9BB0-418A-B63E-9A7D0493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01034" y="277588"/>
                  <a:ext cx="13320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6260DD8-3C1E-4D0B-8A9E-5F51A3A83FB7}"/>
              </a:ext>
            </a:extLst>
          </p:cNvPr>
          <p:cNvGrpSpPr/>
          <p:nvPr/>
        </p:nvGrpSpPr>
        <p:grpSpPr>
          <a:xfrm>
            <a:off x="3751394" y="3895228"/>
            <a:ext cx="566280" cy="268920"/>
            <a:chOff x="3751394" y="3895228"/>
            <a:chExt cx="5662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8674436-733D-42E1-A1CB-62CA1A137DC9}"/>
                    </a:ext>
                  </a:extLst>
                </p14:cNvPr>
                <p14:cNvContentPartPr/>
                <p14:nvPr/>
              </p14:nvContentPartPr>
              <p14:xfrm>
                <a:off x="3751394" y="3895228"/>
                <a:ext cx="283680" cy="184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8674436-733D-42E1-A1CB-62CA1A137D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33754" y="3877228"/>
                  <a:ext cx="319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544CC47-F90C-45E4-A463-15384499331D}"/>
                    </a:ext>
                  </a:extLst>
                </p14:cNvPr>
                <p14:cNvContentPartPr/>
                <p14:nvPr/>
              </p14:nvContentPartPr>
              <p14:xfrm>
                <a:off x="4141634" y="3994588"/>
                <a:ext cx="176040" cy="169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544CC47-F90C-45E4-A463-15384499331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23634" y="3976948"/>
                  <a:ext cx="211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5330C3-FFD1-45EC-A83F-3B6E6B2FD45D}"/>
              </a:ext>
            </a:extLst>
          </p:cNvPr>
          <p:cNvGrpSpPr/>
          <p:nvPr/>
        </p:nvGrpSpPr>
        <p:grpSpPr>
          <a:xfrm>
            <a:off x="4895114" y="3798028"/>
            <a:ext cx="487800" cy="323280"/>
            <a:chOff x="4895114" y="3798028"/>
            <a:chExt cx="4878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A9FD40C-616B-47AC-AAE2-E5F51CB863BE}"/>
                    </a:ext>
                  </a:extLst>
                </p14:cNvPr>
                <p14:cNvContentPartPr/>
                <p14:nvPr/>
              </p14:nvContentPartPr>
              <p14:xfrm>
                <a:off x="4895114" y="3798028"/>
                <a:ext cx="201240" cy="257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A9FD40C-616B-47AC-AAE2-E5F51CB863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7474" y="3780028"/>
                  <a:ext cx="23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032AA8B-64CD-430B-89B6-384A1DA04CD3}"/>
                    </a:ext>
                  </a:extLst>
                </p14:cNvPr>
                <p14:cNvContentPartPr/>
                <p14:nvPr/>
              </p14:nvContentPartPr>
              <p14:xfrm>
                <a:off x="5204354" y="3966508"/>
                <a:ext cx="178560" cy="154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032AA8B-64CD-430B-89B6-384A1DA04C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86354" y="3948508"/>
                  <a:ext cx="2142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EF10269-0A21-4591-BA49-4E161B6B4AF7}"/>
              </a:ext>
            </a:extLst>
          </p:cNvPr>
          <p:cNvGrpSpPr/>
          <p:nvPr/>
        </p:nvGrpSpPr>
        <p:grpSpPr>
          <a:xfrm>
            <a:off x="6426194" y="3785788"/>
            <a:ext cx="497880" cy="180360"/>
            <a:chOff x="6426194" y="3785788"/>
            <a:chExt cx="497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9FF558-EBBE-4C5D-BC73-54C6BAFF8E57}"/>
                    </a:ext>
                  </a:extLst>
                </p14:cNvPr>
                <p14:cNvContentPartPr/>
                <p14:nvPr/>
              </p14:nvContentPartPr>
              <p14:xfrm>
                <a:off x="6426194" y="3785788"/>
                <a:ext cx="240120" cy="180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9FF558-EBBE-4C5D-BC73-54C6BAFF8E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08554" y="3768148"/>
                  <a:ext cx="275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CD3970-EA87-4D35-A2AF-8CBFADF49403}"/>
                    </a:ext>
                  </a:extLst>
                </p14:cNvPr>
                <p14:cNvContentPartPr/>
                <p14:nvPr/>
              </p14:nvContentPartPr>
              <p14:xfrm>
                <a:off x="6780074" y="3819988"/>
                <a:ext cx="144000" cy="130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CD3970-EA87-4D35-A2AF-8CBFADF494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62074" y="3802348"/>
                  <a:ext cx="1796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8FBC05C-39DE-4F8C-816A-F90F6E4A352C}"/>
              </a:ext>
            </a:extLst>
          </p:cNvPr>
          <p:cNvGrpSpPr/>
          <p:nvPr/>
        </p:nvGrpSpPr>
        <p:grpSpPr>
          <a:xfrm>
            <a:off x="7149434" y="3713428"/>
            <a:ext cx="752400" cy="298080"/>
            <a:chOff x="7149434" y="3713428"/>
            <a:chExt cx="7524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CBB619F-29F5-484A-86C2-35279ED16C0E}"/>
                    </a:ext>
                  </a:extLst>
                </p14:cNvPr>
                <p14:cNvContentPartPr/>
                <p14:nvPr/>
              </p14:nvContentPartPr>
              <p14:xfrm>
                <a:off x="7149434" y="3760228"/>
                <a:ext cx="250560" cy="232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CBB619F-29F5-484A-86C2-35279ED16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31434" y="3742228"/>
                  <a:ext cx="286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E90A0DB-849F-47C9-98C6-0ADD662CE894}"/>
                    </a:ext>
                  </a:extLst>
                </p14:cNvPr>
                <p14:cNvContentPartPr/>
                <p14:nvPr/>
              </p14:nvContentPartPr>
              <p14:xfrm>
                <a:off x="7201994" y="3811708"/>
                <a:ext cx="150480" cy="145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E90A0DB-849F-47C9-98C6-0ADD662CE8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4354" y="3793708"/>
                  <a:ext cx="18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DD2889C-F105-430F-A428-2F3D39337792}"/>
                    </a:ext>
                  </a:extLst>
                </p14:cNvPr>
                <p14:cNvContentPartPr/>
                <p14:nvPr/>
              </p14:nvContentPartPr>
              <p14:xfrm>
                <a:off x="7173914" y="3877228"/>
                <a:ext cx="173160" cy="3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DD2889C-F105-430F-A428-2F3D393377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56274" y="3859588"/>
                  <a:ext cx="208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AE3B6B7-7F2E-44BC-80B5-7D4173CA03C1}"/>
                    </a:ext>
                  </a:extLst>
                </p14:cNvPr>
                <p14:cNvContentPartPr/>
                <p14:nvPr/>
              </p14:nvContentPartPr>
              <p14:xfrm>
                <a:off x="7582154" y="3713428"/>
                <a:ext cx="159120" cy="228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AE3B6B7-7F2E-44BC-80B5-7D4173CA03C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64514" y="3695428"/>
                  <a:ext cx="194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957761E-B462-475E-B04C-7406F40F205D}"/>
                    </a:ext>
                  </a:extLst>
                </p14:cNvPr>
                <p14:cNvContentPartPr/>
                <p14:nvPr/>
              </p14:nvContentPartPr>
              <p14:xfrm>
                <a:off x="7778714" y="3864988"/>
                <a:ext cx="123120" cy="146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957761E-B462-475E-B04C-7406F40F20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0714" y="3847348"/>
                  <a:ext cx="1587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562C0AB-8B09-4469-B894-A09211CE6BA2}"/>
              </a:ext>
            </a:extLst>
          </p:cNvPr>
          <p:cNvGrpSpPr/>
          <p:nvPr/>
        </p:nvGrpSpPr>
        <p:grpSpPr>
          <a:xfrm>
            <a:off x="8317274" y="3688228"/>
            <a:ext cx="445680" cy="299160"/>
            <a:chOff x="8317274" y="3688228"/>
            <a:chExt cx="4456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23C7790-84AE-4A67-861C-06A3E79DBBD2}"/>
                    </a:ext>
                  </a:extLst>
                </p14:cNvPr>
                <p14:cNvContentPartPr/>
                <p14:nvPr/>
              </p14:nvContentPartPr>
              <p14:xfrm>
                <a:off x="8317274" y="3688228"/>
                <a:ext cx="187920" cy="18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23C7790-84AE-4A67-861C-06A3E79DBB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99634" y="3670228"/>
                  <a:ext cx="223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CBF4EDB-3ED6-4BAF-9B29-F9E10C8D92DA}"/>
                    </a:ext>
                  </a:extLst>
                </p14:cNvPr>
                <p14:cNvContentPartPr/>
                <p14:nvPr/>
              </p14:nvContentPartPr>
              <p14:xfrm>
                <a:off x="8580794" y="3786148"/>
                <a:ext cx="182160" cy="201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CBF4EDB-3ED6-4BAF-9B29-F9E10C8D92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63154" y="3768508"/>
                  <a:ext cx="2178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A800BA8-4326-440C-860D-A991B75088E0}"/>
              </a:ext>
            </a:extLst>
          </p:cNvPr>
          <p:cNvGrpSpPr/>
          <p:nvPr/>
        </p:nvGrpSpPr>
        <p:grpSpPr>
          <a:xfrm>
            <a:off x="9446594" y="3313108"/>
            <a:ext cx="1897560" cy="599400"/>
            <a:chOff x="9446594" y="3313108"/>
            <a:chExt cx="189756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BF96884-9F58-491D-9F33-416D0AE5EF82}"/>
                    </a:ext>
                  </a:extLst>
                </p14:cNvPr>
                <p14:cNvContentPartPr/>
                <p14:nvPr/>
              </p14:nvContentPartPr>
              <p14:xfrm>
                <a:off x="9446594" y="3531628"/>
                <a:ext cx="292320" cy="211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BF96884-9F58-491D-9F33-416D0AE5EF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8954" y="3513628"/>
                  <a:ext cx="327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BE42B6-DB31-4BF3-B79A-7ECEA4744B98}"/>
                    </a:ext>
                  </a:extLst>
                </p14:cNvPr>
                <p14:cNvContentPartPr/>
                <p14:nvPr/>
              </p14:nvContentPartPr>
              <p14:xfrm>
                <a:off x="10048514" y="3502108"/>
                <a:ext cx="164520" cy="175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BE42B6-DB31-4BF3-B79A-7ECEA4744B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30874" y="3484468"/>
                  <a:ext cx="200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1418EC2-216F-42EC-9CF4-03572455835B}"/>
                    </a:ext>
                  </a:extLst>
                </p14:cNvPr>
                <p14:cNvContentPartPr/>
                <p14:nvPr/>
              </p14:nvContentPartPr>
              <p14:xfrm>
                <a:off x="10085954" y="3544948"/>
                <a:ext cx="85680" cy="169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1418EC2-216F-42EC-9CF4-0357245583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68314" y="3526948"/>
                  <a:ext cx="121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EDD12B-7647-4C0E-B3F8-DF3429C738FC}"/>
                    </a:ext>
                  </a:extLst>
                </p14:cNvPr>
                <p14:cNvContentPartPr/>
                <p14:nvPr/>
              </p14:nvContentPartPr>
              <p14:xfrm>
                <a:off x="10015754" y="3575188"/>
                <a:ext cx="139320" cy="40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EDD12B-7647-4C0E-B3F8-DF3429C738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8114" y="3557188"/>
                  <a:ext cx="174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9255DDD-0E0A-488E-9B08-3D307D678682}"/>
                    </a:ext>
                  </a:extLst>
                </p14:cNvPr>
                <p14:cNvContentPartPr/>
                <p14:nvPr/>
              </p14:nvContentPartPr>
              <p14:xfrm>
                <a:off x="10381514" y="3460348"/>
                <a:ext cx="106920" cy="220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9255DDD-0E0A-488E-9B08-3D307D6786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63874" y="3442348"/>
                  <a:ext cx="142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DEAA33-0519-4BB4-8BD8-B7953DE4B43C}"/>
                    </a:ext>
                  </a:extLst>
                </p14:cNvPr>
                <p14:cNvContentPartPr/>
                <p14:nvPr/>
              </p14:nvContentPartPr>
              <p14:xfrm>
                <a:off x="10887674" y="3643228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DEAA33-0519-4BB4-8BD8-B7953DE4B4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70034" y="36252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78E249-EFA4-4837-98C9-002EF186AB04}"/>
                    </a:ext>
                  </a:extLst>
                </p14:cNvPr>
                <p14:cNvContentPartPr/>
                <p14:nvPr/>
              </p14:nvContentPartPr>
              <p14:xfrm>
                <a:off x="10910714" y="3404188"/>
                <a:ext cx="201600" cy="72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78E249-EFA4-4837-98C9-002EF186AB0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92714" y="3386548"/>
                  <a:ext cx="23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0F5BABE-C23D-47C7-ACA8-D0BC9E43886F}"/>
                    </a:ext>
                  </a:extLst>
                </p14:cNvPr>
                <p14:cNvContentPartPr/>
                <p14:nvPr/>
              </p14:nvContentPartPr>
              <p14:xfrm>
                <a:off x="11014394" y="3313108"/>
                <a:ext cx="37080" cy="2034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0F5BABE-C23D-47C7-ACA8-D0BC9E43886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96754" y="3295468"/>
                  <a:ext cx="72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C67CA57-E332-45C4-91FC-5B858912C84A}"/>
                    </a:ext>
                  </a:extLst>
                </p14:cNvPr>
                <p14:cNvContentPartPr/>
                <p14:nvPr/>
              </p14:nvContentPartPr>
              <p14:xfrm>
                <a:off x="11166314" y="3315628"/>
                <a:ext cx="177840" cy="28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C67CA57-E332-45C4-91FC-5B858912C84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48674" y="3297628"/>
                  <a:ext cx="213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E13126C-84AC-469D-AE7E-9D5D1FCDD16E}"/>
                    </a:ext>
                  </a:extLst>
                </p14:cNvPr>
                <p14:cNvContentPartPr/>
                <p14:nvPr/>
              </p14:nvContentPartPr>
              <p14:xfrm>
                <a:off x="9846914" y="3664108"/>
                <a:ext cx="171720" cy="248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E13126C-84AC-469D-AE7E-9D5D1FCDD1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28914" y="3646468"/>
                  <a:ext cx="207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9D9310C-D709-4661-8565-3694FDFFDB20}"/>
                    </a:ext>
                  </a:extLst>
                </p14:cNvPr>
                <p14:cNvContentPartPr/>
                <p14:nvPr/>
              </p14:nvContentPartPr>
              <p14:xfrm>
                <a:off x="10634594" y="3602548"/>
                <a:ext cx="201960" cy="191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9D9310C-D709-4661-8565-3694FDFFDB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16954" y="3584908"/>
                  <a:ext cx="23760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E4C8D6F-7AEF-4AB2-ACDB-777F8E000BDB}"/>
                  </a:ext>
                </a:extLst>
              </p14:cNvPr>
              <p14:cNvContentPartPr/>
              <p14:nvPr/>
            </p14:nvContentPartPr>
            <p14:xfrm>
              <a:off x="11422634" y="3521188"/>
              <a:ext cx="224640" cy="1836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E4C8D6F-7AEF-4AB2-ACDB-777F8E000BD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404994" y="3503548"/>
                <a:ext cx="2602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8FAE076-7E7F-427C-86F5-07A14133BFD0}"/>
              </a:ext>
            </a:extLst>
          </p:cNvPr>
          <p:cNvGrpSpPr/>
          <p:nvPr/>
        </p:nvGrpSpPr>
        <p:grpSpPr>
          <a:xfrm>
            <a:off x="3899714" y="4444588"/>
            <a:ext cx="588960" cy="406080"/>
            <a:chOff x="3899714" y="4444588"/>
            <a:chExt cx="5889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41EFFF-84A7-49AD-8C5A-2522E006EBB4}"/>
                    </a:ext>
                  </a:extLst>
                </p14:cNvPr>
                <p14:cNvContentPartPr/>
                <p14:nvPr/>
              </p14:nvContentPartPr>
              <p14:xfrm>
                <a:off x="3899714" y="4444588"/>
                <a:ext cx="338400" cy="289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41EFFF-84A7-49AD-8C5A-2522E006EBB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82074" y="4426588"/>
                  <a:ext cx="374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470E749-96E7-473A-B1B1-F8C99D01FE20}"/>
                    </a:ext>
                  </a:extLst>
                </p14:cNvPr>
                <p14:cNvContentPartPr/>
                <p14:nvPr/>
              </p14:nvContentPartPr>
              <p14:xfrm>
                <a:off x="4297874" y="4622428"/>
                <a:ext cx="190800" cy="228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470E749-96E7-473A-B1B1-F8C99D01FE2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280234" y="4604788"/>
                  <a:ext cx="22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9387C84-1053-4903-BECC-92C9139A4602}"/>
                    </a:ext>
                  </a:extLst>
                </p14:cNvPr>
                <p14:cNvContentPartPr/>
                <p14:nvPr/>
              </p14:nvContentPartPr>
              <p14:xfrm>
                <a:off x="4304354" y="4613428"/>
                <a:ext cx="154080" cy="14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9387C84-1053-4903-BECC-92C9139A460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286714" y="4595428"/>
                  <a:ext cx="1897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3743FD3-199F-46A7-9064-1E13CF92A8FF}"/>
              </a:ext>
            </a:extLst>
          </p:cNvPr>
          <p:cNvGrpSpPr/>
          <p:nvPr/>
        </p:nvGrpSpPr>
        <p:grpSpPr>
          <a:xfrm>
            <a:off x="4933634" y="4388428"/>
            <a:ext cx="593280" cy="353880"/>
            <a:chOff x="4933634" y="4388428"/>
            <a:chExt cx="593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F7F5DBF-BC61-4914-A453-3A0E793F861E}"/>
                    </a:ext>
                  </a:extLst>
                </p14:cNvPr>
                <p14:cNvContentPartPr/>
                <p14:nvPr/>
              </p14:nvContentPartPr>
              <p14:xfrm>
                <a:off x="4933634" y="4388428"/>
                <a:ext cx="232920" cy="283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F7F5DBF-BC61-4914-A453-3A0E793F861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15634" y="4370788"/>
                  <a:ext cx="268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B548CAF-256D-41FD-BC29-10872597B833}"/>
                    </a:ext>
                  </a:extLst>
                </p14:cNvPr>
                <p14:cNvContentPartPr/>
                <p14:nvPr/>
              </p14:nvContentPartPr>
              <p14:xfrm>
                <a:off x="5296874" y="4529548"/>
                <a:ext cx="140400" cy="212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B548CAF-256D-41FD-BC29-10872597B83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279234" y="4511548"/>
                  <a:ext cx="176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EFC47EB-AA19-4D90-A1C5-3AE45ADDF647}"/>
                    </a:ext>
                  </a:extLst>
                </p14:cNvPr>
                <p14:cNvContentPartPr/>
                <p14:nvPr/>
              </p14:nvContentPartPr>
              <p14:xfrm>
                <a:off x="5373554" y="4458628"/>
                <a:ext cx="153360" cy="115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EFC47EB-AA19-4D90-A1C5-3AE45ADDF64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55914" y="4440988"/>
                  <a:ext cx="1890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802429B-8D5E-4924-9AF1-B08318ECA7E7}"/>
                  </a:ext>
                </a:extLst>
              </p14:cNvPr>
              <p14:cNvContentPartPr/>
              <p14:nvPr/>
            </p14:nvContentPartPr>
            <p14:xfrm>
              <a:off x="6635354" y="4444588"/>
              <a:ext cx="351360" cy="2066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802429B-8D5E-4924-9AF1-B08318ECA7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617354" y="4426948"/>
                <a:ext cx="3870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A7D86-AB99-4915-99A7-6B6A622FE263}"/>
              </a:ext>
            </a:extLst>
          </p:cNvPr>
          <p:cNvGrpSpPr/>
          <p:nvPr/>
        </p:nvGrpSpPr>
        <p:grpSpPr>
          <a:xfrm>
            <a:off x="7061954" y="4374748"/>
            <a:ext cx="457920" cy="372960"/>
            <a:chOff x="7061954" y="4374748"/>
            <a:chExt cx="4579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7585790-5B62-4732-A8AD-47FFC14970D4}"/>
                    </a:ext>
                  </a:extLst>
                </p14:cNvPr>
                <p14:cNvContentPartPr/>
                <p14:nvPr/>
              </p14:nvContentPartPr>
              <p14:xfrm>
                <a:off x="7061954" y="4529548"/>
                <a:ext cx="164520" cy="218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7585790-5B62-4732-A8AD-47FFC14970D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43954" y="4511548"/>
                  <a:ext cx="200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2A2360A-A00C-438E-90FC-5257F110AF5B}"/>
                    </a:ext>
                  </a:extLst>
                </p14:cNvPr>
                <p14:cNvContentPartPr/>
                <p14:nvPr/>
              </p14:nvContentPartPr>
              <p14:xfrm>
                <a:off x="7308554" y="4374748"/>
                <a:ext cx="147240" cy="271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2A2360A-A00C-438E-90FC-5257F110AF5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0554" y="4357108"/>
                  <a:ext cx="182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B1E964E-A5BC-4494-9B2A-8E2561B5BC06}"/>
                    </a:ext>
                  </a:extLst>
                </p14:cNvPr>
                <p14:cNvContentPartPr/>
                <p14:nvPr/>
              </p14:nvContentPartPr>
              <p14:xfrm>
                <a:off x="7258514" y="4444948"/>
                <a:ext cx="203400" cy="166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B1E964E-A5BC-4494-9B2A-8E2561B5BC0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40514" y="4426948"/>
                  <a:ext cx="23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CAEB150-7099-4388-BEC8-E1E8C24069BC}"/>
                    </a:ext>
                  </a:extLst>
                </p14:cNvPr>
                <p14:cNvContentPartPr/>
                <p14:nvPr/>
              </p14:nvContentPartPr>
              <p14:xfrm>
                <a:off x="7199834" y="4486708"/>
                <a:ext cx="320040" cy="15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CAEB150-7099-4388-BEC8-E1E8C24069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81834" y="4468708"/>
                  <a:ext cx="355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F8D6497-20B9-4B4D-AAAE-E6148FD09B08}"/>
              </a:ext>
            </a:extLst>
          </p:cNvPr>
          <p:cNvGrpSpPr/>
          <p:nvPr/>
        </p:nvGrpSpPr>
        <p:grpSpPr>
          <a:xfrm>
            <a:off x="7807154" y="4304188"/>
            <a:ext cx="475200" cy="320760"/>
            <a:chOff x="7807154" y="4304188"/>
            <a:chExt cx="4752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350E06C-E321-4D76-9129-350EBC39EFD3}"/>
                    </a:ext>
                  </a:extLst>
                </p14:cNvPr>
                <p14:cNvContentPartPr/>
                <p14:nvPr/>
              </p14:nvContentPartPr>
              <p14:xfrm>
                <a:off x="7807154" y="4304188"/>
                <a:ext cx="151200" cy="280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350E06C-E321-4D76-9129-350EBC39EFD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89514" y="4286188"/>
                  <a:ext cx="186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6FE7ED1-70B3-4D1D-93B6-EF718E86D4AC}"/>
                    </a:ext>
                  </a:extLst>
                </p14:cNvPr>
                <p14:cNvContentPartPr/>
                <p14:nvPr/>
              </p14:nvContentPartPr>
              <p14:xfrm>
                <a:off x="8060234" y="4497508"/>
                <a:ext cx="222120" cy="1274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6FE7ED1-70B3-4D1D-93B6-EF718E86D4A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042594" y="4479508"/>
                  <a:ext cx="2577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94CF867-C2C4-49F1-B8F4-E434812758BF}"/>
              </a:ext>
            </a:extLst>
          </p:cNvPr>
          <p:cNvGrpSpPr/>
          <p:nvPr/>
        </p:nvGrpSpPr>
        <p:grpSpPr>
          <a:xfrm>
            <a:off x="8551994" y="4313548"/>
            <a:ext cx="505800" cy="286920"/>
            <a:chOff x="8551994" y="4313548"/>
            <a:chExt cx="505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CFB84F9-8749-4F93-AB79-07E268DFD53D}"/>
                    </a:ext>
                  </a:extLst>
                </p14:cNvPr>
                <p14:cNvContentPartPr/>
                <p14:nvPr/>
              </p14:nvContentPartPr>
              <p14:xfrm>
                <a:off x="8551994" y="4313548"/>
                <a:ext cx="172800" cy="2199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CFB84F9-8749-4F93-AB79-07E268DFD53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33994" y="4295548"/>
                  <a:ext cx="208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CB57D86-CC2A-4686-8259-B06DDA1FBA2C}"/>
                    </a:ext>
                  </a:extLst>
                </p14:cNvPr>
                <p14:cNvContentPartPr/>
                <p14:nvPr/>
              </p14:nvContentPartPr>
              <p14:xfrm>
                <a:off x="8805434" y="4431268"/>
                <a:ext cx="252360" cy="169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CB57D86-CC2A-4686-8259-B06DDA1FBA2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87794" y="4413268"/>
                  <a:ext cx="288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4A6452A-AF38-4C47-87B8-478539B7DB0B}"/>
              </a:ext>
            </a:extLst>
          </p:cNvPr>
          <p:cNvGrpSpPr/>
          <p:nvPr/>
        </p:nvGrpSpPr>
        <p:grpSpPr>
          <a:xfrm>
            <a:off x="9682394" y="4149388"/>
            <a:ext cx="1380600" cy="498960"/>
            <a:chOff x="9682394" y="4149388"/>
            <a:chExt cx="13806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1223572-47ED-4C56-9BA6-3923D70C276D}"/>
                    </a:ext>
                  </a:extLst>
                </p14:cNvPr>
                <p14:cNvContentPartPr/>
                <p14:nvPr/>
              </p14:nvContentPartPr>
              <p14:xfrm>
                <a:off x="9682394" y="4289788"/>
                <a:ext cx="260640" cy="268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1223572-47ED-4C56-9BA6-3923D70C276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64754" y="4272148"/>
                  <a:ext cx="296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A6FB5E6-A3AB-4723-991F-62B2CE94E67D}"/>
                    </a:ext>
                  </a:extLst>
                </p14:cNvPr>
                <p14:cNvContentPartPr/>
                <p14:nvPr/>
              </p14:nvContentPartPr>
              <p14:xfrm>
                <a:off x="10029794" y="4402468"/>
                <a:ext cx="138960" cy="245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A6FB5E6-A3AB-4723-991F-62B2CE94E6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11794" y="4384468"/>
                  <a:ext cx="174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68A6707-118B-4E93-917F-1BB2FB71A724}"/>
                    </a:ext>
                  </a:extLst>
                </p14:cNvPr>
                <p14:cNvContentPartPr/>
                <p14:nvPr/>
              </p14:nvContentPartPr>
              <p14:xfrm>
                <a:off x="10369994" y="4205548"/>
                <a:ext cx="180720" cy="248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68A6707-118B-4E93-917F-1BB2FB71A72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51994" y="4187908"/>
                  <a:ext cx="216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7952D93-36B5-4576-ABE3-EEAC0D80036D}"/>
                    </a:ext>
                  </a:extLst>
                </p14:cNvPr>
                <p14:cNvContentPartPr/>
                <p14:nvPr/>
              </p14:nvContentPartPr>
              <p14:xfrm>
                <a:off x="10367474" y="4262068"/>
                <a:ext cx="151560" cy="165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7952D93-36B5-4576-ABE3-EEAC0D8003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49474" y="4244068"/>
                  <a:ext cx="187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9ADF778-E672-4743-8CE1-535672BDEE92}"/>
                    </a:ext>
                  </a:extLst>
                </p14:cNvPr>
                <p14:cNvContentPartPr/>
                <p14:nvPr/>
              </p14:nvContentPartPr>
              <p14:xfrm>
                <a:off x="10283234" y="4286188"/>
                <a:ext cx="302760" cy="60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9ADF778-E672-4743-8CE1-535672BDEE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65594" y="4268548"/>
                  <a:ext cx="338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364DA29-0A8A-430B-B13B-A2EA54D6D3BC}"/>
                    </a:ext>
                  </a:extLst>
                </p14:cNvPr>
                <p14:cNvContentPartPr/>
                <p14:nvPr/>
              </p14:nvContentPartPr>
              <p14:xfrm>
                <a:off x="10761314" y="4149388"/>
                <a:ext cx="154080" cy="219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364DA29-0A8A-430B-B13B-A2EA54D6D3B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43314" y="4131388"/>
                  <a:ext cx="18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97F8563-E4EF-48FB-B07B-A636B861F7E7}"/>
                    </a:ext>
                  </a:extLst>
                </p14:cNvPr>
                <p14:cNvContentPartPr/>
                <p14:nvPr/>
              </p14:nvContentPartPr>
              <p14:xfrm>
                <a:off x="10962914" y="4346308"/>
                <a:ext cx="100080" cy="222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97F8563-E4EF-48FB-B07B-A636B861F7E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944914" y="4328308"/>
                  <a:ext cx="1357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5D3913-695C-4122-9535-0D8B784EDD60}"/>
              </a:ext>
            </a:extLst>
          </p:cNvPr>
          <p:cNvGrpSpPr/>
          <p:nvPr/>
        </p:nvGrpSpPr>
        <p:grpSpPr>
          <a:xfrm>
            <a:off x="11323994" y="4158388"/>
            <a:ext cx="617760" cy="437040"/>
            <a:chOff x="11323994" y="4158388"/>
            <a:chExt cx="6177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CCAE584-2A9D-4161-B999-655630C85D4B}"/>
                    </a:ext>
                  </a:extLst>
                </p14:cNvPr>
                <p14:cNvContentPartPr/>
                <p14:nvPr/>
              </p14:nvContentPartPr>
              <p14:xfrm>
                <a:off x="11323994" y="4253428"/>
                <a:ext cx="128160" cy="8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CCAE584-2A9D-4161-B999-655630C85D4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305994" y="4235788"/>
                  <a:ext cx="163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8614920-4E88-4BD0-8DD5-E738184556C1}"/>
                    </a:ext>
                  </a:extLst>
                </p14:cNvPr>
                <p14:cNvContentPartPr/>
                <p14:nvPr/>
              </p14:nvContentPartPr>
              <p14:xfrm>
                <a:off x="11352074" y="4191868"/>
                <a:ext cx="14400" cy="2408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8614920-4E88-4BD0-8DD5-E738184556C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334074" y="4173868"/>
                  <a:ext cx="50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4F76C1C-48CA-471C-A16F-38662006AD49}"/>
                    </a:ext>
                  </a:extLst>
                </p14:cNvPr>
                <p14:cNvContentPartPr/>
                <p14:nvPr/>
              </p14:nvContentPartPr>
              <p14:xfrm>
                <a:off x="11576714" y="4158388"/>
                <a:ext cx="120600" cy="1897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4F76C1C-48CA-471C-A16F-38662006AD4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59074" y="4140748"/>
                  <a:ext cx="156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03560DA-7317-46AE-8999-197715F66EC2}"/>
                    </a:ext>
                  </a:extLst>
                </p14:cNvPr>
                <p14:cNvContentPartPr/>
                <p14:nvPr/>
              </p14:nvContentPartPr>
              <p14:xfrm>
                <a:off x="11816834" y="4263508"/>
                <a:ext cx="101520" cy="190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03560DA-7317-46AE-8999-197715F66EC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798834" y="4245508"/>
                  <a:ext cx="13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F311374-5FCA-4A84-B722-01E1E3F5D127}"/>
                    </a:ext>
                  </a:extLst>
                </p14:cNvPr>
                <p14:cNvContentPartPr/>
                <p14:nvPr/>
              </p14:nvContentPartPr>
              <p14:xfrm>
                <a:off x="11692634" y="4444948"/>
                <a:ext cx="249120" cy="150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F311374-5FCA-4A84-B722-01E1E3F5D12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674634" y="4426948"/>
                  <a:ext cx="284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C451A27-7750-4F36-9175-B3822AD9B36F}"/>
              </a:ext>
            </a:extLst>
          </p:cNvPr>
          <p:cNvGrpSpPr/>
          <p:nvPr/>
        </p:nvGrpSpPr>
        <p:grpSpPr>
          <a:xfrm>
            <a:off x="9786794" y="4900348"/>
            <a:ext cx="525960" cy="286200"/>
            <a:chOff x="9786794" y="4900348"/>
            <a:chExt cx="5259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C0049ED-8A28-4B06-8F88-7B794BD8F4C7}"/>
                    </a:ext>
                  </a:extLst>
                </p14:cNvPr>
                <p14:cNvContentPartPr/>
                <p14:nvPr/>
              </p14:nvContentPartPr>
              <p14:xfrm>
                <a:off x="9786794" y="4900348"/>
                <a:ext cx="282600" cy="242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C0049ED-8A28-4B06-8F88-7B794BD8F4C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69154" y="4882708"/>
                  <a:ext cx="318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E97C0D4-B15F-42FA-8A93-18364DC73E46}"/>
                    </a:ext>
                  </a:extLst>
                </p14:cNvPr>
                <p14:cNvContentPartPr/>
                <p14:nvPr/>
              </p14:nvContentPartPr>
              <p14:xfrm>
                <a:off x="10141034" y="5035708"/>
                <a:ext cx="171720" cy="150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E97C0D4-B15F-42FA-8A93-18364DC73E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23034" y="5017708"/>
                  <a:ext cx="20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DFD8B4A0-EF27-44F5-A595-F920EE87F567}"/>
              </a:ext>
            </a:extLst>
          </p:cNvPr>
          <p:cNvGrpSpPr/>
          <p:nvPr/>
        </p:nvGrpSpPr>
        <p:grpSpPr>
          <a:xfrm>
            <a:off x="10112234" y="6017788"/>
            <a:ext cx="1872360" cy="729360"/>
            <a:chOff x="10112234" y="6017788"/>
            <a:chExt cx="1872360" cy="7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DD27CC0-0DFE-4840-8542-F74B58F55D65}"/>
                    </a:ext>
                  </a:extLst>
                </p14:cNvPr>
                <p14:cNvContentPartPr/>
                <p14:nvPr/>
              </p14:nvContentPartPr>
              <p14:xfrm>
                <a:off x="10112234" y="6017788"/>
                <a:ext cx="260280" cy="275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DD27CC0-0DFE-4840-8542-F74B58F55D6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94594" y="5999788"/>
                  <a:ext cx="295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D74B840-4958-46BF-8DD2-6FB81EB58513}"/>
                    </a:ext>
                  </a:extLst>
                </p14:cNvPr>
                <p14:cNvContentPartPr/>
                <p14:nvPr/>
              </p14:nvContentPartPr>
              <p14:xfrm>
                <a:off x="10451354" y="6161428"/>
                <a:ext cx="155880" cy="2304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D74B840-4958-46BF-8DD2-6FB81EB5851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33354" y="6143788"/>
                  <a:ext cx="191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4AB7068-CBE8-4D52-8143-954F762F4D6A}"/>
                    </a:ext>
                  </a:extLst>
                </p14:cNvPr>
                <p14:cNvContentPartPr/>
                <p14:nvPr/>
              </p14:nvContentPartPr>
              <p14:xfrm>
                <a:off x="10256594" y="6480028"/>
                <a:ext cx="248400" cy="267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4AB7068-CBE8-4D52-8143-954F762F4D6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38594" y="6462388"/>
                  <a:ext cx="284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B7134E2-9F86-4CC5-8991-E0A52AC1BB07}"/>
                    </a:ext>
                  </a:extLst>
                </p14:cNvPr>
                <p14:cNvContentPartPr/>
                <p14:nvPr/>
              </p14:nvContentPartPr>
              <p14:xfrm>
                <a:off x="10620914" y="6554908"/>
                <a:ext cx="100800" cy="146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B7134E2-9F86-4CC5-8991-E0A52AC1BB0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03274" y="6537268"/>
                  <a:ext cx="136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0B489CD-4EEB-44C1-A635-FC287310370F}"/>
                    </a:ext>
                  </a:extLst>
                </p14:cNvPr>
                <p14:cNvContentPartPr/>
                <p14:nvPr/>
              </p14:nvContentPartPr>
              <p14:xfrm>
                <a:off x="10634594" y="6628708"/>
                <a:ext cx="114480" cy="11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0B489CD-4EEB-44C1-A635-FC287310370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616954" y="6610708"/>
                  <a:ext cx="150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D3511D6-8E6C-43A9-8D19-C666B57D9B79}"/>
                    </a:ext>
                  </a:extLst>
                </p14:cNvPr>
                <p14:cNvContentPartPr/>
                <p14:nvPr/>
              </p14:nvContentPartPr>
              <p14:xfrm>
                <a:off x="10999274" y="6428548"/>
                <a:ext cx="141840" cy="272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D3511D6-8E6C-43A9-8D19-C666B57D9B7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81634" y="6410908"/>
                  <a:ext cx="177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2759F0E-6EC0-4C99-9668-A1616E850145}"/>
                    </a:ext>
                  </a:extLst>
                </p14:cNvPr>
                <p14:cNvContentPartPr/>
                <p14:nvPr/>
              </p14:nvContentPartPr>
              <p14:xfrm>
                <a:off x="11281874" y="6558148"/>
                <a:ext cx="59040" cy="166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2759F0E-6EC0-4C99-9668-A1616E85014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263874" y="6540508"/>
                  <a:ext cx="9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6B18FE1-A1B6-4D21-9E8F-23BE4680AF6F}"/>
                    </a:ext>
                  </a:extLst>
                </p14:cNvPr>
                <p14:cNvContentPartPr/>
                <p14:nvPr/>
              </p14:nvContentPartPr>
              <p14:xfrm>
                <a:off x="11309954" y="6611788"/>
                <a:ext cx="62280" cy="14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6B18FE1-A1B6-4D21-9E8F-23BE4680AF6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292314" y="6593788"/>
                  <a:ext cx="9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E9AE322-5938-4DC5-9BD4-EEE884523E16}"/>
                    </a:ext>
                  </a:extLst>
                </p14:cNvPr>
                <p14:cNvContentPartPr/>
                <p14:nvPr/>
              </p14:nvContentPartPr>
              <p14:xfrm>
                <a:off x="11521274" y="6498748"/>
                <a:ext cx="168480" cy="424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E9AE322-5938-4DC5-9BD4-EEE884523E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503274" y="6480748"/>
                  <a:ext cx="20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9C7FE64-E658-40FA-B9B3-66B6BE0C2A45}"/>
                    </a:ext>
                  </a:extLst>
                </p14:cNvPr>
                <p14:cNvContentPartPr/>
                <p14:nvPr/>
              </p14:nvContentPartPr>
              <p14:xfrm>
                <a:off x="11619554" y="6442588"/>
                <a:ext cx="11520" cy="1584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9C7FE64-E658-40FA-B9B3-66B6BE0C2A4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601554" y="6424588"/>
                  <a:ext cx="4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36E1610-1381-4622-BF89-1C431AC0E8B2}"/>
                    </a:ext>
                  </a:extLst>
                </p14:cNvPr>
                <p14:cNvContentPartPr/>
                <p14:nvPr/>
              </p14:nvContentPartPr>
              <p14:xfrm>
                <a:off x="11719274" y="6393628"/>
                <a:ext cx="139680" cy="176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36E1610-1381-4622-BF89-1C431AC0E8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01634" y="6375628"/>
                  <a:ext cx="175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5335D29-EB8A-42E9-8DD8-41186AFF6E97}"/>
                    </a:ext>
                  </a:extLst>
                </p14:cNvPr>
                <p14:cNvContentPartPr/>
                <p14:nvPr/>
              </p14:nvContentPartPr>
              <p14:xfrm>
                <a:off x="11858594" y="6487228"/>
                <a:ext cx="126000" cy="177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5335D29-EB8A-42E9-8DD8-41186AFF6E9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840954" y="6469228"/>
                  <a:ext cx="161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9A97A67-EBDA-4E7A-8236-1178C00D18C0}"/>
                    </a:ext>
                  </a:extLst>
                </p14:cNvPr>
                <p14:cNvContentPartPr/>
                <p14:nvPr/>
              </p14:nvContentPartPr>
              <p14:xfrm>
                <a:off x="11915114" y="6568948"/>
                <a:ext cx="61920" cy="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9A97A67-EBDA-4E7A-8236-1178C00D18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897114" y="6551308"/>
                  <a:ext cx="9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C80C1D9-1BCD-481A-BEA7-9DA834D42C4E}"/>
                    </a:ext>
                  </a:extLst>
                </p14:cNvPr>
                <p14:cNvContentPartPr/>
                <p14:nvPr/>
              </p14:nvContentPartPr>
              <p14:xfrm>
                <a:off x="10849514" y="6456988"/>
                <a:ext cx="151200" cy="126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C80C1D9-1BCD-481A-BEA7-9DA834D42C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31874" y="6438988"/>
                  <a:ext cx="186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3C6AA09-4552-4672-A31E-40B2E989A08C}"/>
                    </a:ext>
                  </a:extLst>
                </p14:cNvPr>
                <p14:cNvContentPartPr/>
                <p14:nvPr/>
              </p14:nvContentPartPr>
              <p14:xfrm>
                <a:off x="10845914" y="6456988"/>
                <a:ext cx="85680" cy="1645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3C6AA09-4552-4672-A31E-40B2E989A08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827914" y="6438988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9B7726C-6343-4072-87DD-FBAFF1B2968F}"/>
                    </a:ext>
                  </a:extLst>
                </p14:cNvPr>
                <p14:cNvContentPartPr/>
                <p14:nvPr/>
              </p14:nvContentPartPr>
              <p14:xfrm>
                <a:off x="10783274" y="6541228"/>
                <a:ext cx="95040" cy="28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9B7726C-6343-4072-87DD-FBAFF1B2968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65634" y="6523588"/>
                  <a:ext cx="13068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A33F3BE-37B5-4BC4-A078-1F255F2BB959}"/>
                  </a:ext>
                </a:extLst>
              </p14:cNvPr>
              <p14:cNvContentPartPr/>
              <p14:nvPr/>
            </p14:nvContentPartPr>
            <p14:xfrm>
              <a:off x="11712434" y="2615788"/>
              <a:ext cx="57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A33F3BE-37B5-4BC4-A078-1F255F2BB95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1694434" y="2598148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7085E3C-C1BA-42E3-A3C3-374643353CD8}"/>
                  </a:ext>
                </a:extLst>
              </p14:cNvPr>
              <p14:cNvContentPartPr/>
              <p14:nvPr/>
            </p14:nvContentPartPr>
            <p14:xfrm>
              <a:off x="-396526" y="4821508"/>
              <a:ext cx="284040" cy="1987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7085E3C-C1BA-42E3-A3C3-374643353CD8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-414526" y="4803868"/>
                <a:ext cx="319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C4F43DF-A5CE-4912-9009-F46A40252503}"/>
                  </a:ext>
                </a:extLst>
              </p14:cNvPr>
              <p14:cNvContentPartPr/>
              <p14:nvPr/>
            </p14:nvContentPartPr>
            <p14:xfrm>
              <a:off x="-295726" y="5398948"/>
              <a:ext cx="98280" cy="3121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C4F43DF-A5CE-4912-9009-F46A4025250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-313726" y="5381308"/>
                <a:ext cx="133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F63CEA1-7BF7-4682-9199-9094F7F1B170}"/>
                  </a:ext>
                </a:extLst>
              </p14:cNvPr>
              <p14:cNvContentPartPr/>
              <p14:nvPr/>
            </p14:nvContentPartPr>
            <p14:xfrm>
              <a:off x="-365926" y="5515588"/>
              <a:ext cx="340920" cy="1371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F63CEA1-7BF7-4682-9199-9094F7F1B17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-383926" y="5497948"/>
                <a:ext cx="376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0CE38EE-ADBB-4C4A-830F-7BE7A65D0006}"/>
                  </a:ext>
                </a:extLst>
              </p14:cNvPr>
              <p14:cNvContentPartPr/>
              <p14:nvPr/>
            </p14:nvContentPartPr>
            <p14:xfrm>
              <a:off x="11661314" y="3277468"/>
              <a:ext cx="360" cy="3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0CE38EE-ADBB-4C4A-830F-7BE7A65D00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643674" y="325946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9FA3CBE9-9A5A-4C34-A00C-F4FF6165971C}"/>
              </a:ext>
            </a:extLst>
          </p:cNvPr>
          <p:cNvGrpSpPr/>
          <p:nvPr/>
        </p:nvGrpSpPr>
        <p:grpSpPr>
          <a:xfrm>
            <a:off x="-128686" y="3881548"/>
            <a:ext cx="3476880" cy="2916360"/>
            <a:chOff x="-128686" y="3881548"/>
            <a:chExt cx="3476880" cy="29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0D5FDEA-37FE-4D99-8E8A-86CCA380D727}"/>
                    </a:ext>
                  </a:extLst>
                </p14:cNvPr>
                <p14:cNvContentPartPr/>
                <p14:nvPr/>
              </p14:nvContentPartPr>
              <p14:xfrm>
                <a:off x="1008194" y="4038868"/>
                <a:ext cx="214920" cy="325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0D5FDEA-37FE-4D99-8E8A-86CCA380D7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0554" y="4020868"/>
                  <a:ext cx="2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3AACD75-C5E2-4AEE-BF10-C06CB8A835AF}"/>
                    </a:ext>
                  </a:extLst>
                </p14:cNvPr>
                <p14:cNvContentPartPr/>
                <p14:nvPr/>
              </p14:nvContentPartPr>
              <p14:xfrm>
                <a:off x="1448834" y="4048588"/>
                <a:ext cx="28440" cy="280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3AACD75-C5E2-4AEE-BF10-C06CB8A835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430834" y="4030948"/>
                  <a:ext cx="64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51133D-FA25-49B4-8BDA-DED7A3489C70}"/>
                    </a:ext>
                  </a:extLst>
                </p14:cNvPr>
                <p14:cNvContentPartPr/>
                <p14:nvPr/>
              </p14:nvContentPartPr>
              <p14:xfrm>
                <a:off x="1602914" y="4017268"/>
                <a:ext cx="256680" cy="29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51133D-FA25-49B4-8BDA-DED7A3489C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585274" y="3999268"/>
                  <a:ext cx="29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A670D7-BCF2-4E02-B392-607D5CBE4452}"/>
                    </a:ext>
                  </a:extLst>
                </p14:cNvPr>
                <p14:cNvContentPartPr/>
                <p14:nvPr/>
              </p14:nvContentPartPr>
              <p14:xfrm>
                <a:off x="2025554" y="3954628"/>
                <a:ext cx="183960" cy="357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A670D7-BCF2-4E02-B392-607D5CBE44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007914" y="3936988"/>
                  <a:ext cx="219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07D2981-B750-4194-849B-0692A22DABB8}"/>
                    </a:ext>
                  </a:extLst>
                </p14:cNvPr>
                <p14:cNvContentPartPr/>
                <p14:nvPr/>
              </p14:nvContentPartPr>
              <p14:xfrm>
                <a:off x="1066514" y="4657348"/>
                <a:ext cx="295200" cy="213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07D2981-B750-4194-849B-0692A22DABB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8514" y="4639348"/>
                  <a:ext cx="330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E7917BA-DCF6-469F-AC03-E192601B9A3E}"/>
                    </a:ext>
                  </a:extLst>
                </p14:cNvPr>
                <p14:cNvContentPartPr/>
                <p14:nvPr/>
              </p14:nvContentPartPr>
              <p14:xfrm>
                <a:off x="1405994" y="4565188"/>
                <a:ext cx="46440" cy="223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E7917BA-DCF6-469F-AC03-E192601B9A3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88354" y="4547188"/>
                  <a:ext cx="8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1A77C31-99BA-4395-83D2-F748BB79E45F}"/>
                    </a:ext>
                  </a:extLst>
                </p14:cNvPr>
                <p14:cNvContentPartPr/>
                <p14:nvPr/>
              </p14:nvContentPartPr>
              <p14:xfrm>
                <a:off x="1659434" y="4535308"/>
                <a:ext cx="352080" cy="298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1A77C31-99BA-4395-83D2-F748BB79E4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41434" y="4517308"/>
                  <a:ext cx="38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93C2174-FB73-43E9-BF92-0E0E24304634}"/>
                    </a:ext>
                  </a:extLst>
                </p14:cNvPr>
                <p14:cNvContentPartPr/>
                <p14:nvPr/>
              </p14:nvContentPartPr>
              <p14:xfrm>
                <a:off x="2104754" y="4543228"/>
                <a:ext cx="119880" cy="264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93C2174-FB73-43E9-BF92-0E0E2430463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87114" y="4525588"/>
                  <a:ext cx="155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A2C652B-F843-4ADB-980B-DC2442AA75F1}"/>
                    </a:ext>
                  </a:extLst>
                </p14:cNvPr>
                <p14:cNvContentPartPr/>
                <p14:nvPr/>
              </p14:nvContentPartPr>
              <p14:xfrm>
                <a:off x="2123834" y="4529188"/>
                <a:ext cx="141480" cy="14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A2C652B-F843-4ADB-980B-DC2442AA75F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06194" y="4511188"/>
                  <a:ext cx="177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0FB7539-A363-4B5B-AC0D-E19279354058}"/>
                    </a:ext>
                  </a:extLst>
                </p14:cNvPr>
                <p14:cNvContentPartPr/>
                <p14:nvPr/>
              </p14:nvContentPartPr>
              <p14:xfrm>
                <a:off x="1164434" y="5191228"/>
                <a:ext cx="218880" cy="257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0FB7539-A363-4B5B-AC0D-E192793540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46794" y="5173228"/>
                  <a:ext cx="25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EBE15DE-DD4C-4124-ABBA-DBFC9B735BCC}"/>
                    </a:ext>
                  </a:extLst>
                </p14:cNvPr>
                <p14:cNvContentPartPr/>
                <p14:nvPr/>
              </p14:nvContentPartPr>
              <p14:xfrm>
                <a:off x="1490594" y="5190508"/>
                <a:ext cx="57960" cy="159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EBE15DE-DD4C-4124-ABBA-DBFC9B735BC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472954" y="5172508"/>
                  <a:ext cx="93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21C1B01-72AA-4D5B-BFAA-AB8F39713430}"/>
                    </a:ext>
                  </a:extLst>
                </p14:cNvPr>
                <p14:cNvContentPartPr/>
                <p14:nvPr/>
              </p14:nvContentPartPr>
              <p14:xfrm>
                <a:off x="1645394" y="5091868"/>
                <a:ext cx="350640" cy="176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21C1B01-72AA-4D5B-BFAA-AB8F3971343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27754" y="5074228"/>
                  <a:ext cx="38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AD35C82-1DD8-4B62-B6F4-7461C7CF3416}"/>
                    </a:ext>
                  </a:extLst>
                </p14:cNvPr>
                <p14:cNvContentPartPr/>
                <p14:nvPr/>
              </p14:nvContentPartPr>
              <p14:xfrm>
                <a:off x="2161994" y="5063428"/>
                <a:ext cx="164880" cy="2408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AD35C82-1DD8-4B62-B6F4-7461C7CF341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44354" y="5045788"/>
                  <a:ext cx="200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D188CA8-85D7-4CDE-8AFD-A65A6A679A0F}"/>
                    </a:ext>
                  </a:extLst>
                </p14:cNvPr>
                <p14:cNvContentPartPr/>
                <p14:nvPr/>
              </p14:nvContentPartPr>
              <p14:xfrm>
                <a:off x="1221674" y="5796748"/>
                <a:ext cx="241200" cy="241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D188CA8-85D7-4CDE-8AFD-A65A6A679A0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203674" y="5779108"/>
                  <a:ext cx="276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887157B-670F-47D9-A7DF-D28FFEACC188}"/>
                    </a:ext>
                  </a:extLst>
                </p14:cNvPr>
                <p14:cNvContentPartPr/>
                <p14:nvPr/>
              </p14:nvContentPartPr>
              <p14:xfrm>
                <a:off x="1519034" y="5767228"/>
                <a:ext cx="59040" cy="250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887157B-670F-47D9-A7DF-D28FFEACC18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501034" y="5749588"/>
                  <a:ext cx="94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696C973-69D5-4C80-BC32-251D148E5121}"/>
                    </a:ext>
                  </a:extLst>
                </p14:cNvPr>
                <p14:cNvContentPartPr/>
                <p14:nvPr/>
              </p14:nvContentPartPr>
              <p14:xfrm>
                <a:off x="1673474" y="5747788"/>
                <a:ext cx="386640" cy="247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696C973-69D5-4C80-BC32-251D148E512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655834" y="5729788"/>
                  <a:ext cx="42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F3D322F-9E95-4ED7-9149-B1AE5991FD8B}"/>
                    </a:ext>
                  </a:extLst>
                </p14:cNvPr>
                <p14:cNvContentPartPr/>
                <p14:nvPr/>
              </p14:nvContentPartPr>
              <p14:xfrm>
                <a:off x="2259554" y="5642308"/>
                <a:ext cx="107280" cy="270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F3D322F-9E95-4ED7-9149-B1AE5991FD8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41914" y="5624308"/>
                  <a:ext cx="142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93FF69F-90D7-4F54-A9FE-3F663EAF98D9}"/>
                    </a:ext>
                  </a:extLst>
                </p14:cNvPr>
                <p14:cNvContentPartPr/>
                <p14:nvPr/>
              </p14:nvContentPartPr>
              <p14:xfrm>
                <a:off x="2306714" y="5796028"/>
                <a:ext cx="224640" cy="280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93FF69F-90D7-4F54-A9FE-3F663EAF98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89074" y="5778028"/>
                  <a:ext cx="260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B311792-1840-466A-96F6-6BCBD8D65116}"/>
                    </a:ext>
                  </a:extLst>
                </p14:cNvPr>
                <p14:cNvContentPartPr/>
                <p14:nvPr/>
              </p14:nvContentPartPr>
              <p14:xfrm>
                <a:off x="1432634" y="6252148"/>
                <a:ext cx="250920" cy="196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B311792-1840-466A-96F6-6BCBD8D6511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414994" y="6234148"/>
                  <a:ext cx="286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72D6162-1AD2-41A6-BEB9-56D75D8F4FF6}"/>
                    </a:ext>
                  </a:extLst>
                </p14:cNvPr>
                <p14:cNvContentPartPr/>
                <p14:nvPr/>
              </p14:nvContentPartPr>
              <p14:xfrm>
                <a:off x="1743674" y="6253588"/>
                <a:ext cx="21960" cy="150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72D6162-1AD2-41A6-BEB9-56D75D8F4F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726034" y="6235588"/>
                  <a:ext cx="5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1E0106-895C-4D94-892A-EF392D8C994D}"/>
                    </a:ext>
                  </a:extLst>
                </p14:cNvPr>
                <p14:cNvContentPartPr/>
                <p14:nvPr/>
              </p14:nvContentPartPr>
              <p14:xfrm>
                <a:off x="1912514" y="6231268"/>
                <a:ext cx="264600" cy="186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1E0106-895C-4D94-892A-EF392D8C994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894514" y="6213628"/>
                  <a:ext cx="30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40D3F96-4E5E-4518-8D0F-FA47797F39A6}"/>
                    </a:ext>
                  </a:extLst>
                </p14:cNvPr>
                <p14:cNvContentPartPr/>
                <p14:nvPr/>
              </p14:nvContentPartPr>
              <p14:xfrm>
                <a:off x="2362874" y="6116788"/>
                <a:ext cx="173520" cy="244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40D3F96-4E5E-4518-8D0F-FA47797F39A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344874" y="6098788"/>
                  <a:ext cx="209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B012EB4-25B1-435B-91BB-13D3F5A7BE16}"/>
                    </a:ext>
                  </a:extLst>
                </p14:cNvPr>
                <p14:cNvContentPartPr/>
                <p14:nvPr/>
              </p14:nvContentPartPr>
              <p14:xfrm>
                <a:off x="1633874" y="6623308"/>
                <a:ext cx="278280" cy="1746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B012EB4-25B1-435B-91BB-13D3F5A7BE1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616234" y="6605308"/>
                  <a:ext cx="313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EBE57A4-E247-4988-9101-4D323D5847D6}"/>
                    </a:ext>
                  </a:extLst>
                </p14:cNvPr>
                <p14:cNvContentPartPr/>
                <p14:nvPr/>
              </p14:nvContentPartPr>
              <p14:xfrm>
                <a:off x="2039594" y="6562828"/>
                <a:ext cx="49320" cy="156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EBE57A4-E247-4988-9101-4D323D5847D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021954" y="6545188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18C56CA-9BD7-4CBC-B9D3-EA9EB1EB48D4}"/>
                    </a:ext>
                  </a:extLst>
                </p14:cNvPr>
                <p14:cNvContentPartPr/>
                <p14:nvPr/>
              </p14:nvContentPartPr>
              <p14:xfrm>
                <a:off x="2194034" y="6568948"/>
                <a:ext cx="288360" cy="182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18C56CA-9BD7-4CBC-B9D3-EA9EB1EB48D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176394" y="6551308"/>
                  <a:ext cx="324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9F957B4-F329-4F78-913C-F83A98BC50A4}"/>
                    </a:ext>
                  </a:extLst>
                </p14:cNvPr>
                <p14:cNvContentPartPr/>
                <p14:nvPr/>
              </p14:nvContentPartPr>
              <p14:xfrm>
                <a:off x="2526314" y="6564628"/>
                <a:ext cx="213120" cy="1911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9F957B4-F329-4F78-913C-F83A98BC50A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08674" y="6546988"/>
                  <a:ext cx="248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7C450E3-7DD4-4C6D-AF52-7BD6CC0D4702}"/>
                    </a:ext>
                  </a:extLst>
                </p14:cNvPr>
                <p14:cNvContentPartPr/>
                <p14:nvPr/>
              </p14:nvContentPartPr>
              <p14:xfrm>
                <a:off x="23954" y="4562668"/>
                <a:ext cx="781920" cy="333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7C450E3-7DD4-4C6D-AF52-7BD6CC0D470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14" y="4544668"/>
                  <a:ext cx="817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D205D1-1E94-4722-BBD2-D026174817FB}"/>
                    </a:ext>
                  </a:extLst>
                </p14:cNvPr>
                <p14:cNvContentPartPr/>
                <p14:nvPr/>
              </p14:nvContentPartPr>
              <p14:xfrm>
                <a:off x="144914" y="5310748"/>
                <a:ext cx="459720" cy="192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D205D1-1E94-4722-BBD2-D026174817F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6914" y="5292748"/>
                  <a:ext cx="495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43A77F8-C656-4FE6-BB58-02686C596F95}"/>
                    </a:ext>
                  </a:extLst>
                </p14:cNvPr>
                <p14:cNvContentPartPr/>
                <p14:nvPr/>
              </p14:nvContentPartPr>
              <p14:xfrm>
                <a:off x="-128686" y="6001588"/>
                <a:ext cx="356760" cy="294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43A77F8-C656-4FE6-BB58-02686C596F9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-146326" y="5983588"/>
                  <a:ext cx="392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ADBCC1D-121D-4EC5-89C5-BB290CB3BBB5}"/>
                    </a:ext>
                  </a:extLst>
                </p14:cNvPr>
                <p14:cNvContentPartPr/>
                <p14:nvPr/>
              </p14:nvContentPartPr>
              <p14:xfrm>
                <a:off x="83714" y="6170428"/>
                <a:ext cx="145440" cy="61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ADBCC1D-121D-4EC5-89C5-BB290CB3BBB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074" y="6152428"/>
                  <a:ext cx="181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BCE7ED2-D50F-4461-A76D-742B289A91DC}"/>
                    </a:ext>
                  </a:extLst>
                </p14:cNvPr>
                <p14:cNvContentPartPr/>
                <p14:nvPr/>
              </p14:nvContentPartPr>
              <p14:xfrm>
                <a:off x="365234" y="5969188"/>
                <a:ext cx="9900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BCE7ED2-D50F-4461-A76D-742B289A91D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7234" y="5951188"/>
                  <a:ext cx="134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9C46D7A-AE77-4E7A-B366-65C63E6C7178}"/>
                    </a:ext>
                  </a:extLst>
                </p14:cNvPr>
                <p14:cNvContentPartPr/>
                <p14:nvPr/>
              </p14:nvContentPartPr>
              <p14:xfrm>
                <a:off x="398354" y="5747788"/>
                <a:ext cx="652320" cy="3574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9C46D7A-AE77-4E7A-B366-65C63E6C717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0714" y="5729788"/>
                  <a:ext cx="687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F15C852-4713-49E9-B925-BB42398EAFD7}"/>
                    </a:ext>
                  </a:extLst>
                </p14:cNvPr>
                <p14:cNvContentPartPr/>
                <p14:nvPr/>
              </p14:nvContentPartPr>
              <p14:xfrm>
                <a:off x="434354" y="6104908"/>
                <a:ext cx="681120" cy="4136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F15C852-4713-49E9-B925-BB42398EAFD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6714" y="6087268"/>
                  <a:ext cx="7167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FDFBF1F-C7CA-4BA5-8F15-44EB1984D516}"/>
                    </a:ext>
                  </a:extLst>
                </p14:cNvPr>
                <p14:cNvContentPartPr/>
                <p14:nvPr/>
              </p14:nvContentPartPr>
              <p14:xfrm>
                <a:off x="2433434" y="3881548"/>
                <a:ext cx="718560" cy="2828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FDFBF1F-C7CA-4BA5-8F15-44EB1984D51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15434" y="3863908"/>
                  <a:ext cx="754200" cy="28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97F5443-1BDC-4EBA-AFC9-D723B0E9785A}"/>
                    </a:ext>
                  </a:extLst>
                </p14:cNvPr>
                <p14:cNvContentPartPr/>
                <p14:nvPr/>
              </p14:nvContentPartPr>
              <p14:xfrm>
                <a:off x="3097994" y="5292748"/>
                <a:ext cx="250200" cy="406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97F5443-1BDC-4EBA-AFC9-D723B0E9785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80354" y="5275108"/>
                  <a:ext cx="285840" cy="44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4C51AE5-DEE5-4203-8829-99B65C1A5F40}"/>
                  </a:ext>
                </a:extLst>
              </p14:cNvPr>
              <p14:cNvContentPartPr/>
              <p14:nvPr/>
            </p14:nvContentPartPr>
            <p14:xfrm>
              <a:off x="13082594" y="3741508"/>
              <a:ext cx="360" cy="3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4C51AE5-DEE5-4203-8829-99B65C1A5F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064954" y="37238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0CBDF2D-C838-47CB-88B1-5DA0C06436F6}"/>
                  </a:ext>
                </a:extLst>
              </p14:cNvPr>
              <p14:cNvContentPartPr/>
              <p14:nvPr/>
            </p14:nvContentPartPr>
            <p14:xfrm>
              <a:off x="6189314" y="5274748"/>
              <a:ext cx="360" cy="3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0CBDF2D-C838-47CB-88B1-5DA0C06436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71314" y="52571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1CCEDDA-DC94-46F8-918D-DA3C791E1239}"/>
                  </a:ext>
                </a:extLst>
              </p14:cNvPr>
              <p14:cNvContentPartPr/>
              <p14:nvPr/>
            </p14:nvContentPartPr>
            <p14:xfrm>
              <a:off x="8383874" y="5054068"/>
              <a:ext cx="371880" cy="2700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1CCEDDA-DC94-46F8-918D-DA3C791E123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366234" y="5036428"/>
                <a:ext cx="40752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E4031C1-19E4-43F6-87E0-B3887381CCEB}"/>
              </a:ext>
            </a:extLst>
          </p:cNvPr>
          <p:cNvGrpSpPr/>
          <p:nvPr/>
        </p:nvGrpSpPr>
        <p:grpSpPr>
          <a:xfrm>
            <a:off x="8552714" y="5598748"/>
            <a:ext cx="769680" cy="319320"/>
            <a:chOff x="8552714" y="5598748"/>
            <a:chExt cx="7696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95DE08B-F6DF-46CE-8A4B-12C625A96851}"/>
                    </a:ext>
                  </a:extLst>
                </p14:cNvPr>
                <p14:cNvContentPartPr/>
                <p14:nvPr/>
              </p14:nvContentPartPr>
              <p14:xfrm>
                <a:off x="8552714" y="5685148"/>
                <a:ext cx="370080" cy="232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95DE08B-F6DF-46CE-8A4B-12C625A968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34714" y="5667148"/>
                  <a:ext cx="405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55F7CF4-0CC1-4FD0-BEE5-A23AD278A439}"/>
                    </a:ext>
                  </a:extLst>
                </p14:cNvPr>
                <p14:cNvContentPartPr/>
                <p14:nvPr/>
              </p14:nvContentPartPr>
              <p14:xfrm>
                <a:off x="9044834" y="5702428"/>
                <a:ext cx="138600" cy="370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55F7CF4-0CC1-4FD0-BEE5-A23AD278A43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27194" y="5684788"/>
                  <a:ext cx="17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0C5680B-9D91-4501-B512-3169FC2BA2E0}"/>
                    </a:ext>
                  </a:extLst>
                </p14:cNvPr>
                <p14:cNvContentPartPr/>
                <p14:nvPr/>
              </p14:nvContentPartPr>
              <p14:xfrm>
                <a:off x="9270554" y="5598748"/>
                <a:ext cx="51840" cy="1929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0C5680B-9D91-4501-B512-3169FC2BA2E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52554" y="5580748"/>
                  <a:ext cx="874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BE9D349-C607-49F5-A1E9-31860C64DBE7}"/>
              </a:ext>
            </a:extLst>
          </p:cNvPr>
          <p:cNvGrpSpPr/>
          <p:nvPr/>
        </p:nvGrpSpPr>
        <p:grpSpPr>
          <a:xfrm>
            <a:off x="3418034" y="5429548"/>
            <a:ext cx="370440" cy="195840"/>
            <a:chOff x="3418034" y="5429548"/>
            <a:chExt cx="3704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111300D-58D2-4987-B065-E93ECAFA3B0E}"/>
                    </a:ext>
                  </a:extLst>
                </p14:cNvPr>
                <p14:cNvContentPartPr/>
                <p14:nvPr/>
              </p14:nvContentPartPr>
              <p14:xfrm>
                <a:off x="3418034" y="5429548"/>
                <a:ext cx="230760" cy="1342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111300D-58D2-4987-B065-E93ECAFA3B0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00394" y="5411908"/>
                  <a:ext cx="266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468DF0C-2F06-4030-A8BC-9CDAE70485BF}"/>
                    </a:ext>
                  </a:extLst>
                </p14:cNvPr>
                <p14:cNvContentPartPr/>
                <p14:nvPr/>
              </p14:nvContentPartPr>
              <p14:xfrm>
                <a:off x="3529274" y="5457988"/>
                <a:ext cx="259200" cy="167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468DF0C-2F06-4030-A8BC-9CDAE70485B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11274" y="5439988"/>
                  <a:ext cx="2948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056F6996-B223-453F-8291-14BFB5571889}"/>
                  </a:ext>
                </a:extLst>
              </p14:cNvPr>
              <p14:cNvContentPartPr/>
              <p14:nvPr/>
            </p14:nvContentPartPr>
            <p14:xfrm>
              <a:off x="11675714" y="3256948"/>
              <a:ext cx="249120" cy="1980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056F6996-B223-453F-8291-14BFB557188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658074" y="3239308"/>
                <a:ext cx="284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6C5C67E-D039-412A-8BC9-F25181EF472A}"/>
                  </a:ext>
                </a:extLst>
              </p14:cNvPr>
              <p14:cNvContentPartPr/>
              <p14:nvPr/>
            </p14:nvContentPartPr>
            <p14:xfrm>
              <a:off x="12041474" y="4030948"/>
              <a:ext cx="266760" cy="18108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6C5C67E-D039-412A-8BC9-F25181EF472A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2023834" y="4012948"/>
                <a:ext cx="3024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9" name="Group 448">
            <a:extLst>
              <a:ext uri="{FF2B5EF4-FFF2-40B4-BE49-F238E27FC236}">
                <a16:creationId xmlns:a16="http://schemas.microsoft.com/office/drawing/2014/main" id="{4347A82A-404D-41E9-8F97-BE39C86C4791}"/>
              </a:ext>
            </a:extLst>
          </p:cNvPr>
          <p:cNvGrpSpPr/>
          <p:nvPr/>
        </p:nvGrpSpPr>
        <p:grpSpPr>
          <a:xfrm>
            <a:off x="10466114" y="4799908"/>
            <a:ext cx="1829880" cy="335880"/>
            <a:chOff x="10466114" y="4799908"/>
            <a:chExt cx="18298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0707A9D-AFF5-4B0A-B4C2-563922775144}"/>
                    </a:ext>
                  </a:extLst>
                </p14:cNvPr>
                <p14:cNvContentPartPr/>
                <p14:nvPr/>
              </p14:nvContentPartPr>
              <p14:xfrm>
                <a:off x="10466114" y="4948228"/>
                <a:ext cx="168480" cy="910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0707A9D-AFF5-4B0A-B4C2-56392277514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48474" y="4930588"/>
                  <a:ext cx="204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8FFE006-E0EC-4C02-BD48-2424853A096A}"/>
                    </a:ext>
                  </a:extLst>
                </p14:cNvPr>
                <p14:cNvContentPartPr/>
                <p14:nvPr/>
              </p14:nvContentPartPr>
              <p14:xfrm>
                <a:off x="10535234" y="4895308"/>
                <a:ext cx="113760" cy="175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8FFE006-E0EC-4C02-BD48-2424853A096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517234" y="4877308"/>
                  <a:ext cx="14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84DD5FE-F171-4905-A3A6-BC267DA8F2F1}"/>
                    </a:ext>
                  </a:extLst>
                </p14:cNvPr>
                <p14:cNvContentPartPr/>
                <p14:nvPr/>
              </p14:nvContentPartPr>
              <p14:xfrm>
                <a:off x="10466114" y="4990708"/>
                <a:ext cx="155160" cy="316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84DD5FE-F171-4905-A3A6-BC267DA8F2F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8474" y="4972708"/>
                  <a:ext cx="190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89741DF-93D3-4C5C-87E7-E88312F443CF}"/>
                    </a:ext>
                  </a:extLst>
                </p14:cNvPr>
                <p14:cNvContentPartPr/>
                <p14:nvPr/>
              </p14:nvContentPartPr>
              <p14:xfrm>
                <a:off x="10817834" y="4810708"/>
                <a:ext cx="169560" cy="240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89741DF-93D3-4C5C-87E7-E88312F443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99834" y="4793068"/>
                  <a:ext cx="205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2AC6DC0-43F1-4412-A12D-FC3134117EEF}"/>
                    </a:ext>
                  </a:extLst>
                </p14:cNvPr>
                <p14:cNvContentPartPr/>
                <p14:nvPr/>
              </p14:nvContentPartPr>
              <p14:xfrm>
                <a:off x="11127074" y="4951828"/>
                <a:ext cx="99360" cy="1508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2AC6DC0-43F1-4412-A12D-FC3134117EE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109434" y="4933828"/>
                  <a:ext cx="13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DE3149F-2682-4F54-B6B2-34BF488BDF74}"/>
                    </a:ext>
                  </a:extLst>
                </p14:cNvPr>
                <p14:cNvContentPartPr/>
                <p14:nvPr/>
              </p14:nvContentPartPr>
              <p14:xfrm>
                <a:off x="11323994" y="4930228"/>
                <a:ext cx="161280" cy="493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DE3149F-2682-4F54-B6B2-34BF488BDF7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05994" y="4912588"/>
                  <a:ext cx="196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F3D433F-D17A-4E3E-828A-D5C14E95C82A}"/>
                    </a:ext>
                  </a:extLst>
                </p14:cNvPr>
                <p14:cNvContentPartPr/>
                <p14:nvPr/>
              </p14:nvContentPartPr>
              <p14:xfrm>
                <a:off x="11435954" y="4864708"/>
                <a:ext cx="15480" cy="1972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F3D433F-D17A-4E3E-828A-D5C14E95C82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17954" y="4846708"/>
                  <a:ext cx="5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2D6402A-8F37-4B1B-9813-6D723F9BCC33}"/>
                    </a:ext>
                  </a:extLst>
                </p14:cNvPr>
                <p14:cNvContentPartPr/>
                <p14:nvPr/>
              </p14:nvContentPartPr>
              <p14:xfrm>
                <a:off x="11603354" y="4799908"/>
                <a:ext cx="169560" cy="237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2D6402A-8F37-4B1B-9813-6D723F9BCC3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585714" y="4782268"/>
                  <a:ext cx="205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9C88C48-7141-4441-AED9-19C4F7942A6D}"/>
                    </a:ext>
                  </a:extLst>
                </p14:cNvPr>
                <p14:cNvContentPartPr/>
                <p14:nvPr/>
              </p14:nvContentPartPr>
              <p14:xfrm>
                <a:off x="11829434" y="4880908"/>
                <a:ext cx="192960" cy="254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9C88C48-7141-4441-AED9-19C4F7942A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811434" y="4863268"/>
                  <a:ext cx="228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0DFDD03-EDC6-4D12-92B2-27D96ED370D3}"/>
                    </a:ext>
                  </a:extLst>
                </p14:cNvPr>
                <p14:cNvContentPartPr/>
                <p14:nvPr/>
              </p14:nvContentPartPr>
              <p14:xfrm>
                <a:off x="12069554" y="4869748"/>
                <a:ext cx="226440" cy="137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0DFDD03-EDC6-4D12-92B2-27D96ED370D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2051554" y="4851748"/>
                  <a:ext cx="2620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C8D45A81-F4F2-46E8-844A-C1649B36C8AF}"/>
              </a:ext>
            </a:extLst>
          </p:cNvPr>
          <p:cNvGrpSpPr/>
          <p:nvPr/>
        </p:nvGrpSpPr>
        <p:grpSpPr>
          <a:xfrm>
            <a:off x="10073354" y="5457988"/>
            <a:ext cx="2307240" cy="396000"/>
            <a:chOff x="10073354" y="5457988"/>
            <a:chExt cx="23072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BD8E38A-0070-475C-A1DF-8B71782A4E95}"/>
                    </a:ext>
                  </a:extLst>
                </p14:cNvPr>
                <p14:cNvContentPartPr/>
                <p14:nvPr/>
              </p14:nvContentPartPr>
              <p14:xfrm>
                <a:off x="10073354" y="5471308"/>
                <a:ext cx="322920" cy="250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BD8E38A-0070-475C-A1DF-8B71782A4E9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055714" y="5453668"/>
                  <a:ext cx="358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CAC699D-BF23-4165-BF9B-7016501C2CB3}"/>
                    </a:ext>
                  </a:extLst>
                </p14:cNvPr>
                <p14:cNvContentPartPr/>
                <p14:nvPr/>
              </p14:nvContentPartPr>
              <p14:xfrm>
                <a:off x="10457114" y="5606668"/>
                <a:ext cx="140760" cy="247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CAC699D-BF23-4165-BF9B-7016501C2CB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39114" y="5588668"/>
                  <a:ext cx="176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45DDF08-7688-4752-AE95-35D7DE4F9082}"/>
                    </a:ext>
                  </a:extLst>
                </p14:cNvPr>
                <p14:cNvContentPartPr/>
                <p14:nvPr/>
              </p14:nvContentPartPr>
              <p14:xfrm>
                <a:off x="10493834" y="5682268"/>
                <a:ext cx="163440" cy="154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45DDF08-7688-4752-AE95-35D7DE4F90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476194" y="5664268"/>
                  <a:ext cx="199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23AA2DD-6C45-4ABA-A5BA-756055F81A4E}"/>
                    </a:ext>
                  </a:extLst>
                </p14:cNvPr>
                <p14:cNvContentPartPr/>
                <p14:nvPr/>
              </p14:nvContentPartPr>
              <p14:xfrm>
                <a:off x="10671674" y="5486068"/>
                <a:ext cx="160200" cy="1972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23AA2DD-6C45-4ABA-A5BA-756055F81A4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653674" y="5468068"/>
                  <a:ext cx="195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B696787-04A8-47B7-8366-E9CB3DFB6A60}"/>
                    </a:ext>
                  </a:extLst>
                </p14:cNvPr>
                <p14:cNvContentPartPr/>
                <p14:nvPr/>
              </p14:nvContentPartPr>
              <p14:xfrm>
                <a:off x="10676714" y="5525668"/>
                <a:ext cx="113400" cy="1720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B696787-04A8-47B7-8366-E9CB3DFB6A6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659074" y="5507668"/>
                  <a:ext cx="149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83B44FD-B465-4C26-8BA5-4D310ABF105B}"/>
                    </a:ext>
                  </a:extLst>
                </p14:cNvPr>
                <p14:cNvContentPartPr/>
                <p14:nvPr/>
              </p14:nvContentPartPr>
              <p14:xfrm>
                <a:off x="10648634" y="5583268"/>
                <a:ext cx="162720" cy="29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83B44FD-B465-4C26-8BA5-4D310ABF105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30634" y="5565268"/>
                  <a:ext cx="19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A95F614-4FE3-421B-A2B6-AC76DE2312C5}"/>
                    </a:ext>
                  </a:extLst>
                </p14:cNvPr>
                <p14:cNvContentPartPr/>
                <p14:nvPr/>
              </p14:nvContentPartPr>
              <p14:xfrm>
                <a:off x="11014394" y="5457988"/>
                <a:ext cx="152640" cy="2278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A95F614-4FE3-421B-A2B6-AC76DE2312C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996754" y="5439988"/>
                  <a:ext cx="188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122C14B-A861-43E6-865C-5455069D7EF9}"/>
                    </a:ext>
                  </a:extLst>
                </p14:cNvPr>
                <p14:cNvContentPartPr/>
                <p14:nvPr/>
              </p14:nvContentPartPr>
              <p14:xfrm>
                <a:off x="11216354" y="5584348"/>
                <a:ext cx="97200" cy="2404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122C14B-A861-43E6-865C-5455069D7EF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198714" y="5566708"/>
                  <a:ext cx="132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872AD73-E08E-4D22-90BD-206F81EA0D4E}"/>
                    </a:ext>
                  </a:extLst>
                </p14:cNvPr>
                <p14:cNvContentPartPr/>
                <p14:nvPr/>
              </p14:nvContentPartPr>
              <p14:xfrm>
                <a:off x="11253794" y="5570668"/>
                <a:ext cx="78840" cy="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872AD73-E08E-4D22-90BD-206F81EA0D4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235794" y="5552668"/>
                  <a:ext cx="11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E202E553-EE6B-4444-83C0-30E5DE8EF6A7}"/>
                    </a:ext>
                  </a:extLst>
                </p14:cNvPr>
                <p14:cNvContentPartPr/>
                <p14:nvPr/>
              </p14:nvContentPartPr>
              <p14:xfrm>
                <a:off x="11451074" y="5527828"/>
                <a:ext cx="114480" cy="204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E202E553-EE6B-4444-83C0-30E5DE8EF6A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433074" y="5510188"/>
                  <a:ext cx="150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C855F56-9B17-47BB-A95B-D3D3C6F2557C}"/>
                    </a:ext>
                  </a:extLst>
                </p14:cNvPr>
                <p14:cNvContentPartPr/>
                <p14:nvPr/>
              </p14:nvContentPartPr>
              <p14:xfrm>
                <a:off x="11617034" y="5509108"/>
                <a:ext cx="146880" cy="1915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C855F56-9B17-47BB-A95B-D3D3C6F2557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599034" y="5491468"/>
                  <a:ext cx="18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CEF332D-56BB-4E94-ABE3-54440AC088F3}"/>
                    </a:ext>
                  </a:extLst>
                </p14:cNvPr>
                <p14:cNvContentPartPr/>
                <p14:nvPr/>
              </p14:nvContentPartPr>
              <p14:xfrm>
                <a:off x="11899994" y="5556268"/>
                <a:ext cx="74880" cy="231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CEF332D-56BB-4E94-ABE3-54440AC088F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881994" y="5538268"/>
                  <a:ext cx="110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893C3595-A8FB-4A1A-8D02-9932FA66AA7D}"/>
                    </a:ext>
                  </a:extLst>
                </p14:cNvPr>
                <p14:cNvContentPartPr/>
                <p14:nvPr/>
              </p14:nvContentPartPr>
              <p14:xfrm>
                <a:off x="11915114" y="5513428"/>
                <a:ext cx="122400" cy="29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893C3595-A8FB-4A1A-8D02-9932FA66AA7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897114" y="5495428"/>
                  <a:ext cx="158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E4265F3-7413-42D4-ACCA-0F8E932D533E}"/>
                    </a:ext>
                  </a:extLst>
                </p14:cNvPr>
                <p14:cNvContentPartPr/>
                <p14:nvPr/>
              </p14:nvContentPartPr>
              <p14:xfrm>
                <a:off x="12210314" y="5527828"/>
                <a:ext cx="170280" cy="864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E4265F3-7413-42D4-ACCA-0F8E932D533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2192314" y="5510188"/>
                  <a:ext cx="205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435E7FD1-FDB1-455C-9B39-206E79C24EF7}"/>
              </a:ext>
            </a:extLst>
          </p:cNvPr>
          <p:cNvGrpSpPr/>
          <p:nvPr/>
        </p:nvGrpSpPr>
        <p:grpSpPr>
          <a:xfrm>
            <a:off x="10648634" y="6020308"/>
            <a:ext cx="267480" cy="199440"/>
            <a:chOff x="10648634" y="6020308"/>
            <a:chExt cx="2674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8F65E5B-C414-4660-9BA8-A6BF5F5A4A85}"/>
                    </a:ext>
                  </a:extLst>
                </p14:cNvPr>
                <p14:cNvContentPartPr/>
                <p14:nvPr/>
              </p14:nvContentPartPr>
              <p14:xfrm>
                <a:off x="10727114" y="6020308"/>
                <a:ext cx="91080" cy="1994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8F65E5B-C414-4660-9BA8-A6BF5F5A4A8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709114" y="6002668"/>
                  <a:ext cx="12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50D4814-B919-4DC5-8431-CD8CC34BFC91}"/>
                    </a:ext>
                  </a:extLst>
                </p14:cNvPr>
                <p14:cNvContentPartPr/>
                <p14:nvPr/>
              </p14:nvContentPartPr>
              <p14:xfrm>
                <a:off x="10691114" y="6091228"/>
                <a:ext cx="163800" cy="88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50D4814-B919-4DC5-8431-CD8CC34BFC9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673474" y="6073228"/>
                  <a:ext cx="19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626CDCF-9B2C-4460-8689-4EE073237523}"/>
                    </a:ext>
                  </a:extLst>
                </p14:cNvPr>
                <p14:cNvContentPartPr/>
                <p14:nvPr/>
              </p14:nvContentPartPr>
              <p14:xfrm>
                <a:off x="10648634" y="6120748"/>
                <a:ext cx="267480" cy="410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626CDCF-9B2C-4460-8689-4EE07323752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30634" y="6102748"/>
                  <a:ext cx="3031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15DAE996-08DB-4759-8ED4-8AFA1462821B}"/>
              </a:ext>
            </a:extLst>
          </p:cNvPr>
          <p:cNvGrpSpPr/>
          <p:nvPr/>
        </p:nvGrpSpPr>
        <p:grpSpPr>
          <a:xfrm>
            <a:off x="11126714" y="5957308"/>
            <a:ext cx="1234440" cy="247680"/>
            <a:chOff x="11126714" y="5957308"/>
            <a:chExt cx="12344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31D5BA2-40B2-4C3B-AE8D-644262F86732}"/>
                    </a:ext>
                  </a:extLst>
                </p14:cNvPr>
                <p14:cNvContentPartPr/>
                <p14:nvPr/>
              </p14:nvContentPartPr>
              <p14:xfrm>
                <a:off x="11126714" y="5964508"/>
                <a:ext cx="120240" cy="2102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31D5BA2-40B2-4C3B-AE8D-644262F8673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09074" y="5946868"/>
                  <a:ext cx="155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74F78EF-271D-4DF5-B372-136E6E68E527}"/>
                    </a:ext>
                  </a:extLst>
                </p14:cNvPr>
                <p14:cNvContentPartPr/>
                <p14:nvPr/>
              </p14:nvContentPartPr>
              <p14:xfrm>
                <a:off x="11365394" y="6034708"/>
                <a:ext cx="74160" cy="1702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74F78EF-271D-4DF5-B372-136E6E68E52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347394" y="6016708"/>
                  <a:ext cx="109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1B8B1B4-057F-41F3-B984-58655D35C5B8}"/>
                    </a:ext>
                  </a:extLst>
                </p14:cNvPr>
                <p14:cNvContentPartPr/>
                <p14:nvPr/>
              </p14:nvContentPartPr>
              <p14:xfrm>
                <a:off x="11492834" y="6077188"/>
                <a:ext cx="203040" cy="280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1B8B1B4-057F-41F3-B984-58655D35C5B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475194" y="6059548"/>
                  <a:ext cx="238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2B3C6BB6-8B19-4664-9A88-8A64AB05F2C9}"/>
                    </a:ext>
                  </a:extLst>
                </p14:cNvPr>
                <p14:cNvContentPartPr/>
                <p14:nvPr/>
              </p14:nvContentPartPr>
              <p14:xfrm>
                <a:off x="11605514" y="6006628"/>
                <a:ext cx="360" cy="150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2B3C6BB6-8B19-4664-9A88-8A64AB05F2C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587874" y="5988628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8B31636-0A26-41A0-80D2-C6623FAAF149}"/>
                    </a:ext>
                  </a:extLst>
                </p14:cNvPr>
                <p14:cNvContentPartPr/>
                <p14:nvPr/>
              </p14:nvContentPartPr>
              <p14:xfrm>
                <a:off x="11761754" y="5957308"/>
                <a:ext cx="121320" cy="178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8B31636-0A26-41A0-80D2-C6623FAAF14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744114" y="5939668"/>
                  <a:ext cx="156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E24E9EC-DFF1-4D10-BE75-23DB3618E7CA}"/>
                    </a:ext>
                  </a:extLst>
                </p14:cNvPr>
                <p14:cNvContentPartPr/>
                <p14:nvPr/>
              </p14:nvContentPartPr>
              <p14:xfrm>
                <a:off x="11919434" y="6050908"/>
                <a:ext cx="95400" cy="1522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E24E9EC-DFF1-4D10-BE75-23DB3618E7C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901434" y="6033268"/>
                  <a:ext cx="131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6CA9237A-02CF-426B-82A1-8C66B89777AE}"/>
                    </a:ext>
                  </a:extLst>
                </p14:cNvPr>
                <p14:cNvContentPartPr/>
                <p14:nvPr/>
              </p14:nvContentPartPr>
              <p14:xfrm>
                <a:off x="12159914" y="5964508"/>
                <a:ext cx="201240" cy="1299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6CA9237A-02CF-426B-82A1-8C66B89777A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141914" y="5946868"/>
                  <a:ext cx="2368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C22F552E-935C-4B9A-8389-269488E024E8}"/>
                  </a:ext>
                </a:extLst>
              </p14:cNvPr>
              <p14:cNvContentPartPr/>
              <p14:nvPr/>
            </p14:nvContentPartPr>
            <p14:xfrm>
              <a:off x="12168194" y="6404068"/>
              <a:ext cx="389160" cy="1292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C22F552E-935C-4B9A-8389-269488E024E8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2150194" y="6386428"/>
                <a:ext cx="424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0DA4C12-8F65-4FE5-AF1B-9940AA491EF9}"/>
                  </a:ext>
                </a:extLst>
              </p14:cNvPr>
              <p14:cNvContentPartPr/>
              <p14:nvPr/>
            </p14:nvContentPartPr>
            <p14:xfrm>
              <a:off x="12111674" y="3207268"/>
              <a:ext cx="314640" cy="205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0DA4C12-8F65-4FE5-AF1B-9940AA491EF9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2094034" y="3189268"/>
                <a:ext cx="350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9F560B09-FA86-46B9-B0FA-9362DD1F3A86}"/>
                  </a:ext>
                </a:extLst>
              </p14:cNvPr>
              <p14:cNvContentPartPr/>
              <p14:nvPr/>
            </p14:nvContentPartPr>
            <p14:xfrm>
              <a:off x="12499394" y="3930148"/>
              <a:ext cx="176040" cy="648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9F560B09-FA86-46B9-B0FA-9362DD1F3A8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2481754" y="3912148"/>
                <a:ext cx="211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BC395D9A-2FC6-4579-BCCD-F2DDBF1289C6}"/>
                  </a:ext>
                </a:extLst>
              </p14:cNvPr>
              <p14:cNvContentPartPr/>
              <p14:nvPr/>
            </p14:nvContentPartPr>
            <p14:xfrm>
              <a:off x="12463754" y="4895308"/>
              <a:ext cx="216000" cy="7092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BC395D9A-2FC6-4579-BCCD-F2DDBF1289C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2446114" y="4877308"/>
                <a:ext cx="251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3E5CBE29-F255-4DA7-A227-65A33EEE3D8F}"/>
                  </a:ext>
                </a:extLst>
              </p14:cNvPr>
              <p14:cNvContentPartPr/>
              <p14:nvPr/>
            </p14:nvContentPartPr>
            <p14:xfrm>
              <a:off x="12491834" y="5429548"/>
              <a:ext cx="266760" cy="1440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3E5CBE29-F255-4DA7-A227-65A33EEE3D8F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12474194" y="5411908"/>
                <a:ext cx="302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4118826-2184-4B05-BF5B-103EE1E1D563}"/>
                  </a:ext>
                </a:extLst>
              </p14:cNvPr>
              <p14:cNvContentPartPr/>
              <p14:nvPr/>
            </p14:nvContentPartPr>
            <p14:xfrm>
              <a:off x="12604154" y="5950108"/>
              <a:ext cx="201960" cy="1540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4118826-2184-4B05-BF5B-103EE1E1D563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2586514" y="5932468"/>
                <a:ext cx="237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4492609D-6356-4341-A2EA-893955223D21}"/>
                  </a:ext>
                </a:extLst>
              </p14:cNvPr>
              <p14:cNvContentPartPr/>
              <p14:nvPr/>
            </p14:nvContentPartPr>
            <p14:xfrm>
              <a:off x="12773354" y="6454468"/>
              <a:ext cx="117000" cy="13752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4492609D-6356-4341-A2EA-893955223D21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12755354" y="6436468"/>
                <a:ext cx="15264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699687A-5E3E-40DE-9902-0DA319B45404}"/>
              </a:ext>
            </a:extLst>
          </p:cNvPr>
          <p:cNvGrpSpPr/>
          <p:nvPr/>
        </p:nvGrpSpPr>
        <p:grpSpPr>
          <a:xfrm>
            <a:off x="4429634" y="5283388"/>
            <a:ext cx="717840" cy="269640"/>
            <a:chOff x="4429634" y="5283388"/>
            <a:chExt cx="71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8F8E8BA-1185-4905-B614-D37E39E5A7BC}"/>
                    </a:ext>
                  </a:extLst>
                </p14:cNvPr>
                <p14:cNvContentPartPr/>
                <p14:nvPr/>
              </p14:nvContentPartPr>
              <p14:xfrm>
                <a:off x="4429634" y="5286268"/>
                <a:ext cx="199800" cy="2030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8F8E8BA-1185-4905-B614-D37E39E5A7B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411634" y="5268628"/>
                  <a:ext cx="235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039C59C-E921-41CC-A056-338EFEB38AF7}"/>
                    </a:ext>
                  </a:extLst>
                </p14:cNvPr>
                <p14:cNvContentPartPr/>
                <p14:nvPr/>
              </p14:nvContentPartPr>
              <p14:xfrm>
                <a:off x="4810514" y="5381668"/>
                <a:ext cx="267480" cy="19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039C59C-E921-41CC-A056-338EFEB38AF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792874" y="5364028"/>
                  <a:ext cx="30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41DFE0A-5FE9-4408-BD00-3DB1F68430A5}"/>
                    </a:ext>
                  </a:extLst>
                </p14:cNvPr>
                <p14:cNvContentPartPr/>
                <p14:nvPr/>
              </p14:nvContentPartPr>
              <p14:xfrm>
                <a:off x="5007794" y="5283388"/>
                <a:ext cx="139680" cy="269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41DFE0A-5FE9-4408-BD00-3DB1F68430A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990154" y="5265388"/>
                  <a:ext cx="17532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96E75F4E-6CB2-40B1-BBA9-247CB1ED41EF}"/>
                  </a:ext>
                </a:extLst>
              </p14:cNvPr>
              <p14:cNvContentPartPr/>
              <p14:nvPr/>
            </p14:nvContentPartPr>
            <p14:xfrm>
              <a:off x="5415674" y="5261068"/>
              <a:ext cx="8640" cy="24480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96E75F4E-6CB2-40B1-BBA9-247CB1ED41EF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397674" y="5243428"/>
                <a:ext cx="4428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" name="Group 487">
            <a:extLst>
              <a:ext uri="{FF2B5EF4-FFF2-40B4-BE49-F238E27FC236}">
                <a16:creationId xmlns:a16="http://schemas.microsoft.com/office/drawing/2014/main" id="{B3606E7D-517D-4AD2-8D7E-BDDC9D684E0C}"/>
              </a:ext>
            </a:extLst>
          </p:cNvPr>
          <p:cNvGrpSpPr/>
          <p:nvPr/>
        </p:nvGrpSpPr>
        <p:grpSpPr>
          <a:xfrm>
            <a:off x="5668754" y="5316868"/>
            <a:ext cx="407160" cy="207000"/>
            <a:chOff x="5668754" y="5316868"/>
            <a:chExt cx="40716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00D90AB4-2F91-4D2B-9B82-5734686FDB9E}"/>
                    </a:ext>
                  </a:extLst>
                </p14:cNvPr>
                <p14:cNvContentPartPr/>
                <p14:nvPr/>
              </p14:nvContentPartPr>
              <p14:xfrm>
                <a:off x="5668754" y="5401468"/>
                <a:ext cx="326880" cy="6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00D90AB4-2F91-4D2B-9B82-5734686FDB9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650754" y="5383468"/>
                  <a:ext cx="36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0311494-E4BC-4253-9A5C-D6A26377D07F}"/>
                    </a:ext>
                  </a:extLst>
                </p14:cNvPr>
                <p14:cNvContentPartPr/>
                <p14:nvPr/>
              </p14:nvContentPartPr>
              <p14:xfrm>
                <a:off x="5964314" y="5316868"/>
                <a:ext cx="111600" cy="2070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0311494-E4BC-4253-9A5C-D6A26377D07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946674" y="5299228"/>
                  <a:ext cx="1472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006E8531-F3E3-46FB-A7CA-784232A605D8}"/>
              </a:ext>
            </a:extLst>
          </p:cNvPr>
          <p:cNvGrpSpPr/>
          <p:nvPr/>
        </p:nvGrpSpPr>
        <p:grpSpPr>
          <a:xfrm>
            <a:off x="6467954" y="5050108"/>
            <a:ext cx="717840" cy="444960"/>
            <a:chOff x="6467954" y="5050108"/>
            <a:chExt cx="71784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C36EAA9-02CF-473C-8DBE-E9EAFE3929F0}"/>
                    </a:ext>
                  </a:extLst>
                </p14:cNvPr>
                <p14:cNvContentPartPr/>
                <p14:nvPr/>
              </p14:nvContentPartPr>
              <p14:xfrm>
                <a:off x="6467954" y="5114548"/>
                <a:ext cx="271080" cy="229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C36EAA9-02CF-473C-8DBE-E9EAFE3929F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449954" y="5096908"/>
                  <a:ext cx="306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41EB4A68-B0DD-4553-9F19-7618B1FC94E7}"/>
                    </a:ext>
                  </a:extLst>
                </p14:cNvPr>
                <p14:cNvContentPartPr/>
                <p14:nvPr/>
              </p14:nvContentPartPr>
              <p14:xfrm>
                <a:off x="6849554" y="5050108"/>
                <a:ext cx="114120" cy="2941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41EB4A68-B0DD-4553-9F19-7618B1FC94E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831914" y="5032108"/>
                  <a:ext cx="14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F290E12-A7F6-4276-97EA-E82B60F821CE}"/>
                    </a:ext>
                  </a:extLst>
                </p14:cNvPr>
                <p14:cNvContentPartPr/>
                <p14:nvPr/>
              </p14:nvContentPartPr>
              <p14:xfrm>
                <a:off x="6794474" y="5150908"/>
                <a:ext cx="138600" cy="259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F290E12-A7F6-4276-97EA-E82B60F821C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776474" y="5133268"/>
                  <a:ext cx="174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D61DD57-879A-4249-9697-6008EAF8A348}"/>
                    </a:ext>
                  </a:extLst>
                </p14:cNvPr>
                <p14:cNvContentPartPr/>
                <p14:nvPr/>
              </p14:nvContentPartPr>
              <p14:xfrm>
                <a:off x="7047554" y="5246668"/>
                <a:ext cx="360" cy="2484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D61DD57-879A-4249-9697-6008EAF8A34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029554" y="5229028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CE0EC63-7B31-4310-AD8F-CB8700933A96}"/>
                    </a:ext>
                  </a:extLst>
                </p14:cNvPr>
                <p14:cNvContentPartPr/>
                <p14:nvPr/>
              </p14:nvContentPartPr>
              <p14:xfrm>
                <a:off x="7047554" y="5248108"/>
                <a:ext cx="138240" cy="867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CE0EC63-7B31-4310-AD8F-CB8700933A9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029554" y="5230108"/>
                  <a:ext cx="1738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A6B82B41-51FD-4203-B0E0-4083AE1C5139}"/>
                  </a:ext>
                </a:extLst>
              </p14:cNvPr>
              <p14:cNvContentPartPr/>
              <p14:nvPr/>
            </p14:nvContentPartPr>
            <p14:xfrm>
              <a:off x="4388954" y="5893588"/>
              <a:ext cx="312840" cy="18972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A6B82B41-51FD-4203-B0E0-4083AE1C513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4371314" y="5875948"/>
                <a:ext cx="3484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Group 497">
            <a:extLst>
              <a:ext uri="{FF2B5EF4-FFF2-40B4-BE49-F238E27FC236}">
                <a16:creationId xmlns:a16="http://schemas.microsoft.com/office/drawing/2014/main" id="{6756D07E-F822-4031-89BA-7817C0370D2B}"/>
              </a:ext>
            </a:extLst>
          </p:cNvPr>
          <p:cNvGrpSpPr/>
          <p:nvPr/>
        </p:nvGrpSpPr>
        <p:grpSpPr>
          <a:xfrm>
            <a:off x="4822394" y="5893948"/>
            <a:ext cx="326160" cy="258840"/>
            <a:chOff x="4822394" y="5893948"/>
            <a:chExt cx="3261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F7C8D86-0246-4069-A992-2B982A2C7AAC}"/>
                    </a:ext>
                  </a:extLst>
                </p14:cNvPr>
                <p14:cNvContentPartPr/>
                <p14:nvPr/>
              </p14:nvContentPartPr>
              <p14:xfrm>
                <a:off x="4822394" y="5963788"/>
                <a:ext cx="144720" cy="147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F7C8D86-0246-4069-A992-2B982A2C7AA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804754" y="5946148"/>
                  <a:ext cx="180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70B205D-34AA-497E-A944-181E345C2E40}"/>
                    </a:ext>
                  </a:extLst>
                </p14:cNvPr>
                <p14:cNvContentPartPr/>
                <p14:nvPr/>
              </p14:nvContentPartPr>
              <p14:xfrm>
                <a:off x="5120474" y="5893948"/>
                <a:ext cx="28080" cy="2588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70B205D-34AA-497E-A944-181E345C2E4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102474" y="5875948"/>
                  <a:ext cx="6372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B0E5C870-8F26-4EEA-B890-1F743AEE69CF}"/>
                  </a:ext>
                </a:extLst>
              </p14:cNvPr>
              <p14:cNvContentPartPr/>
              <p14:nvPr/>
            </p14:nvContentPartPr>
            <p14:xfrm>
              <a:off x="4202834" y="5795308"/>
              <a:ext cx="112320" cy="3906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B0E5C870-8F26-4EEA-B890-1F743AEE69CF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185194" y="5777668"/>
                <a:ext cx="1479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DF163701-4C66-4F4A-B6FE-4F49C87890F1}"/>
                  </a:ext>
                </a:extLst>
              </p14:cNvPr>
              <p14:cNvContentPartPr/>
              <p14:nvPr/>
            </p14:nvContentPartPr>
            <p14:xfrm>
              <a:off x="5232794" y="5759308"/>
              <a:ext cx="285480" cy="5439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DF163701-4C66-4F4A-B6FE-4F49C87890F1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214794" y="5741308"/>
                <a:ext cx="321120" cy="57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3" name="Group 502">
            <a:extLst>
              <a:ext uri="{FF2B5EF4-FFF2-40B4-BE49-F238E27FC236}">
                <a16:creationId xmlns:a16="http://schemas.microsoft.com/office/drawing/2014/main" id="{8729BE33-F98D-4AD3-BEF5-68AB96E7B659}"/>
              </a:ext>
            </a:extLst>
          </p:cNvPr>
          <p:cNvGrpSpPr/>
          <p:nvPr/>
        </p:nvGrpSpPr>
        <p:grpSpPr>
          <a:xfrm>
            <a:off x="5781434" y="5828788"/>
            <a:ext cx="382680" cy="308880"/>
            <a:chOff x="5781434" y="5828788"/>
            <a:chExt cx="38268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7968E0B-3A1E-4F6E-B54E-C3618755758B}"/>
                    </a:ext>
                  </a:extLst>
                </p14:cNvPr>
                <p14:cNvContentPartPr/>
                <p14:nvPr/>
              </p14:nvContentPartPr>
              <p14:xfrm>
                <a:off x="5781434" y="5977468"/>
                <a:ext cx="339480" cy="291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7968E0B-3A1E-4F6E-B54E-C3618755758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763794" y="5959828"/>
                  <a:ext cx="37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ED51636-F5DE-4D4E-BD01-51527CAFFED5}"/>
                    </a:ext>
                  </a:extLst>
                </p14:cNvPr>
                <p14:cNvContentPartPr/>
                <p14:nvPr/>
              </p14:nvContentPartPr>
              <p14:xfrm>
                <a:off x="6006434" y="5828788"/>
                <a:ext cx="157680" cy="3088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ED51636-F5DE-4D4E-BD01-51527CAFFED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988434" y="5811148"/>
                  <a:ext cx="19332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113DA3F-F05C-41B9-882B-F9237D04FD6D}"/>
              </a:ext>
            </a:extLst>
          </p:cNvPr>
          <p:cNvGrpSpPr/>
          <p:nvPr/>
        </p:nvGrpSpPr>
        <p:grpSpPr>
          <a:xfrm>
            <a:off x="6397754" y="5570668"/>
            <a:ext cx="1487880" cy="521280"/>
            <a:chOff x="6397754" y="5570668"/>
            <a:chExt cx="14878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C1A0075-B646-4B34-9587-EB1F95F68724}"/>
                    </a:ext>
                  </a:extLst>
                </p14:cNvPr>
                <p14:cNvContentPartPr/>
                <p14:nvPr/>
              </p14:nvContentPartPr>
              <p14:xfrm>
                <a:off x="6597194" y="5737348"/>
                <a:ext cx="268200" cy="215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C1A0075-B646-4B34-9587-EB1F95F6872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579194" y="5719708"/>
                  <a:ext cx="303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E35F6EA4-2038-4F68-B96B-52BAE2AAEA3E}"/>
                    </a:ext>
                  </a:extLst>
                </p14:cNvPr>
                <p14:cNvContentPartPr/>
                <p14:nvPr/>
              </p14:nvContentPartPr>
              <p14:xfrm>
                <a:off x="6991034" y="5832028"/>
                <a:ext cx="141120" cy="57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E35F6EA4-2038-4F68-B96B-52BAE2AAEA3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973394" y="5814028"/>
                  <a:ext cx="176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36DF3DF-282B-4F40-A5BC-E5024D947C31}"/>
                    </a:ext>
                  </a:extLst>
                </p14:cNvPr>
                <p14:cNvContentPartPr/>
                <p14:nvPr/>
              </p14:nvContentPartPr>
              <p14:xfrm>
                <a:off x="7216394" y="5765068"/>
                <a:ext cx="360" cy="1515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36DF3DF-282B-4F40-A5BC-E5024D947C3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198754" y="5747068"/>
                  <a:ext cx="36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9176EAD4-52FF-4DBC-8EED-1D11EBBE0A91}"/>
                    </a:ext>
                  </a:extLst>
                </p14:cNvPr>
                <p14:cNvContentPartPr/>
                <p14:nvPr/>
              </p14:nvContentPartPr>
              <p14:xfrm>
                <a:off x="6397754" y="5612428"/>
                <a:ext cx="279000" cy="456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9176EAD4-52FF-4DBC-8EED-1D11EBBE0A9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379754" y="5594788"/>
                  <a:ext cx="314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19D57CB0-3050-4DCB-8EF7-07517162B174}"/>
                    </a:ext>
                  </a:extLst>
                </p14:cNvPr>
                <p14:cNvContentPartPr/>
                <p14:nvPr/>
              </p14:nvContentPartPr>
              <p14:xfrm>
                <a:off x="7188314" y="5626828"/>
                <a:ext cx="160200" cy="465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19D57CB0-3050-4DCB-8EF7-07517162B17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170674" y="5609188"/>
                  <a:ext cx="195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851F7D6-5BCF-439A-A373-9D22B4E43561}"/>
                    </a:ext>
                  </a:extLst>
                </p14:cNvPr>
                <p14:cNvContentPartPr/>
                <p14:nvPr/>
              </p14:nvContentPartPr>
              <p14:xfrm>
                <a:off x="7539674" y="5570668"/>
                <a:ext cx="109800" cy="3254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851F7D6-5BCF-439A-A373-9D22B4E4356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522034" y="5552668"/>
                  <a:ext cx="145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E330B54-FA8D-4AFA-9B9F-6F80B2E52BD7}"/>
                    </a:ext>
                  </a:extLst>
                </p14:cNvPr>
                <p14:cNvContentPartPr/>
                <p14:nvPr/>
              </p14:nvContentPartPr>
              <p14:xfrm>
                <a:off x="7491434" y="5696668"/>
                <a:ext cx="133920" cy="288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E330B54-FA8D-4AFA-9B9F-6F80B2E52BD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473434" y="5678668"/>
                  <a:ext cx="169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FDF5EB6-80C6-48AA-9FA8-0C4D805AD7D9}"/>
                    </a:ext>
                  </a:extLst>
                </p14:cNvPr>
                <p14:cNvContentPartPr/>
                <p14:nvPr/>
              </p14:nvContentPartPr>
              <p14:xfrm>
                <a:off x="7779074" y="5876668"/>
                <a:ext cx="360" cy="1670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FDF5EB6-80C6-48AA-9FA8-0C4D805AD7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1074" y="5859028"/>
                  <a:ext cx="3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62AA79A-9C22-4E8C-88B2-C2E8DDF9A381}"/>
                    </a:ext>
                  </a:extLst>
                </p14:cNvPr>
                <p14:cNvContentPartPr/>
                <p14:nvPr/>
              </p14:nvContentPartPr>
              <p14:xfrm>
                <a:off x="7759634" y="5829508"/>
                <a:ext cx="126000" cy="1245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62AA79A-9C22-4E8C-88B2-C2E8DDF9A38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741634" y="5811868"/>
                  <a:ext cx="16164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72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BECE56-9DAC-423D-8F6D-A950757B6A8B}"/>
                  </a:ext>
                </a:extLst>
              </p14:cNvPr>
              <p14:cNvContentPartPr/>
              <p14:nvPr/>
            </p14:nvContentPartPr>
            <p14:xfrm>
              <a:off x="10499954" y="1802908"/>
              <a:ext cx="419040" cy="39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BECE56-9DAC-423D-8F6D-A950757B6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2314" y="1784908"/>
                <a:ext cx="454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A23BDD-090C-4D59-BAEC-096FDB66F25F}"/>
                  </a:ext>
                </a:extLst>
              </p14:cNvPr>
              <p14:cNvContentPartPr/>
              <p14:nvPr/>
            </p14:nvContentPartPr>
            <p14:xfrm>
              <a:off x="10887314" y="1110628"/>
              <a:ext cx="29160" cy="714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A23BDD-090C-4D59-BAEC-096FDB66F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9314" y="1092988"/>
                <a:ext cx="6480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BC40755-1840-4487-97ED-C5F5CA4F102B}"/>
                  </a:ext>
                </a:extLst>
              </p14:cNvPr>
              <p14:cNvContentPartPr/>
              <p14:nvPr/>
            </p14:nvContentPartPr>
            <p14:xfrm>
              <a:off x="10930514" y="1067428"/>
              <a:ext cx="535680" cy="871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BC40755-1840-4487-97ED-C5F5CA4F10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12514" y="1049788"/>
                <a:ext cx="5713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E931908-F237-4B04-A098-76C23543B2DA}"/>
                  </a:ext>
                </a:extLst>
              </p14:cNvPr>
              <p14:cNvContentPartPr/>
              <p14:nvPr/>
            </p14:nvContentPartPr>
            <p14:xfrm>
              <a:off x="10423634" y="1431028"/>
              <a:ext cx="186480" cy="115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E931908-F237-4B04-A098-76C23543B2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5994" y="1413028"/>
                <a:ext cx="222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273E2C2-BAC4-497F-8540-A151CA24C0B9}"/>
                  </a:ext>
                </a:extLst>
              </p14:cNvPr>
              <p14:cNvContentPartPr/>
              <p14:nvPr/>
            </p14:nvContentPartPr>
            <p14:xfrm>
              <a:off x="5246474" y="1648108"/>
              <a:ext cx="201960" cy="100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273E2C2-BAC4-497F-8540-A151CA24C0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8834" y="1630108"/>
                <a:ext cx="23760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5B199A-7BD8-4CB9-A83D-A9D736B543B0}"/>
              </a:ext>
            </a:extLst>
          </p:cNvPr>
          <p:cNvGrpSpPr/>
          <p:nvPr/>
        </p:nvGrpSpPr>
        <p:grpSpPr>
          <a:xfrm>
            <a:off x="1987034" y="4898908"/>
            <a:ext cx="918720" cy="695520"/>
            <a:chOff x="1987034" y="4898908"/>
            <a:chExt cx="91872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B5698A-D276-4BC6-ADDA-673C69164CBE}"/>
                    </a:ext>
                  </a:extLst>
                </p14:cNvPr>
                <p14:cNvContentPartPr/>
                <p14:nvPr/>
              </p14:nvContentPartPr>
              <p14:xfrm>
                <a:off x="1987034" y="4898908"/>
                <a:ext cx="277920" cy="37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B5698A-D276-4BC6-ADDA-673C69164C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9034" y="4880908"/>
                  <a:ext cx="313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70EEF4-47B1-4777-8232-AD3FA78DD86C}"/>
                    </a:ext>
                  </a:extLst>
                </p14:cNvPr>
                <p14:cNvContentPartPr/>
                <p14:nvPr/>
              </p14:nvContentPartPr>
              <p14:xfrm>
                <a:off x="2447114" y="4908988"/>
                <a:ext cx="146160" cy="398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70EEF4-47B1-4777-8232-AD3FA78DD8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9114" y="4891348"/>
                  <a:ext cx="181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588F4E-7C10-4011-95D2-67FB2003DDC3}"/>
                    </a:ext>
                  </a:extLst>
                </p14:cNvPr>
                <p14:cNvContentPartPr/>
                <p14:nvPr/>
              </p14:nvContentPartPr>
              <p14:xfrm>
                <a:off x="2376914" y="5063068"/>
                <a:ext cx="271440" cy="15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588F4E-7C10-4011-95D2-67FB2003DD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9274" y="5045428"/>
                  <a:ext cx="307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D82DC43-C4CF-4A21-9225-51295D458CC6}"/>
                    </a:ext>
                  </a:extLst>
                </p14:cNvPr>
                <p14:cNvContentPartPr/>
                <p14:nvPr/>
              </p14:nvContentPartPr>
              <p14:xfrm>
                <a:off x="2773274" y="5190508"/>
                <a:ext cx="40320" cy="403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D82DC43-C4CF-4A21-9225-51295D458C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5274" y="5172508"/>
                  <a:ext cx="759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788858-E1FF-42C2-976A-89AB433BD55B}"/>
                    </a:ext>
                  </a:extLst>
                </p14:cNvPr>
                <p14:cNvContentPartPr/>
                <p14:nvPr/>
              </p14:nvContentPartPr>
              <p14:xfrm>
                <a:off x="2724674" y="5221108"/>
                <a:ext cx="181080" cy="141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788858-E1FF-42C2-976A-89AB433BD5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7034" y="5203468"/>
                  <a:ext cx="21672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EB45EF-226F-42FF-9506-22664403E73E}"/>
              </a:ext>
            </a:extLst>
          </p:cNvPr>
          <p:cNvGrpSpPr/>
          <p:nvPr/>
        </p:nvGrpSpPr>
        <p:grpSpPr>
          <a:xfrm>
            <a:off x="3207074" y="4979188"/>
            <a:ext cx="433800" cy="342360"/>
            <a:chOff x="3207074" y="4979188"/>
            <a:chExt cx="4338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EDA449-D4B7-4B17-BF99-C818E2655497}"/>
                    </a:ext>
                  </a:extLst>
                </p14:cNvPr>
                <p14:cNvContentPartPr/>
                <p14:nvPr/>
              </p14:nvContentPartPr>
              <p14:xfrm>
                <a:off x="3207074" y="5063788"/>
                <a:ext cx="307800" cy="2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EDA449-D4B7-4B17-BF99-C818E26554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9074" y="5046148"/>
                  <a:ext cx="343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A8BEF3-04D4-4872-97CB-AEB14DB59DFE}"/>
                    </a:ext>
                  </a:extLst>
                </p14:cNvPr>
                <p14:cNvContentPartPr/>
                <p14:nvPr/>
              </p14:nvContentPartPr>
              <p14:xfrm>
                <a:off x="3395354" y="4979188"/>
                <a:ext cx="245520" cy="342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A8BEF3-04D4-4872-97CB-AEB14DB59D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7354" y="4961548"/>
                  <a:ext cx="28116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FB6F98D-C80A-47FC-AE7C-075362671A18}"/>
              </a:ext>
            </a:extLst>
          </p:cNvPr>
          <p:cNvGrpSpPr/>
          <p:nvPr/>
        </p:nvGrpSpPr>
        <p:grpSpPr>
          <a:xfrm>
            <a:off x="4163594" y="5078188"/>
            <a:ext cx="183960" cy="152280"/>
            <a:chOff x="4163594" y="5078188"/>
            <a:chExt cx="18396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1D81F1-418A-42F0-8AEF-BFAFF4BF63A1}"/>
                    </a:ext>
                  </a:extLst>
                </p14:cNvPr>
                <p14:cNvContentPartPr/>
                <p14:nvPr/>
              </p14:nvContentPartPr>
              <p14:xfrm>
                <a:off x="4163594" y="5078188"/>
                <a:ext cx="32760" cy="131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1D81F1-418A-42F0-8AEF-BFAFF4BF63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5594" y="5060548"/>
                  <a:ext cx="68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4678822-714F-47A0-895E-01B81F886707}"/>
                    </a:ext>
                  </a:extLst>
                </p14:cNvPr>
                <p14:cNvContentPartPr/>
                <p14:nvPr/>
              </p14:nvContentPartPr>
              <p14:xfrm>
                <a:off x="4285634" y="5091868"/>
                <a:ext cx="61920" cy="138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4678822-714F-47A0-895E-01B81F8867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7994" y="5074228"/>
                  <a:ext cx="975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334424D-09E0-4F29-91FA-15E6952265EB}"/>
              </a:ext>
            </a:extLst>
          </p:cNvPr>
          <p:cNvGrpSpPr/>
          <p:nvPr/>
        </p:nvGrpSpPr>
        <p:grpSpPr>
          <a:xfrm>
            <a:off x="6259514" y="5162068"/>
            <a:ext cx="211680" cy="168120"/>
            <a:chOff x="6259514" y="5162068"/>
            <a:chExt cx="21168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FC87643-72F8-485B-B251-BAFE62A89BAF}"/>
                    </a:ext>
                  </a:extLst>
                </p14:cNvPr>
                <p14:cNvContentPartPr/>
                <p14:nvPr/>
              </p14:nvContentPartPr>
              <p14:xfrm>
                <a:off x="6259514" y="5173228"/>
                <a:ext cx="27720" cy="134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FC87643-72F8-485B-B251-BAFE62A89B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1514" y="5155588"/>
                  <a:ext cx="63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304377-332C-4B1E-A3EB-09DEA1DAE436}"/>
                    </a:ext>
                  </a:extLst>
                </p14:cNvPr>
                <p14:cNvContentPartPr/>
                <p14:nvPr/>
              </p14:nvContentPartPr>
              <p14:xfrm>
                <a:off x="6340514" y="5162068"/>
                <a:ext cx="130680" cy="168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304377-332C-4B1E-A3EB-09DEA1DAE4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2874" y="5144428"/>
                  <a:ext cx="1663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66A53D4-5895-4A0E-8843-725747BD6809}"/>
              </a:ext>
            </a:extLst>
          </p:cNvPr>
          <p:cNvGrpSpPr/>
          <p:nvPr/>
        </p:nvGrpSpPr>
        <p:grpSpPr>
          <a:xfrm>
            <a:off x="7460834" y="4920868"/>
            <a:ext cx="3470040" cy="455400"/>
            <a:chOff x="7460834" y="4920868"/>
            <a:chExt cx="34700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3A80A5-C6CD-45D4-B9CF-B6A52868F412}"/>
                    </a:ext>
                  </a:extLst>
                </p14:cNvPr>
                <p14:cNvContentPartPr/>
                <p14:nvPr/>
              </p14:nvContentPartPr>
              <p14:xfrm>
                <a:off x="7460834" y="5050108"/>
                <a:ext cx="37080" cy="280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3A80A5-C6CD-45D4-B9CF-B6A52868F4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3194" y="5032108"/>
                  <a:ext cx="72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D4C3B72-8CDA-4CD3-BFD4-709E6F9C8450}"/>
                    </a:ext>
                  </a:extLst>
                </p14:cNvPr>
                <p14:cNvContentPartPr/>
                <p14:nvPr/>
              </p14:nvContentPartPr>
              <p14:xfrm>
                <a:off x="7492154" y="4927708"/>
                <a:ext cx="858960" cy="448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D4C3B72-8CDA-4CD3-BFD4-709E6F9C84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4154" y="4910068"/>
                  <a:ext cx="8946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A13D9FD-E13C-4519-A756-ECB666471CCB}"/>
                    </a:ext>
                  </a:extLst>
                </p14:cNvPr>
                <p14:cNvContentPartPr/>
                <p14:nvPr/>
              </p14:nvContentPartPr>
              <p14:xfrm>
                <a:off x="8215034" y="5212828"/>
                <a:ext cx="263160" cy="34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A13D9FD-E13C-4519-A756-ECB666471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97034" y="5194828"/>
                  <a:ext cx="298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29CAADB-E70F-4159-B611-ACBB71070473}"/>
                    </a:ext>
                  </a:extLst>
                </p14:cNvPr>
                <p14:cNvContentPartPr/>
                <p14:nvPr/>
              </p14:nvContentPartPr>
              <p14:xfrm>
                <a:off x="8789594" y="4993588"/>
                <a:ext cx="221040" cy="329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29CAADB-E70F-4159-B611-ACBB710704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1594" y="4975948"/>
                  <a:ext cx="256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68D5C3-53B2-4095-8D00-BE8E13DEC05C}"/>
                    </a:ext>
                  </a:extLst>
                </p14:cNvPr>
                <p14:cNvContentPartPr/>
                <p14:nvPr/>
              </p14:nvContentPartPr>
              <p14:xfrm>
                <a:off x="9458474" y="4920868"/>
                <a:ext cx="51120" cy="340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68D5C3-53B2-4095-8D00-BE8E13DEC0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40474" y="4903228"/>
                  <a:ext cx="86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7221BD5-90D5-4B06-81CD-0A9B7CA45E3B}"/>
                    </a:ext>
                  </a:extLst>
                </p14:cNvPr>
                <p14:cNvContentPartPr/>
                <p14:nvPr/>
              </p14:nvContentPartPr>
              <p14:xfrm>
                <a:off x="9284234" y="4945708"/>
                <a:ext cx="1459440" cy="399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7221BD5-90D5-4B06-81CD-0A9B7CA45E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66594" y="4928068"/>
                  <a:ext cx="1495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1A3868A-C195-416C-9311-1E03A72B876E}"/>
                    </a:ext>
                  </a:extLst>
                </p14:cNvPr>
                <p14:cNvContentPartPr/>
                <p14:nvPr/>
              </p14:nvContentPartPr>
              <p14:xfrm>
                <a:off x="10930514" y="5344948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1A3868A-C195-416C-9311-1E03A72B87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12514" y="5327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E0F43D7-B1DE-48FC-9C73-A39C89694FF0}"/>
              </a:ext>
            </a:extLst>
          </p:cNvPr>
          <p:cNvGrpSpPr/>
          <p:nvPr/>
        </p:nvGrpSpPr>
        <p:grpSpPr>
          <a:xfrm>
            <a:off x="1870394" y="5823748"/>
            <a:ext cx="1754280" cy="859680"/>
            <a:chOff x="1870394" y="5823748"/>
            <a:chExt cx="1754280" cy="8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0D9D7F-5E83-4CBF-8D6B-D7C5DE464073}"/>
                    </a:ext>
                  </a:extLst>
                </p14:cNvPr>
                <p14:cNvContentPartPr/>
                <p14:nvPr/>
              </p14:nvContentPartPr>
              <p14:xfrm>
                <a:off x="1870394" y="5823748"/>
                <a:ext cx="1422720" cy="57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0D9D7F-5E83-4CBF-8D6B-D7C5DE4640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52394" y="5805748"/>
                  <a:ext cx="1458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2C94E48-0472-4CFD-95E2-AECB9AD1DC36}"/>
                    </a:ext>
                  </a:extLst>
                </p14:cNvPr>
                <p14:cNvContentPartPr/>
                <p14:nvPr/>
              </p14:nvContentPartPr>
              <p14:xfrm>
                <a:off x="2515154" y="6020308"/>
                <a:ext cx="301680" cy="228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2C94E48-0472-4CFD-95E2-AECB9AD1DC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97514" y="6002308"/>
                  <a:ext cx="337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AE71AD1-24F3-458A-A7ED-1334B0A8B4EA}"/>
                    </a:ext>
                  </a:extLst>
                </p14:cNvPr>
                <p14:cNvContentPartPr/>
                <p14:nvPr/>
              </p14:nvContentPartPr>
              <p14:xfrm>
                <a:off x="2444234" y="6076828"/>
                <a:ext cx="370080" cy="461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AE71AD1-24F3-458A-A7ED-1334B0A8B4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6594" y="6058828"/>
                  <a:ext cx="4057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A87AA73-7152-41CB-83A5-C0AC1C21F9B0}"/>
                    </a:ext>
                  </a:extLst>
                </p14:cNvPr>
                <p14:cNvContentPartPr/>
                <p14:nvPr/>
              </p14:nvContentPartPr>
              <p14:xfrm>
                <a:off x="3027794" y="6034708"/>
                <a:ext cx="190440" cy="376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A87AA73-7152-41CB-83A5-C0AC1C21F9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0154" y="6016708"/>
                  <a:ext cx="226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B459371-847B-4604-B520-072E8084D62F}"/>
                    </a:ext>
                  </a:extLst>
                </p14:cNvPr>
                <p14:cNvContentPartPr/>
                <p14:nvPr/>
              </p14:nvContentPartPr>
              <p14:xfrm>
                <a:off x="3010154" y="6175108"/>
                <a:ext cx="275760" cy="11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B459371-847B-4604-B520-072E8084D6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2514" y="6157108"/>
                  <a:ext cx="311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46072A-B99B-4AFB-9551-68F5C52804C4}"/>
                    </a:ext>
                  </a:extLst>
                </p14:cNvPr>
                <p14:cNvContentPartPr/>
                <p14:nvPr/>
              </p14:nvContentPartPr>
              <p14:xfrm>
                <a:off x="3432074" y="6203188"/>
                <a:ext cx="71640" cy="480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46072A-B99B-4AFB-9551-68F5C52804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4074" y="6185548"/>
                  <a:ext cx="1072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A2B8757-1278-4E98-9AB6-0E4A2CF9A2DD}"/>
                    </a:ext>
                  </a:extLst>
                </p14:cNvPr>
                <p14:cNvContentPartPr/>
                <p14:nvPr/>
              </p14:nvContentPartPr>
              <p14:xfrm>
                <a:off x="3416954" y="6316228"/>
                <a:ext cx="207720" cy="142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A2B8757-1278-4E98-9AB6-0E4A2CF9A2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98954" y="6298588"/>
                  <a:ext cx="2433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D895C53-DAE3-40D1-BBBA-53A73530A1A5}"/>
              </a:ext>
            </a:extLst>
          </p:cNvPr>
          <p:cNvGrpSpPr/>
          <p:nvPr/>
        </p:nvGrpSpPr>
        <p:grpSpPr>
          <a:xfrm>
            <a:off x="3935354" y="5946148"/>
            <a:ext cx="1878120" cy="484920"/>
            <a:chOff x="3935354" y="5946148"/>
            <a:chExt cx="187812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3CE71B-4871-4FF0-B786-DC523EB712FE}"/>
                    </a:ext>
                  </a:extLst>
                </p14:cNvPr>
                <p14:cNvContentPartPr/>
                <p14:nvPr/>
              </p14:nvContentPartPr>
              <p14:xfrm>
                <a:off x="4023194" y="6132988"/>
                <a:ext cx="1857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3CE71B-4871-4FF0-B786-DC523EB712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5194" y="6115348"/>
                  <a:ext cx="22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E0FE78-0516-4FB4-BB27-BFA02A009D87}"/>
                    </a:ext>
                  </a:extLst>
                </p14:cNvPr>
                <p14:cNvContentPartPr/>
                <p14:nvPr/>
              </p14:nvContentPartPr>
              <p14:xfrm>
                <a:off x="3935354" y="6251068"/>
                <a:ext cx="30132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E0FE78-0516-4FB4-BB27-BFA02A009D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7714" y="6233428"/>
                  <a:ext cx="33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B015353-9FB1-4EC2-BA3A-F41A7DEBA6F8}"/>
                    </a:ext>
                  </a:extLst>
                </p14:cNvPr>
                <p14:cNvContentPartPr/>
                <p14:nvPr/>
              </p14:nvContentPartPr>
              <p14:xfrm>
                <a:off x="4191674" y="6020308"/>
                <a:ext cx="264960" cy="410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B015353-9FB1-4EC2-BA3A-F41A7DEBA6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74034" y="6002668"/>
                  <a:ext cx="3006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26E1125-9691-4DBD-B3E9-FA560BC1EF4E}"/>
                    </a:ext>
                  </a:extLst>
                </p14:cNvPr>
                <p14:cNvContentPartPr/>
                <p14:nvPr/>
              </p14:nvContentPartPr>
              <p14:xfrm>
                <a:off x="4765514" y="6020308"/>
                <a:ext cx="45720" cy="307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26E1125-9691-4DBD-B3E9-FA560BC1EF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7514" y="6002668"/>
                  <a:ext cx="81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90B7112-8953-4850-82E8-80154AC08811}"/>
                    </a:ext>
                  </a:extLst>
                </p14:cNvPr>
                <p14:cNvContentPartPr/>
                <p14:nvPr/>
              </p14:nvContentPartPr>
              <p14:xfrm>
                <a:off x="4655714" y="6145588"/>
                <a:ext cx="451440" cy="174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90B7112-8953-4850-82E8-80154AC088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38074" y="6127948"/>
                  <a:ext cx="48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8A8BCBA-63DA-4C42-A6DC-D7F400D92E70}"/>
                    </a:ext>
                  </a:extLst>
                </p14:cNvPr>
                <p14:cNvContentPartPr/>
                <p14:nvPr/>
              </p14:nvContentPartPr>
              <p14:xfrm>
                <a:off x="5279954" y="5950108"/>
                <a:ext cx="37440" cy="28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8A8BCBA-63DA-4C42-A6DC-D7F400D92E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2314" y="5932468"/>
                  <a:ext cx="73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6CFA9D-4C23-48C6-9A37-79F403C670DA}"/>
                    </a:ext>
                  </a:extLst>
                </p14:cNvPr>
                <p14:cNvContentPartPr/>
                <p14:nvPr/>
              </p14:nvContentPartPr>
              <p14:xfrm>
                <a:off x="5120114" y="6132988"/>
                <a:ext cx="46512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6CFA9D-4C23-48C6-9A37-79F403C670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2114" y="6115348"/>
                  <a:ext cx="50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4D8E762-B480-4D1C-91A6-FAEC8F2BE826}"/>
                    </a:ext>
                  </a:extLst>
                </p14:cNvPr>
                <p14:cNvContentPartPr/>
                <p14:nvPr/>
              </p14:nvContentPartPr>
              <p14:xfrm>
                <a:off x="5436554" y="5946148"/>
                <a:ext cx="376920" cy="350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4D8E762-B480-4D1C-91A6-FAEC8F2BE8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18914" y="5928148"/>
                  <a:ext cx="41256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8ACE775-A073-450D-BBDC-E63B43DBEFCB}"/>
              </a:ext>
            </a:extLst>
          </p:cNvPr>
          <p:cNvGrpSpPr/>
          <p:nvPr/>
        </p:nvGrpSpPr>
        <p:grpSpPr>
          <a:xfrm>
            <a:off x="6245474" y="5849308"/>
            <a:ext cx="1548720" cy="373320"/>
            <a:chOff x="6245474" y="5849308"/>
            <a:chExt cx="15487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B836F8-0914-4073-ADBA-A28E15F7EEFE}"/>
                    </a:ext>
                  </a:extLst>
                </p14:cNvPr>
                <p14:cNvContentPartPr/>
                <p14:nvPr/>
              </p14:nvContentPartPr>
              <p14:xfrm>
                <a:off x="6287594" y="5933188"/>
                <a:ext cx="22320" cy="244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B836F8-0914-4073-ADBA-A28E15F7EE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69954" y="5915188"/>
                  <a:ext cx="57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9AC746F-6389-4750-9426-A8D5019275A0}"/>
                    </a:ext>
                  </a:extLst>
                </p14:cNvPr>
                <p14:cNvContentPartPr/>
                <p14:nvPr/>
              </p14:nvContentPartPr>
              <p14:xfrm>
                <a:off x="6245474" y="6021028"/>
                <a:ext cx="333000" cy="150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9AC746F-6389-4750-9426-A8D5019275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27834" y="6003388"/>
                  <a:ext cx="36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CCF9A5-E967-4A65-B5E1-39528FAE84FC}"/>
                    </a:ext>
                  </a:extLst>
                </p14:cNvPr>
                <p14:cNvContentPartPr/>
                <p14:nvPr/>
              </p14:nvContentPartPr>
              <p14:xfrm>
                <a:off x="6583154" y="5849308"/>
                <a:ext cx="34920" cy="5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CCF9A5-E967-4A65-B5E1-39528FAE84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5514" y="5831668"/>
                  <a:ext cx="7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E8C41A4-3875-45A8-973C-1DB7A827898E}"/>
                    </a:ext>
                  </a:extLst>
                </p14:cNvPr>
                <p14:cNvContentPartPr/>
                <p14:nvPr/>
              </p14:nvContentPartPr>
              <p14:xfrm>
                <a:off x="6681794" y="6034708"/>
                <a:ext cx="1112400" cy="187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E8C41A4-3875-45A8-973C-1DB7A82789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3794" y="6016708"/>
                  <a:ext cx="114804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ED68E30-63EA-4214-8CF3-450FB8199DF5}"/>
                  </a:ext>
                </a:extLst>
              </p14:cNvPr>
              <p14:cNvContentPartPr/>
              <p14:nvPr/>
            </p14:nvContentPartPr>
            <p14:xfrm>
              <a:off x="575834" y="4204828"/>
              <a:ext cx="687600" cy="1590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ED68E30-63EA-4214-8CF3-450FB8199D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8194" y="4186828"/>
                <a:ext cx="723240" cy="16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4D5BF44-1EAB-4239-BC11-99F432C48A64}"/>
                  </a:ext>
                </a:extLst>
              </p14:cNvPr>
              <p14:cNvContentPartPr/>
              <p14:nvPr/>
            </p14:nvContentPartPr>
            <p14:xfrm>
              <a:off x="13349714" y="2109628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4D5BF44-1EAB-4239-BC11-99F432C48A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331714" y="20919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8215260-F4CF-4B5D-B325-C6E841B9DD9C}"/>
                  </a:ext>
                </a:extLst>
              </p14:cNvPr>
              <p14:cNvContentPartPr/>
              <p14:nvPr/>
            </p14:nvContentPartPr>
            <p14:xfrm>
              <a:off x="12969914" y="1476388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8215260-F4CF-4B5D-B325-C6E841B9DD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952274" y="14587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86F00D1-7955-47F8-89AE-5E3468F69F2B}"/>
              </a:ext>
            </a:extLst>
          </p:cNvPr>
          <p:cNvGrpSpPr/>
          <p:nvPr/>
        </p:nvGrpSpPr>
        <p:grpSpPr>
          <a:xfrm>
            <a:off x="27914" y="533548"/>
            <a:ext cx="10482840" cy="4157280"/>
            <a:chOff x="27914" y="533548"/>
            <a:chExt cx="10482840" cy="41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11CCC2-4B56-4EAC-BF9C-5E280EC69067}"/>
                    </a:ext>
                  </a:extLst>
                </p14:cNvPr>
                <p14:cNvContentPartPr/>
                <p14:nvPr/>
              </p14:nvContentPartPr>
              <p14:xfrm>
                <a:off x="4951634" y="636868"/>
                <a:ext cx="322920" cy="150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11CCC2-4B56-4EAC-BF9C-5E280EC690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3634" y="619228"/>
                  <a:ext cx="358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D15AFE-FE28-4673-973E-C84B7C39CD3B}"/>
                    </a:ext>
                  </a:extLst>
                </p14:cNvPr>
                <p14:cNvContentPartPr/>
                <p14:nvPr/>
              </p14:nvContentPartPr>
              <p14:xfrm>
                <a:off x="5076554" y="717148"/>
                <a:ext cx="271080" cy="15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D15AFE-FE28-4673-973E-C84B7C39CD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8914" y="699508"/>
                  <a:ext cx="306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97BC2C-28B9-4A6E-B9D4-7A64B3977193}"/>
                    </a:ext>
                  </a:extLst>
                </p14:cNvPr>
                <p14:cNvContentPartPr/>
                <p14:nvPr/>
              </p14:nvContentPartPr>
              <p14:xfrm>
                <a:off x="5190674" y="1293508"/>
                <a:ext cx="657000" cy="85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97BC2C-28B9-4A6E-B9D4-7A64B39771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3034" y="1275868"/>
                  <a:ext cx="69264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465215-60BC-492C-809A-31D1922306F9}"/>
                    </a:ext>
                  </a:extLst>
                </p14:cNvPr>
                <p14:cNvContentPartPr/>
                <p14:nvPr/>
              </p14:nvContentPartPr>
              <p14:xfrm>
                <a:off x="5767034" y="2086948"/>
                <a:ext cx="747360" cy="5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465215-60BC-492C-809A-31D1922306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49394" y="2069308"/>
                  <a:ext cx="783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AF1373-8A76-4E99-9542-46A7B6CAD5ED}"/>
                    </a:ext>
                  </a:extLst>
                </p14:cNvPr>
                <p14:cNvContentPartPr/>
                <p14:nvPr/>
              </p14:nvContentPartPr>
              <p14:xfrm>
                <a:off x="6498554" y="1323748"/>
                <a:ext cx="360" cy="784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AF1373-8A76-4E99-9542-46A7B6CAD5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80914" y="1306108"/>
                  <a:ext cx="3600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F4AD43-82B3-4E36-BAA8-86218C56C81B}"/>
                    </a:ext>
                  </a:extLst>
                </p14:cNvPr>
                <p14:cNvContentPartPr/>
                <p14:nvPr/>
              </p14:nvContentPartPr>
              <p14:xfrm>
                <a:off x="6489194" y="1236988"/>
                <a:ext cx="1304640" cy="87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F4AD43-82B3-4E36-BAA8-86218C56C8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71194" y="1218988"/>
                  <a:ext cx="134028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5465F1-672B-4E21-B6F2-F08F0262D88D}"/>
                    </a:ext>
                  </a:extLst>
                </p14:cNvPr>
                <p14:cNvContentPartPr/>
                <p14:nvPr/>
              </p14:nvContentPartPr>
              <p14:xfrm>
                <a:off x="7787354" y="1209628"/>
                <a:ext cx="20160" cy="863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5465F1-672B-4E21-B6F2-F08F0262D8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69714" y="1191628"/>
                  <a:ext cx="5580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83264F-821D-43E4-8E68-30AB20DAA7BB}"/>
                    </a:ext>
                  </a:extLst>
                </p14:cNvPr>
                <p14:cNvContentPartPr/>
                <p14:nvPr/>
              </p14:nvContentPartPr>
              <p14:xfrm>
                <a:off x="7792754" y="1235548"/>
                <a:ext cx="1036800" cy="808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83264F-821D-43E4-8E68-30AB20DAA7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75114" y="1217908"/>
                  <a:ext cx="107244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D80453-4817-4305-ACC3-4DDDE78DC170}"/>
                    </a:ext>
                  </a:extLst>
                </p14:cNvPr>
                <p14:cNvContentPartPr/>
                <p14:nvPr/>
              </p14:nvContentPartPr>
              <p14:xfrm>
                <a:off x="8833154" y="1264348"/>
                <a:ext cx="57600" cy="71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D80453-4817-4305-ACC3-4DDDE78DC1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15154" y="1246348"/>
                  <a:ext cx="9324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CE7D5C-8A5D-4759-AAFD-5A4681F916A9}"/>
                    </a:ext>
                  </a:extLst>
                </p14:cNvPr>
                <p14:cNvContentPartPr/>
                <p14:nvPr/>
              </p14:nvContentPartPr>
              <p14:xfrm>
                <a:off x="8876354" y="1180468"/>
                <a:ext cx="1024560" cy="77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CE7D5C-8A5D-4759-AAFD-5A4681F916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58714" y="1162828"/>
                  <a:ext cx="10602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885536-824B-47B6-99B4-F992FAD1CA16}"/>
                    </a:ext>
                  </a:extLst>
                </p14:cNvPr>
                <p14:cNvContentPartPr/>
                <p14:nvPr/>
              </p14:nvContentPartPr>
              <p14:xfrm>
                <a:off x="9889394" y="1195228"/>
                <a:ext cx="84600" cy="73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885536-824B-47B6-99B4-F992FAD1CA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71754" y="1177588"/>
                  <a:ext cx="1202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957299-1DDA-4CDA-B043-1EE75AD403B3}"/>
                    </a:ext>
                  </a:extLst>
                </p14:cNvPr>
                <p14:cNvContentPartPr/>
                <p14:nvPr/>
              </p14:nvContentPartPr>
              <p14:xfrm>
                <a:off x="9987674" y="1124308"/>
                <a:ext cx="523080" cy="74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957299-1DDA-4CDA-B043-1EE75AD403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70034" y="1106668"/>
                  <a:ext cx="5587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53B817-9FF7-4033-BC0D-E9CC56AC8E8A}"/>
                    </a:ext>
                  </a:extLst>
                </p14:cNvPr>
                <p14:cNvContentPartPr/>
                <p14:nvPr/>
              </p14:nvContentPartPr>
              <p14:xfrm>
                <a:off x="5598554" y="1566748"/>
                <a:ext cx="335160" cy="18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53B817-9FF7-4033-BC0D-E9CC56AC8E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80554" y="1549108"/>
                  <a:ext cx="370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F07C71-A3EC-47E4-ADFB-EBDFEC4936CA}"/>
                    </a:ext>
                  </a:extLst>
                </p14:cNvPr>
                <p14:cNvContentPartPr/>
                <p14:nvPr/>
              </p14:nvContentPartPr>
              <p14:xfrm>
                <a:off x="6962594" y="1532548"/>
                <a:ext cx="331920" cy="21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F07C71-A3EC-47E4-ADFB-EBDFEC4936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4594" y="1514908"/>
                  <a:ext cx="367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DBB921-2493-48B6-A13B-B0B5A6D25E1A}"/>
                    </a:ext>
                  </a:extLst>
                </p14:cNvPr>
                <p14:cNvContentPartPr/>
                <p14:nvPr/>
              </p14:nvContentPartPr>
              <p14:xfrm>
                <a:off x="8201354" y="1517428"/>
                <a:ext cx="341280" cy="202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DBB921-2493-48B6-A13B-B0B5A6D25E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3354" y="1499428"/>
                  <a:ext cx="37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449C51-29FF-4150-B269-D461C9BD646E}"/>
                    </a:ext>
                  </a:extLst>
                </p14:cNvPr>
                <p14:cNvContentPartPr/>
                <p14:nvPr/>
              </p14:nvContentPartPr>
              <p14:xfrm>
                <a:off x="9340394" y="1465588"/>
                <a:ext cx="232560" cy="133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449C51-29FF-4150-B269-D461C9BD64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2754" y="1447948"/>
                  <a:ext cx="268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4C1731-7218-4FB7-A8D5-9BB24BDFD1E7}"/>
                    </a:ext>
                  </a:extLst>
                </p14:cNvPr>
                <p14:cNvContentPartPr/>
                <p14:nvPr/>
              </p14:nvContentPartPr>
              <p14:xfrm>
                <a:off x="5659394" y="2377108"/>
                <a:ext cx="94320" cy="49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4C1731-7218-4FB7-A8D5-9BB24BDFD1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1394" y="2359468"/>
                  <a:ext cx="129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D949B2-2794-4588-89C8-B26DC3050E40}"/>
                    </a:ext>
                  </a:extLst>
                </p14:cNvPr>
                <p14:cNvContentPartPr/>
                <p14:nvPr/>
              </p14:nvContentPartPr>
              <p14:xfrm>
                <a:off x="6962234" y="2362708"/>
                <a:ext cx="58320" cy="581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D949B2-2794-4588-89C8-B26DC3050E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44594" y="2345068"/>
                  <a:ext cx="939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55650B-4C31-411E-B424-B402C9112218}"/>
                    </a:ext>
                  </a:extLst>
                </p14:cNvPr>
                <p14:cNvContentPartPr/>
                <p14:nvPr/>
              </p14:nvContentPartPr>
              <p14:xfrm>
                <a:off x="7019114" y="2608228"/>
                <a:ext cx="597600" cy="6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55650B-4C31-411E-B424-B402C91122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1474" y="2590228"/>
                  <a:ext cx="633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242279-9EDD-4B52-AFFD-0F8A85E34E2F}"/>
                    </a:ext>
                  </a:extLst>
                </p14:cNvPr>
                <p14:cNvContentPartPr/>
                <p14:nvPr/>
              </p14:nvContentPartPr>
              <p14:xfrm>
                <a:off x="7045394" y="2517508"/>
                <a:ext cx="255240" cy="26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242279-9EDD-4B52-AFFD-0F8A85E34E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27754" y="2499868"/>
                  <a:ext cx="290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BADD05-C727-443B-A15F-BD0D5AA7F7D3}"/>
                    </a:ext>
                  </a:extLst>
                </p14:cNvPr>
                <p14:cNvContentPartPr/>
                <p14:nvPr/>
              </p14:nvContentPartPr>
              <p14:xfrm>
                <a:off x="5120114" y="2615788"/>
                <a:ext cx="460080" cy="2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BADD05-C727-443B-A15F-BD0D5AA7F7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02114" y="2598148"/>
                  <a:ext cx="495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AB5D83-0A77-46F6-ADA6-4097E32CC7B5}"/>
                    </a:ext>
                  </a:extLst>
                </p14:cNvPr>
                <p14:cNvContentPartPr/>
                <p14:nvPr/>
              </p14:nvContentPartPr>
              <p14:xfrm>
                <a:off x="5502794" y="2567188"/>
                <a:ext cx="18324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AB5D83-0A77-46F6-ADA6-4097E32CC7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85154" y="2549548"/>
                  <a:ext cx="218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F02A7D-6D9B-4778-BD30-3A1E1E9ED828}"/>
                    </a:ext>
                  </a:extLst>
                </p14:cNvPr>
                <p14:cNvContentPartPr/>
                <p14:nvPr/>
              </p14:nvContentPartPr>
              <p14:xfrm>
                <a:off x="7061234" y="3066148"/>
                <a:ext cx="14760" cy="518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F02A7D-6D9B-4778-BD30-3A1E1E9ED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43234" y="3048508"/>
                  <a:ext cx="504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407B7F-FAC0-46AE-91A9-743278CAD394}"/>
                    </a:ext>
                  </a:extLst>
                </p14:cNvPr>
                <p14:cNvContentPartPr/>
                <p14:nvPr/>
              </p14:nvContentPartPr>
              <p14:xfrm>
                <a:off x="8143754" y="2995948"/>
                <a:ext cx="72360" cy="54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407B7F-FAC0-46AE-91A9-743278CAD3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25754" y="2978308"/>
                  <a:ext cx="1080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685D3-AAB7-4F1E-8E70-F5F2DEABC147}"/>
                    </a:ext>
                  </a:extLst>
                </p14:cNvPr>
                <p14:cNvContentPartPr/>
                <p14:nvPr/>
              </p14:nvContentPartPr>
              <p14:xfrm>
                <a:off x="8229434" y="3191428"/>
                <a:ext cx="537120" cy="5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685D3-AAB7-4F1E-8E70-F5F2DEABC1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1434" y="3173428"/>
                  <a:ext cx="57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EF3570-A49F-4BD9-BE3E-72545579C512}"/>
                    </a:ext>
                  </a:extLst>
                </p14:cNvPr>
                <p14:cNvContentPartPr/>
                <p14:nvPr/>
              </p14:nvContentPartPr>
              <p14:xfrm>
                <a:off x="8226914" y="3071188"/>
                <a:ext cx="274680" cy="25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EF3570-A49F-4BD9-BE3E-72545579C5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8914" y="3053188"/>
                  <a:ext cx="31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B1D900-C0C5-4CB6-868F-F2E478CFBFB5}"/>
                    </a:ext>
                  </a:extLst>
                </p14:cNvPr>
                <p14:cNvContentPartPr/>
                <p14:nvPr/>
              </p14:nvContentPartPr>
              <p14:xfrm>
                <a:off x="6358514" y="3362068"/>
                <a:ext cx="53064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B1D900-C0C5-4CB6-868F-F2E478CFBF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40514" y="3344068"/>
                  <a:ext cx="566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48777E-E36F-404D-9683-0158C3ACC7CA}"/>
                    </a:ext>
                  </a:extLst>
                </p14:cNvPr>
                <p14:cNvContentPartPr/>
                <p14:nvPr/>
              </p14:nvContentPartPr>
              <p14:xfrm>
                <a:off x="6808154" y="3277468"/>
                <a:ext cx="207360" cy="200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48777E-E36F-404D-9683-0158C3ACC7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90514" y="3259468"/>
                  <a:ext cx="243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E4D81C-331B-42AF-8F98-49C746906CC5}"/>
                    </a:ext>
                  </a:extLst>
                </p14:cNvPr>
                <p14:cNvContentPartPr/>
                <p14:nvPr/>
              </p14:nvContentPartPr>
              <p14:xfrm>
                <a:off x="4961354" y="2897668"/>
                <a:ext cx="144720" cy="524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E4D81C-331B-42AF-8F98-49C746906C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43714" y="2880028"/>
                  <a:ext cx="1803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94D381-0D8A-4C4A-A9CD-7909AAA3E7DE}"/>
                    </a:ext>
                  </a:extLst>
                </p14:cNvPr>
                <p14:cNvContentPartPr/>
                <p14:nvPr/>
              </p14:nvContentPartPr>
              <p14:xfrm>
                <a:off x="4923194" y="3104308"/>
                <a:ext cx="191520" cy="60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94D381-0D8A-4C4A-A9CD-7909AAA3E7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05554" y="3086668"/>
                  <a:ext cx="227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2F7DD3-522D-4562-8982-A8593DAEBCC3}"/>
                    </a:ext>
                  </a:extLst>
                </p14:cNvPr>
                <p14:cNvContentPartPr/>
                <p14:nvPr/>
              </p14:nvContentPartPr>
              <p14:xfrm>
                <a:off x="5252234" y="3207268"/>
                <a:ext cx="9360" cy="284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2F7DD3-522D-4562-8982-A8593DAEBC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34234" y="3189268"/>
                  <a:ext cx="45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AF7AD6-4329-43DB-9A9E-CFA4BD16E0B8}"/>
                    </a:ext>
                  </a:extLst>
                </p14:cNvPr>
                <p14:cNvContentPartPr/>
                <p14:nvPr/>
              </p14:nvContentPartPr>
              <p14:xfrm>
                <a:off x="5260874" y="3220588"/>
                <a:ext cx="198000" cy="146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AF7AD6-4329-43DB-9A9E-CFA4BD16E0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43234" y="3202588"/>
                  <a:ext cx="233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281554-C83F-4CD1-8F23-96A81323C4FD}"/>
                    </a:ext>
                  </a:extLst>
                </p14:cNvPr>
                <p14:cNvContentPartPr/>
                <p14:nvPr/>
              </p14:nvContentPartPr>
              <p14:xfrm>
                <a:off x="2134274" y="730828"/>
                <a:ext cx="155520" cy="343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281554-C83F-4CD1-8F23-96A81323C4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16634" y="712828"/>
                  <a:ext cx="191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76A259-B333-4ADF-A8C2-BB320035277F}"/>
                    </a:ext>
                  </a:extLst>
                </p14:cNvPr>
                <p14:cNvContentPartPr/>
                <p14:nvPr/>
              </p14:nvContentPartPr>
              <p14:xfrm>
                <a:off x="2520554" y="759268"/>
                <a:ext cx="152280" cy="22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76A259-B333-4ADF-A8C2-BB32003527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2914" y="741268"/>
                  <a:ext cx="187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6EFBD6-B00F-4A34-A22B-265200336E45}"/>
                    </a:ext>
                  </a:extLst>
                </p14:cNvPr>
                <p14:cNvContentPartPr/>
                <p14:nvPr/>
              </p14:nvContentPartPr>
              <p14:xfrm>
                <a:off x="2725754" y="740908"/>
                <a:ext cx="340560" cy="45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6EFBD6-B00F-4A34-A22B-265200336E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8114" y="723268"/>
                  <a:ext cx="3762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588874-1AF6-4A49-A489-98833C34D869}"/>
                    </a:ext>
                  </a:extLst>
                </p14:cNvPr>
                <p14:cNvContentPartPr/>
                <p14:nvPr/>
              </p14:nvContentPartPr>
              <p14:xfrm>
                <a:off x="3164954" y="738388"/>
                <a:ext cx="294480" cy="11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588874-1AF6-4A49-A489-98833C34D8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47314" y="720388"/>
                  <a:ext cx="330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8A99E7-F26D-407D-8DCF-F11BF6AC0D86}"/>
                    </a:ext>
                  </a:extLst>
                </p14:cNvPr>
                <p14:cNvContentPartPr/>
                <p14:nvPr/>
              </p14:nvContentPartPr>
              <p14:xfrm>
                <a:off x="3586514" y="533548"/>
                <a:ext cx="499320" cy="32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8A99E7-F26D-407D-8DCF-F11BF6AC0D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68874" y="515908"/>
                  <a:ext cx="534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0C0E63-962C-4ACF-931F-43FC381ED8DD}"/>
                    </a:ext>
                  </a:extLst>
                </p14:cNvPr>
                <p14:cNvContentPartPr/>
                <p14:nvPr/>
              </p14:nvContentPartPr>
              <p14:xfrm>
                <a:off x="4051274" y="661708"/>
                <a:ext cx="138240" cy="2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0C0E63-962C-4ACF-931F-43FC381ED8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33634" y="643708"/>
                  <a:ext cx="173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8FBE5D-5473-4394-BA85-5ABEAF98002D}"/>
                    </a:ext>
                  </a:extLst>
                </p14:cNvPr>
                <p14:cNvContentPartPr/>
                <p14:nvPr/>
              </p14:nvContentPartPr>
              <p14:xfrm>
                <a:off x="4135874" y="623908"/>
                <a:ext cx="18540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8FBE5D-5473-4394-BA85-5ABEAF98002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17874" y="606268"/>
                  <a:ext cx="221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F608CE-3C53-4F4A-893F-24F93DA2D0CD}"/>
                    </a:ext>
                  </a:extLst>
                </p14:cNvPr>
                <p14:cNvContentPartPr/>
                <p14:nvPr/>
              </p14:nvContentPartPr>
              <p14:xfrm>
                <a:off x="525794" y="1631188"/>
                <a:ext cx="20088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F608CE-3C53-4F4A-893F-24F93DA2D0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7794" y="1613548"/>
                  <a:ext cx="236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007298-0625-415E-A962-50ED85C2DDCD}"/>
                    </a:ext>
                  </a:extLst>
                </p14:cNvPr>
                <p14:cNvContentPartPr/>
                <p14:nvPr/>
              </p14:nvContentPartPr>
              <p14:xfrm>
                <a:off x="857354" y="1639108"/>
                <a:ext cx="9000" cy="19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007298-0625-415E-A962-50ED85C2DD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9714" y="1621468"/>
                  <a:ext cx="44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99DD28-D6EC-47B4-B12D-B096AABE1703}"/>
                    </a:ext>
                  </a:extLst>
                </p14:cNvPr>
                <p14:cNvContentPartPr/>
                <p14:nvPr/>
              </p14:nvContentPartPr>
              <p14:xfrm>
                <a:off x="998114" y="1603108"/>
                <a:ext cx="243000" cy="24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99DD28-D6EC-47B4-B12D-B096AABE17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0474" y="1585108"/>
                  <a:ext cx="278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7ADC61-8415-41B8-A443-19DFE7C876D3}"/>
                    </a:ext>
                  </a:extLst>
                </p14:cNvPr>
                <p14:cNvContentPartPr/>
                <p14:nvPr/>
              </p14:nvContentPartPr>
              <p14:xfrm>
                <a:off x="1434434" y="1656388"/>
                <a:ext cx="360" cy="14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7ADC61-8415-41B8-A443-19DFE7C876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16434" y="1638388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1C402D-5777-489A-977E-87AE763C07BA}"/>
                    </a:ext>
                  </a:extLst>
                </p14:cNvPr>
                <p14:cNvContentPartPr/>
                <p14:nvPr/>
              </p14:nvContentPartPr>
              <p14:xfrm>
                <a:off x="1604354" y="1814068"/>
                <a:ext cx="27720" cy="6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1C402D-5777-489A-977E-87AE763C07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86714" y="1796428"/>
                  <a:ext cx="6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E64085-625C-4859-92DC-B56232409E2C}"/>
                    </a:ext>
                  </a:extLst>
                </p14:cNvPr>
                <p14:cNvContentPartPr/>
                <p14:nvPr/>
              </p14:nvContentPartPr>
              <p14:xfrm>
                <a:off x="1814234" y="1605988"/>
                <a:ext cx="155880" cy="234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E64085-625C-4859-92DC-B56232409E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96594" y="1587988"/>
                  <a:ext cx="191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6EB7C0-5B07-4942-9F10-411EFA91B2EB}"/>
                    </a:ext>
                  </a:extLst>
                </p14:cNvPr>
                <p14:cNvContentPartPr/>
                <p14:nvPr/>
              </p14:nvContentPartPr>
              <p14:xfrm>
                <a:off x="2208074" y="1730188"/>
                <a:ext cx="316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6EB7C0-5B07-4942-9F10-411EFA91B2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90074" y="1712188"/>
                  <a:ext cx="67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3D5CE1-416D-4A3D-A0EB-FC004F3A2727}"/>
                    </a:ext>
                  </a:extLst>
                </p14:cNvPr>
                <p14:cNvContentPartPr/>
                <p14:nvPr/>
              </p14:nvContentPartPr>
              <p14:xfrm>
                <a:off x="2335154" y="1702108"/>
                <a:ext cx="151920" cy="1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3D5CE1-416D-4A3D-A0EB-FC004F3A272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17154" y="1684108"/>
                  <a:ext cx="18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630982-E3DA-469B-8496-DA9841A636F0}"/>
                    </a:ext>
                  </a:extLst>
                </p14:cNvPr>
                <p14:cNvContentPartPr/>
                <p14:nvPr/>
              </p14:nvContentPartPr>
              <p14:xfrm>
                <a:off x="2671394" y="1532188"/>
                <a:ext cx="142560" cy="20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630982-E3DA-469B-8496-DA9841A636F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53394" y="1514188"/>
                  <a:ext cx="178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75F1C2-489F-419D-ABC4-E8BBF18FBD49}"/>
                    </a:ext>
                  </a:extLst>
                </p14:cNvPr>
                <p14:cNvContentPartPr/>
                <p14:nvPr/>
              </p14:nvContentPartPr>
              <p14:xfrm>
                <a:off x="2917994" y="1715788"/>
                <a:ext cx="36360" cy="8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75F1C2-489F-419D-ABC4-E8BBF18FBD4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99994" y="1697788"/>
                  <a:ext cx="7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E300B7-66EE-46D1-96BE-A4373B5543B3}"/>
                    </a:ext>
                  </a:extLst>
                </p14:cNvPr>
                <p14:cNvContentPartPr/>
                <p14:nvPr/>
              </p14:nvContentPartPr>
              <p14:xfrm>
                <a:off x="3150554" y="1547308"/>
                <a:ext cx="6120" cy="138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E300B7-66EE-46D1-96BE-A4373B5543B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32914" y="1529308"/>
                  <a:ext cx="41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D675BD-331C-4487-AE78-14071B2CE6F0}"/>
                    </a:ext>
                  </a:extLst>
                </p14:cNvPr>
                <p14:cNvContentPartPr/>
                <p14:nvPr/>
              </p14:nvContentPartPr>
              <p14:xfrm>
                <a:off x="3251354" y="1587628"/>
                <a:ext cx="126360" cy="140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D675BD-331C-4487-AE78-14071B2CE6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33714" y="1569628"/>
                  <a:ext cx="162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5CFB0D-F4DA-4397-9561-4EFE61AE8D0F}"/>
                    </a:ext>
                  </a:extLst>
                </p14:cNvPr>
                <p14:cNvContentPartPr/>
                <p14:nvPr/>
              </p14:nvContentPartPr>
              <p14:xfrm>
                <a:off x="407714" y="2465668"/>
                <a:ext cx="285480" cy="18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5CFB0D-F4DA-4397-9561-4EFE61AE8D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9714" y="2447668"/>
                  <a:ext cx="321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596907-00D2-446D-8058-35F5FEF5D2E4}"/>
                    </a:ext>
                  </a:extLst>
                </p14:cNvPr>
                <p14:cNvContentPartPr/>
                <p14:nvPr/>
              </p14:nvContentPartPr>
              <p14:xfrm>
                <a:off x="773474" y="2464588"/>
                <a:ext cx="128160" cy="13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596907-00D2-446D-8058-35F5FEF5D2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5474" y="2446588"/>
                  <a:ext cx="163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CBB0A8-41E4-46D1-9324-E2D1830BAA16}"/>
                    </a:ext>
                  </a:extLst>
                </p14:cNvPr>
                <p14:cNvContentPartPr/>
                <p14:nvPr/>
              </p14:nvContentPartPr>
              <p14:xfrm>
                <a:off x="970034" y="2361268"/>
                <a:ext cx="645120" cy="45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CBB0A8-41E4-46D1-9324-E2D1830BAA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2394" y="2343268"/>
                  <a:ext cx="680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16CABE-BDA1-439D-991F-19F751F25F4D}"/>
                    </a:ext>
                  </a:extLst>
                </p14:cNvPr>
                <p14:cNvContentPartPr/>
                <p14:nvPr/>
              </p14:nvContentPartPr>
              <p14:xfrm>
                <a:off x="1871474" y="2393668"/>
                <a:ext cx="200160" cy="153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16CABE-BDA1-439D-991F-19F751F25F4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53474" y="2376028"/>
                  <a:ext cx="23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B28361-AC51-4E13-849A-EAC9851DA743}"/>
                    </a:ext>
                  </a:extLst>
                </p14:cNvPr>
                <p14:cNvContentPartPr/>
                <p14:nvPr/>
              </p14:nvContentPartPr>
              <p14:xfrm>
                <a:off x="2123834" y="2246068"/>
                <a:ext cx="827280" cy="34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B28361-AC51-4E13-849A-EAC9851DA7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05834" y="2228068"/>
                  <a:ext cx="862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A3DF4F6-6DA5-49D8-9F52-0DEDCFB9BD2C}"/>
                    </a:ext>
                  </a:extLst>
                </p14:cNvPr>
                <p14:cNvContentPartPr/>
                <p14:nvPr/>
              </p14:nvContentPartPr>
              <p14:xfrm>
                <a:off x="3178994" y="2334628"/>
                <a:ext cx="360" cy="336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A3DF4F6-6DA5-49D8-9F52-0DEDCFB9BD2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0994" y="2316988"/>
                  <a:ext cx="36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235C01-C031-4531-A2DF-ED433343DDFD}"/>
                    </a:ext>
                  </a:extLst>
                </p14:cNvPr>
                <p14:cNvContentPartPr/>
                <p14:nvPr/>
              </p14:nvContentPartPr>
              <p14:xfrm>
                <a:off x="3163514" y="2293588"/>
                <a:ext cx="167400" cy="154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235C01-C031-4531-A2DF-ED433343DD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45874" y="2275588"/>
                  <a:ext cx="203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CA1F3B-E763-4154-8178-58D0C61229F8}"/>
                    </a:ext>
                  </a:extLst>
                </p14:cNvPr>
                <p14:cNvContentPartPr/>
                <p14:nvPr/>
              </p14:nvContentPartPr>
              <p14:xfrm>
                <a:off x="3516314" y="2102788"/>
                <a:ext cx="524880" cy="38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CA1F3B-E763-4154-8178-58D0C6122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98314" y="2084788"/>
                  <a:ext cx="5605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A16968-9273-416C-A26C-BE0ED991DC61}"/>
                    </a:ext>
                  </a:extLst>
                </p14:cNvPr>
                <p14:cNvContentPartPr/>
                <p14:nvPr/>
              </p14:nvContentPartPr>
              <p14:xfrm>
                <a:off x="4170074" y="2289268"/>
                <a:ext cx="219960" cy="191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A16968-9273-416C-A26C-BE0ED991DC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52074" y="2271268"/>
                  <a:ext cx="255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261D72-EFF3-4831-B5F3-9E5C2B55844C}"/>
                    </a:ext>
                  </a:extLst>
                </p14:cNvPr>
                <p14:cNvContentPartPr/>
                <p14:nvPr/>
              </p14:nvContentPartPr>
              <p14:xfrm>
                <a:off x="607514" y="2953468"/>
                <a:ext cx="661320" cy="424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261D72-EFF3-4831-B5F3-9E5C2B558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9874" y="2935828"/>
                  <a:ext cx="6969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E9DB94-E8C9-49C3-A1FB-3D7C46C7B215}"/>
                    </a:ext>
                  </a:extLst>
                </p14:cNvPr>
                <p14:cNvContentPartPr/>
                <p14:nvPr/>
              </p14:nvContentPartPr>
              <p14:xfrm>
                <a:off x="1552874" y="3218068"/>
                <a:ext cx="275760" cy="126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E9DB94-E8C9-49C3-A1FB-3D7C46C7B2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34874" y="3200068"/>
                  <a:ext cx="311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1F38C-F88A-4B35-AC08-6A49ADF50B5A}"/>
                    </a:ext>
                  </a:extLst>
                </p14:cNvPr>
                <p14:cNvContentPartPr/>
                <p14:nvPr/>
              </p14:nvContentPartPr>
              <p14:xfrm>
                <a:off x="2179994" y="3027268"/>
                <a:ext cx="581040" cy="332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1F38C-F88A-4B35-AC08-6A49ADF50B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62354" y="3009628"/>
                  <a:ext cx="61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0621DE-196D-4B97-941F-4BD0E0C48662}"/>
                    </a:ext>
                  </a:extLst>
                </p14:cNvPr>
                <p14:cNvContentPartPr/>
                <p14:nvPr/>
              </p14:nvContentPartPr>
              <p14:xfrm>
                <a:off x="2827274" y="3093868"/>
                <a:ext cx="160200" cy="14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0621DE-196D-4B97-941F-4BD0E0C486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09274" y="3075868"/>
                  <a:ext cx="195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E3DE17-067C-47A9-8BA0-311F616CC175}"/>
                    </a:ext>
                  </a:extLst>
                </p14:cNvPr>
                <p14:cNvContentPartPr/>
                <p14:nvPr/>
              </p14:nvContentPartPr>
              <p14:xfrm>
                <a:off x="3068474" y="3080548"/>
                <a:ext cx="269280" cy="16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E3DE17-067C-47A9-8BA0-311F616CC17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50834" y="3062908"/>
                  <a:ext cx="304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E62A89-DE1B-460C-82D1-B355D8E2B799}"/>
                    </a:ext>
                  </a:extLst>
                </p14:cNvPr>
                <p14:cNvContentPartPr/>
                <p14:nvPr/>
              </p14:nvContentPartPr>
              <p14:xfrm>
                <a:off x="3445034" y="2885788"/>
                <a:ext cx="29880" cy="309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E62A89-DE1B-460C-82D1-B355D8E2B7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27394" y="2868148"/>
                  <a:ext cx="65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CEB0A8-F779-4268-B217-A2628FFAA8A5}"/>
                    </a:ext>
                  </a:extLst>
                </p14:cNvPr>
                <p14:cNvContentPartPr/>
                <p14:nvPr/>
              </p14:nvContentPartPr>
              <p14:xfrm>
                <a:off x="3361874" y="3063988"/>
                <a:ext cx="246240" cy="138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CEB0A8-F779-4268-B217-A2628FFAA8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3874" y="3046348"/>
                  <a:ext cx="28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943633-BBFD-4C1B-8A21-4DA4BBBD8985}"/>
                    </a:ext>
                  </a:extLst>
                </p14:cNvPr>
                <p14:cNvContentPartPr/>
                <p14:nvPr/>
              </p14:nvContentPartPr>
              <p14:xfrm>
                <a:off x="3671114" y="2897668"/>
                <a:ext cx="17640" cy="33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943633-BBFD-4C1B-8A21-4DA4BBBD8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53474" y="2880028"/>
                  <a:ext cx="53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25B4BD-6096-4B99-9344-2EB8758E933F}"/>
                    </a:ext>
                  </a:extLst>
                </p14:cNvPr>
                <p14:cNvContentPartPr/>
                <p14:nvPr/>
              </p14:nvContentPartPr>
              <p14:xfrm>
                <a:off x="3685514" y="3058588"/>
                <a:ext cx="36720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25B4BD-6096-4B99-9344-2EB8758E933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67874" y="3040948"/>
                  <a:ext cx="402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EC55DE-3DE3-4792-A067-FE9317AD3E40}"/>
                    </a:ext>
                  </a:extLst>
                </p14:cNvPr>
                <p14:cNvContentPartPr/>
                <p14:nvPr/>
              </p14:nvContentPartPr>
              <p14:xfrm>
                <a:off x="4319474" y="2964628"/>
                <a:ext cx="240480" cy="748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EC55DE-3DE3-4792-A067-FE9317AD3E4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01834" y="2946628"/>
                  <a:ext cx="27612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8B8FFC-8622-4979-ABAC-C76D4293E935}"/>
                    </a:ext>
                  </a:extLst>
                </p14:cNvPr>
                <p14:cNvContentPartPr/>
                <p14:nvPr/>
              </p14:nvContentPartPr>
              <p14:xfrm>
                <a:off x="4304354" y="3501748"/>
                <a:ext cx="288000" cy="57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8B8FFC-8622-4979-ABAC-C76D4293E9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86714" y="3483748"/>
                  <a:ext cx="323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DB514E-4B71-4F00-9CA9-594887C545EB}"/>
                    </a:ext>
                  </a:extLst>
                </p14:cNvPr>
                <p14:cNvContentPartPr/>
                <p14:nvPr/>
              </p14:nvContentPartPr>
              <p14:xfrm>
                <a:off x="1969394" y="3997108"/>
                <a:ext cx="248040" cy="326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DB514E-4B71-4F00-9CA9-594887C545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51394" y="3979108"/>
                  <a:ext cx="283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EFB172-AFFB-4DC2-9AC0-7DCF5DCBCC87}"/>
                    </a:ext>
                  </a:extLst>
                </p14:cNvPr>
                <p14:cNvContentPartPr/>
                <p14:nvPr/>
              </p14:nvContentPartPr>
              <p14:xfrm>
                <a:off x="2390234" y="3915748"/>
                <a:ext cx="117360" cy="329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EFB172-AFFB-4DC2-9AC0-7DCF5DCBCC8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72234" y="3898108"/>
                  <a:ext cx="153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11763F-ECA3-428D-828A-B0089D06E164}"/>
                    </a:ext>
                  </a:extLst>
                </p14:cNvPr>
                <p14:cNvContentPartPr/>
                <p14:nvPr/>
              </p14:nvContentPartPr>
              <p14:xfrm>
                <a:off x="2335154" y="4053268"/>
                <a:ext cx="168840" cy="4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11763F-ECA3-428D-828A-B0089D06E1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17154" y="4035268"/>
                  <a:ext cx="204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B030C1C-A184-4BF3-A176-D3A3D9625AA5}"/>
                    </a:ext>
                  </a:extLst>
                </p14:cNvPr>
                <p14:cNvContentPartPr/>
                <p14:nvPr/>
              </p14:nvContentPartPr>
              <p14:xfrm>
                <a:off x="2658434" y="4065148"/>
                <a:ext cx="17280" cy="33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B030C1C-A184-4BF3-A176-D3A3D9625AA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40434" y="4047508"/>
                  <a:ext cx="5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E50CAE-A267-4017-9B55-5E94B13916D3}"/>
                    </a:ext>
                  </a:extLst>
                </p14:cNvPr>
                <p14:cNvContentPartPr/>
                <p14:nvPr/>
              </p14:nvContentPartPr>
              <p14:xfrm>
                <a:off x="2658434" y="4126348"/>
                <a:ext cx="150840" cy="9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E50CAE-A267-4017-9B55-5E94B13916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0434" y="4108708"/>
                  <a:ext cx="186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D072DD-F3B2-4478-B0BA-37C9073351AB}"/>
                    </a:ext>
                  </a:extLst>
                </p14:cNvPr>
                <p14:cNvContentPartPr/>
                <p14:nvPr/>
              </p14:nvContentPartPr>
              <p14:xfrm>
                <a:off x="27914" y="1069948"/>
                <a:ext cx="2082240" cy="3504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D072DD-F3B2-4478-B0BA-37C9073351A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14" y="1051948"/>
                  <a:ext cx="2117880" cy="35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EF24163-F88A-4505-A545-27551926263F}"/>
                    </a:ext>
                  </a:extLst>
                </p14:cNvPr>
                <p14:cNvContentPartPr/>
                <p14:nvPr/>
              </p14:nvContentPartPr>
              <p14:xfrm>
                <a:off x="1743674" y="997228"/>
                <a:ext cx="313560" cy="208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EF24163-F88A-4505-A545-27551926263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26034" y="979588"/>
                  <a:ext cx="349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833BE6-8E16-4E2D-8F2F-1BF392A88796}"/>
                    </a:ext>
                  </a:extLst>
                </p14:cNvPr>
                <p14:cNvContentPartPr/>
                <p14:nvPr/>
              </p14:nvContentPartPr>
              <p14:xfrm>
                <a:off x="3136874" y="4191868"/>
                <a:ext cx="423360" cy="86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833BE6-8E16-4E2D-8F2F-1BF392A887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8874" y="4173868"/>
                  <a:ext cx="459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25D765-48F6-4375-8462-DB6690F02609}"/>
                    </a:ext>
                  </a:extLst>
                </p14:cNvPr>
                <p14:cNvContentPartPr/>
                <p14:nvPr/>
              </p14:nvContentPartPr>
              <p14:xfrm>
                <a:off x="3474554" y="4121308"/>
                <a:ext cx="209520" cy="39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25D765-48F6-4375-8462-DB6690F026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56554" y="4103308"/>
                  <a:ext cx="2451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3C281ED-7501-46D1-A2B6-C1ECFDF254AA}"/>
                    </a:ext>
                  </a:extLst>
                </p14:cNvPr>
                <p14:cNvContentPartPr/>
                <p14:nvPr/>
              </p14:nvContentPartPr>
              <p14:xfrm>
                <a:off x="4052354" y="4200148"/>
                <a:ext cx="276480" cy="160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3C281ED-7501-46D1-A2B6-C1ECFDF254A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34714" y="4182148"/>
                  <a:ext cx="312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5F9B04-4040-4E91-B703-B640CCF0FFBD}"/>
                    </a:ext>
                  </a:extLst>
                </p14:cNvPr>
                <p14:cNvContentPartPr/>
                <p14:nvPr/>
              </p14:nvContentPartPr>
              <p14:xfrm>
                <a:off x="4402634" y="4100428"/>
                <a:ext cx="15480" cy="35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5F9B04-4040-4E91-B703-B640CCF0FF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84994" y="4082428"/>
                  <a:ext cx="51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EB36B-A578-400E-B244-7C2F32E4880B}"/>
                    </a:ext>
                  </a:extLst>
                </p14:cNvPr>
                <p14:cNvContentPartPr/>
                <p14:nvPr/>
              </p14:nvContentPartPr>
              <p14:xfrm>
                <a:off x="4379954" y="4230748"/>
                <a:ext cx="210960" cy="19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EB36B-A578-400E-B244-7C2F32E4880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61954" y="4212748"/>
                  <a:ext cx="246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592E79A-D5ED-46A3-A79C-BD298757925A}"/>
                    </a:ext>
                  </a:extLst>
                </p14:cNvPr>
                <p14:cNvContentPartPr/>
                <p14:nvPr/>
              </p14:nvContentPartPr>
              <p14:xfrm>
                <a:off x="4585514" y="4109788"/>
                <a:ext cx="25560" cy="1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592E79A-D5ED-46A3-A79C-BD298757925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67874" y="4091788"/>
                  <a:ext cx="61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1ACB47-3DF7-49FD-8E5A-987FA254F40C}"/>
                    </a:ext>
                  </a:extLst>
                </p14:cNvPr>
                <p14:cNvContentPartPr/>
                <p14:nvPr/>
              </p14:nvContentPartPr>
              <p14:xfrm>
                <a:off x="4739594" y="4065148"/>
                <a:ext cx="315360" cy="42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1ACB47-3DF7-49FD-8E5A-987FA254F4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21594" y="4047508"/>
                  <a:ext cx="35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769CE3-C683-4E16-8C3F-09B093808C39}"/>
                    </a:ext>
                  </a:extLst>
                </p14:cNvPr>
                <p14:cNvContentPartPr/>
                <p14:nvPr/>
              </p14:nvContentPartPr>
              <p14:xfrm>
                <a:off x="5052794" y="4056148"/>
                <a:ext cx="11520" cy="23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769CE3-C683-4E16-8C3F-09B093808C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35154" y="4038508"/>
                  <a:ext cx="47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D7F3C8-91FC-43A8-A4B3-0081BB151D78}"/>
                    </a:ext>
                  </a:extLst>
                </p14:cNvPr>
                <p14:cNvContentPartPr/>
                <p14:nvPr/>
              </p14:nvContentPartPr>
              <p14:xfrm>
                <a:off x="5114354" y="4149028"/>
                <a:ext cx="176040" cy="32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D7F3C8-91FC-43A8-A4B3-0081BB151D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96354" y="4131388"/>
                  <a:ext cx="211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82703C8-125D-4AEF-8ED7-242937F1D5D1}"/>
                    </a:ext>
                  </a:extLst>
                </p14:cNvPr>
                <p14:cNvContentPartPr/>
                <p14:nvPr/>
              </p14:nvContentPartPr>
              <p14:xfrm>
                <a:off x="5176274" y="4276468"/>
                <a:ext cx="18504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82703C8-125D-4AEF-8ED7-242937F1D5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58634" y="4258468"/>
                  <a:ext cx="22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4AA27AC-C235-4E96-8648-F6AB09316C1D}"/>
                    </a:ext>
                  </a:extLst>
                </p14:cNvPr>
                <p14:cNvContentPartPr/>
                <p14:nvPr/>
              </p14:nvContentPartPr>
              <p14:xfrm>
                <a:off x="5371754" y="4082068"/>
                <a:ext cx="497520" cy="394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4AA27AC-C235-4E96-8648-F6AB09316C1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54114" y="4064068"/>
                  <a:ext cx="533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7786379-591A-4922-9240-BB64372C2314}"/>
                    </a:ext>
                  </a:extLst>
                </p14:cNvPr>
                <p14:cNvContentPartPr/>
                <p14:nvPr/>
              </p14:nvContentPartPr>
              <p14:xfrm>
                <a:off x="6128114" y="4163788"/>
                <a:ext cx="201600" cy="27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7786379-591A-4922-9240-BB64372C231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110474" y="4145788"/>
                  <a:ext cx="237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7A4BC79-A44F-4D7C-BBB2-5EDBC3E2427D}"/>
                    </a:ext>
                  </a:extLst>
                </p14:cNvPr>
                <p14:cNvContentPartPr/>
                <p14:nvPr/>
              </p14:nvContentPartPr>
              <p14:xfrm>
                <a:off x="6411434" y="4276468"/>
                <a:ext cx="199080" cy="41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7A4BC79-A44F-4D7C-BBB2-5EDBC3E2427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93794" y="4258468"/>
                  <a:ext cx="234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D74BFC-E71C-4962-8F95-95B36CD9C6CB}"/>
                    </a:ext>
                  </a:extLst>
                </p14:cNvPr>
                <p14:cNvContentPartPr/>
                <p14:nvPr/>
              </p14:nvContentPartPr>
              <p14:xfrm>
                <a:off x="7193714" y="4163788"/>
                <a:ext cx="8640" cy="220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D74BFC-E71C-4962-8F95-95B36CD9C6C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75714" y="4145788"/>
                  <a:ext cx="44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6BDC968-904A-422F-B073-81C15E63C395}"/>
                    </a:ext>
                  </a:extLst>
                </p14:cNvPr>
                <p14:cNvContentPartPr/>
                <p14:nvPr/>
              </p14:nvContentPartPr>
              <p14:xfrm>
                <a:off x="7325834" y="4232548"/>
                <a:ext cx="129600" cy="266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6BDC968-904A-422F-B073-81C15E63C39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308194" y="4214908"/>
                  <a:ext cx="165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56AEC1-BA86-4F16-8A0F-CED4F96FB673}"/>
                    </a:ext>
                  </a:extLst>
                </p14:cNvPr>
                <p14:cNvContentPartPr/>
                <p14:nvPr/>
              </p14:nvContentPartPr>
              <p14:xfrm>
                <a:off x="7662074" y="4149388"/>
                <a:ext cx="103680" cy="378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56AEC1-BA86-4F16-8A0F-CED4F96FB6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44074" y="4131388"/>
                  <a:ext cx="139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71897F-0905-4EF2-BF9D-1671319A338F}"/>
                    </a:ext>
                  </a:extLst>
                </p14:cNvPr>
                <p14:cNvContentPartPr/>
                <p14:nvPr/>
              </p14:nvContentPartPr>
              <p14:xfrm>
                <a:off x="7568114" y="4388428"/>
                <a:ext cx="21420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71897F-0905-4EF2-BF9D-1671319A338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50114" y="4370788"/>
                  <a:ext cx="24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308D3C-864E-440F-9624-AC90BB0A539D}"/>
                    </a:ext>
                  </a:extLst>
                </p14:cNvPr>
                <p14:cNvContentPartPr/>
                <p14:nvPr/>
              </p14:nvContentPartPr>
              <p14:xfrm>
                <a:off x="8194154" y="4065148"/>
                <a:ext cx="77760" cy="351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308D3C-864E-440F-9624-AC90BB0A53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6154" y="4047508"/>
                  <a:ext cx="113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9F7B26F-F5AA-4A32-A5B9-418E0FD9C5BE}"/>
                    </a:ext>
                  </a:extLst>
                </p14:cNvPr>
                <p14:cNvContentPartPr/>
                <p14:nvPr/>
              </p14:nvContentPartPr>
              <p14:xfrm>
                <a:off x="8088314" y="4061908"/>
                <a:ext cx="1207080" cy="416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9F7B26F-F5AA-4A32-A5B9-418E0FD9C5B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070674" y="4044268"/>
                  <a:ext cx="12427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95C986-D2A8-462B-ADB2-5BFCA9463F95}"/>
                    </a:ext>
                  </a:extLst>
                </p14:cNvPr>
                <p14:cNvContentPartPr/>
                <p14:nvPr/>
              </p14:nvContentPartPr>
              <p14:xfrm>
                <a:off x="1671314" y="3768148"/>
                <a:ext cx="434880" cy="437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95C986-D2A8-462B-ADB2-5BFCA9463F9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53674" y="3750508"/>
                  <a:ext cx="470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75E108E-9BEC-45D8-BD3E-AA077A054D6C}"/>
                    </a:ext>
                  </a:extLst>
                </p14:cNvPr>
                <p14:cNvContentPartPr/>
                <p14:nvPr/>
              </p14:nvContentPartPr>
              <p14:xfrm>
                <a:off x="1969394" y="3615148"/>
                <a:ext cx="243360" cy="308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75E108E-9BEC-45D8-BD3E-AA077A054D6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51394" y="3597148"/>
                  <a:ext cx="279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DC6290-7828-41D5-AA46-A74B6A0ED64B}"/>
                    </a:ext>
                  </a:extLst>
                </p14:cNvPr>
                <p14:cNvContentPartPr/>
                <p14:nvPr/>
              </p14:nvContentPartPr>
              <p14:xfrm>
                <a:off x="2348834" y="3474028"/>
                <a:ext cx="252000" cy="240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DC6290-7828-41D5-AA46-A74B6A0ED64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331194" y="3456388"/>
                  <a:ext cx="287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C5DEB65-D2C4-4697-BFFE-2A6328530B5A}"/>
                    </a:ext>
                  </a:extLst>
                </p14:cNvPr>
                <p14:cNvContentPartPr/>
                <p14:nvPr/>
              </p14:nvContentPartPr>
              <p14:xfrm>
                <a:off x="2629634" y="3522628"/>
                <a:ext cx="143640" cy="216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C5DEB65-D2C4-4697-BFFE-2A6328530B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11994" y="3504628"/>
                  <a:ext cx="179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E34C09-1B1E-4AF1-8C3C-E2EBEE4592E6}"/>
                    </a:ext>
                  </a:extLst>
                </p14:cNvPr>
                <p14:cNvContentPartPr/>
                <p14:nvPr/>
              </p14:nvContentPartPr>
              <p14:xfrm>
                <a:off x="2658434" y="3558628"/>
                <a:ext cx="9324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E34C09-1B1E-4AF1-8C3C-E2EBEE4592E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40434" y="3540628"/>
                  <a:ext cx="12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008C536-A4BF-491E-9AA9-17AEA686F4D9}"/>
                    </a:ext>
                  </a:extLst>
                </p14:cNvPr>
                <p14:cNvContentPartPr/>
                <p14:nvPr/>
              </p14:nvContentPartPr>
              <p14:xfrm>
                <a:off x="2827274" y="3558628"/>
                <a:ext cx="127800" cy="243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008C536-A4BF-491E-9AA9-17AEA686F4D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09634" y="3540628"/>
                  <a:ext cx="163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0EC657D-2172-447B-B40C-1A132687AC96}"/>
                  </a:ext>
                </a:extLst>
              </p14:cNvPr>
              <p14:cNvContentPartPr/>
              <p14:nvPr/>
            </p14:nvContentPartPr>
            <p14:xfrm>
              <a:off x="1404194" y="5254228"/>
              <a:ext cx="452880" cy="7740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0EC657D-2172-447B-B40C-1A132687AC9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386554" y="5236228"/>
                <a:ext cx="48852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2D6BA86-380B-4B31-95D5-B4866380DA51}"/>
              </a:ext>
            </a:extLst>
          </p:cNvPr>
          <p:cNvGrpSpPr/>
          <p:nvPr/>
        </p:nvGrpSpPr>
        <p:grpSpPr>
          <a:xfrm>
            <a:off x="540914" y="6180508"/>
            <a:ext cx="1427760" cy="522720"/>
            <a:chOff x="540914" y="6180508"/>
            <a:chExt cx="142776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1B6F818-77D3-4811-B2F8-56AF3E54C954}"/>
                    </a:ext>
                  </a:extLst>
                </p14:cNvPr>
                <p14:cNvContentPartPr/>
                <p14:nvPr/>
              </p14:nvContentPartPr>
              <p14:xfrm>
                <a:off x="730994" y="6263308"/>
                <a:ext cx="297000" cy="203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1B6F818-77D3-4811-B2F8-56AF3E54C95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2994" y="6245668"/>
                  <a:ext cx="332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149A044-B5AD-4B66-A10E-DD86B8FEEAAB}"/>
                    </a:ext>
                  </a:extLst>
                </p14:cNvPr>
                <p14:cNvContentPartPr/>
                <p14:nvPr/>
              </p14:nvContentPartPr>
              <p14:xfrm>
                <a:off x="1082714" y="6397228"/>
                <a:ext cx="133560" cy="1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149A044-B5AD-4B66-A10E-DD86B8FEEAA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5074" y="6379228"/>
                  <a:ext cx="169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0705AA-5E60-41CA-AC9D-F766174BB42F}"/>
                    </a:ext>
                  </a:extLst>
                </p14:cNvPr>
                <p14:cNvContentPartPr/>
                <p14:nvPr/>
              </p14:nvContentPartPr>
              <p14:xfrm>
                <a:off x="1294034" y="6295708"/>
                <a:ext cx="42480" cy="121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0705AA-5E60-41CA-AC9D-F766174BB42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76034" y="6278068"/>
                  <a:ext cx="78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CCD4F3-7F5B-4A8E-BA9A-C1509334AB5D}"/>
                    </a:ext>
                  </a:extLst>
                </p14:cNvPr>
                <p14:cNvContentPartPr/>
                <p14:nvPr/>
              </p14:nvContentPartPr>
              <p14:xfrm>
                <a:off x="1286114" y="6189508"/>
                <a:ext cx="205560" cy="402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CCD4F3-7F5B-4A8E-BA9A-C1509334AB5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68474" y="6171508"/>
                  <a:ext cx="241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2E0B40-1246-4F13-AD85-4815BEF6AF24}"/>
                    </a:ext>
                  </a:extLst>
                </p14:cNvPr>
                <p14:cNvContentPartPr/>
                <p14:nvPr/>
              </p14:nvContentPartPr>
              <p14:xfrm>
                <a:off x="540914" y="6180508"/>
                <a:ext cx="572400" cy="522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2E0B40-1246-4F13-AD85-4815BEF6AF2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22914" y="6162868"/>
                  <a:ext cx="6080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3C2B190-BBCB-466F-85D0-8640FD38A0D7}"/>
                    </a:ext>
                  </a:extLst>
                </p14:cNvPr>
                <p14:cNvContentPartPr/>
                <p14:nvPr/>
              </p14:nvContentPartPr>
              <p14:xfrm>
                <a:off x="1687514" y="6266908"/>
                <a:ext cx="28440" cy="196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3C2B190-BBCB-466F-85D0-8640FD38A0D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669514" y="6249268"/>
                  <a:ext cx="64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454C0F-5228-4E1C-8049-17FCD1B2764A}"/>
                    </a:ext>
                  </a:extLst>
                </p14:cNvPr>
                <p14:cNvContentPartPr/>
                <p14:nvPr/>
              </p14:nvContentPartPr>
              <p14:xfrm>
                <a:off x="1601114" y="6357988"/>
                <a:ext cx="290160" cy="216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454C0F-5228-4E1C-8049-17FCD1B2764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583114" y="6339988"/>
                  <a:ext cx="325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D132C5E-2490-4F15-9094-A85ED1FAAF77}"/>
                    </a:ext>
                  </a:extLst>
                </p14:cNvPr>
                <p14:cNvContentPartPr/>
                <p14:nvPr/>
              </p14:nvContentPartPr>
              <p14:xfrm>
                <a:off x="1605434" y="6219748"/>
                <a:ext cx="363240" cy="151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D132C5E-2490-4F15-9094-A85ED1FAAF7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587794" y="6202108"/>
                  <a:ext cx="3988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A19E02B-CB7E-4A7D-8540-5D7719436711}"/>
              </a:ext>
            </a:extLst>
          </p:cNvPr>
          <p:cNvGrpSpPr/>
          <p:nvPr/>
        </p:nvGrpSpPr>
        <p:grpSpPr>
          <a:xfrm>
            <a:off x="10114394" y="3080548"/>
            <a:ext cx="2119320" cy="962640"/>
            <a:chOff x="10114394" y="3080548"/>
            <a:chExt cx="2119320" cy="9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5236830-F0AE-4E70-ADD0-C16B19299C80}"/>
                    </a:ext>
                  </a:extLst>
                </p14:cNvPr>
                <p14:cNvContentPartPr/>
                <p14:nvPr/>
              </p14:nvContentPartPr>
              <p14:xfrm>
                <a:off x="10198274" y="3498508"/>
                <a:ext cx="385560" cy="215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5236830-F0AE-4E70-ADD0-C16B19299C8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180634" y="3480868"/>
                  <a:ext cx="421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7D37ED5-352E-416E-99C3-ABEF2C1764F5}"/>
                    </a:ext>
                  </a:extLst>
                </p14:cNvPr>
                <p14:cNvContentPartPr/>
                <p14:nvPr/>
              </p14:nvContentPartPr>
              <p14:xfrm>
                <a:off x="10606514" y="3572308"/>
                <a:ext cx="145800" cy="29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7D37ED5-352E-416E-99C3-ABEF2C1764F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588874" y="3554308"/>
                  <a:ext cx="181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18A0023-6452-47EC-98C8-627A19AA74C8}"/>
                    </a:ext>
                  </a:extLst>
                </p14:cNvPr>
                <p14:cNvContentPartPr/>
                <p14:nvPr/>
              </p14:nvContentPartPr>
              <p14:xfrm>
                <a:off x="10719194" y="3474028"/>
                <a:ext cx="17640" cy="210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18A0023-6452-47EC-98C8-627A19AA74C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01554" y="3456388"/>
                  <a:ext cx="53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4C7046C-19E3-4330-9F72-38511CCB7727}"/>
                    </a:ext>
                  </a:extLst>
                </p14:cNvPr>
                <p14:cNvContentPartPr/>
                <p14:nvPr/>
              </p14:nvContentPartPr>
              <p14:xfrm>
                <a:off x="10859594" y="3490588"/>
                <a:ext cx="310680" cy="193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4C7046C-19E3-4330-9F72-38511CCB772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841954" y="3472948"/>
                  <a:ext cx="346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74E1E52-2ABB-4C21-9F57-9076A66FF40F}"/>
                    </a:ext>
                  </a:extLst>
                </p14:cNvPr>
                <p14:cNvContentPartPr/>
                <p14:nvPr/>
              </p14:nvContentPartPr>
              <p14:xfrm>
                <a:off x="11225354" y="3544228"/>
                <a:ext cx="89280" cy="14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74E1E52-2ABB-4C21-9F57-9076A66FF40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07714" y="3526228"/>
                  <a:ext cx="124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DF78C63-4C66-4341-B058-AB23EDA2D7E5}"/>
                    </a:ext>
                  </a:extLst>
                </p14:cNvPr>
                <p14:cNvContentPartPr/>
                <p14:nvPr/>
              </p14:nvContentPartPr>
              <p14:xfrm>
                <a:off x="11451074" y="3393388"/>
                <a:ext cx="317520" cy="519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DF78C63-4C66-4341-B058-AB23EDA2D7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433074" y="3375748"/>
                  <a:ext cx="3531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047C659-5D94-4109-BFDC-1E25BE036936}"/>
                    </a:ext>
                  </a:extLst>
                </p14:cNvPr>
                <p14:cNvContentPartPr/>
                <p14:nvPr/>
              </p14:nvContentPartPr>
              <p14:xfrm>
                <a:off x="10114394" y="3080548"/>
                <a:ext cx="471240" cy="962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047C659-5D94-4109-BFDC-1E25BE03693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96394" y="3062908"/>
                  <a:ext cx="50688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AFA83E-4961-4FA5-9761-30778FC2BCB3}"/>
                    </a:ext>
                  </a:extLst>
                </p14:cNvPr>
                <p14:cNvContentPartPr/>
                <p14:nvPr/>
              </p14:nvContentPartPr>
              <p14:xfrm>
                <a:off x="11844194" y="3344428"/>
                <a:ext cx="65520" cy="389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AFA83E-4961-4FA5-9761-30778FC2BCB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826554" y="3326428"/>
                  <a:ext cx="101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C9489C2-B880-4C3C-AFFA-E76C322FCFF2}"/>
                    </a:ext>
                  </a:extLst>
                </p14:cNvPr>
                <p14:cNvContentPartPr/>
                <p14:nvPr/>
              </p14:nvContentPartPr>
              <p14:xfrm>
                <a:off x="11830514" y="3531988"/>
                <a:ext cx="90720" cy="41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C9489C2-B880-4C3C-AFFA-E76C322FCFF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812874" y="3514348"/>
                  <a:ext cx="126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0A34784-8CD2-440D-AD7B-5ED384DD0EC1}"/>
                    </a:ext>
                  </a:extLst>
                </p14:cNvPr>
                <p14:cNvContentPartPr/>
                <p14:nvPr/>
              </p14:nvContentPartPr>
              <p14:xfrm>
                <a:off x="11785514" y="3491308"/>
                <a:ext cx="448200" cy="418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0A34784-8CD2-440D-AD7B-5ED384DD0EC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767874" y="3473668"/>
                  <a:ext cx="48384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0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79031EDC-92D6-467F-A7FF-CD79CF254FF6}"/>
              </a:ext>
            </a:extLst>
          </p:cNvPr>
          <p:cNvGrpSpPr/>
          <p:nvPr/>
        </p:nvGrpSpPr>
        <p:grpSpPr>
          <a:xfrm>
            <a:off x="3773354" y="618508"/>
            <a:ext cx="892080" cy="540000"/>
            <a:chOff x="3773354" y="618508"/>
            <a:chExt cx="8920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69BA5E-4039-4AB6-B733-06793DDB892B}"/>
                    </a:ext>
                  </a:extLst>
                </p14:cNvPr>
                <p14:cNvContentPartPr/>
                <p14:nvPr/>
              </p14:nvContentPartPr>
              <p14:xfrm>
                <a:off x="3773354" y="674668"/>
                <a:ext cx="145440" cy="187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69BA5E-4039-4AB6-B733-06793DDB89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5714" y="656668"/>
                  <a:ext cx="181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E1DE4F-944E-40BB-B022-CC9564BBEDB3}"/>
                    </a:ext>
                  </a:extLst>
                </p14:cNvPr>
                <p14:cNvContentPartPr/>
                <p14:nvPr/>
              </p14:nvContentPartPr>
              <p14:xfrm>
                <a:off x="4035074" y="717148"/>
                <a:ext cx="208440" cy="11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E1DE4F-944E-40BB-B022-CC9564BBE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7074" y="699148"/>
                  <a:ext cx="244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5C379E-2DBC-4531-81C4-7B30683E922A}"/>
                    </a:ext>
                  </a:extLst>
                </p14:cNvPr>
                <p14:cNvContentPartPr/>
                <p14:nvPr/>
              </p14:nvContentPartPr>
              <p14:xfrm>
                <a:off x="4256474" y="640468"/>
                <a:ext cx="183960" cy="51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5C379E-2DBC-4531-81C4-7B30683E92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38834" y="622468"/>
                  <a:ext cx="2196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69B95F-2078-4E80-A346-BE4E3ACF1423}"/>
                    </a:ext>
                  </a:extLst>
                </p14:cNvPr>
                <p14:cNvContentPartPr/>
                <p14:nvPr/>
              </p14:nvContentPartPr>
              <p14:xfrm>
                <a:off x="4613954" y="618508"/>
                <a:ext cx="51480" cy="23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69B95F-2078-4E80-A346-BE4E3ACF14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5954" y="600508"/>
                  <a:ext cx="871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AB1E89D-967F-4BF1-8E3A-A6D9B9E3E4CB}"/>
              </a:ext>
            </a:extLst>
          </p:cNvPr>
          <p:cNvGrpSpPr/>
          <p:nvPr/>
        </p:nvGrpSpPr>
        <p:grpSpPr>
          <a:xfrm>
            <a:off x="6240434" y="466948"/>
            <a:ext cx="1089360" cy="545040"/>
            <a:chOff x="6240434" y="466948"/>
            <a:chExt cx="108936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4F3E16-3EE3-4C11-A7DC-7843633FFDE6}"/>
                    </a:ext>
                  </a:extLst>
                </p14:cNvPr>
                <p14:cNvContentPartPr/>
                <p14:nvPr/>
              </p14:nvContentPartPr>
              <p14:xfrm>
                <a:off x="6240434" y="547588"/>
                <a:ext cx="146520" cy="243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4F3E16-3EE3-4C11-A7DC-7843633FFD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2434" y="529948"/>
                  <a:ext cx="182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35DFBB-5E2C-4027-8672-B78E43B5F34F}"/>
                    </a:ext>
                  </a:extLst>
                </p14:cNvPr>
                <p14:cNvContentPartPr/>
                <p14:nvPr/>
              </p14:nvContentPartPr>
              <p14:xfrm>
                <a:off x="6541394" y="651268"/>
                <a:ext cx="232200" cy="11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35DFBB-5E2C-4027-8672-B78E43B5F3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3754" y="633268"/>
                  <a:ext cx="267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44A43C-7BEB-48C1-A83D-084FE2B7A82C}"/>
                    </a:ext>
                  </a:extLst>
                </p14:cNvPr>
                <p14:cNvContentPartPr/>
                <p14:nvPr/>
              </p14:nvContentPartPr>
              <p14:xfrm>
                <a:off x="6721754" y="550828"/>
                <a:ext cx="235800" cy="461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44A43C-7BEB-48C1-A83D-084FE2B7A8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03754" y="532828"/>
                  <a:ext cx="271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9B6B9C-73E2-4051-BDF5-5518CFE3B736}"/>
                    </a:ext>
                  </a:extLst>
                </p14:cNvPr>
                <p14:cNvContentPartPr/>
                <p14:nvPr/>
              </p14:nvContentPartPr>
              <p14:xfrm>
                <a:off x="7047554" y="466948"/>
                <a:ext cx="282240" cy="237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9B6B9C-73E2-4051-BDF5-5518CFE3B7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554" y="448948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D25A935-782C-425F-AB11-485A736C63CE}"/>
              </a:ext>
            </a:extLst>
          </p:cNvPr>
          <p:cNvGrpSpPr/>
          <p:nvPr/>
        </p:nvGrpSpPr>
        <p:grpSpPr>
          <a:xfrm>
            <a:off x="8854034" y="506188"/>
            <a:ext cx="794160" cy="480960"/>
            <a:chOff x="8854034" y="506188"/>
            <a:chExt cx="7941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EAC0FB-7A2A-4A44-BE6F-CEED0B29113D}"/>
                    </a:ext>
                  </a:extLst>
                </p14:cNvPr>
                <p14:cNvContentPartPr/>
                <p14:nvPr/>
              </p14:nvContentPartPr>
              <p14:xfrm>
                <a:off x="8854034" y="506188"/>
                <a:ext cx="119880" cy="268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EAC0FB-7A2A-4A44-BE6F-CEED0B2911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36034" y="488188"/>
                  <a:ext cx="155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9B6BB13-FEE1-4D84-A6BD-293B625272C6}"/>
                    </a:ext>
                  </a:extLst>
                </p14:cNvPr>
                <p14:cNvContentPartPr/>
                <p14:nvPr/>
              </p14:nvContentPartPr>
              <p14:xfrm>
                <a:off x="9087674" y="585388"/>
                <a:ext cx="336960" cy="40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9B6BB13-FEE1-4D84-A6BD-293B625272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9674" y="567388"/>
                  <a:ext cx="372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96C569-838F-4439-86BF-AB8F80E25F2B}"/>
                    </a:ext>
                  </a:extLst>
                </p14:cNvPr>
                <p14:cNvContentPartPr/>
                <p14:nvPr/>
              </p14:nvContentPartPr>
              <p14:xfrm>
                <a:off x="9478274" y="507988"/>
                <a:ext cx="169920" cy="281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96C569-838F-4439-86BF-AB8F80E25F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60634" y="489988"/>
                  <a:ext cx="2055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3D6A9B-FD4C-4FD0-80AD-3263C1F61A74}"/>
              </a:ext>
            </a:extLst>
          </p:cNvPr>
          <p:cNvGrpSpPr/>
          <p:nvPr/>
        </p:nvGrpSpPr>
        <p:grpSpPr>
          <a:xfrm>
            <a:off x="751514" y="1839268"/>
            <a:ext cx="987480" cy="315360"/>
            <a:chOff x="751514" y="1839268"/>
            <a:chExt cx="98748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563F84-9CCC-44CF-9C61-45DE44651B23}"/>
                    </a:ext>
                  </a:extLst>
                </p14:cNvPr>
                <p14:cNvContentPartPr/>
                <p14:nvPr/>
              </p14:nvContentPartPr>
              <p14:xfrm>
                <a:off x="751514" y="1849708"/>
                <a:ext cx="282240" cy="304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563F84-9CCC-44CF-9C61-45DE44651B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514" y="1831708"/>
                  <a:ext cx="317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E34270-A779-4B17-991E-F96D1ACFEEB6}"/>
                    </a:ext>
                  </a:extLst>
                </p14:cNvPr>
                <p14:cNvContentPartPr/>
                <p14:nvPr/>
              </p14:nvContentPartPr>
              <p14:xfrm>
                <a:off x="1123754" y="1859788"/>
                <a:ext cx="158760" cy="253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E34270-A779-4B17-991E-F96D1ACFEE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5754" y="1841788"/>
                  <a:ext cx="194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C17299-3B8B-49D9-827F-05B8C0541982}"/>
                    </a:ext>
                  </a:extLst>
                </p14:cNvPr>
                <p14:cNvContentPartPr/>
                <p14:nvPr/>
              </p14:nvContentPartPr>
              <p14:xfrm>
                <a:off x="1336154" y="1842148"/>
                <a:ext cx="232560" cy="229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C17299-3B8B-49D9-827F-05B8C05419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8154" y="1824508"/>
                  <a:ext cx="268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289234-43B3-49C3-A167-EAAE4903FC8D}"/>
                    </a:ext>
                  </a:extLst>
                </p14:cNvPr>
                <p14:cNvContentPartPr/>
                <p14:nvPr/>
              </p14:nvContentPartPr>
              <p14:xfrm>
                <a:off x="1715594" y="1839268"/>
                <a:ext cx="23400" cy="24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289234-43B3-49C3-A167-EAAE4903FC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97954" y="1821268"/>
                  <a:ext cx="59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04EC051-DB65-4F57-9C5E-7FD1FB7827E2}"/>
              </a:ext>
            </a:extLst>
          </p:cNvPr>
          <p:cNvGrpSpPr/>
          <p:nvPr/>
        </p:nvGrpSpPr>
        <p:grpSpPr>
          <a:xfrm>
            <a:off x="880394" y="2517508"/>
            <a:ext cx="1010520" cy="328680"/>
            <a:chOff x="880394" y="2517508"/>
            <a:chExt cx="10105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C84543-7998-444B-9D43-55DF27D35F8A}"/>
                    </a:ext>
                  </a:extLst>
                </p14:cNvPr>
                <p14:cNvContentPartPr/>
                <p14:nvPr/>
              </p14:nvContentPartPr>
              <p14:xfrm>
                <a:off x="880394" y="2634508"/>
                <a:ext cx="195120" cy="21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C84543-7998-444B-9D43-55DF27D35F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754" y="2616508"/>
                  <a:ext cx="23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D0C5DA3-546C-430D-BF22-1A7630CD5197}"/>
                    </a:ext>
                  </a:extLst>
                </p14:cNvPr>
                <p14:cNvContentPartPr/>
                <p14:nvPr/>
              </p14:nvContentPartPr>
              <p14:xfrm>
                <a:off x="1181354" y="2634868"/>
                <a:ext cx="44640" cy="196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D0C5DA3-546C-430D-BF22-1A7630CD51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3354" y="2617228"/>
                  <a:ext cx="8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1B75612-9F90-482C-B35E-F330DAAB4E77}"/>
                    </a:ext>
                  </a:extLst>
                </p14:cNvPr>
                <p14:cNvContentPartPr/>
                <p14:nvPr/>
              </p14:nvContentPartPr>
              <p14:xfrm>
                <a:off x="1349474" y="2517508"/>
                <a:ext cx="255600" cy="255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1B75612-9F90-482C-B35E-F330DAAB4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31834" y="2499868"/>
                  <a:ext cx="291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437F47-787C-4DA5-9F2D-57F769D2CB9B}"/>
                    </a:ext>
                  </a:extLst>
                </p14:cNvPr>
                <p14:cNvContentPartPr/>
                <p14:nvPr/>
              </p14:nvContentPartPr>
              <p14:xfrm>
                <a:off x="1750154" y="2549548"/>
                <a:ext cx="140760" cy="265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437F47-787C-4DA5-9F2D-57F769D2CB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2514" y="2531548"/>
                  <a:ext cx="1764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C0CD80B-33E9-4C5D-AA39-E163FD102C35}"/>
              </a:ext>
            </a:extLst>
          </p:cNvPr>
          <p:cNvGrpSpPr/>
          <p:nvPr/>
        </p:nvGrpSpPr>
        <p:grpSpPr>
          <a:xfrm>
            <a:off x="3558434" y="1195228"/>
            <a:ext cx="290520" cy="372240"/>
            <a:chOff x="3558434" y="1195228"/>
            <a:chExt cx="290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1DF283-ECC1-484F-8324-97BF8111CD74}"/>
                    </a:ext>
                  </a:extLst>
                </p14:cNvPr>
                <p14:cNvContentPartPr/>
                <p14:nvPr/>
              </p14:nvContentPartPr>
              <p14:xfrm>
                <a:off x="3558434" y="1279828"/>
                <a:ext cx="15480" cy="202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1DF283-ECC1-484F-8324-97BF8111CD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0794" y="1261828"/>
                  <a:ext cx="51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2FC1B4-7587-4A0A-A2EB-930655B6C5D1}"/>
                    </a:ext>
                  </a:extLst>
                </p14:cNvPr>
                <p14:cNvContentPartPr/>
                <p14:nvPr/>
              </p14:nvContentPartPr>
              <p14:xfrm>
                <a:off x="3585074" y="1195228"/>
                <a:ext cx="130320" cy="277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2FC1B4-7587-4A0A-A2EB-930655B6C5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7434" y="1177588"/>
                  <a:ext cx="165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3CEF2E-9DF0-4925-B1CD-E8FCF4EFAF29}"/>
                    </a:ext>
                  </a:extLst>
                </p14:cNvPr>
                <p14:cNvContentPartPr/>
                <p14:nvPr/>
              </p14:nvContentPartPr>
              <p14:xfrm>
                <a:off x="3840314" y="1425268"/>
                <a:ext cx="8640" cy="142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3CEF2E-9DF0-4925-B1CD-E8FCF4EFAF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2314" y="1407268"/>
                  <a:ext cx="442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23DCB2-A695-4588-A8C0-BD9D5F120ABB}"/>
              </a:ext>
            </a:extLst>
          </p:cNvPr>
          <p:cNvGrpSpPr/>
          <p:nvPr/>
        </p:nvGrpSpPr>
        <p:grpSpPr>
          <a:xfrm>
            <a:off x="4684154" y="1126828"/>
            <a:ext cx="462960" cy="381600"/>
            <a:chOff x="4684154" y="1126828"/>
            <a:chExt cx="46296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ECBB4E-AF96-4299-AA10-D346302B74AE}"/>
                    </a:ext>
                  </a:extLst>
                </p14:cNvPr>
                <p14:cNvContentPartPr/>
                <p14:nvPr/>
              </p14:nvContentPartPr>
              <p14:xfrm>
                <a:off x="4684154" y="1223308"/>
                <a:ext cx="360" cy="20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ECBB4E-AF96-4299-AA10-D346302B74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6154" y="1205668"/>
                  <a:ext cx="36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C93DDEC-3194-4D00-AA3F-EB4FF789C0AB}"/>
                    </a:ext>
                  </a:extLst>
                </p14:cNvPr>
                <p14:cNvContentPartPr/>
                <p14:nvPr/>
              </p14:nvContentPartPr>
              <p14:xfrm>
                <a:off x="4684154" y="1126828"/>
                <a:ext cx="140760" cy="274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C93DDEC-3194-4D00-AA3F-EB4FF789C0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6154" y="1109188"/>
                  <a:ext cx="176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2D9ADC-81A7-4CA7-A5A0-9E5C9DC393D2}"/>
                    </a:ext>
                  </a:extLst>
                </p14:cNvPr>
                <p14:cNvContentPartPr/>
                <p14:nvPr/>
              </p14:nvContentPartPr>
              <p14:xfrm>
                <a:off x="4922114" y="1282348"/>
                <a:ext cx="225000" cy="226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2D9ADC-81A7-4CA7-A5A0-9E5C9DC393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4114" y="1264708"/>
                  <a:ext cx="2606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FBE8E0-44AC-431F-AE05-518CB343C736}"/>
              </a:ext>
            </a:extLst>
          </p:cNvPr>
          <p:cNvGrpSpPr/>
          <p:nvPr/>
        </p:nvGrpSpPr>
        <p:grpSpPr>
          <a:xfrm>
            <a:off x="6377594" y="1110628"/>
            <a:ext cx="320400" cy="356400"/>
            <a:chOff x="6377594" y="1110628"/>
            <a:chExt cx="3204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A2360B-58AC-4B6A-A106-A5205EC9A255}"/>
                    </a:ext>
                  </a:extLst>
                </p14:cNvPr>
                <p14:cNvContentPartPr/>
                <p14:nvPr/>
              </p14:nvContentPartPr>
              <p14:xfrm>
                <a:off x="6377594" y="1110628"/>
                <a:ext cx="900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A2360B-58AC-4B6A-A106-A5205EC9A2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59954" y="1092988"/>
                  <a:ext cx="44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F96DBC-FB00-45DE-878C-24DCEAAD78A3}"/>
                    </a:ext>
                  </a:extLst>
                </p14:cNvPr>
                <p14:cNvContentPartPr/>
                <p14:nvPr/>
              </p14:nvContentPartPr>
              <p14:xfrm>
                <a:off x="6386594" y="1112428"/>
                <a:ext cx="148680" cy="214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F96DBC-FB00-45DE-878C-24DCEAAD78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68594" y="1094428"/>
                  <a:ext cx="184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654C2EB-9E27-4EDF-A4BA-9EB30FB6FEB9}"/>
                    </a:ext>
                  </a:extLst>
                </p14:cNvPr>
                <p14:cNvContentPartPr/>
                <p14:nvPr/>
              </p14:nvContentPartPr>
              <p14:xfrm>
                <a:off x="6639674" y="1294948"/>
                <a:ext cx="58320" cy="172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54C2EB-9E27-4EDF-A4BA-9EB30FB6FE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1674" y="1277308"/>
                  <a:ext cx="939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3965ACB-0815-4123-A04B-CAE5CF02783B}"/>
              </a:ext>
            </a:extLst>
          </p:cNvPr>
          <p:cNvGrpSpPr/>
          <p:nvPr/>
        </p:nvGrpSpPr>
        <p:grpSpPr>
          <a:xfrm>
            <a:off x="7532114" y="1040788"/>
            <a:ext cx="500760" cy="351000"/>
            <a:chOff x="7532114" y="1040788"/>
            <a:chExt cx="5007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1DF5E56-23ED-4DA6-8834-17BFE99313A0}"/>
                    </a:ext>
                  </a:extLst>
                </p14:cNvPr>
                <p14:cNvContentPartPr/>
                <p14:nvPr/>
              </p14:nvContentPartPr>
              <p14:xfrm>
                <a:off x="7532114" y="1067788"/>
                <a:ext cx="23040" cy="252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1DF5E56-23ED-4DA6-8834-17BFE99313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4114" y="1050148"/>
                  <a:ext cx="58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90F86C9-0EEA-47BE-B4FD-E8498DFFD2C0}"/>
                    </a:ext>
                  </a:extLst>
                </p14:cNvPr>
                <p14:cNvContentPartPr/>
                <p14:nvPr/>
              </p14:nvContentPartPr>
              <p14:xfrm>
                <a:off x="7539674" y="1040788"/>
                <a:ext cx="173160" cy="265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90F86C9-0EEA-47BE-B4FD-E8498DFFD2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22034" y="1022788"/>
                  <a:ext cx="208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3E3B0C-97AF-4C15-ADF3-CB5612D37CFF}"/>
                    </a:ext>
                  </a:extLst>
                </p14:cNvPr>
                <p14:cNvContentPartPr/>
                <p14:nvPr/>
              </p14:nvContentPartPr>
              <p14:xfrm>
                <a:off x="7847834" y="1181548"/>
                <a:ext cx="185040" cy="210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3E3B0C-97AF-4C15-ADF3-CB5612D37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9834" y="1163548"/>
                  <a:ext cx="2206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8974ED-71DC-4E8E-94DF-BADAE8C8FF3E}"/>
              </a:ext>
            </a:extLst>
          </p:cNvPr>
          <p:cNvGrpSpPr/>
          <p:nvPr/>
        </p:nvGrpSpPr>
        <p:grpSpPr>
          <a:xfrm>
            <a:off x="9326354" y="1090468"/>
            <a:ext cx="399960" cy="280800"/>
            <a:chOff x="9326354" y="1090468"/>
            <a:chExt cx="3999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4574E85-471B-4C60-94F8-0665A1972B5F}"/>
                    </a:ext>
                  </a:extLst>
                </p14:cNvPr>
                <p14:cNvContentPartPr/>
                <p14:nvPr/>
              </p14:nvContentPartPr>
              <p14:xfrm>
                <a:off x="9326354" y="1167148"/>
                <a:ext cx="6840" cy="144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4574E85-471B-4C60-94F8-0665A1972B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8354" y="1149148"/>
                  <a:ext cx="42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538C759-58B9-43F5-9A4E-990AC3D91AB9}"/>
                    </a:ext>
                  </a:extLst>
                </p14:cNvPr>
                <p14:cNvContentPartPr/>
                <p14:nvPr/>
              </p14:nvContentPartPr>
              <p14:xfrm>
                <a:off x="9338954" y="1090468"/>
                <a:ext cx="130320" cy="254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538C759-58B9-43F5-9A4E-990AC3D91A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21314" y="1072468"/>
                  <a:ext cx="165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3E21FE7-5B52-4A88-AD86-0A56CA885825}"/>
                    </a:ext>
                  </a:extLst>
                </p14:cNvPr>
                <p14:cNvContentPartPr/>
                <p14:nvPr/>
              </p14:nvContentPartPr>
              <p14:xfrm>
                <a:off x="9565394" y="1279828"/>
                <a:ext cx="123840" cy="91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3E21FE7-5B52-4A88-AD86-0A56CA8858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47754" y="1261828"/>
                  <a:ext cx="159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37A7FB-098F-4579-9734-4B33339463CA}"/>
                    </a:ext>
                  </a:extLst>
                </p14:cNvPr>
                <p14:cNvContentPartPr/>
                <p14:nvPr/>
              </p14:nvContentPartPr>
              <p14:xfrm>
                <a:off x="9621914" y="1209628"/>
                <a:ext cx="10440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37A7FB-098F-4579-9734-4B33339463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03914" y="1191628"/>
                  <a:ext cx="140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72EC1D3-7924-42CE-9A42-9F4592036C7C}"/>
              </a:ext>
            </a:extLst>
          </p:cNvPr>
          <p:cNvGrpSpPr/>
          <p:nvPr/>
        </p:nvGrpSpPr>
        <p:grpSpPr>
          <a:xfrm>
            <a:off x="3541874" y="1911628"/>
            <a:ext cx="424800" cy="266400"/>
            <a:chOff x="3541874" y="1911628"/>
            <a:chExt cx="42480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C17E61-A965-484E-B51A-2DFB2FA0CCD9}"/>
                    </a:ext>
                  </a:extLst>
                </p14:cNvPr>
                <p14:cNvContentPartPr/>
                <p14:nvPr/>
              </p14:nvContentPartPr>
              <p14:xfrm>
                <a:off x="3541874" y="1911628"/>
                <a:ext cx="265320" cy="195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C17E61-A965-484E-B51A-2DFB2FA0CC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23874" y="1893988"/>
                  <a:ext cx="300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8445A8-B1E4-4A6A-AD14-D4F85466EF31}"/>
                    </a:ext>
                  </a:extLst>
                </p14:cNvPr>
                <p14:cNvContentPartPr/>
                <p14:nvPr/>
              </p14:nvContentPartPr>
              <p14:xfrm>
                <a:off x="3952274" y="2036188"/>
                <a:ext cx="14400" cy="141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8445A8-B1E4-4A6A-AD14-D4F85466EF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4634" y="2018548"/>
                  <a:ext cx="50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B7046C0-1803-4A85-AFE2-4BA72A1D6AF1}"/>
              </a:ext>
            </a:extLst>
          </p:cNvPr>
          <p:cNvGrpSpPr/>
          <p:nvPr/>
        </p:nvGrpSpPr>
        <p:grpSpPr>
          <a:xfrm>
            <a:off x="4841834" y="1828468"/>
            <a:ext cx="278640" cy="315000"/>
            <a:chOff x="4841834" y="1828468"/>
            <a:chExt cx="2786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BE49E77-F539-4419-B715-6708619D56BE}"/>
                    </a:ext>
                  </a:extLst>
                </p14:cNvPr>
                <p14:cNvContentPartPr/>
                <p14:nvPr/>
              </p14:nvContentPartPr>
              <p14:xfrm>
                <a:off x="4841834" y="1828468"/>
                <a:ext cx="163800" cy="229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BE49E77-F539-4419-B715-6708619D56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23834" y="1810828"/>
                  <a:ext cx="199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6259139-E091-41AA-98AF-6F424133D121}"/>
                    </a:ext>
                  </a:extLst>
                </p14:cNvPr>
                <p14:cNvContentPartPr/>
                <p14:nvPr/>
              </p14:nvContentPartPr>
              <p14:xfrm>
                <a:off x="5105714" y="2022148"/>
                <a:ext cx="1476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6259139-E091-41AA-98AF-6F424133D1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87714" y="2004148"/>
                  <a:ext cx="504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6C7D12E-7E36-449D-AF71-B665AA1DA568}"/>
              </a:ext>
            </a:extLst>
          </p:cNvPr>
          <p:cNvGrpSpPr/>
          <p:nvPr/>
        </p:nvGrpSpPr>
        <p:grpSpPr>
          <a:xfrm>
            <a:off x="6105434" y="2222308"/>
            <a:ext cx="1167120" cy="398880"/>
            <a:chOff x="6105434" y="2222308"/>
            <a:chExt cx="11671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575CEF-7626-4CB8-887F-D0FF4BE3492A}"/>
                    </a:ext>
                  </a:extLst>
                </p14:cNvPr>
                <p14:cNvContentPartPr/>
                <p14:nvPr/>
              </p14:nvContentPartPr>
              <p14:xfrm>
                <a:off x="6105434" y="2266948"/>
                <a:ext cx="273960" cy="249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575CEF-7626-4CB8-887F-D0FF4BE349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794" y="2249308"/>
                  <a:ext cx="309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B7D342-5C97-4C6F-8036-D06A2A83ED27}"/>
                    </a:ext>
                  </a:extLst>
                </p14:cNvPr>
                <p14:cNvContentPartPr/>
                <p14:nvPr/>
              </p14:nvContentPartPr>
              <p14:xfrm>
                <a:off x="6541394" y="2432908"/>
                <a:ext cx="17640" cy="18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B7D342-5C97-4C6F-8036-D06A2A83ED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23394" y="2415268"/>
                  <a:ext cx="53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AB3797-D304-40D1-AB67-EF54CDBB672F}"/>
                    </a:ext>
                  </a:extLst>
                </p14:cNvPr>
                <p14:cNvContentPartPr/>
                <p14:nvPr/>
              </p14:nvContentPartPr>
              <p14:xfrm>
                <a:off x="6681434" y="2283508"/>
                <a:ext cx="15516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AB3797-D304-40D1-AB67-EF54CDBB67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3794" y="2265508"/>
                  <a:ext cx="19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6693E5C-17BE-4EB9-ABB3-413C233C6D5B}"/>
                    </a:ext>
                  </a:extLst>
                </p14:cNvPr>
                <p14:cNvContentPartPr/>
                <p14:nvPr/>
              </p14:nvContentPartPr>
              <p14:xfrm>
                <a:off x="6664514" y="2326348"/>
                <a:ext cx="173160" cy="16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6693E5C-17BE-4EB9-ABB3-413C233C6D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6874" y="2308348"/>
                  <a:ext cx="20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115664C-C318-4FA8-B9E0-F767E7B542A3}"/>
                    </a:ext>
                  </a:extLst>
                </p14:cNvPr>
                <p14:cNvContentPartPr/>
                <p14:nvPr/>
              </p14:nvContentPartPr>
              <p14:xfrm>
                <a:off x="6667754" y="2358748"/>
                <a:ext cx="21384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15664C-C318-4FA8-B9E0-F767E7B542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0114" y="2341108"/>
                  <a:ext cx="249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9E7BDD-9A81-40AF-8C19-BB071508A1A1}"/>
                    </a:ext>
                  </a:extLst>
                </p14:cNvPr>
                <p14:cNvContentPartPr/>
                <p14:nvPr/>
              </p14:nvContentPartPr>
              <p14:xfrm>
                <a:off x="6948554" y="2222308"/>
                <a:ext cx="157680" cy="21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9E7BDD-9A81-40AF-8C19-BB071508A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0914" y="2204668"/>
                  <a:ext cx="193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D463BF-3E6E-4FDD-9F71-C36F6779076C}"/>
                    </a:ext>
                  </a:extLst>
                </p14:cNvPr>
                <p14:cNvContentPartPr/>
                <p14:nvPr/>
              </p14:nvContentPartPr>
              <p14:xfrm>
                <a:off x="7272194" y="2391148"/>
                <a:ext cx="360" cy="168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D463BF-3E6E-4FDD-9F71-C36F677907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4554" y="2373148"/>
                  <a:ext cx="360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FDDDB90-3B1C-4D9F-9238-6A43AEB0B8E7}"/>
              </a:ext>
            </a:extLst>
          </p:cNvPr>
          <p:cNvGrpSpPr/>
          <p:nvPr/>
        </p:nvGrpSpPr>
        <p:grpSpPr>
          <a:xfrm>
            <a:off x="7902914" y="2059948"/>
            <a:ext cx="410760" cy="485280"/>
            <a:chOff x="7902914" y="2059948"/>
            <a:chExt cx="4107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08D418-F12E-41C9-A474-484C90B11ADE}"/>
                    </a:ext>
                  </a:extLst>
                </p14:cNvPr>
                <p14:cNvContentPartPr/>
                <p14:nvPr/>
              </p14:nvContentPartPr>
              <p14:xfrm>
                <a:off x="7902914" y="2059948"/>
                <a:ext cx="287280" cy="321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08D418-F12E-41C9-A474-484C90B11A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5274" y="2042308"/>
                  <a:ext cx="322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954B3A9-116E-4EF9-A467-1A65E9FD6052}"/>
                    </a:ext>
                  </a:extLst>
                </p14:cNvPr>
                <p14:cNvContentPartPr/>
                <p14:nvPr/>
              </p14:nvContentPartPr>
              <p14:xfrm>
                <a:off x="8293874" y="2320948"/>
                <a:ext cx="19800" cy="224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954B3A9-116E-4EF9-A467-1A65E9FD60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5874" y="2302948"/>
                  <a:ext cx="554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A636217-9286-4FBC-9AD2-ED81159C9859}"/>
              </a:ext>
            </a:extLst>
          </p:cNvPr>
          <p:cNvGrpSpPr/>
          <p:nvPr/>
        </p:nvGrpSpPr>
        <p:grpSpPr>
          <a:xfrm>
            <a:off x="3629354" y="2489428"/>
            <a:ext cx="564120" cy="315720"/>
            <a:chOff x="3629354" y="2489428"/>
            <a:chExt cx="56412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B9FAC2F-3ADC-4A6B-B12F-B13A19F95745}"/>
                    </a:ext>
                  </a:extLst>
                </p14:cNvPr>
                <p14:cNvContentPartPr/>
                <p14:nvPr/>
              </p14:nvContentPartPr>
              <p14:xfrm>
                <a:off x="3629354" y="2489428"/>
                <a:ext cx="285120" cy="262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B9FAC2F-3ADC-4A6B-B12F-B13A19F95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11354" y="2471428"/>
                  <a:ext cx="320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A323F37-877A-4E85-AA3D-7227E720DCD5}"/>
                    </a:ext>
                  </a:extLst>
                </p14:cNvPr>
                <p14:cNvContentPartPr/>
                <p14:nvPr/>
              </p14:nvContentPartPr>
              <p14:xfrm>
                <a:off x="4023194" y="2626228"/>
                <a:ext cx="170280" cy="17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A323F37-877A-4E85-AA3D-7227E720DC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5194" y="2608228"/>
                  <a:ext cx="2059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2EBED8-66EE-41C2-951C-87F1B314A977}"/>
              </a:ext>
            </a:extLst>
          </p:cNvPr>
          <p:cNvGrpSpPr/>
          <p:nvPr/>
        </p:nvGrpSpPr>
        <p:grpSpPr>
          <a:xfrm>
            <a:off x="4841834" y="2405548"/>
            <a:ext cx="576360" cy="315360"/>
            <a:chOff x="4841834" y="2405548"/>
            <a:chExt cx="5763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8E8FC3-791E-4E7F-9514-624373578D67}"/>
                    </a:ext>
                  </a:extLst>
                </p14:cNvPr>
                <p14:cNvContentPartPr/>
                <p14:nvPr/>
              </p14:nvContentPartPr>
              <p14:xfrm>
                <a:off x="4841834" y="2405548"/>
                <a:ext cx="180000" cy="285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8E8FC3-791E-4E7F-9514-624373578D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24194" y="2387548"/>
                  <a:ext cx="215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6899F63-77F0-40CD-A0C3-CFB0A1FD3E83}"/>
                    </a:ext>
                  </a:extLst>
                </p14:cNvPr>
                <p14:cNvContentPartPr/>
                <p14:nvPr/>
              </p14:nvContentPartPr>
              <p14:xfrm>
                <a:off x="5145674" y="2543068"/>
                <a:ext cx="272520" cy="177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6899F63-77F0-40CD-A0C3-CFB0A1FD3E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7674" y="2525428"/>
                  <a:ext cx="3081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96DDD32-8114-42DB-AD48-4DBF6EC209C7}"/>
              </a:ext>
            </a:extLst>
          </p:cNvPr>
          <p:cNvGrpSpPr/>
          <p:nvPr/>
        </p:nvGrpSpPr>
        <p:grpSpPr>
          <a:xfrm>
            <a:off x="930074" y="3192868"/>
            <a:ext cx="1159200" cy="511200"/>
            <a:chOff x="930074" y="3192868"/>
            <a:chExt cx="115920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EE3B10C-F6D3-471E-B789-DD0BA1A823FF}"/>
                    </a:ext>
                  </a:extLst>
                </p14:cNvPr>
                <p14:cNvContentPartPr/>
                <p14:nvPr/>
              </p14:nvContentPartPr>
              <p14:xfrm>
                <a:off x="1294034" y="3192868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EE3B10C-F6D3-471E-B789-DD0BA1A823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6034" y="3174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ED2AFA-F0C4-4058-8D5B-A46FB287DF02}"/>
                    </a:ext>
                  </a:extLst>
                </p14:cNvPr>
                <p14:cNvContentPartPr/>
                <p14:nvPr/>
              </p14:nvContentPartPr>
              <p14:xfrm>
                <a:off x="1251554" y="3403828"/>
                <a:ext cx="14760" cy="169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ED2AFA-F0C4-4058-8D5B-A46FB287DF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33554" y="3386188"/>
                  <a:ext cx="5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EEC4364-89EE-4487-B6ED-F8D4F60C1DB8}"/>
                    </a:ext>
                  </a:extLst>
                </p14:cNvPr>
                <p14:cNvContentPartPr/>
                <p14:nvPr/>
              </p14:nvContentPartPr>
              <p14:xfrm>
                <a:off x="930074" y="3459988"/>
                <a:ext cx="346320" cy="244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EEC4364-89EE-4487-B6ED-F8D4F60C1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074" y="3441988"/>
                  <a:ext cx="381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DC1B50-056E-4C70-87A0-6247F6D9969D}"/>
                    </a:ext>
                  </a:extLst>
                </p14:cNvPr>
                <p14:cNvContentPartPr/>
                <p14:nvPr/>
              </p14:nvContentPartPr>
              <p14:xfrm>
                <a:off x="1350194" y="3414988"/>
                <a:ext cx="44280" cy="218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DC1B50-056E-4C70-87A0-6247F6D996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2554" y="3397348"/>
                  <a:ext cx="7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A80F915-CC8B-4F28-9CE7-94D82038F8DF}"/>
                    </a:ext>
                  </a:extLst>
                </p14:cNvPr>
                <p14:cNvContentPartPr/>
                <p14:nvPr/>
              </p14:nvContentPartPr>
              <p14:xfrm>
                <a:off x="1531634" y="3325708"/>
                <a:ext cx="256680" cy="331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A80F915-CC8B-4F28-9CE7-94D82038F8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994" y="3308068"/>
                  <a:ext cx="292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D42B6A-A9B1-4EE9-98B0-02AFE9D8AB5F}"/>
                    </a:ext>
                  </a:extLst>
                </p14:cNvPr>
                <p14:cNvContentPartPr/>
                <p14:nvPr/>
              </p14:nvContentPartPr>
              <p14:xfrm>
                <a:off x="1904954" y="3306628"/>
                <a:ext cx="184320" cy="285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D42B6A-A9B1-4EE9-98B0-02AFE9D8AB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6954" y="3288628"/>
                  <a:ext cx="2199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2BCAC56-FC79-41DE-B4FA-773324B73478}"/>
              </a:ext>
            </a:extLst>
          </p:cNvPr>
          <p:cNvGrpSpPr/>
          <p:nvPr/>
        </p:nvGrpSpPr>
        <p:grpSpPr>
          <a:xfrm>
            <a:off x="9309434" y="2629468"/>
            <a:ext cx="1016280" cy="388800"/>
            <a:chOff x="9309434" y="2629468"/>
            <a:chExt cx="10162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BA5D92-A721-43C0-AFCF-560BF9C750EB}"/>
                    </a:ext>
                  </a:extLst>
                </p14:cNvPr>
                <p14:cNvContentPartPr/>
                <p14:nvPr/>
              </p14:nvContentPartPr>
              <p14:xfrm>
                <a:off x="9309434" y="2713708"/>
                <a:ext cx="250200" cy="214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BA5D92-A721-43C0-AFCF-560BF9C750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91794" y="2695708"/>
                  <a:ext cx="28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C1A31E-5DA6-442B-9FDF-9364DCBD0329}"/>
                    </a:ext>
                  </a:extLst>
                </p14:cNvPr>
                <p14:cNvContentPartPr/>
                <p14:nvPr/>
              </p14:nvContentPartPr>
              <p14:xfrm>
                <a:off x="9664034" y="2855188"/>
                <a:ext cx="11520" cy="163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C1A31E-5DA6-442B-9FDF-9364DCBD03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46034" y="2837188"/>
                  <a:ext cx="4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C15980-3FDE-4521-99D8-B7BDA8402E21}"/>
                    </a:ext>
                  </a:extLst>
                </p14:cNvPr>
                <p14:cNvContentPartPr/>
                <p14:nvPr/>
              </p14:nvContentPartPr>
              <p14:xfrm>
                <a:off x="9808754" y="2711548"/>
                <a:ext cx="137160" cy="199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C15980-3FDE-4521-99D8-B7BDA8402E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91114" y="2693908"/>
                  <a:ext cx="17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B8FC1C-947B-4AEF-9A6D-8AF6B08548DB}"/>
                    </a:ext>
                  </a:extLst>
                </p14:cNvPr>
                <p14:cNvContentPartPr/>
                <p14:nvPr/>
              </p14:nvContentPartPr>
              <p14:xfrm>
                <a:off x="9846914" y="2714788"/>
                <a:ext cx="105120" cy="138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B8FC1C-947B-4AEF-9A6D-8AF6B08548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28914" y="2697148"/>
                  <a:ext cx="140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28EE309-AF83-43CA-919F-FDCACDD70E3A}"/>
                    </a:ext>
                  </a:extLst>
                </p14:cNvPr>
                <p14:cNvContentPartPr/>
                <p14:nvPr/>
              </p14:nvContentPartPr>
              <p14:xfrm>
                <a:off x="9791114" y="2773828"/>
                <a:ext cx="183960" cy="11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28EE309-AF83-43CA-919F-FDCACDD70E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73114" y="2756188"/>
                  <a:ext cx="21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ECEC5BC-069B-421A-AE31-0A350026B609}"/>
                    </a:ext>
                  </a:extLst>
                </p14:cNvPr>
                <p14:cNvContentPartPr/>
                <p14:nvPr/>
              </p14:nvContentPartPr>
              <p14:xfrm>
                <a:off x="10085954" y="2629468"/>
                <a:ext cx="164880" cy="245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ECEC5BC-069B-421A-AE31-0A350026B6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68314" y="2611828"/>
                  <a:ext cx="200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2CA767-3FCA-4A8D-97C3-7F9A5F01660D}"/>
                    </a:ext>
                  </a:extLst>
                </p14:cNvPr>
                <p14:cNvContentPartPr/>
                <p14:nvPr/>
              </p14:nvContentPartPr>
              <p14:xfrm>
                <a:off x="10319594" y="2817748"/>
                <a:ext cx="6120" cy="171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2CA767-3FCA-4A8D-97C3-7F9A5F0166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01954" y="2800108"/>
                  <a:ext cx="417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2CC6879-7AC3-420A-8D86-B894701E1301}"/>
              </a:ext>
            </a:extLst>
          </p:cNvPr>
          <p:cNvGrpSpPr/>
          <p:nvPr/>
        </p:nvGrpSpPr>
        <p:grpSpPr>
          <a:xfrm>
            <a:off x="10508234" y="2605348"/>
            <a:ext cx="591120" cy="303120"/>
            <a:chOff x="10508234" y="2605348"/>
            <a:chExt cx="5911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98A2116-B558-48FD-BA30-2245014D66B4}"/>
                    </a:ext>
                  </a:extLst>
                </p14:cNvPr>
                <p14:cNvContentPartPr/>
                <p14:nvPr/>
              </p14:nvContentPartPr>
              <p14:xfrm>
                <a:off x="10508234" y="2725588"/>
                <a:ext cx="186480" cy="45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98A2116-B558-48FD-BA30-2245014D66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90234" y="2707588"/>
                  <a:ext cx="222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57726D7-5A90-4B91-A073-F407ABAE0F04}"/>
                    </a:ext>
                  </a:extLst>
                </p14:cNvPr>
                <p14:cNvContentPartPr/>
                <p14:nvPr/>
              </p14:nvContentPartPr>
              <p14:xfrm>
                <a:off x="10578434" y="2630188"/>
                <a:ext cx="15480" cy="257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57726D7-5A90-4B91-A073-F407ABAE0F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60434" y="2612548"/>
                  <a:ext cx="51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E636AA-23EC-4C78-92A7-8478AA5CCDE5}"/>
                    </a:ext>
                  </a:extLst>
                </p14:cNvPr>
                <p14:cNvContentPartPr/>
                <p14:nvPr/>
              </p14:nvContentPartPr>
              <p14:xfrm>
                <a:off x="10814234" y="2605348"/>
                <a:ext cx="196920" cy="240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E636AA-23EC-4C78-92A7-8478AA5CCD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6594" y="2587708"/>
                  <a:ext cx="232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2A411AB-BA89-4B16-8099-7A666361EFC1}"/>
                    </a:ext>
                  </a:extLst>
                </p14:cNvPr>
                <p14:cNvContentPartPr/>
                <p14:nvPr/>
              </p14:nvContentPartPr>
              <p14:xfrm>
                <a:off x="11098994" y="2784988"/>
                <a:ext cx="360" cy="123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2A411AB-BA89-4B16-8099-7A666361EF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80994" y="2767348"/>
                  <a:ext cx="36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A464D7D-B4B4-4706-97BC-38D6741F3317}"/>
                  </a:ext>
                </a:extLst>
              </p14:cNvPr>
              <p14:cNvContentPartPr/>
              <p14:nvPr/>
            </p14:nvContentPartPr>
            <p14:xfrm>
              <a:off x="6442394" y="1837108"/>
              <a:ext cx="341640" cy="20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A464D7D-B4B4-4706-97BC-38D6741F331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24394" y="1819108"/>
                <a:ext cx="377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5B985C7-1A80-4181-A55E-5D98CF200528}"/>
                  </a:ext>
                </a:extLst>
              </p14:cNvPr>
              <p14:cNvContentPartPr/>
              <p14:nvPr/>
            </p14:nvContentPartPr>
            <p14:xfrm>
              <a:off x="7790594" y="1704268"/>
              <a:ext cx="226440" cy="26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5B985C7-1A80-4181-A55E-5D98CF2005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72594" y="1686628"/>
                <a:ext cx="262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975BF22-3721-4038-94F8-8B5B2E941FB7}"/>
                  </a:ext>
                </a:extLst>
              </p14:cNvPr>
              <p14:cNvContentPartPr/>
              <p14:nvPr/>
            </p14:nvContentPartPr>
            <p14:xfrm>
              <a:off x="9467114" y="1589068"/>
              <a:ext cx="17928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975BF22-3721-4038-94F8-8B5B2E941F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49474" y="1571428"/>
                <a:ext cx="214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D2C4B00-621B-42F2-9756-97493F283900}"/>
                  </a:ext>
                </a:extLst>
              </p14:cNvPr>
              <p14:cNvContentPartPr/>
              <p14:nvPr/>
            </p14:nvContentPartPr>
            <p14:xfrm>
              <a:off x="9549194" y="2035108"/>
              <a:ext cx="347760" cy="604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D2C4B00-621B-42F2-9756-97493F2839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31554" y="2017468"/>
                <a:ext cx="3834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5E969B3-A1D2-486E-BAEB-24ABECD89D6F}"/>
              </a:ext>
            </a:extLst>
          </p:cNvPr>
          <p:cNvGrpSpPr/>
          <p:nvPr/>
        </p:nvGrpSpPr>
        <p:grpSpPr>
          <a:xfrm>
            <a:off x="6269594" y="2911708"/>
            <a:ext cx="1533600" cy="397080"/>
            <a:chOff x="6269594" y="2911708"/>
            <a:chExt cx="153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ACE0D6F-B144-49D6-B815-5536837D9638}"/>
                    </a:ext>
                  </a:extLst>
                </p14:cNvPr>
                <p14:cNvContentPartPr/>
                <p14:nvPr/>
              </p14:nvContentPartPr>
              <p14:xfrm>
                <a:off x="6269594" y="3014308"/>
                <a:ext cx="309960" cy="25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ACE0D6F-B144-49D6-B815-5536837D96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51594" y="2996308"/>
                  <a:ext cx="345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990182C-A4F9-4337-B7C7-C45EE71FCF5F}"/>
                    </a:ext>
                  </a:extLst>
                </p14:cNvPr>
                <p14:cNvContentPartPr/>
                <p14:nvPr/>
              </p14:nvContentPartPr>
              <p14:xfrm>
                <a:off x="6681794" y="3142108"/>
                <a:ext cx="207720" cy="166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990182C-A4F9-4337-B7C7-C45EE71FCF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63794" y="3124108"/>
                  <a:ext cx="243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DDE2621-EA81-47EA-86AE-97B751426713}"/>
                    </a:ext>
                  </a:extLst>
                </p14:cNvPr>
                <p14:cNvContentPartPr/>
                <p14:nvPr/>
              </p14:nvContentPartPr>
              <p14:xfrm>
                <a:off x="6948914" y="2965348"/>
                <a:ext cx="169200" cy="175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DDE2621-EA81-47EA-86AE-97B7514267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30914" y="2947708"/>
                  <a:ext cx="204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D2E63D4-43CD-4C2E-8105-0C92036E5FDB}"/>
                    </a:ext>
                  </a:extLst>
                </p14:cNvPr>
                <p14:cNvContentPartPr/>
                <p14:nvPr/>
              </p14:nvContentPartPr>
              <p14:xfrm>
                <a:off x="6948914" y="2958508"/>
                <a:ext cx="194040" cy="174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D2E63D4-43CD-4C2E-8105-0C92036E5F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31274" y="2940868"/>
                  <a:ext cx="229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888C841-0776-4131-ADA2-B193BF6DE066}"/>
                    </a:ext>
                  </a:extLst>
                </p14:cNvPr>
                <p14:cNvContentPartPr/>
                <p14:nvPr/>
              </p14:nvContentPartPr>
              <p14:xfrm>
                <a:off x="6920834" y="3024388"/>
                <a:ext cx="10584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888C841-0776-4131-ADA2-B193BF6DE0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03194" y="3006388"/>
                  <a:ext cx="141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94435A-6CC4-42E4-821B-EFE82AF2DB55}"/>
                    </a:ext>
                  </a:extLst>
                </p14:cNvPr>
                <p14:cNvContentPartPr/>
                <p14:nvPr/>
              </p14:nvContentPartPr>
              <p14:xfrm>
                <a:off x="7326554" y="2911708"/>
                <a:ext cx="163800" cy="241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94435A-6CC4-42E4-821B-EFE82AF2DB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08914" y="2893708"/>
                  <a:ext cx="199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0D44535-00E0-4FC2-8794-99D555B23D19}"/>
                    </a:ext>
                  </a:extLst>
                </p14:cNvPr>
                <p14:cNvContentPartPr/>
                <p14:nvPr/>
              </p14:nvContentPartPr>
              <p14:xfrm>
                <a:off x="7608794" y="3070108"/>
                <a:ext cx="194400" cy="155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0D44535-00E0-4FC2-8794-99D555B23D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90794" y="3052468"/>
                  <a:ext cx="2300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A718198-8D59-406B-A503-90DE1397D718}"/>
              </a:ext>
            </a:extLst>
          </p:cNvPr>
          <p:cNvGrpSpPr/>
          <p:nvPr/>
        </p:nvGrpSpPr>
        <p:grpSpPr>
          <a:xfrm>
            <a:off x="8155634" y="2815948"/>
            <a:ext cx="529200" cy="318240"/>
            <a:chOff x="8155634" y="2815948"/>
            <a:chExt cx="529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3F3C3C0-6C13-4E99-A766-95F0B5A4D37A}"/>
                    </a:ext>
                  </a:extLst>
                </p14:cNvPr>
                <p14:cNvContentPartPr/>
                <p14:nvPr/>
              </p14:nvContentPartPr>
              <p14:xfrm>
                <a:off x="8155634" y="2815948"/>
                <a:ext cx="254880" cy="249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3F3C3C0-6C13-4E99-A766-95F0B5A4D3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37994" y="2798308"/>
                  <a:ext cx="29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5F95B48-19E7-4496-8816-2FB8581B38C3}"/>
                    </a:ext>
                  </a:extLst>
                </p14:cNvPr>
                <p14:cNvContentPartPr/>
                <p14:nvPr/>
              </p14:nvContentPartPr>
              <p14:xfrm>
                <a:off x="8524634" y="2943748"/>
                <a:ext cx="160200" cy="190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5F95B48-19E7-4496-8816-2FB8581B38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6634" y="2925748"/>
                  <a:ext cx="1958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8251D94-A421-4E85-AB47-7675E4FE3DDD}"/>
              </a:ext>
            </a:extLst>
          </p:cNvPr>
          <p:cNvGrpSpPr/>
          <p:nvPr/>
        </p:nvGrpSpPr>
        <p:grpSpPr>
          <a:xfrm>
            <a:off x="3681554" y="3234268"/>
            <a:ext cx="597960" cy="297360"/>
            <a:chOff x="3681554" y="3234268"/>
            <a:chExt cx="59796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DD05CA-EA8B-4461-9340-427097B343B9}"/>
                    </a:ext>
                  </a:extLst>
                </p14:cNvPr>
                <p14:cNvContentPartPr/>
                <p14:nvPr/>
              </p14:nvContentPartPr>
              <p14:xfrm>
                <a:off x="3681554" y="3234268"/>
                <a:ext cx="302760" cy="203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DD05CA-EA8B-4461-9340-427097B343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63554" y="3216268"/>
                  <a:ext cx="338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00021FA-7998-49CA-B3B2-6DE62D109DD9}"/>
                    </a:ext>
                  </a:extLst>
                </p14:cNvPr>
                <p14:cNvContentPartPr/>
                <p14:nvPr/>
              </p14:nvContentPartPr>
              <p14:xfrm>
                <a:off x="4105994" y="3335068"/>
                <a:ext cx="173520" cy="196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00021FA-7998-49CA-B3B2-6DE62D109D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354" y="3317068"/>
                  <a:ext cx="2091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C6FB657-0118-41E5-877E-F09DF0656437}"/>
              </a:ext>
            </a:extLst>
          </p:cNvPr>
          <p:cNvGrpSpPr/>
          <p:nvPr/>
        </p:nvGrpSpPr>
        <p:grpSpPr>
          <a:xfrm>
            <a:off x="4867034" y="3164788"/>
            <a:ext cx="448560" cy="227160"/>
            <a:chOff x="4867034" y="3164788"/>
            <a:chExt cx="4485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338CF71-2EE0-4032-A776-16A4353F9738}"/>
                    </a:ext>
                  </a:extLst>
                </p14:cNvPr>
                <p14:cNvContentPartPr/>
                <p14:nvPr/>
              </p14:nvContentPartPr>
              <p14:xfrm>
                <a:off x="4867034" y="3164788"/>
                <a:ext cx="216720" cy="205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338CF71-2EE0-4032-A776-16A4353F97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49034" y="3146788"/>
                  <a:ext cx="252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318D01A-A0C6-413E-B393-940446A9AC8B}"/>
                    </a:ext>
                  </a:extLst>
                </p14:cNvPr>
                <p14:cNvContentPartPr/>
                <p14:nvPr/>
              </p14:nvContentPartPr>
              <p14:xfrm>
                <a:off x="5196434" y="3236428"/>
                <a:ext cx="119160" cy="155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318D01A-A0C6-413E-B393-940446A9AC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78434" y="3218788"/>
                  <a:ext cx="1548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CE436EA-48BB-479B-8597-FC767F43487A}"/>
                  </a:ext>
                </a:extLst>
              </p14:cNvPr>
              <p14:cNvContentPartPr/>
              <p14:nvPr/>
            </p14:nvContentPartPr>
            <p14:xfrm>
              <a:off x="309434" y="1739188"/>
              <a:ext cx="410760" cy="20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CE436EA-48BB-479B-8597-FC767F43487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91434" y="1721188"/>
                <a:ext cx="446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10B6399-2186-4CE1-A695-6490B934EE09}"/>
                  </a:ext>
                </a:extLst>
              </p14:cNvPr>
              <p14:cNvContentPartPr/>
              <p14:nvPr/>
            </p14:nvContentPartPr>
            <p14:xfrm>
              <a:off x="11479154" y="2554588"/>
              <a:ext cx="400680" cy="2376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10B6399-2186-4CE1-A695-6490B934EE0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461154" y="2536588"/>
                <a:ext cx="436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930E788-7FBE-47DC-82A9-141B0EEFCFF7}"/>
                  </a:ext>
                </a:extLst>
              </p14:cNvPr>
              <p14:cNvContentPartPr/>
              <p14:nvPr/>
            </p14:nvContentPartPr>
            <p14:xfrm>
              <a:off x="351194" y="260668"/>
              <a:ext cx="14400" cy="68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930E788-7FBE-47DC-82A9-141B0EEFCFF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3554" y="242668"/>
                <a:ext cx="500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3384CB0-94E4-4B90-9F63-F6236C1B2758}"/>
              </a:ext>
            </a:extLst>
          </p:cNvPr>
          <p:cNvGrpSpPr/>
          <p:nvPr/>
        </p:nvGrpSpPr>
        <p:grpSpPr>
          <a:xfrm>
            <a:off x="351194" y="490708"/>
            <a:ext cx="282240" cy="128160"/>
            <a:chOff x="351194" y="490708"/>
            <a:chExt cx="2822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EDF6DC-9174-4DFC-B300-FEF03D367856}"/>
                    </a:ext>
                  </a:extLst>
                </p14:cNvPr>
                <p14:cNvContentPartPr/>
                <p14:nvPr/>
              </p14:nvContentPartPr>
              <p14:xfrm>
                <a:off x="351194" y="496828"/>
                <a:ext cx="360" cy="84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EDF6DC-9174-4DFC-B300-FEF03D3678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3554" y="478828"/>
                  <a:ext cx="3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EED73A-F839-403E-A547-56C4D0596AA7}"/>
                    </a:ext>
                  </a:extLst>
                </p14:cNvPr>
                <p14:cNvContentPartPr/>
                <p14:nvPr/>
              </p14:nvContentPartPr>
              <p14:xfrm>
                <a:off x="534074" y="490708"/>
                <a:ext cx="88200" cy="43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EED73A-F839-403E-A547-56C4D0596A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434" y="473068"/>
                  <a:ext cx="123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115FA3D-36B5-4920-AC93-3D9B4D18AA6C}"/>
                    </a:ext>
                  </a:extLst>
                </p14:cNvPr>
                <p14:cNvContentPartPr/>
                <p14:nvPr/>
              </p14:nvContentPartPr>
              <p14:xfrm>
                <a:off x="534074" y="542908"/>
                <a:ext cx="99360" cy="75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115FA3D-36B5-4920-AC93-3D9B4D18AA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6434" y="524908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8B1382E-02EE-40F1-B0EF-9B2F21AA765B}"/>
              </a:ext>
            </a:extLst>
          </p:cNvPr>
          <p:cNvGrpSpPr/>
          <p:nvPr/>
        </p:nvGrpSpPr>
        <p:grpSpPr>
          <a:xfrm>
            <a:off x="871754" y="181468"/>
            <a:ext cx="744840" cy="350280"/>
            <a:chOff x="871754" y="181468"/>
            <a:chExt cx="7448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9FD6E0D-36B1-42AD-9723-CBCBB78972DA}"/>
                    </a:ext>
                  </a:extLst>
                </p14:cNvPr>
                <p14:cNvContentPartPr/>
                <p14:nvPr/>
              </p14:nvContentPartPr>
              <p14:xfrm>
                <a:off x="871754" y="348148"/>
                <a:ext cx="360" cy="183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9FD6E0D-36B1-42AD-9723-CBCBB78972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4114" y="330508"/>
                  <a:ext cx="36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9EA84D-FDD7-40CC-BF14-2EAF949A1AC2}"/>
                    </a:ext>
                  </a:extLst>
                </p14:cNvPr>
                <p14:cNvContentPartPr/>
                <p14:nvPr/>
              </p14:nvContentPartPr>
              <p14:xfrm>
                <a:off x="1115474" y="280828"/>
                <a:ext cx="24120" cy="21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9EA84D-FDD7-40CC-BF14-2EAF949A1A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7474" y="262828"/>
                  <a:ext cx="59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276509-815F-4CBC-8B42-46000E76FDFD}"/>
                    </a:ext>
                  </a:extLst>
                </p14:cNvPr>
                <p14:cNvContentPartPr/>
                <p14:nvPr/>
              </p14:nvContentPartPr>
              <p14:xfrm>
                <a:off x="1054634" y="307468"/>
                <a:ext cx="307080" cy="124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276509-815F-4CBC-8B42-46000E76FD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6994" y="289468"/>
                  <a:ext cx="342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F87BAB-44DC-4B68-8A0D-DEFFA1C1A801}"/>
                    </a:ext>
                  </a:extLst>
                </p14:cNvPr>
                <p14:cNvContentPartPr/>
                <p14:nvPr/>
              </p14:nvContentPartPr>
              <p14:xfrm>
                <a:off x="1504994" y="181468"/>
                <a:ext cx="101160" cy="288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F87BAB-44DC-4B68-8A0D-DEFFA1C1A8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87354" y="163468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C0B595-9BB0-418A-B63E-9A7D0493C645}"/>
                    </a:ext>
                  </a:extLst>
                </p14:cNvPr>
                <p14:cNvContentPartPr/>
                <p14:nvPr/>
              </p14:nvContentPartPr>
              <p14:xfrm>
                <a:off x="1519034" y="295228"/>
                <a:ext cx="97560" cy="28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C0B595-9BB0-418A-B63E-9A7D0493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01034" y="277588"/>
                  <a:ext cx="13320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6260DD8-3C1E-4D0B-8A9E-5F51A3A83FB7}"/>
              </a:ext>
            </a:extLst>
          </p:cNvPr>
          <p:cNvGrpSpPr/>
          <p:nvPr/>
        </p:nvGrpSpPr>
        <p:grpSpPr>
          <a:xfrm>
            <a:off x="3751394" y="3895228"/>
            <a:ext cx="566280" cy="268920"/>
            <a:chOff x="3751394" y="3895228"/>
            <a:chExt cx="5662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8674436-733D-42E1-A1CB-62CA1A137DC9}"/>
                    </a:ext>
                  </a:extLst>
                </p14:cNvPr>
                <p14:cNvContentPartPr/>
                <p14:nvPr/>
              </p14:nvContentPartPr>
              <p14:xfrm>
                <a:off x="3751394" y="3895228"/>
                <a:ext cx="283680" cy="184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8674436-733D-42E1-A1CB-62CA1A137D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33754" y="3877228"/>
                  <a:ext cx="319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544CC47-F90C-45E4-A463-15384499331D}"/>
                    </a:ext>
                  </a:extLst>
                </p14:cNvPr>
                <p14:cNvContentPartPr/>
                <p14:nvPr/>
              </p14:nvContentPartPr>
              <p14:xfrm>
                <a:off x="4141634" y="3994588"/>
                <a:ext cx="176040" cy="169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544CC47-F90C-45E4-A463-15384499331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23634" y="3976948"/>
                  <a:ext cx="211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5330C3-FFD1-45EC-A83F-3B6E6B2FD45D}"/>
              </a:ext>
            </a:extLst>
          </p:cNvPr>
          <p:cNvGrpSpPr/>
          <p:nvPr/>
        </p:nvGrpSpPr>
        <p:grpSpPr>
          <a:xfrm>
            <a:off x="4895114" y="3798028"/>
            <a:ext cx="487800" cy="323280"/>
            <a:chOff x="4895114" y="3798028"/>
            <a:chExt cx="4878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A9FD40C-616B-47AC-AAE2-E5F51CB863BE}"/>
                    </a:ext>
                  </a:extLst>
                </p14:cNvPr>
                <p14:cNvContentPartPr/>
                <p14:nvPr/>
              </p14:nvContentPartPr>
              <p14:xfrm>
                <a:off x="4895114" y="3798028"/>
                <a:ext cx="201240" cy="257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A9FD40C-616B-47AC-AAE2-E5F51CB863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7474" y="3780028"/>
                  <a:ext cx="23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032AA8B-64CD-430B-89B6-384A1DA04CD3}"/>
                    </a:ext>
                  </a:extLst>
                </p14:cNvPr>
                <p14:cNvContentPartPr/>
                <p14:nvPr/>
              </p14:nvContentPartPr>
              <p14:xfrm>
                <a:off x="5204354" y="3966508"/>
                <a:ext cx="178560" cy="154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032AA8B-64CD-430B-89B6-384A1DA04C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86354" y="3948508"/>
                  <a:ext cx="2142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EF10269-0A21-4591-BA49-4E161B6B4AF7}"/>
              </a:ext>
            </a:extLst>
          </p:cNvPr>
          <p:cNvGrpSpPr/>
          <p:nvPr/>
        </p:nvGrpSpPr>
        <p:grpSpPr>
          <a:xfrm>
            <a:off x="6426194" y="3785788"/>
            <a:ext cx="497880" cy="180360"/>
            <a:chOff x="6426194" y="3785788"/>
            <a:chExt cx="497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9FF558-EBBE-4C5D-BC73-54C6BAFF8E57}"/>
                    </a:ext>
                  </a:extLst>
                </p14:cNvPr>
                <p14:cNvContentPartPr/>
                <p14:nvPr/>
              </p14:nvContentPartPr>
              <p14:xfrm>
                <a:off x="6426194" y="3785788"/>
                <a:ext cx="240120" cy="180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9FF558-EBBE-4C5D-BC73-54C6BAFF8E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08554" y="3768148"/>
                  <a:ext cx="275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CD3970-EA87-4D35-A2AF-8CBFADF49403}"/>
                    </a:ext>
                  </a:extLst>
                </p14:cNvPr>
                <p14:cNvContentPartPr/>
                <p14:nvPr/>
              </p14:nvContentPartPr>
              <p14:xfrm>
                <a:off x="6780074" y="3819988"/>
                <a:ext cx="144000" cy="130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CD3970-EA87-4D35-A2AF-8CBFADF494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62074" y="3802348"/>
                  <a:ext cx="1796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8FBC05C-39DE-4F8C-816A-F90F6E4A352C}"/>
              </a:ext>
            </a:extLst>
          </p:cNvPr>
          <p:cNvGrpSpPr/>
          <p:nvPr/>
        </p:nvGrpSpPr>
        <p:grpSpPr>
          <a:xfrm>
            <a:off x="7149434" y="3713428"/>
            <a:ext cx="752400" cy="298080"/>
            <a:chOff x="7149434" y="3713428"/>
            <a:chExt cx="7524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CBB619F-29F5-484A-86C2-35279ED16C0E}"/>
                    </a:ext>
                  </a:extLst>
                </p14:cNvPr>
                <p14:cNvContentPartPr/>
                <p14:nvPr/>
              </p14:nvContentPartPr>
              <p14:xfrm>
                <a:off x="7149434" y="3760228"/>
                <a:ext cx="250560" cy="232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CBB619F-29F5-484A-86C2-35279ED16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31434" y="3742228"/>
                  <a:ext cx="286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E90A0DB-849F-47C9-98C6-0ADD662CE894}"/>
                    </a:ext>
                  </a:extLst>
                </p14:cNvPr>
                <p14:cNvContentPartPr/>
                <p14:nvPr/>
              </p14:nvContentPartPr>
              <p14:xfrm>
                <a:off x="7201994" y="3811708"/>
                <a:ext cx="150480" cy="145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E90A0DB-849F-47C9-98C6-0ADD662CE8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4354" y="3793708"/>
                  <a:ext cx="18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DD2889C-F105-430F-A428-2F3D39337792}"/>
                    </a:ext>
                  </a:extLst>
                </p14:cNvPr>
                <p14:cNvContentPartPr/>
                <p14:nvPr/>
              </p14:nvContentPartPr>
              <p14:xfrm>
                <a:off x="7173914" y="3877228"/>
                <a:ext cx="173160" cy="3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DD2889C-F105-430F-A428-2F3D393377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56274" y="3859588"/>
                  <a:ext cx="208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AE3B6B7-7F2E-44BC-80B5-7D4173CA03C1}"/>
                    </a:ext>
                  </a:extLst>
                </p14:cNvPr>
                <p14:cNvContentPartPr/>
                <p14:nvPr/>
              </p14:nvContentPartPr>
              <p14:xfrm>
                <a:off x="7582154" y="3713428"/>
                <a:ext cx="159120" cy="228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AE3B6B7-7F2E-44BC-80B5-7D4173CA03C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64514" y="3695428"/>
                  <a:ext cx="194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957761E-B462-475E-B04C-7406F40F205D}"/>
                    </a:ext>
                  </a:extLst>
                </p14:cNvPr>
                <p14:cNvContentPartPr/>
                <p14:nvPr/>
              </p14:nvContentPartPr>
              <p14:xfrm>
                <a:off x="7778714" y="3864988"/>
                <a:ext cx="123120" cy="146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957761E-B462-475E-B04C-7406F40F20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0714" y="3847348"/>
                  <a:ext cx="1587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562C0AB-8B09-4469-B894-A09211CE6BA2}"/>
              </a:ext>
            </a:extLst>
          </p:cNvPr>
          <p:cNvGrpSpPr/>
          <p:nvPr/>
        </p:nvGrpSpPr>
        <p:grpSpPr>
          <a:xfrm>
            <a:off x="8317274" y="3688228"/>
            <a:ext cx="445680" cy="299160"/>
            <a:chOff x="8317274" y="3688228"/>
            <a:chExt cx="4456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23C7790-84AE-4A67-861C-06A3E79DBBD2}"/>
                    </a:ext>
                  </a:extLst>
                </p14:cNvPr>
                <p14:cNvContentPartPr/>
                <p14:nvPr/>
              </p14:nvContentPartPr>
              <p14:xfrm>
                <a:off x="8317274" y="3688228"/>
                <a:ext cx="187920" cy="18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23C7790-84AE-4A67-861C-06A3E79DBB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99634" y="3670228"/>
                  <a:ext cx="223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CBF4EDB-3ED6-4BAF-9B29-F9E10C8D92DA}"/>
                    </a:ext>
                  </a:extLst>
                </p14:cNvPr>
                <p14:cNvContentPartPr/>
                <p14:nvPr/>
              </p14:nvContentPartPr>
              <p14:xfrm>
                <a:off x="8580794" y="3786148"/>
                <a:ext cx="182160" cy="201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CBF4EDB-3ED6-4BAF-9B29-F9E10C8D92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63154" y="3768508"/>
                  <a:ext cx="2178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A800BA8-4326-440C-860D-A991B75088E0}"/>
              </a:ext>
            </a:extLst>
          </p:cNvPr>
          <p:cNvGrpSpPr/>
          <p:nvPr/>
        </p:nvGrpSpPr>
        <p:grpSpPr>
          <a:xfrm>
            <a:off x="9446594" y="3313108"/>
            <a:ext cx="1897560" cy="599400"/>
            <a:chOff x="9446594" y="3313108"/>
            <a:chExt cx="189756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BF96884-9F58-491D-9F33-416D0AE5EF82}"/>
                    </a:ext>
                  </a:extLst>
                </p14:cNvPr>
                <p14:cNvContentPartPr/>
                <p14:nvPr/>
              </p14:nvContentPartPr>
              <p14:xfrm>
                <a:off x="9446594" y="3531628"/>
                <a:ext cx="292320" cy="211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BF96884-9F58-491D-9F33-416D0AE5EF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8954" y="3513628"/>
                  <a:ext cx="327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BE42B6-DB31-4BF3-B79A-7ECEA4744B98}"/>
                    </a:ext>
                  </a:extLst>
                </p14:cNvPr>
                <p14:cNvContentPartPr/>
                <p14:nvPr/>
              </p14:nvContentPartPr>
              <p14:xfrm>
                <a:off x="10048514" y="3502108"/>
                <a:ext cx="164520" cy="175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BE42B6-DB31-4BF3-B79A-7ECEA4744B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30874" y="3484468"/>
                  <a:ext cx="200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1418EC2-216F-42EC-9CF4-03572455835B}"/>
                    </a:ext>
                  </a:extLst>
                </p14:cNvPr>
                <p14:cNvContentPartPr/>
                <p14:nvPr/>
              </p14:nvContentPartPr>
              <p14:xfrm>
                <a:off x="10085954" y="3544948"/>
                <a:ext cx="85680" cy="169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1418EC2-216F-42EC-9CF4-0357245583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68314" y="3526948"/>
                  <a:ext cx="121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EDD12B-7647-4C0E-B3F8-DF3429C738FC}"/>
                    </a:ext>
                  </a:extLst>
                </p14:cNvPr>
                <p14:cNvContentPartPr/>
                <p14:nvPr/>
              </p14:nvContentPartPr>
              <p14:xfrm>
                <a:off x="10015754" y="3575188"/>
                <a:ext cx="139320" cy="40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EDD12B-7647-4C0E-B3F8-DF3429C738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8114" y="3557188"/>
                  <a:ext cx="174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9255DDD-0E0A-488E-9B08-3D307D678682}"/>
                    </a:ext>
                  </a:extLst>
                </p14:cNvPr>
                <p14:cNvContentPartPr/>
                <p14:nvPr/>
              </p14:nvContentPartPr>
              <p14:xfrm>
                <a:off x="10381514" y="3460348"/>
                <a:ext cx="106920" cy="220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9255DDD-0E0A-488E-9B08-3D307D6786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63874" y="3442348"/>
                  <a:ext cx="142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DEAA33-0519-4BB4-8BD8-B7953DE4B43C}"/>
                    </a:ext>
                  </a:extLst>
                </p14:cNvPr>
                <p14:cNvContentPartPr/>
                <p14:nvPr/>
              </p14:nvContentPartPr>
              <p14:xfrm>
                <a:off x="10887674" y="3643228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DEAA33-0519-4BB4-8BD8-B7953DE4B4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70034" y="36252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78E249-EFA4-4837-98C9-002EF186AB04}"/>
                    </a:ext>
                  </a:extLst>
                </p14:cNvPr>
                <p14:cNvContentPartPr/>
                <p14:nvPr/>
              </p14:nvContentPartPr>
              <p14:xfrm>
                <a:off x="10910714" y="3404188"/>
                <a:ext cx="201600" cy="72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78E249-EFA4-4837-98C9-002EF186AB0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92714" y="3386548"/>
                  <a:ext cx="23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0F5BABE-C23D-47C7-ACA8-D0BC9E43886F}"/>
                    </a:ext>
                  </a:extLst>
                </p14:cNvPr>
                <p14:cNvContentPartPr/>
                <p14:nvPr/>
              </p14:nvContentPartPr>
              <p14:xfrm>
                <a:off x="11014394" y="3313108"/>
                <a:ext cx="37080" cy="2034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0F5BABE-C23D-47C7-ACA8-D0BC9E43886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96754" y="3295468"/>
                  <a:ext cx="72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C67CA57-E332-45C4-91FC-5B858912C84A}"/>
                    </a:ext>
                  </a:extLst>
                </p14:cNvPr>
                <p14:cNvContentPartPr/>
                <p14:nvPr/>
              </p14:nvContentPartPr>
              <p14:xfrm>
                <a:off x="11166314" y="3315628"/>
                <a:ext cx="177840" cy="28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C67CA57-E332-45C4-91FC-5B858912C84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48674" y="3297628"/>
                  <a:ext cx="213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E13126C-84AC-469D-AE7E-9D5D1FCDD16E}"/>
                    </a:ext>
                  </a:extLst>
                </p14:cNvPr>
                <p14:cNvContentPartPr/>
                <p14:nvPr/>
              </p14:nvContentPartPr>
              <p14:xfrm>
                <a:off x="9846914" y="3664108"/>
                <a:ext cx="171720" cy="248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E13126C-84AC-469D-AE7E-9D5D1FCDD1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28914" y="3646468"/>
                  <a:ext cx="207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9D9310C-D709-4661-8565-3694FDFFDB20}"/>
                    </a:ext>
                  </a:extLst>
                </p14:cNvPr>
                <p14:cNvContentPartPr/>
                <p14:nvPr/>
              </p14:nvContentPartPr>
              <p14:xfrm>
                <a:off x="10634594" y="3602548"/>
                <a:ext cx="201960" cy="191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9D9310C-D709-4661-8565-3694FDFFDB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16954" y="3584908"/>
                  <a:ext cx="23760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E4C8D6F-7AEF-4AB2-ACDB-777F8E000BDB}"/>
                  </a:ext>
                </a:extLst>
              </p14:cNvPr>
              <p14:cNvContentPartPr/>
              <p14:nvPr/>
            </p14:nvContentPartPr>
            <p14:xfrm>
              <a:off x="11422634" y="3521188"/>
              <a:ext cx="224640" cy="1836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E4C8D6F-7AEF-4AB2-ACDB-777F8E000BD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404994" y="3503548"/>
                <a:ext cx="2602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8FAE076-7E7F-427C-86F5-07A14133BFD0}"/>
              </a:ext>
            </a:extLst>
          </p:cNvPr>
          <p:cNvGrpSpPr/>
          <p:nvPr/>
        </p:nvGrpSpPr>
        <p:grpSpPr>
          <a:xfrm>
            <a:off x="3899714" y="4444588"/>
            <a:ext cx="588960" cy="406080"/>
            <a:chOff x="3899714" y="4444588"/>
            <a:chExt cx="5889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41EFFF-84A7-49AD-8C5A-2522E006EBB4}"/>
                    </a:ext>
                  </a:extLst>
                </p14:cNvPr>
                <p14:cNvContentPartPr/>
                <p14:nvPr/>
              </p14:nvContentPartPr>
              <p14:xfrm>
                <a:off x="3899714" y="4444588"/>
                <a:ext cx="338400" cy="289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41EFFF-84A7-49AD-8C5A-2522E006EBB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82074" y="4426588"/>
                  <a:ext cx="374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470E749-96E7-473A-B1B1-F8C99D01FE20}"/>
                    </a:ext>
                  </a:extLst>
                </p14:cNvPr>
                <p14:cNvContentPartPr/>
                <p14:nvPr/>
              </p14:nvContentPartPr>
              <p14:xfrm>
                <a:off x="4297874" y="4622428"/>
                <a:ext cx="190800" cy="228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470E749-96E7-473A-B1B1-F8C99D01FE2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280234" y="4604788"/>
                  <a:ext cx="22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9387C84-1053-4903-BECC-92C9139A4602}"/>
                    </a:ext>
                  </a:extLst>
                </p14:cNvPr>
                <p14:cNvContentPartPr/>
                <p14:nvPr/>
              </p14:nvContentPartPr>
              <p14:xfrm>
                <a:off x="4304354" y="4613428"/>
                <a:ext cx="154080" cy="14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9387C84-1053-4903-BECC-92C9139A460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286714" y="4595428"/>
                  <a:ext cx="1897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3743FD3-199F-46A7-9064-1E13CF92A8FF}"/>
              </a:ext>
            </a:extLst>
          </p:cNvPr>
          <p:cNvGrpSpPr/>
          <p:nvPr/>
        </p:nvGrpSpPr>
        <p:grpSpPr>
          <a:xfrm>
            <a:off x="4933634" y="4388428"/>
            <a:ext cx="593280" cy="353880"/>
            <a:chOff x="4933634" y="4388428"/>
            <a:chExt cx="59328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F7F5DBF-BC61-4914-A453-3A0E793F861E}"/>
                    </a:ext>
                  </a:extLst>
                </p14:cNvPr>
                <p14:cNvContentPartPr/>
                <p14:nvPr/>
              </p14:nvContentPartPr>
              <p14:xfrm>
                <a:off x="4933634" y="4388428"/>
                <a:ext cx="232920" cy="283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F7F5DBF-BC61-4914-A453-3A0E793F861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15634" y="4370788"/>
                  <a:ext cx="268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B548CAF-256D-41FD-BC29-10872597B833}"/>
                    </a:ext>
                  </a:extLst>
                </p14:cNvPr>
                <p14:cNvContentPartPr/>
                <p14:nvPr/>
              </p14:nvContentPartPr>
              <p14:xfrm>
                <a:off x="5296874" y="4529548"/>
                <a:ext cx="140400" cy="212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B548CAF-256D-41FD-BC29-10872597B83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279234" y="4511548"/>
                  <a:ext cx="176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EFC47EB-AA19-4D90-A1C5-3AE45ADDF647}"/>
                    </a:ext>
                  </a:extLst>
                </p14:cNvPr>
                <p14:cNvContentPartPr/>
                <p14:nvPr/>
              </p14:nvContentPartPr>
              <p14:xfrm>
                <a:off x="5373554" y="4458628"/>
                <a:ext cx="153360" cy="115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EFC47EB-AA19-4D90-A1C5-3AE45ADDF64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55914" y="4440988"/>
                  <a:ext cx="1890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802429B-8D5E-4924-9AF1-B08318ECA7E7}"/>
                  </a:ext>
                </a:extLst>
              </p14:cNvPr>
              <p14:cNvContentPartPr/>
              <p14:nvPr/>
            </p14:nvContentPartPr>
            <p14:xfrm>
              <a:off x="6635354" y="4444588"/>
              <a:ext cx="351360" cy="2066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802429B-8D5E-4924-9AF1-B08318ECA7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617354" y="4426948"/>
                <a:ext cx="3870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A7D86-AB99-4915-99A7-6B6A622FE263}"/>
              </a:ext>
            </a:extLst>
          </p:cNvPr>
          <p:cNvGrpSpPr/>
          <p:nvPr/>
        </p:nvGrpSpPr>
        <p:grpSpPr>
          <a:xfrm>
            <a:off x="7061954" y="4374748"/>
            <a:ext cx="457920" cy="372960"/>
            <a:chOff x="7061954" y="4374748"/>
            <a:chExt cx="4579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7585790-5B62-4732-A8AD-47FFC14970D4}"/>
                    </a:ext>
                  </a:extLst>
                </p14:cNvPr>
                <p14:cNvContentPartPr/>
                <p14:nvPr/>
              </p14:nvContentPartPr>
              <p14:xfrm>
                <a:off x="7061954" y="4529548"/>
                <a:ext cx="164520" cy="218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7585790-5B62-4732-A8AD-47FFC14970D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43954" y="4511548"/>
                  <a:ext cx="200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2A2360A-A00C-438E-90FC-5257F110AF5B}"/>
                    </a:ext>
                  </a:extLst>
                </p14:cNvPr>
                <p14:cNvContentPartPr/>
                <p14:nvPr/>
              </p14:nvContentPartPr>
              <p14:xfrm>
                <a:off x="7308554" y="4374748"/>
                <a:ext cx="147240" cy="271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2A2360A-A00C-438E-90FC-5257F110AF5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0554" y="4357108"/>
                  <a:ext cx="182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B1E964E-A5BC-4494-9B2A-8E2561B5BC06}"/>
                    </a:ext>
                  </a:extLst>
                </p14:cNvPr>
                <p14:cNvContentPartPr/>
                <p14:nvPr/>
              </p14:nvContentPartPr>
              <p14:xfrm>
                <a:off x="7258514" y="4444948"/>
                <a:ext cx="203400" cy="166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B1E964E-A5BC-4494-9B2A-8E2561B5BC0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40514" y="4426948"/>
                  <a:ext cx="23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CAEB150-7099-4388-BEC8-E1E8C24069BC}"/>
                    </a:ext>
                  </a:extLst>
                </p14:cNvPr>
                <p14:cNvContentPartPr/>
                <p14:nvPr/>
              </p14:nvContentPartPr>
              <p14:xfrm>
                <a:off x="7199834" y="4486708"/>
                <a:ext cx="320040" cy="15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CAEB150-7099-4388-BEC8-E1E8C24069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81834" y="4468708"/>
                  <a:ext cx="355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F8D6497-20B9-4B4D-AAAE-E6148FD09B08}"/>
              </a:ext>
            </a:extLst>
          </p:cNvPr>
          <p:cNvGrpSpPr/>
          <p:nvPr/>
        </p:nvGrpSpPr>
        <p:grpSpPr>
          <a:xfrm>
            <a:off x="7807154" y="4304188"/>
            <a:ext cx="475200" cy="320760"/>
            <a:chOff x="7807154" y="4304188"/>
            <a:chExt cx="4752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350E06C-E321-4D76-9129-350EBC39EFD3}"/>
                    </a:ext>
                  </a:extLst>
                </p14:cNvPr>
                <p14:cNvContentPartPr/>
                <p14:nvPr/>
              </p14:nvContentPartPr>
              <p14:xfrm>
                <a:off x="7807154" y="4304188"/>
                <a:ext cx="151200" cy="280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350E06C-E321-4D76-9129-350EBC39EFD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89514" y="4286188"/>
                  <a:ext cx="186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6FE7ED1-70B3-4D1D-93B6-EF718E86D4AC}"/>
                    </a:ext>
                  </a:extLst>
                </p14:cNvPr>
                <p14:cNvContentPartPr/>
                <p14:nvPr/>
              </p14:nvContentPartPr>
              <p14:xfrm>
                <a:off x="8060234" y="4497508"/>
                <a:ext cx="222120" cy="1274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6FE7ED1-70B3-4D1D-93B6-EF718E86D4A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042594" y="4479508"/>
                  <a:ext cx="2577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94CF867-C2C4-49F1-B8F4-E434812758BF}"/>
              </a:ext>
            </a:extLst>
          </p:cNvPr>
          <p:cNvGrpSpPr/>
          <p:nvPr/>
        </p:nvGrpSpPr>
        <p:grpSpPr>
          <a:xfrm>
            <a:off x="8551994" y="4313548"/>
            <a:ext cx="505800" cy="286920"/>
            <a:chOff x="8551994" y="4313548"/>
            <a:chExt cx="505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CFB84F9-8749-4F93-AB79-07E268DFD53D}"/>
                    </a:ext>
                  </a:extLst>
                </p14:cNvPr>
                <p14:cNvContentPartPr/>
                <p14:nvPr/>
              </p14:nvContentPartPr>
              <p14:xfrm>
                <a:off x="8551994" y="4313548"/>
                <a:ext cx="172800" cy="2199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CFB84F9-8749-4F93-AB79-07E268DFD53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33994" y="4295548"/>
                  <a:ext cx="208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CB57D86-CC2A-4686-8259-B06DDA1FBA2C}"/>
                    </a:ext>
                  </a:extLst>
                </p14:cNvPr>
                <p14:cNvContentPartPr/>
                <p14:nvPr/>
              </p14:nvContentPartPr>
              <p14:xfrm>
                <a:off x="8805434" y="4431268"/>
                <a:ext cx="252360" cy="169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CB57D86-CC2A-4686-8259-B06DDA1FBA2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87794" y="4413268"/>
                  <a:ext cx="288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4A6452A-AF38-4C47-87B8-478539B7DB0B}"/>
              </a:ext>
            </a:extLst>
          </p:cNvPr>
          <p:cNvGrpSpPr/>
          <p:nvPr/>
        </p:nvGrpSpPr>
        <p:grpSpPr>
          <a:xfrm>
            <a:off x="9682394" y="4149388"/>
            <a:ext cx="1380600" cy="498960"/>
            <a:chOff x="9682394" y="4149388"/>
            <a:chExt cx="13806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1223572-47ED-4C56-9BA6-3923D70C276D}"/>
                    </a:ext>
                  </a:extLst>
                </p14:cNvPr>
                <p14:cNvContentPartPr/>
                <p14:nvPr/>
              </p14:nvContentPartPr>
              <p14:xfrm>
                <a:off x="9682394" y="4289788"/>
                <a:ext cx="260640" cy="268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1223572-47ED-4C56-9BA6-3923D70C276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64754" y="4272148"/>
                  <a:ext cx="296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A6FB5E6-A3AB-4723-991F-62B2CE94E67D}"/>
                    </a:ext>
                  </a:extLst>
                </p14:cNvPr>
                <p14:cNvContentPartPr/>
                <p14:nvPr/>
              </p14:nvContentPartPr>
              <p14:xfrm>
                <a:off x="10029794" y="4402468"/>
                <a:ext cx="138960" cy="245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A6FB5E6-A3AB-4723-991F-62B2CE94E6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11794" y="4384468"/>
                  <a:ext cx="174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68A6707-118B-4E93-917F-1BB2FB71A724}"/>
                    </a:ext>
                  </a:extLst>
                </p14:cNvPr>
                <p14:cNvContentPartPr/>
                <p14:nvPr/>
              </p14:nvContentPartPr>
              <p14:xfrm>
                <a:off x="10369994" y="4205548"/>
                <a:ext cx="180720" cy="248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68A6707-118B-4E93-917F-1BB2FB71A72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51994" y="4187908"/>
                  <a:ext cx="216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7952D93-36B5-4576-ABE3-EEAC0D80036D}"/>
                    </a:ext>
                  </a:extLst>
                </p14:cNvPr>
                <p14:cNvContentPartPr/>
                <p14:nvPr/>
              </p14:nvContentPartPr>
              <p14:xfrm>
                <a:off x="10367474" y="4262068"/>
                <a:ext cx="151560" cy="165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7952D93-36B5-4576-ABE3-EEAC0D8003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49474" y="4244068"/>
                  <a:ext cx="187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9ADF778-E672-4743-8CE1-535672BDEE92}"/>
                    </a:ext>
                  </a:extLst>
                </p14:cNvPr>
                <p14:cNvContentPartPr/>
                <p14:nvPr/>
              </p14:nvContentPartPr>
              <p14:xfrm>
                <a:off x="10283234" y="4286188"/>
                <a:ext cx="302760" cy="60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9ADF778-E672-4743-8CE1-535672BDEE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65594" y="4268548"/>
                  <a:ext cx="338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364DA29-0A8A-430B-B13B-A2EA54D6D3BC}"/>
                    </a:ext>
                  </a:extLst>
                </p14:cNvPr>
                <p14:cNvContentPartPr/>
                <p14:nvPr/>
              </p14:nvContentPartPr>
              <p14:xfrm>
                <a:off x="10761314" y="4149388"/>
                <a:ext cx="154080" cy="219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364DA29-0A8A-430B-B13B-A2EA54D6D3B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43314" y="4131388"/>
                  <a:ext cx="18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97F8563-E4EF-48FB-B07B-A636B861F7E7}"/>
                    </a:ext>
                  </a:extLst>
                </p14:cNvPr>
                <p14:cNvContentPartPr/>
                <p14:nvPr/>
              </p14:nvContentPartPr>
              <p14:xfrm>
                <a:off x="10962914" y="4346308"/>
                <a:ext cx="100080" cy="222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97F8563-E4EF-48FB-B07B-A636B861F7E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944914" y="4328308"/>
                  <a:ext cx="1357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5D3913-695C-4122-9535-0D8B784EDD60}"/>
              </a:ext>
            </a:extLst>
          </p:cNvPr>
          <p:cNvGrpSpPr/>
          <p:nvPr/>
        </p:nvGrpSpPr>
        <p:grpSpPr>
          <a:xfrm>
            <a:off x="11323994" y="4158388"/>
            <a:ext cx="617760" cy="437040"/>
            <a:chOff x="11323994" y="4158388"/>
            <a:chExt cx="6177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CCAE584-2A9D-4161-B999-655630C85D4B}"/>
                    </a:ext>
                  </a:extLst>
                </p14:cNvPr>
                <p14:cNvContentPartPr/>
                <p14:nvPr/>
              </p14:nvContentPartPr>
              <p14:xfrm>
                <a:off x="11323994" y="4253428"/>
                <a:ext cx="128160" cy="8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CCAE584-2A9D-4161-B999-655630C85D4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305994" y="4235788"/>
                  <a:ext cx="163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8614920-4E88-4BD0-8DD5-E738184556C1}"/>
                    </a:ext>
                  </a:extLst>
                </p14:cNvPr>
                <p14:cNvContentPartPr/>
                <p14:nvPr/>
              </p14:nvContentPartPr>
              <p14:xfrm>
                <a:off x="11352074" y="4191868"/>
                <a:ext cx="14400" cy="2408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8614920-4E88-4BD0-8DD5-E738184556C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334074" y="4173868"/>
                  <a:ext cx="50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4F76C1C-48CA-471C-A16F-38662006AD49}"/>
                    </a:ext>
                  </a:extLst>
                </p14:cNvPr>
                <p14:cNvContentPartPr/>
                <p14:nvPr/>
              </p14:nvContentPartPr>
              <p14:xfrm>
                <a:off x="11576714" y="4158388"/>
                <a:ext cx="120600" cy="1897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4F76C1C-48CA-471C-A16F-38662006AD4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59074" y="4140748"/>
                  <a:ext cx="156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03560DA-7317-46AE-8999-197715F66EC2}"/>
                    </a:ext>
                  </a:extLst>
                </p14:cNvPr>
                <p14:cNvContentPartPr/>
                <p14:nvPr/>
              </p14:nvContentPartPr>
              <p14:xfrm>
                <a:off x="11816834" y="4263508"/>
                <a:ext cx="101520" cy="190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03560DA-7317-46AE-8999-197715F66EC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798834" y="4245508"/>
                  <a:ext cx="13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F311374-5FCA-4A84-B722-01E1E3F5D127}"/>
                    </a:ext>
                  </a:extLst>
                </p14:cNvPr>
                <p14:cNvContentPartPr/>
                <p14:nvPr/>
              </p14:nvContentPartPr>
              <p14:xfrm>
                <a:off x="11692634" y="4444948"/>
                <a:ext cx="249120" cy="150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F311374-5FCA-4A84-B722-01E1E3F5D12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674634" y="4426948"/>
                  <a:ext cx="284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C451A27-7750-4F36-9175-B3822AD9B36F}"/>
              </a:ext>
            </a:extLst>
          </p:cNvPr>
          <p:cNvGrpSpPr/>
          <p:nvPr/>
        </p:nvGrpSpPr>
        <p:grpSpPr>
          <a:xfrm>
            <a:off x="9786794" y="4900348"/>
            <a:ext cx="525960" cy="286200"/>
            <a:chOff x="9786794" y="4900348"/>
            <a:chExt cx="5259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C0049ED-8A28-4B06-8F88-7B794BD8F4C7}"/>
                    </a:ext>
                  </a:extLst>
                </p14:cNvPr>
                <p14:cNvContentPartPr/>
                <p14:nvPr/>
              </p14:nvContentPartPr>
              <p14:xfrm>
                <a:off x="9786794" y="4900348"/>
                <a:ext cx="282600" cy="242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C0049ED-8A28-4B06-8F88-7B794BD8F4C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69154" y="4882708"/>
                  <a:ext cx="318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E97C0D4-B15F-42FA-8A93-18364DC73E46}"/>
                    </a:ext>
                  </a:extLst>
                </p14:cNvPr>
                <p14:cNvContentPartPr/>
                <p14:nvPr/>
              </p14:nvContentPartPr>
              <p14:xfrm>
                <a:off x="10141034" y="5035708"/>
                <a:ext cx="171720" cy="150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E97C0D4-B15F-42FA-8A93-18364DC73E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23034" y="5017708"/>
                  <a:ext cx="20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DFD8B4A0-EF27-44F5-A595-F920EE87F567}"/>
              </a:ext>
            </a:extLst>
          </p:cNvPr>
          <p:cNvGrpSpPr/>
          <p:nvPr/>
        </p:nvGrpSpPr>
        <p:grpSpPr>
          <a:xfrm>
            <a:off x="10112234" y="6017788"/>
            <a:ext cx="1872360" cy="729360"/>
            <a:chOff x="10112234" y="6017788"/>
            <a:chExt cx="1872360" cy="7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DD27CC0-0DFE-4840-8542-F74B58F55D65}"/>
                    </a:ext>
                  </a:extLst>
                </p14:cNvPr>
                <p14:cNvContentPartPr/>
                <p14:nvPr/>
              </p14:nvContentPartPr>
              <p14:xfrm>
                <a:off x="10112234" y="6017788"/>
                <a:ext cx="260280" cy="275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DD27CC0-0DFE-4840-8542-F74B58F55D6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94594" y="5999788"/>
                  <a:ext cx="295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D74B840-4958-46BF-8DD2-6FB81EB58513}"/>
                    </a:ext>
                  </a:extLst>
                </p14:cNvPr>
                <p14:cNvContentPartPr/>
                <p14:nvPr/>
              </p14:nvContentPartPr>
              <p14:xfrm>
                <a:off x="10451354" y="6161428"/>
                <a:ext cx="155880" cy="2304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D74B840-4958-46BF-8DD2-6FB81EB5851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33354" y="6143788"/>
                  <a:ext cx="191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4AB7068-CBE8-4D52-8143-954F762F4D6A}"/>
                    </a:ext>
                  </a:extLst>
                </p14:cNvPr>
                <p14:cNvContentPartPr/>
                <p14:nvPr/>
              </p14:nvContentPartPr>
              <p14:xfrm>
                <a:off x="10256594" y="6480028"/>
                <a:ext cx="248400" cy="267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4AB7068-CBE8-4D52-8143-954F762F4D6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38594" y="6462388"/>
                  <a:ext cx="284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B7134E2-9F86-4CC5-8991-E0A52AC1BB07}"/>
                    </a:ext>
                  </a:extLst>
                </p14:cNvPr>
                <p14:cNvContentPartPr/>
                <p14:nvPr/>
              </p14:nvContentPartPr>
              <p14:xfrm>
                <a:off x="10620914" y="6554908"/>
                <a:ext cx="100800" cy="146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B7134E2-9F86-4CC5-8991-E0A52AC1BB0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03274" y="6537268"/>
                  <a:ext cx="136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0B489CD-4EEB-44C1-A635-FC287310370F}"/>
                    </a:ext>
                  </a:extLst>
                </p14:cNvPr>
                <p14:cNvContentPartPr/>
                <p14:nvPr/>
              </p14:nvContentPartPr>
              <p14:xfrm>
                <a:off x="10634594" y="6628708"/>
                <a:ext cx="114480" cy="11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0B489CD-4EEB-44C1-A635-FC287310370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616954" y="6610708"/>
                  <a:ext cx="150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D3511D6-8E6C-43A9-8D19-C666B57D9B79}"/>
                    </a:ext>
                  </a:extLst>
                </p14:cNvPr>
                <p14:cNvContentPartPr/>
                <p14:nvPr/>
              </p14:nvContentPartPr>
              <p14:xfrm>
                <a:off x="10999274" y="6428548"/>
                <a:ext cx="141840" cy="272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D3511D6-8E6C-43A9-8D19-C666B57D9B7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81634" y="6410908"/>
                  <a:ext cx="177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2759F0E-6EC0-4C99-9668-A1616E850145}"/>
                    </a:ext>
                  </a:extLst>
                </p14:cNvPr>
                <p14:cNvContentPartPr/>
                <p14:nvPr/>
              </p14:nvContentPartPr>
              <p14:xfrm>
                <a:off x="11281874" y="6558148"/>
                <a:ext cx="59040" cy="166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2759F0E-6EC0-4C99-9668-A1616E85014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263874" y="6540508"/>
                  <a:ext cx="9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6B18FE1-A1B6-4D21-9E8F-23BE4680AF6F}"/>
                    </a:ext>
                  </a:extLst>
                </p14:cNvPr>
                <p14:cNvContentPartPr/>
                <p14:nvPr/>
              </p14:nvContentPartPr>
              <p14:xfrm>
                <a:off x="11309954" y="6611788"/>
                <a:ext cx="62280" cy="14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6B18FE1-A1B6-4D21-9E8F-23BE4680AF6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292314" y="6593788"/>
                  <a:ext cx="9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E9AE322-5938-4DC5-9BD4-EEE884523E16}"/>
                    </a:ext>
                  </a:extLst>
                </p14:cNvPr>
                <p14:cNvContentPartPr/>
                <p14:nvPr/>
              </p14:nvContentPartPr>
              <p14:xfrm>
                <a:off x="11521274" y="6498748"/>
                <a:ext cx="168480" cy="424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E9AE322-5938-4DC5-9BD4-EEE884523E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503274" y="6480748"/>
                  <a:ext cx="20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9C7FE64-E658-40FA-B9B3-66B6BE0C2A45}"/>
                    </a:ext>
                  </a:extLst>
                </p14:cNvPr>
                <p14:cNvContentPartPr/>
                <p14:nvPr/>
              </p14:nvContentPartPr>
              <p14:xfrm>
                <a:off x="11619554" y="6442588"/>
                <a:ext cx="11520" cy="1584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9C7FE64-E658-40FA-B9B3-66B6BE0C2A4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601554" y="6424588"/>
                  <a:ext cx="4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36E1610-1381-4622-BF89-1C431AC0E8B2}"/>
                    </a:ext>
                  </a:extLst>
                </p14:cNvPr>
                <p14:cNvContentPartPr/>
                <p14:nvPr/>
              </p14:nvContentPartPr>
              <p14:xfrm>
                <a:off x="11719274" y="6393628"/>
                <a:ext cx="139680" cy="176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36E1610-1381-4622-BF89-1C431AC0E8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01634" y="6375628"/>
                  <a:ext cx="175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5335D29-EB8A-42E9-8DD8-41186AFF6E97}"/>
                    </a:ext>
                  </a:extLst>
                </p14:cNvPr>
                <p14:cNvContentPartPr/>
                <p14:nvPr/>
              </p14:nvContentPartPr>
              <p14:xfrm>
                <a:off x="11858594" y="6487228"/>
                <a:ext cx="126000" cy="177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5335D29-EB8A-42E9-8DD8-41186AFF6E9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840954" y="6469228"/>
                  <a:ext cx="161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9A97A67-EBDA-4E7A-8236-1178C00D18C0}"/>
                    </a:ext>
                  </a:extLst>
                </p14:cNvPr>
                <p14:cNvContentPartPr/>
                <p14:nvPr/>
              </p14:nvContentPartPr>
              <p14:xfrm>
                <a:off x="11915114" y="6568948"/>
                <a:ext cx="61920" cy="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9A97A67-EBDA-4E7A-8236-1178C00D18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897114" y="6551308"/>
                  <a:ext cx="9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C80C1D9-1BCD-481A-BEA7-9DA834D42C4E}"/>
                    </a:ext>
                  </a:extLst>
                </p14:cNvPr>
                <p14:cNvContentPartPr/>
                <p14:nvPr/>
              </p14:nvContentPartPr>
              <p14:xfrm>
                <a:off x="10849514" y="6456988"/>
                <a:ext cx="151200" cy="126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C80C1D9-1BCD-481A-BEA7-9DA834D42C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31874" y="6438988"/>
                  <a:ext cx="186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3C6AA09-4552-4672-A31E-40B2E989A08C}"/>
                    </a:ext>
                  </a:extLst>
                </p14:cNvPr>
                <p14:cNvContentPartPr/>
                <p14:nvPr/>
              </p14:nvContentPartPr>
              <p14:xfrm>
                <a:off x="10845914" y="6456988"/>
                <a:ext cx="85680" cy="1645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3C6AA09-4552-4672-A31E-40B2E989A08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827914" y="6438988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9B7726C-6343-4072-87DD-FBAFF1B2968F}"/>
                    </a:ext>
                  </a:extLst>
                </p14:cNvPr>
                <p14:cNvContentPartPr/>
                <p14:nvPr/>
              </p14:nvContentPartPr>
              <p14:xfrm>
                <a:off x="10783274" y="6541228"/>
                <a:ext cx="95040" cy="28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9B7726C-6343-4072-87DD-FBAFF1B2968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65634" y="6523588"/>
                  <a:ext cx="13068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A33F3BE-37B5-4BC4-A078-1F255F2BB959}"/>
                  </a:ext>
                </a:extLst>
              </p14:cNvPr>
              <p14:cNvContentPartPr/>
              <p14:nvPr/>
            </p14:nvContentPartPr>
            <p14:xfrm>
              <a:off x="11712434" y="2615788"/>
              <a:ext cx="57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A33F3BE-37B5-4BC4-A078-1F255F2BB95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1694434" y="2598148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7085E3C-C1BA-42E3-A3C3-374643353CD8}"/>
                  </a:ext>
                </a:extLst>
              </p14:cNvPr>
              <p14:cNvContentPartPr/>
              <p14:nvPr/>
            </p14:nvContentPartPr>
            <p14:xfrm>
              <a:off x="-396526" y="4821508"/>
              <a:ext cx="284040" cy="1987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7085E3C-C1BA-42E3-A3C3-374643353CD8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-414526" y="4803868"/>
                <a:ext cx="319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C4F43DF-A5CE-4912-9009-F46A40252503}"/>
                  </a:ext>
                </a:extLst>
              </p14:cNvPr>
              <p14:cNvContentPartPr/>
              <p14:nvPr/>
            </p14:nvContentPartPr>
            <p14:xfrm>
              <a:off x="-295726" y="5398948"/>
              <a:ext cx="98280" cy="3121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C4F43DF-A5CE-4912-9009-F46A4025250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-313726" y="5381308"/>
                <a:ext cx="133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F63CEA1-7BF7-4682-9199-9094F7F1B170}"/>
                  </a:ext>
                </a:extLst>
              </p14:cNvPr>
              <p14:cNvContentPartPr/>
              <p14:nvPr/>
            </p14:nvContentPartPr>
            <p14:xfrm>
              <a:off x="-365926" y="5515588"/>
              <a:ext cx="340920" cy="1371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F63CEA1-7BF7-4682-9199-9094F7F1B17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-383926" y="5497948"/>
                <a:ext cx="376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0CE38EE-ADBB-4C4A-830F-7BE7A65D0006}"/>
                  </a:ext>
                </a:extLst>
              </p14:cNvPr>
              <p14:cNvContentPartPr/>
              <p14:nvPr/>
            </p14:nvContentPartPr>
            <p14:xfrm>
              <a:off x="11661314" y="3277468"/>
              <a:ext cx="360" cy="3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0CE38EE-ADBB-4C4A-830F-7BE7A65D00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643674" y="325946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9FA3CBE9-9A5A-4C34-A00C-F4FF6165971C}"/>
              </a:ext>
            </a:extLst>
          </p:cNvPr>
          <p:cNvGrpSpPr/>
          <p:nvPr/>
        </p:nvGrpSpPr>
        <p:grpSpPr>
          <a:xfrm>
            <a:off x="-128686" y="3881548"/>
            <a:ext cx="3476880" cy="2916360"/>
            <a:chOff x="-128686" y="3881548"/>
            <a:chExt cx="3476880" cy="29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0D5FDEA-37FE-4D99-8E8A-86CCA380D727}"/>
                    </a:ext>
                  </a:extLst>
                </p14:cNvPr>
                <p14:cNvContentPartPr/>
                <p14:nvPr/>
              </p14:nvContentPartPr>
              <p14:xfrm>
                <a:off x="1008194" y="4038868"/>
                <a:ext cx="214920" cy="325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0D5FDEA-37FE-4D99-8E8A-86CCA380D7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0554" y="4020868"/>
                  <a:ext cx="2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3AACD75-C5E2-4AEE-BF10-C06CB8A835AF}"/>
                    </a:ext>
                  </a:extLst>
                </p14:cNvPr>
                <p14:cNvContentPartPr/>
                <p14:nvPr/>
              </p14:nvContentPartPr>
              <p14:xfrm>
                <a:off x="1448834" y="4048588"/>
                <a:ext cx="28440" cy="280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3AACD75-C5E2-4AEE-BF10-C06CB8A835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430834" y="4030948"/>
                  <a:ext cx="64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51133D-FA25-49B4-8BDA-DED7A3489C70}"/>
                    </a:ext>
                  </a:extLst>
                </p14:cNvPr>
                <p14:cNvContentPartPr/>
                <p14:nvPr/>
              </p14:nvContentPartPr>
              <p14:xfrm>
                <a:off x="1602914" y="4017268"/>
                <a:ext cx="256680" cy="29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51133D-FA25-49B4-8BDA-DED7A3489C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585274" y="3999268"/>
                  <a:ext cx="29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A670D7-BCF2-4E02-B392-607D5CBE4452}"/>
                    </a:ext>
                  </a:extLst>
                </p14:cNvPr>
                <p14:cNvContentPartPr/>
                <p14:nvPr/>
              </p14:nvContentPartPr>
              <p14:xfrm>
                <a:off x="2025554" y="3954628"/>
                <a:ext cx="183960" cy="357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A670D7-BCF2-4E02-B392-607D5CBE44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007914" y="3936988"/>
                  <a:ext cx="219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07D2981-B750-4194-849B-0692A22DABB8}"/>
                    </a:ext>
                  </a:extLst>
                </p14:cNvPr>
                <p14:cNvContentPartPr/>
                <p14:nvPr/>
              </p14:nvContentPartPr>
              <p14:xfrm>
                <a:off x="1066514" y="4657348"/>
                <a:ext cx="295200" cy="213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07D2981-B750-4194-849B-0692A22DABB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8514" y="4639348"/>
                  <a:ext cx="330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E7917BA-DCF6-469F-AC03-E192601B9A3E}"/>
                    </a:ext>
                  </a:extLst>
                </p14:cNvPr>
                <p14:cNvContentPartPr/>
                <p14:nvPr/>
              </p14:nvContentPartPr>
              <p14:xfrm>
                <a:off x="1405994" y="4565188"/>
                <a:ext cx="46440" cy="223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E7917BA-DCF6-469F-AC03-E192601B9A3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88354" y="4547188"/>
                  <a:ext cx="8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1A77C31-99BA-4395-83D2-F748BB79E45F}"/>
                    </a:ext>
                  </a:extLst>
                </p14:cNvPr>
                <p14:cNvContentPartPr/>
                <p14:nvPr/>
              </p14:nvContentPartPr>
              <p14:xfrm>
                <a:off x="1659434" y="4535308"/>
                <a:ext cx="352080" cy="298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1A77C31-99BA-4395-83D2-F748BB79E4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41434" y="4517308"/>
                  <a:ext cx="38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93C2174-FB73-43E9-BF92-0E0E24304634}"/>
                    </a:ext>
                  </a:extLst>
                </p14:cNvPr>
                <p14:cNvContentPartPr/>
                <p14:nvPr/>
              </p14:nvContentPartPr>
              <p14:xfrm>
                <a:off x="2104754" y="4543228"/>
                <a:ext cx="119880" cy="264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93C2174-FB73-43E9-BF92-0E0E2430463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87114" y="4525588"/>
                  <a:ext cx="155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A2C652B-F843-4ADB-980B-DC2442AA75F1}"/>
                    </a:ext>
                  </a:extLst>
                </p14:cNvPr>
                <p14:cNvContentPartPr/>
                <p14:nvPr/>
              </p14:nvContentPartPr>
              <p14:xfrm>
                <a:off x="2123834" y="4529188"/>
                <a:ext cx="141480" cy="14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A2C652B-F843-4ADB-980B-DC2442AA75F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06194" y="4511188"/>
                  <a:ext cx="177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0FB7539-A363-4B5B-AC0D-E19279354058}"/>
                    </a:ext>
                  </a:extLst>
                </p14:cNvPr>
                <p14:cNvContentPartPr/>
                <p14:nvPr/>
              </p14:nvContentPartPr>
              <p14:xfrm>
                <a:off x="1164434" y="5191228"/>
                <a:ext cx="218880" cy="257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0FB7539-A363-4B5B-AC0D-E192793540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46794" y="5173228"/>
                  <a:ext cx="25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EBE15DE-DD4C-4124-ABBA-DBFC9B735BCC}"/>
                    </a:ext>
                  </a:extLst>
                </p14:cNvPr>
                <p14:cNvContentPartPr/>
                <p14:nvPr/>
              </p14:nvContentPartPr>
              <p14:xfrm>
                <a:off x="1490594" y="5190508"/>
                <a:ext cx="57960" cy="159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EBE15DE-DD4C-4124-ABBA-DBFC9B735BC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472954" y="5172508"/>
                  <a:ext cx="93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21C1B01-72AA-4D5B-BFAA-AB8F39713430}"/>
                    </a:ext>
                  </a:extLst>
                </p14:cNvPr>
                <p14:cNvContentPartPr/>
                <p14:nvPr/>
              </p14:nvContentPartPr>
              <p14:xfrm>
                <a:off x="1645394" y="5091868"/>
                <a:ext cx="350640" cy="176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21C1B01-72AA-4D5B-BFAA-AB8F3971343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27754" y="5074228"/>
                  <a:ext cx="38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AD35C82-1DD8-4B62-B6F4-7461C7CF3416}"/>
                    </a:ext>
                  </a:extLst>
                </p14:cNvPr>
                <p14:cNvContentPartPr/>
                <p14:nvPr/>
              </p14:nvContentPartPr>
              <p14:xfrm>
                <a:off x="2161994" y="5063428"/>
                <a:ext cx="164880" cy="2408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AD35C82-1DD8-4B62-B6F4-7461C7CF341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44354" y="5045788"/>
                  <a:ext cx="200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D188CA8-85D7-4CDE-8AFD-A65A6A679A0F}"/>
                    </a:ext>
                  </a:extLst>
                </p14:cNvPr>
                <p14:cNvContentPartPr/>
                <p14:nvPr/>
              </p14:nvContentPartPr>
              <p14:xfrm>
                <a:off x="1221674" y="5796748"/>
                <a:ext cx="241200" cy="241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D188CA8-85D7-4CDE-8AFD-A65A6A679A0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203674" y="5779108"/>
                  <a:ext cx="276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887157B-670F-47D9-A7DF-D28FFEACC188}"/>
                    </a:ext>
                  </a:extLst>
                </p14:cNvPr>
                <p14:cNvContentPartPr/>
                <p14:nvPr/>
              </p14:nvContentPartPr>
              <p14:xfrm>
                <a:off x="1519034" y="5767228"/>
                <a:ext cx="59040" cy="250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887157B-670F-47D9-A7DF-D28FFEACC18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501034" y="5749588"/>
                  <a:ext cx="94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696C973-69D5-4C80-BC32-251D148E5121}"/>
                    </a:ext>
                  </a:extLst>
                </p14:cNvPr>
                <p14:cNvContentPartPr/>
                <p14:nvPr/>
              </p14:nvContentPartPr>
              <p14:xfrm>
                <a:off x="1673474" y="5747788"/>
                <a:ext cx="386640" cy="247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696C973-69D5-4C80-BC32-251D148E512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655834" y="5729788"/>
                  <a:ext cx="42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F3D322F-9E95-4ED7-9149-B1AE5991FD8B}"/>
                    </a:ext>
                  </a:extLst>
                </p14:cNvPr>
                <p14:cNvContentPartPr/>
                <p14:nvPr/>
              </p14:nvContentPartPr>
              <p14:xfrm>
                <a:off x="2259554" y="5642308"/>
                <a:ext cx="107280" cy="270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F3D322F-9E95-4ED7-9149-B1AE5991FD8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41914" y="5624308"/>
                  <a:ext cx="142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93FF69F-90D7-4F54-A9FE-3F663EAF98D9}"/>
                    </a:ext>
                  </a:extLst>
                </p14:cNvPr>
                <p14:cNvContentPartPr/>
                <p14:nvPr/>
              </p14:nvContentPartPr>
              <p14:xfrm>
                <a:off x="2306714" y="5796028"/>
                <a:ext cx="224640" cy="280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93FF69F-90D7-4F54-A9FE-3F663EAF98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89074" y="5778028"/>
                  <a:ext cx="260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B311792-1840-466A-96F6-6BCBD8D65116}"/>
                    </a:ext>
                  </a:extLst>
                </p14:cNvPr>
                <p14:cNvContentPartPr/>
                <p14:nvPr/>
              </p14:nvContentPartPr>
              <p14:xfrm>
                <a:off x="1432634" y="6252148"/>
                <a:ext cx="250920" cy="196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B311792-1840-466A-96F6-6BCBD8D6511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414994" y="6234148"/>
                  <a:ext cx="286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72D6162-1AD2-41A6-BEB9-56D75D8F4FF6}"/>
                    </a:ext>
                  </a:extLst>
                </p14:cNvPr>
                <p14:cNvContentPartPr/>
                <p14:nvPr/>
              </p14:nvContentPartPr>
              <p14:xfrm>
                <a:off x="1743674" y="6253588"/>
                <a:ext cx="21960" cy="150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72D6162-1AD2-41A6-BEB9-56D75D8F4F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726034" y="6235588"/>
                  <a:ext cx="57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1E0106-895C-4D94-892A-EF392D8C994D}"/>
                    </a:ext>
                  </a:extLst>
                </p14:cNvPr>
                <p14:cNvContentPartPr/>
                <p14:nvPr/>
              </p14:nvContentPartPr>
              <p14:xfrm>
                <a:off x="1912514" y="6231268"/>
                <a:ext cx="264600" cy="186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1E0106-895C-4D94-892A-EF392D8C994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894514" y="6213628"/>
                  <a:ext cx="30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40D3F96-4E5E-4518-8D0F-FA47797F39A6}"/>
                    </a:ext>
                  </a:extLst>
                </p14:cNvPr>
                <p14:cNvContentPartPr/>
                <p14:nvPr/>
              </p14:nvContentPartPr>
              <p14:xfrm>
                <a:off x="2362874" y="6116788"/>
                <a:ext cx="173520" cy="244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40D3F96-4E5E-4518-8D0F-FA47797F39A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344874" y="6098788"/>
                  <a:ext cx="209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B012EB4-25B1-435B-91BB-13D3F5A7BE16}"/>
                    </a:ext>
                  </a:extLst>
                </p14:cNvPr>
                <p14:cNvContentPartPr/>
                <p14:nvPr/>
              </p14:nvContentPartPr>
              <p14:xfrm>
                <a:off x="1633874" y="6623308"/>
                <a:ext cx="278280" cy="1746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B012EB4-25B1-435B-91BB-13D3F5A7BE1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616234" y="6605308"/>
                  <a:ext cx="313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EBE57A4-E247-4988-9101-4D323D5847D6}"/>
                    </a:ext>
                  </a:extLst>
                </p14:cNvPr>
                <p14:cNvContentPartPr/>
                <p14:nvPr/>
              </p14:nvContentPartPr>
              <p14:xfrm>
                <a:off x="2039594" y="6562828"/>
                <a:ext cx="49320" cy="156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EBE57A4-E247-4988-9101-4D323D5847D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021954" y="6545188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18C56CA-9BD7-4CBC-B9D3-EA9EB1EB48D4}"/>
                    </a:ext>
                  </a:extLst>
                </p14:cNvPr>
                <p14:cNvContentPartPr/>
                <p14:nvPr/>
              </p14:nvContentPartPr>
              <p14:xfrm>
                <a:off x="2194034" y="6568948"/>
                <a:ext cx="288360" cy="182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18C56CA-9BD7-4CBC-B9D3-EA9EB1EB48D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176394" y="6551308"/>
                  <a:ext cx="324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9F957B4-F329-4F78-913C-F83A98BC50A4}"/>
                    </a:ext>
                  </a:extLst>
                </p14:cNvPr>
                <p14:cNvContentPartPr/>
                <p14:nvPr/>
              </p14:nvContentPartPr>
              <p14:xfrm>
                <a:off x="2526314" y="6564628"/>
                <a:ext cx="213120" cy="1911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9F957B4-F329-4F78-913C-F83A98BC50A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08674" y="6546988"/>
                  <a:ext cx="248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7C450E3-7DD4-4C6D-AF52-7BD6CC0D4702}"/>
                    </a:ext>
                  </a:extLst>
                </p14:cNvPr>
                <p14:cNvContentPartPr/>
                <p14:nvPr/>
              </p14:nvContentPartPr>
              <p14:xfrm>
                <a:off x="23954" y="4562668"/>
                <a:ext cx="781920" cy="333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7C450E3-7DD4-4C6D-AF52-7BD6CC0D470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14" y="4544668"/>
                  <a:ext cx="817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D205D1-1E94-4722-BBD2-D026174817FB}"/>
                    </a:ext>
                  </a:extLst>
                </p14:cNvPr>
                <p14:cNvContentPartPr/>
                <p14:nvPr/>
              </p14:nvContentPartPr>
              <p14:xfrm>
                <a:off x="144914" y="5310748"/>
                <a:ext cx="459720" cy="192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D205D1-1E94-4722-BBD2-D026174817F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6914" y="5292748"/>
                  <a:ext cx="495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43A77F8-C656-4FE6-BB58-02686C596F95}"/>
                    </a:ext>
                  </a:extLst>
                </p14:cNvPr>
                <p14:cNvContentPartPr/>
                <p14:nvPr/>
              </p14:nvContentPartPr>
              <p14:xfrm>
                <a:off x="-128686" y="6001588"/>
                <a:ext cx="356760" cy="294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43A77F8-C656-4FE6-BB58-02686C596F9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-146326" y="5983588"/>
                  <a:ext cx="392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ADBCC1D-121D-4EC5-89C5-BB290CB3BBB5}"/>
                    </a:ext>
                  </a:extLst>
                </p14:cNvPr>
                <p14:cNvContentPartPr/>
                <p14:nvPr/>
              </p14:nvContentPartPr>
              <p14:xfrm>
                <a:off x="83714" y="6170428"/>
                <a:ext cx="145440" cy="61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ADBCC1D-121D-4EC5-89C5-BB290CB3BBB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074" y="6152428"/>
                  <a:ext cx="181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BCE7ED2-D50F-4461-A76D-742B289A91DC}"/>
                    </a:ext>
                  </a:extLst>
                </p14:cNvPr>
                <p14:cNvContentPartPr/>
                <p14:nvPr/>
              </p14:nvContentPartPr>
              <p14:xfrm>
                <a:off x="365234" y="5969188"/>
                <a:ext cx="9900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BCE7ED2-D50F-4461-A76D-742B289A91D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7234" y="5951188"/>
                  <a:ext cx="134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9C46D7A-AE77-4E7A-B366-65C63E6C7178}"/>
                    </a:ext>
                  </a:extLst>
                </p14:cNvPr>
                <p14:cNvContentPartPr/>
                <p14:nvPr/>
              </p14:nvContentPartPr>
              <p14:xfrm>
                <a:off x="398354" y="5747788"/>
                <a:ext cx="652320" cy="3574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9C46D7A-AE77-4E7A-B366-65C63E6C717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0714" y="5729788"/>
                  <a:ext cx="687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F15C852-4713-49E9-B925-BB42398EAFD7}"/>
                    </a:ext>
                  </a:extLst>
                </p14:cNvPr>
                <p14:cNvContentPartPr/>
                <p14:nvPr/>
              </p14:nvContentPartPr>
              <p14:xfrm>
                <a:off x="434354" y="6104908"/>
                <a:ext cx="681120" cy="4136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F15C852-4713-49E9-B925-BB42398EAFD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6714" y="6087268"/>
                  <a:ext cx="7167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FDFBF1F-C7CA-4BA5-8F15-44EB1984D516}"/>
                    </a:ext>
                  </a:extLst>
                </p14:cNvPr>
                <p14:cNvContentPartPr/>
                <p14:nvPr/>
              </p14:nvContentPartPr>
              <p14:xfrm>
                <a:off x="2433434" y="3881548"/>
                <a:ext cx="718560" cy="2828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FDFBF1F-C7CA-4BA5-8F15-44EB1984D51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15434" y="3863908"/>
                  <a:ext cx="754200" cy="28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97F5443-1BDC-4EBA-AFC9-D723B0E9785A}"/>
                    </a:ext>
                  </a:extLst>
                </p14:cNvPr>
                <p14:cNvContentPartPr/>
                <p14:nvPr/>
              </p14:nvContentPartPr>
              <p14:xfrm>
                <a:off x="3097994" y="5292748"/>
                <a:ext cx="250200" cy="406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97F5443-1BDC-4EBA-AFC9-D723B0E9785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80354" y="5275108"/>
                  <a:ext cx="285840" cy="44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4C51AE5-DEE5-4203-8829-99B65C1A5F40}"/>
                  </a:ext>
                </a:extLst>
              </p14:cNvPr>
              <p14:cNvContentPartPr/>
              <p14:nvPr/>
            </p14:nvContentPartPr>
            <p14:xfrm>
              <a:off x="13082594" y="3741508"/>
              <a:ext cx="360" cy="3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4C51AE5-DEE5-4203-8829-99B65C1A5F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064954" y="37238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0CBDF2D-C838-47CB-88B1-5DA0C06436F6}"/>
                  </a:ext>
                </a:extLst>
              </p14:cNvPr>
              <p14:cNvContentPartPr/>
              <p14:nvPr/>
            </p14:nvContentPartPr>
            <p14:xfrm>
              <a:off x="6189314" y="5274748"/>
              <a:ext cx="360" cy="3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0CBDF2D-C838-47CB-88B1-5DA0C06436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71314" y="52571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1CCEDDA-DC94-46F8-918D-DA3C791E1239}"/>
                  </a:ext>
                </a:extLst>
              </p14:cNvPr>
              <p14:cNvContentPartPr/>
              <p14:nvPr/>
            </p14:nvContentPartPr>
            <p14:xfrm>
              <a:off x="8383874" y="5054068"/>
              <a:ext cx="371880" cy="2700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1CCEDDA-DC94-46F8-918D-DA3C791E123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366234" y="5036428"/>
                <a:ext cx="40752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E4031C1-19E4-43F6-87E0-B3887381CCEB}"/>
              </a:ext>
            </a:extLst>
          </p:cNvPr>
          <p:cNvGrpSpPr/>
          <p:nvPr/>
        </p:nvGrpSpPr>
        <p:grpSpPr>
          <a:xfrm>
            <a:off x="8552714" y="5598748"/>
            <a:ext cx="769680" cy="319320"/>
            <a:chOff x="8552714" y="5598748"/>
            <a:chExt cx="7696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95DE08B-F6DF-46CE-8A4B-12C625A96851}"/>
                    </a:ext>
                  </a:extLst>
                </p14:cNvPr>
                <p14:cNvContentPartPr/>
                <p14:nvPr/>
              </p14:nvContentPartPr>
              <p14:xfrm>
                <a:off x="8552714" y="5685148"/>
                <a:ext cx="370080" cy="232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95DE08B-F6DF-46CE-8A4B-12C625A968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34714" y="5667148"/>
                  <a:ext cx="405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55F7CF4-0CC1-4FD0-BEE5-A23AD278A439}"/>
                    </a:ext>
                  </a:extLst>
                </p14:cNvPr>
                <p14:cNvContentPartPr/>
                <p14:nvPr/>
              </p14:nvContentPartPr>
              <p14:xfrm>
                <a:off x="9044834" y="5702428"/>
                <a:ext cx="138600" cy="370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55F7CF4-0CC1-4FD0-BEE5-A23AD278A43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27194" y="5684788"/>
                  <a:ext cx="17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0C5680B-9D91-4501-B512-3169FC2BA2E0}"/>
                    </a:ext>
                  </a:extLst>
                </p14:cNvPr>
                <p14:cNvContentPartPr/>
                <p14:nvPr/>
              </p14:nvContentPartPr>
              <p14:xfrm>
                <a:off x="9270554" y="5598748"/>
                <a:ext cx="51840" cy="1929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0C5680B-9D91-4501-B512-3169FC2BA2E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52554" y="5580748"/>
                  <a:ext cx="874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BE9D349-C607-49F5-A1E9-31860C64DBE7}"/>
              </a:ext>
            </a:extLst>
          </p:cNvPr>
          <p:cNvGrpSpPr/>
          <p:nvPr/>
        </p:nvGrpSpPr>
        <p:grpSpPr>
          <a:xfrm>
            <a:off x="3418034" y="5429548"/>
            <a:ext cx="370440" cy="195840"/>
            <a:chOff x="3418034" y="5429548"/>
            <a:chExt cx="3704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111300D-58D2-4987-B065-E93ECAFA3B0E}"/>
                    </a:ext>
                  </a:extLst>
                </p14:cNvPr>
                <p14:cNvContentPartPr/>
                <p14:nvPr/>
              </p14:nvContentPartPr>
              <p14:xfrm>
                <a:off x="3418034" y="5429548"/>
                <a:ext cx="230760" cy="1342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111300D-58D2-4987-B065-E93ECAFA3B0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00394" y="5411908"/>
                  <a:ext cx="266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468DF0C-2F06-4030-A8BC-9CDAE70485BF}"/>
                    </a:ext>
                  </a:extLst>
                </p14:cNvPr>
                <p14:cNvContentPartPr/>
                <p14:nvPr/>
              </p14:nvContentPartPr>
              <p14:xfrm>
                <a:off x="3529274" y="5457988"/>
                <a:ext cx="259200" cy="167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468DF0C-2F06-4030-A8BC-9CDAE70485B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11274" y="5439988"/>
                  <a:ext cx="2948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056F6996-B223-453F-8291-14BFB5571889}"/>
                  </a:ext>
                </a:extLst>
              </p14:cNvPr>
              <p14:cNvContentPartPr/>
              <p14:nvPr/>
            </p14:nvContentPartPr>
            <p14:xfrm>
              <a:off x="11675714" y="3256948"/>
              <a:ext cx="249120" cy="1980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056F6996-B223-453F-8291-14BFB557188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658074" y="3239308"/>
                <a:ext cx="284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6C5C67E-D039-412A-8BC9-F25181EF472A}"/>
                  </a:ext>
                </a:extLst>
              </p14:cNvPr>
              <p14:cNvContentPartPr/>
              <p14:nvPr/>
            </p14:nvContentPartPr>
            <p14:xfrm>
              <a:off x="12041474" y="4030948"/>
              <a:ext cx="266760" cy="18108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6C5C67E-D039-412A-8BC9-F25181EF472A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2023834" y="4012948"/>
                <a:ext cx="3024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9" name="Group 448">
            <a:extLst>
              <a:ext uri="{FF2B5EF4-FFF2-40B4-BE49-F238E27FC236}">
                <a16:creationId xmlns:a16="http://schemas.microsoft.com/office/drawing/2014/main" id="{4347A82A-404D-41E9-8F97-BE39C86C4791}"/>
              </a:ext>
            </a:extLst>
          </p:cNvPr>
          <p:cNvGrpSpPr/>
          <p:nvPr/>
        </p:nvGrpSpPr>
        <p:grpSpPr>
          <a:xfrm>
            <a:off x="10466114" y="4799908"/>
            <a:ext cx="1829880" cy="335880"/>
            <a:chOff x="10466114" y="4799908"/>
            <a:chExt cx="18298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0707A9D-AFF5-4B0A-B4C2-563922775144}"/>
                    </a:ext>
                  </a:extLst>
                </p14:cNvPr>
                <p14:cNvContentPartPr/>
                <p14:nvPr/>
              </p14:nvContentPartPr>
              <p14:xfrm>
                <a:off x="10466114" y="4948228"/>
                <a:ext cx="168480" cy="910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0707A9D-AFF5-4B0A-B4C2-56392277514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48474" y="4930588"/>
                  <a:ext cx="204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8FFE006-E0EC-4C02-BD48-2424853A096A}"/>
                    </a:ext>
                  </a:extLst>
                </p14:cNvPr>
                <p14:cNvContentPartPr/>
                <p14:nvPr/>
              </p14:nvContentPartPr>
              <p14:xfrm>
                <a:off x="10535234" y="4895308"/>
                <a:ext cx="113760" cy="175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8FFE006-E0EC-4C02-BD48-2424853A096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517234" y="4877308"/>
                  <a:ext cx="14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84DD5FE-F171-4905-A3A6-BC267DA8F2F1}"/>
                    </a:ext>
                  </a:extLst>
                </p14:cNvPr>
                <p14:cNvContentPartPr/>
                <p14:nvPr/>
              </p14:nvContentPartPr>
              <p14:xfrm>
                <a:off x="10466114" y="4990708"/>
                <a:ext cx="155160" cy="316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84DD5FE-F171-4905-A3A6-BC267DA8F2F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8474" y="4972708"/>
                  <a:ext cx="190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89741DF-93D3-4C5C-87E7-E88312F443CF}"/>
                    </a:ext>
                  </a:extLst>
                </p14:cNvPr>
                <p14:cNvContentPartPr/>
                <p14:nvPr/>
              </p14:nvContentPartPr>
              <p14:xfrm>
                <a:off x="10817834" y="4810708"/>
                <a:ext cx="169560" cy="240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89741DF-93D3-4C5C-87E7-E88312F443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99834" y="4793068"/>
                  <a:ext cx="205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2AC6DC0-43F1-4412-A12D-FC3134117EEF}"/>
                    </a:ext>
                  </a:extLst>
                </p14:cNvPr>
                <p14:cNvContentPartPr/>
                <p14:nvPr/>
              </p14:nvContentPartPr>
              <p14:xfrm>
                <a:off x="11127074" y="4951828"/>
                <a:ext cx="99360" cy="1508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2AC6DC0-43F1-4412-A12D-FC3134117EE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109434" y="4933828"/>
                  <a:ext cx="13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DE3149F-2682-4F54-B6B2-34BF488BDF74}"/>
                    </a:ext>
                  </a:extLst>
                </p14:cNvPr>
                <p14:cNvContentPartPr/>
                <p14:nvPr/>
              </p14:nvContentPartPr>
              <p14:xfrm>
                <a:off x="11323994" y="4930228"/>
                <a:ext cx="161280" cy="493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DE3149F-2682-4F54-B6B2-34BF488BDF7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05994" y="4912588"/>
                  <a:ext cx="196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F3D433F-D17A-4E3E-828A-D5C14E95C82A}"/>
                    </a:ext>
                  </a:extLst>
                </p14:cNvPr>
                <p14:cNvContentPartPr/>
                <p14:nvPr/>
              </p14:nvContentPartPr>
              <p14:xfrm>
                <a:off x="11435954" y="4864708"/>
                <a:ext cx="15480" cy="1972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F3D433F-D17A-4E3E-828A-D5C14E95C82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17954" y="4846708"/>
                  <a:ext cx="5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2D6402A-8F37-4B1B-9813-6D723F9BCC33}"/>
                    </a:ext>
                  </a:extLst>
                </p14:cNvPr>
                <p14:cNvContentPartPr/>
                <p14:nvPr/>
              </p14:nvContentPartPr>
              <p14:xfrm>
                <a:off x="11603354" y="4799908"/>
                <a:ext cx="169560" cy="237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2D6402A-8F37-4B1B-9813-6D723F9BCC3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585714" y="4782268"/>
                  <a:ext cx="205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9C88C48-7141-4441-AED9-19C4F7942A6D}"/>
                    </a:ext>
                  </a:extLst>
                </p14:cNvPr>
                <p14:cNvContentPartPr/>
                <p14:nvPr/>
              </p14:nvContentPartPr>
              <p14:xfrm>
                <a:off x="11829434" y="4880908"/>
                <a:ext cx="192960" cy="254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9C88C48-7141-4441-AED9-19C4F7942A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811434" y="4863268"/>
                  <a:ext cx="228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0DFDD03-EDC6-4D12-92B2-27D96ED370D3}"/>
                    </a:ext>
                  </a:extLst>
                </p14:cNvPr>
                <p14:cNvContentPartPr/>
                <p14:nvPr/>
              </p14:nvContentPartPr>
              <p14:xfrm>
                <a:off x="12069554" y="4869748"/>
                <a:ext cx="226440" cy="137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0DFDD03-EDC6-4D12-92B2-27D96ED370D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2051554" y="4851748"/>
                  <a:ext cx="2620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C8D45A81-F4F2-46E8-844A-C1649B36C8AF}"/>
              </a:ext>
            </a:extLst>
          </p:cNvPr>
          <p:cNvGrpSpPr/>
          <p:nvPr/>
        </p:nvGrpSpPr>
        <p:grpSpPr>
          <a:xfrm>
            <a:off x="10073354" y="5457988"/>
            <a:ext cx="2307240" cy="396000"/>
            <a:chOff x="10073354" y="5457988"/>
            <a:chExt cx="23072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BD8E38A-0070-475C-A1DF-8B71782A4E95}"/>
                    </a:ext>
                  </a:extLst>
                </p14:cNvPr>
                <p14:cNvContentPartPr/>
                <p14:nvPr/>
              </p14:nvContentPartPr>
              <p14:xfrm>
                <a:off x="10073354" y="5471308"/>
                <a:ext cx="322920" cy="250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BD8E38A-0070-475C-A1DF-8B71782A4E9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055714" y="5453668"/>
                  <a:ext cx="358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CAC699D-BF23-4165-BF9B-7016501C2CB3}"/>
                    </a:ext>
                  </a:extLst>
                </p14:cNvPr>
                <p14:cNvContentPartPr/>
                <p14:nvPr/>
              </p14:nvContentPartPr>
              <p14:xfrm>
                <a:off x="10457114" y="5606668"/>
                <a:ext cx="140760" cy="247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CAC699D-BF23-4165-BF9B-7016501C2CB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39114" y="5588668"/>
                  <a:ext cx="176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45DDF08-7688-4752-AE95-35D7DE4F9082}"/>
                    </a:ext>
                  </a:extLst>
                </p14:cNvPr>
                <p14:cNvContentPartPr/>
                <p14:nvPr/>
              </p14:nvContentPartPr>
              <p14:xfrm>
                <a:off x="10493834" y="5682268"/>
                <a:ext cx="163440" cy="154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45DDF08-7688-4752-AE95-35D7DE4F90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476194" y="5664268"/>
                  <a:ext cx="199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23AA2DD-6C45-4ABA-A5BA-756055F81A4E}"/>
                    </a:ext>
                  </a:extLst>
                </p14:cNvPr>
                <p14:cNvContentPartPr/>
                <p14:nvPr/>
              </p14:nvContentPartPr>
              <p14:xfrm>
                <a:off x="10671674" y="5486068"/>
                <a:ext cx="160200" cy="1972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23AA2DD-6C45-4ABA-A5BA-756055F81A4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653674" y="5468068"/>
                  <a:ext cx="195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B696787-04A8-47B7-8366-E9CB3DFB6A60}"/>
                    </a:ext>
                  </a:extLst>
                </p14:cNvPr>
                <p14:cNvContentPartPr/>
                <p14:nvPr/>
              </p14:nvContentPartPr>
              <p14:xfrm>
                <a:off x="10676714" y="5525668"/>
                <a:ext cx="113400" cy="1720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B696787-04A8-47B7-8366-E9CB3DFB6A6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659074" y="5507668"/>
                  <a:ext cx="149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83B44FD-B465-4C26-8BA5-4D310ABF105B}"/>
                    </a:ext>
                  </a:extLst>
                </p14:cNvPr>
                <p14:cNvContentPartPr/>
                <p14:nvPr/>
              </p14:nvContentPartPr>
              <p14:xfrm>
                <a:off x="10648634" y="5583268"/>
                <a:ext cx="162720" cy="29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83B44FD-B465-4C26-8BA5-4D310ABF105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30634" y="5565268"/>
                  <a:ext cx="19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A95F614-4FE3-421B-A2B6-AC76DE2312C5}"/>
                    </a:ext>
                  </a:extLst>
                </p14:cNvPr>
                <p14:cNvContentPartPr/>
                <p14:nvPr/>
              </p14:nvContentPartPr>
              <p14:xfrm>
                <a:off x="11014394" y="5457988"/>
                <a:ext cx="152640" cy="2278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A95F614-4FE3-421B-A2B6-AC76DE2312C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996754" y="5439988"/>
                  <a:ext cx="188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122C14B-A861-43E6-865C-5455069D7EF9}"/>
                    </a:ext>
                  </a:extLst>
                </p14:cNvPr>
                <p14:cNvContentPartPr/>
                <p14:nvPr/>
              </p14:nvContentPartPr>
              <p14:xfrm>
                <a:off x="11216354" y="5584348"/>
                <a:ext cx="97200" cy="2404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122C14B-A861-43E6-865C-5455069D7EF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198714" y="5566708"/>
                  <a:ext cx="132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872AD73-E08E-4D22-90BD-206F81EA0D4E}"/>
                    </a:ext>
                  </a:extLst>
                </p14:cNvPr>
                <p14:cNvContentPartPr/>
                <p14:nvPr/>
              </p14:nvContentPartPr>
              <p14:xfrm>
                <a:off x="11253794" y="5570668"/>
                <a:ext cx="78840" cy="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872AD73-E08E-4D22-90BD-206F81EA0D4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235794" y="5552668"/>
                  <a:ext cx="11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E202E553-EE6B-4444-83C0-30E5DE8EF6A7}"/>
                    </a:ext>
                  </a:extLst>
                </p14:cNvPr>
                <p14:cNvContentPartPr/>
                <p14:nvPr/>
              </p14:nvContentPartPr>
              <p14:xfrm>
                <a:off x="11451074" y="5527828"/>
                <a:ext cx="114480" cy="204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E202E553-EE6B-4444-83C0-30E5DE8EF6A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433074" y="5510188"/>
                  <a:ext cx="150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C855F56-9B17-47BB-A95B-D3D3C6F2557C}"/>
                    </a:ext>
                  </a:extLst>
                </p14:cNvPr>
                <p14:cNvContentPartPr/>
                <p14:nvPr/>
              </p14:nvContentPartPr>
              <p14:xfrm>
                <a:off x="11617034" y="5509108"/>
                <a:ext cx="146880" cy="1915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C855F56-9B17-47BB-A95B-D3D3C6F2557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599034" y="5491468"/>
                  <a:ext cx="18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CEF332D-56BB-4E94-ABE3-54440AC088F3}"/>
                    </a:ext>
                  </a:extLst>
                </p14:cNvPr>
                <p14:cNvContentPartPr/>
                <p14:nvPr/>
              </p14:nvContentPartPr>
              <p14:xfrm>
                <a:off x="11899994" y="5556268"/>
                <a:ext cx="74880" cy="231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CEF332D-56BB-4E94-ABE3-54440AC088F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881994" y="5538268"/>
                  <a:ext cx="110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893C3595-A8FB-4A1A-8D02-9932FA66AA7D}"/>
                    </a:ext>
                  </a:extLst>
                </p14:cNvPr>
                <p14:cNvContentPartPr/>
                <p14:nvPr/>
              </p14:nvContentPartPr>
              <p14:xfrm>
                <a:off x="11915114" y="5513428"/>
                <a:ext cx="122400" cy="29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893C3595-A8FB-4A1A-8D02-9932FA66AA7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897114" y="5495428"/>
                  <a:ext cx="158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E4265F3-7413-42D4-ACCA-0F8E932D533E}"/>
                    </a:ext>
                  </a:extLst>
                </p14:cNvPr>
                <p14:cNvContentPartPr/>
                <p14:nvPr/>
              </p14:nvContentPartPr>
              <p14:xfrm>
                <a:off x="12210314" y="5527828"/>
                <a:ext cx="170280" cy="864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E4265F3-7413-42D4-ACCA-0F8E932D533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2192314" y="5510188"/>
                  <a:ext cx="2059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435E7FD1-FDB1-455C-9B39-206E79C24EF7}"/>
              </a:ext>
            </a:extLst>
          </p:cNvPr>
          <p:cNvGrpSpPr/>
          <p:nvPr/>
        </p:nvGrpSpPr>
        <p:grpSpPr>
          <a:xfrm>
            <a:off x="10648634" y="6020308"/>
            <a:ext cx="267480" cy="199440"/>
            <a:chOff x="10648634" y="6020308"/>
            <a:chExt cx="2674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8F65E5B-C414-4660-9BA8-A6BF5F5A4A85}"/>
                    </a:ext>
                  </a:extLst>
                </p14:cNvPr>
                <p14:cNvContentPartPr/>
                <p14:nvPr/>
              </p14:nvContentPartPr>
              <p14:xfrm>
                <a:off x="10727114" y="6020308"/>
                <a:ext cx="91080" cy="1994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8F65E5B-C414-4660-9BA8-A6BF5F5A4A8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709114" y="6002668"/>
                  <a:ext cx="12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50D4814-B919-4DC5-8431-CD8CC34BFC91}"/>
                    </a:ext>
                  </a:extLst>
                </p14:cNvPr>
                <p14:cNvContentPartPr/>
                <p14:nvPr/>
              </p14:nvContentPartPr>
              <p14:xfrm>
                <a:off x="10691114" y="6091228"/>
                <a:ext cx="163800" cy="88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50D4814-B919-4DC5-8431-CD8CC34BFC9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673474" y="6073228"/>
                  <a:ext cx="19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626CDCF-9B2C-4460-8689-4EE073237523}"/>
                    </a:ext>
                  </a:extLst>
                </p14:cNvPr>
                <p14:cNvContentPartPr/>
                <p14:nvPr/>
              </p14:nvContentPartPr>
              <p14:xfrm>
                <a:off x="10648634" y="6120748"/>
                <a:ext cx="267480" cy="410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626CDCF-9B2C-4460-8689-4EE07323752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30634" y="6102748"/>
                  <a:ext cx="3031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15DAE996-08DB-4759-8ED4-8AFA1462821B}"/>
              </a:ext>
            </a:extLst>
          </p:cNvPr>
          <p:cNvGrpSpPr/>
          <p:nvPr/>
        </p:nvGrpSpPr>
        <p:grpSpPr>
          <a:xfrm>
            <a:off x="11126714" y="5957308"/>
            <a:ext cx="1234440" cy="247680"/>
            <a:chOff x="11126714" y="5957308"/>
            <a:chExt cx="12344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31D5BA2-40B2-4C3B-AE8D-644262F86732}"/>
                    </a:ext>
                  </a:extLst>
                </p14:cNvPr>
                <p14:cNvContentPartPr/>
                <p14:nvPr/>
              </p14:nvContentPartPr>
              <p14:xfrm>
                <a:off x="11126714" y="5964508"/>
                <a:ext cx="120240" cy="2102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31D5BA2-40B2-4C3B-AE8D-644262F8673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09074" y="5946868"/>
                  <a:ext cx="155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74F78EF-271D-4DF5-B372-136E6E68E527}"/>
                    </a:ext>
                  </a:extLst>
                </p14:cNvPr>
                <p14:cNvContentPartPr/>
                <p14:nvPr/>
              </p14:nvContentPartPr>
              <p14:xfrm>
                <a:off x="11365394" y="6034708"/>
                <a:ext cx="74160" cy="1702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74F78EF-271D-4DF5-B372-136E6E68E52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347394" y="6016708"/>
                  <a:ext cx="109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1B8B1B4-057F-41F3-B984-58655D35C5B8}"/>
                    </a:ext>
                  </a:extLst>
                </p14:cNvPr>
                <p14:cNvContentPartPr/>
                <p14:nvPr/>
              </p14:nvContentPartPr>
              <p14:xfrm>
                <a:off x="11492834" y="6077188"/>
                <a:ext cx="203040" cy="280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1B8B1B4-057F-41F3-B984-58655D35C5B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475194" y="6059548"/>
                  <a:ext cx="238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2B3C6BB6-8B19-4664-9A88-8A64AB05F2C9}"/>
                    </a:ext>
                  </a:extLst>
                </p14:cNvPr>
                <p14:cNvContentPartPr/>
                <p14:nvPr/>
              </p14:nvContentPartPr>
              <p14:xfrm>
                <a:off x="11605514" y="6006628"/>
                <a:ext cx="360" cy="150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2B3C6BB6-8B19-4664-9A88-8A64AB05F2C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587874" y="5988628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8B31636-0A26-41A0-80D2-C6623FAAF149}"/>
                    </a:ext>
                  </a:extLst>
                </p14:cNvPr>
                <p14:cNvContentPartPr/>
                <p14:nvPr/>
              </p14:nvContentPartPr>
              <p14:xfrm>
                <a:off x="11761754" y="5957308"/>
                <a:ext cx="121320" cy="178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8B31636-0A26-41A0-80D2-C6623FAAF14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744114" y="5939668"/>
                  <a:ext cx="156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E24E9EC-DFF1-4D10-BE75-23DB3618E7CA}"/>
                    </a:ext>
                  </a:extLst>
                </p14:cNvPr>
                <p14:cNvContentPartPr/>
                <p14:nvPr/>
              </p14:nvContentPartPr>
              <p14:xfrm>
                <a:off x="11919434" y="6050908"/>
                <a:ext cx="95400" cy="1522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E24E9EC-DFF1-4D10-BE75-23DB3618E7C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901434" y="6033268"/>
                  <a:ext cx="131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6CA9237A-02CF-426B-82A1-8C66B89777AE}"/>
                    </a:ext>
                  </a:extLst>
                </p14:cNvPr>
                <p14:cNvContentPartPr/>
                <p14:nvPr/>
              </p14:nvContentPartPr>
              <p14:xfrm>
                <a:off x="12159914" y="5964508"/>
                <a:ext cx="201240" cy="1299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6CA9237A-02CF-426B-82A1-8C66B89777A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141914" y="5946868"/>
                  <a:ext cx="2368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C22F552E-935C-4B9A-8389-269488E024E8}"/>
                  </a:ext>
                </a:extLst>
              </p14:cNvPr>
              <p14:cNvContentPartPr/>
              <p14:nvPr/>
            </p14:nvContentPartPr>
            <p14:xfrm>
              <a:off x="12168194" y="6404068"/>
              <a:ext cx="389160" cy="1292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C22F552E-935C-4B9A-8389-269488E024E8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2150194" y="6386428"/>
                <a:ext cx="424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0DA4C12-8F65-4FE5-AF1B-9940AA491EF9}"/>
                  </a:ext>
                </a:extLst>
              </p14:cNvPr>
              <p14:cNvContentPartPr/>
              <p14:nvPr/>
            </p14:nvContentPartPr>
            <p14:xfrm>
              <a:off x="12111674" y="3207268"/>
              <a:ext cx="314640" cy="205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0DA4C12-8F65-4FE5-AF1B-9940AA491EF9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2094034" y="3189268"/>
                <a:ext cx="350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9F560B09-FA86-46B9-B0FA-9362DD1F3A86}"/>
                  </a:ext>
                </a:extLst>
              </p14:cNvPr>
              <p14:cNvContentPartPr/>
              <p14:nvPr/>
            </p14:nvContentPartPr>
            <p14:xfrm>
              <a:off x="12499394" y="3930148"/>
              <a:ext cx="176040" cy="648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9F560B09-FA86-46B9-B0FA-9362DD1F3A8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2481754" y="3912148"/>
                <a:ext cx="211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BC395D9A-2FC6-4579-BCCD-F2DDBF1289C6}"/>
                  </a:ext>
                </a:extLst>
              </p14:cNvPr>
              <p14:cNvContentPartPr/>
              <p14:nvPr/>
            </p14:nvContentPartPr>
            <p14:xfrm>
              <a:off x="12463754" y="4895308"/>
              <a:ext cx="216000" cy="7092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BC395D9A-2FC6-4579-BCCD-F2DDBF1289C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2446114" y="4877308"/>
                <a:ext cx="251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3E5CBE29-F255-4DA7-A227-65A33EEE3D8F}"/>
                  </a:ext>
                </a:extLst>
              </p14:cNvPr>
              <p14:cNvContentPartPr/>
              <p14:nvPr/>
            </p14:nvContentPartPr>
            <p14:xfrm>
              <a:off x="12491834" y="5429548"/>
              <a:ext cx="266760" cy="1440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3E5CBE29-F255-4DA7-A227-65A33EEE3D8F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12474194" y="5411908"/>
                <a:ext cx="302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4118826-2184-4B05-BF5B-103EE1E1D563}"/>
                  </a:ext>
                </a:extLst>
              </p14:cNvPr>
              <p14:cNvContentPartPr/>
              <p14:nvPr/>
            </p14:nvContentPartPr>
            <p14:xfrm>
              <a:off x="12604154" y="5950108"/>
              <a:ext cx="201960" cy="1540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4118826-2184-4B05-BF5B-103EE1E1D563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2586514" y="5932468"/>
                <a:ext cx="237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4492609D-6356-4341-A2EA-893955223D21}"/>
                  </a:ext>
                </a:extLst>
              </p14:cNvPr>
              <p14:cNvContentPartPr/>
              <p14:nvPr/>
            </p14:nvContentPartPr>
            <p14:xfrm>
              <a:off x="12773354" y="6454468"/>
              <a:ext cx="117000" cy="13752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4492609D-6356-4341-A2EA-893955223D21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12755354" y="6436468"/>
                <a:ext cx="15264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699687A-5E3E-40DE-9902-0DA319B45404}"/>
              </a:ext>
            </a:extLst>
          </p:cNvPr>
          <p:cNvGrpSpPr/>
          <p:nvPr/>
        </p:nvGrpSpPr>
        <p:grpSpPr>
          <a:xfrm>
            <a:off x="4429634" y="5283388"/>
            <a:ext cx="717840" cy="269640"/>
            <a:chOff x="4429634" y="5283388"/>
            <a:chExt cx="7178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8F8E8BA-1185-4905-B614-D37E39E5A7BC}"/>
                    </a:ext>
                  </a:extLst>
                </p14:cNvPr>
                <p14:cNvContentPartPr/>
                <p14:nvPr/>
              </p14:nvContentPartPr>
              <p14:xfrm>
                <a:off x="4429634" y="5286268"/>
                <a:ext cx="199800" cy="2030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8F8E8BA-1185-4905-B614-D37E39E5A7B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411634" y="5268628"/>
                  <a:ext cx="235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039C59C-E921-41CC-A056-338EFEB38AF7}"/>
                    </a:ext>
                  </a:extLst>
                </p14:cNvPr>
                <p14:cNvContentPartPr/>
                <p14:nvPr/>
              </p14:nvContentPartPr>
              <p14:xfrm>
                <a:off x="4810514" y="5381668"/>
                <a:ext cx="267480" cy="19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039C59C-E921-41CC-A056-338EFEB38AF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792874" y="5364028"/>
                  <a:ext cx="30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41DFE0A-5FE9-4408-BD00-3DB1F68430A5}"/>
                    </a:ext>
                  </a:extLst>
                </p14:cNvPr>
                <p14:cNvContentPartPr/>
                <p14:nvPr/>
              </p14:nvContentPartPr>
              <p14:xfrm>
                <a:off x="5007794" y="5283388"/>
                <a:ext cx="139680" cy="269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41DFE0A-5FE9-4408-BD00-3DB1F68430A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990154" y="5265388"/>
                  <a:ext cx="17532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96E75F4E-6CB2-40B1-BBA9-247CB1ED41EF}"/>
                  </a:ext>
                </a:extLst>
              </p14:cNvPr>
              <p14:cNvContentPartPr/>
              <p14:nvPr/>
            </p14:nvContentPartPr>
            <p14:xfrm>
              <a:off x="5415674" y="5261068"/>
              <a:ext cx="8640" cy="24480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96E75F4E-6CB2-40B1-BBA9-247CB1ED41EF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397674" y="5243428"/>
                <a:ext cx="4428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" name="Group 487">
            <a:extLst>
              <a:ext uri="{FF2B5EF4-FFF2-40B4-BE49-F238E27FC236}">
                <a16:creationId xmlns:a16="http://schemas.microsoft.com/office/drawing/2014/main" id="{B3606E7D-517D-4AD2-8D7E-BDDC9D684E0C}"/>
              </a:ext>
            </a:extLst>
          </p:cNvPr>
          <p:cNvGrpSpPr/>
          <p:nvPr/>
        </p:nvGrpSpPr>
        <p:grpSpPr>
          <a:xfrm>
            <a:off x="5668754" y="5316868"/>
            <a:ext cx="407160" cy="207000"/>
            <a:chOff x="5668754" y="5316868"/>
            <a:chExt cx="40716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00D90AB4-2F91-4D2B-9B82-5734686FDB9E}"/>
                    </a:ext>
                  </a:extLst>
                </p14:cNvPr>
                <p14:cNvContentPartPr/>
                <p14:nvPr/>
              </p14:nvContentPartPr>
              <p14:xfrm>
                <a:off x="5668754" y="5401468"/>
                <a:ext cx="326880" cy="6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00D90AB4-2F91-4D2B-9B82-5734686FDB9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650754" y="5383468"/>
                  <a:ext cx="36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0311494-E4BC-4253-9A5C-D6A26377D07F}"/>
                    </a:ext>
                  </a:extLst>
                </p14:cNvPr>
                <p14:cNvContentPartPr/>
                <p14:nvPr/>
              </p14:nvContentPartPr>
              <p14:xfrm>
                <a:off x="5964314" y="5316868"/>
                <a:ext cx="111600" cy="2070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0311494-E4BC-4253-9A5C-D6A26377D07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946674" y="5299228"/>
                  <a:ext cx="1472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006E8531-F3E3-46FB-A7CA-784232A605D8}"/>
              </a:ext>
            </a:extLst>
          </p:cNvPr>
          <p:cNvGrpSpPr/>
          <p:nvPr/>
        </p:nvGrpSpPr>
        <p:grpSpPr>
          <a:xfrm>
            <a:off x="6467954" y="5050108"/>
            <a:ext cx="717840" cy="444960"/>
            <a:chOff x="6467954" y="5050108"/>
            <a:chExt cx="71784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C36EAA9-02CF-473C-8DBE-E9EAFE3929F0}"/>
                    </a:ext>
                  </a:extLst>
                </p14:cNvPr>
                <p14:cNvContentPartPr/>
                <p14:nvPr/>
              </p14:nvContentPartPr>
              <p14:xfrm>
                <a:off x="6467954" y="5114548"/>
                <a:ext cx="271080" cy="229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C36EAA9-02CF-473C-8DBE-E9EAFE3929F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449954" y="5096908"/>
                  <a:ext cx="306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41EB4A68-B0DD-4553-9F19-7618B1FC94E7}"/>
                    </a:ext>
                  </a:extLst>
                </p14:cNvPr>
                <p14:cNvContentPartPr/>
                <p14:nvPr/>
              </p14:nvContentPartPr>
              <p14:xfrm>
                <a:off x="6849554" y="5050108"/>
                <a:ext cx="114120" cy="2941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41EB4A68-B0DD-4553-9F19-7618B1FC94E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831914" y="5032108"/>
                  <a:ext cx="14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F290E12-A7F6-4276-97EA-E82B60F821CE}"/>
                    </a:ext>
                  </a:extLst>
                </p14:cNvPr>
                <p14:cNvContentPartPr/>
                <p14:nvPr/>
              </p14:nvContentPartPr>
              <p14:xfrm>
                <a:off x="6794474" y="5150908"/>
                <a:ext cx="138600" cy="259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F290E12-A7F6-4276-97EA-E82B60F821C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776474" y="5133268"/>
                  <a:ext cx="174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D61DD57-879A-4249-9697-6008EAF8A348}"/>
                    </a:ext>
                  </a:extLst>
                </p14:cNvPr>
                <p14:cNvContentPartPr/>
                <p14:nvPr/>
              </p14:nvContentPartPr>
              <p14:xfrm>
                <a:off x="7047554" y="5246668"/>
                <a:ext cx="360" cy="2484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D61DD57-879A-4249-9697-6008EAF8A34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029554" y="5229028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CE0EC63-7B31-4310-AD8F-CB8700933A96}"/>
                    </a:ext>
                  </a:extLst>
                </p14:cNvPr>
                <p14:cNvContentPartPr/>
                <p14:nvPr/>
              </p14:nvContentPartPr>
              <p14:xfrm>
                <a:off x="7047554" y="5248108"/>
                <a:ext cx="138240" cy="867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CE0EC63-7B31-4310-AD8F-CB8700933A9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029554" y="5230108"/>
                  <a:ext cx="1738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A6B82B41-51FD-4203-B0E0-4083AE1C5139}"/>
                  </a:ext>
                </a:extLst>
              </p14:cNvPr>
              <p14:cNvContentPartPr/>
              <p14:nvPr/>
            </p14:nvContentPartPr>
            <p14:xfrm>
              <a:off x="4388954" y="5893588"/>
              <a:ext cx="312840" cy="18972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A6B82B41-51FD-4203-B0E0-4083AE1C513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4371314" y="5875948"/>
                <a:ext cx="3484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Group 497">
            <a:extLst>
              <a:ext uri="{FF2B5EF4-FFF2-40B4-BE49-F238E27FC236}">
                <a16:creationId xmlns:a16="http://schemas.microsoft.com/office/drawing/2014/main" id="{6756D07E-F822-4031-89BA-7817C0370D2B}"/>
              </a:ext>
            </a:extLst>
          </p:cNvPr>
          <p:cNvGrpSpPr/>
          <p:nvPr/>
        </p:nvGrpSpPr>
        <p:grpSpPr>
          <a:xfrm>
            <a:off x="4822394" y="5893948"/>
            <a:ext cx="326160" cy="258840"/>
            <a:chOff x="4822394" y="5893948"/>
            <a:chExt cx="3261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F7C8D86-0246-4069-A992-2B982A2C7AAC}"/>
                    </a:ext>
                  </a:extLst>
                </p14:cNvPr>
                <p14:cNvContentPartPr/>
                <p14:nvPr/>
              </p14:nvContentPartPr>
              <p14:xfrm>
                <a:off x="4822394" y="5963788"/>
                <a:ext cx="144720" cy="147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F7C8D86-0246-4069-A992-2B982A2C7AA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804754" y="5946148"/>
                  <a:ext cx="180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70B205D-34AA-497E-A944-181E345C2E40}"/>
                    </a:ext>
                  </a:extLst>
                </p14:cNvPr>
                <p14:cNvContentPartPr/>
                <p14:nvPr/>
              </p14:nvContentPartPr>
              <p14:xfrm>
                <a:off x="5120474" y="5893948"/>
                <a:ext cx="28080" cy="2588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70B205D-34AA-497E-A944-181E345C2E4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102474" y="5875948"/>
                  <a:ext cx="6372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B0E5C870-8F26-4EEA-B890-1F743AEE69CF}"/>
                  </a:ext>
                </a:extLst>
              </p14:cNvPr>
              <p14:cNvContentPartPr/>
              <p14:nvPr/>
            </p14:nvContentPartPr>
            <p14:xfrm>
              <a:off x="4202834" y="5795308"/>
              <a:ext cx="112320" cy="3906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B0E5C870-8F26-4EEA-B890-1F743AEE69CF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185194" y="5777668"/>
                <a:ext cx="1479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DF163701-4C66-4F4A-B6FE-4F49C87890F1}"/>
                  </a:ext>
                </a:extLst>
              </p14:cNvPr>
              <p14:cNvContentPartPr/>
              <p14:nvPr/>
            </p14:nvContentPartPr>
            <p14:xfrm>
              <a:off x="5232794" y="5759308"/>
              <a:ext cx="285480" cy="5439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DF163701-4C66-4F4A-B6FE-4F49C87890F1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214794" y="5741308"/>
                <a:ext cx="321120" cy="57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3" name="Group 502">
            <a:extLst>
              <a:ext uri="{FF2B5EF4-FFF2-40B4-BE49-F238E27FC236}">
                <a16:creationId xmlns:a16="http://schemas.microsoft.com/office/drawing/2014/main" id="{8729BE33-F98D-4AD3-BEF5-68AB96E7B659}"/>
              </a:ext>
            </a:extLst>
          </p:cNvPr>
          <p:cNvGrpSpPr/>
          <p:nvPr/>
        </p:nvGrpSpPr>
        <p:grpSpPr>
          <a:xfrm>
            <a:off x="5781434" y="5828788"/>
            <a:ext cx="382680" cy="308880"/>
            <a:chOff x="5781434" y="5828788"/>
            <a:chExt cx="38268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7968E0B-3A1E-4F6E-B54E-C3618755758B}"/>
                    </a:ext>
                  </a:extLst>
                </p14:cNvPr>
                <p14:cNvContentPartPr/>
                <p14:nvPr/>
              </p14:nvContentPartPr>
              <p14:xfrm>
                <a:off x="5781434" y="5977468"/>
                <a:ext cx="339480" cy="291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7968E0B-3A1E-4F6E-B54E-C3618755758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763794" y="5959828"/>
                  <a:ext cx="375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ED51636-F5DE-4D4E-BD01-51527CAFFED5}"/>
                    </a:ext>
                  </a:extLst>
                </p14:cNvPr>
                <p14:cNvContentPartPr/>
                <p14:nvPr/>
              </p14:nvContentPartPr>
              <p14:xfrm>
                <a:off x="6006434" y="5828788"/>
                <a:ext cx="157680" cy="3088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ED51636-F5DE-4D4E-BD01-51527CAFFED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988434" y="5811148"/>
                  <a:ext cx="19332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113DA3F-F05C-41B9-882B-F9237D04FD6D}"/>
              </a:ext>
            </a:extLst>
          </p:cNvPr>
          <p:cNvGrpSpPr/>
          <p:nvPr/>
        </p:nvGrpSpPr>
        <p:grpSpPr>
          <a:xfrm>
            <a:off x="6397754" y="5570668"/>
            <a:ext cx="1487880" cy="521280"/>
            <a:chOff x="6397754" y="5570668"/>
            <a:chExt cx="14878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C1A0075-B646-4B34-9587-EB1F95F68724}"/>
                    </a:ext>
                  </a:extLst>
                </p14:cNvPr>
                <p14:cNvContentPartPr/>
                <p14:nvPr/>
              </p14:nvContentPartPr>
              <p14:xfrm>
                <a:off x="6597194" y="5737348"/>
                <a:ext cx="268200" cy="215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C1A0075-B646-4B34-9587-EB1F95F6872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579194" y="5719708"/>
                  <a:ext cx="303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E35F6EA4-2038-4F68-B96B-52BAE2AAEA3E}"/>
                    </a:ext>
                  </a:extLst>
                </p14:cNvPr>
                <p14:cNvContentPartPr/>
                <p14:nvPr/>
              </p14:nvContentPartPr>
              <p14:xfrm>
                <a:off x="6991034" y="5832028"/>
                <a:ext cx="141120" cy="57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E35F6EA4-2038-4F68-B96B-52BAE2AAEA3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973394" y="5814028"/>
                  <a:ext cx="176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36DF3DF-282B-4F40-A5BC-E5024D947C31}"/>
                    </a:ext>
                  </a:extLst>
                </p14:cNvPr>
                <p14:cNvContentPartPr/>
                <p14:nvPr/>
              </p14:nvContentPartPr>
              <p14:xfrm>
                <a:off x="7216394" y="5765068"/>
                <a:ext cx="360" cy="1515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36DF3DF-282B-4F40-A5BC-E5024D947C3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198754" y="5747068"/>
                  <a:ext cx="36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9176EAD4-52FF-4DBC-8EED-1D11EBBE0A91}"/>
                    </a:ext>
                  </a:extLst>
                </p14:cNvPr>
                <p14:cNvContentPartPr/>
                <p14:nvPr/>
              </p14:nvContentPartPr>
              <p14:xfrm>
                <a:off x="6397754" y="5612428"/>
                <a:ext cx="279000" cy="456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9176EAD4-52FF-4DBC-8EED-1D11EBBE0A9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379754" y="5594788"/>
                  <a:ext cx="314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19D57CB0-3050-4DCB-8EF7-07517162B174}"/>
                    </a:ext>
                  </a:extLst>
                </p14:cNvPr>
                <p14:cNvContentPartPr/>
                <p14:nvPr/>
              </p14:nvContentPartPr>
              <p14:xfrm>
                <a:off x="7188314" y="5626828"/>
                <a:ext cx="160200" cy="465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19D57CB0-3050-4DCB-8EF7-07517162B17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170674" y="5609188"/>
                  <a:ext cx="195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851F7D6-5BCF-439A-A373-9D22B4E43561}"/>
                    </a:ext>
                  </a:extLst>
                </p14:cNvPr>
                <p14:cNvContentPartPr/>
                <p14:nvPr/>
              </p14:nvContentPartPr>
              <p14:xfrm>
                <a:off x="7539674" y="5570668"/>
                <a:ext cx="109800" cy="3254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851F7D6-5BCF-439A-A373-9D22B4E4356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522034" y="5552668"/>
                  <a:ext cx="145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E330B54-FA8D-4AFA-9B9F-6F80B2E52BD7}"/>
                    </a:ext>
                  </a:extLst>
                </p14:cNvPr>
                <p14:cNvContentPartPr/>
                <p14:nvPr/>
              </p14:nvContentPartPr>
              <p14:xfrm>
                <a:off x="7491434" y="5696668"/>
                <a:ext cx="133920" cy="288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E330B54-FA8D-4AFA-9B9F-6F80B2E52BD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473434" y="5678668"/>
                  <a:ext cx="169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FDF5EB6-80C6-48AA-9FA8-0C4D805AD7D9}"/>
                    </a:ext>
                  </a:extLst>
                </p14:cNvPr>
                <p14:cNvContentPartPr/>
                <p14:nvPr/>
              </p14:nvContentPartPr>
              <p14:xfrm>
                <a:off x="7779074" y="5876668"/>
                <a:ext cx="360" cy="1670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FDF5EB6-80C6-48AA-9FA8-0C4D805AD7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1074" y="5859028"/>
                  <a:ext cx="3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62AA79A-9C22-4E8C-88B2-C2E8DDF9A381}"/>
                    </a:ext>
                  </a:extLst>
                </p14:cNvPr>
                <p14:cNvContentPartPr/>
                <p14:nvPr/>
              </p14:nvContentPartPr>
              <p14:xfrm>
                <a:off x="7759634" y="5829508"/>
                <a:ext cx="126000" cy="1245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62AA79A-9C22-4E8C-88B2-C2E8DDF9A38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741634" y="5811868"/>
                  <a:ext cx="1616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F37166-17E6-4809-8183-D160BA9227B0}"/>
              </a:ext>
            </a:extLst>
          </p:cNvPr>
          <p:cNvGrpSpPr/>
          <p:nvPr/>
        </p:nvGrpSpPr>
        <p:grpSpPr>
          <a:xfrm>
            <a:off x="305114" y="677908"/>
            <a:ext cx="1093680" cy="725400"/>
            <a:chOff x="305114" y="677908"/>
            <a:chExt cx="109368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FE0419-3107-4200-BC22-BE5EB526C070}"/>
                    </a:ext>
                  </a:extLst>
                </p14:cNvPr>
                <p14:cNvContentPartPr/>
                <p14:nvPr/>
              </p14:nvContentPartPr>
              <p14:xfrm>
                <a:off x="305114" y="1182268"/>
                <a:ext cx="212400" cy="22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FE0419-3107-4200-BC22-BE5EB526C070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87114" y="1164628"/>
                  <a:ext cx="248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FBC96D-DBF8-4205-A878-61534F93A05C}"/>
                    </a:ext>
                  </a:extLst>
                </p14:cNvPr>
                <p14:cNvContentPartPr/>
                <p14:nvPr/>
              </p14:nvContentPartPr>
              <p14:xfrm>
                <a:off x="534074" y="1223308"/>
                <a:ext cx="6156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FBC96D-DBF8-4205-A878-61534F93A05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16434" y="1205668"/>
                  <a:ext cx="97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5DE56B-F57C-48B9-A09E-6858849A6E47}"/>
                    </a:ext>
                  </a:extLst>
                </p14:cNvPr>
                <p14:cNvContentPartPr/>
                <p14:nvPr/>
              </p14:nvContentPartPr>
              <p14:xfrm>
                <a:off x="435794" y="11531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5DE56B-F57C-48B9-A09E-6858849A6E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8154" y="1135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B259DB-A935-4972-8C7D-2BA27662238B}"/>
                    </a:ext>
                  </a:extLst>
                </p14:cNvPr>
                <p14:cNvContentPartPr/>
                <p14:nvPr/>
              </p14:nvContentPartPr>
              <p14:xfrm>
                <a:off x="765194" y="998668"/>
                <a:ext cx="2268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B259DB-A935-4972-8C7D-2BA27662238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47194" y="980668"/>
                  <a:ext cx="58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38B5CF-A727-433D-8FFA-E47BA9495BCE}"/>
                    </a:ext>
                  </a:extLst>
                </p14:cNvPr>
                <p14:cNvContentPartPr/>
                <p14:nvPr/>
              </p14:nvContentPartPr>
              <p14:xfrm>
                <a:off x="643514" y="1062748"/>
                <a:ext cx="273240" cy="2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38B5CF-A727-433D-8FFA-E47BA9495BC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25874" y="1045108"/>
                  <a:ext cx="30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1C6A68-C229-4FCE-A63A-5248EAD9A928}"/>
                    </a:ext>
                  </a:extLst>
                </p14:cNvPr>
                <p14:cNvContentPartPr/>
                <p14:nvPr/>
              </p14:nvContentPartPr>
              <p14:xfrm>
                <a:off x="671954" y="1052308"/>
                <a:ext cx="144360" cy="10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1C6A68-C229-4FCE-A63A-5248EAD9A92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53954" y="1034308"/>
                  <a:ext cx="180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5CF474-C4C6-4330-B42C-42074D74851A}"/>
                    </a:ext>
                  </a:extLst>
                </p14:cNvPr>
                <p14:cNvContentPartPr/>
                <p14:nvPr/>
              </p14:nvContentPartPr>
              <p14:xfrm>
                <a:off x="998474" y="731188"/>
                <a:ext cx="233280" cy="22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5CF474-C4C6-4330-B42C-42074D74851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80474" y="713188"/>
                  <a:ext cx="268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6AC3A6-B9AD-4AAA-B360-3D812E5C8BBA}"/>
                    </a:ext>
                  </a:extLst>
                </p14:cNvPr>
                <p14:cNvContentPartPr/>
                <p14:nvPr/>
              </p14:nvContentPartPr>
              <p14:xfrm>
                <a:off x="1294034" y="759268"/>
                <a:ext cx="1047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6AC3A6-B9AD-4AAA-B360-3D812E5C8BBA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276034" y="741268"/>
                  <a:ext cx="140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9ECA94-BA7C-482A-9E8D-C22D38F6C808}"/>
                    </a:ext>
                  </a:extLst>
                </p14:cNvPr>
                <p14:cNvContentPartPr/>
                <p14:nvPr/>
              </p14:nvContentPartPr>
              <p14:xfrm>
                <a:off x="1268114" y="677908"/>
                <a:ext cx="11880" cy="1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9ECA94-BA7C-482A-9E8D-C22D38F6C80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250114" y="659908"/>
                  <a:ext cx="47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F44086-BC60-4360-9780-087296BBB74E}"/>
              </a:ext>
            </a:extLst>
          </p:cNvPr>
          <p:cNvGrpSpPr/>
          <p:nvPr/>
        </p:nvGrpSpPr>
        <p:grpSpPr>
          <a:xfrm>
            <a:off x="1575194" y="563068"/>
            <a:ext cx="485640" cy="214920"/>
            <a:chOff x="1575194" y="563068"/>
            <a:chExt cx="4856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3FDD07-D9C9-4F7C-BE61-5561AC1AEED3}"/>
                    </a:ext>
                  </a:extLst>
                </p14:cNvPr>
                <p14:cNvContentPartPr/>
                <p14:nvPr/>
              </p14:nvContentPartPr>
              <p14:xfrm>
                <a:off x="1575194" y="661348"/>
                <a:ext cx="114120" cy="8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3FDD07-D9C9-4F7C-BE61-5561AC1AEED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557554" y="643348"/>
                  <a:ext cx="149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D8AA66-E3CC-4FB9-9ED0-7485CA52CA0E}"/>
                    </a:ext>
                  </a:extLst>
                </p14:cNvPr>
                <p14:cNvContentPartPr/>
                <p14:nvPr/>
              </p14:nvContentPartPr>
              <p14:xfrm>
                <a:off x="1614074" y="604468"/>
                <a:ext cx="79560" cy="13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D8AA66-E3CC-4FB9-9ED0-7485CA52CA0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596434" y="586828"/>
                  <a:ext cx="115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07D94F-ECE4-4199-AF07-4261DB3016AC}"/>
                    </a:ext>
                  </a:extLst>
                </p14:cNvPr>
                <p14:cNvContentPartPr/>
                <p14:nvPr/>
              </p14:nvContentPartPr>
              <p14:xfrm>
                <a:off x="1725314" y="563068"/>
                <a:ext cx="231120" cy="21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07D94F-ECE4-4199-AF07-4261DB3016AC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707674" y="545428"/>
                  <a:ext cx="266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F8AC48-4D91-4A2D-AA5D-6945F3314D99}"/>
                    </a:ext>
                  </a:extLst>
                </p14:cNvPr>
                <p14:cNvContentPartPr/>
                <p14:nvPr/>
              </p14:nvContentPartPr>
              <p14:xfrm>
                <a:off x="1997474" y="590068"/>
                <a:ext cx="63360" cy="4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F8AC48-4D91-4A2D-AA5D-6945F3314D9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979474" y="572428"/>
                  <a:ext cx="9900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7399B9-9D7C-4E1C-93EA-1678AF076AE8}"/>
                  </a:ext>
                </a:extLst>
              </p14:cNvPr>
              <p14:cNvContentPartPr/>
              <p14:nvPr/>
            </p14:nvContentPartPr>
            <p14:xfrm>
              <a:off x="1912874" y="407188"/>
              <a:ext cx="360" cy="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7399B9-9D7C-4E1C-93EA-1678AF076AE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1894874" y="389548"/>
                <a:ext cx="3600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BA3E352-0FD5-4BF4-9CC5-38E5B53A57A1}"/>
              </a:ext>
            </a:extLst>
          </p:cNvPr>
          <p:cNvGrpSpPr/>
          <p:nvPr/>
        </p:nvGrpSpPr>
        <p:grpSpPr>
          <a:xfrm>
            <a:off x="1504994" y="955828"/>
            <a:ext cx="641520" cy="434880"/>
            <a:chOff x="1504994" y="955828"/>
            <a:chExt cx="6415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2501F6-2183-42B7-AF0A-0904831AAA99}"/>
                    </a:ext>
                  </a:extLst>
                </p14:cNvPr>
                <p14:cNvContentPartPr/>
                <p14:nvPr/>
              </p14:nvContentPartPr>
              <p14:xfrm>
                <a:off x="1645394" y="1276588"/>
                <a:ext cx="111960" cy="11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2501F6-2183-42B7-AF0A-0904831AAA99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27754" y="1258588"/>
                  <a:ext cx="147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ED66AA-95AB-4D7A-A3D7-00BD3C811E7A}"/>
                    </a:ext>
                  </a:extLst>
                </p14:cNvPr>
                <p14:cNvContentPartPr/>
                <p14:nvPr/>
              </p14:nvContentPartPr>
              <p14:xfrm>
                <a:off x="1504994" y="1110628"/>
                <a:ext cx="111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ED66AA-95AB-4D7A-A3D7-00BD3C811E7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487354" y="1092988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C81D69-BB87-44F7-B133-F6643C2DC7DE}"/>
                    </a:ext>
                  </a:extLst>
                </p14:cNvPr>
                <p14:cNvContentPartPr/>
                <p14:nvPr/>
              </p14:nvContentPartPr>
              <p14:xfrm>
                <a:off x="1814594" y="1104148"/>
                <a:ext cx="75600" cy="7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C81D69-BB87-44F7-B133-F6643C2DC7D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796594" y="1086508"/>
                  <a:ext cx="111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7926F1-E86C-4A56-8980-EDCAB9456FE0}"/>
                    </a:ext>
                  </a:extLst>
                </p14:cNvPr>
                <p14:cNvContentPartPr/>
                <p14:nvPr/>
              </p14:nvContentPartPr>
              <p14:xfrm>
                <a:off x="1881554" y="1178308"/>
                <a:ext cx="71280" cy="11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7926F1-E86C-4A56-8980-EDCAB9456FE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863554" y="1160668"/>
                  <a:ext cx="106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D45F65-D37B-4181-957B-96A1F549522B}"/>
                    </a:ext>
                  </a:extLst>
                </p14:cNvPr>
                <p14:cNvContentPartPr/>
                <p14:nvPr/>
              </p14:nvContentPartPr>
              <p14:xfrm>
                <a:off x="2039234" y="955828"/>
                <a:ext cx="107280" cy="13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D45F65-D37B-4181-957B-96A1F549522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021594" y="938188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138A97-7A45-4FEF-9EDA-E353534EA419}"/>
                  </a:ext>
                </a:extLst>
              </p14:cNvPr>
              <p14:cNvContentPartPr/>
              <p14:nvPr/>
            </p14:nvContentPartPr>
            <p14:xfrm>
              <a:off x="2109434" y="3463228"/>
              <a:ext cx="246240" cy="23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138A97-7A45-4FEF-9EDA-E353534EA419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2091794" y="3445228"/>
                <a:ext cx="281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8BF3FF-8F89-4C4C-B2BE-305B4D0C4858}"/>
                  </a:ext>
                </a:extLst>
              </p14:cNvPr>
              <p14:cNvContentPartPr/>
              <p14:nvPr/>
            </p14:nvContentPartPr>
            <p14:xfrm>
              <a:off x="11323994" y="2668348"/>
              <a:ext cx="37368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8BF3FF-8F89-4C4C-B2BE-305B4D0C4858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11305994" y="2650708"/>
                <a:ext cx="409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027C4F-327F-4E82-8BE7-0916CD965AC4}"/>
                  </a:ext>
                </a:extLst>
              </p14:cNvPr>
              <p14:cNvContentPartPr/>
              <p14:nvPr/>
            </p14:nvContentPartPr>
            <p14:xfrm>
              <a:off x="3414794" y="1701028"/>
              <a:ext cx="1986120" cy="67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027C4F-327F-4E82-8BE7-0916CD965AC4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3397154" y="1683388"/>
                <a:ext cx="202176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D567C3-8ADC-493D-B9C1-E45E4FD551E0}"/>
                  </a:ext>
                </a:extLst>
              </p14:cNvPr>
              <p14:cNvContentPartPr/>
              <p14:nvPr/>
            </p14:nvContentPartPr>
            <p14:xfrm>
              <a:off x="5963594" y="1883548"/>
              <a:ext cx="2578320" cy="901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D567C3-8ADC-493D-B9C1-E45E4FD551E0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5945594" y="1865548"/>
                <a:ext cx="261396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26F266-8319-45EA-B370-B824916CDAE0}"/>
                  </a:ext>
                </a:extLst>
              </p14:cNvPr>
              <p14:cNvContentPartPr/>
              <p14:nvPr/>
            </p14:nvContentPartPr>
            <p14:xfrm>
              <a:off x="9053834" y="2332828"/>
              <a:ext cx="2285640" cy="86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26F266-8319-45EA-B370-B824916CDAE0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9036194" y="2314828"/>
                <a:ext cx="2321280" cy="89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3387251-54A9-4AD5-AD76-3EF4D65CF7C4}"/>
              </a:ext>
            </a:extLst>
          </p:cNvPr>
          <p:cNvGrpSpPr/>
          <p:nvPr/>
        </p:nvGrpSpPr>
        <p:grpSpPr>
          <a:xfrm>
            <a:off x="2752754" y="1603108"/>
            <a:ext cx="372960" cy="337680"/>
            <a:chOff x="2752754" y="1603108"/>
            <a:chExt cx="372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D725CC-90CD-441E-840F-FB8FCA268B6C}"/>
                    </a:ext>
                  </a:extLst>
                </p14:cNvPr>
                <p14:cNvContentPartPr/>
                <p14:nvPr/>
              </p14:nvContentPartPr>
              <p14:xfrm>
                <a:off x="2752754" y="1603108"/>
                <a:ext cx="362160" cy="2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D725CC-90CD-441E-840F-FB8FCA268B6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735114" y="1585108"/>
                  <a:ext cx="397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832B7A-5763-42CC-9870-E6E5504E4BAA}"/>
                    </a:ext>
                  </a:extLst>
                </p14:cNvPr>
                <p14:cNvContentPartPr/>
                <p14:nvPr/>
              </p14:nvContentPartPr>
              <p14:xfrm>
                <a:off x="2911514" y="1631188"/>
                <a:ext cx="66600" cy="21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832B7A-5763-42CC-9870-E6E5504E4BA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893514" y="1613548"/>
                  <a:ext cx="102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F5374B-FC14-4D60-AF8C-A24FF2C62689}"/>
                    </a:ext>
                  </a:extLst>
                </p14:cNvPr>
                <p14:cNvContentPartPr/>
                <p14:nvPr/>
              </p14:nvContentPartPr>
              <p14:xfrm>
                <a:off x="3108794" y="1797148"/>
                <a:ext cx="16920" cy="14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F5374B-FC14-4D60-AF8C-A24FF2C6268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090794" y="1779148"/>
                  <a:ext cx="525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1E93FF-63ED-4AF2-9D45-D261C694CE62}"/>
              </a:ext>
            </a:extLst>
          </p:cNvPr>
          <p:cNvGrpSpPr/>
          <p:nvPr/>
        </p:nvGrpSpPr>
        <p:grpSpPr>
          <a:xfrm>
            <a:off x="5626634" y="1987948"/>
            <a:ext cx="270720" cy="317520"/>
            <a:chOff x="5626634" y="1987948"/>
            <a:chExt cx="2707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944908-687D-46B9-BB17-6400D347CECE}"/>
                    </a:ext>
                  </a:extLst>
                </p14:cNvPr>
                <p14:cNvContentPartPr/>
                <p14:nvPr/>
              </p14:nvContentPartPr>
              <p14:xfrm>
                <a:off x="5626634" y="1987948"/>
                <a:ext cx="159840" cy="2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944908-687D-46B9-BB17-6400D347CEC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608994" y="1970308"/>
                  <a:ext cx="19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B9BB7D-70D4-4D55-A6E5-75FB66B40D66}"/>
                    </a:ext>
                  </a:extLst>
                </p14:cNvPr>
                <p14:cNvContentPartPr/>
                <p14:nvPr/>
              </p14:nvContentPartPr>
              <p14:xfrm>
                <a:off x="5725274" y="2011348"/>
                <a:ext cx="360" cy="20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B9BB7D-70D4-4D55-A6E5-75FB66B40D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7274" y="1993708"/>
                  <a:ext cx="36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DADA32-B835-4EA9-B79C-FA22ACC565B3}"/>
                    </a:ext>
                  </a:extLst>
                </p14:cNvPr>
                <p14:cNvContentPartPr/>
                <p14:nvPr/>
              </p14:nvContentPartPr>
              <p14:xfrm>
                <a:off x="5866034" y="2120428"/>
                <a:ext cx="31320" cy="18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DADA32-B835-4EA9-B79C-FA22ACC565B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848034" y="2102788"/>
                  <a:ext cx="669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B598D2-D63B-48CB-B0F1-42CF434C8564}"/>
              </a:ext>
            </a:extLst>
          </p:cNvPr>
          <p:cNvGrpSpPr/>
          <p:nvPr/>
        </p:nvGrpSpPr>
        <p:grpSpPr>
          <a:xfrm>
            <a:off x="8960594" y="2235628"/>
            <a:ext cx="285120" cy="187200"/>
            <a:chOff x="8960594" y="2235628"/>
            <a:chExt cx="2851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D4A3B9-CF3C-4818-B3DF-DF13806DCB4B}"/>
                    </a:ext>
                  </a:extLst>
                </p14:cNvPr>
                <p14:cNvContentPartPr/>
                <p14:nvPr/>
              </p14:nvContentPartPr>
              <p14:xfrm>
                <a:off x="8960594" y="2235628"/>
                <a:ext cx="176040" cy="57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D4A3B9-CF3C-4818-B3DF-DF13806DCB4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942594" y="2217628"/>
                  <a:ext cx="211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A5D540-A85D-4E69-A617-998942C3547A}"/>
                    </a:ext>
                  </a:extLst>
                </p14:cNvPr>
                <p14:cNvContentPartPr/>
                <p14:nvPr/>
              </p14:nvContentPartPr>
              <p14:xfrm>
                <a:off x="9059234" y="2264428"/>
                <a:ext cx="50760" cy="158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A5D540-A85D-4E69-A617-998942C3547A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041594" y="2246788"/>
                  <a:ext cx="86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660852-F43F-4CE0-A38E-B8EC8E2C8C7F}"/>
                    </a:ext>
                  </a:extLst>
                </p14:cNvPr>
                <p14:cNvContentPartPr/>
                <p14:nvPr/>
              </p14:nvContentPartPr>
              <p14:xfrm>
                <a:off x="9228074" y="2320948"/>
                <a:ext cx="17640" cy="7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660852-F43F-4CE0-A38E-B8EC8E2C8C7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210074" y="2302948"/>
                  <a:ext cx="532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20BA2-E912-4A49-850B-6EC1587E7C5B}"/>
              </a:ext>
            </a:extLst>
          </p:cNvPr>
          <p:cNvGrpSpPr/>
          <p:nvPr/>
        </p:nvGrpSpPr>
        <p:grpSpPr>
          <a:xfrm>
            <a:off x="3572834" y="2172628"/>
            <a:ext cx="1847520" cy="867240"/>
            <a:chOff x="3572834" y="2172628"/>
            <a:chExt cx="184752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A2F92A-DAA6-4C24-A867-74446C93A481}"/>
                    </a:ext>
                  </a:extLst>
                </p14:cNvPr>
                <p14:cNvContentPartPr/>
                <p14:nvPr/>
              </p14:nvContentPartPr>
              <p14:xfrm>
                <a:off x="3598394" y="2172628"/>
                <a:ext cx="39276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A2F92A-DAA6-4C24-A867-74446C93A48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580754" y="2154628"/>
                  <a:ext cx="428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F581AB-2B51-48E7-BEA8-A386EC56A0D7}"/>
                    </a:ext>
                  </a:extLst>
                </p14:cNvPr>
                <p14:cNvContentPartPr/>
                <p14:nvPr/>
              </p14:nvContentPartPr>
              <p14:xfrm>
                <a:off x="4740314" y="2181988"/>
                <a:ext cx="266760" cy="4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F581AB-2B51-48E7-BEA8-A386EC56A0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722674" y="2164348"/>
                  <a:ext cx="302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682067-7FC5-4460-B5C2-96764EBE1440}"/>
                    </a:ext>
                  </a:extLst>
                </p14:cNvPr>
                <p14:cNvContentPartPr/>
                <p14:nvPr/>
              </p14:nvContentPartPr>
              <p14:xfrm>
                <a:off x="3572834" y="2320588"/>
                <a:ext cx="1847520" cy="71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682067-7FC5-4460-B5C2-96764EBE144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555194" y="2302948"/>
                  <a:ext cx="1883160" cy="75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05223C-C74C-4ED3-9DFA-F2B9C00D32ED}"/>
                  </a:ext>
                </a:extLst>
              </p14:cNvPr>
              <p14:cNvContentPartPr/>
              <p14:nvPr/>
            </p14:nvContentPartPr>
            <p14:xfrm>
              <a:off x="6130634" y="2694268"/>
              <a:ext cx="2648880" cy="753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05223C-C74C-4ED3-9DFA-F2B9C00D32ED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6112634" y="2676268"/>
                <a:ext cx="268452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72F498-87C2-4B5E-B329-AB8342FFE628}"/>
                  </a:ext>
                </a:extLst>
              </p14:cNvPr>
              <p14:cNvContentPartPr/>
              <p14:nvPr/>
            </p14:nvContentPartPr>
            <p14:xfrm>
              <a:off x="9280994" y="3135628"/>
              <a:ext cx="2501280" cy="903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72F498-87C2-4B5E-B329-AB8342FFE628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9262994" y="3117628"/>
                <a:ext cx="2536920" cy="9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FEC6F50-D940-43AC-B71C-697445A61698}"/>
              </a:ext>
            </a:extLst>
          </p:cNvPr>
          <p:cNvGrpSpPr/>
          <p:nvPr/>
        </p:nvGrpSpPr>
        <p:grpSpPr>
          <a:xfrm>
            <a:off x="3010154" y="2435788"/>
            <a:ext cx="411120" cy="354960"/>
            <a:chOff x="3010154" y="2435788"/>
            <a:chExt cx="4111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2C75FA-37E9-450E-9F48-FC18A58EE5CA}"/>
                    </a:ext>
                  </a:extLst>
                </p14:cNvPr>
                <p14:cNvContentPartPr/>
                <p14:nvPr/>
              </p14:nvContentPartPr>
              <p14:xfrm>
                <a:off x="3010154" y="2435788"/>
                <a:ext cx="280800" cy="54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2C75FA-37E9-450E-9F48-FC18A58EE5CA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992514" y="2418148"/>
                  <a:ext cx="316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4CFE31-9060-4364-BD1C-C80A48AA61BB}"/>
                    </a:ext>
                  </a:extLst>
                </p14:cNvPr>
                <p14:cNvContentPartPr/>
                <p14:nvPr/>
              </p14:nvContentPartPr>
              <p14:xfrm>
                <a:off x="3053714" y="2475388"/>
                <a:ext cx="91440" cy="21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4CFE31-9060-4364-BD1C-C80A48AA61B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036074" y="2457748"/>
                  <a:ext cx="12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D96C99-7A52-4779-88D6-4B491B235601}"/>
                    </a:ext>
                  </a:extLst>
                </p14:cNvPr>
                <p14:cNvContentPartPr/>
                <p14:nvPr/>
              </p14:nvContentPartPr>
              <p14:xfrm>
                <a:off x="3319754" y="2588428"/>
                <a:ext cx="101520" cy="202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D96C99-7A52-4779-88D6-4B491B23560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301754" y="2570428"/>
                  <a:ext cx="1371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BADE60-3CE8-4CB9-B219-59B967BBBAE1}"/>
              </a:ext>
            </a:extLst>
          </p:cNvPr>
          <p:cNvGrpSpPr/>
          <p:nvPr/>
        </p:nvGrpSpPr>
        <p:grpSpPr>
          <a:xfrm>
            <a:off x="5626634" y="2813068"/>
            <a:ext cx="410040" cy="255600"/>
            <a:chOff x="5626634" y="2813068"/>
            <a:chExt cx="4100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23E1E4-B231-497B-A061-FBC29D314E44}"/>
                    </a:ext>
                  </a:extLst>
                </p14:cNvPr>
                <p14:cNvContentPartPr/>
                <p14:nvPr/>
              </p14:nvContentPartPr>
              <p14:xfrm>
                <a:off x="5626634" y="2813068"/>
                <a:ext cx="16848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23E1E4-B231-497B-A061-FBC29D314E4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608994" y="2795428"/>
                  <a:ext cx="20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2100F4-43B8-466F-BBA5-56C753FCBA42}"/>
                    </a:ext>
                  </a:extLst>
                </p14:cNvPr>
                <p14:cNvContentPartPr/>
                <p14:nvPr/>
              </p14:nvContentPartPr>
              <p14:xfrm>
                <a:off x="5696474" y="2813068"/>
                <a:ext cx="3744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2100F4-43B8-466F-BBA5-56C753FCBA4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678474" y="2795428"/>
                  <a:ext cx="73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65A4B1-673A-4B05-9B1B-35DE7ABCF85C}"/>
                    </a:ext>
                  </a:extLst>
                </p14:cNvPr>
                <p14:cNvContentPartPr/>
                <p14:nvPr/>
              </p14:nvContentPartPr>
              <p14:xfrm>
                <a:off x="5823554" y="2911348"/>
                <a:ext cx="213120" cy="157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65A4B1-673A-4B05-9B1B-35DE7ABCF85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05554" y="2893348"/>
                  <a:ext cx="2487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0B1B9C-5248-494A-9942-EF69D9D98D0C}"/>
              </a:ext>
            </a:extLst>
          </p:cNvPr>
          <p:cNvGrpSpPr/>
          <p:nvPr/>
        </p:nvGrpSpPr>
        <p:grpSpPr>
          <a:xfrm>
            <a:off x="8960594" y="3206548"/>
            <a:ext cx="420840" cy="308880"/>
            <a:chOff x="8960594" y="3206548"/>
            <a:chExt cx="4208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903B09-5F45-4801-9B6A-E310018C9973}"/>
                    </a:ext>
                  </a:extLst>
                </p14:cNvPr>
                <p14:cNvContentPartPr/>
                <p14:nvPr/>
              </p14:nvContentPartPr>
              <p14:xfrm>
                <a:off x="8960594" y="3206548"/>
                <a:ext cx="218880" cy="29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903B09-5F45-4801-9B6A-E310018C9973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942594" y="3188548"/>
                  <a:ext cx="25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5F03D1-C605-4062-96DC-8FE2BE8BF58A}"/>
                    </a:ext>
                  </a:extLst>
                </p14:cNvPr>
                <p14:cNvContentPartPr/>
                <p14:nvPr/>
              </p14:nvContentPartPr>
              <p14:xfrm>
                <a:off x="9059234" y="3207268"/>
                <a:ext cx="11160" cy="18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5F03D1-C605-4062-96DC-8FE2BE8BF58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041594" y="3189268"/>
                  <a:ext cx="46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E634CC-09F4-4CAB-BFD4-D6354F1AB917}"/>
                    </a:ext>
                  </a:extLst>
                </p14:cNvPr>
                <p14:cNvContentPartPr/>
                <p14:nvPr/>
              </p14:nvContentPartPr>
              <p14:xfrm>
                <a:off x="9174074" y="3333628"/>
                <a:ext cx="20736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E634CC-09F4-4CAB-BFD4-D6354F1AB91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156434" y="3315988"/>
                  <a:ext cx="2430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5BD9F4-9979-45BE-B50A-0782646F0EFE}"/>
              </a:ext>
            </a:extLst>
          </p:cNvPr>
          <p:cNvGrpSpPr/>
          <p:nvPr/>
        </p:nvGrpSpPr>
        <p:grpSpPr>
          <a:xfrm>
            <a:off x="2447114" y="33148"/>
            <a:ext cx="1348200" cy="553680"/>
            <a:chOff x="2447114" y="33148"/>
            <a:chExt cx="134820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B930EB-FF55-4FFC-A6E4-8DCDBFA5DDA9}"/>
                    </a:ext>
                  </a:extLst>
                </p14:cNvPr>
                <p14:cNvContentPartPr/>
                <p14:nvPr/>
              </p14:nvContentPartPr>
              <p14:xfrm>
                <a:off x="2447114" y="253828"/>
                <a:ext cx="240840" cy="72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B930EB-FF55-4FFC-A6E4-8DCDBFA5DDA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429474" y="236188"/>
                  <a:ext cx="276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007D28-21A7-4597-A2B2-9759B3496BE7}"/>
                    </a:ext>
                  </a:extLst>
                </p14:cNvPr>
                <p14:cNvContentPartPr/>
                <p14:nvPr/>
              </p14:nvContentPartPr>
              <p14:xfrm>
                <a:off x="2545754" y="308908"/>
                <a:ext cx="69480" cy="20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007D28-21A7-4597-A2B2-9759B3496BE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527754" y="291268"/>
                  <a:ext cx="105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D0B012-061C-449A-B8D6-086B849A82A3}"/>
                    </a:ext>
                  </a:extLst>
                </p14:cNvPr>
                <p14:cNvContentPartPr/>
                <p14:nvPr/>
              </p14:nvContentPartPr>
              <p14:xfrm>
                <a:off x="2812874" y="379468"/>
                <a:ext cx="37080" cy="20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D0B012-061C-449A-B8D6-086B849A82A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795234" y="361828"/>
                  <a:ext cx="72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7527C8-B742-4131-B3E0-D4A65527E115}"/>
                    </a:ext>
                  </a:extLst>
                </p14:cNvPr>
                <p14:cNvContentPartPr/>
                <p14:nvPr/>
              </p14:nvContentPartPr>
              <p14:xfrm>
                <a:off x="3049034" y="243028"/>
                <a:ext cx="197640" cy="66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7527C8-B742-4131-B3E0-D4A65527E115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031394" y="225388"/>
                  <a:ext cx="233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D3AB37-E11D-462B-A9B3-22B1655A250B}"/>
                    </a:ext>
                  </a:extLst>
                </p14:cNvPr>
                <p14:cNvContentPartPr/>
                <p14:nvPr/>
              </p14:nvContentPartPr>
              <p14:xfrm>
                <a:off x="3347834" y="33148"/>
                <a:ext cx="177840" cy="6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D3AB37-E11D-462B-A9B3-22B1655A250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330194" y="15508"/>
                  <a:ext cx="213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6F132-F527-4333-B025-05D26FF4337E}"/>
                    </a:ext>
                  </a:extLst>
                </p14:cNvPr>
                <p14:cNvContentPartPr/>
                <p14:nvPr/>
              </p14:nvContentPartPr>
              <p14:xfrm>
                <a:off x="3488234" y="55828"/>
                <a:ext cx="33840" cy="22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6F132-F527-4333-B025-05D26FF4337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470594" y="37828"/>
                  <a:ext cx="6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576702-5B5F-4692-A316-48A3A4CA7741}"/>
                    </a:ext>
                  </a:extLst>
                </p14:cNvPr>
                <p14:cNvContentPartPr/>
                <p14:nvPr/>
              </p14:nvContentPartPr>
              <p14:xfrm>
                <a:off x="3614954" y="129988"/>
                <a:ext cx="172440" cy="19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576702-5B5F-4692-A316-48A3A4CA774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3596954" y="112348"/>
                  <a:ext cx="208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C27577-8F97-414D-B0C5-FD0D0A016769}"/>
                    </a:ext>
                  </a:extLst>
                </p14:cNvPr>
                <p14:cNvContentPartPr/>
                <p14:nvPr/>
              </p14:nvContentPartPr>
              <p14:xfrm>
                <a:off x="3755714" y="211348"/>
                <a:ext cx="39600" cy="55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C27577-8F97-414D-B0C5-FD0D0A01676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3738074" y="193708"/>
                  <a:ext cx="7524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208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E895E13-D210-4E51-A85C-40587E58A51E}"/>
                  </a:ext>
                </a:extLst>
              </p14:cNvPr>
              <p14:cNvContentPartPr/>
              <p14:nvPr/>
            </p14:nvContentPartPr>
            <p14:xfrm>
              <a:off x="1912874" y="1942588"/>
              <a:ext cx="6188040" cy="294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E895E13-D210-4E51-A85C-40587E58A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874" y="1924588"/>
                <a:ext cx="6223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A911986-B07B-44E5-8636-FD5C774AF2E0}"/>
                  </a:ext>
                </a:extLst>
              </p14:cNvPr>
              <p14:cNvContentPartPr/>
              <p14:nvPr/>
            </p14:nvContentPartPr>
            <p14:xfrm>
              <a:off x="8088314" y="1770868"/>
              <a:ext cx="3535560" cy="171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A911986-B07B-44E5-8636-FD5C774AF2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0674" y="1753228"/>
                <a:ext cx="3571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7B693762-F9B5-4E49-B49E-05A2A57891DB}"/>
                  </a:ext>
                </a:extLst>
              </p14:cNvPr>
              <p14:cNvContentPartPr/>
              <p14:nvPr/>
            </p14:nvContentPartPr>
            <p14:xfrm>
              <a:off x="1800194" y="2969668"/>
              <a:ext cx="9670320" cy="2815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7B693762-F9B5-4E49-B49E-05A2A57891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2194" y="2951668"/>
                <a:ext cx="970596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1" name="Group 710">
            <a:extLst>
              <a:ext uri="{FF2B5EF4-FFF2-40B4-BE49-F238E27FC236}">
                <a16:creationId xmlns:a16="http://schemas.microsoft.com/office/drawing/2014/main" id="{72F9CDFE-4635-47E2-BF30-22F4CA77F934}"/>
              </a:ext>
            </a:extLst>
          </p:cNvPr>
          <p:cNvGrpSpPr/>
          <p:nvPr/>
        </p:nvGrpSpPr>
        <p:grpSpPr>
          <a:xfrm>
            <a:off x="154634" y="-70892"/>
            <a:ext cx="11832480" cy="6861600"/>
            <a:chOff x="154634" y="-70892"/>
            <a:chExt cx="11832480" cy="68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4358B2-738D-485A-A106-C3BA717F51B3}"/>
                    </a:ext>
                  </a:extLst>
                </p14:cNvPr>
                <p14:cNvContentPartPr/>
                <p14:nvPr/>
              </p14:nvContentPartPr>
              <p14:xfrm>
                <a:off x="11216714" y="1334188"/>
                <a:ext cx="192600" cy="299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4358B2-738D-485A-A106-C3BA717F51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99074" y="1316188"/>
                  <a:ext cx="228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D2A01E-07DC-4E30-8182-7BAB77C4CF50}"/>
                    </a:ext>
                  </a:extLst>
                </p14:cNvPr>
                <p14:cNvContentPartPr/>
                <p14:nvPr/>
              </p14:nvContentPartPr>
              <p14:xfrm>
                <a:off x="10428314" y="1320148"/>
                <a:ext cx="138240" cy="23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D2A01E-07DC-4E30-8182-7BAB77C4CF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0674" y="1302508"/>
                  <a:ext cx="173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8DBEE4-F4E3-4057-BC8B-336106A3D0BD}"/>
                    </a:ext>
                  </a:extLst>
                </p14:cNvPr>
                <p14:cNvContentPartPr/>
                <p14:nvPr/>
              </p14:nvContentPartPr>
              <p14:xfrm>
                <a:off x="10747634" y="1040428"/>
                <a:ext cx="182880" cy="3685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8DBEE4-F4E3-4057-BC8B-336106A3D0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29994" y="1022788"/>
                  <a:ext cx="218520" cy="37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276EADA-A12E-4286-9F48-E4D214E52DC7}"/>
                    </a:ext>
                  </a:extLst>
                </p14:cNvPr>
                <p14:cNvContentPartPr/>
                <p14:nvPr/>
              </p14:nvContentPartPr>
              <p14:xfrm>
                <a:off x="1659794" y="4120588"/>
                <a:ext cx="9049320" cy="171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276EADA-A12E-4286-9F48-E4D214E52D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1794" y="4102588"/>
                  <a:ext cx="9084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3A0A0F1-3A4A-41EB-B5CE-5524CEF9DE82}"/>
                    </a:ext>
                  </a:extLst>
                </p14:cNvPr>
                <p14:cNvContentPartPr/>
                <p14:nvPr/>
              </p14:nvContentPartPr>
              <p14:xfrm>
                <a:off x="10663034" y="4162348"/>
                <a:ext cx="658080" cy="154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3A0A0F1-3A4A-41EB-B5CE-5524CEF9D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45034" y="4144708"/>
                  <a:ext cx="69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3F71ACA-46F6-41AC-958F-8E6004DA6CF6}"/>
                    </a:ext>
                  </a:extLst>
                </p14:cNvPr>
                <p14:cNvContentPartPr/>
                <p14:nvPr/>
              </p14:nvContentPartPr>
              <p14:xfrm>
                <a:off x="360914" y="1743868"/>
                <a:ext cx="272160" cy="278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3F71ACA-46F6-41AC-958F-8E6004DA6C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914" y="1726228"/>
                  <a:ext cx="307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2B72FD3-3FFC-44B0-9B73-625D8CEB3626}"/>
                    </a:ext>
                  </a:extLst>
                </p14:cNvPr>
                <p14:cNvContentPartPr/>
                <p14:nvPr/>
              </p14:nvContentPartPr>
              <p14:xfrm>
                <a:off x="661514" y="1825588"/>
                <a:ext cx="211680" cy="159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2B72FD3-3FFC-44B0-9B73-625D8CEB36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3874" y="1807588"/>
                  <a:ext cx="247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87E199F-D481-49DA-81D6-4FA6BDDB6517}"/>
                    </a:ext>
                  </a:extLst>
                </p14:cNvPr>
                <p14:cNvContentPartPr/>
                <p14:nvPr/>
              </p14:nvContentPartPr>
              <p14:xfrm>
                <a:off x="826394" y="1805788"/>
                <a:ext cx="190440" cy="432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87E199F-D481-49DA-81D6-4FA6BDDB65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8394" y="1787788"/>
                  <a:ext cx="2260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57729A2-959E-448F-AB27-93C7AB61A3B6}"/>
                    </a:ext>
                  </a:extLst>
                </p14:cNvPr>
                <p14:cNvContentPartPr/>
                <p14:nvPr/>
              </p14:nvContentPartPr>
              <p14:xfrm>
                <a:off x="1074434" y="1684108"/>
                <a:ext cx="531720" cy="233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57729A2-959E-448F-AB27-93C7AB61A3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6434" y="1666108"/>
                  <a:ext cx="567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0E911CE-C98B-46B9-AF1E-F75541E8C874}"/>
                    </a:ext>
                  </a:extLst>
                </p14:cNvPr>
                <p14:cNvContentPartPr/>
                <p14:nvPr/>
              </p14:nvContentPartPr>
              <p14:xfrm>
                <a:off x="1532714" y="1690228"/>
                <a:ext cx="129960" cy="39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0E911CE-C98B-46B9-AF1E-F75541E8C8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4714" y="1672588"/>
                  <a:ext cx="16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8F0E877-4041-4FBC-807D-AE6F70706A7F}"/>
                    </a:ext>
                  </a:extLst>
                </p14:cNvPr>
                <p14:cNvContentPartPr/>
                <p14:nvPr/>
              </p14:nvContentPartPr>
              <p14:xfrm>
                <a:off x="1657274" y="1673668"/>
                <a:ext cx="86760" cy="164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8F0E877-4041-4FBC-807D-AE6F70706A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9274" y="1656028"/>
                  <a:ext cx="122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8818E6-454F-4E18-86B9-44EA32B8F826}"/>
                    </a:ext>
                  </a:extLst>
                </p14:cNvPr>
                <p14:cNvContentPartPr/>
                <p14:nvPr/>
              </p14:nvContentPartPr>
              <p14:xfrm>
                <a:off x="392954" y="2334628"/>
                <a:ext cx="169920" cy="1686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8818E6-454F-4E18-86B9-44EA32B8F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954" y="2316988"/>
                  <a:ext cx="205560" cy="17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3B65846-91B0-4538-9863-C43459BD0B19}"/>
                    </a:ext>
                  </a:extLst>
                </p14:cNvPr>
                <p14:cNvContentPartPr/>
                <p14:nvPr/>
              </p14:nvContentPartPr>
              <p14:xfrm>
                <a:off x="263714" y="3930148"/>
                <a:ext cx="141480" cy="146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3B65846-91B0-4538-9863-C43459BD0B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714" y="3912148"/>
                  <a:ext cx="177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FADE303-3557-4C10-805E-1875F9381D49}"/>
                    </a:ext>
                  </a:extLst>
                </p14:cNvPr>
                <p14:cNvContentPartPr/>
                <p14:nvPr/>
              </p14:nvContentPartPr>
              <p14:xfrm>
                <a:off x="399074" y="3871108"/>
                <a:ext cx="92160" cy="169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FADE303-3557-4C10-805E-1875F9381D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074" y="3853108"/>
                  <a:ext cx="12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4E61E4B-378D-4530-9D96-9716F744F6FB}"/>
                    </a:ext>
                  </a:extLst>
                </p14:cNvPr>
                <p14:cNvContentPartPr/>
                <p14:nvPr/>
              </p14:nvContentPartPr>
              <p14:xfrm>
                <a:off x="1880834" y="1418068"/>
                <a:ext cx="173880" cy="39549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4E61E4B-378D-4530-9D96-9716F744F6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62834" y="1400068"/>
                  <a:ext cx="209520" cy="39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4DEAC59-80B3-49DB-8681-62D7E650943A}"/>
                    </a:ext>
                  </a:extLst>
                </p14:cNvPr>
                <p14:cNvContentPartPr/>
                <p14:nvPr/>
              </p14:nvContentPartPr>
              <p14:xfrm>
                <a:off x="872834" y="2479348"/>
                <a:ext cx="196200" cy="3207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4DEAC59-80B3-49DB-8681-62D7E65094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834" y="2461708"/>
                  <a:ext cx="231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2412933-0F1F-4CB6-B362-3F82C0FE1C38}"/>
                    </a:ext>
                  </a:extLst>
                </p14:cNvPr>
                <p14:cNvContentPartPr/>
                <p14:nvPr/>
              </p14:nvContentPartPr>
              <p14:xfrm>
                <a:off x="1121234" y="2497348"/>
                <a:ext cx="403920" cy="3711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2412933-0F1F-4CB6-B362-3F82C0FE1C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3234" y="2479708"/>
                  <a:ext cx="439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2444DC2-3B1B-46BE-B4A0-51FBBD1ACB39}"/>
                    </a:ext>
                  </a:extLst>
                </p14:cNvPr>
                <p14:cNvContentPartPr/>
                <p14:nvPr/>
              </p14:nvContentPartPr>
              <p14:xfrm>
                <a:off x="1687874" y="2432908"/>
                <a:ext cx="20520" cy="3528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2444DC2-3B1B-46BE-B4A0-51FBBD1ACB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70234" y="2415268"/>
                  <a:ext cx="561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7DEB78B-9D07-41AA-A4B4-9E909324A9EA}"/>
                    </a:ext>
                  </a:extLst>
                </p14:cNvPr>
                <p14:cNvContentPartPr/>
                <p14:nvPr/>
              </p14:nvContentPartPr>
              <p14:xfrm>
                <a:off x="851954" y="3589588"/>
                <a:ext cx="189000" cy="323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7DEB78B-9D07-41AA-A4B4-9E909324A9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954" y="3571588"/>
                  <a:ext cx="224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FBBFF25-1E90-47F8-84A3-B8DE53CF699B}"/>
                    </a:ext>
                  </a:extLst>
                </p14:cNvPr>
                <p14:cNvContentPartPr/>
                <p14:nvPr/>
              </p14:nvContentPartPr>
              <p14:xfrm>
                <a:off x="1110434" y="3588868"/>
                <a:ext cx="441000" cy="435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FBBFF25-1E90-47F8-84A3-B8DE53CF69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2434" y="3570868"/>
                  <a:ext cx="4766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3570854-E9B8-4380-8CC5-02A79834C513}"/>
                    </a:ext>
                  </a:extLst>
                </p14:cNvPr>
                <p14:cNvContentPartPr/>
                <p14:nvPr/>
              </p14:nvContentPartPr>
              <p14:xfrm>
                <a:off x="1588874" y="3558628"/>
                <a:ext cx="245160" cy="351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3570854-E9B8-4380-8CC5-02A79834C5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0874" y="3540988"/>
                  <a:ext cx="280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792C365-19B6-477E-92DE-75A7B865FC3B}"/>
                    </a:ext>
                  </a:extLst>
                </p14:cNvPr>
                <p14:cNvContentPartPr/>
                <p14:nvPr/>
              </p14:nvContentPartPr>
              <p14:xfrm>
                <a:off x="910634" y="4613788"/>
                <a:ext cx="200880" cy="3981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792C365-19B6-477E-92DE-75A7B865FC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2634" y="4596148"/>
                  <a:ext cx="2365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3CB4BF8-5904-45D8-B965-B3A37031DAB4}"/>
                    </a:ext>
                  </a:extLst>
                </p14:cNvPr>
                <p14:cNvContentPartPr/>
                <p14:nvPr/>
              </p14:nvContentPartPr>
              <p14:xfrm>
                <a:off x="1139234" y="4695868"/>
                <a:ext cx="384120" cy="3412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3CB4BF8-5904-45D8-B965-B3A37031DA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1594" y="4677868"/>
                  <a:ext cx="419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129A1731-9B57-4F3F-B3C3-89F8AB76792D}"/>
                    </a:ext>
                  </a:extLst>
                </p14:cNvPr>
                <p14:cNvContentPartPr/>
                <p14:nvPr/>
              </p14:nvContentPartPr>
              <p14:xfrm>
                <a:off x="1443794" y="4533868"/>
                <a:ext cx="301680" cy="3099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129A1731-9B57-4F3F-B3C3-89F8AB7679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26154" y="4515868"/>
                  <a:ext cx="337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FDAB87-BAE3-4C12-A281-4C8616AD3A2D}"/>
                    </a:ext>
                  </a:extLst>
                </p14:cNvPr>
                <p14:cNvContentPartPr/>
                <p14:nvPr/>
              </p14:nvContentPartPr>
              <p14:xfrm>
                <a:off x="7064474" y="1350028"/>
                <a:ext cx="81360" cy="25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FDAB87-BAE3-4C12-A281-4C8616AD3A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6834" y="1332028"/>
                  <a:ext cx="117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76F383-7820-497B-B750-F3236B6D6BD8}"/>
                    </a:ext>
                  </a:extLst>
                </p14:cNvPr>
                <p14:cNvContentPartPr/>
                <p14:nvPr/>
              </p14:nvContentPartPr>
              <p14:xfrm>
                <a:off x="7160234" y="1307908"/>
                <a:ext cx="143640" cy="1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76F383-7820-497B-B750-F3236B6D6B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42234" y="1290268"/>
                  <a:ext cx="17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7FA0C7-242D-476D-ABB7-EDE62BF1E6F5}"/>
                    </a:ext>
                  </a:extLst>
                </p14:cNvPr>
                <p14:cNvContentPartPr/>
                <p14:nvPr/>
              </p14:nvContentPartPr>
              <p14:xfrm>
                <a:off x="8379554" y="1315108"/>
                <a:ext cx="159840" cy="29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7FA0C7-242D-476D-ABB7-EDE62BF1E6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1554" y="1297108"/>
                  <a:ext cx="195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08B146-30BF-4473-A4C6-E97A5BC55401}"/>
                    </a:ext>
                  </a:extLst>
                </p14:cNvPr>
                <p14:cNvContentPartPr/>
                <p14:nvPr/>
              </p14:nvContentPartPr>
              <p14:xfrm>
                <a:off x="9396914" y="1263628"/>
                <a:ext cx="135360" cy="302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08B146-30BF-4473-A4C6-E97A5BC554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79274" y="1245988"/>
                  <a:ext cx="17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2B5610-441A-4FF9-9936-6BDA7479559E}"/>
                    </a:ext>
                  </a:extLst>
                </p14:cNvPr>
                <p14:cNvContentPartPr/>
                <p14:nvPr/>
              </p14:nvContentPartPr>
              <p14:xfrm>
                <a:off x="9424994" y="1386388"/>
                <a:ext cx="142200" cy="2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2B5610-441A-4FF9-9936-6BDA747955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7354" y="1368388"/>
                  <a:ext cx="177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8E9EB8-9C61-45C0-AA82-01A3CF70401B}"/>
                    </a:ext>
                  </a:extLst>
                </p14:cNvPr>
                <p14:cNvContentPartPr/>
                <p14:nvPr/>
              </p14:nvContentPartPr>
              <p14:xfrm>
                <a:off x="7735514" y="1091188"/>
                <a:ext cx="100080" cy="3548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8E9EB8-9C61-45C0-AA82-01A3CF7040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17874" y="1073188"/>
                  <a:ext cx="135720" cy="35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057204-9E5D-4C66-984A-D08C001FA368}"/>
                    </a:ext>
                  </a:extLst>
                </p14:cNvPr>
                <p14:cNvContentPartPr/>
                <p14:nvPr/>
              </p14:nvContentPartPr>
              <p14:xfrm>
                <a:off x="8929994" y="998668"/>
                <a:ext cx="102240" cy="3412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057204-9E5D-4C66-984A-D08C001FA3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11994" y="980668"/>
                  <a:ext cx="137880" cy="34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CAE37E3-D7C9-4B49-A39B-0ACE97E44DD4}"/>
                    </a:ext>
                  </a:extLst>
                </p14:cNvPr>
                <p14:cNvContentPartPr/>
                <p14:nvPr/>
              </p14:nvContentPartPr>
              <p14:xfrm>
                <a:off x="9860594" y="1067788"/>
                <a:ext cx="184680" cy="3637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CAE37E3-D7C9-4B49-A39B-0ACE97E44D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42594" y="1050148"/>
                  <a:ext cx="220320" cy="36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774DDF8-5C9D-4048-9999-1261FFA80EB1}"/>
                    </a:ext>
                  </a:extLst>
                </p14:cNvPr>
                <p14:cNvContentPartPr/>
                <p14:nvPr/>
              </p14:nvContentPartPr>
              <p14:xfrm>
                <a:off x="6328634" y="4473028"/>
                <a:ext cx="100080" cy="809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774DDF8-5C9D-4048-9999-1261FFA80E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10994" y="4455388"/>
                  <a:ext cx="135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E40295E-CB22-4180-A0DF-0C2865AE17E8}"/>
                    </a:ext>
                  </a:extLst>
                </p14:cNvPr>
                <p14:cNvContentPartPr/>
                <p14:nvPr/>
              </p14:nvContentPartPr>
              <p14:xfrm>
                <a:off x="7708874" y="4599748"/>
                <a:ext cx="70560" cy="484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E40295E-CB22-4180-A0DF-0C2865AE17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90874" y="4581748"/>
                  <a:ext cx="1062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5CB8B60-3012-44A4-800C-26A1C563CFB3}"/>
                    </a:ext>
                  </a:extLst>
                </p14:cNvPr>
                <p14:cNvContentPartPr/>
                <p14:nvPr/>
              </p14:nvContentPartPr>
              <p14:xfrm>
                <a:off x="8860514" y="4374748"/>
                <a:ext cx="30600" cy="7326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5CB8B60-3012-44A4-800C-26A1C563CF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42874" y="4357108"/>
                  <a:ext cx="6624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E7E5C71-C2EE-448E-90FF-CFBA1AF24F30}"/>
                    </a:ext>
                  </a:extLst>
                </p14:cNvPr>
                <p14:cNvContentPartPr/>
                <p14:nvPr/>
              </p14:nvContentPartPr>
              <p14:xfrm>
                <a:off x="9985154" y="4669948"/>
                <a:ext cx="16920" cy="3733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E7E5C71-C2EE-448E-90FF-CFBA1AF24F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67154" y="4651948"/>
                  <a:ext cx="52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E193360-6D30-4F7A-9F4F-03D70DDA7527}"/>
                    </a:ext>
                  </a:extLst>
                </p14:cNvPr>
                <p14:cNvContentPartPr/>
                <p14:nvPr/>
              </p14:nvContentPartPr>
              <p14:xfrm>
                <a:off x="3938594" y="4768588"/>
                <a:ext cx="360" cy="2584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E193360-6D30-4F7A-9F4F-03D70DDA75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20954" y="4750948"/>
                  <a:ext cx="36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2F7A66-8DEE-4F59-9398-5F19F55243AD}"/>
                    </a:ext>
                  </a:extLst>
                </p14:cNvPr>
                <p14:cNvContentPartPr/>
                <p14:nvPr/>
              </p14:nvContentPartPr>
              <p14:xfrm>
                <a:off x="6413954" y="1064908"/>
                <a:ext cx="197640" cy="3447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2F7A66-8DEE-4F59-9398-5F19F55243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96314" y="1046908"/>
                  <a:ext cx="233280" cy="34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CCFC09-3BE0-4358-B824-1BFC0BF6AE91}"/>
                    </a:ext>
                  </a:extLst>
                </p14:cNvPr>
                <p14:cNvContentPartPr/>
                <p14:nvPr/>
              </p14:nvContentPartPr>
              <p14:xfrm>
                <a:off x="2697674" y="720028"/>
                <a:ext cx="213840" cy="29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CCFC09-3BE0-4358-B824-1BFC0BF6AE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80034" y="702388"/>
                  <a:ext cx="249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029C6F-5E07-4918-8528-C736169E0C4D}"/>
                    </a:ext>
                  </a:extLst>
                </p14:cNvPr>
                <p14:cNvContentPartPr/>
                <p14:nvPr/>
              </p14:nvContentPartPr>
              <p14:xfrm>
                <a:off x="3009794" y="722188"/>
                <a:ext cx="14760" cy="28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029C6F-5E07-4918-8528-C736169E0C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1794" y="704188"/>
                  <a:ext cx="50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0CABE8-AFEF-4694-B7EC-47C808C45963}"/>
                    </a:ext>
                  </a:extLst>
                </p14:cNvPr>
                <p14:cNvContentPartPr/>
                <p14:nvPr/>
              </p14:nvContentPartPr>
              <p14:xfrm>
                <a:off x="3136874" y="731188"/>
                <a:ext cx="149760" cy="18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0CABE8-AFEF-4694-B7EC-47C808C45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18874" y="713188"/>
                  <a:ext cx="185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5B0D5B-245C-4315-AC85-3C8769076DFC}"/>
                    </a:ext>
                  </a:extLst>
                </p14:cNvPr>
                <p14:cNvContentPartPr/>
                <p14:nvPr/>
              </p14:nvContentPartPr>
              <p14:xfrm>
                <a:off x="3555554" y="689068"/>
                <a:ext cx="17640" cy="21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5B0D5B-245C-4315-AC85-3C8769076D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37914" y="671428"/>
                  <a:ext cx="53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4089B6-C67C-428A-AD10-ACC28DBE1B6C}"/>
                    </a:ext>
                  </a:extLst>
                </p14:cNvPr>
                <p14:cNvContentPartPr/>
                <p14:nvPr/>
              </p14:nvContentPartPr>
              <p14:xfrm>
                <a:off x="3507674" y="632548"/>
                <a:ext cx="134640" cy="193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4089B6-C67C-428A-AD10-ACC28DBE1B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89674" y="614908"/>
                  <a:ext cx="170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16FD9B-78C2-4997-A44D-EC60D4EBE34D}"/>
                    </a:ext>
                  </a:extLst>
                </p14:cNvPr>
                <p14:cNvContentPartPr/>
                <p14:nvPr/>
              </p14:nvContentPartPr>
              <p14:xfrm>
                <a:off x="3670754" y="670348"/>
                <a:ext cx="230040" cy="25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16FD9B-78C2-4997-A44D-EC60D4EBE3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52754" y="652348"/>
                  <a:ext cx="265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68BCF3-DC5B-4749-9D21-2B7AAB6D2F8A}"/>
                    </a:ext>
                  </a:extLst>
                </p14:cNvPr>
                <p14:cNvContentPartPr/>
                <p14:nvPr/>
              </p14:nvContentPartPr>
              <p14:xfrm>
                <a:off x="3997274" y="702748"/>
                <a:ext cx="101160" cy="191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68BCF3-DC5B-4749-9D21-2B7AAB6D2F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79274" y="685108"/>
                  <a:ext cx="136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300221-F405-482A-853F-2B62AFC3C707}"/>
                    </a:ext>
                  </a:extLst>
                </p14:cNvPr>
                <p14:cNvContentPartPr/>
                <p14:nvPr/>
              </p14:nvContentPartPr>
              <p14:xfrm>
                <a:off x="4229834" y="721828"/>
                <a:ext cx="156600" cy="15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300221-F405-482A-853F-2B62AFC3C7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2194" y="703828"/>
                  <a:ext cx="192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4A9DF3-3694-4435-95E2-F309FD31E6FB}"/>
                    </a:ext>
                  </a:extLst>
                </p14:cNvPr>
                <p14:cNvContentPartPr/>
                <p14:nvPr/>
              </p14:nvContentPartPr>
              <p14:xfrm>
                <a:off x="4585514" y="787348"/>
                <a:ext cx="1283040" cy="127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4A9DF3-3694-4435-95E2-F309FD31E6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7874" y="769708"/>
                  <a:ext cx="1318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74A84B-0714-433E-892F-4F998C3EC013}"/>
                    </a:ext>
                  </a:extLst>
                </p14:cNvPr>
                <p14:cNvContentPartPr/>
                <p14:nvPr/>
              </p14:nvContentPartPr>
              <p14:xfrm>
                <a:off x="5658314" y="728668"/>
                <a:ext cx="255960" cy="271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74A84B-0714-433E-892F-4F998C3EC0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0314" y="710668"/>
                  <a:ext cx="291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782CCD-CC1C-45FD-92FC-92C7D8A2642F}"/>
                    </a:ext>
                  </a:extLst>
                </p14:cNvPr>
                <p14:cNvContentPartPr/>
                <p14:nvPr/>
              </p14:nvContentPartPr>
              <p14:xfrm>
                <a:off x="2544314" y="1532908"/>
                <a:ext cx="57960" cy="299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782CCD-CC1C-45FD-92FC-92C7D8A264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26314" y="1514908"/>
                  <a:ext cx="93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F97D3F-786B-4FC5-B598-A82C9299358D}"/>
                    </a:ext>
                  </a:extLst>
                </p14:cNvPr>
                <p14:cNvContentPartPr/>
                <p14:nvPr/>
              </p14:nvContentPartPr>
              <p14:xfrm>
                <a:off x="3522074" y="1505548"/>
                <a:ext cx="275400" cy="30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F97D3F-786B-4FC5-B598-A82C929935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04074" y="1487908"/>
                  <a:ext cx="311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7C6A4D-D8D4-4837-9FB1-02923B9A5695}"/>
                    </a:ext>
                  </a:extLst>
                </p14:cNvPr>
                <p14:cNvContentPartPr/>
                <p14:nvPr/>
              </p14:nvContentPartPr>
              <p14:xfrm>
                <a:off x="4630154" y="1452268"/>
                <a:ext cx="207720" cy="26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7C6A4D-D8D4-4837-9FB1-02923B9A56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2154" y="1434628"/>
                  <a:ext cx="243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6D3843-915C-4A77-99C0-D693875BA497}"/>
                    </a:ext>
                  </a:extLst>
                </p14:cNvPr>
                <p14:cNvContentPartPr/>
                <p14:nvPr/>
              </p14:nvContentPartPr>
              <p14:xfrm>
                <a:off x="5864954" y="1406188"/>
                <a:ext cx="189360" cy="26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6D3843-915C-4A77-99C0-D693875BA4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7314" y="1388548"/>
                  <a:ext cx="225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F9ADCA0-8AB7-4D00-9294-4BE2334596F2}"/>
                    </a:ext>
                  </a:extLst>
                </p14:cNvPr>
                <p14:cNvContentPartPr/>
                <p14:nvPr/>
              </p14:nvContentPartPr>
              <p14:xfrm>
                <a:off x="2685434" y="1251748"/>
                <a:ext cx="325080" cy="3819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F9ADCA0-8AB7-4D00-9294-4BE2334596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7434" y="1233748"/>
                  <a:ext cx="360720" cy="38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11FF7C-1310-40AA-8F3B-A14098EC25A0}"/>
                    </a:ext>
                  </a:extLst>
                </p14:cNvPr>
                <p14:cNvContentPartPr/>
                <p14:nvPr/>
              </p14:nvContentPartPr>
              <p14:xfrm>
                <a:off x="3951914" y="1110628"/>
                <a:ext cx="254520" cy="3690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11FF7C-1310-40AA-8F3B-A14098EC25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3914" y="1092988"/>
                  <a:ext cx="290160" cy="37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059323-21CC-438F-BD48-C08089530049}"/>
                    </a:ext>
                  </a:extLst>
                </p14:cNvPr>
                <p14:cNvContentPartPr/>
                <p14:nvPr/>
              </p14:nvContentPartPr>
              <p14:xfrm>
                <a:off x="4936514" y="1054828"/>
                <a:ext cx="465480" cy="3993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059323-21CC-438F-BD48-C080895300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18874" y="1037188"/>
                  <a:ext cx="501120" cy="40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F5FFF722-514A-4754-9D3D-52E10C87F95D}"/>
                    </a:ext>
                  </a:extLst>
                </p14:cNvPr>
                <p14:cNvContentPartPr/>
                <p14:nvPr/>
              </p14:nvContentPartPr>
              <p14:xfrm>
                <a:off x="2180354" y="2517868"/>
                <a:ext cx="249840" cy="2808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F5FFF722-514A-4754-9D3D-52E10C87F9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62354" y="2500228"/>
                  <a:ext cx="285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6DBBE52C-73BA-4140-B716-5F095F490DC6}"/>
                    </a:ext>
                  </a:extLst>
                </p14:cNvPr>
                <p14:cNvContentPartPr/>
                <p14:nvPr/>
              </p14:nvContentPartPr>
              <p14:xfrm>
                <a:off x="2306714" y="2559988"/>
                <a:ext cx="42840" cy="2656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6DBBE52C-73BA-4140-B716-5F095F490D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89074" y="2542348"/>
                  <a:ext cx="78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AB4789C-30E7-40CB-BF8A-DAD38BC06F1D}"/>
                    </a:ext>
                  </a:extLst>
                </p14:cNvPr>
                <p14:cNvContentPartPr/>
                <p14:nvPr/>
              </p14:nvContentPartPr>
              <p14:xfrm>
                <a:off x="2475554" y="2742868"/>
                <a:ext cx="70560" cy="2127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AB4789C-30E7-40CB-BF8A-DAD38BC06F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57554" y="2725228"/>
                  <a:ext cx="106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D780782-5CAE-456C-B334-82A6794B0C7D}"/>
                    </a:ext>
                  </a:extLst>
                </p14:cNvPr>
                <p14:cNvContentPartPr/>
                <p14:nvPr/>
              </p14:nvContentPartPr>
              <p14:xfrm>
                <a:off x="3024194" y="3543508"/>
                <a:ext cx="319320" cy="298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D780782-5CAE-456C-B334-82A6794B0C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6194" y="3525868"/>
                  <a:ext cx="354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088C3BD-A07E-41A4-8E78-15E747B39FD6}"/>
                    </a:ext>
                  </a:extLst>
                </p14:cNvPr>
                <p14:cNvContentPartPr/>
                <p14:nvPr/>
              </p14:nvContentPartPr>
              <p14:xfrm>
                <a:off x="3207074" y="3573028"/>
                <a:ext cx="51480" cy="2077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088C3BD-A07E-41A4-8E78-15E747B39F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89074" y="3555028"/>
                  <a:ext cx="87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D3890D9D-0100-42C8-BAD9-53EE906A1F9F}"/>
                    </a:ext>
                  </a:extLst>
                </p14:cNvPr>
                <p14:cNvContentPartPr/>
                <p14:nvPr/>
              </p14:nvContentPartPr>
              <p14:xfrm>
                <a:off x="3418034" y="3684988"/>
                <a:ext cx="57960" cy="206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D3890D9D-0100-42C8-BAD9-53EE906A1F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0394" y="3667348"/>
                  <a:ext cx="93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1A287E8-ABEF-48A8-8B7B-0818BD030CA2}"/>
                    </a:ext>
                  </a:extLst>
                </p14:cNvPr>
                <p14:cNvContentPartPr/>
                <p14:nvPr/>
              </p14:nvContentPartPr>
              <p14:xfrm>
                <a:off x="4177994" y="4484908"/>
                <a:ext cx="309600" cy="730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1A287E8-ABEF-48A8-8B7B-0818BD030C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59994" y="4467268"/>
                  <a:ext cx="345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234D37A3-70B8-4774-AC69-8084AFBBBD09}"/>
                    </a:ext>
                  </a:extLst>
                </p14:cNvPr>
                <p14:cNvContentPartPr/>
                <p14:nvPr/>
              </p14:nvContentPartPr>
              <p14:xfrm>
                <a:off x="4276274" y="4543228"/>
                <a:ext cx="60480" cy="194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234D37A3-70B8-4774-AC69-8084AFBBBD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58274" y="4525588"/>
                  <a:ext cx="96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A394E86-5AB5-4F0D-9559-3C71F1198065}"/>
                    </a:ext>
                  </a:extLst>
                </p14:cNvPr>
                <p14:cNvContentPartPr/>
                <p14:nvPr/>
              </p14:nvContentPartPr>
              <p14:xfrm>
                <a:off x="4585514" y="4599748"/>
                <a:ext cx="40680" cy="2523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A394E86-5AB5-4F0D-9559-3C71F11980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67874" y="4581748"/>
                  <a:ext cx="76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3712B0F-DC02-4E43-A04A-D6734DAF2502}"/>
                    </a:ext>
                  </a:extLst>
                </p14:cNvPr>
                <p14:cNvContentPartPr/>
                <p14:nvPr/>
              </p14:nvContentPartPr>
              <p14:xfrm>
                <a:off x="3159194" y="2588428"/>
                <a:ext cx="399960" cy="576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3712B0F-DC02-4E43-A04A-D6734DAF25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41554" y="2570428"/>
                  <a:ext cx="435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5EB4ED28-3E21-4127-BD75-732ADCE75E6A}"/>
                    </a:ext>
                  </a:extLst>
                </p14:cNvPr>
                <p14:cNvContentPartPr/>
                <p14:nvPr/>
              </p14:nvContentPartPr>
              <p14:xfrm>
                <a:off x="3347834" y="2644228"/>
                <a:ext cx="54000" cy="1695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5EB4ED28-3E21-4127-BD75-732ADCE75E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30194" y="2626228"/>
                  <a:ext cx="89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3078F2AF-E44E-4935-9FD4-C05D4F6E11AB}"/>
                    </a:ext>
                  </a:extLst>
                </p14:cNvPr>
                <p14:cNvContentPartPr/>
                <p14:nvPr/>
              </p14:nvContentPartPr>
              <p14:xfrm>
                <a:off x="3516314" y="2763388"/>
                <a:ext cx="170280" cy="1947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3078F2AF-E44E-4935-9FD4-C05D4F6E11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98674" y="2745388"/>
                  <a:ext cx="205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744E7E95-E5B3-459D-9706-B138D36E6157}"/>
                    </a:ext>
                  </a:extLst>
                </p14:cNvPr>
                <p14:cNvContentPartPr/>
                <p14:nvPr/>
              </p14:nvContentPartPr>
              <p14:xfrm>
                <a:off x="4289954" y="3515428"/>
                <a:ext cx="235080" cy="435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744E7E95-E5B3-459D-9706-B138D36E61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2314" y="3497428"/>
                  <a:ext cx="270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F8924EEE-0438-4749-9C66-133C467D8C99}"/>
                    </a:ext>
                  </a:extLst>
                </p14:cNvPr>
                <p14:cNvContentPartPr/>
                <p14:nvPr/>
              </p14:nvContentPartPr>
              <p14:xfrm>
                <a:off x="4450154" y="3516508"/>
                <a:ext cx="23040" cy="2484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F8924EEE-0438-4749-9C66-133C467D8C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32514" y="3498868"/>
                  <a:ext cx="58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DA4F1B2F-E242-44E4-883C-80BD0C0F596E}"/>
                    </a:ext>
                  </a:extLst>
                </p14:cNvPr>
                <p14:cNvContentPartPr/>
                <p14:nvPr/>
              </p14:nvContentPartPr>
              <p14:xfrm>
                <a:off x="4627274" y="3660508"/>
                <a:ext cx="256320" cy="2448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DA4F1B2F-E242-44E4-883C-80BD0C0F59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09634" y="3642868"/>
                  <a:ext cx="291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3983780E-3CB1-460E-8C08-D50DE66532EB}"/>
                    </a:ext>
                  </a:extLst>
                </p14:cNvPr>
                <p14:cNvContentPartPr/>
                <p14:nvPr/>
              </p14:nvContentPartPr>
              <p14:xfrm>
                <a:off x="5359514" y="4507228"/>
                <a:ext cx="353880" cy="363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3983780E-3CB1-460E-8C08-D50DE66532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1514" y="4489588"/>
                  <a:ext cx="38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F4A925D8-4B6C-4FEE-8EFF-68CE6CEDADFC}"/>
                    </a:ext>
                  </a:extLst>
                </p14:cNvPr>
                <p14:cNvContentPartPr/>
                <p14:nvPr/>
              </p14:nvContentPartPr>
              <p14:xfrm>
                <a:off x="5513234" y="4557628"/>
                <a:ext cx="38160" cy="2523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F4A925D8-4B6C-4FEE-8EFF-68CE6CEDAD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95594" y="4539988"/>
                  <a:ext cx="73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B34004D-7CD7-48C2-BFE6-003D982333E5}"/>
                    </a:ext>
                  </a:extLst>
                </p14:cNvPr>
                <p14:cNvContentPartPr/>
                <p14:nvPr/>
              </p14:nvContentPartPr>
              <p14:xfrm>
                <a:off x="5668754" y="4728628"/>
                <a:ext cx="328320" cy="1958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B34004D-7CD7-48C2-BFE6-003D982333E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0754" y="4710988"/>
                  <a:ext cx="363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B0BFBE1-285D-4634-A08E-6219AFF8807C}"/>
                    </a:ext>
                  </a:extLst>
                </p14:cNvPr>
                <p14:cNvContentPartPr/>
                <p14:nvPr/>
              </p14:nvContentPartPr>
              <p14:xfrm>
                <a:off x="4332434" y="2475388"/>
                <a:ext cx="194040" cy="298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B0BFBE1-285D-4634-A08E-6219AFF880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14794" y="2457748"/>
                  <a:ext cx="229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9AB3BEB1-999F-4B03-BA10-4BEB7FE9EFD7}"/>
                    </a:ext>
                  </a:extLst>
                </p14:cNvPr>
                <p14:cNvContentPartPr/>
                <p14:nvPr/>
              </p14:nvContentPartPr>
              <p14:xfrm>
                <a:off x="4472834" y="2486908"/>
                <a:ext cx="360" cy="253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9AB3BEB1-999F-4B03-BA10-4BEB7FE9EF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55194" y="2469268"/>
                  <a:ext cx="36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C4EB4B36-1DFF-46CC-B708-8184E7D8DB37}"/>
                    </a:ext>
                  </a:extLst>
                </p14:cNvPr>
                <p14:cNvContentPartPr/>
                <p14:nvPr/>
              </p14:nvContentPartPr>
              <p14:xfrm>
                <a:off x="4599554" y="2637388"/>
                <a:ext cx="184680" cy="2786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C4EB4B36-1DFF-46CC-B708-8184E7D8DB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1554" y="2619748"/>
                  <a:ext cx="220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A26509B-34E8-468C-AE2A-27E77C3FA96A}"/>
                    </a:ext>
                  </a:extLst>
                </p14:cNvPr>
                <p14:cNvContentPartPr/>
                <p14:nvPr/>
              </p14:nvContentPartPr>
              <p14:xfrm>
                <a:off x="5535914" y="2503828"/>
                <a:ext cx="186840" cy="3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A26509B-34E8-468C-AE2A-27E77C3FA9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17914" y="2485828"/>
                  <a:ext cx="222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98988D4-3F2D-4528-8D3D-B79E5F542FD2}"/>
                    </a:ext>
                  </a:extLst>
                </p14:cNvPr>
                <p14:cNvContentPartPr/>
                <p14:nvPr/>
              </p14:nvContentPartPr>
              <p14:xfrm>
                <a:off x="5612234" y="2503828"/>
                <a:ext cx="34920" cy="28368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98988D4-3F2D-4528-8D3D-B79E5F542F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94594" y="2485828"/>
                  <a:ext cx="70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9DA3012-8822-4667-BB13-A356B7DE0D97}"/>
                    </a:ext>
                  </a:extLst>
                </p14:cNvPr>
                <p14:cNvContentPartPr/>
                <p14:nvPr/>
              </p14:nvContentPartPr>
              <p14:xfrm>
                <a:off x="5809514" y="2681308"/>
                <a:ext cx="208800" cy="323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9DA3012-8822-4667-BB13-A356B7DE0D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91874" y="2663668"/>
                  <a:ext cx="244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293FAA20-B837-4CE1-BDF6-ADE107D2CF35}"/>
                    </a:ext>
                  </a:extLst>
                </p14:cNvPr>
                <p14:cNvContentPartPr/>
                <p14:nvPr/>
              </p14:nvContentPartPr>
              <p14:xfrm>
                <a:off x="6737954" y="2503108"/>
                <a:ext cx="353160" cy="147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293FAA20-B837-4CE1-BDF6-ADE107D2CF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20314" y="2485468"/>
                  <a:ext cx="388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99AC8AC-4F44-4E28-91DA-37A642B4CC82}"/>
                    </a:ext>
                  </a:extLst>
                </p14:cNvPr>
                <p14:cNvContentPartPr/>
                <p14:nvPr/>
              </p14:nvContentPartPr>
              <p14:xfrm>
                <a:off x="6907154" y="2517508"/>
                <a:ext cx="360" cy="2570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99AC8AC-4F44-4E28-91DA-37A642B4CC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9154" y="2499868"/>
                  <a:ext cx="36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66817CD-19AE-49E4-AD44-3AD0DAD4F8EE}"/>
                    </a:ext>
                  </a:extLst>
                </p14:cNvPr>
                <p14:cNvContentPartPr/>
                <p14:nvPr/>
              </p14:nvContentPartPr>
              <p14:xfrm>
                <a:off x="7117394" y="2739988"/>
                <a:ext cx="186480" cy="1713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66817CD-19AE-49E4-AD44-3AD0DAD4F8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99754" y="2722348"/>
                  <a:ext cx="222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FA3D8B3F-60CF-4DE8-A691-C4F938CE5328}"/>
                    </a:ext>
                  </a:extLst>
                </p14:cNvPr>
                <p14:cNvContentPartPr/>
                <p14:nvPr/>
              </p14:nvContentPartPr>
              <p14:xfrm>
                <a:off x="7188314" y="2643508"/>
                <a:ext cx="218520" cy="154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FA3D8B3F-60CF-4DE8-A691-C4F938CE53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70674" y="2625508"/>
                  <a:ext cx="254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88AE7BC-A42F-4A0F-B767-14A187DF8D98}"/>
                    </a:ext>
                  </a:extLst>
                </p14:cNvPr>
                <p14:cNvContentPartPr/>
                <p14:nvPr/>
              </p14:nvContentPartPr>
              <p14:xfrm>
                <a:off x="8102714" y="2405548"/>
                <a:ext cx="311400" cy="3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88AE7BC-A42F-4A0F-B767-14A187DF8D9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5074" y="2387548"/>
                  <a:ext cx="34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825542D5-2FDD-4ED0-A3DA-51BF20157B48}"/>
                    </a:ext>
                  </a:extLst>
                </p14:cNvPr>
                <p14:cNvContentPartPr/>
                <p14:nvPr/>
              </p14:nvContentPartPr>
              <p14:xfrm>
                <a:off x="8257514" y="2447308"/>
                <a:ext cx="23040" cy="2682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825542D5-2FDD-4ED0-A3DA-51BF20157B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39874" y="2429668"/>
                  <a:ext cx="58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6B36D30-1D12-4F05-9B98-784A554DF6F9}"/>
                    </a:ext>
                  </a:extLst>
                </p14:cNvPr>
                <p14:cNvContentPartPr/>
                <p14:nvPr/>
              </p14:nvContentPartPr>
              <p14:xfrm>
                <a:off x="8439674" y="2563948"/>
                <a:ext cx="125280" cy="289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6B36D30-1D12-4F05-9B98-784A554DF6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21674" y="2546308"/>
                  <a:ext cx="160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5C7C189-BEDD-4DEC-8163-76F60F239658}"/>
                    </a:ext>
                  </a:extLst>
                </p14:cNvPr>
                <p14:cNvContentPartPr/>
                <p14:nvPr/>
              </p14:nvContentPartPr>
              <p14:xfrm>
                <a:off x="9157874" y="2334628"/>
                <a:ext cx="288360" cy="39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5C7C189-BEDD-4DEC-8163-76F60F2396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39874" y="2316988"/>
                  <a:ext cx="324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CB6C6F0-FB09-44B6-8F9D-E76CB5119416}"/>
                    </a:ext>
                  </a:extLst>
                </p14:cNvPr>
                <p14:cNvContentPartPr/>
                <p14:nvPr/>
              </p14:nvContentPartPr>
              <p14:xfrm>
                <a:off x="9284234" y="2405548"/>
                <a:ext cx="28080" cy="2221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CB6C6F0-FB09-44B6-8F9D-E76CB51194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66594" y="2387548"/>
                  <a:ext cx="63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6415798-E26B-4BFA-A680-030462027368}"/>
                    </a:ext>
                  </a:extLst>
                </p14:cNvPr>
                <p14:cNvContentPartPr/>
                <p14:nvPr/>
              </p14:nvContentPartPr>
              <p14:xfrm>
                <a:off x="9424994" y="2516788"/>
                <a:ext cx="145800" cy="21240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6415798-E26B-4BFA-A680-0304620273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07354" y="2498788"/>
                  <a:ext cx="181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9195D03E-8917-4B77-BFB2-763E6A69AC84}"/>
                    </a:ext>
                  </a:extLst>
                </p14:cNvPr>
                <p14:cNvContentPartPr/>
                <p14:nvPr/>
              </p14:nvContentPartPr>
              <p14:xfrm>
                <a:off x="9537314" y="2630188"/>
                <a:ext cx="69120" cy="3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9195D03E-8917-4B77-BFB2-763E6A69A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19674" y="2612548"/>
                  <a:ext cx="104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246BC906-D658-4365-B9FA-4E0BBB6B3204}"/>
                    </a:ext>
                  </a:extLst>
                </p14:cNvPr>
                <p14:cNvContentPartPr/>
                <p14:nvPr/>
              </p14:nvContentPartPr>
              <p14:xfrm>
                <a:off x="5414954" y="3553588"/>
                <a:ext cx="347040" cy="460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246BC906-D658-4365-B9FA-4E0BBB6B32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96954" y="3535948"/>
                  <a:ext cx="382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9D63701-1610-44BA-9225-50A2EC2A5B72}"/>
                    </a:ext>
                  </a:extLst>
                </p14:cNvPr>
                <p14:cNvContentPartPr/>
                <p14:nvPr/>
              </p14:nvContentPartPr>
              <p14:xfrm>
                <a:off x="5595674" y="3573028"/>
                <a:ext cx="16920" cy="296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9D63701-1610-44BA-9225-50A2EC2A5B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78034" y="3555028"/>
                  <a:ext cx="52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B247BD3-1BB0-49AC-999F-66DD522343AF}"/>
                    </a:ext>
                  </a:extLst>
                </p14:cNvPr>
                <p14:cNvContentPartPr/>
                <p14:nvPr/>
              </p14:nvContentPartPr>
              <p14:xfrm>
                <a:off x="5715554" y="3818908"/>
                <a:ext cx="154080" cy="2617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B247BD3-1BB0-49AC-999F-66DD522343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97914" y="3801268"/>
                  <a:ext cx="189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6A25B113-7530-465B-B77B-2BC89664B251}"/>
                    </a:ext>
                  </a:extLst>
                </p14:cNvPr>
                <p14:cNvContentPartPr/>
                <p14:nvPr/>
              </p14:nvContentPartPr>
              <p14:xfrm>
                <a:off x="6907154" y="3585628"/>
                <a:ext cx="238680" cy="298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6A25B113-7530-465B-B77B-2BC89664B2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9154" y="3567628"/>
                  <a:ext cx="274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131CEB1-18A2-4429-8094-3CFCE998E6E0}"/>
                    </a:ext>
                  </a:extLst>
                </p14:cNvPr>
                <p14:cNvContentPartPr/>
                <p14:nvPr/>
              </p14:nvContentPartPr>
              <p14:xfrm>
                <a:off x="7005434" y="3586708"/>
                <a:ext cx="16920" cy="4215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131CEB1-18A2-4429-8094-3CFCE998E6E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7434" y="3569068"/>
                  <a:ext cx="52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F53E0178-78DA-4C10-B369-FAAB2ED05BDD}"/>
                    </a:ext>
                  </a:extLst>
                </p14:cNvPr>
                <p14:cNvContentPartPr/>
                <p14:nvPr/>
              </p14:nvContentPartPr>
              <p14:xfrm>
                <a:off x="7144754" y="3882268"/>
                <a:ext cx="209880" cy="2275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F53E0178-78DA-4C10-B369-FAAB2ED05B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26754" y="3864628"/>
                  <a:ext cx="245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57E6DC5-05F3-4BAA-93DB-11DF0DBFFE02}"/>
                    </a:ext>
                  </a:extLst>
                </p14:cNvPr>
                <p14:cNvContentPartPr/>
                <p14:nvPr/>
              </p14:nvContentPartPr>
              <p14:xfrm>
                <a:off x="8060234" y="3628828"/>
                <a:ext cx="222480" cy="3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57E6DC5-05F3-4BAA-93DB-11DF0DBFFE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42594" y="3610828"/>
                  <a:ext cx="258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3FBA5150-4D5F-4F5A-BBB2-29EB3584B9DE}"/>
                    </a:ext>
                  </a:extLst>
                </p14:cNvPr>
                <p14:cNvContentPartPr/>
                <p14:nvPr/>
              </p14:nvContentPartPr>
              <p14:xfrm>
                <a:off x="8186954" y="3628828"/>
                <a:ext cx="17280" cy="2826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3FBA5150-4D5F-4F5A-BBB2-29EB3584B9D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68954" y="3610828"/>
                  <a:ext cx="52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94B649F-0733-4F43-950F-64BE861AF820}"/>
                    </a:ext>
                  </a:extLst>
                </p14:cNvPr>
                <p14:cNvContentPartPr/>
                <p14:nvPr/>
              </p14:nvContentPartPr>
              <p14:xfrm>
                <a:off x="8369474" y="3783628"/>
                <a:ext cx="113040" cy="2232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94B649F-0733-4F43-950F-64BE861AF82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51474" y="3765628"/>
                  <a:ext cx="148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62F15F6-5BD0-4A07-8FD2-D3F8FCEEBE7B}"/>
                    </a:ext>
                  </a:extLst>
                </p14:cNvPr>
                <p14:cNvContentPartPr/>
                <p14:nvPr/>
              </p14:nvContentPartPr>
              <p14:xfrm>
                <a:off x="8425994" y="3713428"/>
                <a:ext cx="187200" cy="428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62F15F6-5BD0-4A07-8FD2-D3F8FCEEBE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08354" y="3695428"/>
                  <a:ext cx="222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0F9C7DE-FB23-41D5-9AB7-4A02E798A476}"/>
                    </a:ext>
                  </a:extLst>
                </p14:cNvPr>
                <p14:cNvContentPartPr/>
                <p14:nvPr/>
              </p14:nvContentPartPr>
              <p14:xfrm>
                <a:off x="9157874" y="3515428"/>
                <a:ext cx="265680" cy="298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0F9C7DE-FB23-41D5-9AB7-4A02E798A4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39874" y="3497428"/>
                  <a:ext cx="301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E6996874-DF32-41D7-9809-8C4842C90B9B}"/>
                    </a:ext>
                  </a:extLst>
                </p14:cNvPr>
                <p14:cNvContentPartPr/>
                <p14:nvPr/>
              </p14:nvContentPartPr>
              <p14:xfrm>
                <a:off x="9297914" y="3516508"/>
                <a:ext cx="34560" cy="3394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E6996874-DF32-41D7-9809-8C4842C90B9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80274" y="3498868"/>
                  <a:ext cx="70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F622F82-5D8D-4ACB-B719-A636DC188EF6}"/>
                    </a:ext>
                  </a:extLst>
                </p14:cNvPr>
                <p14:cNvContentPartPr/>
                <p14:nvPr/>
              </p14:nvContentPartPr>
              <p14:xfrm>
                <a:off x="9489074" y="3671308"/>
                <a:ext cx="109080" cy="2196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F622F82-5D8D-4ACB-B719-A636DC188E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71434" y="3653668"/>
                  <a:ext cx="144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DE3A11C-93AD-4947-8D92-82811EF34170}"/>
                    </a:ext>
                  </a:extLst>
                </p14:cNvPr>
                <p14:cNvContentPartPr/>
                <p14:nvPr/>
              </p14:nvContentPartPr>
              <p14:xfrm>
                <a:off x="10100354" y="3502108"/>
                <a:ext cx="182880" cy="17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DE3A11C-93AD-4947-8D92-82811EF3417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82714" y="3484468"/>
                  <a:ext cx="218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238ED59-C613-41A4-B141-3D494D404E2B}"/>
                    </a:ext>
                  </a:extLst>
                </p14:cNvPr>
                <p14:cNvContentPartPr/>
                <p14:nvPr/>
              </p14:nvContentPartPr>
              <p14:xfrm>
                <a:off x="10211234" y="3502108"/>
                <a:ext cx="29880" cy="2901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238ED59-C613-41A4-B141-3D494D404E2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93594" y="3484468"/>
                  <a:ext cx="65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7D54DFC-9902-4A53-9EF6-17622F6ABFBA}"/>
                    </a:ext>
                  </a:extLst>
                </p14:cNvPr>
                <p14:cNvContentPartPr/>
                <p14:nvPr/>
              </p14:nvContentPartPr>
              <p14:xfrm>
                <a:off x="10381514" y="3685708"/>
                <a:ext cx="117000" cy="23832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7D54DFC-9902-4A53-9EF6-17622F6ABFB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63874" y="3668068"/>
                  <a:ext cx="152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E974549-DC71-4607-A9F8-2148812F95FC}"/>
                    </a:ext>
                  </a:extLst>
                </p14:cNvPr>
                <p14:cNvContentPartPr/>
                <p14:nvPr/>
              </p14:nvContentPartPr>
              <p14:xfrm>
                <a:off x="10466114" y="3774268"/>
                <a:ext cx="59760" cy="378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E974549-DC71-4607-A9F8-2148812F95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48474" y="3756628"/>
                  <a:ext cx="95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A1D7A62-B62A-4D41-B751-ECADB0FE7CBC}"/>
                    </a:ext>
                  </a:extLst>
                </p14:cNvPr>
                <p14:cNvContentPartPr/>
                <p14:nvPr/>
              </p14:nvContentPartPr>
              <p14:xfrm>
                <a:off x="6830114" y="4556548"/>
                <a:ext cx="196560" cy="298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A1D7A62-B62A-4D41-B751-ECADB0FE7C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12114" y="4538548"/>
                  <a:ext cx="232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2F1BF9D-41FC-4561-BA74-970D0B21C1D4}"/>
                    </a:ext>
                  </a:extLst>
                </p14:cNvPr>
                <p14:cNvContentPartPr/>
                <p14:nvPr/>
              </p14:nvContentPartPr>
              <p14:xfrm>
                <a:off x="6948914" y="4557628"/>
                <a:ext cx="360" cy="2898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2F1BF9D-41FC-4561-BA74-970D0B21C1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31274" y="4539988"/>
                  <a:ext cx="36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ED956B5-DC29-4EF6-8232-3563A9932D46}"/>
                    </a:ext>
                  </a:extLst>
                </p14:cNvPr>
                <p14:cNvContentPartPr/>
                <p14:nvPr/>
              </p14:nvContentPartPr>
              <p14:xfrm>
                <a:off x="7065914" y="4739788"/>
                <a:ext cx="141840" cy="20124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ED956B5-DC29-4EF6-8232-3563A9932D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48274" y="4722148"/>
                  <a:ext cx="177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36255783-A815-4A95-8813-918C011C218D}"/>
                    </a:ext>
                  </a:extLst>
                </p14:cNvPr>
                <p14:cNvContentPartPr/>
                <p14:nvPr/>
              </p14:nvContentPartPr>
              <p14:xfrm>
                <a:off x="8130434" y="4501468"/>
                <a:ext cx="244440" cy="147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36255783-A815-4A95-8813-918C011C218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12794" y="4483468"/>
                  <a:ext cx="280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ADFA8D9B-8D85-4DBD-8D3A-F636B9B099DD}"/>
                    </a:ext>
                  </a:extLst>
                </p14:cNvPr>
                <p14:cNvContentPartPr/>
                <p14:nvPr/>
              </p14:nvContentPartPr>
              <p14:xfrm>
                <a:off x="8225834" y="4540348"/>
                <a:ext cx="17640" cy="2901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ADFA8D9B-8D85-4DBD-8D3A-F636B9B099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08194" y="4522348"/>
                  <a:ext cx="53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5B9FE4B-C7A7-4987-90A5-2CC4DF90BFF5}"/>
                    </a:ext>
                  </a:extLst>
                </p14:cNvPr>
                <p14:cNvContentPartPr/>
                <p14:nvPr/>
              </p14:nvContentPartPr>
              <p14:xfrm>
                <a:off x="8383514" y="4698028"/>
                <a:ext cx="159840" cy="28692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5B9FE4B-C7A7-4987-90A5-2CC4DF90BFF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65514" y="4680388"/>
                  <a:ext cx="195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57705443-2C5B-4207-BFA6-9F86BA3CA1EC}"/>
                    </a:ext>
                  </a:extLst>
                </p14:cNvPr>
                <p14:cNvContentPartPr/>
                <p14:nvPr/>
              </p14:nvContentPartPr>
              <p14:xfrm>
                <a:off x="9129434" y="4458628"/>
                <a:ext cx="315720" cy="61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57705443-2C5B-4207-BFA6-9F86BA3CA1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11794" y="4440988"/>
                  <a:ext cx="35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5FD07F04-AAA2-49E9-8BEC-5D200501DA17}"/>
                    </a:ext>
                  </a:extLst>
                </p14:cNvPr>
                <p14:cNvContentPartPr/>
                <p14:nvPr/>
              </p14:nvContentPartPr>
              <p14:xfrm>
                <a:off x="9340754" y="4511908"/>
                <a:ext cx="360" cy="2559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5FD07F04-AAA2-49E9-8BEC-5D200501DA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22754" y="4494268"/>
                  <a:ext cx="3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C4E846E-41FC-4E84-9D98-2A086FCFEE40}"/>
                    </a:ext>
                  </a:extLst>
                </p14:cNvPr>
                <p14:cNvContentPartPr/>
                <p14:nvPr/>
              </p14:nvContentPartPr>
              <p14:xfrm>
                <a:off x="9465674" y="4681108"/>
                <a:ext cx="102600" cy="1947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C4E846E-41FC-4E84-9D98-2A086FCFEE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48034" y="4663468"/>
                  <a:ext cx="138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2666CB8-A7C0-41CD-B3E4-C94047BD0823}"/>
                    </a:ext>
                  </a:extLst>
                </p14:cNvPr>
                <p14:cNvContentPartPr/>
                <p14:nvPr/>
              </p14:nvContentPartPr>
              <p14:xfrm>
                <a:off x="9537314" y="4570948"/>
                <a:ext cx="119160" cy="154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2666CB8-A7C0-41CD-B3E4-C94047BD08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19674" y="4552948"/>
                  <a:ext cx="154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56A656C6-2B54-4A75-85E9-59C7487C09C0}"/>
                    </a:ext>
                  </a:extLst>
                </p14:cNvPr>
                <p14:cNvContentPartPr/>
                <p14:nvPr/>
              </p14:nvContentPartPr>
              <p14:xfrm>
                <a:off x="10184594" y="4262068"/>
                <a:ext cx="230400" cy="727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56A656C6-2B54-4A75-85E9-59C7487C09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66594" y="4244068"/>
                  <a:ext cx="266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3ECC8263-B1BD-4C26-92D4-1667FB7A9E0B}"/>
                    </a:ext>
                  </a:extLst>
                </p14:cNvPr>
                <p14:cNvContentPartPr/>
                <p14:nvPr/>
              </p14:nvContentPartPr>
              <p14:xfrm>
                <a:off x="10310954" y="4332268"/>
                <a:ext cx="360" cy="28224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3ECC8263-B1BD-4C26-92D4-1667FB7A9E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93314" y="4314268"/>
                  <a:ext cx="36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D843BC20-4087-46D8-921C-A8EBAB155D71}"/>
                    </a:ext>
                  </a:extLst>
                </p14:cNvPr>
                <p14:cNvContentPartPr/>
                <p14:nvPr/>
              </p14:nvContentPartPr>
              <p14:xfrm>
                <a:off x="10440914" y="4541068"/>
                <a:ext cx="127440" cy="3038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D843BC20-4087-46D8-921C-A8EBAB155D7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22914" y="4523428"/>
                  <a:ext cx="163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F715758E-841D-42C7-B35A-AE326BFDE116}"/>
                    </a:ext>
                  </a:extLst>
                </p14:cNvPr>
                <p14:cNvContentPartPr/>
                <p14:nvPr/>
              </p14:nvContentPartPr>
              <p14:xfrm>
                <a:off x="11028794" y="4388428"/>
                <a:ext cx="342360" cy="262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F715758E-841D-42C7-B35A-AE326BFDE11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10794" y="4370788"/>
                  <a:ext cx="37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8BA314AF-17ED-47BB-8AF8-9CAD0569D767}"/>
                    </a:ext>
                  </a:extLst>
                </p14:cNvPr>
                <p14:cNvContentPartPr/>
                <p14:nvPr/>
              </p14:nvContentPartPr>
              <p14:xfrm>
                <a:off x="11210954" y="4416868"/>
                <a:ext cx="14760" cy="3607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8BA314AF-17ED-47BB-8AF8-9CAD0569D7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93314" y="4398868"/>
                  <a:ext cx="50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35DF816-095B-4D15-81D4-7562DCE3E5D3}"/>
                    </a:ext>
                  </a:extLst>
                </p14:cNvPr>
                <p14:cNvContentPartPr/>
                <p14:nvPr/>
              </p14:nvContentPartPr>
              <p14:xfrm>
                <a:off x="11309954" y="4628908"/>
                <a:ext cx="176400" cy="3038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35DF816-095B-4D15-81D4-7562DCE3E5D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92314" y="4611268"/>
                  <a:ext cx="21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4262FB35-928F-4836-AE97-CBF455726B83}"/>
                    </a:ext>
                  </a:extLst>
                </p14:cNvPr>
                <p14:cNvContentPartPr/>
                <p14:nvPr/>
              </p14:nvContentPartPr>
              <p14:xfrm>
                <a:off x="11422634" y="4807468"/>
                <a:ext cx="100080" cy="176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4262FB35-928F-4836-AE97-CBF455726B8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04994" y="4789468"/>
                  <a:ext cx="135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CC151D7B-46B1-4FED-BB70-F00F0CCB122D}"/>
                    </a:ext>
                  </a:extLst>
                </p14:cNvPr>
                <p14:cNvContentPartPr/>
                <p14:nvPr/>
              </p14:nvContentPartPr>
              <p14:xfrm>
                <a:off x="731354" y="262468"/>
                <a:ext cx="261000" cy="4849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CC151D7B-46B1-4FED-BB70-F00F0CCB12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3354" y="244828"/>
                  <a:ext cx="2966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7E4FE5C3-B6FD-435C-8855-18AA2D3BC9FE}"/>
                    </a:ext>
                  </a:extLst>
                </p14:cNvPr>
                <p14:cNvContentPartPr/>
                <p14:nvPr/>
              </p14:nvContentPartPr>
              <p14:xfrm>
                <a:off x="716954" y="480988"/>
                <a:ext cx="122400" cy="252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7E4FE5C3-B6FD-435C-8855-18AA2D3BC9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9314" y="463348"/>
                  <a:ext cx="158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91327AE6-479D-496F-8D5F-6FF9C0699B57}"/>
                    </a:ext>
                  </a:extLst>
                </p14:cNvPr>
                <p14:cNvContentPartPr/>
                <p14:nvPr/>
              </p14:nvContentPartPr>
              <p14:xfrm>
                <a:off x="1054634" y="506188"/>
                <a:ext cx="23400" cy="3168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91327AE6-479D-496F-8D5F-6FF9C0699B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6994" y="488188"/>
                  <a:ext cx="59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D0C74818-5A05-4542-9D2D-9DC1A4EB2A53}"/>
                    </a:ext>
                  </a:extLst>
                </p14:cNvPr>
                <p14:cNvContentPartPr/>
                <p14:nvPr/>
              </p14:nvContentPartPr>
              <p14:xfrm>
                <a:off x="1026554" y="489988"/>
                <a:ext cx="199800" cy="1584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D0C74818-5A05-4542-9D2D-9DC1A4EB2A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8554" y="471988"/>
                  <a:ext cx="235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448F2ED6-7C7F-4B86-80F9-46614909FE1B}"/>
                    </a:ext>
                  </a:extLst>
                </p14:cNvPr>
                <p14:cNvContentPartPr/>
                <p14:nvPr/>
              </p14:nvContentPartPr>
              <p14:xfrm>
                <a:off x="154634" y="320428"/>
                <a:ext cx="360360" cy="1965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448F2ED6-7C7F-4B86-80F9-46614909FE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6634" y="302428"/>
                  <a:ext cx="396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7BFF23BF-E3EE-43EF-8E30-DF72047A1C4D}"/>
                    </a:ext>
                  </a:extLst>
                </p14:cNvPr>
                <p14:cNvContentPartPr/>
                <p14:nvPr/>
              </p14:nvContentPartPr>
              <p14:xfrm>
                <a:off x="323114" y="405028"/>
                <a:ext cx="284400" cy="1562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7BFF23BF-E3EE-43EF-8E30-DF72047A1C4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5114" y="387028"/>
                  <a:ext cx="320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8C05DA86-FF6F-4B9B-9D27-362B51DBDEC9}"/>
                    </a:ext>
                  </a:extLst>
                </p14:cNvPr>
                <p14:cNvContentPartPr/>
                <p14:nvPr/>
              </p14:nvContentPartPr>
              <p14:xfrm>
                <a:off x="1670234" y="437068"/>
                <a:ext cx="791640" cy="3790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8C05DA86-FF6F-4B9B-9D27-362B51DBDE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52594" y="419068"/>
                  <a:ext cx="827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0D563104-FBDC-47F1-A3A6-2C62E0FC049E}"/>
                    </a:ext>
                  </a:extLst>
                </p14:cNvPr>
                <p14:cNvContentPartPr/>
                <p14:nvPr/>
              </p14:nvContentPartPr>
              <p14:xfrm>
                <a:off x="1535234" y="259228"/>
                <a:ext cx="236880" cy="35748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0D563104-FBDC-47F1-A3A6-2C62E0FC049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17594" y="241588"/>
                  <a:ext cx="272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71C8FB2A-500F-4D59-86DB-27DF91453864}"/>
                    </a:ext>
                  </a:extLst>
                </p14:cNvPr>
                <p14:cNvContentPartPr/>
                <p14:nvPr/>
              </p14:nvContentPartPr>
              <p14:xfrm>
                <a:off x="4715474" y="4810708"/>
                <a:ext cx="166320" cy="184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71C8FB2A-500F-4D59-86DB-27DF9145386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97474" y="4793068"/>
                  <a:ext cx="201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6E792AEB-A3F2-4169-BB43-A73D0D2D3C9F}"/>
                    </a:ext>
                  </a:extLst>
                </p14:cNvPr>
                <p14:cNvContentPartPr/>
                <p14:nvPr/>
              </p14:nvContentPartPr>
              <p14:xfrm>
                <a:off x="3254234" y="6230908"/>
                <a:ext cx="165240" cy="3542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6E792AEB-A3F2-4169-BB43-A73D0D2D3C9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36234" y="6213268"/>
                  <a:ext cx="2008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63689A73-8BBF-44C9-A346-FBB6256D926C}"/>
                    </a:ext>
                  </a:extLst>
                </p14:cNvPr>
                <p14:cNvContentPartPr/>
                <p14:nvPr/>
              </p14:nvContentPartPr>
              <p14:xfrm>
                <a:off x="3544394" y="6259708"/>
                <a:ext cx="134640" cy="3279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63689A73-8BBF-44C9-A346-FBB6256D92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26754" y="6241708"/>
                  <a:ext cx="170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DB32D0C4-DC2C-48C6-8C4F-76E8C3563FF0}"/>
                    </a:ext>
                  </a:extLst>
                </p14:cNvPr>
                <p14:cNvContentPartPr/>
                <p14:nvPr/>
              </p14:nvContentPartPr>
              <p14:xfrm>
                <a:off x="3516314" y="6395428"/>
                <a:ext cx="82080" cy="338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DB32D0C4-DC2C-48C6-8C4F-76E8C3563F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98674" y="6377428"/>
                  <a:ext cx="117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698FF7E-7A3F-4FCF-AD40-EE39CE18E69B}"/>
                    </a:ext>
                  </a:extLst>
                </p14:cNvPr>
                <p14:cNvContentPartPr/>
                <p14:nvPr/>
              </p14:nvContentPartPr>
              <p14:xfrm>
                <a:off x="3741314" y="6470668"/>
                <a:ext cx="42840" cy="2581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698FF7E-7A3F-4FCF-AD40-EE39CE18E6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23674" y="6453028"/>
                  <a:ext cx="78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2AAB806D-156F-46CC-A5F0-617C37388DD8}"/>
                    </a:ext>
                  </a:extLst>
                </p14:cNvPr>
                <p14:cNvContentPartPr/>
                <p14:nvPr/>
              </p14:nvContentPartPr>
              <p14:xfrm>
                <a:off x="3725834" y="6448348"/>
                <a:ext cx="173520" cy="1584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2AAB806D-156F-46CC-A5F0-617C37388DD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08194" y="6430348"/>
                  <a:ext cx="209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38E7EB9D-92AE-4920-95DE-3CEE135BDBF5}"/>
                    </a:ext>
                  </a:extLst>
                </p14:cNvPr>
                <p14:cNvContentPartPr/>
                <p14:nvPr/>
              </p14:nvContentPartPr>
              <p14:xfrm>
                <a:off x="5811674" y="6158908"/>
                <a:ext cx="237960" cy="31644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38E7EB9D-92AE-4920-95DE-3CEE135BDBF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94034" y="6141268"/>
                  <a:ext cx="273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4DA16C2-9847-405C-83D4-B36E456D4CC5}"/>
                    </a:ext>
                  </a:extLst>
                </p14:cNvPr>
                <p14:cNvContentPartPr/>
                <p14:nvPr/>
              </p14:nvContentPartPr>
              <p14:xfrm>
                <a:off x="6189314" y="6091228"/>
                <a:ext cx="137520" cy="3110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4DA16C2-9847-405C-83D4-B36E456D4CC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71314" y="6073228"/>
                  <a:ext cx="173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F1E6A2DE-54A1-4F8F-A571-317AD35638FC}"/>
                    </a:ext>
                  </a:extLst>
                </p14:cNvPr>
                <p14:cNvContentPartPr/>
                <p14:nvPr/>
              </p14:nvContentPartPr>
              <p14:xfrm>
                <a:off x="6161234" y="6253588"/>
                <a:ext cx="101880" cy="34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F1E6A2DE-54A1-4F8F-A571-317AD35638F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43234" y="6235948"/>
                  <a:ext cx="137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E95EDA2C-1988-44A2-AF28-5EE85A738F71}"/>
                    </a:ext>
                  </a:extLst>
                </p14:cNvPr>
                <p14:cNvContentPartPr/>
                <p14:nvPr/>
              </p14:nvContentPartPr>
              <p14:xfrm>
                <a:off x="6411434" y="6259708"/>
                <a:ext cx="17640" cy="3031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E95EDA2C-1988-44A2-AF28-5EE85A738F7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93434" y="6241708"/>
                  <a:ext cx="53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810E6887-2175-4918-A661-EB8BA5BAF248}"/>
                    </a:ext>
                  </a:extLst>
                </p14:cNvPr>
                <p14:cNvContentPartPr/>
                <p14:nvPr/>
              </p14:nvContentPartPr>
              <p14:xfrm>
                <a:off x="6372914" y="6257908"/>
                <a:ext cx="177840" cy="1087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810E6887-2175-4918-A661-EB8BA5BAF24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55274" y="6239908"/>
                  <a:ext cx="213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66F5FECB-3625-4D75-B64F-41B028CB2520}"/>
                    </a:ext>
                  </a:extLst>
                </p14:cNvPr>
                <p14:cNvContentPartPr/>
                <p14:nvPr/>
              </p14:nvContentPartPr>
              <p14:xfrm>
                <a:off x="5682794" y="5542228"/>
                <a:ext cx="660600" cy="3621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66F5FECB-3625-4D75-B64F-41B028CB252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64794" y="5524588"/>
                  <a:ext cx="696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A4B4D1D-451E-43D9-9D84-6B987345A58D}"/>
                    </a:ext>
                  </a:extLst>
                </p14:cNvPr>
                <p14:cNvContentPartPr/>
                <p14:nvPr/>
              </p14:nvContentPartPr>
              <p14:xfrm>
                <a:off x="6441314" y="5542228"/>
                <a:ext cx="299160" cy="32148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A4B4D1D-451E-43D9-9D84-6B987345A5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23674" y="5524588"/>
                  <a:ext cx="334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11B40B45-E3DD-4A82-B8A2-F267C5E3EBFC}"/>
                    </a:ext>
                  </a:extLst>
                </p14:cNvPr>
                <p14:cNvContentPartPr/>
                <p14:nvPr/>
              </p14:nvContentPartPr>
              <p14:xfrm>
                <a:off x="6971594" y="5415868"/>
                <a:ext cx="6120" cy="40356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11B40B45-E3DD-4A82-B8A2-F267C5E3EB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53594" y="5397868"/>
                  <a:ext cx="41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EDEF1737-72F6-4794-ADA1-2B98F7C9DDE5}"/>
                    </a:ext>
                  </a:extLst>
                </p14:cNvPr>
                <p14:cNvContentPartPr/>
                <p14:nvPr/>
              </p14:nvContentPartPr>
              <p14:xfrm>
                <a:off x="6850634" y="5250628"/>
                <a:ext cx="951120" cy="4658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EDEF1737-72F6-4794-ADA1-2B98F7C9DDE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32994" y="5232628"/>
                  <a:ext cx="9867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155312B4-8C79-46FD-8FC3-939C38F213A8}"/>
                    </a:ext>
                  </a:extLst>
                </p14:cNvPr>
                <p14:cNvContentPartPr/>
                <p14:nvPr/>
              </p14:nvContentPartPr>
              <p14:xfrm>
                <a:off x="11704154" y="1033228"/>
                <a:ext cx="282960" cy="1357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155312B4-8C79-46FD-8FC3-939C38F213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686154" y="1015228"/>
                  <a:ext cx="318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D3941AD4-FEF1-44D0-8C18-307BF63E8911}"/>
                    </a:ext>
                  </a:extLst>
                </p14:cNvPr>
                <p14:cNvContentPartPr/>
                <p14:nvPr/>
              </p14:nvContentPartPr>
              <p14:xfrm>
                <a:off x="478274" y="5922388"/>
                <a:ext cx="218880" cy="3859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D3941AD4-FEF1-44D0-8C18-307BF63E89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0634" y="5904748"/>
                  <a:ext cx="2545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35EAB5A3-867A-4766-9A09-87BE4C9FAD88}"/>
                    </a:ext>
                  </a:extLst>
                </p14:cNvPr>
                <p14:cNvContentPartPr/>
                <p14:nvPr/>
              </p14:nvContentPartPr>
              <p14:xfrm>
                <a:off x="562514" y="6089068"/>
                <a:ext cx="96120" cy="446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35EAB5A3-867A-4766-9A09-87BE4C9FAD8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514" y="6071068"/>
                  <a:ext cx="131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A237534E-056C-4D87-A220-C7260FB35E4C}"/>
                    </a:ext>
                  </a:extLst>
                </p14:cNvPr>
                <p14:cNvContentPartPr/>
                <p14:nvPr/>
              </p14:nvContentPartPr>
              <p14:xfrm>
                <a:off x="857354" y="6086188"/>
                <a:ext cx="218520" cy="1566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A237534E-056C-4D87-A220-C7260FB35E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9714" y="6068188"/>
                  <a:ext cx="254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BE432A88-5A52-4C6F-9575-6371E9197F5B}"/>
                    </a:ext>
                  </a:extLst>
                </p14:cNvPr>
                <p14:cNvContentPartPr/>
                <p14:nvPr/>
              </p14:nvContentPartPr>
              <p14:xfrm>
                <a:off x="1168754" y="6076828"/>
                <a:ext cx="56880" cy="1472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BE432A88-5A52-4C6F-9575-6371E9197F5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0754" y="6058828"/>
                  <a:ext cx="92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51917C4-49D2-4100-B22E-393993BA685E}"/>
                    </a:ext>
                  </a:extLst>
                </p14:cNvPr>
                <p14:cNvContentPartPr/>
                <p14:nvPr/>
              </p14:nvContentPartPr>
              <p14:xfrm>
                <a:off x="1377914" y="6203188"/>
                <a:ext cx="360" cy="3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51917C4-49D2-4100-B22E-393993BA685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60274" y="6185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A5E1495A-E5BF-4876-834C-650885A2148C}"/>
                    </a:ext>
                  </a:extLst>
                </p14:cNvPr>
                <p14:cNvContentPartPr/>
                <p14:nvPr/>
              </p14:nvContentPartPr>
              <p14:xfrm>
                <a:off x="1517234" y="5968108"/>
                <a:ext cx="261000" cy="3880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A5E1495A-E5BF-4876-834C-650885A2148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99234" y="5950108"/>
                  <a:ext cx="296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92E0153-652E-4CE3-B4E2-2DE5257A5070}"/>
                    </a:ext>
                  </a:extLst>
                </p14:cNvPr>
                <p14:cNvContentPartPr/>
                <p14:nvPr/>
              </p14:nvContentPartPr>
              <p14:xfrm>
                <a:off x="1673474" y="6234868"/>
                <a:ext cx="107280" cy="6732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92E0153-652E-4CE3-B4E2-2DE5257A507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55834" y="6217228"/>
                  <a:ext cx="14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7B908E5D-0538-4DFA-87E1-B7A7CBBA6367}"/>
                    </a:ext>
                  </a:extLst>
                </p14:cNvPr>
                <p14:cNvContentPartPr/>
                <p14:nvPr/>
              </p14:nvContentPartPr>
              <p14:xfrm>
                <a:off x="2089994" y="5837428"/>
                <a:ext cx="6120" cy="37836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7B908E5D-0538-4DFA-87E1-B7A7CBBA636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72354" y="5819788"/>
                  <a:ext cx="41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CF75350-72E2-4811-A5C2-B501579F3B15}"/>
                    </a:ext>
                  </a:extLst>
                </p14:cNvPr>
                <p14:cNvContentPartPr/>
                <p14:nvPr/>
              </p14:nvContentPartPr>
              <p14:xfrm>
                <a:off x="1969394" y="5749588"/>
                <a:ext cx="735840" cy="42228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CF75350-72E2-4811-A5C2-B501579F3B1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51394" y="5731588"/>
                  <a:ext cx="771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4449FB86-8A8C-40A9-9D90-35ED08ED1220}"/>
                    </a:ext>
                  </a:extLst>
                </p14:cNvPr>
                <p14:cNvContentPartPr/>
                <p14:nvPr/>
              </p14:nvContentPartPr>
              <p14:xfrm>
                <a:off x="2716394" y="5949388"/>
                <a:ext cx="128880" cy="14832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4449FB86-8A8C-40A9-9D90-35ED08ED122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98754" y="5931748"/>
                  <a:ext cx="164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339EC59E-AD84-4FE4-BC75-C3A7C6745282}"/>
                    </a:ext>
                  </a:extLst>
                </p14:cNvPr>
                <p14:cNvContentPartPr/>
                <p14:nvPr/>
              </p14:nvContentPartPr>
              <p14:xfrm>
                <a:off x="904514" y="6495508"/>
                <a:ext cx="23760" cy="1947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339EC59E-AD84-4FE4-BC75-C3A7C67452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6874" y="6477868"/>
                  <a:ext cx="5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C65AC9B-5876-4C18-80FE-805BB94A4671}"/>
                    </a:ext>
                  </a:extLst>
                </p14:cNvPr>
                <p14:cNvContentPartPr/>
                <p14:nvPr/>
              </p14:nvContentPartPr>
              <p14:xfrm>
                <a:off x="1084874" y="6450508"/>
                <a:ext cx="136080" cy="2044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C65AC9B-5876-4C18-80FE-805BB94A467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7234" y="6432508"/>
                  <a:ext cx="171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BBBD9FF0-A58D-4BA6-B891-AB41CC260FBD}"/>
                    </a:ext>
                  </a:extLst>
                </p14:cNvPr>
                <p14:cNvContentPartPr/>
                <p14:nvPr/>
              </p14:nvContentPartPr>
              <p14:xfrm>
                <a:off x="1371434" y="6456988"/>
                <a:ext cx="34920" cy="1735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BBBD9FF0-A58D-4BA6-B891-AB41CC260FB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53794" y="6438988"/>
                  <a:ext cx="70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2497EE3-8177-4B00-8588-8D2EE4DDA55C}"/>
                    </a:ext>
                  </a:extLst>
                </p14:cNvPr>
                <p14:cNvContentPartPr/>
                <p14:nvPr/>
              </p14:nvContentPartPr>
              <p14:xfrm>
                <a:off x="1322114" y="6512428"/>
                <a:ext cx="129600" cy="4320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2497EE3-8177-4B00-8588-8D2EE4DDA55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04474" y="6494428"/>
                  <a:ext cx="165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C036716-AB24-4FEC-A251-277ACE063ABF}"/>
                    </a:ext>
                  </a:extLst>
                </p14:cNvPr>
                <p14:cNvContentPartPr/>
                <p14:nvPr/>
              </p14:nvContentPartPr>
              <p14:xfrm>
                <a:off x="1642874" y="6456988"/>
                <a:ext cx="17280" cy="2286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C036716-AB24-4FEC-A251-277ACE063AB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625234" y="6438988"/>
                  <a:ext cx="52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63F12539-3DD0-4CAC-95E4-F07E3F44447C}"/>
                    </a:ext>
                  </a:extLst>
                </p14:cNvPr>
                <p14:cNvContentPartPr/>
                <p14:nvPr/>
              </p14:nvContentPartPr>
              <p14:xfrm>
                <a:off x="1589234" y="6524308"/>
                <a:ext cx="208080" cy="59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63F12539-3DD0-4CAC-95E4-F07E3F44447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71234" y="6506308"/>
                  <a:ext cx="243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2831C295-556D-4A2C-98CC-BEC28E0FF8C1}"/>
                    </a:ext>
                  </a:extLst>
                </p14:cNvPr>
                <p14:cNvContentPartPr/>
                <p14:nvPr/>
              </p14:nvContentPartPr>
              <p14:xfrm>
                <a:off x="1803794" y="6364828"/>
                <a:ext cx="583920" cy="3171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2831C295-556D-4A2C-98CC-BEC28E0FF8C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786154" y="6347188"/>
                  <a:ext cx="619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6B83212-3F9F-40D3-A00D-1ED67D6158C0}"/>
                    </a:ext>
                  </a:extLst>
                </p14:cNvPr>
                <p14:cNvContentPartPr/>
                <p14:nvPr/>
              </p14:nvContentPartPr>
              <p14:xfrm>
                <a:off x="2573834" y="6498388"/>
                <a:ext cx="227880" cy="147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6B83212-3F9F-40D3-A00D-1ED67D6158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55834" y="6480388"/>
                  <a:ext cx="263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06F20D80-23C2-4826-8E94-F511C0B9084E}"/>
                    </a:ext>
                  </a:extLst>
                </p14:cNvPr>
                <p14:cNvContentPartPr/>
                <p14:nvPr/>
              </p14:nvContentPartPr>
              <p14:xfrm>
                <a:off x="2641874" y="6577588"/>
                <a:ext cx="129960" cy="612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06F20D80-23C2-4826-8E94-F511C0B9084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4234" y="6559948"/>
                  <a:ext cx="165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509D33D2-21EB-4DE7-8A43-A18581D2EA02}"/>
                    </a:ext>
                  </a:extLst>
                </p14:cNvPr>
                <p14:cNvContentPartPr/>
                <p14:nvPr/>
              </p14:nvContentPartPr>
              <p14:xfrm>
                <a:off x="2700914" y="6381388"/>
                <a:ext cx="227520" cy="32544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509D33D2-21EB-4DE7-8A43-A18581D2EA0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82914" y="6363748"/>
                  <a:ext cx="263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60536C39-A309-44AD-99A3-135FC84853B1}"/>
                    </a:ext>
                  </a:extLst>
                </p14:cNvPr>
                <p14:cNvContentPartPr/>
                <p14:nvPr/>
              </p14:nvContentPartPr>
              <p14:xfrm>
                <a:off x="365234" y="6104188"/>
                <a:ext cx="63360" cy="2916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60536C39-A309-44AD-99A3-135FC84853B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47234" y="6086188"/>
                  <a:ext cx="99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4EC5558C-C4A8-4B15-9FDA-81381A2F6ECF}"/>
                    </a:ext>
                  </a:extLst>
                </p14:cNvPr>
                <p14:cNvContentPartPr/>
                <p14:nvPr/>
              </p14:nvContentPartPr>
              <p14:xfrm>
                <a:off x="646754" y="6678388"/>
                <a:ext cx="77760" cy="457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4EC5558C-C4A8-4B15-9FDA-81381A2F6EC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9114" y="6660748"/>
                  <a:ext cx="113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6B7481E9-1652-4577-9D2F-438D3C8FF68E}"/>
                    </a:ext>
                  </a:extLst>
                </p14:cNvPr>
                <p14:cNvContentPartPr/>
                <p14:nvPr/>
              </p14:nvContentPartPr>
              <p14:xfrm>
                <a:off x="7666034" y="5920588"/>
                <a:ext cx="248400" cy="2426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B7481E9-1652-4577-9D2F-438D3C8FF6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48034" y="5902588"/>
                  <a:ext cx="284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5CFDA03-BFB6-4D6F-952D-1511F01B7EF3}"/>
                    </a:ext>
                  </a:extLst>
                </p14:cNvPr>
                <p14:cNvContentPartPr/>
                <p14:nvPr/>
              </p14:nvContentPartPr>
              <p14:xfrm>
                <a:off x="7947554" y="5923108"/>
                <a:ext cx="549360" cy="1458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5CFDA03-BFB6-4D6F-952D-1511F01B7EF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29914" y="5905108"/>
                  <a:ext cx="58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8A5A1BD-4C62-476D-899E-23FC4062673F}"/>
                    </a:ext>
                  </a:extLst>
                </p14:cNvPr>
                <p14:cNvContentPartPr/>
                <p14:nvPr/>
              </p14:nvContentPartPr>
              <p14:xfrm>
                <a:off x="8565314" y="5941468"/>
                <a:ext cx="292680" cy="117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8A5A1BD-4C62-476D-899E-23FC4062673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547314" y="5923468"/>
                  <a:ext cx="328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6CFDC1B4-3104-4C34-9C9B-52B6A71DF8DD}"/>
                    </a:ext>
                  </a:extLst>
                </p14:cNvPr>
                <p14:cNvContentPartPr/>
                <p14:nvPr/>
              </p14:nvContentPartPr>
              <p14:xfrm>
                <a:off x="8791754" y="5753548"/>
                <a:ext cx="360" cy="36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6CFDC1B4-3104-4C34-9C9B-52B6A71DF8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74114" y="5735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77C907E1-4A27-4EEA-84E3-B8CB591BF84F}"/>
                    </a:ext>
                  </a:extLst>
                </p14:cNvPr>
                <p14:cNvContentPartPr/>
                <p14:nvPr/>
              </p14:nvContentPartPr>
              <p14:xfrm>
                <a:off x="8876354" y="5861188"/>
                <a:ext cx="239040" cy="1335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77C907E1-4A27-4EEA-84E3-B8CB591BF84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58714" y="5843548"/>
                  <a:ext cx="274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D915A9BB-7C70-46CC-B069-6A2C80123B2E}"/>
                    </a:ext>
                  </a:extLst>
                </p14:cNvPr>
                <p14:cNvContentPartPr/>
                <p14:nvPr/>
              </p14:nvContentPartPr>
              <p14:xfrm>
                <a:off x="9115754" y="5893948"/>
                <a:ext cx="11160" cy="9756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D915A9BB-7C70-46CC-B069-6A2C80123B2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097754" y="5875948"/>
                  <a:ext cx="46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134013DE-C684-4318-A75C-2AF7BDA466D0}"/>
                    </a:ext>
                  </a:extLst>
                </p14:cNvPr>
                <p14:cNvContentPartPr/>
                <p14:nvPr/>
              </p14:nvContentPartPr>
              <p14:xfrm>
                <a:off x="9106754" y="5640868"/>
                <a:ext cx="9360" cy="7668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134013DE-C684-4318-A75C-2AF7BDA466D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089114" y="5622868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8C80A2A0-6E39-48EA-BEDA-F4E986D0DE96}"/>
                    </a:ext>
                  </a:extLst>
                </p14:cNvPr>
                <p14:cNvContentPartPr/>
                <p14:nvPr/>
              </p14:nvContentPartPr>
              <p14:xfrm>
                <a:off x="9171194" y="5824468"/>
                <a:ext cx="272160" cy="2948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8C80A2A0-6E39-48EA-BEDA-F4E986D0DE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153194" y="5806468"/>
                  <a:ext cx="307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8471B199-0AD1-4A30-BE34-3A090723D9F2}"/>
                    </a:ext>
                  </a:extLst>
                </p14:cNvPr>
                <p14:cNvContentPartPr/>
                <p14:nvPr/>
              </p14:nvContentPartPr>
              <p14:xfrm>
                <a:off x="9742874" y="5646628"/>
                <a:ext cx="192240" cy="3474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471B199-0AD1-4A30-BE34-3A090723D9F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724874" y="5628628"/>
                  <a:ext cx="227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549C35D7-026B-4FB5-B01E-DDFB5A8782E4}"/>
                    </a:ext>
                  </a:extLst>
                </p14:cNvPr>
                <p14:cNvContentPartPr/>
                <p14:nvPr/>
              </p14:nvContentPartPr>
              <p14:xfrm>
                <a:off x="10212674" y="5626828"/>
                <a:ext cx="360" cy="2923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549C35D7-026B-4FB5-B01E-DDFB5A8782E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94674" y="5609188"/>
                  <a:ext cx="36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AD5AC34C-ADE5-4B4E-9CA8-6D0B725DCFBA}"/>
                    </a:ext>
                  </a:extLst>
                </p14:cNvPr>
                <p14:cNvContentPartPr/>
                <p14:nvPr/>
              </p14:nvContentPartPr>
              <p14:xfrm>
                <a:off x="10072274" y="5662468"/>
                <a:ext cx="630720" cy="2210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AD5AC34C-ADE5-4B4E-9CA8-6D0B725DCFB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054274" y="5644468"/>
                  <a:ext cx="666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8D16130-2C7C-498A-ABA5-2230B4C0D101}"/>
                    </a:ext>
                  </a:extLst>
                </p14:cNvPr>
                <p14:cNvContentPartPr/>
                <p14:nvPr/>
              </p14:nvContentPartPr>
              <p14:xfrm>
                <a:off x="10772834" y="5350708"/>
                <a:ext cx="227160" cy="41256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8D16130-2C7C-498A-ABA5-2230B4C0D10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55194" y="5332708"/>
                  <a:ext cx="262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492DFDB5-2196-485C-BC93-5E9F0FF2F072}"/>
                    </a:ext>
                  </a:extLst>
                </p14:cNvPr>
                <p14:cNvContentPartPr/>
                <p14:nvPr/>
              </p14:nvContentPartPr>
              <p14:xfrm>
                <a:off x="8861954" y="6487588"/>
                <a:ext cx="145440" cy="115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492DFDB5-2196-485C-BC93-5E9F0FF2F07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844314" y="6469948"/>
                  <a:ext cx="181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5163D4D-55F0-4308-8DF3-1425C9BEE1CB}"/>
                    </a:ext>
                  </a:extLst>
                </p14:cNvPr>
                <p14:cNvContentPartPr/>
                <p14:nvPr/>
              </p14:nvContentPartPr>
              <p14:xfrm>
                <a:off x="8833874" y="6580828"/>
                <a:ext cx="150840" cy="309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5163D4D-55F0-4308-8DF3-1425C9BEE1C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16234" y="6563188"/>
                  <a:ext cx="186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D9A90390-E760-4B95-B130-E9543738C689}"/>
                    </a:ext>
                  </a:extLst>
                </p14:cNvPr>
                <p14:cNvContentPartPr/>
                <p14:nvPr/>
              </p14:nvContentPartPr>
              <p14:xfrm>
                <a:off x="8932874" y="6344308"/>
                <a:ext cx="270720" cy="416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D9A90390-E760-4B95-B130-E9543738C68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14874" y="6326308"/>
                  <a:ext cx="306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7B631B59-CC05-49FF-B7FF-7CD46C0F911C}"/>
                    </a:ext>
                  </a:extLst>
                </p14:cNvPr>
                <p14:cNvContentPartPr/>
                <p14:nvPr/>
              </p14:nvContentPartPr>
              <p14:xfrm>
                <a:off x="9339674" y="6321988"/>
                <a:ext cx="212400" cy="3751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7B631B59-CC05-49FF-B7FF-7CD46C0F911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21674" y="6303988"/>
                  <a:ext cx="248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94211451-1043-4500-B6FC-CF1F6C3A6AC3}"/>
                    </a:ext>
                  </a:extLst>
                </p14:cNvPr>
                <p14:cNvContentPartPr/>
                <p14:nvPr/>
              </p14:nvContentPartPr>
              <p14:xfrm>
                <a:off x="9705794" y="6259708"/>
                <a:ext cx="137160" cy="4258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94211451-1043-4500-B6FC-CF1F6C3A6AC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87794" y="6241708"/>
                  <a:ext cx="172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BD3E0705-66C3-48CC-9EE9-7A317FDA1D96}"/>
                    </a:ext>
                  </a:extLst>
                </p14:cNvPr>
                <p14:cNvContentPartPr/>
                <p14:nvPr/>
              </p14:nvContentPartPr>
              <p14:xfrm>
                <a:off x="9579794" y="6498028"/>
                <a:ext cx="222480" cy="435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D3E0705-66C3-48CC-9EE9-7A317FDA1D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562154" y="6480028"/>
                  <a:ext cx="25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A09E7D84-6C2B-4171-88F7-FF0C52E3429A}"/>
                    </a:ext>
                  </a:extLst>
                </p14:cNvPr>
                <p14:cNvContentPartPr/>
                <p14:nvPr/>
              </p14:nvContentPartPr>
              <p14:xfrm>
                <a:off x="9934754" y="6512788"/>
                <a:ext cx="53280" cy="2779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A09E7D84-6C2B-4171-88F7-FF0C52E3429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17114" y="6494788"/>
                  <a:ext cx="88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6705F6CC-90AF-4BF7-ABA7-616D6FDED543}"/>
                    </a:ext>
                  </a:extLst>
                </p14:cNvPr>
                <p14:cNvContentPartPr/>
                <p14:nvPr/>
              </p14:nvContentPartPr>
              <p14:xfrm>
                <a:off x="9833954" y="6444028"/>
                <a:ext cx="278280" cy="1396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6705F6CC-90AF-4BF7-ABA7-616D6FDED54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816314" y="6426028"/>
                  <a:ext cx="313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EC789B8B-EA13-48CB-879D-1D019E69DA93}"/>
                    </a:ext>
                  </a:extLst>
                </p14:cNvPr>
                <p14:cNvContentPartPr/>
                <p14:nvPr/>
              </p14:nvContentPartPr>
              <p14:xfrm>
                <a:off x="6171314" y="97948"/>
                <a:ext cx="172800" cy="2156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EC789B8B-EA13-48CB-879D-1D019E69DA9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153674" y="79948"/>
                  <a:ext cx="208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C5FAC081-495F-4D4C-8F31-61CFA80082FB}"/>
                    </a:ext>
                  </a:extLst>
                </p14:cNvPr>
                <p14:cNvContentPartPr/>
                <p14:nvPr/>
              </p14:nvContentPartPr>
              <p14:xfrm>
                <a:off x="6427274" y="109108"/>
                <a:ext cx="29880" cy="27288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C5FAC081-495F-4D4C-8F31-61CFA80082F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409634" y="91108"/>
                  <a:ext cx="65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AF65761D-1159-4DD7-B53A-A5ACD14C30F8}"/>
                    </a:ext>
                  </a:extLst>
                </p14:cNvPr>
                <p14:cNvContentPartPr/>
                <p14:nvPr/>
              </p14:nvContentPartPr>
              <p14:xfrm>
                <a:off x="6428714" y="83908"/>
                <a:ext cx="127440" cy="1555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AF65761D-1159-4DD7-B53A-A5ACD14C30F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410714" y="66268"/>
                  <a:ext cx="163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2CBAD3AF-F46C-4262-8356-3524D6C75FE4}"/>
                    </a:ext>
                  </a:extLst>
                </p14:cNvPr>
                <p14:cNvContentPartPr/>
                <p14:nvPr/>
              </p14:nvContentPartPr>
              <p14:xfrm>
                <a:off x="6610874" y="121708"/>
                <a:ext cx="149760" cy="1306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2CBAD3AF-F46C-4262-8356-3524D6C75F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92874" y="104068"/>
                  <a:ext cx="185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FD08E2DA-1ECB-441D-90F2-6EC52C2CB592}"/>
                    </a:ext>
                  </a:extLst>
                </p14:cNvPr>
                <p14:cNvContentPartPr/>
                <p14:nvPr/>
              </p14:nvContentPartPr>
              <p14:xfrm>
                <a:off x="6834794" y="69508"/>
                <a:ext cx="282240" cy="1688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FD08E2DA-1ECB-441D-90F2-6EC52C2CB59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16794" y="51868"/>
                  <a:ext cx="317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99B4C021-3088-463B-BBBF-8478C6D89107}"/>
                    </a:ext>
                  </a:extLst>
                </p14:cNvPr>
                <p14:cNvContentPartPr/>
                <p14:nvPr/>
              </p14:nvContentPartPr>
              <p14:xfrm>
                <a:off x="7258514" y="118828"/>
                <a:ext cx="104400" cy="360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99B4C021-3088-463B-BBBF-8478C6D8910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40514" y="100828"/>
                  <a:ext cx="140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06905F3-6132-4782-9348-0B8993056C6D}"/>
                    </a:ext>
                  </a:extLst>
                </p14:cNvPr>
                <p14:cNvContentPartPr/>
                <p14:nvPr/>
              </p14:nvContentPartPr>
              <p14:xfrm>
                <a:off x="7576034" y="7588"/>
                <a:ext cx="34560" cy="19116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06905F3-6132-4782-9348-0B8993056C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558034" y="-10412"/>
                  <a:ext cx="70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DBCC5ED-D5D1-4568-9968-430B7F14A208}"/>
                    </a:ext>
                  </a:extLst>
                </p14:cNvPr>
                <p14:cNvContentPartPr/>
                <p14:nvPr/>
              </p14:nvContentPartPr>
              <p14:xfrm>
                <a:off x="7469474" y="73828"/>
                <a:ext cx="259560" cy="1090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DBCC5ED-D5D1-4568-9968-430B7F14A20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451834" y="56188"/>
                  <a:ext cx="295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F41A11A-3668-4842-B08B-F5A7485B9362}"/>
                    </a:ext>
                  </a:extLst>
                </p14:cNvPr>
                <p14:cNvContentPartPr/>
                <p14:nvPr/>
              </p14:nvContentPartPr>
              <p14:xfrm>
                <a:off x="7722554" y="-70892"/>
                <a:ext cx="34200" cy="86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F41A11A-3668-4842-B08B-F5A7485B936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04914" y="-88532"/>
                  <a:ext cx="69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3D755517-585E-4A0D-B02A-99E8ED9CD7C6}"/>
                    </a:ext>
                  </a:extLst>
                </p14:cNvPr>
                <p14:cNvContentPartPr/>
                <p14:nvPr/>
              </p14:nvContentPartPr>
              <p14:xfrm>
                <a:off x="7877354" y="-443"/>
                <a:ext cx="486360" cy="1749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3D755517-585E-4A0D-B02A-99E8ED9CD7C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859714" y="-18443"/>
                  <a:ext cx="522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145C6023-F372-4281-A7D3-121DCBBA4DC0}"/>
                    </a:ext>
                  </a:extLst>
                </p14:cNvPr>
                <p14:cNvContentPartPr/>
                <p14:nvPr/>
              </p14:nvContentPartPr>
              <p14:xfrm>
                <a:off x="8692754" y="12517"/>
                <a:ext cx="359640" cy="33768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145C6023-F372-4281-A7D3-121DCBBA4DC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675114" y="-5483"/>
                  <a:ext cx="395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AED6796-F7DE-4EB4-A656-62C426B84640}"/>
                    </a:ext>
                  </a:extLst>
                </p14:cNvPr>
                <p14:cNvContentPartPr/>
                <p14:nvPr/>
              </p14:nvContentPartPr>
              <p14:xfrm>
                <a:off x="9073274" y="44557"/>
                <a:ext cx="14760" cy="11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AED6796-F7DE-4EB4-A656-62C426B8464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055274" y="26917"/>
                  <a:ext cx="50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D6DD59D6-54C8-491A-BA34-62B7AC062619}"/>
                    </a:ext>
                  </a:extLst>
                </p14:cNvPr>
                <p14:cNvContentPartPr/>
                <p14:nvPr/>
              </p14:nvContentPartPr>
              <p14:xfrm>
                <a:off x="9157154" y="45997"/>
                <a:ext cx="384840" cy="42552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D6DD59D6-54C8-491A-BA34-62B7AC06261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139514" y="27997"/>
                  <a:ext cx="4204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BAA99CE5-D6DF-4A02-B590-362B5F39B883}"/>
                    </a:ext>
                  </a:extLst>
                </p14:cNvPr>
                <p14:cNvContentPartPr/>
                <p14:nvPr/>
              </p14:nvContentPartPr>
              <p14:xfrm>
                <a:off x="9608234" y="79117"/>
                <a:ext cx="293040" cy="20304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BAA99CE5-D6DF-4A02-B590-362B5F39B88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590234" y="61117"/>
                  <a:ext cx="328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382932B5-6FCA-4AE0-BA4E-1BA776C08704}"/>
                    </a:ext>
                  </a:extLst>
                </p14:cNvPr>
                <p14:cNvContentPartPr/>
                <p14:nvPr/>
              </p14:nvContentPartPr>
              <p14:xfrm>
                <a:off x="9890114" y="103597"/>
                <a:ext cx="450720" cy="1504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382932B5-6FCA-4AE0-BA4E-1BA776C0870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872474" y="85957"/>
                  <a:ext cx="486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5415F621-9285-4B37-A1CF-1E957821895C}"/>
                    </a:ext>
                  </a:extLst>
                </p14:cNvPr>
                <p14:cNvContentPartPr/>
                <p14:nvPr/>
              </p14:nvContentPartPr>
              <p14:xfrm>
                <a:off x="10297274" y="116917"/>
                <a:ext cx="361440" cy="2484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5415F621-9285-4B37-A1CF-1E957821895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79274" y="99277"/>
                  <a:ext cx="397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0AB90820-FBFF-4565-B63E-42771BDE483A}"/>
                    </a:ext>
                  </a:extLst>
                </p14:cNvPr>
                <p14:cNvContentPartPr/>
                <p14:nvPr/>
              </p14:nvContentPartPr>
              <p14:xfrm>
                <a:off x="6078794" y="448477"/>
                <a:ext cx="4603320" cy="17244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0AB90820-FBFF-4565-B63E-42771BDE48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060794" y="430837"/>
                  <a:ext cx="4638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5809A2FF-13CD-401D-8760-19D17C8B055A}"/>
                    </a:ext>
                  </a:extLst>
                </p14:cNvPr>
                <p14:cNvContentPartPr/>
                <p14:nvPr/>
              </p14:nvContentPartPr>
              <p14:xfrm>
                <a:off x="10831514" y="324637"/>
                <a:ext cx="146520" cy="3646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5809A2FF-13CD-401D-8760-19D17C8B055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813514" y="306637"/>
                  <a:ext cx="1821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4CC21DF4-F017-4634-86FF-65143148252B}"/>
                    </a:ext>
                  </a:extLst>
                </p14:cNvPr>
                <p14:cNvContentPartPr/>
                <p14:nvPr/>
              </p14:nvContentPartPr>
              <p14:xfrm>
                <a:off x="10831514" y="525517"/>
                <a:ext cx="266760" cy="2059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4CC21DF4-F017-4634-86FF-65143148252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813514" y="507517"/>
                  <a:ext cx="302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B9C5F7-0C0B-4CFC-8F0C-B5F287393FB9}"/>
                  </a:ext>
                </a:extLst>
              </p14:cNvPr>
              <p14:cNvContentPartPr/>
              <p14:nvPr/>
            </p14:nvContentPartPr>
            <p14:xfrm>
              <a:off x="2051114" y="2290597"/>
              <a:ext cx="680040" cy="76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B9C5F7-0C0B-4CFC-8F0C-B5F287393FB9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033114" y="2272597"/>
                <a:ext cx="71568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3EAAE-BFDF-453E-89EC-A016A57BBE6A}"/>
                  </a:ext>
                </a:extLst>
              </p14:cNvPr>
              <p14:cNvContentPartPr/>
              <p14:nvPr/>
            </p14:nvContentPartPr>
            <p14:xfrm>
              <a:off x="2837714" y="3320917"/>
              <a:ext cx="806400" cy="73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3EAAE-BFDF-453E-89EC-A016A57BBE6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820074" y="3303277"/>
                <a:ext cx="84204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200868-41F2-439E-AD12-AAD9ECB84293}"/>
                  </a:ext>
                </a:extLst>
              </p14:cNvPr>
              <p14:cNvContentPartPr/>
              <p14:nvPr/>
            </p14:nvContentPartPr>
            <p14:xfrm>
              <a:off x="3992954" y="4259437"/>
              <a:ext cx="763560" cy="79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200868-41F2-439E-AD12-AAD9ECB8429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975314" y="4241437"/>
                <a:ext cx="799200" cy="82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7D43969-890C-498D-A024-F7D23CA037A6}"/>
              </a:ext>
            </a:extLst>
          </p:cNvPr>
          <p:cNvGrpSpPr/>
          <p:nvPr/>
        </p:nvGrpSpPr>
        <p:grpSpPr>
          <a:xfrm>
            <a:off x="2982434" y="2279437"/>
            <a:ext cx="357480" cy="309600"/>
            <a:chOff x="2982434" y="2279437"/>
            <a:chExt cx="3574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0FF49E-D6F5-4A20-8708-C18A702566D0}"/>
                    </a:ext>
                  </a:extLst>
                </p14:cNvPr>
                <p14:cNvContentPartPr/>
                <p14:nvPr/>
              </p14:nvContentPartPr>
              <p14:xfrm>
                <a:off x="2982434" y="2279437"/>
                <a:ext cx="349920" cy="23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0FF49E-D6F5-4A20-8708-C18A702566D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964434" y="2261797"/>
                  <a:ext cx="385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6DE091-8313-40B6-AED7-3B150DB879AA}"/>
                    </a:ext>
                  </a:extLst>
                </p14:cNvPr>
                <p14:cNvContentPartPr/>
                <p14:nvPr/>
              </p14:nvContentPartPr>
              <p14:xfrm>
                <a:off x="3116354" y="2394637"/>
                <a:ext cx="223560" cy="19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6DE091-8313-40B6-AED7-3B150DB879A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098714" y="2376637"/>
                  <a:ext cx="2592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4A5A3F-E370-4FDA-A3A2-5653A233CE57}"/>
              </a:ext>
            </a:extLst>
          </p:cNvPr>
          <p:cNvGrpSpPr/>
          <p:nvPr/>
        </p:nvGrpSpPr>
        <p:grpSpPr>
          <a:xfrm>
            <a:off x="4132274" y="3365557"/>
            <a:ext cx="358560" cy="362160"/>
            <a:chOff x="4132274" y="3365557"/>
            <a:chExt cx="35856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66B806-9718-47D1-9031-AC7738411841}"/>
                    </a:ext>
                  </a:extLst>
                </p14:cNvPr>
                <p14:cNvContentPartPr/>
                <p14:nvPr/>
              </p14:nvContentPartPr>
              <p14:xfrm>
                <a:off x="4132274" y="3365557"/>
                <a:ext cx="246240" cy="23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66B806-9718-47D1-9031-AC773841184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114634" y="3347917"/>
                  <a:ext cx="281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990315-4010-47B4-9DF2-2019BE896844}"/>
                    </a:ext>
                  </a:extLst>
                </p14:cNvPr>
                <p14:cNvContentPartPr/>
                <p14:nvPr/>
              </p14:nvContentPartPr>
              <p14:xfrm>
                <a:off x="4230914" y="3434317"/>
                <a:ext cx="259920" cy="29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990315-4010-47B4-9DF2-2019BE89684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213274" y="3416317"/>
                  <a:ext cx="29556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D9E78-949A-4629-BEFE-19E77DEA3893}"/>
              </a:ext>
            </a:extLst>
          </p:cNvPr>
          <p:cNvGrpSpPr/>
          <p:nvPr/>
        </p:nvGrpSpPr>
        <p:grpSpPr>
          <a:xfrm>
            <a:off x="5215514" y="4393717"/>
            <a:ext cx="258120" cy="262800"/>
            <a:chOff x="5215514" y="4393717"/>
            <a:chExt cx="2581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952842-BACD-45E6-87DC-BEBA8A3B624D}"/>
                    </a:ext>
                  </a:extLst>
                </p14:cNvPr>
                <p14:cNvContentPartPr/>
                <p14:nvPr/>
              </p14:nvContentPartPr>
              <p14:xfrm>
                <a:off x="5215514" y="4393717"/>
                <a:ext cx="190800" cy="17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952842-BACD-45E6-87DC-BEBA8A3B624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97874" y="4376077"/>
                  <a:ext cx="22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9B8A91-8C5F-4494-990D-5A56C59820FB}"/>
                    </a:ext>
                  </a:extLst>
                </p14:cNvPr>
                <p14:cNvContentPartPr/>
                <p14:nvPr/>
              </p14:nvContentPartPr>
              <p14:xfrm>
                <a:off x="5288954" y="4447357"/>
                <a:ext cx="184680" cy="20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9B8A91-8C5F-4494-990D-5A56C59820F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71314" y="4429717"/>
                  <a:ext cx="22032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3EDC-5201-47C3-97CA-C162E1B2CC7A}"/>
              </a:ext>
            </a:extLst>
          </p:cNvPr>
          <p:cNvGrpSpPr/>
          <p:nvPr/>
        </p:nvGrpSpPr>
        <p:grpSpPr>
          <a:xfrm>
            <a:off x="4684154" y="2203117"/>
            <a:ext cx="306000" cy="300960"/>
            <a:chOff x="4684154" y="2203117"/>
            <a:chExt cx="30600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A48DC1-4BE9-4F5E-924E-08AB352982DD}"/>
                    </a:ext>
                  </a:extLst>
                </p14:cNvPr>
                <p14:cNvContentPartPr/>
                <p14:nvPr/>
              </p14:nvContentPartPr>
              <p14:xfrm>
                <a:off x="4797914" y="2203117"/>
                <a:ext cx="126360" cy="30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A48DC1-4BE9-4F5E-924E-08AB352982D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9914" y="2185117"/>
                  <a:ext cx="162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844F9-5469-417D-B8B4-417D618CFCCB}"/>
                    </a:ext>
                  </a:extLst>
                </p14:cNvPr>
                <p14:cNvContentPartPr/>
                <p14:nvPr/>
              </p14:nvContentPartPr>
              <p14:xfrm>
                <a:off x="4753994" y="2239477"/>
                <a:ext cx="231840" cy="21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844F9-5469-417D-B8B4-417D618CFCC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735994" y="2221477"/>
                  <a:ext cx="267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582146-35A0-4189-9C93-5271A69844D9}"/>
                    </a:ext>
                  </a:extLst>
                </p14:cNvPr>
                <p14:cNvContentPartPr/>
                <p14:nvPr/>
              </p14:nvContentPartPr>
              <p14:xfrm>
                <a:off x="4684154" y="2273317"/>
                <a:ext cx="306000" cy="11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582146-35A0-4189-9C93-5271A69844D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666154" y="2255317"/>
                  <a:ext cx="3416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C30E4A-BD59-4629-80CF-2837F6012727}"/>
              </a:ext>
            </a:extLst>
          </p:cNvPr>
          <p:cNvGrpSpPr/>
          <p:nvPr/>
        </p:nvGrpSpPr>
        <p:grpSpPr>
          <a:xfrm>
            <a:off x="5879714" y="3392917"/>
            <a:ext cx="450360" cy="315720"/>
            <a:chOff x="5879714" y="3392917"/>
            <a:chExt cx="4503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A4FBB3-A4EF-419E-AA6F-F24301A98202}"/>
                    </a:ext>
                  </a:extLst>
                </p14:cNvPr>
                <p14:cNvContentPartPr/>
                <p14:nvPr/>
              </p14:nvContentPartPr>
              <p14:xfrm>
                <a:off x="5934794" y="3392917"/>
                <a:ext cx="198720" cy="31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A4FBB3-A4EF-419E-AA6F-F24301A9820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916794" y="3374917"/>
                  <a:ext cx="234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1D775B-6570-4F8F-91A8-039E9A65B451}"/>
                    </a:ext>
                  </a:extLst>
                </p14:cNvPr>
                <p14:cNvContentPartPr/>
                <p14:nvPr/>
              </p14:nvContentPartPr>
              <p14:xfrm>
                <a:off x="5935874" y="3473557"/>
                <a:ext cx="211680" cy="23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1D775B-6570-4F8F-91A8-039E9A65B45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17874" y="3455917"/>
                  <a:ext cx="247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6EEDE3-7479-4826-B26A-E917CF5C63D3}"/>
                    </a:ext>
                  </a:extLst>
                </p14:cNvPr>
                <p14:cNvContentPartPr/>
                <p14:nvPr/>
              </p14:nvContentPartPr>
              <p14:xfrm>
                <a:off x="5879714" y="3487237"/>
                <a:ext cx="450360" cy="17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6EEDE3-7479-4826-B26A-E917CF5C63D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862074" y="3469597"/>
                  <a:ext cx="4860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A53B9B-7BA6-4CED-BEEC-F35537BB2E8E}"/>
              </a:ext>
            </a:extLst>
          </p:cNvPr>
          <p:cNvGrpSpPr/>
          <p:nvPr/>
        </p:nvGrpSpPr>
        <p:grpSpPr>
          <a:xfrm>
            <a:off x="7271834" y="4319917"/>
            <a:ext cx="384840" cy="334800"/>
            <a:chOff x="7271834" y="4319917"/>
            <a:chExt cx="3848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62CE5D-B8EF-47B0-8759-4582193F10AD}"/>
                    </a:ext>
                  </a:extLst>
                </p14:cNvPr>
                <p14:cNvContentPartPr/>
                <p14:nvPr/>
              </p14:nvContentPartPr>
              <p14:xfrm>
                <a:off x="7387034" y="4319917"/>
                <a:ext cx="195480" cy="33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62CE5D-B8EF-47B0-8759-4582193F10A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69034" y="4301917"/>
                  <a:ext cx="231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EAD0F8-DA66-413B-A3B2-17F9374CE757}"/>
                    </a:ext>
                  </a:extLst>
                </p14:cNvPr>
                <p14:cNvContentPartPr/>
                <p14:nvPr/>
              </p14:nvContentPartPr>
              <p14:xfrm>
                <a:off x="7379474" y="4416757"/>
                <a:ext cx="257400" cy="22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EAD0F8-DA66-413B-A3B2-17F9374CE75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361834" y="4399117"/>
                  <a:ext cx="2930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3E2BFD-E488-4184-BD62-4A821B1DF7CF}"/>
                    </a:ext>
                  </a:extLst>
                </p14:cNvPr>
                <p14:cNvContentPartPr/>
                <p14:nvPr/>
              </p14:nvContentPartPr>
              <p14:xfrm>
                <a:off x="7271834" y="4479757"/>
                <a:ext cx="384840" cy="14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3E2BFD-E488-4184-BD62-4A821B1DF7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53834" y="4461757"/>
                  <a:ext cx="4204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297C2A-E0D1-4822-96AD-D7C2C1F37AD6}"/>
              </a:ext>
            </a:extLst>
          </p:cNvPr>
          <p:cNvGrpSpPr/>
          <p:nvPr/>
        </p:nvGrpSpPr>
        <p:grpSpPr>
          <a:xfrm>
            <a:off x="11605514" y="1282597"/>
            <a:ext cx="718200" cy="336960"/>
            <a:chOff x="11605514" y="1282597"/>
            <a:chExt cx="7182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93B73B-7DD3-4A39-AD66-4706C5E9443F}"/>
                    </a:ext>
                  </a:extLst>
                </p14:cNvPr>
                <p14:cNvContentPartPr/>
                <p14:nvPr/>
              </p14:nvContentPartPr>
              <p14:xfrm>
                <a:off x="11605514" y="1282597"/>
                <a:ext cx="467280" cy="33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93B73B-7DD3-4A39-AD66-4706C5E9443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587874" y="1264597"/>
                  <a:ext cx="502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55C39B-FEFB-4341-9DC9-F3A0F5AB607C}"/>
                    </a:ext>
                  </a:extLst>
                </p14:cNvPr>
                <p14:cNvContentPartPr/>
                <p14:nvPr/>
              </p14:nvContentPartPr>
              <p14:xfrm>
                <a:off x="11863994" y="1311757"/>
                <a:ext cx="459720" cy="26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55C39B-FEFB-4341-9DC9-F3A0F5AB607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845994" y="1294117"/>
                  <a:ext cx="495360" cy="30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3A9F1D-4A9F-4510-9CCB-C8DAA5D44948}"/>
                  </a:ext>
                </a:extLst>
              </p14:cNvPr>
              <p14:cNvContentPartPr/>
              <p14:nvPr/>
            </p14:nvContentPartPr>
            <p14:xfrm>
              <a:off x="2250554" y="1314997"/>
              <a:ext cx="225000" cy="23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3A9F1D-4A9F-4510-9CCB-C8DAA5D44948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232554" y="1297357"/>
                <a:ext cx="260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5C9E05-8128-434B-94DB-555AA4D877DE}"/>
                  </a:ext>
                </a:extLst>
              </p14:cNvPr>
              <p14:cNvContentPartPr/>
              <p14:nvPr/>
            </p14:nvContentPartPr>
            <p14:xfrm>
              <a:off x="3347834" y="1266037"/>
              <a:ext cx="133920" cy="18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5C9E05-8128-434B-94DB-555AA4D877DE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330194" y="1248397"/>
                <a:ext cx="169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A18615-EF52-44D7-93B3-0D23ABDB329C}"/>
                  </a:ext>
                </a:extLst>
              </p14:cNvPr>
              <p14:cNvContentPartPr/>
              <p14:nvPr/>
            </p14:nvContentPartPr>
            <p14:xfrm>
              <a:off x="4537994" y="1188277"/>
              <a:ext cx="185040" cy="17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A18615-EF52-44D7-93B3-0D23ABDB329C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4520354" y="1170277"/>
                <a:ext cx="220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65188C-E043-42C3-B0BC-5EABBA1DE04E}"/>
                  </a:ext>
                </a:extLst>
              </p14:cNvPr>
              <p14:cNvContentPartPr/>
              <p14:nvPr/>
            </p14:nvContentPartPr>
            <p14:xfrm>
              <a:off x="6386594" y="545787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65188C-E043-42C3-B0BC-5EABBA1DE04E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368594" y="54402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C68E63-A343-416E-828B-7AA7DE304BA5}"/>
                  </a:ext>
                </a:extLst>
              </p14:cNvPr>
              <p14:cNvContentPartPr/>
              <p14:nvPr/>
            </p14:nvContentPartPr>
            <p14:xfrm>
              <a:off x="5528354" y="5288677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C68E63-A343-416E-828B-7AA7DE304BA5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510714" y="52710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8E89CB-C6F5-4170-956D-9F382B3E8859}"/>
                  </a:ext>
                </a:extLst>
              </p14:cNvPr>
              <p14:cNvContentPartPr/>
              <p14:nvPr/>
            </p14:nvContentPartPr>
            <p14:xfrm>
              <a:off x="743954" y="2905837"/>
              <a:ext cx="146520" cy="195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8E89CB-C6F5-4170-956D-9F382B3E8859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726314" y="2888197"/>
                <a:ext cx="182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B51B26-BB08-4F17-9CD0-3E658E8785FF}"/>
                  </a:ext>
                </a:extLst>
              </p14:cNvPr>
              <p14:cNvContentPartPr/>
              <p14:nvPr/>
            </p14:nvContentPartPr>
            <p14:xfrm>
              <a:off x="575474" y="3792157"/>
              <a:ext cx="63720" cy="118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B51B26-BB08-4F17-9CD0-3E658E8785F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57834" y="3774517"/>
                <a:ext cx="99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954F5D6-0A78-4B8C-8267-CFA990A0600F}"/>
                  </a:ext>
                </a:extLst>
              </p14:cNvPr>
              <p14:cNvContentPartPr/>
              <p14:nvPr/>
            </p14:nvContentPartPr>
            <p14:xfrm>
              <a:off x="633794" y="4839037"/>
              <a:ext cx="97560" cy="145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954F5D6-0A78-4B8C-8267-CFA990A0600F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615794" y="4821037"/>
                <a:ext cx="13320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8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EDA88EA-0137-4BA4-A413-C1062768F744}"/>
              </a:ext>
            </a:extLst>
          </p:cNvPr>
          <p:cNvGrpSpPr/>
          <p:nvPr/>
        </p:nvGrpSpPr>
        <p:grpSpPr>
          <a:xfrm>
            <a:off x="1855274" y="223948"/>
            <a:ext cx="3627720" cy="735480"/>
            <a:chOff x="1855274" y="223948"/>
            <a:chExt cx="3627720" cy="7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AEB7D4-D873-43E6-9492-0C430A03FC65}"/>
                    </a:ext>
                  </a:extLst>
                </p14:cNvPr>
                <p14:cNvContentPartPr/>
                <p14:nvPr/>
              </p14:nvContentPartPr>
              <p14:xfrm>
                <a:off x="1855274" y="506188"/>
                <a:ext cx="366480" cy="246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AEB7D4-D873-43E6-9492-0C430A03F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7634" y="488188"/>
                  <a:ext cx="402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732CE2-BF1B-4610-A558-C37A6EE3E689}"/>
                    </a:ext>
                  </a:extLst>
                </p14:cNvPr>
                <p14:cNvContentPartPr/>
                <p14:nvPr/>
              </p14:nvContentPartPr>
              <p14:xfrm>
                <a:off x="2518034" y="576388"/>
                <a:ext cx="510120" cy="183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732CE2-BF1B-4610-A558-C37A6EE3E6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0034" y="558388"/>
                  <a:ext cx="545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055AC1-EE77-4F46-9E07-E9C91F0B33E9}"/>
                    </a:ext>
                  </a:extLst>
                </p14:cNvPr>
                <p14:cNvContentPartPr/>
                <p14:nvPr/>
              </p14:nvContentPartPr>
              <p14:xfrm>
                <a:off x="3150554" y="744868"/>
                <a:ext cx="288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055AC1-EE77-4F46-9E07-E9C91F0B33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2914" y="727228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6FC07-A6A4-4C03-B4A5-58DB3589527F}"/>
                    </a:ext>
                  </a:extLst>
                </p14:cNvPr>
                <p14:cNvContentPartPr/>
                <p14:nvPr/>
              </p14:nvContentPartPr>
              <p14:xfrm>
                <a:off x="3526394" y="420508"/>
                <a:ext cx="375480" cy="53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6FC07-A6A4-4C03-B4A5-58DB358952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8754" y="402868"/>
                  <a:ext cx="4111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A6F6CC-D678-4F9F-BFB7-9B96C308B0E6}"/>
                    </a:ext>
                  </a:extLst>
                </p14:cNvPr>
                <p14:cNvContentPartPr/>
                <p14:nvPr/>
              </p14:nvContentPartPr>
              <p14:xfrm>
                <a:off x="3628994" y="716788"/>
                <a:ext cx="237600" cy="1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A6F6CC-D678-4F9F-BFB7-9B96C308B0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1354" y="698788"/>
                  <a:ext cx="273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69887E-02C5-4698-97B3-3BF6381942C6}"/>
                    </a:ext>
                  </a:extLst>
                </p14:cNvPr>
                <p14:cNvContentPartPr/>
                <p14:nvPr/>
              </p14:nvContentPartPr>
              <p14:xfrm>
                <a:off x="4335314" y="280828"/>
                <a:ext cx="25920" cy="39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69887E-02C5-4698-97B3-3BF6381942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17674" y="262828"/>
                  <a:ext cx="61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2DBA45-70C5-410F-BCE3-17C4659206D4}"/>
                    </a:ext>
                  </a:extLst>
                </p14:cNvPr>
                <p14:cNvContentPartPr/>
                <p14:nvPr/>
              </p14:nvContentPartPr>
              <p14:xfrm>
                <a:off x="4206074" y="223948"/>
                <a:ext cx="1276920" cy="46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2DBA45-70C5-410F-BCE3-17C4659206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8074" y="206308"/>
                  <a:ext cx="131256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D98D95-190D-4823-97E5-C43A731C2F58}"/>
              </a:ext>
            </a:extLst>
          </p:cNvPr>
          <p:cNvGrpSpPr/>
          <p:nvPr/>
        </p:nvGrpSpPr>
        <p:grpSpPr>
          <a:xfrm>
            <a:off x="8751074" y="379468"/>
            <a:ext cx="688320" cy="297360"/>
            <a:chOff x="8751074" y="379468"/>
            <a:chExt cx="6883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C38DBBA-C061-4914-906D-7AF53D299C0C}"/>
                    </a:ext>
                  </a:extLst>
                </p14:cNvPr>
                <p14:cNvContentPartPr/>
                <p14:nvPr/>
              </p14:nvContentPartPr>
              <p14:xfrm>
                <a:off x="8751074" y="463708"/>
                <a:ext cx="291240" cy="177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C38DBBA-C061-4914-906D-7AF53D299C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33074" y="446068"/>
                  <a:ext cx="326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F0C59C-3473-42CE-A11E-2BCC9844FDD7}"/>
                    </a:ext>
                  </a:extLst>
                </p14:cNvPr>
                <p14:cNvContentPartPr/>
                <p14:nvPr/>
              </p14:nvContentPartPr>
              <p14:xfrm>
                <a:off x="9059234" y="379468"/>
                <a:ext cx="8280" cy="5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F0C59C-3473-42CE-A11E-2BCC9844FD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41594" y="361828"/>
                  <a:ext cx="4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D0883E-DBCE-423C-AF2C-B92737696D30}"/>
                    </a:ext>
                  </a:extLst>
                </p14:cNvPr>
                <p14:cNvContentPartPr/>
                <p14:nvPr/>
              </p14:nvContentPartPr>
              <p14:xfrm>
                <a:off x="9264794" y="434548"/>
                <a:ext cx="174600" cy="22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D0883E-DBCE-423C-AF2C-B92737696D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47154" y="416908"/>
                  <a:ext cx="210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B3E39D-23BE-4387-B707-F6E7C31C6319}"/>
                    </a:ext>
                  </a:extLst>
                </p14:cNvPr>
                <p14:cNvContentPartPr/>
                <p14:nvPr/>
              </p14:nvContentPartPr>
              <p14:xfrm>
                <a:off x="9255794" y="457588"/>
                <a:ext cx="171360" cy="21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B3E39D-23BE-4387-B707-F6E7C31C6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38154" y="439588"/>
                  <a:ext cx="207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68A374-7172-43B9-B936-2F4056257529}"/>
                    </a:ext>
                  </a:extLst>
                </p14:cNvPr>
                <p14:cNvContentPartPr/>
                <p14:nvPr/>
              </p14:nvContentPartPr>
              <p14:xfrm>
                <a:off x="9199634" y="542188"/>
                <a:ext cx="236880" cy="4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68A374-7172-43B9-B936-2F40562575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81994" y="524188"/>
                  <a:ext cx="272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308FD4-8B54-490D-A1B2-195852236EF0}"/>
              </a:ext>
            </a:extLst>
          </p:cNvPr>
          <p:cNvGrpSpPr/>
          <p:nvPr/>
        </p:nvGrpSpPr>
        <p:grpSpPr>
          <a:xfrm>
            <a:off x="9638834" y="386668"/>
            <a:ext cx="281880" cy="286560"/>
            <a:chOff x="9638834" y="386668"/>
            <a:chExt cx="2818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8E3936-A4F5-4BE6-9F68-202CE4A4C407}"/>
                    </a:ext>
                  </a:extLst>
                </p14:cNvPr>
                <p14:cNvContentPartPr/>
                <p14:nvPr/>
              </p14:nvContentPartPr>
              <p14:xfrm>
                <a:off x="9638834" y="386668"/>
                <a:ext cx="168480" cy="27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8E3936-A4F5-4BE6-9F68-202CE4A4C4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21194" y="368668"/>
                  <a:ext cx="204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CB162E-7C7F-47E5-8578-5A00D64ADE8D}"/>
                    </a:ext>
                  </a:extLst>
                </p14:cNvPr>
                <p14:cNvContentPartPr/>
                <p14:nvPr/>
              </p14:nvContentPartPr>
              <p14:xfrm>
                <a:off x="9903074" y="573868"/>
                <a:ext cx="17640" cy="9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CB162E-7C7F-47E5-8578-5A00D64ADE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85434" y="556228"/>
                  <a:ext cx="53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7B19C17-1645-4DA7-A80C-18873218A6D9}"/>
                    </a:ext>
                  </a:extLst>
                </p14:cNvPr>
                <p14:cNvContentPartPr/>
                <p14:nvPr/>
              </p14:nvContentPartPr>
              <p14:xfrm>
                <a:off x="9903074" y="419068"/>
                <a:ext cx="360" cy="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7B19C17-1645-4DA7-A80C-18873218A6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85434" y="401428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7E8400-F1C1-4532-AD92-F146B9AAE94F}"/>
              </a:ext>
            </a:extLst>
          </p:cNvPr>
          <p:cNvGrpSpPr/>
          <p:nvPr/>
        </p:nvGrpSpPr>
        <p:grpSpPr>
          <a:xfrm>
            <a:off x="10170554" y="443548"/>
            <a:ext cx="198360" cy="191880"/>
            <a:chOff x="10170554" y="443548"/>
            <a:chExt cx="1983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C4E465-BDB8-4ADC-804B-7BC0F7B4E1CE}"/>
                    </a:ext>
                  </a:extLst>
                </p14:cNvPr>
                <p14:cNvContentPartPr/>
                <p14:nvPr/>
              </p14:nvContentPartPr>
              <p14:xfrm>
                <a:off x="10170554" y="506188"/>
                <a:ext cx="198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C4E465-BDB8-4ADC-804B-7BC0F7B4E1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52914" y="488188"/>
                  <a:ext cx="234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F28BA4-0154-4D30-9665-63DFC3335447}"/>
                    </a:ext>
                  </a:extLst>
                </p14:cNvPr>
                <p14:cNvContentPartPr/>
                <p14:nvPr/>
              </p14:nvContentPartPr>
              <p14:xfrm>
                <a:off x="10283234" y="443548"/>
                <a:ext cx="3132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F28BA4-0154-4D30-9665-63DFC33354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65594" y="425548"/>
                  <a:ext cx="669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44B1F-3F0D-4097-BEF1-44C83012CE23}"/>
              </a:ext>
            </a:extLst>
          </p:cNvPr>
          <p:cNvGrpSpPr/>
          <p:nvPr/>
        </p:nvGrpSpPr>
        <p:grpSpPr>
          <a:xfrm>
            <a:off x="10575914" y="282988"/>
            <a:ext cx="284040" cy="274680"/>
            <a:chOff x="10575914" y="282988"/>
            <a:chExt cx="2840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5A5DF4-F4FC-45DD-B401-1F3F32E3EE56}"/>
                    </a:ext>
                  </a:extLst>
                </p14:cNvPr>
                <p14:cNvContentPartPr/>
                <p14:nvPr/>
              </p14:nvContentPartPr>
              <p14:xfrm>
                <a:off x="10575914" y="282988"/>
                <a:ext cx="231120" cy="24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5A5DF4-F4FC-45DD-B401-1F3F32E3E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7914" y="265348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77F260-3153-4547-8D62-26CF617AD2B4}"/>
                    </a:ext>
                  </a:extLst>
                </p14:cNvPr>
                <p14:cNvContentPartPr/>
                <p14:nvPr/>
              </p14:nvContentPartPr>
              <p14:xfrm>
                <a:off x="10845914" y="461188"/>
                <a:ext cx="360" cy="9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77F260-3153-4547-8D62-26CF617AD2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27914" y="443548"/>
                  <a:ext cx="36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17393B-6677-4D17-AD5C-F673FD5C221B}"/>
                    </a:ext>
                  </a:extLst>
                </p14:cNvPr>
                <p14:cNvContentPartPr/>
                <p14:nvPr/>
              </p14:nvContentPartPr>
              <p14:xfrm>
                <a:off x="10859594" y="379468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17393B-6677-4D17-AD5C-F673FD5C2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41954" y="361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4362609-CD61-4599-A868-8F0A725C2266}"/>
                  </a:ext>
                </a:extLst>
              </p14:cNvPr>
              <p14:cNvContentPartPr/>
              <p14:nvPr/>
            </p14:nvContentPartPr>
            <p14:xfrm>
              <a:off x="8932154" y="1167148"/>
              <a:ext cx="57600" cy="176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4362609-CD61-4599-A868-8F0A725C22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14514" y="1149148"/>
                <a:ext cx="93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22AD1E-F7C3-4BEE-83D8-37694C36624A}"/>
                  </a:ext>
                </a:extLst>
              </p14:cNvPr>
              <p14:cNvContentPartPr/>
              <p14:nvPr/>
            </p14:nvContentPartPr>
            <p14:xfrm>
              <a:off x="8861954" y="1012348"/>
              <a:ext cx="2880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22AD1E-F7C3-4BEE-83D8-37694C3662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44314" y="994348"/>
                <a:ext cx="644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964AA81-7033-41F2-B1DC-A8986F7FB752}"/>
              </a:ext>
            </a:extLst>
          </p:cNvPr>
          <p:cNvGrpSpPr/>
          <p:nvPr/>
        </p:nvGrpSpPr>
        <p:grpSpPr>
          <a:xfrm>
            <a:off x="9185954" y="1223308"/>
            <a:ext cx="155880" cy="85320"/>
            <a:chOff x="9185954" y="1223308"/>
            <a:chExt cx="15588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6537BA-CFB0-415F-B48E-A4AEBF020DE8}"/>
                    </a:ext>
                  </a:extLst>
                </p14:cNvPr>
                <p14:cNvContentPartPr/>
                <p14:nvPr/>
              </p14:nvContentPartPr>
              <p14:xfrm>
                <a:off x="9185954" y="1223308"/>
                <a:ext cx="9000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6537BA-CFB0-415F-B48E-A4AEBF020D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67954" y="1205668"/>
                  <a:ext cx="125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8ADD7C-9D1F-4C2A-8C58-BDCF71B765EC}"/>
                    </a:ext>
                  </a:extLst>
                </p14:cNvPr>
                <p14:cNvContentPartPr/>
                <p14:nvPr/>
              </p14:nvContentPartPr>
              <p14:xfrm>
                <a:off x="9199634" y="1293868"/>
                <a:ext cx="142200" cy="1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8ADD7C-9D1F-4C2A-8C58-BDCF71B765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81994" y="1275868"/>
                  <a:ext cx="1778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99E897-8535-4ACB-A3C4-14DA2207B665}"/>
                  </a:ext>
                </a:extLst>
              </p14:cNvPr>
              <p14:cNvContentPartPr/>
              <p14:nvPr/>
            </p14:nvContentPartPr>
            <p14:xfrm>
              <a:off x="9720194" y="1138708"/>
              <a:ext cx="360" cy="181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99E897-8535-4ACB-A3C4-14DA2207B6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02554" y="1121068"/>
                <a:ext cx="3600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9E6BC9-3E87-4384-B060-D694066DF5EC}"/>
              </a:ext>
            </a:extLst>
          </p:cNvPr>
          <p:cNvGrpSpPr/>
          <p:nvPr/>
        </p:nvGrpSpPr>
        <p:grpSpPr>
          <a:xfrm>
            <a:off x="9945554" y="1110628"/>
            <a:ext cx="276840" cy="239760"/>
            <a:chOff x="9945554" y="1110628"/>
            <a:chExt cx="2768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A64A02-0208-4379-A34C-28F135AC5118}"/>
                    </a:ext>
                  </a:extLst>
                </p14:cNvPr>
                <p14:cNvContentPartPr/>
                <p14:nvPr/>
              </p14:nvContentPartPr>
              <p14:xfrm>
                <a:off x="10015754" y="1110628"/>
                <a:ext cx="360" cy="17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A64A02-0208-4379-A34C-28F135AC51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98114" y="1092988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59EF96-96FC-423E-BC11-EB568BD91E13}"/>
                    </a:ext>
                  </a:extLst>
                </p14:cNvPr>
                <p14:cNvContentPartPr/>
                <p14:nvPr/>
              </p14:nvContentPartPr>
              <p14:xfrm>
                <a:off x="9945554" y="1194508"/>
                <a:ext cx="276840" cy="15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59EF96-96FC-423E-BC11-EB568BD91E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27914" y="1176868"/>
                  <a:ext cx="3124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C6D357D-5F00-4893-ADF2-22B5B600FC56}"/>
              </a:ext>
            </a:extLst>
          </p:cNvPr>
          <p:cNvGrpSpPr/>
          <p:nvPr/>
        </p:nvGrpSpPr>
        <p:grpSpPr>
          <a:xfrm>
            <a:off x="10501754" y="1067788"/>
            <a:ext cx="166320" cy="344160"/>
            <a:chOff x="10501754" y="1067788"/>
            <a:chExt cx="16632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0705C7-F142-42E2-BD65-DDBDD80B2483}"/>
                    </a:ext>
                  </a:extLst>
                </p14:cNvPr>
                <p14:cNvContentPartPr/>
                <p14:nvPr/>
              </p14:nvContentPartPr>
              <p14:xfrm>
                <a:off x="10501754" y="1067788"/>
                <a:ext cx="108360" cy="34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0705C7-F142-42E2-BD65-DDBDD80B24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83754" y="1049788"/>
                  <a:ext cx="1440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A9C5B9-4BC4-4E33-A743-1BE443332ACF}"/>
                    </a:ext>
                  </a:extLst>
                </p14:cNvPr>
                <p14:cNvContentPartPr/>
                <p14:nvPr/>
              </p14:nvContentPartPr>
              <p14:xfrm>
                <a:off x="10540994" y="1194148"/>
                <a:ext cx="127080" cy="29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A9C5B9-4BC4-4E33-A743-1BE443332A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23354" y="1176148"/>
                  <a:ext cx="1627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73761CE-00B5-4B7E-9E69-842CDE5F9E1F}"/>
                  </a:ext>
                </a:extLst>
              </p14:cNvPr>
              <p14:cNvContentPartPr/>
              <p14:nvPr/>
            </p14:nvContentPartPr>
            <p14:xfrm>
              <a:off x="10958594" y="1181548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73761CE-00B5-4B7E-9E69-842CDE5F9E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40594" y="11635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B20701C-D5B7-481F-9928-79AF60FD61C7}"/>
              </a:ext>
            </a:extLst>
          </p:cNvPr>
          <p:cNvGrpSpPr/>
          <p:nvPr/>
        </p:nvGrpSpPr>
        <p:grpSpPr>
          <a:xfrm>
            <a:off x="7468034" y="224668"/>
            <a:ext cx="1188000" cy="1212120"/>
            <a:chOff x="7468034" y="224668"/>
            <a:chExt cx="1188000" cy="12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E9F0C1-4498-421B-96F1-C1085F5ED53A}"/>
                    </a:ext>
                  </a:extLst>
                </p14:cNvPr>
                <p14:cNvContentPartPr/>
                <p14:nvPr/>
              </p14:nvContentPartPr>
              <p14:xfrm>
                <a:off x="8207114" y="224668"/>
                <a:ext cx="448920" cy="121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E9F0C1-4498-421B-96F1-C1085F5ED53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89114" y="206668"/>
                  <a:ext cx="48456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415D04-4FE2-4891-9B3F-81DDF932FBDE}"/>
                    </a:ext>
                  </a:extLst>
                </p14:cNvPr>
                <p14:cNvContentPartPr/>
                <p14:nvPr/>
              </p14:nvContentPartPr>
              <p14:xfrm>
                <a:off x="7570994" y="851068"/>
                <a:ext cx="574200" cy="36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415D04-4FE2-4891-9B3F-81DDF932FB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52994" y="833428"/>
                  <a:ext cx="609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7FCD61-4926-42E2-8495-C1CA41D07230}"/>
                    </a:ext>
                  </a:extLst>
                </p14:cNvPr>
                <p14:cNvContentPartPr/>
                <p14:nvPr/>
              </p14:nvContentPartPr>
              <p14:xfrm>
                <a:off x="7468034" y="735868"/>
                <a:ext cx="226800" cy="253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7FCD61-4926-42E2-8495-C1CA41D0723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50394" y="717868"/>
                  <a:ext cx="2624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707DF5-E42E-44B3-8CB5-E8AADF9A3C55}"/>
              </a:ext>
            </a:extLst>
          </p:cNvPr>
          <p:cNvGrpSpPr/>
          <p:nvPr/>
        </p:nvGrpSpPr>
        <p:grpSpPr>
          <a:xfrm>
            <a:off x="9001994" y="1811908"/>
            <a:ext cx="586080" cy="240480"/>
            <a:chOff x="9001994" y="1811908"/>
            <a:chExt cx="5860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0654A7-7EFB-4CF4-B478-D6877073E499}"/>
                    </a:ext>
                  </a:extLst>
                </p14:cNvPr>
                <p14:cNvContentPartPr/>
                <p14:nvPr/>
              </p14:nvContentPartPr>
              <p14:xfrm>
                <a:off x="9001994" y="1811908"/>
                <a:ext cx="329400" cy="24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0654A7-7EFB-4CF4-B478-D6877073E4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83994" y="1794268"/>
                  <a:ext cx="365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0057E6-85BE-4662-8AEE-C8B13718CFA0}"/>
                    </a:ext>
                  </a:extLst>
                </p14:cNvPr>
                <p14:cNvContentPartPr/>
                <p14:nvPr/>
              </p14:nvContentPartPr>
              <p14:xfrm>
                <a:off x="9439034" y="1856548"/>
                <a:ext cx="149040" cy="49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0057E6-85BE-4662-8AEE-C8B13718CF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21034" y="1838548"/>
                  <a:ext cx="184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577D64B-33A5-4EC4-86DE-E2E72DCE4B3B}"/>
                    </a:ext>
                  </a:extLst>
                </p14:cNvPr>
                <p14:cNvContentPartPr/>
                <p14:nvPr/>
              </p14:nvContentPartPr>
              <p14:xfrm>
                <a:off x="9453434" y="1983268"/>
                <a:ext cx="108720" cy="25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577D64B-33A5-4EC4-86DE-E2E72DCE4B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35434" y="1965268"/>
                  <a:ext cx="1443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D6FBA3B-75D6-4F40-A322-A932A9DF3FA8}"/>
              </a:ext>
            </a:extLst>
          </p:cNvPr>
          <p:cNvGrpSpPr/>
          <p:nvPr/>
        </p:nvGrpSpPr>
        <p:grpSpPr>
          <a:xfrm>
            <a:off x="9846914" y="1799668"/>
            <a:ext cx="173160" cy="314280"/>
            <a:chOff x="9846914" y="1799668"/>
            <a:chExt cx="1731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65488AD-974A-4E8A-9E23-84E6D81A28A8}"/>
                    </a:ext>
                  </a:extLst>
                </p14:cNvPr>
                <p14:cNvContentPartPr/>
                <p14:nvPr/>
              </p14:nvContentPartPr>
              <p14:xfrm>
                <a:off x="9846914" y="1799668"/>
                <a:ext cx="173160" cy="314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65488AD-974A-4E8A-9E23-84E6D81A28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8914" y="1781668"/>
                  <a:ext cx="20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54FEE9-8B23-47D7-A6B6-5A502174E239}"/>
                    </a:ext>
                  </a:extLst>
                </p14:cNvPr>
                <p14:cNvContentPartPr/>
                <p14:nvPr/>
              </p14:nvContentPartPr>
              <p14:xfrm>
                <a:off x="9861314" y="1973908"/>
                <a:ext cx="123840" cy="23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54FEE9-8B23-47D7-A6B6-5A502174E2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43314" y="1955908"/>
                  <a:ext cx="15948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FD47CF0-B08E-456D-8406-FC38E6A2E4B1}"/>
                  </a:ext>
                </a:extLst>
              </p14:cNvPr>
              <p14:cNvContentPartPr/>
              <p14:nvPr/>
            </p14:nvContentPartPr>
            <p14:xfrm>
              <a:off x="1870394" y="1122148"/>
              <a:ext cx="272880" cy="340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FD47CF0-B08E-456D-8406-FC38E6A2E4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52394" y="1104148"/>
                <a:ext cx="30852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CE26A93-FB80-482D-987F-FEC6529BE3F0}"/>
              </a:ext>
            </a:extLst>
          </p:cNvPr>
          <p:cNvGrpSpPr/>
          <p:nvPr/>
        </p:nvGrpSpPr>
        <p:grpSpPr>
          <a:xfrm>
            <a:off x="2573834" y="1202068"/>
            <a:ext cx="681120" cy="190800"/>
            <a:chOff x="2573834" y="1202068"/>
            <a:chExt cx="68112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039166-C366-4858-8A1C-B17C6707471F}"/>
                    </a:ext>
                  </a:extLst>
                </p14:cNvPr>
                <p14:cNvContentPartPr/>
                <p14:nvPr/>
              </p14:nvContentPartPr>
              <p14:xfrm>
                <a:off x="2573834" y="1202068"/>
                <a:ext cx="548280" cy="190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039166-C366-4858-8A1C-B17C6707471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55834" y="1184068"/>
                  <a:ext cx="583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DDA0BA-5F08-4D6B-9CE8-196A8BB5FB66}"/>
                    </a:ext>
                  </a:extLst>
                </p14:cNvPr>
                <p14:cNvContentPartPr/>
                <p14:nvPr/>
              </p14:nvContentPartPr>
              <p14:xfrm>
                <a:off x="3248834" y="1347508"/>
                <a:ext cx="6120" cy="2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DDA0BA-5F08-4D6B-9CE8-196A8BB5FB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31194" y="1329868"/>
                  <a:ext cx="417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B44644-AA7A-44D5-A34B-47DF5D8C1923}"/>
                  </a:ext>
                </a:extLst>
              </p14:cNvPr>
              <p14:cNvContentPartPr/>
              <p14:nvPr/>
            </p14:nvContentPartPr>
            <p14:xfrm>
              <a:off x="3686954" y="1097668"/>
              <a:ext cx="310320" cy="657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B44644-AA7A-44D5-A34B-47DF5D8C192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68954" y="1080028"/>
                <a:ext cx="34596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4AC03E4-8C3E-4DCC-AB45-9EE3CD06CA7F}"/>
                  </a:ext>
                </a:extLst>
              </p14:cNvPr>
              <p14:cNvContentPartPr/>
              <p14:nvPr/>
            </p14:nvContentPartPr>
            <p14:xfrm>
              <a:off x="3727634" y="1447228"/>
              <a:ext cx="232560" cy="29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4AC03E4-8C3E-4DCC-AB45-9EE3CD06CA7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09634" y="1429228"/>
                <a:ext cx="2682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0FF673-8040-43C1-8A52-9FC5BE1DA138}"/>
              </a:ext>
            </a:extLst>
          </p:cNvPr>
          <p:cNvGrpSpPr/>
          <p:nvPr/>
        </p:nvGrpSpPr>
        <p:grpSpPr>
          <a:xfrm>
            <a:off x="4287074" y="1067068"/>
            <a:ext cx="2240280" cy="594360"/>
            <a:chOff x="4287074" y="1067068"/>
            <a:chExt cx="224028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1A5431-A327-486B-ADD7-E49E3191F41D}"/>
                    </a:ext>
                  </a:extLst>
                </p14:cNvPr>
                <p14:cNvContentPartPr/>
                <p14:nvPr/>
              </p14:nvContentPartPr>
              <p14:xfrm>
                <a:off x="4287074" y="1159948"/>
                <a:ext cx="202680" cy="251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1A5431-A327-486B-ADD7-E49E3191F41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69074" y="1141948"/>
                  <a:ext cx="238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8640307-3A28-4406-B15E-F2A595E7AC11}"/>
                    </a:ext>
                  </a:extLst>
                </p14:cNvPr>
                <p14:cNvContentPartPr/>
                <p14:nvPr/>
              </p14:nvContentPartPr>
              <p14:xfrm>
                <a:off x="4575434" y="1195948"/>
                <a:ext cx="416880" cy="465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8640307-3A28-4406-B15E-F2A595E7AC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57794" y="1178308"/>
                  <a:ext cx="4525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A49979B-214E-4D15-AB8C-E4D8BDDC0BD5}"/>
                    </a:ext>
                  </a:extLst>
                </p14:cNvPr>
                <p14:cNvContentPartPr/>
                <p14:nvPr/>
              </p14:nvContentPartPr>
              <p14:xfrm>
                <a:off x="5119034" y="1067068"/>
                <a:ext cx="899280" cy="28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A49979B-214E-4D15-AB8C-E4D8BDDC0B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01394" y="1049068"/>
                  <a:ext cx="934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88C183-6F9B-47BE-B18A-97242FC1005F}"/>
                    </a:ext>
                  </a:extLst>
                </p14:cNvPr>
                <p14:cNvContentPartPr/>
                <p14:nvPr/>
              </p14:nvContentPartPr>
              <p14:xfrm>
                <a:off x="5964314" y="1131508"/>
                <a:ext cx="305640" cy="173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88C183-6F9B-47BE-B18A-97242FC100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46674" y="1113868"/>
                  <a:ext cx="341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B326CB-99B5-483D-9033-BE8D98645685}"/>
                    </a:ext>
                  </a:extLst>
                </p14:cNvPr>
                <p14:cNvContentPartPr/>
                <p14:nvPr/>
              </p14:nvContentPartPr>
              <p14:xfrm>
                <a:off x="6526994" y="1293508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B326CB-99B5-483D-9033-BE8D986456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08994" y="1275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3A4658D-6DD3-492D-B4E9-1BD23F0C0749}"/>
              </a:ext>
            </a:extLst>
          </p:cNvPr>
          <p:cNvGrpSpPr/>
          <p:nvPr/>
        </p:nvGrpSpPr>
        <p:grpSpPr>
          <a:xfrm>
            <a:off x="9101354" y="2411668"/>
            <a:ext cx="372600" cy="288360"/>
            <a:chOff x="9101354" y="2411668"/>
            <a:chExt cx="3726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4F2328D-C076-40FB-A66E-0AC5DB1A0FF3}"/>
                    </a:ext>
                  </a:extLst>
                </p14:cNvPr>
                <p14:cNvContentPartPr/>
                <p14:nvPr/>
              </p14:nvContentPartPr>
              <p14:xfrm>
                <a:off x="9101354" y="2412748"/>
                <a:ext cx="48600" cy="192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4F2328D-C076-40FB-A66E-0AC5DB1A0F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83714" y="2394748"/>
                  <a:ext cx="84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8C2DEDE-99A4-4152-96B2-5E0E30FF06B6}"/>
                    </a:ext>
                  </a:extLst>
                </p14:cNvPr>
                <p14:cNvContentPartPr/>
                <p14:nvPr/>
              </p14:nvContentPartPr>
              <p14:xfrm>
                <a:off x="9242474" y="2411668"/>
                <a:ext cx="231480" cy="288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8C2DEDE-99A4-4152-96B2-5E0E30FF06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24834" y="2394028"/>
                  <a:ext cx="2671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698F007-A3FC-4E93-AA2D-3BEC3D5D1E02}"/>
              </a:ext>
            </a:extLst>
          </p:cNvPr>
          <p:cNvGrpSpPr/>
          <p:nvPr/>
        </p:nvGrpSpPr>
        <p:grpSpPr>
          <a:xfrm>
            <a:off x="9678074" y="2487628"/>
            <a:ext cx="226080" cy="101160"/>
            <a:chOff x="9678074" y="2487628"/>
            <a:chExt cx="22608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5BC2C2B-87AE-468D-8F2D-AED63C48A1C5}"/>
                    </a:ext>
                  </a:extLst>
                </p14:cNvPr>
                <p14:cNvContentPartPr/>
                <p14:nvPr/>
              </p14:nvContentPartPr>
              <p14:xfrm>
                <a:off x="9688874" y="2487628"/>
                <a:ext cx="188640" cy="44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5BC2C2B-87AE-468D-8F2D-AED63C48A1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71234" y="2469988"/>
                  <a:ext cx="224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B90B416-7812-457B-ACCA-676CB3D8A3DE}"/>
                    </a:ext>
                  </a:extLst>
                </p14:cNvPr>
                <p14:cNvContentPartPr/>
                <p14:nvPr/>
              </p14:nvContentPartPr>
              <p14:xfrm>
                <a:off x="9678074" y="2588428"/>
                <a:ext cx="22608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90B416-7812-457B-ACCA-676CB3D8A3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60434" y="2570428"/>
                  <a:ext cx="2617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467C8C1-986C-4DD4-A92C-DC89A30240A1}"/>
                  </a:ext>
                </a:extLst>
              </p14:cNvPr>
              <p14:cNvContentPartPr/>
              <p14:nvPr/>
            </p14:nvContentPartPr>
            <p14:xfrm>
              <a:off x="10206554" y="2375308"/>
              <a:ext cx="228600" cy="329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467C8C1-986C-4DD4-A92C-DC89A30240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88914" y="2357668"/>
                <a:ext cx="26424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1D019A-41BE-4D91-BF8E-CADE3FA4F822}"/>
              </a:ext>
            </a:extLst>
          </p:cNvPr>
          <p:cNvGrpSpPr/>
          <p:nvPr/>
        </p:nvGrpSpPr>
        <p:grpSpPr>
          <a:xfrm>
            <a:off x="420674" y="1792468"/>
            <a:ext cx="1756440" cy="567000"/>
            <a:chOff x="420674" y="1792468"/>
            <a:chExt cx="175644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03AA29-6EDD-4BAC-A45A-9C7E5DAC5859}"/>
                    </a:ext>
                  </a:extLst>
                </p14:cNvPr>
                <p14:cNvContentPartPr/>
                <p14:nvPr/>
              </p14:nvContentPartPr>
              <p14:xfrm>
                <a:off x="420674" y="1839628"/>
                <a:ext cx="21240" cy="256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03AA29-6EDD-4BAC-A45A-9C7E5DAC58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674" y="1821628"/>
                  <a:ext cx="56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DBB75-4C86-46CD-87E2-A5D261DAC5AF}"/>
                    </a:ext>
                  </a:extLst>
                </p14:cNvPr>
                <p14:cNvContentPartPr/>
                <p14:nvPr/>
              </p14:nvContentPartPr>
              <p14:xfrm>
                <a:off x="590234" y="1858348"/>
                <a:ext cx="103680" cy="209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DBB75-4C86-46CD-87E2-A5D261DAC5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2594" y="1840348"/>
                  <a:ext cx="139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40426BB-74E3-4131-9F16-09C29A6FC96B}"/>
                    </a:ext>
                  </a:extLst>
                </p14:cNvPr>
                <p14:cNvContentPartPr/>
                <p14:nvPr/>
              </p14:nvContentPartPr>
              <p14:xfrm>
                <a:off x="832514" y="1821988"/>
                <a:ext cx="11520" cy="273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40426BB-74E3-4131-9F16-09C29A6FC9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4514" y="1803988"/>
                  <a:ext cx="47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850186-2801-4D34-ADF1-BC66CF05FC2F}"/>
                    </a:ext>
                  </a:extLst>
                </p14:cNvPr>
                <p14:cNvContentPartPr/>
                <p14:nvPr/>
              </p14:nvContentPartPr>
              <p14:xfrm>
                <a:off x="773474" y="1913068"/>
                <a:ext cx="167400" cy="11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850186-2801-4D34-ADF1-BC66CF05FC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5474" y="1895068"/>
                  <a:ext cx="203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CEDB3BF-2204-4E6A-B853-BC6B0D90F938}"/>
                    </a:ext>
                  </a:extLst>
                </p14:cNvPr>
                <p14:cNvContentPartPr/>
                <p14:nvPr/>
              </p14:nvContentPartPr>
              <p14:xfrm>
                <a:off x="1226354" y="1839988"/>
                <a:ext cx="11520" cy="270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CEDB3BF-2204-4E6A-B853-BC6B0D90F9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08714" y="1821988"/>
                  <a:ext cx="4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E79E651-FA28-4AFA-A6EF-C9999D65198D}"/>
                    </a:ext>
                  </a:extLst>
                </p14:cNvPr>
                <p14:cNvContentPartPr/>
                <p14:nvPr/>
              </p14:nvContentPartPr>
              <p14:xfrm>
                <a:off x="1067234" y="1792468"/>
                <a:ext cx="1109880" cy="567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E79E651-FA28-4AFA-A6EF-C9999D6519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9234" y="1774828"/>
                  <a:ext cx="1145520" cy="60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8A3AE94-9E1B-49B4-A1DC-B9C0D42FEC58}"/>
              </a:ext>
            </a:extLst>
          </p:cNvPr>
          <p:cNvGrpSpPr/>
          <p:nvPr/>
        </p:nvGrpSpPr>
        <p:grpSpPr>
          <a:xfrm>
            <a:off x="2480954" y="1908748"/>
            <a:ext cx="454680" cy="366120"/>
            <a:chOff x="2480954" y="1908748"/>
            <a:chExt cx="4546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7CD8E2B-4840-44A8-854A-CE0B6585DFDB}"/>
                    </a:ext>
                  </a:extLst>
                </p14:cNvPr>
                <p14:cNvContentPartPr/>
                <p14:nvPr/>
              </p14:nvContentPartPr>
              <p14:xfrm>
                <a:off x="2480954" y="2037988"/>
                <a:ext cx="262080" cy="57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7CD8E2B-4840-44A8-854A-CE0B6585DF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62954" y="2019988"/>
                  <a:ext cx="297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44DF168-A148-4A2C-B566-8F557495A66D}"/>
                    </a:ext>
                  </a:extLst>
                </p14:cNvPr>
                <p14:cNvContentPartPr/>
                <p14:nvPr/>
              </p14:nvContentPartPr>
              <p14:xfrm>
                <a:off x="2584994" y="2148508"/>
                <a:ext cx="180000" cy="46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44DF168-A148-4A2C-B566-8F557495A6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6994" y="2130508"/>
                  <a:ext cx="215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F71A551-381C-4323-8044-5ABEBD38D0A7}"/>
                    </a:ext>
                  </a:extLst>
                </p14:cNvPr>
                <p14:cNvContentPartPr/>
                <p14:nvPr/>
              </p14:nvContentPartPr>
              <p14:xfrm>
                <a:off x="2686154" y="1908748"/>
                <a:ext cx="249480" cy="366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F71A551-381C-4323-8044-5ABEBD38D0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8154" y="1890748"/>
                  <a:ext cx="2851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E9CD43-F96B-4C89-8B51-A9EDD4D88E9A}"/>
              </a:ext>
            </a:extLst>
          </p:cNvPr>
          <p:cNvGrpSpPr/>
          <p:nvPr/>
        </p:nvGrpSpPr>
        <p:grpSpPr>
          <a:xfrm>
            <a:off x="3698834" y="1955188"/>
            <a:ext cx="1502280" cy="327240"/>
            <a:chOff x="3698834" y="1955188"/>
            <a:chExt cx="15022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892FB76-562E-495B-9F54-1EA86234FC4E}"/>
                    </a:ext>
                  </a:extLst>
                </p14:cNvPr>
                <p14:cNvContentPartPr/>
                <p14:nvPr/>
              </p14:nvContentPartPr>
              <p14:xfrm>
                <a:off x="3698834" y="1955188"/>
                <a:ext cx="206640" cy="270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892FB76-562E-495B-9F54-1EA86234FC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81194" y="1937188"/>
                  <a:ext cx="242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E1C8F7-98D5-462D-8663-CFD27671FAAA}"/>
                    </a:ext>
                  </a:extLst>
                </p14:cNvPr>
                <p14:cNvContentPartPr/>
                <p14:nvPr/>
              </p14:nvContentPartPr>
              <p14:xfrm>
                <a:off x="4158554" y="2042668"/>
                <a:ext cx="219240" cy="169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E1C8F7-98D5-462D-8663-CFD27671FA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0914" y="2024668"/>
                  <a:ext cx="254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DC69CA9-04EC-406F-976E-954FDDC583C1}"/>
                    </a:ext>
                  </a:extLst>
                </p14:cNvPr>
                <p14:cNvContentPartPr/>
                <p14:nvPr/>
              </p14:nvContentPartPr>
              <p14:xfrm>
                <a:off x="4415954" y="1960948"/>
                <a:ext cx="71280" cy="290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DC69CA9-04EC-406F-976E-954FDDC583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97954" y="1942948"/>
                  <a:ext cx="106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0A0C116-8847-4E32-B0C0-E26AA22E68E0}"/>
                    </a:ext>
                  </a:extLst>
                </p14:cNvPr>
                <p14:cNvContentPartPr/>
                <p14:nvPr/>
              </p14:nvContentPartPr>
              <p14:xfrm>
                <a:off x="4544114" y="2077228"/>
                <a:ext cx="87120" cy="157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0A0C116-8847-4E32-B0C0-E26AA22E68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26114" y="2059228"/>
                  <a:ext cx="122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F34FF5-1D30-42FC-9763-96DF20E1E8DA}"/>
                    </a:ext>
                  </a:extLst>
                </p14:cNvPr>
                <p14:cNvContentPartPr/>
                <p14:nvPr/>
              </p14:nvContentPartPr>
              <p14:xfrm>
                <a:off x="4714754" y="1964908"/>
                <a:ext cx="486360" cy="317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F34FF5-1D30-42FC-9763-96DF20E1E8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96754" y="1946908"/>
                  <a:ext cx="522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26908C8-2B82-480F-A188-61FBA348CF10}"/>
              </a:ext>
            </a:extLst>
          </p:cNvPr>
          <p:cNvGrpSpPr/>
          <p:nvPr/>
        </p:nvGrpSpPr>
        <p:grpSpPr>
          <a:xfrm>
            <a:off x="5584154" y="1748188"/>
            <a:ext cx="1423080" cy="564840"/>
            <a:chOff x="5584154" y="1748188"/>
            <a:chExt cx="142308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026BF4-B672-4DB9-A01A-267159C4E016}"/>
                    </a:ext>
                  </a:extLst>
                </p14:cNvPr>
                <p14:cNvContentPartPr/>
                <p14:nvPr/>
              </p14:nvContentPartPr>
              <p14:xfrm>
                <a:off x="5584514" y="2041228"/>
                <a:ext cx="25560" cy="271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026BF4-B672-4DB9-A01A-267159C4E0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66514" y="2023228"/>
                  <a:ext cx="61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4693B84-D50E-4DA0-8B8D-2385B59BE43E}"/>
                    </a:ext>
                  </a:extLst>
                </p14:cNvPr>
                <p14:cNvContentPartPr/>
                <p14:nvPr/>
              </p14:nvContentPartPr>
              <p14:xfrm>
                <a:off x="5584154" y="1985788"/>
                <a:ext cx="144360" cy="141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4693B84-D50E-4DA0-8B8D-2385B59BE4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66514" y="1968148"/>
                  <a:ext cx="180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FD0E5E8-669B-4F96-85D3-AD95C53603FF}"/>
                    </a:ext>
                  </a:extLst>
                </p14:cNvPr>
                <p14:cNvContentPartPr/>
                <p14:nvPr/>
              </p14:nvContentPartPr>
              <p14:xfrm>
                <a:off x="5893394" y="1748188"/>
                <a:ext cx="649440" cy="412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FD0E5E8-669B-4F96-85D3-AD95C53603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75394" y="1730548"/>
                  <a:ext cx="6850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495AAAE-15E2-49A2-92E7-5B96FBCC1B0F}"/>
                    </a:ext>
                  </a:extLst>
                </p14:cNvPr>
                <p14:cNvContentPartPr/>
                <p14:nvPr/>
              </p14:nvContentPartPr>
              <p14:xfrm>
                <a:off x="6696914" y="1896148"/>
                <a:ext cx="310320" cy="236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495AAAE-15E2-49A2-92E7-5B96FBCC1B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78914" y="1878508"/>
                  <a:ext cx="3459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45AA00D-744B-47A8-A960-1AE9A46A08A6}"/>
              </a:ext>
            </a:extLst>
          </p:cNvPr>
          <p:cNvGrpSpPr/>
          <p:nvPr/>
        </p:nvGrpSpPr>
        <p:grpSpPr>
          <a:xfrm>
            <a:off x="2557634" y="2548828"/>
            <a:ext cx="416520" cy="470880"/>
            <a:chOff x="2557634" y="2548828"/>
            <a:chExt cx="4165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AF15E1E-270B-422B-A5AF-21D9CC5D7A22}"/>
                    </a:ext>
                  </a:extLst>
                </p14:cNvPr>
                <p14:cNvContentPartPr/>
                <p14:nvPr/>
              </p14:nvContentPartPr>
              <p14:xfrm>
                <a:off x="2610554" y="2713708"/>
                <a:ext cx="218520" cy="30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AF15E1E-270B-422B-A5AF-21D9CC5D7A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92914" y="2695708"/>
                  <a:ext cx="254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0EFC426-A25B-44F9-909A-D56773D7DFC6}"/>
                    </a:ext>
                  </a:extLst>
                </p14:cNvPr>
                <p14:cNvContentPartPr/>
                <p14:nvPr/>
              </p14:nvContentPartPr>
              <p14:xfrm>
                <a:off x="2557634" y="2873548"/>
                <a:ext cx="249120" cy="38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0EFC426-A25B-44F9-909A-D56773D7DF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39634" y="2855548"/>
                  <a:ext cx="284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22D3AE7-9E25-4480-8452-A25C0809374A}"/>
                    </a:ext>
                  </a:extLst>
                </p14:cNvPr>
                <p14:cNvContentPartPr/>
                <p14:nvPr/>
              </p14:nvContentPartPr>
              <p14:xfrm>
                <a:off x="2677874" y="2548828"/>
                <a:ext cx="296280" cy="470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22D3AE7-9E25-4480-8452-A25C080937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60234" y="2531188"/>
                  <a:ext cx="33192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0937B1A-44E9-4238-A8F4-40EAE11FF30F}"/>
              </a:ext>
            </a:extLst>
          </p:cNvPr>
          <p:cNvGrpSpPr/>
          <p:nvPr/>
        </p:nvGrpSpPr>
        <p:grpSpPr>
          <a:xfrm>
            <a:off x="3783794" y="2507428"/>
            <a:ext cx="3286800" cy="500400"/>
            <a:chOff x="3783794" y="2507428"/>
            <a:chExt cx="328680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DD95390-AE9E-4702-B218-AB8E714259AA}"/>
                    </a:ext>
                  </a:extLst>
                </p14:cNvPr>
                <p14:cNvContentPartPr/>
                <p14:nvPr/>
              </p14:nvContentPartPr>
              <p14:xfrm>
                <a:off x="3783794" y="2724868"/>
                <a:ext cx="336240" cy="227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DD95390-AE9E-4702-B218-AB8E714259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66154" y="2706868"/>
                  <a:ext cx="371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55B29D5-C60A-4959-898A-FA663B5E0DCE}"/>
                    </a:ext>
                  </a:extLst>
                </p14:cNvPr>
                <p14:cNvContentPartPr/>
                <p14:nvPr/>
              </p14:nvContentPartPr>
              <p14:xfrm>
                <a:off x="4288514" y="2612908"/>
                <a:ext cx="592920" cy="288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55B29D5-C60A-4959-898A-FA663B5E0D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70514" y="2594908"/>
                  <a:ext cx="628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22F2FF1-F503-40C8-994D-8D0EF82D0218}"/>
                    </a:ext>
                  </a:extLst>
                </p14:cNvPr>
                <p14:cNvContentPartPr/>
                <p14:nvPr/>
              </p14:nvContentPartPr>
              <p14:xfrm>
                <a:off x="4965674" y="2575108"/>
                <a:ext cx="504000" cy="331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22F2FF1-F503-40C8-994D-8D0EF82D02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48034" y="2557468"/>
                  <a:ext cx="539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DA55936-229B-472E-A77A-3E1F43817A7A}"/>
                    </a:ext>
                  </a:extLst>
                </p14:cNvPr>
                <p14:cNvContentPartPr/>
                <p14:nvPr/>
              </p14:nvContentPartPr>
              <p14:xfrm>
                <a:off x="5753354" y="2705428"/>
                <a:ext cx="52200" cy="302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DA55936-229B-472E-A77A-3E1F43817A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35354" y="2687788"/>
                  <a:ext cx="87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CE4D98-27B2-4FBE-A07A-E9A51EFEC9C1}"/>
                    </a:ext>
                  </a:extLst>
                </p14:cNvPr>
                <p14:cNvContentPartPr/>
                <p14:nvPr/>
              </p14:nvContentPartPr>
              <p14:xfrm>
                <a:off x="5756234" y="2660788"/>
                <a:ext cx="168480" cy="114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CE4D98-27B2-4FBE-A07A-E9A51EFEC9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38234" y="2643148"/>
                  <a:ext cx="20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5CDAFDF-469A-48A8-B4E7-B952B7079A8B}"/>
                    </a:ext>
                  </a:extLst>
                </p14:cNvPr>
                <p14:cNvContentPartPr/>
                <p14:nvPr/>
              </p14:nvContentPartPr>
              <p14:xfrm>
                <a:off x="6080234" y="2507428"/>
                <a:ext cx="318600" cy="259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5CDAFDF-469A-48A8-B4E7-B952B7079A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62594" y="2489428"/>
                  <a:ext cx="354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1B10BE9-2C10-44C8-AD76-40FF7556428A}"/>
                    </a:ext>
                  </a:extLst>
                </p14:cNvPr>
                <p14:cNvContentPartPr/>
                <p14:nvPr/>
              </p14:nvContentPartPr>
              <p14:xfrm>
                <a:off x="6512954" y="2592748"/>
                <a:ext cx="85680" cy="208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1B10BE9-2C10-44C8-AD76-40FF755642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5314" y="2574748"/>
                  <a:ext cx="12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397F32F-2BE6-4580-94A6-EC7E964741C4}"/>
                    </a:ext>
                  </a:extLst>
                </p14:cNvPr>
                <p14:cNvContentPartPr/>
                <p14:nvPr/>
              </p14:nvContentPartPr>
              <p14:xfrm>
                <a:off x="6697634" y="2613268"/>
                <a:ext cx="372960" cy="214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397F32F-2BE6-4580-94A6-EC7E964741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9634" y="2595268"/>
                  <a:ext cx="4086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E111943-1176-48C4-9C5C-5E63A1676809}"/>
              </a:ext>
            </a:extLst>
          </p:cNvPr>
          <p:cNvGrpSpPr/>
          <p:nvPr/>
        </p:nvGrpSpPr>
        <p:grpSpPr>
          <a:xfrm>
            <a:off x="6188594" y="3015748"/>
            <a:ext cx="959760" cy="631440"/>
            <a:chOff x="6188594" y="3015748"/>
            <a:chExt cx="95976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663026C-33C7-448E-B868-3397A0CE378F}"/>
                    </a:ext>
                  </a:extLst>
                </p14:cNvPr>
                <p14:cNvContentPartPr/>
                <p14:nvPr/>
              </p14:nvContentPartPr>
              <p14:xfrm>
                <a:off x="6188594" y="3015748"/>
                <a:ext cx="338040" cy="631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663026C-33C7-448E-B868-3397A0CE37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70954" y="2998108"/>
                  <a:ext cx="3736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66EC80-126B-4494-BBEE-D21C9CEE3A05}"/>
                    </a:ext>
                  </a:extLst>
                </p14:cNvPr>
                <p14:cNvContentPartPr/>
                <p14:nvPr/>
              </p14:nvContentPartPr>
              <p14:xfrm>
                <a:off x="6583514" y="3020068"/>
                <a:ext cx="154800" cy="623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66EC80-126B-4494-BBEE-D21C9CEE3A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65874" y="3002068"/>
                  <a:ext cx="1904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826EDF-91E1-4A73-B692-3AD5646CD476}"/>
                    </a:ext>
                  </a:extLst>
                </p14:cNvPr>
                <p14:cNvContentPartPr/>
                <p14:nvPr/>
              </p14:nvContentPartPr>
              <p14:xfrm>
                <a:off x="6358154" y="3175228"/>
                <a:ext cx="491400" cy="151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826EDF-91E1-4A73-B692-3AD5646CD4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40514" y="3157588"/>
                  <a:ext cx="527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856047-77ED-41BC-8DEF-35CFD9A34114}"/>
                    </a:ext>
                  </a:extLst>
                </p14:cNvPr>
                <p14:cNvContentPartPr/>
                <p14:nvPr/>
              </p14:nvContentPartPr>
              <p14:xfrm>
                <a:off x="6770714" y="3200068"/>
                <a:ext cx="93960" cy="123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856047-77ED-41BC-8DEF-35CFD9A341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53074" y="3182068"/>
                  <a:ext cx="12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5522C4-D7A2-40B7-8275-2CB61448404C}"/>
                    </a:ext>
                  </a:extLst>
                </p14:cNvPr>
                <p14:cNvContentPartPr/>
                <p14:nvPr/>
              </p14:nvContentPartPr>
              <p14:xfrm>
                <a:off x="6991034" y="3132748"/>
                <a:ext cx="157320" cy="151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5522C4-D7A2-40B7-8275-2CB6144840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73394" y="3114748"/>
                  <a:ext cx="1929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18E08CA-C284-4E94-A4E9-F56132E029FD}"/>
              </a:ext>
            </a:extLst>
          </p:cNvPr>
          <p:cNvGrpSpPr/>
          <p:nvPr/>
        </p:nvGrpSpPr>
        <p:grpSpPr>
          <a:xfrm>
            <a:off x="7449674" y="3006388"/>
            <a:ext cx="868320" cy="396360"/>
            <a:chOff x="7449674" y="3006388"/>
            <a:chExt cx="8683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FA2EE47-E3BE-4CD7-AE18-1E2CB4F513D0}"/>
                    </a:ext>
                  </a:extLst>
                </p14:cNvPr>
                <p14:cNvContentPartPr/>
                <p14:nvPr/>
              </p14:nvContentPartPr>
              <p14:xfrm>
                <a:off x="7504754" y="3052468"/>
                <a:ext cx="49680" cy="273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FA2EE47-E3BE-4CD7-AE18-1E2CB4F513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87114" y="3034468"/>
                  <a:ext cx="85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905A807-F578-4A0F-935C-437D1115229B}"/>
                    </a:ext>
                  </a:extLst>
                </p14:cNvPr>
                <p14:cNvContentPartPr/>
                <p14:nvPr/>
              </p14:nvContentPartPr>
              <p14:xfrm>
                <a:off x="7449674" y="3006388"/>
                <a:ext cx="647280" cy="396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905A807-F578-4A0F-935C-437D111522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32034" y="2988388"/>
                  <a:ext cx="6829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D9BC6DC-D975-4ACB-98D5-B30F6CD17665}"/>
                    </a:ext>
                  </a:extLst>
                </p14:cNvPr>
                <p14:cNvContentPartPr/>
                <p14:nvPr/>
              </p14:nvContentPartPr>
              <p14:xfrm>
                <a:off x="8004074" y="3105028"/>
                <a:ext cx="45360" cy="7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D9BC6DC-D975-4ACB-98D5-B30F6CD176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86074" y="3087388"/>
                  <a:ext cx="81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A268E47-39C3-447F-8D07-D11B8645271A}"/>
                    </a:ext>
                  </a:extLst>
                </p14:cNvPr>
                <p14:cNvContentPartPr/>
                <p14:nvPr/>
              </p14:nvContentPartPr>
              <p14:xfrm>
                <a:off x="8238434" y="3178828"/>
                <a:ext cx="79560" cy="199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A268E47-39C3-447F-8D07-D11B864527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20434" y="3161188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F1CBA59-E029-4A06-A468-3AFFF8F862CA}"/>
              </a:ext>
            </a:extLst>
          </p:cNvPr>
          <p:cNvGrpSpPr/>
          <p:nvPr/>
        </p:nvGrpSpPr>
        <p:grpSpPr>
          <a:xfrm>
            <a:off x="8638394" y="2858428"/>
            <a:ext cx="1860840" cy="693360"/>
            <a:chOff x="8638394" y="2858428"/>
            <a:chExt cx="186084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192730E-7B5A-4433-9456-ED814D468E6E}"/>
                    </a:ext>
                  </a:extLst>
                </p14:cNvPr>
                <p14:cNvContentPartPr/>
                <p14:nvPr/>
              </p14:nvContentPartPr>
              <p14:xfrm>
                <a:off x="8638394" y="3198268"/>
                <a:ext cx="201960" cy="189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192730E-7B5A-4433-9456-ED814D468E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20394" y="3180628"/>
                  <a:ext cx="237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3CB4BD-00E0-437C-8A1D-7553FB9A319B}"/>
                    </a:ext>
                  </a:extLst>
                </p14:cNvPr>
                <p14:cNvContentPartPr/>
                <p14:nvPr/>
              </p14:nvContentPartPr>
              <p14:xfrm>
                <a:off x="8876354" y="3220588"/>
                <a:ext cx="273960" cy="159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3CB4BD-00E0-437C-8A1D-7553FB9A31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58354" y="3202948"/>
                  <a:ext cx="309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B340006-7729-4095-9392-32A23F1E7998}"/>
                    </a:ext>
                  </a:extLst>
                </p14:cNvPr>
                <p14:cNvContentPartPr/>
                <p14:nvPr/>
              </p14:nvContentPartPr>
              <p14:xfrm>
                <a:off x="9132674" y="3215548"/>
                <a:ext cx="696960" cy="223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B340006-7729-4095-9392-32A23F1E799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5034" y="3197548"/>
                  <a:ext cx="732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E93772E-9589-4721-81C0-C1058BB93A47}"/>
                    </a:ext>
                  </a:extLst>
                </p14:cNvPr>
                <p14:cNvContentPartPr/>
                <p14:nvPr/>
              </p14:nvContentPartPr>
              <p14:xfrm>
                <a:off x="9818474" y="3179548"/>
                <a:ext cx="139680" cy="129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E93772E-9589-4721-81C0-C1058BB93A4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00834" y="3161548"/>
                  <a:ext cx="17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64865B5-99CE-4062-B674-86FD926B0AC0}"/>
                    </a:ext>
                  </a:extLst>
                </p14:cNvPr>
                <p14:cNvContentPartPr/>
                <p14:nvPr/>
              </p14:nvContentPartPr>
              <p14:xfrm>
                <a:off x="10015754" y="3114028"/>
                <a:ext cx="387720" cy="262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64865B5-99CE-4062-B674-86FD926B0A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98114" y="3096028"/>
                  <a:ext cx="423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67AD727-4BFD-4A52-A450-F07FC3BF3E42}"/>
                    </a:ext>
                  </a:extLst>
                </p14:cNvPr>
                <p14:cNvContentPartPr/>
                <p14:nvPr/>
              </p14:nvContentPartPr>
              <p14:xfrm>
                <a:off x="10042394" y="2858428"/>
                <a:ext cx="456840" cy="693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67AD727-4BFD-4A52-A450-F07FC3BF3E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24754" y="2840428"/>
                  <a:ext cx="492480" cy="72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2D52AEA-4CFA-4145-A596-FFAE6F84CFFD}"/>
              </a:ext>
            </a:extLst>
          </p:cNvPr>
          <p:cNvGrpSpPr/>
          <p:nvPr/>
        </p:nvGrpSpPr>
        <p:grpSpPr>
          <a:xfrm>
            <a:off x="70034" y="4079188"/>
            <a:ext cx="4486680" cy="675000"/>
            <a:chOff x="70034" y="4079188"/>
            <a:chExt cx="448668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44C300-A093-41FC-9FB6-C8867CEBAA81}"/>
                    </a:ext>
                  </a:extLst>
                </p14:cNvPr>
                <p14:cNvContentPartPr/>
                <p14:nvPr/>
              </p14:nvContentPartPr>
              <p14:xfrm>
                <a:off x="70034" y="4670308"/>
                <a:ext cx="612360" cy="15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44C300-A093-41FC-9FB6-C8867CEBAA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034" y="4652308"/>
                  <a:ext cx="648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BC0EEF6-82A9-4C04-9CC9-509DA1E798C1}"/>
                    </a:ext>
                  </a:extLst>
                </p14:cNvPr>
                <p14:cNvContentPartPr/>
                <p14:nvPr/>
              </p14:nvContentPartPr>
              <p14:xfrm>
                <a:off x="575474" y="4079188"/>
                <a:ext cx="15480" cy="612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BC0EEF6-82A9-4C04-9CC9-509DA1E798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7834" y="4061188"/>
                  <a:ext cx="511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62BB618-95E8-4D4A-8493-C4857D19177D}"/>
                    </a:ext>
                  </a:extLst>
                </p14:cNvPr>
                <p14:cNvContentPartPr/>
                <p14:nvPr/>
              </p14:nvContentPartPr>
              <p14:xfrm>
                <a:off x="576194" y="4121308"/>
                <a:ext cx="53604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62BB618-95E8-4D4A-8493-C4857D1917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8194" y="4103308"/>
                  <a:ext cx="57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93F9BC5-77F6-419C-9E1D-27E41AF866E3}"/>
                    </a:ext>
                  </a:extLst>
                </p14:cNvPr>
                <p14:cNvContentPartPr/>
                <p14:nvPr/>
              </p14:nvContentPartPr>
              <p14:xfrm>
                <a:off x="1062914" y="4121308"/>
                <a:ext cx="20880" cy="610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93F9BC5-77F6-419C-9E1D-27E41AF866E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5274" y="4103308"/>
                  <a:ext cx="56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B6E7236-8ADE-4BC8-9D08-97A6258B53E0}"/>
                    </a:ext>
                  </a:extLst>
                </p14:cNvPr>
                <p14:cNvContentPartPr/>
                <p14:nvPr/>
              </p14:nvContentPartPr>
              <p14:xfrm>
                <a:off x="1026554" y="4726108"/>
                <a:ext cx="532080" cy="11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B6E7236-8ADE-4BC8-9D08-97A6258B53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8554" y="4708468"/>
                  <a:ext cx="56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B2F75DF-9F98-408D-BF72-2ABE32553D9C}"/>
                    </a:ext>
                  </a:extLst>
                </p14:cNvPr>
                <p14:cNvContentPartPr/>
                <p14:nvPr/>
              </p14:nvContentPartPr>
              <p14:xfrm>
                <a:off x="1546394" y="4131028"/>
                <a:ext cx="42840" cy="533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B2F75DF-9F98-408D-BF72-2ABE32553D9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28754" y="4113388"/>
                  <a:ext cx="784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19E57E6-A1CF-4351-84C3-BE0052C49C2F}"/>
                    </a:ext>
                  </a:extLst>
                </p14:cNvPr>
                <p14:cNvContentPartPr/>
                <p14:nvPr/>
              </p14:nvContentPartPr>
              <p14:xfrm>
                <a:off x="1575194" y="4121308"/>
                <a:ext cx="469440" cy="20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19E57E6-A1CF-4351-84C3-BE0052C49C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57554" y="4103308"/>
                  <a:ext cx="505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04AE19-5A2E-4A5D-8996-12CCD2A27B4B}"/>
                    </a:ext>
                  </a:extLst>
                </p14:cNvPr>
                <p14:cNvContentPartPr/>
                <p14:nvPr/>
              </p14:nvContentPartPr>
              <p14:xfrm>
                <a:off x="2053274" y="4149388"/>
                <a:ext cx="15840" cy="596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04AE19-5A2E-4A5D-8996-12CCD2A27B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5274" y="4131388"/>
                  <a:ext cx="514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2DD158E-197D-47C5-AB7C-211F46136883}"/>
                    </a:ext>
                  </a:extLst>
                </p14:cNvPr>
                <p14:cNvContentPartPr/>
                <p14:nvPr/>
              </p14:nvContentPartPr>
              <p14:xfrm>
                <a:off x="2067674" y="4698028"/>
                <a:ext cx="504360" cy="56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2DD158E-197D-47C5-AB7C-211F461368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49674" y="4680388"/>
                  <a:ext cx="540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8E4C46D-B4E7-4BB9-807E-CF1E1110F88F}"/>
                    </a:ext>
                  </a:extLst>
                </p14:cNvPr>
                <p14:cNvContentPartPr/>
                <p14:nvPr/>
              </p14:nvContentPartPr>
              <p14:xfrm>
                <a:off x="2531714" y="4165228"/>
                <a:ext cx="25200" cy="507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8E4C46D-B4E7-4BB9-807E-CF1E1110F8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14074" y="4147228"/>
                  <a:ext cx="60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3EAF905-C70F-4AB8-901F-3470223A1B25}"/>
                    </a:ext>
                  </a:extLst>
                </p14:cNvPr>
                <p14:cNvContentPartPr/>
                <p14:nvPr/>
              </p14:nvContentPartPr>
              <p14:xfrm>
                <a:off x="2573834" y="4120228"/>
                <a:ext cx="507960" cy="579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3EAF905-C70F-4AB8-901F-3470223A1B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55834" y="4102228"/>
                  <a:ext cx="5436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1C84EE1-78F2-4F69-8E28-20590D3421FB}"/>
                    </a:ext>
                  </a:extLst>
                </p14:cNvPr>
                <p14:cNvContentPartPr/>
                <p14:nvPr/>
              </p14:nvContentPartPr>
              <p14:xfrm>
                <a:off x="3038594" y="4698028"/>
                <a:ext cx="540360" cy="15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1C84EE1-78F2-4F69-8E28-20590D3421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20594" y="4680388"/>
                  <a:ext cx="576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2EB4D45-B477-48FE-B085-B97B05A65776}"/>
                    </a:ext>
                  </a:extLst>
                </p14:cNvPr>
                <p14:cNvContentPartPr/>
                <p14:nvPr/>
              </p14:nvContentPartPr>
              <p14:xfrm>
                <a:off x="3572834" y="4147948"/>
                <a:ext cx="29520" cy="482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2EB4D45-B477-48FE-B085-B97B05A657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54834" y="4129948"/>
                  <a:ext cx="65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A087423-9555-406E-BC56-38C0F327EE8C}"/>
                    </a:ext>
                  </a:extLst>
                </p14:cNvPr>
                <p14:cNvContentPartPr/>
                <p14:nvPr/>
              </p14:nvContentPartPr>
              <p14:xfrm>
                <a:off x="3545834" y="4105828"/>
                <a:ext cx="553680" cy="5976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A087423-9555-406E-BC56-38C0F327EE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27834" y="4088188"/>
                  <a:ext cx="5893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434859-5916-4693-AF2A-5CC5D8A470E5}"/>
                    </a:ext>
                  </a:extLst>
                </p14:cNvPr>
                <p14:cNvContentPartPr/>
                <p14:nvPr/>
              </p14:nvContentPartPr>
              <p14:xfrm>
                <a:off x="4093394" y="4669948"/>
                <a:ext cx="463320" cy="30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434859-5916-4693-AF2A-5CC5D8A470E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75394" y="4651948"/>
                  <a:ext cx="498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6685912-3F2E-479F-90CF-B8A79A4D2145}"/>
                    </a:ext>
                  </a:extLst>
                </p14:cNvPr>
                <p14:cNvContentPartPr/>
                <p14:nvPr/>
              </p14:nvContentPartPr>
              <p14:xfrm>
                <a:off x="913874" y="4430188"/>
                <a:ext cx="117720" cy="88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6685912-3F2E-479F-90CF-B8A79A4D21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5874" y="4412188"/>
                  <a:ext cx="153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E52E649-FC5F-4129-8ACF-B9D41B98F83B}"/>
                    </a:ext>
                  </a:extLst>
                </p14:cNvPr>
                <p14:cNvContentPartPr/>
                <p14:nvPr/>
              </p14:nvContentPartPr>
              <p14:xfrm>
                <a:off x="1018994" y="4380148"/>
                <a:ext cx="162360" cy="122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E52E649-FC5F-4129-8ACF-B9D41B98F8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1354" y="4362148"/>
                  <a:ext cx="19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7B3E28C-6700-486B-A43D-C5F4AEA82CA5}"/>
                    </a:ext>
                  </a:extLst>
                </p14:cNvPr>
                <p14:cNvContentPartPr/>
                <p14:nvPr/>
              </p14:nvContentPartPr>
              <p14:xfrm>
                <a:off x="1974074" y="4369708"/>
                <a:ext cx="118080" cy="135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7B3E28C-6700-486B-A43D-C5F4AEA82C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56074" y="4352068"/>
                  <a:ext cx="153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BE2E2B5-5A23-4C7B-A214-CF8C557E4368}"/>
                    </a:ext>
                  </a:extLst>
                </p14:cNvPr>
                <p14:cNvContentPartPr/>
                <p14:nvPr/>
              </p14:nvContentPartPr>
              <p14:xfrm>
                <a:off x="2110154" y="4318228"/>
                <a:ext cx="97920" cy="127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BE2E2B5-5A23-4C7B-A214-CF8C557E43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92514" y="4300588"/>
                  <a:ext cx="1335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EDC3F42-386A-4748-9F22-7628BDD3F113}"/>
              </a:ext>
            </a:extLst>
          </p:cNvPr>
          <p:cNvGrpSpPr/>
          <p:nvPr/>
        </p:nvGrpSpPr>
        <p:grpSpPr>
          <a:xfrm>
            <a:off x="3015554" y="4284748"/>
            <a:ext cx="191520" cy="176760"/>
            <a:chOff x="3015554" y="4284748"/>
            <a:chExt cx="19152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1EABA76-FA3F-4508-A2AE-C94AB578DD17}"/>
                    </a:ext>
                  </a:extLst>
                </p14:cNvPr>
                <p14:cNvContentPartPr/>
                <p14:nvPr/>
              </p14:nvContentPartPr>
              <p14:xfrm>
                <a:off x="3015554" y="4340908"/>
                <a:ext cx="88920" cy="120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1EABA76-FA3F-4508-A2AE-C94AB578DD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97914" y="4323268"/>
                  <a:ext cx="124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B3B335C-57DD-4575-8BA5-0EF035F943BA}"/>
                    </a:ext>
                  </a:extLst>
                </p14:cNvPr>
                <p14:cNvContentPartPr/>
                <p14:nvPr/>
              </p14:nvContentPartPr>
              <p14:xfrm>
                <a:off x="3056594" y="4284748"/>
                <a:ext cx="150480" cy="132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B3B335C-57DD-4575-8BA5-0EF035F943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38954" y="4266748"/>
                  <a:ext cx="1861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6B08699-A93C-4E19-B37F-0E115A1C65C6}"/>
              </a:ext>
            </a:extLst>
          </p:cNvPr>
          <p:cNvGrpSpPr/>
          <p:nvPr/>
        </p:nvGrpSpPr>
        <p:grpSpPr>
          <a:xfrm>
            <a:off x="3989354" y="4318228"/>
            <a:ext cx="244800" cy="174240"/>
            <a:chOff x="3989354" y="4318228"/>
            <a:chExt cx="24480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2C17813-CF79-4972-9764-BDC2D4EB4410}"/>
                    </a:ext>
                  </a:extLst>
                </p14:cNvPr>
                <p14:cNvContentPartPr/>
                <p14:nvPr/>
              </p14:nvContentPartPr>
              <p14:xfrm>
                <a:off x="3989354" y="4340188"/>
                <a:ext cx="69480" cy="152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2C17813-CF79-4972-9764-BDC2D4EB44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71354" y="4322548"/>
                  <a:ext cx="105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C06CFEF-EB04-496D-B730-AB982226957E}"/>
                    </a:ext>
                  </a:extLst>
                </p14:cNvPr>
                <p14:cNvContentPartPr/>
                <p14:nvPr/>
              </p14:nvContentPartPr>
              <p14:xfrm>
                <a:off x="4071074" y="4318228"/>
                <a:ext cx="163080" cy="159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C06CFEF-EB04-496D-B730-AB98222695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3074" y="4300588"/>
                  <a:ext cx="1987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FA4CB61-8D43-4052-BA5B-218B15508574}"/>
                  </a:ext>
                </a:extLst>
              </p14:cNvPr>
              <p14:cNvContentPartPr/>
              <p14:nvPr/>
            </p14:nvContentPartPr>
            <p14:xfrm>
              <a:off x="55274" y="4093588"/>
              <a:ext cx="57240" cy="5662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FA4CB61-8D43-4052-BA5B-218B1550857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274" y="4075588"/>
                <a:ext cx="928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4EA1754-185E-4188-A149-DAE20131E2DC}"/>
                  </a:ext>
                </a:extLst>
              </p14:cNvPr>
              <p14:cNvContentPartPr/>
              <p14:nvPr/>
            </p14:nvContentPartPr>
            <p14:xfrm>
              <a:off x="83714" y="3445948"/>
              <a:ext cx="360" cy="248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4EA1754-185E-4188-A149-DAE20131E2D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074" y="3427948"/>
                <a:ext cx="3600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86ACA96-0347-49AE-A6D1-7B8F81519228}"/>
              </a:ext>
            </a:extLst>
          </p:cNvPr>
          <p:cNvGrpSpPr/>
          <p:nvPr/>
        </p:nvGrpSpPr>
        <p:grpSpPr>
          <a:xfrm>
            <a:off x="471794" y="3272788"/>
            <a:ext cx="611640" cy="452160"/>
            <a:chOff x="471794" y="3272788"/>
            <a:chExt cx="61164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7E6D80D-16CB-4B9C-BEBC-5E057760E244}"/>
                    </a:ext>
                  </a:extLst>
                </p14:cNvPr>
                <p14:cNvContentPartPr/>
                <p14:nvPr/>
              </p14:nvContentPartPr>
              <p14:xfrm>
                <a:off x="1059674" y="3431908"/>
                <a:ext cx="23760" cy="2120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7E6D80D-16CB-4B9C-BEBC-5E057760E2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1674" y="3414268"/>
                  <a:ext cx="59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5069739-F769-4DF8-A133-1530E1646D23}"/>
                    </a:ext>
                  </a:extLst>
                </p14:cNvPr>
                <p14:cNvContentPartPr/>
                <p14:nvPr/>
              </p14:nvContentPartPr>
              <p14:xfrm>
                <a:off x="519674" y="3272788"/>
                <a:ext cx="82440" cy="267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5069739-F769-4DF8-A133-1530E1646D2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2034" y="3254788"/>
                  <a:ext cx="11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F7D799C-983E-4AF2-858D-D53342FC932E}"/>
                    </a:ext>
                  </a:extLst>
                </p14:cNvPr>
                <p14:cNvContentPartPr/>
                <p14:nvPr/>
              </p14:nvContentPartPr>
              <p14:xfrm>
                <a:off x="471794" y="3361348"/>
                <a:ext cx="145080" cy="14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F7D799C-983E-4AF2-858D-D53342FC932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3794" y="3343348"/>
                  <a:ext cx="180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E2349C2-D504-46FB-93DB-BD36A936949E}"/>
                    </a:ext>
                  </a:extLst>
                </p14:cNvPr>
                <p14:cNvContentPartPr/>
                <p14:nvPr/>
              </p14:nvContentPartPr>
              <p14:xfrm>
                <a:off x="675194" y="3502108"/>
                <a:ext cx="29160" cy="222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E2349C2-D504-46FB-93DB-BD36A93694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7194" y="3484468"/>
                  <a:ext cx="6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63EA01C-4599-456D-A349-0C3C2BA33E65}"/>
                    </a:ext>
                  </a:extLst>
                </p14:cNvPr>
                <p14:cNvContentPartPr/>
                <p14:nvPr/>
              </p14:nvContentPartPr>
              <p14:xfrm>
                <a:off x="609674" y="3452428"/>
                <a:ext cx="189000" cy="154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63EA01C-4599-456D-A349-0C3C2BA33E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1674" y="3434428"/>
                  <a:ext cx="22464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E88A3D7-E543-43E6-9BDC-1DA26FD887C2}"/>
              </a:ext>
            </a:extLst>
          </p:cNvPr>
          <p:cNvGrpSpPr/>
          <p:nvPr/>
        </p:nvGrpSpPr>
        <p:grpSpPr>
          <a:xfrm>
            <a:off x="1519034" y="3249028"/>
            <a:ext cx="493560" cy="486000"/>
            <a:chOff x="1519034" y="3249028"/>
            <a:chExt cx="49356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4C104E-C806-4856-BA36-BC23BC492508}"/>
                    </a:ext>
                  </a:extLst>
                </p14:cNvPr>
                <p14:cNvContentPartPr/>
                <p14:nvPr/>
              </p14:nvContentPartPr>
              <p14:xfrm>
                <a:off x="1969394" y="3377548"/>
                <a:ext cx="43200" cy="3175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4C104E-C806-4856-BA36-BC23BC49250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51394" y="3359548"/>
                  <a:ext cx="78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A34CB8-9987-4B94-8AD9-41DAA1A11D71}"/>
                    </a:ext>
                  </a:extLst>
                </p14:cNvPr>
                <p14:cNvContentPartPr/>
                <p14:nvPr/>
              </p14:nvContentPartPr>
              <p14:xfrm>
                <a:off x="1519034" y="3249028"/>
                <a:ext cx="124560" cy="363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A34CB8-9987-4B94-8AD9-41DAA1A11D7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01034" y="3231388"/>
                  <a:ext cx="160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760C13A-425F-4803-A08E-96ED7AC15C54}"/>
                    </a:ext>
                  </a:extLst>
                </p14:cNvPr>
                <p14:cNvContentPartPr/>
                <p14:nvPr/>
              </p14:nvContentPartPr>
              <p14:xfrm>
                <a:off x="1532714" y="3403828"/>
                <a:ext cx="100080" cy="28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760C13A-425F-4803-A08E-96ED7AC15C5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14714" y="3385828"/>
                  <a:ext cx="135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199EC68-6B69-4855-BCD8-32CD79D66FF2}"/>
                    </a:ext>
                  </a:extLst>
                </p14:cNvPr>
                <p14:cNvContentPartPr/>
                <p14:nvPr/>
              </p14:nvContentPartPr>
              <p14:xfrm>
                <a:off x="1665554" y="3530548"/>
                <a:ext cx="50400" cy="204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199EC68-6B69-4855-BCD8-32CD79D66F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47554" y="3512548"/>
                  <a:ext cx="86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15E187-CDF3-4B4B-958E-8E416F28AC5C}"/>
                    </a:ext>
                  </a:extLst>
                </p14:cNvPr>
                <p14:cNvContentPartPr/>
                <p14:nvPr/>
              </p14:nvContentPartPr>
              <p14:xfrm>
                <a:off x="1658714" y="3464308"/>
                <a:ext cx="137160" cy="111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15E187-CDF3-4B4B-958E-8E416F28AC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40714" y="3446308"/>
                  <a:ext cx="1728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7C3B53A-36BB-4F4A-9DCF-C93BFCA3F41C}"/>
              </a:ext>
            </a:extLst>
          </p:cNvPr>
          <p:cNvGrpSpPr/>
          <p:nvPr/>
        </p:nvGrpSpPr>
        <p:grpSpPr>
          <a:xfrm>
            <a:off x="2545754" y="3319228"/>
            <a:ext cx="564120" cy="450720"/>
            <a:chOff x="2545754" y="3319228"/>
            <a:chExt cx="56412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854BCFF-E63A-44E5-ABDA-07B5FA2D7F95}"/>
                    </a:ext>
                  </a:extLst>
                </p14:cNvPr>
                <p14:cNvContentPartPr/>
                <p14:nvPr/>
              </p14:nvContentPartPr>
              <p14:xfrm>
                <a:off x="2559794" y="3319228"/>
                <a:ext cx="70560" cy="2541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854BCFF-E63A-44E5-ABDA-07B5FA2D7F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42154" y="3301588"/>
                  <a:ext cx="106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89A8BB7-62EB-44C7-A0EC-06D3769F1F65}"/>
                    </a:ext>
                  </a:extLst>
                </p14:cNvPr>
                <p14:cNvContentPartPr/>
                <p14:nvPr/>
              </p14:nvContentPartPr>
              <p14:xfrm>
                <a:off x="2545754" y="3363148"/>
                <a:ext cx="74880" cy="12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89A8BB7-62EB-44C7-A0EC-06D3769F1F6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27754" y="3345148"/>
                  <a:ext cx="110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1CE1782-3399-4878-97C9-29E14233002F}"/>
                    </a:ext>
                  </a:extLst>
                </p14:cNvPr>
                <p14:cNvContentPartPr/>
                <p14:nvPr/>
              </p14:nvContentPartPr>
              <p14:xfrm>
                <a:off x="2700914" y="3460348"/>
                <a:ext cx="360" cy="244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1CE1782-3399-4878-97C9-29E14233002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82914" y="3442348"/>
                  <a:ext cx="36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8C876A9-A932-49C7-AEF0-3AE534B584B1}"/>
                    </a:ext>
                  </a:extLst>
                </p14:cNvPr>
                <p14:cNvContentPartPr/>
                <p14:nvPr/>
              </p14:nvContentPartPr>
              <p14:xfrm>
                <a:off x="2716754" y="3482668"/>
                <a:ext cx="117720" cy="907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8C876A9-A932-49C7-AEF0-3AE534B584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99114" y="3464668"/>
                  <a:ext cx="153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04F7C39-03C8-4DAA-A75B-A49A8F975218}"/>
                    </a:ext>
                  </a:extLst>
                </p14:cNvPr>
                <p14:cNvContentPartPr/>
                <p14:nvPr/>
              </p14:nvContentPartPr>
              <p14:xfrm>
                <a:off x="3094394" y="3390868"/>
                <a:ext cx="15480" cy="379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04F7C39-03C8-4DAA-A75B-A49A8F9752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76394" y="3373228"/>
                  <a:ext cx="5112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29BC885-27E9-4F12-B6DC-CB2C15922342}"/>
              </a:ext>
            </a:extLst>
          </p:cNvPr>
          <p:cNvGrpSpPr/>
          <p:nvPr/>
        </p:nvGrpSpPr>
        <p:grpSpPr>
          <a:xfrm>
            <a:off x="3473114" y="3347668"/>
            <a:ext cx="621000" cy="421920"/>
            <a:chOff x="3473114" y="3347668"/>
            <a:chExt cx="6210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D35ABA6-399A-4A6A-AF51-20715FDD63CF}"/>
                    </a:ext>
                  </a:extLst>
                </p14:cNvPr>
                <p14:cNvContentPartPr/>
                <p14:nvPr/>
              </p14:nvContentPartPr>
              <p14:xfrm>
                <a:off x="4064954" y="3418588"/>
                <a:ext cx="29160" cy="3106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D35ABA6-399A-4A6A-AF51-20715FDD63C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46954" y="3400948"/>
                  <a:ext cx="64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6B88FBD-7DEE-4FF2-A3B7-D62016503167}"/>
                    </a:ext>
                  </a:extLst>
                </p14:cNvPr>
                <p14:cNvContentPartPr/>
                <p14:nvPr/>
              </p14:nvContentPartPr>
              <p14:xfrm>
                <a:off x="3473114" y="3347668"/>
                <a:ext cx="133200" cy="2919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6B88FBD-7DEE-4FF2-A3B7-D620165031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55474" y="3329668"/>
                  <a:ext cx="168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6268875-DACB-4AF3-8C5B-B9B72EEA4BC1}"/>
                    </a:ext>
                  </a:extLst>
                </p14:cNvPr>
                <p14:cNvContentPartPr/>
                <p14:nvPr/>
              </p14:nvContentPartPr>
              <p14:xfrm>
                <a:off x="3530714" y="3447028"/>
                <a:ext cx="83520" cy="13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6268875-DACB-4AF3-8C5B-B9B72EEA4B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13074" y="3429388"/>
                  <a:ext cx="11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88120D8-ADA5-4C71-8421-2499FD2BAC24}"/>
                    </a:ext>
                  </a:extLst>
                </p14:cNvPr>
                <p14:cNvContentPartPr/>
                <p14:nvPr/>
              </p14:nvContentPartPr>
              <p14:xfrm>
                <a:off x="3708194" y="3573028"/>
                <a:ext cx="6120" cy="196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88120D8-ADA5-4C71-8421-2499FD2BAC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90194" y="3555028"/>
                  <a:ext cx="41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4B18C3E-1FDC-4261-A57A-809B472F2456}"/>
                    </a:ext>
                  </a:extLst>
                </p14:cNvPr>
                <p14:cNvContentPartPr/>
                <p14:nvPr/>
              </p14:nvContentPartPr>
              <p14:xfrm>
                <a:off x="3599834" y="3531988"/>
                <a:ext cx="216720" cy="986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4B18C3E-1FDC-4261-A57A-809B472F245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82194" y="3514348"/>
                  <a:ext cx="2523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9EABCD4-D44B-410E-863B-6355EFA9863C}"/>
              </a:ext>
            </a:extLst>
          </p:cNvPr>
          <p:cNvGrpSpPr/>
          <p:nvPr/>
        </p:nvGrpSpPr>
        <p:grpSpPr>
          <a:xfrm>
            <a:off x="240674" y="4955428"/>
            <a:ext cx="785160" cy="554760"/>
            <a:chOff x="240674" y="4955428"/>
            <a:chExt cx="78516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534D5BE-4523-4C98-AD61-948AE9FF4327}"/>
                    </a:ext>
                  </a:extLst>
                </p14:cNvPr>
                <p14:cNvContentPartPr/>
                <p14:nvPr/>
              </p14:nvContentPartPr>
              <p14:xfrm>
                <a:off x="716954" y="4955428"/>
                <a:ext cx="122760" cy="375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534D5BE-4523-4C98-AD61-948AE9FF43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9314" y="4937788"/>
                  <a:ext cx="158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C205E92-5DC2-420E-BEF6-86533E080B87}"/>
                    </a:ext>
                  </a:extLst>
                </p14:cNvPr>
                <p14:cNvContentPartPr/>
                <p14:nvPr/>
              </p14:nvContentPartPr>
              <p14:xfrm>
                <a:off x="716954" y="5023468"/>
                <a:ext cx="186840" cy="55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C205E92-5DC2-420E-BEF6-86533E080B8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9314" y="5005828"/>
                  <a:ext cx="222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5A94D50-80BF-4191-971A-7DDAACB5219A}"/>
                    </a:ext>
                  </a:extLst>
                </p14:cNvPr>
                <p14:cNvContentPartPr/>
                <p14:nvPr/>
              </p14:nvContentPartPr>
              <p14:xfrm>
                <a:off x="914234" y="5303188"/>
                <a:ext cx="28080" cy="2070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5A94D50-80BF-4191-971A-7DDAACB521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6594" y="5285188"/>
                  <a:ext cx="63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4D36120-1E86-4E70-8E6C-FB4C25A18680}"/>
                    </a:ext>
                  </a:extLst>
                </p14:cNvPr>
                <p14:cNvContentPartPr/>
                <p14:nvPr/>
              </p14:nvContentPartPr>
              <p14:xfrm>
                <a:off x="899834" y="5234068"/>
                <a:ext cx="126000" cy="85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4D36120-1E86-4E70-8E6C-FB4C25A186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2194" y="5216428"/>
                  <a:ext cx="161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30ABA55-A327-4AE3-BC8A-13201C3D3849}"/>
                    </a:ext>
                  </a:extLst>
                </p14:cNvPr>
                <p14:cNvContentPartPr/>
                <p14:nvPr/>
              </p14:nvContentPartPr>
              <p14:xfrm>
                <a:off x="240674" y="4979188"/>
                <a:ext cx="253440" cy="4212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30ABA55-A327-4AE3-BC8A-13201C3D38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3034" y="4961548"/>
                  <a:ext cx="28908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3566D5E-DE89-4FB9-A98C-DFB0BAAC6A18}"/>
              </a:ext>
            </a:extLst>
          </p:cNvPr>
          <p:cNvGrpSpPr/>
          <p:nvPr/>
        </p:nvGrpSpPr>
        <p:grpSpPr>
          <a:xfrm>
            <a:off x="1490594" y="5160988"/>
            <a:ext cx="1035720" cy="462240"/>
            <a:chOff x="1490594" y="5160988"/>
            <a:chExt cx="103572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F9B3A4E-6ACA-41C3-9975-C4ADEFF802D9}"/>
                    </a:ext>
                  </a:extLst>
                </p14:cNvPr>
                <p14:cNvContentPartPr/>
                <p14:nvPr/>
              </p14:nvContentPartPr>
              <p14:xfrm>
                <a:off x="1490594" y="5232988"/>
                <a:ext cx="977400" cy="936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F9B3A4E-6ACA-41C3-9975-C4ADEFF802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72954" y="5214988"/>
                  <a:ext cx="101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6B6E4B-8CB1-4582-9157-BD8727B1843E}"/>
                    </a:ext>
                  </a:extLst>
                </p14:cNvPr>
                <p14:cNvContentPartPr/>
                <p14:nvPr/>
              </p14:nvContentPartPr>
              <p14:xfrm>
                <a:off x="1687874" y="5471668"/>
                <a:ext cx="838440" cy="3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6B6E4B-8CB1-4582-9157-BD8727B1843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70234" y="5453668"/>
                  <a:ext cx="87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EE5D11F-5EE9-46DC-82A1-1BB9542A76EE}"/>
                    </a:ext>
                  </a:extLst>
                </p14:cNvPr>
                <p14:cNvContentPartPr/>
                <p14:nvPr/>
              </p14:nvContentPartPr>
              <p14:xfrm>
                <a:off x="2370794" y="5160988"/>
                <a:ext cx="101520" cy="1670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EE5D11F-5EE9-46DC-82A1-1BB9542A76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53154" y="5143348"/>
                  <a:ext cx="137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950CFD4-5828-4FAD-ACED-E4E605606E16}"/>
                    </a:ext>
                  </a:extLst>
                </p14:cNvPr>
                <p14:cNvContentPartPr/>
                <p14:nvPr/>
              </p14:nvContentPartPr>
              <p14:xfrm>
                <a:off x="1634234" y="5411548"/>
                <a:ext cx="241560" cy="211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950CFD4-5828-4FAD-ACED-E4E605606E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16234" y="5393548"/>
                  <a:ext cx="2772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A0FE876-634C-42C3-8D3B-3A448C683B34}"/>
              </a:ext>
            </a:extLst>
          </p:cNvPr>
          <p:cNvGrpSpPr/>
          <p:nvPr/>
        </p:nvGrpSpPr>
        <p:grpSpPr>
          <a:xfrm>
            <a:off x="4966034" y="3108268"/>
            <a:ext cx="562680" cy="2297160"/>
            <a:chOff x="4966034" y="3108268"/>
            <a:chExt cx="562680" cy="22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F0EF6F5-0B60-48DF-BE59-3AF450B82F4B}"/>
                    </a:ext>
                  </a:extLst>
                </p14:cNvPr>
                <p14:cNvContentPartPr/>
                <p14:nvPr/>
              </p14:nvContentPartPr>
              <p14:xfrm>
                <a:off x="5120114" y="3108268"/>
                <a:ext cx="408600" cy="2229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F0EF6F5-0B60-48DF-BE59-3AF450B82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02474" y="3090628"/>
                  <a:ext cx="444240" cy="22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47D22D2-F51E-4535-9394-27EE8BA49610}"/>
                    </a:ext>
                  </a:extLst>
                </p14:cNvPr>
                <p14:cNvContentPartPr/>
                <p14:nvPr/>
              </p14:nvContentPartPr>
              <p14:xfrm>
                <a:off x="4966034" y="5059468"/>
                <a:ext cx="368640" cy="345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47D22D2-F51E-4535-9394-27EE8BA4961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948394" y="5041468"/>
                  <a:ext cx="40428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79DBB8A-328A-45A3-B953-EEB9FC1251CF}"/>
              </a:ext>
            </a:extLst>
          </p:cNvPr>
          <p:cNvGrpSpPr/>
          <p:nvPr/>
        </p:nvGrpSpPr>
        <p:grpSpPr>
          <a:xfrm>
            <a:off x="3740594" y="5150908"/>
            <a:ext cx="952560" cy="441360"/>
            <a:chOff x="3740594" y="5150908"/>
            <a:chExt cx="95256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8C37589-2839-45CD-9BE7-04099424A83A}"/>
                    </a:ext>
                  </a:extLst>
                </p14:cNvPr>
                <p14:cNvContentPartPr/>
                <p14:nvPr/>
              </p14:nvContentPartPr>
              <p14:xfrm>
                <a:off x="3740594" y="5195908"/>
                <a:ext cx="57240" cy="2948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8C37589-2839-45CD-9BE7-04099424A83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22594" y="5177908"/>
                  <a:ext cx="92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AEDD33E-8F6C-4307-A4A8-9E25BA3BB17A}"/>
                    </a:ext>
                  </a:extLst>
                </p14:cNvPr>
                <p14:cNvContentPartPr/>
                <p14:nvPr/>
              </p14:nvContentPartPr>
              <p14:xfrm>
                <a:off x="3774434" y="5187988"/>
                <a:ext cx="245520" cy="287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AEDD33E-8F6C-4307-A4A8-9E25BA3BB17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56794" y="5170348"/>
                  <a:ext cx="281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681EA47-5DA1-4C6B-9841-0444C5BBC5AF}"/>
                    </a:ext>
                  </a:extLst>
                </p14:cNvPr>
                <p14:cNvContentPartPr/>
                <p14:nvPr/>
              </p14:nvContentPartPr>
              <p14:xfrm>
                <a:off x="4219034" y="5150908"/>
                <a:ext cx="150120" cy="369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681EA47-5DA1-4C6B-9841-0444C5BBC5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01394" y="5132908"/>
                  <a:ext cx="185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B96D5B6-CFF6-44CA-9938-D5E1FD1C9947}"/>
                    </a:ext>
                  </a:extLst>
                </p14:cNvPr>
                <p14:cNvContentPartPr/>
                <p14:nvPr/>
              </p14:nvContentPartPr>
              <p14:xfrm>
                <a:off x="4107074" y="5301388"/>
                <a:ext cx="217440" cy="44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B96D5B6-CFF6-44CA-9938-D5E1FD1C994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89434" y="5283388"/>
                  <a:ext cx="253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4BA4A4B-0752-48F8-B8AC-3B76F55359B9}"/>
                    </a:ext>
                  </a:extLst>
                </p14:cNvPr>
                <p14:cNvContentPartPr/>
                <p14:nvPr/>
              </p14:nvContentPartPr>
              <p14:xfrm>
                <a:off x="4465274" y="5370148"/>
                <a:ext cx="22680" cy="2221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4BA4A4B-0752-48F8-B8AC-3B76F55359B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447274" y="5352508"/>
                  <a:ext cx="58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8655945-6FD0-47E5-8723-C05B403CE802}"/>
                    </a:ext>
                  </a:extLst>
                </p14:cNvPr>
                <p14:cNvContentPartPr/>
                <p14:nvPr/>
              </p14:nvContentPartPr>
              <p14:xfrm>
                <a:off x="4440074" y="5290948"/>
                <a:ext cx="253080" cy="1598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8655945-6FD0-47E5-8723-C05B403CE80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22074" y="5273308"/>
                  <a:ext cx="28872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D08AEB35-6220-4ABC-80C7-A2876FC313D3}"/>
              </a:ext>
            </a:extLst>
          </p:cNvPr>
          <p:cNvGrpSpPr/>
          <p:nvPr/>
        </p:nvGrpSpPr>
        <p:grpSpPr>
          <a:xfrm>
            <a:off x="9832874" y="4006468"/>
            <a:ext cx="1103760" cy="225000"/>
            <a:chOff x="9832874" y="4006468"/>
            <a:chExt cx="11037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8E39BF2-A9A4-4094-A401-6420D387AEC7}"/>
                    </a:ext>
                  </a:extLst>
                </p14:cNvPr>
                <p14:cNvContentPartPr/>
                <p14:nvPr/>
              </p14:nvContentPartPr>
              <p14:xfrm>
                <a:off x="9973274" y="4146868"/>
                <a:ext cx="22320" cy="846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8E39BF2-A9A4-4094-A401-6420D387AEC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955634" y="4129228"/>
                  <a:ext cx="57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39D205D-9D49-4805-BF29-488143A64B2E}"/>
                    </a:ext>
                  </a:extLst>
                </p14:cNvPr>
                <p14:cNvContentPartPr/>
                <p14:nvPr/>
              </p14:nvContentPartPr>
              <p14:xfrm>
                <a:off x="9959594" y="4028428"/>
                <a:ext cx="46080" cy="12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39D205D-9D49-4805-BF29-488143A64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41594" y="4010428"/>
                  <a:ext cx="81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1E9C9A0-AA66-42A8-BF85-D3E1A5210ACE}"/>
                    </a:ext>
                  </a:extLst>
                </p14:cNvPr>
                <p14:cNvContentPartPr/>
                <p14:nvPr/>
              </p14:nvContentPartPr>
              <p14:xfrm>
                <a:off x="9832874" y="4138228"/>
                <a:ext cx="231840" cy="115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1E9C9A0-AA66-42A8-BF85-D3E1A5210A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815234" y="4120228"/>
                  <a:ext cx="267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2A111DE-E4C2-4FD2-A139-0B1F77071448}"/>
                    </a:ext>
                  </a:extLst>
                </p14:cNvPr>
                <p14:cNvContentPartPr/>
                <p14:nvPr/>
              </p14:nvContentPartPr>
              <p14:xfrm>
                <a:off x="9987674" y="4006468"/>
                <a:ext cx="360" cy="151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2A111DE-E4C2-4FD2-A139-0B1F7707144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70034" y="3988828"/>
                  <a:ext cx="3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A6531F9-6364-4804-B515-F503E87DB762}"/>
                    </a:ext>
                  </a:extLst>
                </p14:cNvPr>
                <p14:cNvContentPartPr/>
                <p14:nvPr/>
              </p14:nvContentPartPr>
              <p14:xfrm>
                <a:off x="10124834" y="4022668"/>
                <a:ext cx="811800" cy="2026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A6531F9-6364-4804-B515-F503E87DB7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07194" y="4005028"/>
                  <a:ext cx="84744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E3221B1-8576-4E0D-8E3F-F5FE96294BDF}"/>
                  </a:ext>
                </a:extLst>
              </p14:cNvPr>
              <p14:cNvContentPartPr/>
              <p14:nvPr/>
            </p14:nvContentPartPr>
            <p14:xfrm>
              <a:off x="6541394" y="4194388"/>
              <a:ext cx="352800" cy="2685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E3221B1-8576-4E0D-8E3F-F5FE96294BD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523394" y="4176388"/>
                <a:ext cx="388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4CB5F070-79A9-4A15-8BB4-14655B5B274F}"/>
                  </a:ext>
                </a:extLst>
              </p14:cNvPr>
              <p14:cNvContentPartPr/>
              <p14:nvPr/>
            </p14:nvContentPartPr>
            <p14:xfrm>
              <a:off x="7030994" y="4276468"/>
              <a:ext cx="339120" cy="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4CB5F070-79A9-4A15-8BB4-14655B5B274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013354" y="4258468"/>
                <a:ext cx="374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D3F2592E-7E4D-40D2-8272-5E244C09BC6E}"/>
                  </a:ext>
                </a:extLst>
              </p14:cNvPr>
              <p14:cNvContentPartPr/>
              <p14:nvPr/>
            </p14:nvContentPartPr>
            <p14:xfrm>
              <a:off x="7097594" y="4402468"/>
              <a:ext cx="313560" cy="288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D3F2592E-7E4D-40D2-8272-5E244C09BC6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79594" y="4384828"/>
                <a:ext cx="349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131DB38-B2C3-4B76-BFB9-F7011785F199}"/>
                  </a:ext>
                </a:extLst>
              </p14:cNvPr>
              <p14:cNvContentPartPr/>
              <p14:nvPr/>
            </p14:nvContentPartPr>
            <p14:xfrm>
              <a:off x="7328714" y="4105108"/>
              <a:ext cx="227160" cy="4212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131DB38-B2C3-4B76-BFB9-F7011785F19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310714" y="4087468"/>
                <a:ext cx="2628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F9B9D21B-7F3A-433D-8DBE-025B4DA4B112}"/>
                  </a:ext>
                </a:extLst>
              </p14:cNvPr>
              <p14:cNvContentPartPr/>
              <p14:nvPr/>
            </p14:nvContentPartPr>
            <p14:xfrm>
              <a:off x="8229434" y="4093588"/>
              <a:ext cx="360" cy="24804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F9B9D21B-7F3A-433D-8DBE-025B4DA4B11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211434" y="4075588"/>
                <a:ext cx="36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29898BD-4FEF-4E98-8DCE-2A4292964291}"/>
                  </a:ext>
                </a:extLst>
              </p14:cNvPr>
              <p14:cNvContentPartPr/>
              <p14:nvPr/>
            </p14:nvContentPartPr>
            <p14:xfrm>
              <a:off x="8483954" y="4123828"/>
              <a:ext cx="125280" cy="1980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29898BD-4FEF-4E98-8DCE-2A4292964291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465954" y="4105828"/>
                <a:ext cx="160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B8484F6-260E-4EF6-ACF7-1D2956D90296}"/>
                  </a:ext>
                </a:extLst>
              </p14:cNvPr>
              <p14:cNvContentPartPr/>
              <p14:nvPr/>
            </p14:nvContentPartPr>
            <p14:xfrm>
              <a:off x="8778074" y="4081708"/>
              <a:ext cx="360" cy="2142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B8484F6-260E-4EF6-ACF7-1D2956D90296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760434" y="4063708"/>
                <a:ext cx="36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232720E-633D-4755-B452-833133829C66}"/>
                  </a:ext>
                </a:extLst>
              </p14:cNvPr>
              <p14:cNvContentPartPr/>
              <p14:nvPr/>
            </p14:nvContentPartPr>
            <p14:xfrm>
              <a:off x="8721554" y="4162348"/>
              <a:ext cx="208440" cy="298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232720E-633D-4755-B452-833133829C6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703914" y="4144708"/>
                <a:ext cx="244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3FB8448-990A-4878-B5EF-88874DAF35E1}"/>
                  </a:ext>
                </a:extLst>
              </p14:cNvPr>
              <p14:cNvContentPartPr/>
              <p14:nvPr/>
            </p14:nvContentPartPr>
            <p14:xfrm>
              <a:off x="9206474" y="4025908"/>
              <a:ext cx="270360" cy="4784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3FB8448-990A-4878-B5EF-88874DAF35E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188474" y="4007908"/>
                <a:ext cx="3060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28BB7D9-9D20-4840-A90A-18D3451F7E0E}"/>
                  </a:ext>
                </a:extLst>
              </p14:cNvPr>
              <p14:cNvContentPartPr/>
              <p14:nvPr/>
            </p14:nvContentPartPr>
            <p14:xfrm>
              <a:off x="9242114" y="4303828"/>
              <a:ext cx="136800" cy="151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28BB7D9-9D20-4840-A90A-18D3451F7E0E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224474" y="4285828"/>
                <a:ext cx="172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D6649EB-ADF0-4B37-B4C9-72952BBE064E}"/>
                  </a:ext>
                </a:extLst>
              </p14:cNvPr>
              <p14:cNvContentPartPr/>
              <p14:nvPr/>
            </p14:nvContentPartPr>
            <p14:xfrm>
              <a:off x="6416114" y="4557628"/>
              <a:ext cx="223920" cy="33408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D6649EB-ADF0-4B37-B4C9-72952BBE064E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398114" y="4539988"/>
                <a:ext cx="2595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57A8BB72-4CB2-4C4F-AB71-E900E1D7AEE1}"/>
                  </a:ext>
                </a:extLst>
              </p14:cNvPr>
              <p14:cNvContentPartPr/>
              <p14:nvPr/>
            </p14:nvContentPartPr>
            <p14:xfrm>
              <a:off x="6386594" y="4754548"/>
              <a:ext cx="227520" cy="1598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57A8BB72-4CB2-4C4F-AB71-E900E1D7AEE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368594" y="4736548"/>
                <a:ext cx="2631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83D6B82F-8288-48CD-8FF9-B5629622A6FD}"/>
                  </a:ext>
                </a:extLst>
              </p14:cNvPr>
              <p14:cNvContentPartPr/>
              <p14:nvPr/>
            </p14:nvContentPartPr>
            <p14:xfrm>
              <a:off x="5853074" y="5133988"/>
              <a:ext cx="224280" cy="3567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83D6B82F-8288-48CD-8FF9-B5629622A6F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835434" y="5115988"/>
                <a:ext cx="2599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0C591427-5E69-4075-B70D-449172E11A2C}"/>
                  </a:ext>
                </a:extLst>
              </p14:cNvPr>
              <p14:cNvContentPartPr/>
              <p14:nvPr/>
            </p14:nvContentPartPr>
            <p14:xfrm>
              <a:off x="6020834" y="5296348"/>
              <a:ext cx="303120" cy="1717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0C591427-5E69-4075-B70D-449172E11A2C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002834" y="5278708"/>
                <a:ext cx="3387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3BF3BC7-F373-40CD-8262-A813CD87D00A}"/>
                  </a:ext>
                </a:extLst>
              </p14:cNvPr>
              <p14:cNvContentPartPr/>
              <p14:nvPr/>
            </p14:nvContentPartPr>
            <p14:xfrm>
              <a:off x="6470474" y="5396068"/>
              <a:ext cx="143640" cy="57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3BF3BC7-F373-40CD-8262-A813CD87D00A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452834" y="5378068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ED88B382-5A71-4448-BE2F-3B412F02D156}"/>
                  </a:ext>
                </a:extLst>
              </p14:cNvPr>
              <p14:cNvContentPartPr/>
              <p14:nvPr/>
            </p14:nvContentPartPr>
            <p14:xfrm>
              <a:off x="6695834" y="5342788"/>
              <a:ext cx="360" cy="1015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ED88B382-5A71-4448-BE2F-3B412F02D156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678194" y="5324788"/>
                <a:ext cx="36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15FB015F-818C-4395-9898-505DB2D48F0A}"/>
                  </a:ext>
                </a:extLst>
              </p14:cNvPr>
              <p14:cNvContentPartPr/>
              <p14:nvPr/>
            </p14:nvContentPartPr>
            <p14:xfrm>
              <a:off x="6677834" y="5162068"/>
              <a:ext cx="234360" cy="4557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15FB015F-818C-4395-9898-505DB2D48F0A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659834" y="5144428"/>
                <a:ext cx="270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BA156BC8-97A8-46CC-A3D9-27C9352778C2}"/>
                  </a:ext>
                </a:extLst>
              </p14:cNvPr>
              <p14:cNvContentPartPr/>
              <p14:nvPr/>
            </p14:nvContentPartPr>
            <p14:xfrm>
              <a:off x="6456794" y="5665708"/>
              <a:ext cx="360" cy="2494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BA156BC8-97A8-46CC-A3D9-27C9352778C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438794" y="5647708"/>
                <a:ext cx="360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9A783DBF-4257-497E-B231-28E08698FA65}"/>
                  </a:ext>
                </a:extLst>
              </p14:cNvPr>
              <p14:cNvContentPartPr/>
              <p14:nvPr/>
            </p14:nvContentPartPr>
            <p14:xfrm>
              <a:off x="6301994" y="5767228"/>
              <a:ext cx="375480" cy="3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9A783DBF-4257-497E-B231-28E08698FA65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284354" y="5749588"/>
                <a:ext cx="411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3AE5A9BD-AC1F-47DB-9C3E-D3CDFC123F5B}"/>
                  </a:ext>
                </a:extLst>
              </p14:cNvPr>
              <p14:cNvContentPartPr/>
              <p14:nvPr/>
            </p14:nvContentPartPr>
            <p14:xfrm>
              <a:off x="6569474" y="5615668"/>
              <a:ext cx="762480" cy="32472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3AE5A9BD-AC1F-47DB-9C3E-D3CDFC123F5B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551834" y="5598028"/>
                <a:ext cx="798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94081FC1-F805-4D47-9F8F-27ACB1EBDCAC}"/>
                  </a:ext>
                </a:extLst>
              </p14:cNvPr>
              <p14:cNvContentPartPr/>
              <p14:nvPr/>
            </p14:nvContentPartPr>
            <p14:xfrm>
              <a:off x="7556954" y="5711068"/>
              <a:ext cx="11520" cy="2487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94081FC1-F805-4D47-9F8F-27ACB1EBDCAC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538954" y="5693068"/>
                <a:ext cx="47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B97982F4-A3A1-435F-9DD1-B522FFF95B13}"/>
                  </a:ext>
                </a:extLst>
              </p14:cNvPr>
              <p14:cNvContentPartPr/>
              <p14:nvPr/>
            </p14:nvContentPartPr>
            <p14:xfrm>
              <a:off x="7596194" y="5638708"/>
              <a:ext cx="185760" cy="11880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B97982F4-A3A1-435F-9DD1-B522FFF95B13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578194" y="5621068"/>
                <a:ext cx="221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D419EEEC-46F4-4196-8CEC-977B18F7A8C1}"/>
                  </a:ext>
                </a:extLst>
              </p14:cNvPr>
              <p14:cNvContentPartPr/>
              <p14:nvPr/>
            </p14:nvContentPartPr>
            <p14:xfrm>
              <a:off x="7765394" y="5462668"/>
              <a:ext cx="616680" cy="36072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D419EEEC-46F4-4196-8CEC-977B18F7A8C1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747394" y="5445028"/>
                <a:ext cx="652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110A19C1-E7F8-468B-B9D4-68B261C27236}"/>
                  </a:ext>
                </a:extLst>
              </p14:cNvPr>
              <p14:cNvContentPartPr/>
              <p14:nvPr/>
            </p14:nvContentPartPr>
            <p14:xfrm>
              <a:off x="8482514" y="5626828"/>
              <a:ext cx="5760" cy="5220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110A19C1-E7F8-468B-B9D4-68B261C27236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8464514" y="5609188"/>
                <a:ext cx="41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9F47BB6B-8749-4767-9F64-F9D713DDB39E}"/>
                  </a:ext>
                </a:extLst>
              </p14:cNvPr>
              <p14:cNvContentPartPr/>
              <p14:nvPr/>
            </p14:nvContentPartPr>
            <p14:xfrm>
              <a:off x="8580794" y="5440708"/>
              <a:ext cx="6120" cy="2160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9F47BB6B-8749-4767-9F64-F9D713DDB39E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563154" y="5423068"/>
                <a:ext cx="41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9E708E9-3423-45B1-A890-7CF518ABD341}"/>
                  </a:ext>
                </a:extLst>
              </p14:cNvPr>
              <p14:cNvContentPartPr/>
              <p14:nvPr/>
            </p14:nvContentPartPr>
            <p14:xfrm>
              <a:off x="8622914" y="5612068"/>
              <a:ext cx="469080" cy="4536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9E708E9-3423-45B1-A890-7CF518ABD34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604914" y="5594428"/>
                <a:ext cx="504720" cy="48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oup 528">
            <a:extLst>
              <a:ext uri="{FF2B5EF4-FFF2-40B4-BE49-F238E27FC236}">
                <a16:creationId xmlns:a16="http://schemas.microsoft.com/office/drawing/2014/main" id="{269F3CEA-8343-4A0C-B8AD-8CFCF726BC69}"/>
              </a:ext>
            </a:extLst>
          </p:cNvPr>
          <p:cNvGrpSpPr/>
          <p:nvPr/>
        </p:nvGrpSpPr>
        <p:grpSpPr>
          <a:xfrm>
            <a:off x="2249474" y="6175108"/>
            <a:ext cx="1450800" cy="441720"/>
            <a:chOff x="2249474" y="6175108"/>
            <a:chExt cx="145080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E633C85-28BD-46B9-961F-C93F4F224792}"/>
                    </a:ext>
                  </a:extLst>
                </p14:cNvPr>
                <p14:cNvContentPartPr/>
                <p14:nvPr/>
              </p14:nvContentPartPr>
              <p14:xfrm>
                <a:off x="2404994" y="6175108"/>
                <a:ext cx="28800" cy="4086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E633C85-28BD-46B9-961F-C93F4F22479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386994" y="6157108"/>
                  <a:ext cx="64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5A2D802-08AD-4A72-B583-E8548E6A82CB}"/>
                    </a:ext>
                  </a:extLst>
                </p14:cNvPr>
                <p14:cNvContentPartPr/>
                <p14:nvPr/>
              </p14:nvContentPartPr>
              <p14:xfrm>
                <a:off x="2249474" y="6414868"/>
                <a:ext cx="266040" cy="1321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5A2D802-08AD-4A72-B583-E8548E6A82C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231474" y="6397228"/>
                  <a:ext cx="301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2FC7304-96F2-46FE-80C3-59F04D2E0771}"/>
                    </a:ext>
                  </a:extLst>
                </p14:cNvPr>
                <p14:cNvContentPartPr/>
                <p14:nvPr/>
              </p14:nvContentPartPr>
              <p14:xfrm>
                <a:off x="2518034" y="6268348"/>
                <a:ext cx="51120" cy="766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2FC7304-96F2-46FE-80C3-59F04D2E077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0034" y="6250348"/>
                  <a:ext cx="8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90981C5-CE66-499D-9C4A-7E2252F80BD5}"/>
                    </a:ext>
                  </a:extLst>
                </p14:cNvPr>
                <p14:cNvContentPartPr/>
                <p14:nvPr/>
              </p14:nvContentPartPr>
              <p14:xfrm>
                <a:off x="2616314" y="6409828"/>
                <a:ext cx="291960" cy="1400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90981C5-CE66-499D-9C4A-7E2252F80BD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598314" y="6392188"/>
                  <a:ext cx="32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059AD6F-571E-43EF-833B-4ABA4EEC3CC2}"/>
                    </a:ext>
                  </a:extLst>
                </p14:cNvPr>
                <p14:cNvContentPartPr/>
                <p14:nvPr/>
              </p14:nvContentPartPr>
              <p14:xfrm>
                <a:off x="2956514" y="6400108"/>
                <a:ext cx="194760" cy="2167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059AD6F-571E-43EF-833B-4ABA4EEC3CC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938874" y="6382108"/>
                  <a:ext cx="230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0A2DDB0-A6E7-4569-904A-C8F119FADB81}"/>
                    </a:ext>
                  </a:extLst>
                </p14:cNvPr>
                <p14:cNvContentPartPr/>
                <p14:nvPr/>
              </p14:nvContentPartPr>
              <p14:xfrm>
                <a:off x="3481394" y="6229108"/>
                <a:ext cx="63360" cy="3182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0A2DDB0-A6E7-4569-904A-C8F119FADB8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463754" y="6211108"/>
                  <a:ext cx="99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FED61F8-1BF7-4AF3-AEF9-1E91888241DA}"/>
                    </a:ext>
                  </a:extLst>
                </p14:cNvPr>
                <p14:cNvContentPartPr/>
                <p14:nvPr/>
              </p14:nvContentPartPr>
              <p14:xfrm>
                <a:off x="3410114" y="6325588"/>
                <a:ext cx="290160" cy="2062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FED61F8-1BF7-4AF3-AEF9-1E91888241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392474" y="6307588"/>
                  <a:ext cx="3258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1EEFA45D-5EB9-4450-BB71-4BC9B8934843}"/>
              </a:ext>
            </a:extLst>
          </p:cNvPr>
          <p:cNvGrpSpPr/>
          <p:nvPr/>
        </p:nvGrpSpPr>
        <p:grpSpPr>
          <a:xfrm>
            <a:off x="3984314" y="6120388"/>
            <a:ext cx="1942560" cy="507960"/>
            <a:chOff x="3984314" y="6120388"/>
            <a:chExt cx="194256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5BA2294-DE09-4260-8EBD-4D64FFF5830B}"/>
                    </a:ext>
                  </a:extLst>
                </p14:cNvPr>
                <p14:cNvContentPartPr/>
                <p14:nvPr/>
              </p14:nvContentPartPr>
              <p14:xfrm>
                <a:off x="3984314" y="6265828"/>
                <a:ext cx="787320" cy="3625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5BA2294-DE09-4260-8EBD-4D64FFF5830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966314" y="6247828"/>
                  <a:ext cx="8229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F0A9265-9AF7-459E-8E32-9D818A5A86CE}"/>
                    </a:ext>
                  </a:extLst>
                </p14:cNvPr>
                <p14:cNvContentPartPr/>
                <p14:nvPr/>
              </p14:nvContentPartPr>
              <p14:xfrm>
                <a:off x="4768754" y="6292468"/>
                <a:ext cx="160560" cy="972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F0A9265-9AF7-459E-8E32-9D818A5A86C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750754" y="6274828"/>
                  <a:ext cx="19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C7DD2A2-C51D-4F00-A589-BFF748549C98}"/>
                    </a:ext>
                  </a:extLst>
                </p14:cNvPr>
                <p14:cNvContentPartPr/>
                <p14:nvPr/>
              </p14:nvContentPartPr>
              <p14:xfrm>
                <a:off x="5021834" y="6120388"/>
                <a:ext cx="493200" cy="3852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C7DD2A2-C51D-4F00-A589-BFF748549C9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003834" y="6102388"/>
                  <a:ext cx="5288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AE9DA1A-A200-42E7-B0A7-AD2E36D8F8F7}"/>
                    </a:ext>
                  </a:extLst>
                </p14:cNvPr>
                <p14:cNvContentPartPr/>
                <p14:nvPr/>
              </p14:nvContentPartPr>
              <p14:xfrm>
                <a:off x="5415674" y="6301108"/>
                <a:ext cx="264960" cy="291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AE9DA1A-A200-42E7-B0A7-AD2E36D8F8F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97674" y="6283108"/>
                  <a:ext cx="300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A5AADEE4-0C14-493A-9DFC-6644BDAA162C}"/>
                    </a:ext>
                  </a:extLst>
                </p14:cNvPr>
                <p14:cNvContentPartPr/>
                <p14:nvPr/>
              </p14:nvContentPartPr>
              <p14:xfrm>
                <a:off x="5683154" y="6313708"/>
                <a:ext cx="243720" cy="2174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A5AADEE4-0C14-493A-9DFC-6644BDAA162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65154" y="6296068"/>
                  <a:ext cx="2793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FF8AE5F7-D959-46E2-85BC-4C996C1C46D1}"/>
                  </a:ext>
                </a:extLst>
              </p14:cNvPr>
              <p14:cNvContentPartPr/>
              <p14:nvPr/>
            </p14:nvContentPartPr>
            <p14:xfrm>
              <a:off x="6414674" y="6322348"/>
              <a:ext cx="408600" cy="28296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FF8AE5F7-D959-46E2-85BC-4C996C1C46D1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6397034" y="6304348"/>
                <a:ext cx="44424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54C86E3-D6CF-4592-ABFC-C26E43432D2F}"/>
              </a:ext>
            </a:extLst>
          </p:cNvPr>
          <p:cNvGrpSpPr/>
          <p:nvPr/>
        </p:nvGrpSpPr>
        <p:grpSpPr>
          <a:xfrm>
            <a:off x="5104634" y="5724388"/>
            <a:ext cx="986760" cy="257040"/>
            <a:chOff x="5104634" y="5724388"/>
            <a:chExt cx="9867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F01BFA3-58CD-4B41-ABBE-BED4576AFC92}"/>
                    </a:ext>
                  </a:extLst>
                </p14:cNvPr>
                <p14:cNvContentPartPr/>
                <p14:nvPr/>
              </p14:nvContentPartPr>
              <p14:xfrm>
                <a:off x="5155394" y="5724388"/>
                <a:ext cx="936000" cy="2523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F01BFA3-58CD-4B41-ABBE-BED4576AFC9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37394" y="5706748"/>
                  <a:ext cx="971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FD6BA6C-097B-404B-B2C7-484354A17525}"/>
                    </a:ext>
                  </a:extLst>
                </p14:cNvPr>
                <p14:cNvContentPartPr/>
                <p14:nvPr/>
              </p14:nvContentPartPr>
              <p14:xfrm>
                <a:off x="5104634" y="5796028"/>
                <a:ext cx="208800" cy="1854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FD6BA6C-097B-404B-B2C7-484354A1752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086994" y="5778388"/>
                  <a:ext cx="2444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756B7634-217D-4C1E-ADE3-8539867CAFFE}"/>
              </a:ext>
            </a:extLst>
          </p:cNvPr>
          <p:cNvGrpSpPr/>
          <p:nvPr/>
        </p:nvGrpSpPr>
        <p:grpSpPr>
          <a:xfrm>
            <a:off x="8116754" y="4498228"/>
            <a:ext cx="1290240" cy="833400"/>
            <a:chOff x="8116754" y="4498228"/>
            <a:chExt cx="129024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31B77CE-AD2E-4F65-9DE9-37F20D91336F}"/>
                    </a:ext>
                  </a:extLst>
                </p14:cNvPr>
                <p14:cNvContentPartPr/>
                <p14:nvPr/>
              </p14:nvContentPartPr>
              <p14:xfrm>
                <a:off x="8625794" y="4529548"/>
                <a:ext cx="25560" cy="2224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31B77CE-AD2E-4F65-9DE9-37F20D91336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607794" y="4511548"/>
                  <a:ext cx="61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513C5F9-E089-44D6-B6D5-6C9B851B6119}"/>
                    </a:ext>
                  </a:extLst>
                </p14:cNvPr>
                <p14:cNvContentPartPr/>
                <p14:nvPr/>
              </p14:nvContentPartPr>
              <p14:xfrm>
                <a:off x="8716514" y="4498228"/>
                <a:ext cx="33840" cy="2984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513C5F9-E089-44D6-B6D5-6C9B851B611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698514" y="4480228"/>
                  <a:ext cx="69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2973D11-DD1C-4E86-BE38-CAA4B0ECEF16}"/>
                    </a:ext>
                  </a:extLst>
                </p14:cNvPr>
                <p14:cNvContentPartPr/>
                <p14:nvPr/>
              </p14:nvContentPartPr>
              <p14:xfrm>
                <a:off x="8482514" y="4698028"/>
                <a:ext cx="260640" cy="1630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2973D11-DD1C-4E86-BE38-CAA4B0ECEF1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64514" y="4680388"/>
                  <a:ext cx="296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4A75B95-9660-46BC-806C-35DA2AB4BE43}"/>
                    </a:ext>
                  </a:extLst>
                </p14:cNvPr>
                <p14:cNvContentPartPr/>
                <p14:nvPr/>
              </p14:nvContentPartPr>
              <p14:xfrm>
                <a:off x="8740274" y="4708828"/>
                <a:ext cx="130320" cy="1501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4A75B95-9660-46BC-806C-35DA2AB4BE4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722274" y="4691188"/>
                  <a:ext cx="165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77E73E9-8DF1-40FB-9A13-BF8CE27F204A}"/>
                    </a:ext>
                  </a:extLst>
                </p14:cNvPr>
                <p14:cNvContentPartPr/>
                <p14:nvPr/>
              </p14:nvContentPartPr>
              <p14:xfrm>
                <a:off x="8301794" y="4951828"/>
                <a:ext cx="276480" cy="2001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77E73E9-8DF1-40FB-9A13-BF8CE27F204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84154" y="4933828"/>
                  <a:ext cx="312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33A21F3-B83E-48A0-9CEB-7CF15FA5F118}"/>
                    </a:ext>
                  </a:extLst>
                </p14:cNvPr>
                <p14:cNvContentPartPr/>
                <p14:nvPr/>
              </p14:nvContentPartPr>
              <p14:xfrm>
                <a:off x="8635514" y="4979188"/>
                <a:ext cx="156240" cy="2224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33A21F3-B83E-48A0-9CEB-7CF15FA5F11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617874" y="4961548"/>
                  <a:ext cx="191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3E4A317-1A75-4ECC-BF25-F01AC21EE58F}"/>
                    </a:ext>
                  </a:extLst>
                </p14:cNvPr>
                <p14:cNvContentPartPr/>
                <p14:nvPr/>
              </p14:nvContentPartPr>
              <p14:xfrm>
                <a:off x="8637314" y="5034988"/>
                <a:ext cx="143640" cy="154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3E4A317-1A75-4ECC-BF25-F01AC21EE58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619314" y="5017348"/>
                  <a:ext cx="179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EBD9FE8-8354-4B2B-809B-FE843CE45D8A}"/>
                    </a:ext>
                  </a:extLst>
                </p14:cNvPr>
                <p14:cNvContentPartPr/>
                <p14:nvPr/>
              </p14:nvContentPartPr>
              <p14:xfrm>
                <a:off x="8932514" y="5050108"/>
                <a:ext cx="14400" cy="2581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EBD9FE8-8354-4B2B-809B-FE843CE45D8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914514" y="5032108"/>
                  <a:ext cx="50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62B611D-4FFA-4C3A-B7F7-BBC2277A7B13}"/>
                    </a:ext>
                  </a:extLst>
                </p14:cNvPr>
                <p14:cNvContentPartPr/>
                <p14:nvPr/>
              </p14:nvContentPartPr>
              <p14:xfrm>
                <a:off x="8794634" y="5009788"/>
                <a:ext cx="324720" cy="727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62B611D-4FFA-4C3A-B7F7-BBC2277A7B1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776634" y="4991788"/>
                  <a:ext cx="36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F376A5E5-DC17-4830-8E3E-66B45CBE85A7}"/>
                    </a:ext>
                  </a:extLst>
                </p14:cNvPr>
                <p14:cNvContentPartPr/>
                <p14:nvPr/>
              </p14:nvContentPartPr>
              <p14:xfrm>
                <a:off x="8116754" y="5260348"/>
                <a:ext cx="1290240" cy="7128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F376A5E5-DC17-4830-8E3E-66B45CBE85A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98754" y="5242348"/>
                  <a:ext cx="13258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FD681824-C358-42DB-B1A7-32F9A2B54F45}"/>
              </a:ext>
            </a:extLst>
          </p:cNvPr>
          <p:cNvGrpSpPr/>
          <p:nvPr/>
        </p:nvGrpSpPr>
        <p:grpSpPr>
          <a:xfrm>
            <a:off x="7405754" y="6152068"/>
            <a:ext cx="1968840" cy="630000"/>
            <a:chOff x="7405754" y="6152068"/>
            <a:chExt cx="196884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54C2D70-1D55-4C98-880A-B7A3CCB10FE6}"/>
                    </a:ext>
                  </a:extLst>
                </p14:cNvPr>
                <p14:cNvContentPartPr/>
                <p14:nvPr/>
              </p14:nvContentPartPr>
              <p14:xfrm>
                <a:off x="7405754" y="6224788"/>
                <a:ext cx="261000" cy="4190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54C2D70-1D55-4C98-880A-B7A3CCB10FE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87754" y="6206788"/>
                  <a:ext cx="296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79F8CFD3-74E2-4F68-9ABD-AEE20F370D8D}"/>
                    </a:ext>
                  </a:extLst>
                </p14:cNvPr>
                <p14:cNvContentPartPr/>
                <p14:nvPr/>
              </p14:nvContentPartPr>
              <p14:xfrm>
                <a:off x="7666394" y="6325588"/>
                <a:ext cx="326160" cy="2296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79F8CFD3-74E2-4F68-9ABD-AEE20F370D8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648394" y="6307588"/>
                  <a:ext cx="361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921E2F2-5894-4786-8536-0C26CE02026A}"/>
                    </a:ext>
                  </a:extLst>
                </p14:cNvPr>
                <p14:cNvContentPartPr/>
                <p14:nvPr/>
              </p14:nvContentPartPr>
              <p14:xfrm>
                <a:off x="8116754" y="6422068"/>
                <a:ext cx="223920" cy="352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921E2F2-5894-4786-8536-0C26CE02026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098754" y="6404068"/>
                  <a:ext cx="259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EE813289-A9DC-4B1F-8F82-606D7598E5D0}"/>
                    </a:ext>
                  </a:extLst>
                </p14:cNvPr>
                <p14:cNvContentPartPr/>
                <p14:nvPr/>
              </p14:nvContentPartPr>
              <p14:xfrm>
                <a:off x="8510594" y="6332068"/>
                <a:ext cx="27720" cy="1573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EE813289-A9DC-4B1F-8F82-606D7598E5D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92954" y="6314428"/>
                  <a:ext cx="63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99A6921-C1B1-4966-B9A9-335A6F7DDB4D}"/>
                    </a:ext>
                  </a:extLst>
                </p14:cNvPr>
                <p14:cNvContentPartPr/>
                <p14:nvPr/>
              </p14:nvContentPartPr>
              <p14:xfrm>
                <a:off x="8510594" y="6152068"/>
                <a:ext cx="226080" cy="4784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99A6921-C1B1-4966-B9A9-335A6F7DDB4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492954" y="6134428"/>
                  <a:ext cx="261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890BEF41-1EFF-4B85-B91D-C5B3C30DCF4E}"/>
                    </a:ext>
                  </a:extLst>
                </p14:cNvPr>
                <p14:cNvContentPartPr/>
                <p14:nvPr/>
              </p14:nvContentPartPr>
              <p14:xfrm>
                <a:off x="8904794" y="6223708"/>
                <a:ext cx="149400" cy="2887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890BEF41-1EFF-4B85-B91D-C5B3C30DCF4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886794" y="6205708"/>
                  <a:ext cx="185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739F142-10DD-4CFD-A1F6-6AA6795A0AD6}"/>
                    </a:ext>
                  </a:extLst>
                </p14:cNvPr>
                <p14:cNvContentPartPr/>
                <p14:nvPr/>
              </p14:nvContentPartPr>
              <p14:xfrm>
                <a:off x="8913074" y="6342508"/>
                <a:ext cx="159480" cy="442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739F142-10DD-4CFD-A1F6-6AA6795A0AD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95074" y="6324508"/>
                  <a:ext cx="195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08CC8C9-402D-430F-8DFC-17EE2E7A888D}"/>
                    </a:ext>
                  </a:extLst>
                </p14:cNvPr>
                <p14:cNvContentPartPr/>
                <p14:nvPr/>
              </p14:nvContentPartPr>
              <p14:xfrm>
                <a:off x="9089114" y="6325948"/>
                <a:ext cx="227880" cy="2502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08CC8C9-402D-430F-8DFC-17EE2E7A888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071114" y="6308308"/>
                  <a:ext cx="263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967F203A-6B91-417E-941B-6BA50E49E613}"/>
                    </a:ext>
                  </a:extLst>
                </p14:cNvPr>
                <p14:cNvContentPartPr/>
                <p14:nvPr/>
              </p14:nvContentPartPr>
              <p14:xfrm>
                <a:off x="7455074" y="6652828"/>
                <a:ext cx="1919520" cy="12924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967F203A-6B91-417E-941B-6BA50E49E61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437434" y="6634828"/>
                  <a:ext cx="195516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021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8546F4-5BC3-45D1-9E89-C08DC19C6719}"/>
              </a:ext>
            </a:extLst>
          </p:cNvPr>
          <p:cNvGrpSpPr/>
          <p:nvPr/>
        </p:nvGrpSpPr>
        <p:grpSpPr>
          <a:xfrm>
            <a:off x="2819354" y="308908"/>
            <a:ext cx="789840" cy="524520"/>
            <a:chOff x="2819354" y="308908"/>
            <a:chExt cx="78984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F6DB90D-B543-4BA9-871C-8AC91D6A76F9}"/>
                    </a:ext>
                  </a:extLst>
                </p14:cNvPr>
                <p14:cNvContentPartPr/>
                <p14:nvPr/>
              </p14:nvContentPartPr>
              <p14:xfrm>
                <a:off x="2819354" y="444268"/>
                <a:ext cx="222480" cy="358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F6DB90D-B543-4BA9-871C-8AC91D6A76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714" y="426268"/>
                  <a:ext cx="258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075A87-6084-485D-8DF0-5258490F98EF}"/>
                    </a:ext>
                  </a:extLst>
                </p14:cNvPr>
                <p14:cNvContentPartPr/>
                <p14:nvPr/>
              </p14:nvContentPartPr>
              <p14:xfrm>
                <a:off x="3108794" y="308908"/>
                <a:ext cx="201960" cy="36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075A87-6084-485D-8DF0-5258490F98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90794" y="291268"/>
                  <a:ext cx="237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5D79B8-F302-47FA-8810-72547C16B5C6}"/>
                    </a:ext>
                  </a:extLst>
                </p14:cNvPr>
                <p14:cNvContentPartPr/>
                <p14:nvPr/>
              </p14:nvContentPartPr>
              <p14:xfrm>
                <a:off x="3091874" y="449308"/>
                <a:ext cx="244080" cy="7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5D79B8-F302-47FA-8810-72547C16B5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4234" y="431668"/>
                  <a:ext cx="279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C67087-2A86-4626-8687-B1A52D58304F}"/>
                    </a:ext>
                  </a:extLst>
                </p14:cNvPr>
                <p14:cNvContentPartPr/>
                <p14:nvPr/>
              </p14:nvContentPartPr>
              <p14:xfrm>
                <a:off x="3474554" y="562708"/>
                <a:ext cx="66960" cy="27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C67087-2A86-4626-8687-B1A52D5830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6554" y="544708"/>
                  <a:ext cx="102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8A977D-2BF2-4029-9D93-751E87215641}"/>
                    </a:ext>
                  </a:extLst>
                </p14:cNvPr>
                <p14:cNvContentPartPr/>
                <p14:nvPr/>
              </p14:nvContentPartPr>
              <p14:xfrm>
                <a:off x="3416594" y="505108"/>
                <a:ext cx="192600" cy="18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8A977D-2BF2-4029-9D93-751E872156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8594" y="487108"/>
                  <a:ext cx="2282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308490-D5E2-4877-A6FB-4AAA40A167C2}"/>
              </a:ext>
            </a:extLst>
          </p:cNvPr>
          <p:cNvGrpSpPr/>
          <p:nvPr/>
        </p:nvGrpSpPr>
        <p:grpSpPr>
          <a:xfrm>
            <a:off x="4101674" y="421588"/>
            <a:ext cx="250200" cy="205560"/>
            <a:chOff x="4101674" y="421588"/>
            <a:chExt cx="25020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742648-37F0-4B1B-A56C-92C9219257E9}"/>
                    </a:ext>
                  </a:extLst>
                </p14:cNvPr>
                <p14:cNvContentPartPr/>
                <p14:nvPr/>
              </p14:nvContentPartPr>
              <p14:xfrm>
                <a:off x="4101674" y="488908"/>
                <a:ext cx="250200" cy="5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742648-37F0-4B1B-A56C-92C9219257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4034" y="470908"/>
                  <a:ext cx="285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D70EDB-957C-45A7-94D7-FD1291846087}"/>
                    </a:ext>
                  </a:extLst>
                </p14:cNvPr>
                <p14:cNvContentPartPr/>
                <p14:nvPr/>
              </p14:nvContentPartPr>
              <p14:xfrm>
                <a:off x="4206074" y="421588"/>
                <a:ext cx="78120" cy="20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D70EDB-957C-45A7-94D7-FD12918460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8074" y="403948"/>
                  <a:ext cx="1137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8D075-6FB0-4D9C-8AF3-D83DBC2E91E1}"/>
              </a:ext>
            </a:extLst>
          </p:cNvPr>
          <p:cNvGrpSpPr/>
          <p:nvPr/>
        </p:nvGrpSpPr>
        <p:grpSpPr>
          <a:xfrm>
            <a:off x="4779914" y="170668"/>
            <a:ext cx="1783800" cy="522000"/>
            <a:chOff x="4779914" y="170668"/>
            <a:chExt cx="178380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D6EE27-DED3-49FE-B56E-E7E2F1173985}"/>
                    </a:ext>
                  </a:extLst>
                </p14:cNvPr>
                <p14:cNvContentPartPr/>
                <p14:nvPr/>
              </p14:nvContentPartPr>
              <p14:xfrm>
                <a:off x="4779914" y="252388"/>
                <a:ext cx="176760" cy="39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D6EE27-DED3-49FE-B56E-E7E2F11739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62274" y="234748"/>
                  <a:ext cx="2124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4E8FEA-93A2-4678-BD72-EA7C535F93B4}"/>
                    </a:ext>
                  </a:extLst>
                </p14:cNvPr>
                <p14:cNvContentPartPr/>
                <p14:nvPr/>
              </p14:nvContentPartPr>
              <p14:xfrm>
                <a:off x="4908794" y="351028"/>
                <a:ext cx="295200" cy="15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4E8FEA-93A2-4678-BD72-EA7C535F93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1154" y="333028"/>
                  <a:ext cx="330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3ECFDA-FB4E-4F8D-BCD6-1CC64459689C}"/>
                    </a:ext>
                  </a:extLst>
                </p14:cNvPr>
                <p14:cNvContentPartPr/>
                <p14:nvPr/>
              </p14:nvContentPartPr>
              <p14:xfrm>
                <a:off x="5373554" y="371548"/>
                <a:ext cx="170280" cy="2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3ECFDA-FB4E-4F8D-BCD6-1CC6445968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5914" y="353548"/>
                  <a:ext cx="205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D6BD23-53D9-4494-BDDD-C26DCB9E5D86}"/>
                    </a:ext>
                  </a:extLst>
                </p14:cNvPr>
                <p14:cNvContentPartPr/>
                <p14:nvPr/>
              </p14:nvContentPartPr>
              <p14:xfrm>
                <a:off x="5655074" y="302788"/>
                <a:ext cx="40320" cy="14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D6BD23-53D9-4494-BDDD-C26DCB9E5D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7074" y="285148"/>
                  <a:ext cx="75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A8C1AE-0287-438E-880D-151D1FB7D77A}"/>
                    </a:ext>
                  </a:extLst>
                </p14:cNvPr>
                <p14:cNvContentPartPr/>
                <p14:nvPr/>
              </p14:nvContentPartPr>
              <p14:xfrm>
                <a:off x="5655074" y="170668"/>
                <a:ext cx="278640" cy="49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A8C1AE-0287-438E-880D-151D1FB7D7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7074" y="152668"/>
                  <a:ext cx="3142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49A7F6-0A53-42FA-95E8-7FDB8C3D9D1E}"/>
                    </a:ext>
                  </a:extLst>
                </p14:cNvPr>
                <p14:cNvContentPartPr/>
                <p14:nvPr/>
              </p14:nvContentPartPr>
              <p14:xfrm>
                <a:off x="6159794" y="211708"/>
                <a:ext cx="208440" cy="34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49A7F6-0A53-42FA-95E8-7FDB8C3D9D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2154" y="194068"/>
                  <a:ext cx="2440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866171-61F9-4E01-85DF-D2BAAABBC327}"/>
                    </a:ext>
                  </a:extLst>
                </p14:cNvPr>
                <p14:cNvContentPartPr/>
                <p14:nvPr/>
              </p14:nvContentPartPr>
              <p14:xfrm>
                <a:off x="6104714" y="308188"/>
                <a:ext cx="208440" cy="29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866171-61F9-4E01-85DF-D2BAAABBC3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7074" y="290188"/>
                  <a:ext cx="244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2EB9BE-F036-43A9-9E2E-521EF912C580}"/>
                    </a:ext>
                  </a:extLst>
                </p14:cNvPr>
                <p14:cNvContentPartPr/>
                <p14:nvPr/>
              </p14:nvContentPartPr>
              <p14:xfrm>
                <a:off x="6442394" y="449668"/>
                <a:ext cx="35280" cy="24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2EB9BE-F036-43A9-9E2E-521EF912C5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4394" y="432028"/>
                  <a:ext cx="70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704141-C248-4A56-BFDB-32A1FC941916}"/>
                    </a:ext>
                  </a:extLst>
                </p14:cNvPr>
                <p14:cNvContentPartPr/>
                <p14:nvPr/>
              </p14:nvContentPartPr>
              <p14:xfrm>
                <a:off x="6361394" y="396388"/>
                <a:ext cx="202320" cy="16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704141-C248-4A56-BFDB-32A1FC9419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3754" y="378388"/>
                  <a:ext cx="2379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52045-65A1-49C4-979E-EECEFCB4A03B}"/>
              </a:ext>
            </a:extLst>
          </p:cNvPr>
          <p:cNvGrpSpPr/>
          <p:nvPr/>
        </p:nvGrpSpPr>
        <p:grpSpPr>
          <a:xfrm>
            <a:off x="2390954" y="1215388"/>
            <a:ext cx="251640" cy="106920"/>
            <a:chOff x="2390954" y="1215388"/>
            <a:chExt cx="2516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9C5842-A036-43C6-B4E5-13D7521ED5BC}"/>
                    </a:ext>
                  </a:extLst>
                </p14:cNvPr>
                <p14:cNvContentPartPr/>
                <p14:nvPr/>
              </p14:nvContentPartPr>
              <p14:xfrm>
                <a:off x="2390954" y="1215388"/>
                <a:ext cx="251640" cy="3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9C5842-A036-43C6-B4E5-13D7521ED5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2954" y="1197388"/>
                  <a:ext cx="287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8CC4E0-F4CF-4B58-9C58-759C39CBE992}"/>
                    </a:ext>
                  </a:extLst>
                </p14:cNvPr>
                <p14:cNvContentPartPr/>
                <p14:nvPr/>
              </p14:nvContentPartPr>
              <p14:xfrm>
                <a:off x="2433434" y="1321948"/>
                <a:ext cx="1969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8CC4E0-F4CF-4B58-9C58-759C39CBE9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15434" y="1303948"/>
                  <a:ext cx="2325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1C2981-E0FA-420A-AAD6-241FA4CB9C63}"/>
              </a:ext>
            </a:extLst>
          </p:cNvPr>
          <p:cNvGrpSpPr/>
          <p:nvPr/>
        </p:nvGrpSpPr>
        <p:grpSpPr>
          <a:xfrm>
            <a:off x="3218234" y="955828"/>
            <a:ext cx="1031400" cy="540000"/>
            <a:chOff x="3218234" y="955828"/>
            <a:chExt cx="103140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ED31A7-B2F1-4279-8594-7F17B718AE5E}"/>
                    </a:ext>
                  </a:extLst>
                </p14:cNvPr>
                <p14:cNvContentPartPr/>
                <p14:nvPr/>
              </p14:nvContentPartPr>
              <p14:xfrm>
                <a:off x="3218234" y="955828"/>
                <a:ext cx="230400" cy="54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ED31A7-B2F1-4279-8594-7F17B718AE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0234" y="937828"/>
                  <a:ext cx="2660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2507BF-3324-463D-AF31-48D46FE74CF8}"/>
                    </a:ext>
                  </a:extLst>
                </p14:cNvPr>
                <p14:cNvContentPartPr/>
                <p14:nvPr/>
              </p14:nvContentPartPr>
              <p14:xfrm>
                <a:off x="3600554" y="1098028"/>
                <a:ext cx="309240" cy="30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2507BF-3324-463D-AF31-48D46FE74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82554" y="1080028"/>
                  <a:ext cx="344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1CEDE4-2EB5-4D5D-9EC8-B09E2556BFFC}"/>
                    </a:ext>
                  </a:extLst>
                </p14:cNvPr>
                <p14:cNvContentPartPr/>
                <p14:nvPr/>
              </p14:nvContentPartPr>
              <p14:xfrm>
                <a:off x="4023194" y="1239868"/>
                <a:ext cx="226440" cy="4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1CEDE4-2EB5-4D5D-9EC8-B09E2556BF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05194" y="1222228"/>
                  <a:ext cx="262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B572E2-D715-4ED5-BBB5-BA928AB6A334}"/>
                    </a:ext>
                  </a:extLst>
                </p14:cNvPr>
                <p14:cNvContentPartPr/>
                <p14:nvPr/>
              </p14:nvContentPartPr>
              <p14:xfrm>
                <a:off x="4163594" y="1153108"/>
                <a:ext cx="14400" cy="17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B572E2-D715-4ED5-BBB5-BA928AB6A3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45594" y="1135468"/>
                  <a:ext cx="5004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85412F-36F7-48F2-932B-E7B78E579AB6}"/>
                  </a:ext>
                </a:extLst>
              </p14:cNvPr>
              <p14:cNvContentPartPr/>
              <p14:nvPr/>
            </p14:nvContentPartPr>
            <p14:xfrm>
              <a:off x="4515674" y="1109908"/>
              <a:ext cx="339120" cy="218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85412F-36F7-48F2-932B-E7B78E579A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97674" y="1092268"/>
                <a:ext cx="37476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E796F1E-23B5-43DA-8B47-AE5488C2B213}"/>
              </a:ext>
            </a:extLst>
          </p:cNvPr>
          <p:cNvGrpSpPr/>
          <p:nvPr/>
        </p:nvGrpSpPr>
        <p:grpSpPr>
          <a:xfrm>
            <a:off x="5106074" y="902908"/>
            <a:ext cx="1350000" cy="520920"/>
            <a:chOff x="5106074" y="902908"/>
            <a:chExt cx="135000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EDBDB7-39AA-4C04-9F81-2576EE251A33}"/>
                    </a:ext>
                  </a:extLst>
                </p14:cNvPr>
                <p14:cNvContentPartPr/>
                <p14:nvPr/>
              </p14:nvContentPartPr>
              <p14:xfrm>
                <a:off x="5106074" y="1203868"/>
                <a:ext cx="229680" cy="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EDBDB7-39AA-4C04-9F81-2576EE251A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8434" y="1186228"/>
                  <a:ext cx="265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F30A4B-5752-46AD-95F3-BE6A9106FB9A}"/>
                    </a:ext>
                  </a:extLst>
                </p14:cNvPr>
                <p14:cNvContentPartPr/>
                <p14:nvPr/>
              </p14:nvContentPartPr>
              <p14:xfrm>
                <a:off x="5472194" y="1132588"/>
                <a:ext cx="360" cy="15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F30A4B-5752-46AD-95F3-BE6A9106FB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54194" y="1114588"/>
                  <a:ext cx="3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8A4BB-538F-46E3-A8E2-57F0A30F986F}"/>
                    </a:ext>
                  </a:extLst>
                </p14:cNvPr>
                <p14:cNvContentPartPr/>
                <p14:nvPr/>
              </p14:nvContentPartPr>
              <p14:xfrm>
                <a:off x="5485874" y="902908"/>
                <a:ext cx="240120" cy="48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8A4BB-538F-46E3-A8E2-57F0A30F98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67874" y="884908"/>
                  <a:ext cx="2757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BE5C8B-F47E-4034-A76A-0E7C02ED3962}"/>
                    </a:ext>
                  </a:extLst>
                </p14:cNvPr>
                <p14:cNvContentPartPr/>
                <p14:nvPr/>
              </p14:nvContentPartPr>
              <p14:xfrm>
                <a:off x="5936234" y="939988"/>
                <a:ext cx="179640" cy="33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BE5C8B-F47E-4034-A76A-0E7C02ED39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18234" y="921988"/>
                  <a:ext cx="21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047E8D-88AF-4688-B6E3-4055418E45CF}"/>
                    </a:ext>
                  </a:extLst>
                </p14:cNvPr>
                <p14:cNvContentPartPr/>
                <p14:nvPr/>
              </p14:nvContentPartPr>
              <p14:xfrm>
                <a:off x="5921834" y="1011988"/>
                <a:ext cx="142560" cy="1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047E8D-88AF-4688-B6E3-4055418E45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04194" y="993988"/>
                  <a:ext cx="178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6D1D6A-6C33-4276-94FB-A798F4AB3A84}"/>
                    </a:ext>
                  </a:extLst>
                </p14:cNvPr>
                <p14:cNvContentPartPr/>
                <p14:nvPr/>
              </p14:nvContentPartPr>
              <p14:xfrm>
                <a:off x="6307394" y="1150948"/>
                <a:ext cx="8640" cy="27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6D1D6A-6C33-4276-94FB-A798F4AB3A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9394" y="1132948"/>
                  <a:ext cx="44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BDC623-BBA0-4DD7-976E-F24C338EA7BF}"/>
                    </a:ext>
                  </a:extLst>
                </p14:cNvPr>
                <p14:cNvContentPartPr/>
                <p14:nvPr/>
              </p14:nvContentPartPr>
              <p14:xfrm>
                <a:off x="6234674" y="1068508"/>
                <a:ext cx="221400" cy="18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BDC623-BBA0-4DD7-976E-F24C338EA7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7034" y="1050508"/>
                  <a:ext cx="2570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F8A756-1B48-49B5-AE0F-69800A47BC70}"/>
              </a:ext>
            </a:extLst>
          </p:cNvPr>
          <p:cNvGrpSpPr/>
          <p:nvPr/>
        </p:nvGrpSpPr>
        <p:grpSpPr>
          <a:xfrm>
            <a:off x="8622914" y="124948"/>
            <a:ext cx="2994480" cy="966240"/>
            <a:chOff x="8622914" y="124948"/>
            <a:chExt cx="2994480" cy="9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DA9DAC-E495-4E86-B1D1-F880345A195E}"/>
                    </a:ext>
                  </a:extLst>
                </p14:cNvPr>
                <p14:cNvContentPartPr/>
                <p14:nvPr/>
              </p14:nvContentPartPr>
              <p14:xfrm>
                <a:off x="8622914" y="175348"/>
                <a:ext cx="278280" cy="255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DA9DAC-E495-4E86-B1D1-F880345A19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4914" y="157348"/>
                  <a:ext cx="313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2D7ABF5-0645-4532-A39B-9CE95DC4E459}"/>
                    </a:ext>
                  </a:extLst>
                </p14:cNvPr>
                <p14:cNvContentPartPr/>
                <p14:nvPr/>
              </p14:nvContentPartPr>
              <p14:xfrm>
                <a:off x="9044834" y="252388"/>
                <a:ext cx="172800" cy="4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2D7ABF5-0645-4532-A39B-9CE95DC4E4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27194" y="234388"/>
                  <a:ext cx="208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9DF768-21D3-4E08-A745-5262CFE4032A}"/>
                    </a:ext>
                  </a:extLst>
                </p14:cNvPr>
                <p14:cNvContentPartPr/>
                <p14:nvPr/>
              </p14:nvContentPartPr>
              <p14:xfrm>
                <a:off x="9031154" y="370468"/>
                <a:ext cx="227880" cy="5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9DF768-21D3-4E08-A745-5262CFE403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13514" y="352468"/>
                  <a:ext cx="263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9EDF9E-B18E-43BC-B642-47A61816D211}"/>
                    </a:ext>
                  </a:extLst>
                </p14:cNvPr>
                <p14:cNvContentPartPr/>
                <p14:nvPr/>
              </p14:nvContentPartPr>
              <p14:xfrm>
                <a:off x="9552794" y="187228"/>
                <a:ext cx="136440" cy="25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9EDF9E-B18E-43BC-B642-47A61816D2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35154" y="169228"/>
                  <a:ext cx="172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BACF5B-C8BF-45FE-A7DB-9EA298D4C102}"/>
                    </a:ext>
                  </a:extLst>
                </p14:cNvPr>
                <p14:cNvContentPartPr/>
                <p14:nvPr/>
              </p14:nvContentPartPr>
              <p14:xfrm>
                <a:off x="9800114" y="165988"/>
                <a:ext cx="414360" cy="46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BACF5B-C8BF-45FE-A7DB-9EA298D4C1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474" y="148348"/>
                  <a:ext cx="450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555CD48-F928-4176-89F6-D65B217D0FD9}"/>
                    </a:ext>
                  </a:extLst>
                </p14:cNvPr>
                <p14:cNvContentPartPr/>
                <p14:nvPr/>
              </p14:nvContentPartPr>
              <p14:xfrm>
                <a:off x="10367474" y="124948"/>
                <a:ext cx="1249920" cy="259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555CD48-F928-4176-89F6-D65B217D0F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49474" y="106948"/>
                  <a:ext cx="1285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200AAE-726A-4C02-A5FF-FF85C9364AFA}"/>
                    </a:ext>
                  </a:extLst>
                </p14:cNvPr>
                <p14:cNvContentPartPr/>
                <p14:nvPr/>
              </p14:nvContentPartPr>
              <p14:xfrm>
                <a:off x="8693474" y="900748"/>
                <a:ext cx="318600" cy="190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200AAE-726A-4C02-A5FF-FF85C9364A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5834" y="883108"/>
                  <a:ext cx="354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817F14-223B-40A6-83C0-C36DB4547DAD}"/>
                    </a:ext>
                  </a:extLst>
                </p14:cNvPr>
                <p14:cNvContentPartPr/>
                <p14:nvPr/>
              </p14:nvContentPartPr>
              <p14:xfrm>
                <a:off x="9157874" y="856468"/>
                <a:ext cx="190440" cy="2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817F14-223B-40A6-83C0-C36DB4547D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9874" y="838468"/>
                  <a:ext cx="22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82F5EC-BFFF-4079-83EF-1FEE99F8F94F}"/>
                    </a:ext>
                  </a:extLst>
                </p14:cNvPr>
                <p14:cNvContentPartPr/>
                <p14:nvPr/>
              </p14:nvContentPartPr>
              <p14:xfrm>
                <a:off x="9211514" y="928108"/>
                <a:ext cx="149760" cy="4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82F5EC-BFFF-4079-83EF-1FEE99F8F9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93874" y="910108"/>
                  <a:ext cx="185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54A6DF-816B-46EC-8A63-2F59D9A0602F}"/>
                    </a:ext>
                  </a:extLst>
                </p14:cNvPr>
                <p14:cNvContentPartPr/>
                <p14:nvPr/>
              </p14:nvContentPartPr>
              <p14:xfrm>
                <a:off x="9931514" y="626068"/>
                <a:ext cx="28080" cy="350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54A6DF-816B-46EC-8A63-2F59D9A060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13514" y="608428"/>
                  <a:ext cx="63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D3A79D-DEC2-4FB7-A68C-985E19853422}"/>
                    </a:ext>
                  </a:extLst>
                </p14:cNvPr>
                <p14:cNvContentPartPr/>
                <p14:nvPr/>
              </p14:nvContentPartPr>
              <p14:xfrm>
                <a:off x="9748274" y="502228"/>
                <a:ext cx="1221480" cy="51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D3A79D-DEC2-4FB7-A68C-985E198534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30634" y="484588"/>
                  <a:ext cx="12571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1ACBAF-90A8-4E47-AF68-E96EBFBF43CF}"/>
                    </a:ext>
                  </a:extLst>
                </p14:cNvPr>
                <p14:cNvContentPartPr/>
                <p14:nvPr/>
              </p14:nvContentPartPr>
              <p14:xfrm>
                <a:off x="11028794" y="672508"/>
                <a:ext cx="330840" cy="225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1ACBAF-90A8-4E47-AF68-E96EBFBF43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10794" y="654868"/>
                  <a:ext cx="366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4F331D-D763-4750-AC6A-C66179B8EE1C}"/>
                    </a:ext>
                  </a:extLst>
                </p14:cNvPr>
                <p14:cNvContentPartPr/>
                <p14:nvPr/>
              </p14:nvContentPartPr>
              <p14:xfrm>
                <a:off x="11549354" y="840988"/>
                <a:ext cx="16920" cy="3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4F331D-D763-4750-AC6A-C66179B8EE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31354" y="822988"/>
                  <a:ext cx="52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DFB49A4-5DC6-4C9B-8BC1-69538401548F}"/>
              </a:ext>
            </a:extLst>
          </p:cNvPr>
          <p:cNvGrpSpPr/>
          <p:nvPr/>
        </p:nvGrpSpPr>
        <p:grpSpPr>
          <a:xfrm>
            <a:off x="153554" y="583228"/>
            <a:ext cx="1755000" cy="878760"/>
            <a:chOff x="153554" y="583228"/>
            <a:chExt cx="1755000" cy="8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73290-0B4B-4DC3-8840-3382AA29C3E3}"/>
                    </a:ext>
                  </a:extLst>
                </p14:cNvPr>
                <p14:cNvContentPartPr/>
                <p14:nvPr/>
              </p14:nvContentPartPr>
              <p14:xfrm>
                <a:off x="153554" y="798868"/>
                <a:ext cx="43200" cy="27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73290-0B4B-4DC3-8840-3382AA29C3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5914" y="781228"/>
                  <a:ext cx="78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D0A1EC-73B3-464F-A460-03CEC1302025}"/>
                    </a:ext>
                  </a:extLst>
                </p14:cNvPr>
                <p14:cNvContentPartPr/>
                <p14:nvPr/>
              </p14:nvContentPartPr>
              <p14:xfrm>
                <a:off x="154274" y="798868"/>
                <a:ext cx="154440" cy="8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D0A1EC-73B3-464F-A460-03CEC13020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634" y="780868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7456B8-5481-4859-9DF5-E97ACC175AE0}"/>
                    </a:ext>
                  </a:extLst>
                </p14:cNvPr>
                <p14:cNvContentPartPr/>
                <p14:nvPr/>
              </p14:nvContentPartPr>
              <p14:xfrm>
                <a:off x="407714" y="801388"/>
                <a:ext cx="40680" cy="118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7456B8-5481-4859-9DF5-E97ACC175A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714" y="783388"/>
                  <a:ext cx="76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150277-1847-44BC-B962-EFF8D598160D}"/>
                    </a:ext>
                  </a:extLst>
                </p14:cNvPr>
                <p14:cNvContentPartPr/>
                <p14:nvPr/>
              </p14:nvContentPartPr>
              <p14:xfrm>
                <a:off x="449474" y="699868"/>
                <a:ext cx="11520" cy="1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150277-1847-44BC-B962-EFF8D59816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834" y="681868"/>
                  <a:ext cx="47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F7ED09-D25A-499D-A1EC-162975A8A35D}"/>
                    </a:ext>
                  </a:extLst>
                </p14:cNvPr>
                <p14:cNvContentPartPr/>
                <p14:nvPr/>
              </p14:nvContentPartPr>
              <p14:xfrm>
                <a:off x="590594" y="772948"/>
                <a:ext cx="14760" cy="214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F7ED09-D25A-499D-A1EC-162975A8A3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2594" y="755308"/>
                  <a:ext cx="50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B769F33-8FCE-4B2D-A8F5-F3950323F41F}"/>
                    </a:ext>
                  </a:extLst>
                </p14:cNvPr>
                <p14:cNvContentPartPr/>
                <p14:nvPr/>
              </p14:nvContentPartPr>
              <p14:xfrm>
                <a:off x="618674" y="746308"/>
                <a:ext cx="105840" cy="146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B769F33-8FCE-4B2D-A8F5-F3950323F4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674" y="728308"/>
                  <a:ext cx="14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5D1693-49A0-4F86-AE35-41E60C879106}"/>
                    </a:ext>
                  </a:extLst>
                </p14:cNvPr>
                <p14:cNvContentPartPr/>
                <p14:nvPr/>
              </p14:nvContentPartPr>
              <p14:xfrm>
                <a:off x="801554" y="656308"/>
                <a:ext cx="453240" cy="248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5D1693-49A0-4F86-AE35-41E60C8791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3914" y="638668"/>
                  <a:ext cx="488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0F733C-EA7D-4695-B691-5E4362B2EC3A}"/>
                    </a:ext>
                  </a:extLst>
                </p14:cNvPr>
                <p14:cNvContentPartPr/>
                <p14:nvPr/>
              </p14:nvContentPartPr>
              <p14:xfrm>
                <a:off x="1191794" y="590068"/>
                <a:ext cx="12960" cy="34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0F733C-EA7D-4695-B691-5E4362B2EC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4154" y="572428"/>
                  <a:ext cx="48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3A03DB-8CED-4B49-ABD5-321A3B0B70A2}"/>
                    </a:ext>
                  </a:extLst>
                </p14:cNvPr>
                <p14:cNvContentPartPr/>
                <p14:nvPr/>
              </p14:nvContentPartPr>
              <p14:xfrm>
                <a:off x="1336154" y="583228"/>
                <a:ext cx="572400" cy="316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3A03DB-8CED-4B49-ABD5-321A3B0B70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18154" y="565228"/>
                  <a:ext cx="608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22797FD-BCFA-4DD6-AE22-A176DDE82964}"/>
                    </a:ext>
                  </a:extLst>
                </p14:cNvPr>
                <p14:cNvContentPartPr/>
                <p14:nvPr/>
              </p14:nvContentPartPr>
              <p14:xfrm>
                <a:off x="576194" y="1309708"/>
                <a:ext cx="669240" cy="152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22797FD-BCFA-4DD6-AE22-A176DDE829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8194" y="1291708"/>
                  <a:ext cx="704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D774A8-1102-49DA-95C4-B933ACFC1CE8}"/>
                    </a:ext>
                  </a:extLst>
                </p14:cNvPr>
                <p14:cNvContentPartPr/>
                <p14:nvPr/>
              </p14:nvContentPartPr>
              <p14:xfrm>
                <a:off x="1181354" y="1110628"/>
                <a:ext cx="36720" cy="11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D774A8-1102-49DA-95C4-B933ACFC1C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3354" y="1092988"/>
                  <a:ext cx="72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66C8C0-5C50-43B4-8CD2-DB056DA336B7}"/>
                    </a:ext>
                  </a:extLst>
                </p14:cNvPr>
                <p14:cNvContentPartPr/>
                <p14:nvPr/>
              </p14:nvContentPartPr>
              <p14:xfrm>
                <a:off x="1364234" y="1107028"/>
                <a:ext cx="83160" cy="259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66C8C0-5C50-43B4-8CD2-DB056DA336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6234" y="1089028"/>
                  <a:ext cx="118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DBB0E03-8757-4B2C-99E2-2DE4DD1B649A}"/>
                    </a:ext>
                  </a:extLst>
                </p14:cNvPr>
                <p14:cNvContentPartPr/>
                <p14:nvPr/>
              </p14:nvContentPartPr>
              <p14:xfrm>
                <a:off x="1307714" y="1152028"/>
                <a:ext cx="243000" cy="57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DBB0E03-8757-4B2C-99E2-2DE4DD1B64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90074" y="1134028"/>
                  <a:ext cx="2786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22A0601-CE13-472D-98EB-86ACF1AF85A8}"/>
              </a:ext>
            </a:extLst>
          </p:cNvPr>
          <p:cNvGrpSpPr/>
          <p:nvPr/>
        </p:nvGrpSpPr>
        <p:grpSpPr>
          <a:xfrm>
            <a:off x="196034" y="2450188"/>
            <a:ext cx="740880" cy="234360"/>
            <a:chOff x="196034" y="2450188"/>
            <a:chExt cx="7408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A3AAD6-1BFD-413C-8742-D63C84BB4020}"/>
                    </a:ext>
                  </a:extLst>
                </p14:cNvPr>
                <p14:cNvContentPartPr/>
                <p14:nvPr/>
              </p14:nvContentPartPr>
              <p14:xfrm>
                <a:off x="196034" y="2456308"/>
                <a:ext cx="313200" cy="217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A3AAD6-1BFD-413C-8742-D63C84BB40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8034" y="2438668"/>
                  <a:ext cx="348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AB73EF8-BC03-4E3B-80B1-FCFC70F41A02}"/>
                    </a:ext>
                  </a:extLst>
                </p14:cNvPr>
                <p14:cNvContentPartPr/>
                <p14:nvPr/>
              </p14:nvContentPartPr>
              <p14:xfrm>
                <a:off x="574754" y="2450188"/>
                <a:ext cx="362160" cy="23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AB73EF8-BC03-4E3B-80B1-FCFC70F41A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114" y="2432548"/>
                  <a:ext cx="39780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2A421132-8C49-4723-AD88-D4FFA689320F}"/>
              </a:ext>
            </a:extLst>
          </p:cNvPr>
          <p:cNvGrpSpPr/>
          <p:nvPr/>
        </p:nvGrpSpPr>
        <p:grpSpPr>
          <a:xfrm>
            <a:off x="1209434" y="1990468"/>
            <a:ext cx="2021760" cy="812160"/>
            <a:chOff x="1209434" y="1990468"/>
            <a:chExt cx="2021760" cy="8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7546D05-CA9C-4A44-A6A0-D8DA47EC0D99}"/>
                    </a:ext>
                  </a:extLst>
                </p14:cNvPr>
                <p14:cNvContentPartPr/>
                <p14:nvPr/>
              </p14:nvContentPartPr>
              <p14:xfrm>
                <a:off x="1209434" y="2475388"/>
                <a:ext cx="14040" cy="327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7546D05-CA9C-4A44-A6A0-D8DA47EC0D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91794" y="2457748"/>
                  <a:ext cx="49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2F9531-974F-4A8F-A17A-BADDD7C5357F}"/>
                    </a:ext>
                  </a:extLst>
                </p14:cNvPr>
                <p14:cNvContentPartPr/>
                <p14:nvPr/>
              </p14:nvContentPartPr>
              <p14:xfrm>
                <a:off x="1209434" y="2446948"/>
                <a:ext cx="214560" cy="180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2F9531-974F-4A8F-A17A-BADDD7C535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91794" y="2429308"/>
                  <a:ext cx="250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21786ED-192B-444D-873F-0822F52D6919}"/>
                    </a:ext>
                  </a:extLst>
                </p14:cNvPr>
                <p14:cNvContentPartPr/>
                <p14:nvPr/>
              </p14:nvContentPartPr>
              <p14:xfrm>
                <a:off x="1504994" y="2517508"/>
                <a:ext cx="14040" cy="152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21786ED-192B-444D-873F-0822F52D69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87354" y="2499868"/>
                  <a:ext cx="49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E610080-331C-46F8-90D3-1950A72034FE}"/>
                    </a:ext>
                  </a:extLst>
                </p14:cNvPr>
                <p14:cNvContentPartPr/>
                <p14:nvPr/>
              </p14:nvContentPartPr>
              <p14:xfrm>
                <a:off x="1476914" y="2345788"/>
                <a:ext cx="22320" cy="27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E610080-331C-46F8-90D3-1950A72034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58914" y="2327788"/>
                  <a:ext cx="57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8334A5F-1904-4FC5-863D-95B745EB2437}"/>
                    </a:ext>
                  </a:extLst>
                </p14:cNvPr>
                <p14:cNvContentPartPr/>
                <p14:nvPr/>
              </p14:nvContentPartPr>
              <p14:xfrm>
                <a:off x="1673834" y="2461348"/>
                <a:ext cx="28800" cy="3121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8334A5F-1904-4FC5-863D-95B745EB24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55834" y="2443348"/>
                  <a:ext cx="64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A74ACD8-6E03-4B93-9C85-079C0DBA804D}"/>
                    </a:ext>
                  </a:extLst>
                </p14:cNvPr>
                <p14:cNvContentPartPr/>
                <p14:nvPr/>
              </p14:nvContentPartPr>
              <p14:xfrm>
                <a:off x="1684634" y="2436868"/>
                <a:ext cx="186840" cy="139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A74ACD8-6E03-4B93-9C85-079C0DBA80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66994" y="2419228"/>
                  <a:ext cx="222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4F4963-984B-4C44-AC45-3C9C0BB684AA}"/>
                    </a:ext>
                  </a:extLst>
                </p14:cNvPr>
                <p14:cNvContentPartPr/>
                <p14:nvPr/>
              </p14:nvContentPartPr>
              <p14:xfrm>
                <a:off x="1970474" y="2281708"/>
                <a:ext cx="495720" cy="357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4F4963-984B-4C44-AC45-3C9C0BB684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52474" y="2264068"/>
                  <a:ext cx="53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B2DEB77-DB79-4A6C-B45F-227762855F73}"/>
                    </a:ext>
                  </a:extLst>
                </p14:cNvPr>
                <p14:cNvContentPartPr/>
                <p14:nvPr/>
              </p14:nvContentPartPr>
              <p14:xfrm>
                <a:off x="2375834" y="2308348"/>
                <a:ext cx="29880" cy="12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B2DEB77-DB79-4A6C-B45F-227762855F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58194" y="2290708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087578D-BC06-4D64-AF76-4059F2A87444}"/>
                    </a:ext>
                  </a:extLst>
                </p14:cNvPr>
                <p14:cNvContentPartPr/>
                <p14:nvPr/>
              </p14:nvContentPartPr>
              <p14:xfrm>
                <a:off x="2573834" y="1990468"/>
                <a:ext cx="657360" cy="574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087578D-BC06-4D64-AF76-4059F2A874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55834" y="1972468"/>
                  <a:ext cx="693000" cy="61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9A0B295-8A92-4540-81AA-D9840CBB33AB}"/>
              </a:ext>
            </a:extLst>
          </p:cNvPr>
          <p:cNvGrpSpPr/>
          <p:nvPr/>
        </p:nvGrpSpPr>
        <p:grpSpPr>
          <a:xfrm>
            <a:off x="3488234" y="2242468"/>
            <a:ext cx="901080" cy="341640"/>
            <a:chOff x="3488234" y="2242468"/>
            <a:chExt cx="9010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E1D27F7-7617-4554-9763-112B1436CD2A}"/>
                    </a:ext>
                  </a:extLst>
                </p14:cNvPr>
                <p14:cNvContentPartPr/>
                <p14:nvPr/>
              </p14:nvContentPartPr>
              <p14:xfrm>
                <a:off x="3488234" y="2367028"/>
                <a:ext cx="568080" cy="141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E1D27F7-7617-4554-9763-112B1436CD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0234" y="2349388"/>
                  <a:ext cx="60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4F5AA1E-921F-4B62-98E4-D758051C7FF1}"/>
                    </a:ext>
                  </a:extLst>
                </p14:cNvPr>
                <p14:cNvContentPartPr/>
                <p14:nvPr/>
              </p14:nvContentPartPr>
              <p14:xfrm>
                <a:off x="3995114" y="2264428"/>
                <a:ext cx="19800" cy="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4F5AA1E-921F-4B62-98E4-D758051C7F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77114" y="2246788"/>
                  <a:ext cx="5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2EEB549-656B-4E7A-8B19-717DB8D3E16F}"/>
                    </a:ext>
                  </a:extLst>
                </p14:cNvPr>
                <p14:cNvContentPartPr/>
                <p14:nvPr/>
              </p14:nvContentPartPr>
              <p14:xfrm>
                <a:off x="4093394" y="2242468"/>
                <a:ext cx="186120" cy="341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2EEB549-656B-4E7A-8B19-717DB8D3E1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75394" y="2224468"/>
                  <a:ext cx="221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61BA7F9-E612-4192-84A4-25E6C1CB993A}"/>
                    </a:ext>
                  </a:extLst>
                </p14:cNvPr>
                <p14:cNvContentPartPr/>
                <p14:nvPr/>
              </p14:nvContentPartPr>
              <p14:xfrm>
                <a:off x="4386434" y="2489428"/>
                <a:ext cx="2880" cy="3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61BA7F9-E612-4192-84A4-25E6C1CB99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8794" y="2471428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5804C4-9971-4B99-A4C6-CAA08268EC49}"/>
              </a:ext>
            </a:extLst>
          </p:cNvPr>
          <p:cNvGrpSpPr/>
          <p:nvPr/>
        </p:nvGrpSpPr>
        <p:grpSpPr>
          <a:xfrm>
            <a:off x="4979714" y="2096668"/>
            <a:ext cx="590760" cy="444240"/>
            <a:chOff x="4979714" y="2096668"/>
            <a:chExt cx="59076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F8277F1-978E-4F56-8983-E280957A20F4}"/>
                    </a:ext>
                  </a:extLst>
                </p14:cNvPr>
                <p14:cNvContentPartPr/>
                <p14:nvPr/>
              </p14:nvContentPartPr>
              <p14:xfrm>
                <a:off x="4979714" y="2096668"/>
                <a:ext cx="200520" cy="3985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F8277F1-978E-4F56-8983-E280957A20F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61714" y="2079028"/>
                  <a:ext cx="236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27E6F40-F03A-4BE7-ADFA-8ECED5620E61}"/>
                    </a:ext>
                  </a:extLst>
                </p14:cNvPr>
                <p14:cNvContentPartPr/>
                <p14:nvPr/>
              </p14:nvContentPartPr>
              <p14:xfrm>
                <a:off x="4993394" y="2222308"/>
                <a:ext cx="104040" cy="28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27E6F40-F03A-4BE7-ADFA-8ECED5620E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75754" y="2204308"/>
                  <a:ext cx="139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9EE80F4-D58E-423B-AFBA-F2829D96FFFA}"/>
                    </a:ext>
                  </a:extLst>
                </p14:cNvPr>
                <p14:cNvContentPartPr/>
                <p14:nvPr/>
              </p14:nvContentPartPr>
              <p14:xfrm>
                <a:off x="5232794" y="2332468"/>
                <a:ext cx="337680" cy="2084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9EE80F4-D58E-423B-AFBA-F2829D96F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4794" y="2314468"/>
                  <a:ext cx="3733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21486070-5A01-456C-BF65-283432AA4F8D}"/>
              </a:ext>
            </a:extLst>
          </p:cNvPr>
          <p:cNvGrpSpPr/>
          <p:nvPr/>
        </p:nvGrpSpPr>
        <p:grpSpPr>
          <a:xfrm>
            <a:off x="5879714" y="2179828"/>
            <a:ext cx="325080" cy="338040"/>
            <a:chOff x="5879714" y="2179828"/>
            <a:chExt cx="3250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283EF03-880C-4A48-8CEE-101CE5C98ED7}"/>
                    </a:ext>
                  </a:extLst>
                </p14:cNvPr>
                <p14:cNvContentPartPr/>
                <p14:nvPr/>
              </p14:nvContentPartPr>
              <p14:xfrm>
                <a:off x="5879714" y="2314828"/>
                <a:ext cx="240480" cy="20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283EF03-880C-4A48-8CEE-101CE5C98E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62074" y="2297188"/>
                  <a:ext cx="276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5AF0ECB-3BD6-4EDD-A352-B1B91A8EB738}"/>
                    </a:ext>
                  </a:extLst>
                </p14:cNvPr>
                <p14:cNvContentPartPr/>
                <p14:nvPr/>
              </p14:nvContentPartPr>
              <p14:xfrm>
                <a:off x="6067994" y="2179828"/>
                <a:ext cx="136800" cy="338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5AF0ECB-3BD6-4EDD-A352-B1B91A8EB7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50354" y="2162188"/>
                  <a:ext cx="17244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F8577C4-BC92-46CE-9513-6B7DA7066315}"/>
              </a:ext>
            </a:extLst>
          </p:cNvPr>
          <p:cNvGrpSpPr/>
          <p:nvPr/>
        </p:nvGrpSpPr>
        <p:grpSpPr>
          <a:xfrm>
            <a:off x="6569474" y="1956628"/>
            <a:ext cx="2173680" cy="437760"/>
            <a:chOff x="6569474" y="1956628"/>
            <a:chExt cx="217368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32E2046-BFFC-4983-BA8F-B3C769FE50A7}"/>
                    </a:ext>
                  </a:extLst>
                </p14:cNvPr>
                <p14:cNvContentPartPr/>
                <p14:nvPr/>
              </p14:nvContentPartPr>
              <p14:xfrm>
                <a:off x="6569474" y="2132308"/>
                <a:ext cx="29160" cy="2192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32E2046-BFFC-4983-BA8F-B3C769FE50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51474" y="2114308"/>
                  <a:ext cx="64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623BD3D-B091-46EA-AE42-828ED4AAC491}"/>
                    </a:ext>
                  </a:extLst>
                </p14:cNvPr>
                <p14:cNvContentPartPr/>
                <p14:nvPr/>
              </p14:nvContentPartPr>
              <p14:xfrm>
                <a:off x="6854234" y="2122588"/>
                <a:ext cx="151560" cy="2152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623BD3D-B091-46EA-AE42-828ED4AAC4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36234" y="2104948"/>
                  <a:ext cx="187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691034-9B5A-4698-B864-C35B2300395B}"/>
                    </a:ext>
                  </a:extLst>
                </p14:cNvPr>
                <p14:cNvContentPartPr/>
                <p14:nvPr/>
              </p14:nvContentPartPr>
              <p14:xfrm>
                <a:off x="7117754" y="2080828"/>
                <a:ext cx="21240" cy="2786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691034-9B5A-4698-B864-C35B230039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9754" y="2063188"/>
                  <a:ext cx="56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33CE2C9-2EDC-457D-9FD4-F27CEFE9ABEB}"/>
                    </a:ext>
                  </a:extLst>
                </p14:cNvPr>
                <p14:cNvContentPartPr/>
                <p14:nvPr/>
              </p14:nvContentPartPr>
              <p14:xfrm>
                <a:off x="7075634" y="2193868"/>
                <a:ext cx="228240" cy="147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33CE2C9-2EDC-457D-9FD4-F27CEFE9AB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57634" y="2175868"/>
                  <a:ext cx="263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31E5D55-0A70-475B-8D68-85345E438F2D}"/>
                    </a:ext>
                  </a:extLst>
                </p14:cNvPr>
                <p14:cNvContentPartPr/>
                <p14:nvPr/>
              </p14:nvContentPartPr>
              <p14:xfrm>
                <a:off x="7652354" y="1992268"/>
                <a:ext cx="29880" cy="322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31E5D55-0A70-475B-8D68-85345E438F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34714" y="1974268"/>
                  <a:ext cx="655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F7DF61D-5FDB-4235-BB68-99E7A5820DF1}"/>
                    </a:ext>
                  </a:extLst>
                </p14:cNvPr>
                <p14:cNvContentPartPr/>
                <p14:nvPr/>
              </p14:nvContentPartPr>
              <p14:xfrm>
                <a:off x="7544354" y="1956628"/>
                <a:ext cx="1198800" cy="4377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F7DF61D-5FDB-4235-BB68-99E7A5820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26714" y="1938988"/>
                  <a:ext cx="123444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C2FA4DA-ADD8-46CD-9223-B21D5A0D90DD}"/>
              </a:ext>
            </a:extLst>
          </p:cNvPr>
          <p:cNvGrpSpPr/>
          <p:nvPr/>
        </p:nvGrpSpPr>
        <p:grpSpPr>
          <a:xfrm>
            <a:off x="9026474" y="1899748"/>
            <a:ext cx="3515760" cy="602640"/>
            <a:chOff x="9026474" y="1899748"/>
            <a:chExt cx="3515760" cy="6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4B5EA34-802E-4157-A054-68B7D6067BC2}"/>
                    </a:ext>
                  </a:extLst>
                </p14:cNvPr>
                <p14:cNvContentPartPr/>
                <p14:nvPr/>
              </p14:nvContentPartPr>
              <p14:xfrm>
                <a:off x="9026474" y="2033668"/>
                <a:ext cx="815400" cy="4687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4B5EA34-802E-4157-A054-68B7D6067B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08474" y="2015668"/>
                  <a:ext cx="8510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00937D39-27F2-493F-BBC8-21C6A8902DC7}"/>
                    </a:ext>
                  </a:extLst>
                </p14:cNvPr>
                <p14:cNvContentPartPr/>
                <p14:nvPr/>
              </p14:nvContentPartPr>
              <p14:xfrm>
                <a:off x="9817394" y="2157148"/>
                <a:ext cx="178560" cy="1400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00937D39-27F2-493F-BBC8-21C6A8902D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99394" y="2139508"/>
                  <a:ext cx="21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57BD3B4-5A49-49CE-AEA3-7999F8BDCA32}"/>
                    </a:ext>
                  </a:extLst>
                </p14:cNvPr>
                <p14:cNvContentPartPr/>
                <p14:nvPr/>
              </p14:nvContentPartPr>
              <p14:xfrm>
                <a:off x="10072274" y="1899748"/>
                <a:ext cx="727200" cy="3816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57BD3B4-5A49-49CE-AEA3-7999F8BDCA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54274" y="1882108"/>
                  <a:ext cx="762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71AF0C9-E1E2-426A-B76D-64CEFC528120}"/>
                    </a:ext>
                  </a:extLst>
                </p14:cNvPr>
                <p14:cNvContentPartPr/>
                <p14:nvPr/>
              </p14:nvContentPartPr>
              <p14:xfrm>
                <a:off x="10747634" y="1956628"/>
                <a:ext cx="64440" cy="475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71AF0C9-E1E2-426A-B76D-64CEFC5281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29634" y="1938628"/>
                  <a:ext cx="100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FEAD55AD-6111-41CB-91F6-4D8FABE3E86A}"/>
                    </a:ext>
                  </a:extLst>
                </p14:cNvPr>
                <p14:cNvContentPartPr/>
                <p14:nvPr/>
              </p14:nvContentPartPr>
              <p14:xfrm>
                <a:off x="10915034" y="2103148"/>
                <a:ext cx="355320" cy="1652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FEAD55AD-6111-41CB-91F6-4D8FABE3E8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97034" y="2085508"/>
                  <a:ext cx="390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067D676-155F-4AF0-B59C-F1C9CA9CBEC6}"/>
                    </a:ext>
                  </a:extLst>
                </p14:cNvPr>
                <p14:cNvContentPartPr/>
                <p14:nvPr/>
              </p14:nvContentPartPr>
              <p14:xfrm>
                <a:off x="11587154" y="1932148"/>
                <a:ext cx="69480" cy="40104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067D676-155F-4AF0-B59C-F1C9CA9CBE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69154" y="1914148"/>
                  <a:ext cx="105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F78E5382-1E1D-4A98-B911-45FDD8691F32}"/>
                    </a:ext>
                  </a:extLst>
                </p14:cNvPr>
                <p14:cNvContentPartPr/>
                <p14:nvPr/>
              </p14:nvContentPartPr>
              <p14:xfrm>
                <a:off x="11492834" y="2110708"/>
                <a:ext cx="373320" cy="1782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F78E5382-1E1D-4A98-B911-45FDD8691F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75194" y="2092708"/>
                  <a:ext cx="408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A951AEB-8955-402B-B784-A0B72D268829}"/>
                    </a:ext>
                  </a:extLst>
                </p14:cNvPr>
                <p14:cNvContentPartPr/>
                <p14:nvPr/>
              </p14:nvContentPartPr>
              <p14:xfrm>
                <a:off x="11788394" y="1968868"/>
                <a:ext cx="64440" cy="903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A951AEB-8955-402B-B784-A0B72D2688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70754" y="1950868"/>
                  <a:ext cx="100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7EB13F51-EAB1-434A-A4EA-4F8B88F8FDBB}"/>
                    </a:ext>
                  </a:extLst>
                </p14:cNvPr>
                <p14:cNvContentPartPr/>
                <p14:nvPr/>
              </p14:nvContentPartPr>
              <p14:xfrm>
                <a:off x="11887034" y="2139148"/>
                <a:ext cx="655200" cy="199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7EB13F51-EAB1-434A-A4EA-4F8B88F8FD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869034" y="2121508"/>
                  <a:ext cx="69084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88BE174E-8A60-4503-90B3-41EEDC54DAD3}"/>
                  </a:ext>
                </a:extLst>
              </p14:cNvPr>
              <p14:cNvContentPartPr/>
              <p14:nvPr/>
            </p14:nvContentPartPr>
            <p14:xfrm>
              <a:off x="843674" y="3098188"/>
              <a:ext cx="325440" cy="24156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88BE174E-8A60-4503-90B3-41EEDC54DAD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5674" y="3080188"/>
                <a:ext cx="36108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E8AE0A8-70E1-468A-AD64-E8647C702F1E}"/>
              </a:ext>
            </a:extLst>
          </p:cNvPr>
          <p:cNvGrpSpPr/>
          <p:nvPr/>
        </p:nvGrpSpPr>
        <p:grpSpPr>
          <a:xfrm>
            <a:off x="1476914" y="3170908"/>
            <a:ext cx="632880" cy="228600"/>
            <a:chOff x="1476914" y="3170908"/>
            <a:chExt cx="63288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D81F19C0-6D9D-482D-8500-E4F8D8E76676}"/>
                    </a:ext>
                  </a:extLst>
                </p14:cNvPr>
                <p14:cNvContentPartPr/>
                <p14:nvPr/>
              </p14:nvContentPartPr>
              <p14:xfrm>
                <a:off x="1476914" y="3170908"/>
                <a:ext cx="536760" cy="2286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D81F19C0-6D9D-482D-8500-E4F8D8E766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58914" y="3153268"/>
                  <a:ext cx="572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B7AB5D8-E434-4F60-9A46-656F881ACF4C}"/>
                    </a:ext>
                  </a:extLst>
                </p14:cNvPr>
                <p14:cNvContentPartPr/>
                <p14:nvPr/>
              </p14:nvContentPartPr>
              <p14:xfrm>
                <a:off x="2109434" y="3303028"/>
                <a:ext cx="360" cy="28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B7AB5D8-E434-4F60-9A46-656F881ACF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91794" y="3285388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1A3F67B-1D29-455B-9E79-18B66F883254}"/>
              </a:ext>
            </a:extLst>
          </p:cNvPr>
          <p:cNvGrpSpPr/>
          <p:nvPr/>
        </p:nvGrpSpPr>
        <p:grpSpPr>
          <a:xfrm>
            <a:off x="2509754" y="2994868"/>
            <a:ext cx="432720" cy="612000"/>
            <a:chOff x="2509754" y="2994868"/>
            <a:chExt cx="43272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9A60BB1-4614-4BA0-94AC-A5EC510FC22E}"/>
                    </a:ext>
                  </a:extLst>
                </p14:cNvPr>
                <p14:cNvContentPartPr/>
                <p14:nvPr/>
              </p14:nvContentPartPr>
              <p14:xfrm>
                <a:off x="2509754" y="2994868"/>
                <a:ext cx="432720" cy="6120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9A60BB1-4614-4BA0-94AC-A5EC510FC2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91754" y="2977228"/>
                  <a:ext cx="468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F51A866-9B61-4D0C-85FE-2FEEB6EC78EE}"/>
                    </a:ext>
                  </a:extLst>
                </p14:cNvPr>
                <p14:cNvContentPartPr/>
                <p14:nvPr/>
              </p14:nvContentPartPr>
              <p14:xfrm>
                <a:off x="2616314" y="3345148"/>
                <a:ext cx="241200" cy="5904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F51A866-9B61-4D0C-85FE-2FEEB6EC78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98314" y="3327508"/>
                  <a:ext cx="2768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49DEA495-63C8-4597-B9FB-D2243CA2151B}"/>
              </a:ext>
            </a:extLst>
          </p:cNvPr>
          <p:cNvGrpSpPr/>
          <p:nvPr/>
        </p:nvGrpSpPr>
        <p:grpSpPr>
          <a:xfrm>
            <a:off x="3312194" y="2850148"/>
            <a:ext cx="1400040" cy="755640"/>
            <a:chOff x="3312194" y="2850148"/>
            <a:chExt cx="140004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B7FAB070-CAB7-4202-B995-1CC478DF828C}"/>
                    </a:ext>
                  </a:extLst>
                </p14:cNvPr>
                <p14:cNvContentPartPr/>
                <p14:nvPr/>
              </p14:nvContentPartPr>
              <p14:xfrm>
                <a:off x="3401474" y="2992708"/>
                <a:ext cx="30960" cy="3834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B7FAB070-CAB7-4202-B995-1CC478DF82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83474" y="2975068"/>
                  <a:ext cx="66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A370F5E9-C937-48A1-A342-D6D860EA1607}"/>
                    </a:ext>
                  </a:extLst>
                </p14:cNvPr>
                <p14:cNvContentPartPr/>
                <p14:nvPr/>
              </p14:nvContentPartPr>
              <p14:xfrm>
                <a:off x="3312194" y="2850148"/>
                <a:ext cx="1400040" cy="7556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A370F5E9-C937-48A1-A342-D6D860EA160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94194" y="2832148"/>
                  <a:ext cx="1435680" cy="79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7C18ABC0-82CE-41BF-9709-4C69897F5674}"/>
              </a:ext>
            </a:extLst>
          </p:cNvPr>
          <p:cNvGrpSpPr/>
          <p:nvPr/>
        </p:nvGrpSpPr>
        <p:grpSpPr>
          <a:xfrm>
            <a:off x="5345114" y="2729908"/>
            <a:ext cx="1207440" cy="596520"/>
            <a:chOff x="5345114" y="2729908"/>
            <a:chExt cx="120744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184AAE3-73AE-4BFD-8667-BAC47664F46D}"/>
                    </a:ext>
                  </a:extLst>
                </p14:cNvPr>
                <p14:cNvContentPartPr/>
                <p14:nvPr/>
              </p14:nvContentPartPr>
              <p14:xfrm>
                <a:off x="5345114" y="3064708"/>
                <a:ext cx="456480" cy="2408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184AAE3-73AE-4BFD-8667-BAC47664F4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27474" y="3047068"/>
                  <a:ext cx="492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2434B6E-11CF-473F-8830-CDA7E683A4EE}"/>
                    </a:ext>
                  </a:extLst>
                </p14:cNvPr>
                <p14:cNvContentPartPr/>
                <p14:nvPr/>
              </p14:nvContentPartPr>
              <p14:xfrm>
                <a:off x="5978354" y="2729908"/>
                <a:ext cx="207720" cy="53964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2434B6E-11CF-473F-8830-CDA7E683A4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60714" y="2711908"/>
                  <a:ext cx="2433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A2FE483-E2C3-44A1-9ADB-40AF333A80FD}"/>
                    </a:ext>
                  </a:extLst>
                </p14:cNvPr>
                <p14:cNvContentPartPr/>
                <p14:nvPr/>
              </p14:nvContentPartPr>
              <p14:xfrm>
                <a:off x="5916074" y="2995228"/>
                <a:ext cx="191880" cy="576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A2FE483-E2C3-44A1-9ADB-40AF333A80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98434" y="2977588"/>
                  <a:ext cx="227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C9A7561-CB9F-4696-ACAB-F3C10E3E8B14}"/>
                    </a:ext>
                  </a:extLst>
                </p14:cNvPr>
                <p14:cNvContentPartPr/>
                <p14:nvPr/>
              </p14:nvContentPartPr>
              <p14:xfrm>
                <a:off x="6189314" y="3104308"/>
                <a:ext cx="363240" cy="2221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C9A7561-CB9F-4696-ACAB-F3C10E3E8B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71314" y="3086308"/>
                  <a:ext cx="39888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970E6E36-2E3E-4C97-8629-669516CC8459}"/>
                  </a:ext>
                </a:extLst>
              </p14:cNvPr>
              <p14:cNvContentPartPr/>
              <p14:nvPr/>
            </p14:nvContentPartPr>
            <p14:xfrm>
              <a:off x="3376994" y="1546228"/>
              <a:ext cx="2928240" cy="14328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970E6E36-2E3E-4C97-8629-669516CC845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359354" y="1528228"/>
                <a:ext cx="2963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86B5B387-09B9-4B12-B1A4-05DDBB883AE8}"/>
                  </a:ext>
                </a:extLst>
              </p14:cNvPr>
              <p14:cNvContentPartPr/>
              <p14:nvPr/>
            </p14:nvContentPartPr>
            <p14:xfrm>
              <a:off x="5359154" y="3643228"/>
              <a:ext cx="1477080" cy="1476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86B5B387-09B9-4B12-B1A4-05DDBB883AE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341514" y="3625228"/>
                <a:ext cx="1512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" name="Group 551">
            <a:extLst>
              <a:ext uri="{FF2B5EF4-FFF2-40B4-BE49-F238E27FC236}">
                <a16:creationId xmlns:a16="http://schemas.microsoft.com/office/drawing/2014/main" id="{71B38A50-8575-4872-ABC6-37E524BD3525}"/>
              </a:ext>
            </a:extLst>
          </p:cNvPr>
          <p:cNvGrpSpPr/>
          <p:nvPr/>
        </p:nvGrpSpPr>
        <p:grpSpPr>
          <a:xfrm>
            <a:off x="538394" y="4599028"/>
            <a:ext cx="1195920" cy="480600"/>
            <a:chOff x="538394" y="4599028"/>
            <a:chExt cx="119592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793F6EB3-C92A-41AE-A479-1D312B69F0CF}"/>
                    </a:ext>
                  </a:extLst>
                </p14:cNvPr>
                <p14:cNvContentPartPr/>
                <p14:nvPr/>
              </p14:nvContentPartPr>
              <p14:xfrm>
                <a:off x="538394" y="4782628"/>
                <a:ext cx="149760" cy="2840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793F6EB3-C92A-41AE-A479-1D312B69F0C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0754" y="4764628"/>
                  <a:ext cx="185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C8C8C6E4-98D1-4F4D-8EE9-C76FC55F5BCA}"/>
                    </a:ext>
                  </a:extLst>
                </p14:cNvPr>
                <p14:cNvContentPartPr/>
                <p14:nvPr/>
              </p14:nvContentPartPr>
              <p14:xfrm>
                <a:off x="793274" y="4726108"/>
                <a:ext cx="22320" cy="3535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C8C8C6E4-98D1-4F4D-8EE9-C76FC55F5BC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5634" y="4708468"/>
                  <a:ext cx="57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A23B4DB-62CC-4A2E-8729-E6EA04C87114}"/>
                    </a:ext>
                  </a:extLst>
                </p14:cNvPr>
                <p14:cNvContentPartPr/>
                <p14:nvPr/>
              </p14:nvContentPartPr>
              <p14:xfrm>
                <a:off x="787154" y="4725388"/>
                <a:ext cx="165960" cy="1123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A23B4DB-62CC-4A2E-8729-E6EA04C8711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9514" y="4707748"/>
                  <a:ext cx="20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4BCE8B7-D27A-479F-9CF0-B9388EAECD3E}"/>
                    </a:ext>
                  </a:extLst>
                </p14:cNvPr>
                <p14:cNvContentPartPr/>
                <p14:nvPr/>
              </p14:nvContentPartPr>
              <p14:xfrm>
                <a:off x="1012874" y="4599028"/>
                <a:ext cx="721440" cy="3852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4BCE8B7-D27A-479F-9CF0-B9388EAECD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4874" y="4581028"/>
                  <a:ext cx="75708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CC4F4AA0-C639-4984-B303-DA5735E5ABDF}"/>
              </a:ext>
            </a:extLst>
          </p:cNvPr>
          <p:cNvGrpSpPr/>
          <p:nvPr/>
        </p:nvGrpSpPr>
        <p:grpSpPr>
          <a:xfrm>
            <a:off x="2109434" y="4388068"/>
            <a:ext cx="2025360" cy="718920"/>
            <a:chOff x="2109434" y="4388068"/>
            <a:chExt cx="202536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11AE8531-AEC6-4C1F-99A5-CA784906D62A}"/>
                    </a:ext>
                  </a:extLst>
                </p14:cNvPr>
                <p14:cNvContentPartPr/>
                <p14:nvPr/>
              </p14:nvContentPartPr>
              <p14:xfrm>
                <a:off x="2109434" y="4669588"/>
                <a:ext cx="435960" cy="4374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11AE8531-AEC6-4C1F-99A5-CA784906D6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91794" y="4651588"/>
                  <a:ext cx="471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109B5F7-03EB-4029-8AB4-670FAE4F4652}"/>
                    </a:ext>
                  </a:extLst>
                </p14:cNvPr>
                <p14:cNvContentPartPr/>
                <p14:nvPr/>
              </p14:nvContentPartPr>
              <p14:xfrm>
                <a:off x="2432354" y="4647628"/>
                <a:ext cx="302760" cy="1530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109B5F7-03EB-4029-8AB4-670FAE4F46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14714" y="4629628"/>
                  <a:ext cx="338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497D0A2-B81A-4522-AB7E-C9BAD792D448}"/>
                    </a:ext>
                  </a:extLst>
                </p14:cNvPr>
                <p14:cNvContentPartPr/>
                <p14:nvPr/>
              </p14:nvContentPartPr>
              <p14:xfrm>
                <a:off x="2911154" y="4624228"/>
                <a:ext cx="420840" cy="2278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497D0A2-B81A-4522-AB7E-C9BAD792D4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93154" y="4606228"/>
                  <a:ext cx="456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4D64B2E-4899-4A45-A3CA-4ED09B8D67E8}"/>
                    </a:ext>
                  </a:extLst>
                </p14:cNvPr>
                <p14:cNvContentPartPr/>
                <p14:nvPr/>
              </p14:nvContentPartPr>
              <p14:xfrm>
                <a:off x="3255314" y="4502548"/>
                <a:ext cx="391680" cy="2919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4D64B2E-4899-4A45-A3CA-4ED09B8D67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37674" y="4484548"/>
                  <a:ext cx="427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CC1774C0-6D11-4887-824E-480390F56662}"/>
                    </a:ext>
                  </a:extLst>
                </p14:cNvPr>
                <p14:cNvContentPartPr/>
                <p14:nvPr/>
              </p14:nvContentPartPr>
              <p14:xfrm>
                <a:off x="3572834" y="4541068"/>
                <a:ext cx="268920" cy="1706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CC1774C0-6D11-4887-824E-480390F5666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54834" y="4523068"/>
                  <a:ext cx="304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1469FD-27EE-432D-99BF-2667AE82F6B7}"/>
                    </a:ext>
                  </a:extLst>
                </p14:cNvPr>
                <p14:cNvContentPartPr/>
                <p14:nvPr/>
              </p14:nvContentPartPr>
              <p14:xfrm>
                <a:off x="3812234" y="4388068"/>
                <a:ext cx="33840" cy="151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1469FD-27EE-432D-99BF-2667AE82F6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94234" y="4370068"/>
                  <a:ext cx="69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38FF0604-C8D9-44DC-BB86-746D8E9A8847}"/>
                    </a:ext>
                  </a:extLst>
                </p14:cNvPr>
                <p14:cNvContentPartPr/>
                <p14:nvPr/>
              </p14:nvContentPartPr>
              <p14:xfrm>
                <a:off x="3967394" y="4515868"/>
                <a:ext cx="167400" cy="1947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38FF0604-C8D9-44DC-BB86-746D8E9A884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49394" y="4498228"/>
                  <a:ext cx="2030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116DA335-B5FB-4AFB-9C90-89D8F2BC732C}"/>
              </a:ext>
            </a:extLst>
          </p:cNvPr>
          <p:cNvGrpSpPr/>
          <p:nvPr/>
        </p:nvGrpSpPr>
        <p:grpSpPr>
          <a:xfrm>
            <a:off x="5485874" y="4097908"/>
            <a:ext cx="1016280" cy="411120"/>
            <a:chOff x="5485874" y="4097908"/>
            <a:chExt cx="101628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9815E018-D4F4-446A-BA1B-3AF9938FF772}"/>
                    </a:ext>
                  </a:extLst>
                </p14:cNvPr>
                <p14:cNvContentPartPr/>
                <p14:nvPr/>
              </p14:nvContentPartPr>
              <p14:xfrm>
                <a:off x="5485874" y="4332268"/>
                <a:ext cx="252360" cy="17100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9815E018-D4F4-446A-BA1B-3AF9938FF77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67874" y="4314268"/>
                  <a:ext cx="288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2015693-25F7-4434-A6CE-47A9497FE4C7}"/>
                    </a:ext>
                  </a:extLst>
                </p14:cNvPr>
                <p14:cNvContentPartPr/>
                <p14:nvPr/>
              </p14:nvContentPartPr>
              <p14:xfrm>
                <a:off x="5935514" y="4097908"/>
                <a:ext cx="143640" cy="4111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2015693-25F7-4434-A6CE-47A9497FE4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17874" y="4080268"/>
                  <a:ext cx="179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E57A230-349C-498D-A390-314BAD80CA5C}"/>
                    </a:ext>
                  </a:extLst>
                </p14:cNvPr>
                <p14:cNvContentPartPr/>
                <p14:nvPr/>
              </p14:nvContentPartPr>
              <p14:xfrm>
                <a:off x="5908154" y="4247668"/>
                <a:ext cx="123840" cy="144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E57A230-349C-498D-A390-314BAD80CA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90154" y="4230028"/>
                  <a:ext cx="159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F5D74DB-32E6-4743-B79B-D244F81EB296}"/>
                    </a:ext>
                  </a:extLst>
                </p14:cNvPr>
                <p14:cNvContentPartPr/>
                <p14:nvPr/>
              </p14:nvContentPartPr>
              <p14:xfrm>
                <a:off x="6259514" y="4344148"/>
                <a:ext cx="242640" cy="1328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F5D74DB-32E6-4743-B79B-D244F81EB2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41514" y="4326508"/>
                  <a:ext cx="2782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9009A7DD-793C-4782-A16F-FAB742412CB5}"/>
              </a:ext>
            </a:extLst>
          </p:cNvPr>
          <p:cNvGrpSpPr/>
          <p:nvPr/>
        </p:nvGrpSpPr>
        <p:grpSpPr>
          <a:xfrm>
            <a:off x="4881434" y="4669588"/>
            <a:ext cx="2710440" cy="858960"/>
            <a:chOff x="4881434" y="4669588"/>
            <a:chExt cx="271044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3447005F-EF62-4035-A5F0-CBAFD69CD8CE}"/>
                    </a:ext>
                  </a:extLst>
                </p14:cNvPr>
                <p14:cNvContentPartPr/>
                <p14:nvPr/>
              </p14:nvContentPartPr>
              <p14:xfrm>
                <a:off x="4881434" y="4669588"/>
                <a:ext cx="2435760" cy="1699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3447005F-EF62-4035-A5F0-CBAFD69CD8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63434" y="4651588"/>
                  <a:ext cx="2471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8EF136E6-71E3-4264-9C7D-546DE8598697}"/>
                    </a:ext>
                  </a:extLst>
                </p14:cNvPr>
                <p14:cNvContentPartPr/>
                <p14:nvPr/>
              </p14:nvContentPartPr>
              <p14:xfrm>
                <a:off x="5204714" y="5096908"/>
                <a:ext cx="94680" cy="1792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8EF136E6-71E3-4264-9C7D-546DE85986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86714" y="5079268"/>
                  <a:ext cx="130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C8A34733-7340-4FDB-BEE7-13E581BFAE0C}"/>
                    </a:ext>
                  </a:extLst>
                </p14:cNvPr>
                <p14:cNvContentPartPr/>
                <p14:nvPr/>
              </p14:nvContentPartPr>
              <p14:xfrm>
                <a:off x="5312354" y="5060908"/>
                <a:ext cx="123480" cy="2260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C8A34733-7340-4FDB-BEE7-13E581BFAE0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94714" y="5042908"/>
                  <a:ext cx="159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408CE0A-210A-440B-ABD8-3210C23703F4}"/>
                    </a:ext>
                  </a:extLst>
                </p14:cNvPr>
                <p14:cNvContentPartPr/>
                <p14:nvPr/>
              </p14:nvContentPartPr>
              <p14:xfrm>
                <a:off x="5584154" y="5193028"/>
                <a:ext cx="210600" cy="2592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408CE0A-210A-440B-ABD8-3210C23703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6514" y="5175388"/>
                  <a:ext cx="246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3FBE03C5-C366-490A-8688-84DD0E5CE9C4}"/>
                    </a:ext>
                  </a:extLst>
                </p14:cNvPr>
                <p14:cNvContentPartPr/>
                <p14:nvPr/>
              </p14:nvContentPartPr>
              <p14:xfrm>
                <a:off x="5724554" y="5142628"/>
                <a:ext cx="15480" cy="1634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3FBE03C5-C366-490A-8688-84DD0E5CE9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06554" y="5124628"/>
                  <a:ext cx="5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C391C569-C4D7-4A0F-A398-FFE6A0D1640C}"/>
                    </a:ext>
                  </a:extLst>
                </p14:cNvPr>
                <p14:cNvContentPartPr/>
                <p14:nvPr/>
              </p14:nvContentPartPr>
              <p14:xfrm>
                <a:off x="5879714" y="5072068"/>
                <a:ext cx="325440" cy="18936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C391C569-C4D7-4A0F-A398-FFE6A0D1640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62074" y="5054428"/>
                  <a:ext cx="361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54CA0628-CB9D-4B42-A9A3-CB4F09609908}"/>
                    </a:ext>
                  </a:extLst>
                </p14:cNvPr>
                <p14:cNvContentPartPr/>
                <p14:nvPr/>
              </p14:nvContentPartPr>
              <p14:xfrm>
                <a:off x="6315674" y="5144788"/>
                <a:ext cx="139320" cy="176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54CA0628-CB9D-4B42-A9A3-CB4F096099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98034" y="5127148"/>
                  <a:ext cx="174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D723208-E7D0-4E07-9FE8-86A5A39B43AC}"/>
                    </a:ext>
                  </a:extLst>
                </p14:cNvPr>
                <p14:cNvContentPartPr/>
                <p14:nvPr/>
              </p14:nvContentPartPr>
              <p14:xfrm>
                <a:off x="6653354" y="5063788"/>
                <a:ext cx="360" cy="1234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D723208-E7D0-4E07-9FE8-86A5A39B43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35714" y="5046148"/>
                  <a:ext cx="36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2F557F4C-5FC8-4CCF-AA7E-5CC5CD34BEC0}"/>
                    </a:ext>
                  </a:extLst>
                </p14:cNvPr>
                <p14:cNvContentPartPr/>
                <p14:nvPr/>
              </p14:nvContentPartPr>
              <p14:xfrm>
                <a:off x="6667754" y="4979188"/>
                <a:ext cx="214920" cy="35928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2F557F4C-5FC8-4CCF-AA7E-5CC5CD34BEC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50114" y="4961188"/>
                  <a:ext cx="250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10F4E00-B460-4F06-822E-C5836998F1C2}"/>
                    </a:ext>
                  </a:extLst>
                </p14:cNvPr>
                <p14:cNvContentPartPr/>
                <p14:nvPr/>
              </p14:nvContentPartPr>
              <p14:xfrm>
                <a:off x="4983674" y="4923388"/>
                <a:ext cx="608400" cy="6051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10F4E00-B460-4F06-822E-C5836998F1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65674" y="4905748"/>
                  <a:ext cx="6440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FC1CB20-DFC3-4186-A9F1-275AEC2A0DD2}"/>
                    </a:ext>
                  </a:extLst>
                </p14:cNvPr>
                <p14:cNvContentPartPr/>
                <p14:nvPr/>
              </p14:nvContentPartPr>
              <p14:xfrm>
                <a:off x="7131434" y="4896748"/>
                <a:ext cx="215640" cy="32328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FC1CB20-DFC3-4186-A9F1-275AEC2A0D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13794" y="4879108"/>
                  <a:ext cx="251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11C7C922-AC7E-4B44-BC2B-955B789F1060}"/>
                    </a:ext>
                  </a:extLst>
                </p14:cNvPr>
                <p14:cNvContentPartPr/>
                <p14:nvPr/>
              </p14:nvContentPartPr>
              <p14:xfrm>
                <a:off x="7117754" y="4979548"/>
                <a:ext cx="153720" cy="280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11C7C922-AC7E-4B44-BC2B-955B789F10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99754" y="4961908"/>
                  <a:ext cx="189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14576CB-A42D-4936-8F7A-982D3F4F0381}"/>
                    </a:ext>
                  </a:extLst>
                </p14:cNvPr>
                <p14:cNvContentPartPr/>
                <p14:nvPr/>
              </p14:nvContentPartPr>
              <p14:xfrm>
                <a:off x="7455074" y="5078188"/>
                <a:ext cx="23760" cy="28080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14576CB-A42D-4936-8F7A-982D3F4F038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37434" y="5060548"/>
                  <a:ext cx="59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5871232-F931-4CE3-9AFD-E402E171EA92}"/>
                    </a:ext>
                  </a:extLst>
                </p14:cNvPr>
                <p14:cNvContentPartPr/>
                <p14:nvPr/>
              </p14:nvContentPartPr>
              <p14:xfrm>
                <a:off x="7368674" y="5097988"/>
                <a:ext cx="223200" cy="13968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5871232-F931-4CE3-9AFD-E402E171EA9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50674" y="5079988"/>
                  <a:ext cx="258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0D1AA4E5-708A-4A04-AEF4-01E9EA8273AC}"/>
              </a:ext>
            </a:extLst>
          </p:cNvPr>
          <p:cNvGrpSpPr/>
          <p:nvPr/>
        </p:nvGrpSpPr>
        <p:grpSpPr>
          <a:xfrm>
            <a:off x="4360874" y="4691908"/>
            <a:ext cx="344160" cy="316440"/>
            <a:chOff x="4360874" y="4691908"/>
            <a:chExt cx="34416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FDBDE43A-E5B9-49C0-90C2-E4CBC150962A}"/>
                    </a:ext>
                  </a:extLst>
                </p14:cNvPr>
                <p14:cNvContentPartPr/>
                <p14:nvPr/>
              </p14:nvContentPartPr>
              <p14:xfrm>
                <a:off x="4385714" y="4852828"/>
                <a:ext cx="130680" cy="612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FDBDE43A-E5B9-49C0-90C2-E4CBC150962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68074" y="4834828"/>
                  <a:ext cx="166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931A124-4578-4797-8832-172199977809}"/>
                    </a:ext>
                  </a:extLst>
                </p14:cNvPr>
                <p14:cNvContentPartPr/>
                <p14:nvPr/>
              </p14:nvContentPartPr>
              <p14:xfrm>
                <a:off x="4360874" y="4928788"/>
                <a:ext cx="223560" cy="234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931A124-4578-4797-8832-1721999778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42874" y="4910788"/>
                  <a:ext cx="259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5B32838-5E8A-4F10-8076-22F6DC02A450}"/>
                    </a:ext>
                  </a:extLst>
                </p14:cNvPr>
                <p14:cNvContentPartPr/>
                <p14:nvPr/>
              </p14:nvContentPartPr>
              <p14:xfrm>
                <a:off x="4495874" y="4691908"/>
                <a:ext cx="209160" cy="3164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5B32838-5E8A-4F10-8076-22F6DC02A45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77874" y="4674268"/>
                  <a:ext cx="24480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EA3F1797-67F4-4EC1-8AA5-3353B53D05A3}"/>
              </a:ext>
            </a:extLst>
          </p:cNvPr>
          <p:cNvGrpSpPr/>
          <p:nvPr/>
        </p:nvGrpSpPr>
        <p:grpSpPr>
          <a:xfrm>
            <a:off x="477914" y="6161428"/>
            <a:ext cx="637200" cy="224280"/>
            <a:chOff x="477914" y="6161428"/>
            <a:chExt cx="6372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424BDCBC-5F43-4955-90FC-423F9AB4118E}"/>
                    </a:ext>
                  </a:extLst>
                </p14:cNvPr>
                <p14:cNvContentPartPr/>
                <p14:nvPr/>
              </p14:nvContentPartPr>
              <p14:xfrm>
                <a:off x="477914" y="6161428"/>
                <a:ext cx="264240" cy="22428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424BDCBC-5F43-4955-90FC-423F9AB4118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9914" y="6143428"/>
                  <a:ext cx="299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F05C559E-AAA2-4BD4-92EC-F5CB6ADE8027}"/>
                    </a:ext>
                  </a:extLst>
                </p14:cNvPr>
                <p14:cNvContentPartPr/>
                <p14:nvPr/>
              </p14:nvContentPartPr>
              <p14:xfrm>
                <a:off x="913874" y="6202468"/>
                <a:ext cx="173880" cy="1548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F05C559E-AAA2-4BD4-92EC-F5CB6ADE80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5874" y="6184828"/>
                  <a:ext cx="209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18AADD00-D226-4D8E-B2FA-FCA7002B3BCE}"/>
                    </a:ext>
                  </a:extLst>
                </p14:cNvPr>
                <p14:cNvContentPartPr/>
                <p14:nvPr/>
              </p14:nvContentPartPr>
              <p14:xfrm>
                <a:off x="913874" y="6293188"/>
                <a:ext cx="201240" cy="5148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18AADD00-D226-4D8E-B2FA-FCA7002B3B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5874" y="6275548"/>
                  <a:ext cx="2368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FD04AA8B-3F6F-48FB-A52F-A8BD62A28E01}"/>
              </a:ext>
            </a:extLst>
          </p:cNvPr>
          <p:cNvGrpSpPr/>
          <p:nvPr/>
        </p:nvGrpSpPr>
        <p:grpSpPr>
          <a:xfrm>
            <a:off x="1448834" y="6052708"/>
            <a:ext cx="1029600" cy="213480"/>
            <a:chOff x="1448834" y="6052708"/>
            <a:chExt cx="10296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5FC4186B-B52F-43D6-B120-F6A1F50DA3C4}"/>
                    </a:ext>
                  </a:extLst>
                </p14:cNvPr>
                <p14:cNvContentPartPr/>
                <p14:nvPr/>
              </p14:nvContentPartPr>
              <p14:xfrm>
                <a:off x="1448834" y="6087988"/>
                <a:ext cx="360" cy="1782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5FC4186B-B52F-43D6-B120-F6A1F50DA3C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30834" y="6069988"/>
                  <a:ext cx="36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4063559-0A16-4695-8895-0257C5CAE77D}"/>
                    </a:ext>
                  </a:extLst>
                </p14:cNvPr>
                <p14:cNvContentPartPr/>
                <p14:nvPr/>
              </p14:nvContentPartPr>
              <p14:xfrm>
                <a:off x="1560074" y="6058108"/>
                <a:ext cx="103680" cy="18576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4063559-0A16-4695-8895-0257C5CAE7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42434" y="6040468"/>
                  <a:ext cx="139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5BF1EFC-EA44-4AC6-9341-22D352976068}"/>
                    </a:ext>
                  </a:extLst>
                </p14:cNvPr>
                <p14:cNvContentPartPr/>
                <p14:nvPr/>
              </p14:nvContentPartPr>
              <p14:xfrm>
                <a:off x="1787234" y="6052708"/>
                <a:ext cx="151200" cy="1908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5BF1EFC-EA44-4AC6-9341-22D35297606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69234" y="6034708"/>
                  <a:ext cx="186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1D6A9AA-494F-48D1-BC0F-78CDBEE4E292}"/>
                    </a:ext>
                  </a:extLst>
                </p14:cNvPr>
                <p14:cNvContentPartPr/>
                <p14:nvPr/>
              </p14:nvContentPartPr>
              <p14:xfrm>
                <a:off x="2066954" y="6076828"/>
                <a:ext cx="115920" cy="18144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1D6A9AA-494F-48D1-BC0F-78CDBEE4E2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48954" y="6058828"/>
                  <a:ext cx="151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7DD1A30C-FC60-4D2F-B72B-D7FE376D9DB3}"/>
                    </a:ext>
                  </a:extLst>
                </p14:cNvPr>
                <p14:cNvContentPartPr/>
                <p14:nvPr/>
              </p14:nvContentPartPr>
              <p14:xfrm>
                <a:off x="2336594" y="6059188"/>
                <a:ext cx="141840" cy="16200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7DD1A30C-FC60-4D2F-B72B-D7FE376D9DB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18594" y="6041188"/>
                  <a:ext cx="1774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371555B4-FE53-421B-9B41-850CC92A55D6}"/>
              </a:ext>
            </a:extLst>
          </p:cNvPr>
          <p:cNvGrpSpPr/>
          <p:nvPr/>
        </p:nvGrpSpPr>
        <p:grpSpPr>
          <a:xfrm>
            <a:off x="506714" y="5370508"/>
            <a:ext cx="1034280" cy="290520"/>
            <a:chOff x="506714" y="5370508"/>
            <a:chExt cx="10342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62E606F-33C9-4624-AB02-31E7A5D4FF42}"/>
                    </a:ext>
                  </a:extLst>
                </p14:cNvPr>
                <p14:cNvContentPartPr/>
                <p14:nvPr/>
              </p14:nvContentPartPr>
              <p14:xfrm>
                <a:off x="506714" y="5443948"/>
                <a:ext cx="272880" cy="21708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62E606F-33C9-4624-AB02-31E7A5D4FF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88714" y="5426308"/>
                  <a:ext cx="308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BE43E9F-E7CE-451E-A676-F6A985A379E0}"/>
                    </a:ext>
                  </a:extLst>
                </p14:cNvPr>
                <p14:cNvContentPartPr/>
                <p14:nvPr/>
              </p14:nvContentPartPr>
              <p14:xfrm>
                <a:off x="941954" y="5486068"/>
                <a:ext cx="140040" cy="36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BE43E9F-E7CE-451E-A676-F6A985A379E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4314" y="5468068"/>
                  <a:ext cx="175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B80AC9D-A98A-42D4-B64B-A3F30E67FA81}"/>
                    </a:ext>
                  </a:extLst>
                </p14:cNvPr>
                <p14:cNvContentPartPr/>
                <p14:nvPr/>
              </p14:nvContentPartPr>
              <p14:xfrm>
                <a:off x="956354" y="5545108"/>
                <a:ext cx="160200" cy="2592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B80AC9D-A98A-42D4-B64B-A3F30E67FA8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8354" y="5527108"/>
                  <a:ext cx="195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44A8DA78-65F3-42F1-A103-D4F94B614A48}"/>
                    </a:ext>
                  </a:extLst>
                </p14:cNvPr>
                <p14:cNvContentPartPr/>
                <p14:nvPr/>
              </p14:nvContentPartPr>
              <p14:xfrm>
                <a:off x="1357034" y="5370508"/>
                <a:ext cx="183960" cy="24372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44A8DA78-65F3-42F1-A103-D4F94B614A4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339394" y="5352508"/>
                  <a:ext cx="2196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716F034F-8B43-427D-9897-3F151DFD305A}"/>
              </a:ext>
            </a:extLst>
          </p:cNvPr>
          <p:cNvGrpSpPr/>
          <p:nvPr/>
        </p:nvGrpSpPr>
        <p:grpSpPr>
          <a:xfrm>
            <a:off x="4000154" y="5970988"/>
            <a:ext cx="2251080" cy="302040"/>
            <a:chOff x="4000154" y="5970988"/>
            <a:chExt cx="22510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2AB1394-B5BB-457A-B119-4483A47643C2}"/>
                    </a:ext>
                  </a:extLst>
                </p14:cNvPr>
                <p14:cNvContentPartPr/>
                <p14:nvPr/>
              </p14:nvContentPartPr>
              <p14:xfrm>
                <a:off x="4000154" y="6005548"/>
                <a:ext cx="195840" cy="2232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2AB1394-B5BB-457A-B119-4483A47643C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82514" y="5987908"/>
                  <a:ext cx="231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842F8DF3-55CF-4F3E-BE63-3273434D92FE}"/>
                    </a:ext>
                  </a:extLst>
                </p14:cNvPr>
                <p14:cNvContentPartPr/>
                <p14:nvPr/>
              </p14:nvContentPartPr>
              <p14:xfrm>
                <a:off x="4346474" y="6093748"/>
                <a:ext cx="142920" cy="1152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842F8DF3-55CF-4F3E-BE63-3273434D92F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28474" y="6075748"/>
                  <a:ext cx="17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24CAFFD2-038B-457E-A7EE-A27CFFDA62BA}"/>
                    </a:ext>
                  </a:extLst>
                </p14:cNvPr>
                <p14:cNvContentPartPr/>
                <p14:nvPr/>
              </p14:nvContentPartPr>
              <p14:xfrm>
                <a:off x="4417034" y="5978188"/>
                <a:ext cx="28080" cy="29484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24CAFFD2-038B-457E-A7EE-A27CFFDA62B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99394" y="5960548"/>
                  <a:ext cx="63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7F7B55E-6CCA-409D-9A77-E9AD09996902}"/>
                    </a:ext>
                  </a:extLst>
                </p14:cNvPr>
                <p14:cNvContentPartPr/>
                <p14:nvPr/>
              </p14:nvContentPartPr>
              <p14:xfrm>
                <a:off x="4768754" y="6031468"/>
                <a:ext cx="360" cy="12816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7F7B55E-6CCA-409D-9A77-E9AD0999690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50754" y="6013468"/>
                  <a:ext cx="3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3B745D4B-893A-4614-8DA0-491E5DF0C499}"/>
                    </a:ext>
                  </a:extLst>
                </p14:cNvPr>
                <p14:cNvContentPartPr/>
                <p14:nvPr/>
              </p14:nvContentPartPr>
              <p14:xfrm>
                <a:off x="4924634" y="5970988"/>
                <a:ext cx="729720" cy="20592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3B745D4B-893A-4614-8DA0-491E5DF0C49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6634" y="5953348"/>
                  <a:ext cx="765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262013C8-1288-420A-8F60-B3907D9F635F}"/>
                    </a:ext>
                  </a:extLst>
                </p14:cNvPr>
                <p14:cNvContentPartPr/>
                <p14:nvPr/>
              </p14:nvContentPartPr>
              <p14:xfrm>
                <a:off x="5851634" y="6127588"/>
                <a:ext cx="170280" cy="576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262013C8-1288-420A-8F60-B3907D9F635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33994" y="6109948"/>
                  <a:ext cx="20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B280CEE-90D2-4167-BE51-79875F28CC1E}"/>
                    </a:ext>
                  </a:extLst>
                </p14:cNvPr>
                <p14:cNvContentPartPr/>
                <p14:nvPr/>
              </p14:nvContentPartPr>
              <p14:xfrm>
                <a:off x="6245474" y="5978188"/>
                <a:ext cx="5760" cy="18360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B280CEE-90D2-4167-BE51-79875F28CC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27834" y="5960548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7CE440F-2164-4B3F-96FE-CFE9E07F8638}"/>
              </a:ext>
            </a:extLst>
          </p:cNvPr>
          <p:cNvGrpSpPr/>
          <p:nvPr/>
        </p:nvGrpSpPr>
        <p:grpSpPr>
          <a:xfrm>
            <a:off x="6625274" y="6020308"/>
            <a:ext cx="166680" cy="113040"/>
            <a:chOff x="6625274" y="6020308"/>
            <a:chExt cx="1666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8ACF04D8-3FB0-4A06-AE0C-AB50BDC1CD6D}"/>
                    </a:ext>
                  </a:extLst>
                </p14:cNvPr>
                <p14:cNvContentPartPr/>
                <p14:nvPr/>
              </p14:nvContentPartPr>
              <p14:xfrm>
                <a:off x="6639674" y="6020308"/>
                <a:ext cx="109440" cy="288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8ACF04D8-3FB0-4A06-AE0C-AB50BDC1CD6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21674" y="6002668"/>
                  <a:ext cx="145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CB08340B-5D67-4314-85AF-E3C114B304A0}"/>
                    </a:ext>
                  </a:extLst>
                </p14:cNvPr>
                <p14:cNvContentPartPr/>
                <p14:nvPr/>
              </p14:nvContentPartPr>
              <p14:xfrm>
                <a:off x="6625274" y="6093388"/>
                <a:ext cx="166680" cy="399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CB08340B-5D67-4314-85AF-E3C114B304A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07274" y="6075388"/>
                  <a:ext cx="2023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AB1659BA-95BA-4B37-991A-26A46C64DC90}"/>
              </a:ext>
            </a:extLst>
          </p:cNvPr>
          <p:cNvGrpSpPr/>
          <p:nvPr/>
        </p:nvGrpSpPr>
        <p:grpSpPr>
          <a:xfrm>
            <a:off x="7216394" y="5895388"/>
            <a:ext cx="1078200" cy="254160"/>
            <a:chOff x="7216394" y="5895388"/>
            <a:chExt cx="10782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5FEA8894-691F-41A0-9FF1-8CF940DBF389}"/>
                    </a:ext>
                  </a:extLst>
                </p14:cNvPr>
                <p14:cNvContentPartPr/>
                <p14:nvPr/>
              </p14:nvContentPartPr>
              <p14:xfrm>
                <a:off x="7216394" y="5936428"/>
                <a:ext cx="360" cy="17064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5FEA8894-691F-41A0-9FF1-8CF940DBF3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198754" y="5918428"/>
                  <a:ext cx="36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1FDB738C-62FC-4A83-8707-91336D467C97}"/>
                    </a:ext>
                  </a:extLst>
                </p14:cNvPr>
                <p14:cNvContentPartPr/>
                <p14:nvPr/>
              </p14:nvContentPartPr>
              <p14:xfrm>
                <a:off x="7344914" y="5911948"/>
                <a:ext cx="602280" cy="1771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1FDB738C-62FC-4A83-8707-91336D467C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27274" y="5894308"/>
                  <a:ext cx="637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A2BCD34-44AD-4421-8E0B-F04CAD52DC12}"/>
                    </a:ext>
                  </a:extLst>
                </p14:cNvPr>
                <p14:cNvContentPartPr/>
                <p14:nvPr/>
              </p14:nvContentPartPr>
              <p14:xfrm>
                <a:off x="8102714" y="5895388"/>
                <a:ext cx="191880" cy="25416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A2BCD34-44AD-4421-8E0B-F04CAD52DC1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85074" y="5877388"/>
                  <a:ext cx="22752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B501804-842A-4C80-9214-D3B0103FBC4C}"/>
              </a:ext>
            </a:extLst>
          </p:cNvPr>
          <p:cNvGrpSpPr/>
          <p:nvPr/>
        </p:nvGrpSpPr>
        <p:grpSpPr>
          <a:xfrm>
            <a:off x="8608874" y="5888548"/>
            <a:ext cx="1254960" cy="357840"/>
            <a:chOff x="8608874" y="5888548"/>
            <a:chExt cx="125496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357FB37F-2588-4A97-B26F-86F4599E9834}"/>
                    </a:ext>
                  </a:extLst>
                </p14:cNvPr>
                <p14:cNvContentPartPr/>
                <p14:nvPr/>
              </p14:nvContentPartPr>
              <p14:xfrm>
                <a:off x="8608874" y="5896828"/>
                <a:ext cx="353880" cy="13824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357FB37F-2588-4A97-B26F-86F4599E98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91234" y="5879188"/>
                  <a:ext cx="389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F3C45F8-C4B2-41E4-B49A-3C3B97077569}"/>
                    </a:ext>
                  </a:extLst>
                </p14:cNvPr>
                <p14:cNvContentPartPr/>
                <p14:nvPr/>
              </p14:nvContentPartPr>
              <p14:xfrm>
                <a:off x="8650994" y="6148108"/>
                <a:ext cx="295920" cy="9828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F3C45F8-C4B2-41E4-B49A-3C3B9707756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633354" y="6130108"/>
                  <a:ext cx="331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2950C1A-77FF-4A40-A6FD-67E0C1EE7ECC}"/>
                    </a:ext>
                  </a:extLst>
                </p14:cNvPr>
                <p14:cNvContentPartPr/>
                <p14:nvPr/>
              </p14:nvContentPartPr>
              <p14:xfrm>
                <a:off x="9101354" y="5944348"/>
                <a:ext cx="43200" cy="13644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32950C1A-77FF-4A40-A6FD-67E0C1EE7E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83714" y="5926348"/>
                  <a:ext cx="78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F7265E4-CAC1-4802-8D8B-FE86907C407E}"/>
                    </a:ext>
                  </a:extLst>
                </p14:cNvPr>
                <p14:cNvContentPartPr/>
                <p14:nvPr/>
              </p14:nvContentPartPr>
              <p14:xfrm>
                <a:off x="9283874" y="5888548"/>
                <a:ext cx="579960" cy="17532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F7265E4-CAC1-4802-8D8B-FE86907C407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65874" y="5870908"/>
                  <a:ext cx="6156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EE0A92D0-CEE7-408B-AA62-F4141B4F9943}"/>
              </a:ext>
            </a:extLst>
          </p:cNvPr>
          <p:cNvGrpSpPr/>
          <p:nvPr/>
        </p:nvGrpSpPr>
        <p:grpSpPr>
          <a:xfrm>
            <a:off x="9973274" y="3015748"/>
            <a:ext cx="1443240" cy="367560"/>
            <a:chOff x="9973274" y="3015748"/>
            <a:chExt cx="14432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6B08113D-807A-497D-9E1A-4E24C4748A17}"/>
                    </a:ext>
                  </a:extLst>
                </p14:cNvPr>
                <p14:cNvContentPartPr/>
                <p14:nvPr/>
              </p14:nvContentPartPr>
              <p14:xfrm>
                <a:off x="9973274" y="3096388"/>
                <a:ext cx="323640" cy="20916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6B08113D-807A-497D-9E1A-4E24C4748A1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55634" y="3078388"/>
                  <a:ext cx="359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D1D97251-F5FB-4A7E-848C-1B933F0BB458}"/>
                    </a:ext>
                  </a:extLst>
                </p14:cNvPr>
                <p14:cNvContentPartPr/>
                <p14:nvPr/>
              </p14:nvContentPartPr>
              <p14:xfrm>
                <a:off x="10447034" y="3124108"/>
                <a:ext cx="214920" cy="25848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D1D97251-F5FB-4A7E-848C-1B933F0BB45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29034" y="3106468"/>
                  <a:ext cx="250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1DE52EC-7601-4419-9080-1DFD9D715508}"/>
                    </a:ext>
                  </a:extLst>
                </p14:cNvPr>
                <p14:cNvContentPartPr/>
                <p14:nvPr/>
              </p14:nvContentPartPr>
              <p14:xfrm>
                <a:off x="10723514" y="3106108"/>
                <a:ext cx="158400" cy="2772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1DE52EC-7601-4419-9080-1DFD9D71550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705514" y="3088468"/>
                  <a:ext cx="194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E38034DE-E94B-4780-A1AA-AD884813306C}"/>
                    </a:ext>
                  </a:extLst>
                </p14:cNvPr>
                <p14:cNvContentPartPr/>
                <p14:nvPr/>
              </p14:nvContentPartPr>
              <p14:xfrm>
                <a:off x="11168474" y="3060028"/>
                <a:ext cx="23760" cy="1386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E38034DE-E94B-4780-A1AA-AD884813306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150834" y="3042388"/>
                  <a:ext cx="59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FD08D9D1-5D9D-4A14-9C1E-A3213164F6E8}"/>
                    </a:ext>
                  </a:extLst>
                </p14:cNvPr>
                <p14:cNvContentPartPr/>
                <p14:nvPr/>
              </p14:nvContentPartPr>
              <p14:xfrm>
                <a:off x="11270714" y="3015748"/>
                <a:ext cx="145800" cy="22608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FD08D9D1-5D9D-4A14-9C1E-A3213164F6E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253074" y="2997748"/>
                  <a:ext cx="1814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C5D9761D-BA4B-4EA9-9E42-E97B7E044E49}"/>
              </a:ext>
            </a:extLst>
          </p:cNvPr>
          <p:cNvGrpSpPr/>
          <p:nvPr/>
        </p:nvGrpSpPr>
        <p:grpSpPr>
          <a:xfrm>
            <a:off x="9691754" y="3642508"/>
            <a:ext cx="2364120" cy="417960"/>
            <a:chOff x="9691754" y="3642508"/>
            <a:chExt cx="23641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E4B81B2-7A82-4683-850F-CB68CD33A772}"/>
                    </a:ext>
                  </a:extLst>
                </p14:cNvPr>
                <p14:cNvContentPartPr/>
                <p14:nvPr/>
              </p14:nvContentPartPr>
              <p14:xfrm>
                <a:off x="9691754" y="3713428"/>
                <a:ext cx="215280" cy="2066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E4B81B2-7A82-4683-850F-CB68CD33A77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74114" y="3695428"/>
                  <a:ext cx="250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4C4D73A-5D61-4835-A7D1-EE028D958363}"/>
                    </a:ext>
                  </a:extLst>
                </p14:cNvPr>
                <p14:cNvContentPartPr/>
                <p14:nvPr/>
              </p14:nvContentPartPr>
              <p14:xfrm>
                <a:off x="9973274" y="3848068"/>
                <a:ext cx="187200" cy="2052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4C4D73A-5D61-4835-A7D1-EE028D95836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55634" y="3830068"/>
                  <a:ext cx="222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E0E65FDB-F9C7-4972-82A0-C74334705E36}"/>
                    </a:ext>
                  </a:extLst>
                </p14:cNvPr>
                <p14:cNvContentPartPr/>
                <p14:nvPr/>
              </p14:nvContentPartPr>
              <p14:xfrm>
                <a:off x="10085954" y="3794788"/>
                <a:ext cx="17640" cy="12960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E0E65FDB-F9C7-4972-82A0-C74334705E3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068314" y="3776788"/>
                  <a:ext cx="53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0892E17-643B-40C5-8BE5-0A7B13710D7A}"/>
                    </a:ext>
                  </a:extLst>
                </p14:cNvPr>
                <p14:cNvContentPartPr/>
                <p14:nvPr/>
              </p14:nvContentPartPr>
              <p14:xfrm>
                <a:off x="10255154" y="3727468"/>
                <a:ext cx="306720" cy="18720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0892E17-643B-40C5-8BE5-0A7B13710D7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237154" y="3709828"/>
                  <a:ext cx="34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17F2C232-112F-486A-A455-D99C39FFCF2B}"/>
                    </a:ext>
                  </a:extLst>
                </p14:cNvPr>
                <p14:cNvContentPartPr/>
                <p14:nvPr/>
              </p14:nvContentPartPr>
              <p14:xfrm>
                <a:off x="10648634" y="3840148"/>
                <a:ext cx="138600" cy="1440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17F2C232-112F-486A-A455-D99C39FFCF2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30634" y="3822148"/>
                  <a:ext cx="174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28529554-C3F8-44D6-A7F9-16F6968FDEC7}"/>
                    </a:ext>
                  </a:extLst>
                </p14:cNvPr>
                <p14:cNvContentPartPr/>
                <p14:nvPr/>
              </p14:nvContentPartPr>
              <p14:xfrm>
                <a:off x="10873994" y="3760948"/>
                <a:ext cx="2880" cy="14940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28529554-C3F8-44D6-A7F9-16F6968FDEC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56354" y="3743308"/>
                  <a:ext cx="38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81C21043-F0D7-4027-8812-822FC46C2A9E}"/>
                    </a:ext>
                  </a:extLst>
                </p14:cNvPr>
                <p14:cNvContentPartPr/>
                <p14:nvPr/>
              </p14:nvContentPartPr>
              <p14:xfrm>
                <a:off x="11113394" y="3712708"/>
                <a:ext cx="344880" cy="13968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81C21043-F0D7-4027-8812-822FC46C2A9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095394" y="3694708"/>
                  <a:ext cx="38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80B89EDC-0429-4F4B-A23A-1C902CA8F6A6}"/>
                    </a:ext>
                  </a:extLst>
                </p14:cNvPr>
                <p14:cNvContentPartPr/>
                <p14:nvPr/>
              </p14:nvContentPartPr>
              <p14:xfrm>
                <a:off x="11113394" y="3914668"/>
                <a:ext cx="383040" cy="14580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80B89EDC-0429-4F4B-A23A-1C902CA8F6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095394" y="3897028"/>
                  <a:ext cx="418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EF078C63-E115-4A6F-96FA-94D46AA037A1}"/>
                    </a:ext>
                  </a:extLst>
                </p14:cNvPr>
                <p14:cNvContentPartPr/>
                <p14:nvPr/>
              </p14:nvContentPartPr>
              <p14:xfrm>
                <a:off x="11717834" y="3642508"/>
                <a:ext cx="338040" cy="23400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EF078C63-E115-4A6F-96FA-94D46AA037A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699834" y="3624508"/>
                  <a:ext cx="3736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A80AF7E3-8B9F-4D8F-9F06-E1F0AD6049D1}"/>
              </a:ext>
            </a:extLst>
          </p:cNvPr>
          <p:cNvGrpSpPr/>
          <p:nvPr/>
        </p:nvGrpSpPr>
        <p:grpSpPr>
          <a:xfrm>
            <a:off x="7933874" y="4620268"/>
            <a:ext cx="306360" cy="272520"/>
            <a:chOff x="7933874" y="4620268"/>
            <a:chExt cx="30636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6914FDF9-F081-44A9-A0A8-CA2065927A4E}"/>
                    </a:ext>
                  </a:extLst>
                </p14:cNvPr>
                <p14:cNvContentPartPr/>
                <p14:nvPr/>
              </p14:nvContentPartPr>
              <p14:xfrm>
                <a:off x="7933874" y="4684348"/>
                <a:ext cx="224640" cy="1440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6914FDF9-F081-44A9-A0A8-CA2065927A4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15874" y="4666348"/>
                  <a:ext cx="260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4EB578EE-A6A6-47BE-860F-0FFF354EABDF}"/>
                    </a:ext>
                  </a:extLst>
                </p14:cNvPr>
                <p14:cNvContentPartPr/>
                <p14:nvPr/>
              </p14:nvContentPartPr>
              <p14:xfrm>
                <a:off x="7961954" y="4796308"/>
                <a:ext cx="162000" cy="36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4EB578EE-A6A6-47BE-860F-0FFF354EABD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943954" y="4778668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751CC2B7-947E-488A-8B43-E8A646E54EB4}"/>
                    </a:ext>
                  </a:extLst>
                </p14:cNvPr>
                <p14:cNvContentPartPr/>
                <p14:nvPr/>
              </p14:nvContentPartPr>
              <p14:xfrm>
                <a:off x="8093714" y="4620268"/>
                <a:ext cx="146520" cy="27252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751CC2B7-947E-488A-8B43-E8A646E54EB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76074" y="4602628"/>
                  <a:ext cx="1821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FC7A4490-AEE0-4E56-A846-61D7233D942A}"/>
              </a:ext>
            </a:extLst>
          </p:cNvPr>
          <p:cNvGrpSpPr/>
          <p:nvPr/>
        </p:nvGrpSpPr>
        <p:grpSpPr>
          <a:xfrm>
            <a:off x="8608874" y="4249468"/>
            <a:ext cx="938880" cy="949680"/>
            <a:chOff x="8608874" y="4249468"/>
            <a:chExt cx="93888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A060AA7-4778-4657-9FF3-F5EA5C56815F}"/>
                    </a:ext>
                  </a:extLst>
                </p14:cNvPr>
                <p14:cNvContentPartPr/>
                <p14:nvPr/>
              </p14:nvContentPartPr>
              <p14:xfrm>
                <a:off x="8622554" y="4416868"/>
                <a:ext cx="286200" cy="1789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A060AA7-4778-4657-9FF3-F5EA5C568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604914" y="4398868"/>
                  <a:ext cx="321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E8F6D7B9-E23D-43EE-A63A-79DE440F98C6}"/>
                    </a:ext>
                  </a:extLst>
                </p14:cNvPr>
                <p14:cNvContentPartPr/>
                <p14:nvPr/>
              </p14:nvContentPartPr>
              <p14:xfrm>
                <a:off x="9072194" y="4249468"/>
                <a:ext cx="114480" cy="32364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E8F6D7B9-E23D-43EE-A63A-79DE440F98C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054554" y="4231468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15F4B13-BDDB-4096-A4CB-CA6403D2E5B8}"/>
                    </a:ext>
                  </a:extLst>
                </p14:cNvPr>
                <p14:cNvContentPartPr/>
                <p14:nvPr/>
              </p14:nvContentPartPr>
              <p14:xfrm>
                <a:off x="8986154" y="4360348"/>
                <a:ext cx="124920" cy="4284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15F4B13-BDDB-4096-A4CB-CA6403D2E5B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68514" y="4342708"/>
                  <a:ext cx="160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799E48AC-680F-4BC8-A8AF-5067665D3A37}"/>
                    </a:ext>
                  </a:extLst>
                </p14:cNvPr>
                <p14:cNvContentPartPr/>
                <p14:nvPr/>
              </p14:nvContentPartPr>
              <p14:xfrm>
                <a:off x="9228074" y="4375108"/>
                <a:ext cx="227520" cy="15084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799E48AC-680F-4BC8-A8AF-5067665D3A3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10074" y="4357468"/>
                  <a:ext cx="263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3EF8709-5AF5-4FC6-9AE7-533CFD2A7651}"/>
                    </a:ext>
                  </a:extLst>
                </p14:cNvPr>
                <p14:cNvContentPartPr/>
                <p14:nvPr/>
              </p14:nvContentPartPr>
              <p14:xfrm>
                <a:off x="8608874" y="4688668"/>
                <a:ext cx="924480" cy="1227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3EF8709-5AF5-4FC6-9AE7-533CFD2A76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591234" y="4670668"/>
                  <a:ext cx="960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E10DFB6-7DDF-411F-8AA6-96A1E0883C71}"/>
                    </a:ext>
                  </a:extLst>
                </p14:cNvPr>
                <p14:cNvContentPartPr/>
                <p14:nvPr/>
              </p14:nvContentPartPr>
              <p14:xfrm>
                <a:off x="8637314" y="4998268"/>
                <a:ext cx="321840" cy="20088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E10DFB6-7DDF-411F-8AA6-96A1E0883C7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19314" y="4980268"/>
                  <a:ext cx="357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9BF905A-A9E4-4543-9905-9E623290E866}"/>
                    </a:ext>
                  </a:extLst>
                </p14:cNvPr>
                <p14:cNvContentPartPr/>
                <p14:nvPr/>
              </p14:nvContentPartPr>
              <p14:xfrm>
                <a:off x="9157874" y="4839508"/>
                <a:ext cx="177840" cy="27360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9BF905A-A9E4-4543-9905-9E623290E86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139874" y="4821868"/>
                  <a:ext cx="213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28AF9DA5-3149-4FE6-BD6F-2D3D96B8F2E6}"/>
                    </a:ext>
                  </a:extLst>
                </p14:cNvPr>
                <p14:cNvContentPartPr/>
                <p14:nvPr/>
              </p14:nvContentPartPr>
              <p14:xfrm>
                <a:off x="9157874" y="4939228"/>
                <a:ext cx="126720" cy="4032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28AF9DA5-3149-4FE6-BD6F-2D3D96B8F2E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39874" y="4921588"/>
                  <a:ext cx="162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15629249-465D-45CC-A987-A367C4768415}"/>
                    </a:ext>
                  </a:extLst>
                </p14:cNvPr>
                <p14:cNvContentPartPr/>
                <p14:nvPr/>
              </p14:nvContentPartPr>
              <p14:xfrm>
                <a:off x="9396914" y="4951828"/>
                <a:ext cx="42840" cy="22428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15629249-465D-45CC-A987-A367C476841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379274" y="4933828"/>
                  <a:ext cx="7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F13DFBD8-D0D0-4CB1-9D02-991170776078}"/>
                    </a:ext>
                  </a:extLst>
                </p14:cNvPr>
                <p14:cNvContentPartPr/>
                <p14:nvPr/>
              </p14:nvContentPartPr>
              <p14:xfrm>
                <a:off x="9416354" y="4900708"/>
                <a:ext cx="131400" cy="12456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F13DFBD8-D0D0-4CB1-9D02-99117077607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398714" y="4882708"/>
                  <a:ext cx="1670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C41C94E0-A4C3-403E-ACA3-21C3E1BF8952}"/>
              </a:ext>
            </a:extLst>
          </p:cNvPr>
          <p:cNvGrpSpPr/>
          <p:nvPr/>
        </p:nvGrpSpPr>
        <p:grpSpPr>
          <a:xfrm>
            <a:off x="9889394" y="4599748"/>
            <a:ext cx="211320" cy="183240"/>
            <a:chOff x="9889394" y="4599748"/>
            <a:chExt cx="2113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96BAA6AE-ADA1-49CE-89BA-9F4A8C082941}"/>
                    </a:ext>
                  </a:extLst>
                </p14:cNvPr>
                <p14:cNvContentPartPr/>
                <p14:nvPr/>
              </p14:nvContentPartPr>
              <p14:xfrm>
                <a:off x="9945554" y="4599748"/>
                <a:ext cx="135720" cy="4320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96BAA6AE-ADA1-49CE-89BA-9F4A8C08294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927914" y="4581748"/>
                  <a:ext cx="171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A6E125A-A0E7-4948-B69D-2EFBEEE0DE2F}"/>
                    </a:ext>
                  </a:extLst>
                </p14:cNvPr>
                <p14:cNvContentPartPr/>
                <p14:nvPr/>
              </p14:nvContentPartPr>
              <p14:xfrm>
                <a:off x="9889394" y="4731148"/>
                <a:ext cx="211320" cy="5184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A6E125A-A0E7-4948-B69D-2EFBEEE0DE2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71394" y="4713508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41110C4-623E-4BE9-B9C1-EDC18FD4C549}"/>
              </a:ext>
            </a:extLst>
          </p:cNvPr>
          <p:cNvGrpSpPr/>
          <p:nvPr/>
        </p:nvGrpSpPr>
        <p:grpSpPr>
          <a:xfrm>
            <a:off x="10451714" y="4211668"/>
            <a:ext cx="1311120" cy="493200"/>
            <a:chOff x="10451714" y="4211668"/>
            <a:chExt cx="131112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035DBB4-ACDB-4CD7-A100-69F7C59D48A0}"/>
                    </a:ext>
                  </a:extLst>
                </p14:cNvPr>
                <p14:cNvContentPartPr/>
                <p14:nvPr/>
              </p14:nvContentPartPr>
              <p14:xfrm>
                <a:off x="10451714" y="4211668"/>
                <a:ext cx="212040" cy="22392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1035DBB4-ACDB-4CD7-A100-69F7C59D48A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34074" y="4193668"/>
                  <a:ext cx="247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166323C-8025-4E3E-AA1D-6351195B4528}"/>
                    </a:ext>
                  </a:extLst>
                </p14:cNvPr>
                <p14:cNvContentPartPr/>
                <p14:nvPr/>
              </p14:nvContentPartPr>
              <p14:xfrm>
                <a:off x="10473674" y="4275748"/>
                <a:ext cx="93600" cy="147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166323C-8025-4E3E-AA1D-6351195B452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455674" y="4258108"/>
                  <a:ext cx="129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A257999A-FEF0-400E-BAEB-2696ADE2A91C}"/>
                    </a:ext>
                  </a:extLst>
                </p14:cNvPr>
                <p14:cNvContentPartPr/>
                <p14:nvPr/>
              </p14:nvContentPartPr>
              <p14:xfrm>
                <a:off x="10662674" y="4323268"/>
                <a:ext cx="220320" cy="8712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A257999A-FEF0-400E-BAEB-2696ADE2A91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645034" y="4305628"/>
                  <a:ext cx="255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2EE768E7-72B2-441A-A864-D224C185A71C}"/>
                    </a:ext>
                  </a:extLst>
                </p14:cNvPr>
                <p14:cNvContentPartPr/>
                <p14:nvPr/>
              </p14:nvContentPartPr>
              <p14:xfrm>
                <a:off x="10882274" y="4245148"/>
                <a:ext cx="245160" cy="41256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2EE768E7-72B2-441A-A864-D224C185A71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64274" y="4227148"/>
                  <a:ext cx="280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FD98C834-8B73-4B7E-A2E0-4E1C70584185}"/>
                    </a:ext>
                  </a:extLst>
                </p14:cNvPr>
                <p14:cNvContentPartPr/>
                <p14:nvPr/>
              </p14:nvContentPartPr>
              <p14:xfrm>
                <a:off x="11309954" y="4348828"/>
                <a:ext cx="229320" cy="26604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FD98C834-8B73-4B7E-A2E0-4E1C705841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292314" y="4331188"/>
                  <a:ext cx="264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19C92F32-D479-48A0-9139-93889D0E1EC3}"/>
                    </a:ext>
                  </a:extLst>
                </p14:cNvPr>
                <p14:cNvContentPartPr/>
                <p14:nvPr/>
              </p14:nvContentPartPr>
              <p14:xfrm>
                <a:off x="11278634" y="4415068"/>
                <a:ext cx="173880" cy="4392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19C92F32-D479-48A0-9139-93889D0E1EC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260994" y="4397428"/>
                  <a:ext cx="209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6DCF8F5-8F92-4389-A06B-85AC48456A14}"/>
                    </a:ext>
                  </a:extLst>
                </p14:cNvPr>
                <p14:cNvContentPartPr/>
                <p14:nvPr/>
              </p14:nvContentPartPr>
              <p14:xfrm>
                <a:off x="11619554" y="4431268"/>
                <a:ext cx="15480" cy="27360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76DCF8F5-8F92-4389-A06B-85AC48456A1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601554" y="4413268"/>
                  <a:ext cx="51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A3DEC6CA-5017-431F-927A-A59EAF986EDB}"/>
                    </a:ext>
                  </a:extLst>
                </p14:cNvPr>
                <p14:cNvContentPartPr/>
                <p14:nvPr/>
              </p14:nvContentPartPr>
              <p14:xfrm>
                <a:off x="11601554" y="4425868"/>
                <a:ext cx="161280" cy="11772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A3DEC6CA-5017-431F-927A-A59EAF986ED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583554" y="4408228"/>
                  <a:ext cx="19692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934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48B8F1B-4327-4C3A-AA8A-4BA30A6310B6}"/>
                  </a:ext>
                </a:extLst>
              </p14:cNvPr>
              <p14:cNvContentPartPr/>
              <p14:nvPr/>
            </p14:nvContentPartPr>
            <p14:xfrm>
              <a:off x="435794" y="1671148"/>
              <a:ext cx="370080" cy="254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48B8F1B-4327-4C3A-AA8A-4BA30A631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54" y="1653508"/>
                <a:ext cx="40572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2CEF430-2ED3-413A-B209-3DE32EFC7148}"/>
              </a:ext>
            </a:extLst>
          </p:cNvPr>
          <p:cNvGrpSpPr/>
          <p:nvPr/>
        </p:nvGrpSpPr>
        <p:grpSpPr>
          <a:xfrm>
            <a:off x="41954" y="-56742"/>
            <a:ext cx="10434600" cy="6997570"/>
            <a:chOff x="41954" y="-56742"/>
            <a:chExt cx="10434600" cy="6997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DA75D8-86A4-40B4-8A5D-09330A34E206}"/>
                    </a:ext>
                  </a:extLst>
                </p14:cNvPr>
                <p14:cNvContentPartPr/>
                <p14:nvPr/>
              </p14:nvContentPartPr>
              <p14:xfrm>
                <a:off x="3684794" y="590068"/>
                <a:ext cx="255240" cy="31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DA75D8-86A4-40B4-8A5D-09330A34E2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7154" y="572428"/>
                  <a:ext cx="290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9FE122-FB77-4F11-BAC9-B42090172B40}"/>
                    </a:ext>
                  </a:extLst>
                </p14:cNvPr>
                <p14:cNvContentPartPr/>
                <p14:nvPr/>
              </p14:nvContentPartPr>
              <p14:xfrm>
                <a:off x="4276274" y="604468"/>
                <a:ext cx="238320" cy="16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9FE122-FB77-4F11-BAC9-B42090172B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58274" y="586468"/>
                  <a:ext cx="273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2B4685-296D-413A-9AD2-D46475DFA646}"/>
                    </a:ext>
                  </a:extLst>
                </p14:cNvPr>
                <p14:cNvContentPartPr/>
                <p14:nvPr/>
              </p14:nvContentPartPr>
              <p14:xfrm>
                <a:off x="4555994" y="592228"/>
                <a:ext cx="181080" cy="16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2B4685-296D-413A-9AD2-D46475DFA6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8354" y="574228"/>
                  <a:ext cx="21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B0BF88-EC6E-4224-8C9B-B21536053E88}"/>
                    </a:ext>
                  </a:extLst>
                </p14:cNvPr>
                <p14:cNvContentPartPr/>
                <p14:nvPr/>
              </p14:nvContentPartPr>
              <p14:xfrm>
                <a:off x="4867034" y="711388"/>
                <a:ext cx="360" cy="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B0BF88-EC6E-4224-8C9B-B21536053E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9034" y="693748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6B98E3-A14C-4461-AF99-746EAAD19441}"/>
                    </a:ext>
                  </a:extLst>
                </p14:cNvPr>
                <p14:cNvContentPartPr/>
                <p14:nvPr/>
              </p14:nvContentPartPr>
              <p14:xfrm>
                <a:off x="5227754" y="534268"/>
                <a:ext cx="13212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6B98E3-A14C-4461-AF99-746EAAD194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754" y="516628"/>
                  <a:ext cx="167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BD009F-97B8-446D-9A25-A218C1EAC559}"/>
                    </a:ext>
                  </a:extLst>
                </p14:cNvPr>
                <p14:cNvContentPartPr/>
                <p14:nvPr/>
              </p14:nvContentPartPr>
              <p14:xfrm>
                <a:off x="5412434" y="531748"/>
                <a:ext cx="366120" cy="47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BD009F-97B8-446D-9A25-A218C1EAC5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4794" y="514108"/>
                  <a:ext cx="4017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1464B0-779D-4358-8341-43018543A89A}"/>
                    </a:ext>
                  </a:extLst>
                </p14:cNvPr>
                <p14:cNvContentPartPr/>
                <p14:nvPr/>
              </p14:nvContentPartPr>
              <p14:xfrm>
                <a:off x="5908154" y="221068"/>
                <a:ext cx="932040" cy="44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1464B0-779D-4358-8341-43018543A8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0154" y="203428"/>
                  <a:ext cx="9676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2E1A4A-9828-478F-9BF1-030D84C5F208}"/>
                    </a:ext>
                  </a:extLst>
                </p14:cNvPr>
                <p14:cNvContentPartPr/>
                <p14:nvPr/>
              </p14:nvContentPartPr>
              <p14:xfrm>
                <a:off x="6766034" y="474508"/>
                <a:ext cx="161280" cy="1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2E1A4A-9828-478F-9BF1-030D84C5F2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8394" y="456868"/>
                  <a:ext cx="196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768868-6452-48C9-B6AC-616C6F1411B6}"/>
                    </a:ext>
                  </a:extLst>
                </p14:cNvPr>
                <p14:cNvContentPartPr/>
                <p14:nvPr/>
              </p14:nvContentPartPr>
              <p14:xfrm>
                <a:off x="6826514" y="421588"/>
                <a:ext cx="291600" cy="17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768868-6452-48C9-B6AC-616C6F1411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08874" y="403948"/>
                  <a:ext cx="32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CF1033-8AF7-484A-B91F-ADA9DCC17CA0}"/>
                    </a:ext>
                  </a:extLst>
                </p14:cNvPr>
                <p14:cNvContentPartPr/>
                <p14:nvPr/>
              </p14:nvContentPartPr>
              <p14:xfrm>
                <a:off x="3600914" y="1078948"/>
                <a:ext cx="353520" cy="20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CF1033-8AF7-484A-B91F-ADA9DCC17C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2914" y="1061308"/>
                  <a:ext cx="389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202F4A-5C29-4CD2-A93B-0E2ACF296D57}"/>
                    </a:ext>
                  </a:extLst>
                </p14:cNvPr>
                <p14:cNvContentPartPr/>
                <p14:nvPr/>
              </p14:nvContentPartPr>
              <p14:xfrm>
                <a:off x="4501274" y="1210708"/>
                <a:ext cx="296280" cy="207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202F4A-5C29-4CD2-A93B-0E2ACF296D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83274" y="1193068"/>
                  <a:ext cx="331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EC7604-04DA-4D98-830E-CF9422482C55}"/>
                    </a:ext>
                  </a:extLst>
                </p14:cNvPr>
                <p14:cNvContentPartPr/>
                <p14:nvPr/>
              </p14:nvContentPartPr>
              <p14:xfrm>
                <a:off x="4827794" y="1124308"/>
                <a:ext cx="217800" cy="23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EC7604-04DA-4D98-830E-CF9422482C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0154" y="1106308"/>
                  <a:ext cx="253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6F351B-7C30-404B-948D-93A0C28D707C}"/>
                    </a:ext>
                  </a:extLst>
                </p14:cNvPr>
                <p14:cNvContentPartPr/>
                <p14:nvPr/>
              </p14:nvContentPartPr>
              <p14:xfrm>
                <a:off x="5120114" y="1265428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6F351B-7C30-404B-948D-93A0C28D7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02114" y="12474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25AE3-EA11-44A1-AC50-4829CDF333D6}"/>
                    </a:ext>
                  </a:extLst>
                </p14:cNvPr>
                <p14:cNvContentPartPr/>
                <p14:nvPr/>
              </p14:nvContentPartPr>
              <p14:xfrm>
                <a:off x="5547794" y="1050868"/>
                <a:ext cx="23400" cy="30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25AE3-EA11-44A1-AC50-4829CDF333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0154" y="1032868"/>
                  <a:ext cx="59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1C88A2-4503-4031-8EE5-999BFD7B5F5E}"/>
                    </a:ext>
                  </a:extLst>
                </p14:cNvPr>
                <p14:cNvContentPartPr/>
                <p14:nvPr/>
              </p14:nvContentPartPr>
              <p14:xfrm>
                <a:off x="5429354" y="962668"/>
                <a:ext cx="924840" cy="38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1C88A2-4503-4031-8EE5-999BFD7B5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1714" y="944668"/>
                  <a:ext cx="960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71A97A-BDC2-4050-A06A-C5B305382DA7}"/>
                    </a:ext>
                  </a:extLst>
                </p14:cNvPr>
                <p14:cNvContentPartPr/>
                <p14:nvPr/>
              </p14:nvContentPartPr>
              <p14:xfrm>
                <a:off x="8369834" y="1631188"/>
                <a:ext cx="372960" cy="37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71A97A-BDC2-4050-A06A-C5B305382D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1834" y="1613548"/>
                  <a:ext cx="4086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0A42AF-D030-4BAA-BB09-7EF01F02C9F0}"/>
                    </a:ext>
                  </a:extLst>
                </p14:cNvPr>
                <p14:cNvContentPartPr/>
                <p14:nvPr/>
              </p14:nvContentPartPr>
              <p14:xfrm>
                <a:off x="8859434" y="1400068"/>
                <a:ext cx="194760" cy="44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0A42AF-D030-4BAA-BB09-7EF01F02C9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41434" y="1382068"/>
                  <a:ext cx="230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7D4C87-4673-4C38-8A70-6F6D415843D0}"/>
                    </a:ext>
                  </a:extLst>
                </p14:cNvPr>
                <p14:cNvContentPartPr/>
                <p14:nvPr/>
              </p14:nvContentPartPr>
              <p14:xfrm>
                <a:off x="8763674" y="1649188"/>
                <a:ext cx="162000" cy="66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7D4C87-4673-4C38-8A70-6F6D415843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6034" y="1631548"/>
                  <a:ext cx="197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7730AD-A8CF-43BB-BF6F-0E93CF283DFD}"/>
                    </a:ext>
                  </a:extLst>
                </p14:cNvPr>
                <p14:cNvContentPartPr/>
                <p14:nvPr/>
              </p14:nvContentPartPr>
              <p14:xfrm>
                <a:off x="9188474" y="1645588"/>
                <a:ext cx="11520" cy="33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7730AD-A8CF-43BB-BF6F-0E93CF283D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0834" y="1627588"/>
                  <a:ext cx="47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A86FD5-D233-42C9-9C1A-8385557EB602}"/>
                    </a:ext>
                  </a:extLst>
                </p14:cNvPr>
                <p14:cNvContentPartPr/>
                <p14:nvPr/>
              </p14:nvContentPartPr>
              <p14:xfrm>
                <a:off x="9172634" y="1617508"/>
                <a:ext cx="233640" cy="179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A86FD5-D233-42C9-9C1A-8385557EB6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54634" y="1599508"/>
                  <a:ext cx="26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F69763-5A6C-4DDC-BC3B-0B6915C966D8}"/>
                    </a:ext>
                  </a:extLst>
                </p14:cNvPr>
                <p14:cNvContentPartPr/>
                <p14:nvPr/>
              </p14:nvContentPartPr>
              <p14:xfrm>
                <a:off x="792914" y="1870588"/>
                <a:ext cx="51120" cy="36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F69763-5A6C-4DDC-BC3B-0B6915C966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4914" y="1852588"/>
                  <a:ext cx="86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0EE4D5-16CF-4F09-BF5C-53DE29596CBB}"/>
                    </a:ext>
                  </a:extLst>
                </p14:cNvPr>
                <p14:cNvContentPartPr/>
                <p14:nvPr/>
              </p14:nvContentPartPr>
              <p14:xfrm>
                <a:off x="1079834" y="1882828"/>
                <a:ext cx="214560" cy="35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0EE4D5-16CF-4F09-BF5C-53DE29596C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1834" y="1864828"/>
                  <a:ext cx="250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CCB2D9-4DDE-4D53-883D-9B65848F7E2A}"/>
                    </a:ext>
                  </a:extLst>
                </p14:cNvPr>
                <p14:cNvContentPartPr/>
                <p14:nvPr/>
              </p14:nvContentPartPr>
              <p14:xfrm>
                <a:off x="1497434" y="1836028"/>
                <a:ext cx="91800" cy="33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CCB2D9-4DDE-4D53-883D-9B65848F7E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79794" y="1818388"/>
                  <a:ext cx="127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0E4A3B-95A3-4FAF-8B81-46B62CCA578A}"/>
                    </a:ext>
                  </a:extLst>
                </p14:cNvPr>
                <p14:cNvContentPartPr/>
                <p14:nvPr/>
              </p14:nvContentPartPr>
              <p14:xfrm>
                <a:off x="1405994" y="1974268"/>
                <a:ext cx="22212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0E4A3B-95A3-4FAF-8B81-46B62CCA5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88354" y="1956628"/>
                  <a:ext cx="257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1534B8-674D-40F6-81E1-53CD016C45CC}"/>
                    </a:ext>
                  </a:extLst>
                </p14:cNvPr>
                <p14:cNvContentPartPr/>
                <p14:nvPr/>
              </p14:nvContentPartPr>
              <p14:xfrm>
                <a:off x="1920434" y="1828468"/>
                <a:ext cx="105480" cy="581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1534B8-674D-40F6-81E1-53CD016C45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2434" y="1810828"/>
                  <a:ext cx="1411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292B69-EC0C-4A73-BE98-DDA8CACF9447}"/>
                    </a:ext>
                  </a:extLst>
                </p14:cNvPr>
                <p14:cNvContentPartPr/>
                <p14:nvPr/>
              </p14:nvContentPartPr>
              <p14:xfrm>
                <a:off x="1823594" y="2206468"/>
                <a:ext cx="369000" cy="4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292B69-EC0C-4A73-BE98-DDA8CACF94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5594" y="2188828"/>
                  <a:ext cx="404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5E25E9-CF34-4250-BDF4-4F281C439D2A}"/>
                    </a:ext>
                  </a:extLst>
                </p14:cNvPr>
                <p14:cNvContentPartPr/>
                <p14:nvPr/>
              </p14:nvContentPartPr>
              <p14:xfrm>
                <a:off x="2167754" y="1720828"/>
                <a:ext cx="754920" cy="56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5E25E9-CF34-4250-BDF4-4F281C439D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9754" y="1702828"/>
                  <a:ext cx="790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6BFC93-8545-4FFB-B2D2-877994BBA65C}"/>
                    </a:ext>
                  </a:extLst>
                </p14:cNvPr>
                <p14:cNvContentPartPr/>
                <p14:nvPr/>
              </p14:nvContentPartPr>
              <p14:xfrm>
                <a:off x="3249914" y="1987948"/>
                <a:ext cx="1058760" cy="38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6BFC93-8545-4FFB-B2D2-877994BBA6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1914" y="1969948"/>
                  <a:ext cx="1094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43C734-E65E-4ECE-983B-A392CD489F56}"/>
                    </a:ext>
                  </a:extLst>
                </p14:cNvPr>
                <p14:cNvContentPartPr/>
                <p14:nvPr/>
              </p14:nvContentPartPr>
              <p14:xfrm>
                <a:off x="4312634" y="1842148"/>
                <a:ext cx="199080" cy="17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43C734-E65E-4ECE-983B-A392CD489F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4634" y="1824508"/>
                  <a:ext cx="234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0EBF2B-A252-4C7B-A680-3D66842A0412}"/>
                    </a:ext>
                  </a:extLst>
                </p14:cNvPr>
                <p14:cNvContentPartPr/>
                <p14:nvPr/>
              </p14:nvContentPartPr>
              <p14:xfrm>
                <a:off x="4615034" y="1772308"/>
                <a:ext cx="449640" cy="35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0EBF2B-A252-4C7B-A680-3D66842A04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97034" y="1754308"/>
                  <a:ext cx="485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3FE760-0C46-4533-ABDD-3BEE55135C19}"/>
                    </a:ext>
                  </a:extLst>
                </p14:cNvPr>
                <p14:cNvContentPartPr/>
                <p14:nvPr/>
              </p14:nvContentPartPr>
              <p14:xfrm>
                <a:off x="5121194" y="1737388"/>
                <a:ext cx="97920" cy="40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3FE760-0C46-4533-ABDD-3BEE55135C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3554" y="1719748"/>
                  <a:ext cx="133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ABB7F8-958C-4487-BCC9-DDAD6749D37C}"/>
                    </a:ext>
                  </a:extLst>
                </p14:cNvPr>
                <p14:cNvContentPartPr/>
                <p14:nvPr/>
              </p14:nvContentPartPr>
              <p14:xfrm>
                <a:off x="4993394" y="1828468"/>
                <a:ext cx="366480" cy="32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ABB7F8-958C-4487-BCC9-DDAD6749D3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5754" y="1810828"/>
                  <a:ext cx="402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66D480-FC44-481E-AE90-61D061B80519}"/>
                    </a:ext>
                  </a:extLst>
                </p14:cNvPr>
                <p14:cNvContentPartPr/>
                <p14:nvPr/>
              </p14:nvContentPartPr>
              <p14:xfrm>
                <a:off x="5447354" y="1975348"/>
                <a:ext cx="337320" cy="17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66D480-FC44-481E-AE90-61D061B805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29714" y="1957708"/>
                  <a:ext cx="372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7E71B5-0E98-4EC1-8261-23558C69C3B8}"/>
                    </a:ext>
                  </a:extLst>
                </p14:cNvPr>
                <p14:cNvContentPartPr/>
                <p14:nvPr/>
              </p14:nvContentPartPr>
              <p14:xfrm>
                <a:off x="6299114" y="1715788"/>
                <a:ext cx="87840" cy="36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7E71B5-0E98-4EC1-8261-23558C69C3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81474" y="1697788"/>
                  <a:ext cx="123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C89384-EBEC-476F-B16C-D14FDB21848F}"/>
                    </a:ext>
                  </a:extLst>
                </p14:cNvPr>
                <p14:cNvContentPartPr/>
                <p14:nvPr/>
              </p14:nvContentPartPr>
              <p14:xfrm>
                <a:off x="6147194" y="1919548"/>
                <a:ext cx="567360" cy="15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C89384-EBEC-476F-B16C-D14FDB2184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9554" y="1901548"/>
                  <a:ext cx="603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D632D7-3EED-43BD-BCF7-0C95C8BE1558}"/>
                    </a:ext>
                  </a:extLst>
                </p14:cNvPr>
                <p14:cNvContentPartPr/>
                <p14:nvPr/>
              </p14:nvContentPartPr>
              <p14:xfrm>
                <a:off x="6724274" y="1575388"/>
                <a:ext cx="77760" cy="75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D632D7-3EED-43BD-BCF7-0C95C8BE15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6274" y="1557748"/>
                  <a:ext cx="113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937A75-B1A3-412F-BA63-40C1DD2AB7AB}"/>
                    </a:ext>
                  </a:extLst>
                </p14:cNvPr>
                <p14:cNvContentPartPr/>
                <p14:nvPr/>
              </p14:nvContentPartPr>
              <p14:xfrm>
                <a:off x="6853874" y="1856548"/>
                <a:ext cx="500040" cy="169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937A75-B1A3-412F-BA63-40C1DD2AB7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5874" y="1838908"/>
                  <a:ext cx="535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755C16-148E-4C88-BA16-3FD9F9D0F13D}"/>
                    </a:ext>
                  </a:extLst>
                </p14:cNvPr>
                <p14:cNvContentPartPr/>
                <p14:nvPr/>
              </p14:nvContentPartPr>
              <p14:xfrm>
                <a:off x="7525994" y="1898668"/>
                <a:ext cx="1785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755C16-148E-4C88-BA16-3FD9F9D0F1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7994" y="1881028"/>
                  <a:ext cx="214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1AC2DA-D967-49B6-B2FA-A0F8F66023EE}"/>
                    </a:ext>
                  </a:extLst>
                </p14:cNvPr>
                <p14:cNvContentPartPr/>
                <p14:nvPr/>
              </p14:nvContentPartPr>
              <p14:xfrm>
                <a:off x="7469474" y="2002708"/>
                <a:ext cx="266040" cy="37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1AC2DA-D967-49B6-B2FA-A0F8F66023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1834" y="1984708"/>
                  <a:ext cx="301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B30D51-5096-4E25-94FC-50A5CE777573}"/>
                    </a:ext>
                  </a:extLst>
                </p14:cNvPr>
                <p14:cNvContentPartPr/>
                <p14:nvPr/>
              </p14:nvContentPartPr>
              <p14:xfrm>
                <a:off x="7638314" y="1778428"/>
                <a:ext cx="203760" cy="32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B30D51-5096-4E25-94FC-50A5CE7775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20314" y="1760428"/>
                  <a:ext cx="239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2C0949-4988-4077-9769-8DE0D8D3A32A}"/>
                    </a:ext>
                  </a:extLst>
                </p14:cNvPr>
                <p14:cNvContentPartPr/>
                <p14:nvPr/>
              </p14:nvContentPartPr>
              <p14:xfrm>
                <a:off x="661514" y="2855188"/>
                <a:ext cx="27720" cy="50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2C0949-4988-4077-9769-8DE0D8D3A3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514" y="2837188"/>
                  <a:ext cx="633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ECFE5F-2B9E-450B-B282-AC74358524AF}"/>
                    </a:ext>
                  </a:extLst>
                </p14:cNvPr>
                <p14:cNvContentPartPr/>
                <p14:nvPr/>
              </p14:nvContentPartPr>
              <p14:xfrm>
                <a:off x="665114" y="2883268"/>
                <a:ext cx="216360" cy="44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ECFE5F-2B9E-450B-B282-AC74358524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114" y="2865268"/>
                  <a:ext cx="252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2CB7C-DD3B-4FA6-AFC1-21B7780FAF8A}"/>
                    </a:ext>
                  </a:extLst>
                </p14:cNvPr>
                <p14:cNvContentPartPr/>
                <p14:nvPr/>
              </p14:nvContentPartPr>
              <p14:xfrm>
                <a:off x="955274" y="3159388"/>
                <a:ext cx="659520" cy="205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2CB7C-DD3B-4FA6-AFC1-21B7780FAF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7274" y="3141748"/>
                  <a:ext cx="695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7C434D-2A20-4F9A-856A-AE9157327CFC}"/>
                    </a:ext>
                  </a:extLst>
                </p14:cNvPr>
                <p14:cNvContentPartPr/>
                <p14:nvPr/>
              </p14:nvContentPartPr>
              <p14:xfrm>
                <a:off x="1576274" y="3173068"/>
                <a:ext cx="286920" cy="165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7C434D-2A20-4F9A-856A-AE9157327C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8634" y="3155068"/>
                  <a:ext cx="322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7B7456-872F-46D8-88A4-391C12069A91}"/>
                    </a:ext>
                  </a:extLst>
                </p14:cNvPr>
                <p14:cNvContentPartPr/>
                <p14:nvPr/>
              </p14:nvContentPartPr>
              <p14:xfrm>
                <a:off x="1774994" y="2947348"/>
                <a:ext cx="11520" cy="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7B7456-872F-46D8-88A4-391C12069A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57354" y="2929708"/>
                  <a:ext cx="47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1C1098-36CB-45A9-AF56-7D4A186DE6A7}"/>
                    </a:ext>
                  </a:extLst>
                </p14:cNvPr>
                <p14:cNvContentPartPr/>
                <p14:nvPr/>
              </p14:nvContentPartPr>
              <p14:xfrm>
                <a:off x="1926554" y="3203308"/>
                <a:ext cx="388800" cy="85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1C1098-36CB-45A9-AF56-7D4A186DE6A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08914" y="3185668"/>
                  <a:ext cx="424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17E6D8-0A3E-4452-993C-B92C054E3495}"/>
                    </a:ext>
                  </a:extLst>
                </p14:cNvPr>
                <p14:cNvContentPartPr/>
                <p14:nvPr/>
              </p14:nvContentPartPr>
              <p14:xfrm>
                <a:off x="2278634" y="2978668"/>
                <a:ext cx="360" cy="1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17E6D8-0A3E-4452-993C-B92C054E34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60994" y="2960668"/>
                  <a:ext cx="36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6B5F45-2195-4137-BE42-0D5624E9895E}"/>
                    </a:ext>
                  </a:extLst>
                </p14:cNvPr>
                <p14:cNvContentPartPr/>
                <p14:nvPr/>
              </p14:nvContentPartPr>
              <p14:xfrm>
                <a:off x="2390954" y="3066148"/>
                <a:ext cx="412200" cy="48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6B5F45-2195-4137-BE42-0D5624E989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72954" y="3048508"/>
                  <a:ext cx="447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297D1B-A6AB-4A8F-A526-7B487A99DAD9}"/>
                    </a:ext>
                  </a:extLst>
                </p14:cNvPr>
                <p14:cNvContentPartPr/>
                <p14:nvPr/>
              </p14:nvContentPartPr>
              <p14:xfrm>
                <a:off x="3153794" y="2841508"/>
                <a:ext cx="11520" cy="434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297D1B-A6AB-4A8F-A526-7B487A99DA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36154" y="2823508"/>
                  <a:ext cx="471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56FAC5F-A5D3-48DA-9CDD-F02287D0AF80}"/>
                    </a:ext>
                  </a:extLst>
                </p14:cNvPr>
                <p14:cNvContentPartPr/>
                <p14:nvPr/>
              </p14:nvContentPartPr>
              <p14:xfrm>
                <a:off x="2967674" y="2913868"/>
                <a:ext cx="1382040" cy="36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56FAC5F-A5D3-48DA-9CDD-F02287D0AF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0034" y="2896228"/>
                  <a:ext cx="1417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A567214-179A-43DC-BE03-BA6CAC2D158F}"/>
                    </a:ext>
                  </a:extLst>
                </p14:cNvPr>
                <p14:cNvContentPartPr/>
                <p14:nvPr/>
              </p14:nvContentPartPr>
              <p14:xfrm>
                <a:off x="4431074" y="2935468"/>
                <a:ext cx="565560" cy="18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A567214-179A-43DC-BE03-BA6CAC2D15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3074" y="2917828"/>
                  <a:ext cx="601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9327B0-B6A8-440D-A315-4A476CD74C60}"/>
                    </a:ext>
                  </a:extLst>
                </p14:cNvPr>
                <p14:cNvContentPartPr/>
                <p14:nvPr/>
              </p14:nvContentPartPr>
              <p14:xfrm>
                <a:off x="5049914" y="3130948"/>
                <a:ext cx="11520" cy="20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9327B0-B6A8-440D-A315-4A476CD74C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31914" y="3112948"/>
                  <a:ext cx="47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C55E51-C3BD-48EE-B681-362D4D3F5DF2}"/>
                    </a:ext>
                  </a:extLst>
                </p14:cNvPr>
                <p14:cNvContentPartPr/>
                <p14:nvPr/>
              </p14:nvContentPartPr>
              <p14:xfrm>
                <a:off x="5302994" y="2869588"/>
                <a:ext cx="1857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C55E51-C3BD-48EE-B681-362D4D3F5D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84994" y="2851588"/>
                  <a:ext cx="22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0B89DA-BC2C-4AC5-BD0C-C6ED93C70B49}"/>
                    </a:ext>
                  </a:extLst>
                </p14:cNvPr>
                <p14:cNvContentPartPr/>
                <p14:nvPr/>
              </p14:nvContentPartPr>
              <p14:xfrm>
                <a:off x="5268434" y="3016828"/>
                <a:ext cx="174960" cy="21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0B89DA-BC2C-4AC5-BD0C-C6ED93C70B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50434" y="2998828"/>
                  <a:ext cx="21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DEB5B7-0F7F-4B3D-BCDA-1971977FC4D3}"/>
                    </a:ext>
                  </a:extLst>
                </p14:cNvPr>
                <p14:cNvContentPartPr/>
                <p14:nvPr/>
              </p14:nvContentPartPr>
              <p14:xfrm>
                <a:off x="5824274" y="2630188"/>
                <a:ext cx="432000" cy="81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DEB5B7-0F7F-4B3D-BCDA-1971977FC4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06634" y="2612188"/>
                  <a:ext cx="46764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3F0865-D3A8-48D3-94E6-49E5AC11F2A3}"/>
                    </a:ext>
                  </a:extLst>
                </p14:cNvPr>
                <p14:cNvContentPartPr/>
                <p14:nvPr/>
              </p14:nvContentPartPr>
              <p14:xfrm>
                <a:off x="6287234" y="2924308"/>
                <a:ext cx="401040" cy="328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3F0865-D3A8-48D3-94E6-49E5AC11F2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9594" y="2906668"/>
                  <a:ext cx="436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AD800D-CB8E-44D7-9363-35D4380A0E3A}"/>
                    </a:ext>
                  </a:extLst>
                </p14:cNvPr>
                <p14:cNvContentPartPr/>
                <p14:nvPr/>
              </p14:nvContentPartPr>
              <p14:xfrm>
                <a:off x="6934874" y="3073348"/>
                <a:ext cx="203040" cy="49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AD800D-CB8E-44D7-9363-35D4380A0E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16874" y="3055708"/>
                  <a:ext cx="238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0DB532-3F3C-4F8A-B5C4-1838B351D697}"/>
                    </a:ext>
                  </a:extLst>
                </p14:cNvPr>
                <p14:cNvContentPartPr/>
                <p14:nvPr/>
              </p14:nvContentPartPr>
              <p14:xfrm>
                <a:off x="7402154" y="2931148"/>
                <a:ext cx="11520" cy="228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0DB532-3F3C-4F8A-B5C4-1838B351D6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84154" y="2913148"/>
                  <a:ext cx="47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30056F2-309F-42BD-8700-4A8041F0171C}"/>
                    </a:ext>
                  </a:extLst>
                </p14:cNvPr>
                <p14:cNvContentPartPr/>
                <p14:nvPr/>
              </p14:nvContentPartPr>
              <p14:xfrm>
                <a:off x="7244834" y="2523988"/>
                <a:ext cx="511920" cy="99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30056F2-309F-42BD-8700-4A8041F017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26834" y="2506348"/>
                  <a:ext cx="54756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35372D-EC24-4A18-BE2B-9B4CFE754558}"/>
                    </a:ext>
                  </a:extLst>
                </p14:cNvPr>
                <p14:cNvContentPartPr/>
                <p14:nvPr/>
              </p14:nvContentPartPr>
              <p14:xfrm>
                <a:off x="3235154" y="1189108"/>
                <a:ext cx="270720" cy="59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35372D-EC24-4A18-BE2B-9B4CFE7545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17514" y="1171468"/>
                  <a:ext cx="30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BA3850-DC71-4C9C-8DF9-2B1464B2C358}"/>
                    </a:ext>
                  </a:extLst>
                </p14:cNvPr>
                <p14:cNvContentPartPr/>
                <p14:nvPr/>
              </p14:nvContentPartPr>
              <p14:xfrm>
                <a:off x="435074" y="4079188"/>
                <a:ext cx="42840" cy="276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BA3850-DC71-4C9C-8DF9-2B1464B2C3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7434" y="4061188"/>
                  <a:ext cx="78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203C83-2922-4457-BF7A-211647F6D4E0}"/>
                    </a:ext>
                  </a:extLst>
                </p14:cNvPr>
                <p14:cNvContentPartPr/>
                <p14:nvPr/>
              </p14:nvContentPartPr>
              <p14:xfrm>
                <a:off x="463874" y="3895948"/>
                <a:ext cx="167040" cy="342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203C83-2922-4457-BF7A-211647F6D4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6234" y="3878308"/>
                  <a:ext cx="202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A0707E3-36C6-4945-A72A-F7EFBACD47CB}"/>
                    </a:ext>
                  </a:extLst>
                </p14:cNvPr>
                <p14:cNvContentPartPr/>
                <p14:nvPr/>
              </p14:nvContentPartPr>
              <p14:xfrm>
                <a:off x="688874" y="4095748"/>
                <a:ext cx="184680" cy="150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A0707E3-36C6-4945-A72A-F7EFBACD47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234" y="4077748"/>
                  <a:ext cx="220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407961-ECF2-46B4-B74B-D50953824B53}"/>
                    </a:ext>
                  </a:extLst>
                </p14:cNvPr>
                <p14:cNvContentPartPr/>
                <p14:nvPr/>
              </p14:nvContentPartPr>
              <p14:xfrm>
                <a:off x="940154" y="3996748"/>
                <a:ext cx="629280" cy="214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407961-ECF2-46B4-B74B-D50953824B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514" y="3978748"/>
                  <a:ext cx="664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944D17-7701-4B67-AA1B-3D2C48E125D6}"/>
                    </a:ext>
                  </a:extLst>
                </p14:cNvPr>
                <p14:cNvContentPartPr/>
                <p14:nvPr/>
              </p14:nvContentPartPr>
              <p14:xfrm>
                <a:off x="1532714" y="3727828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944D17-7701-4B67-AA1B-3D2C48E125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4714" y="3709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C1281C3-E991-47A9-8D0A-B122E1A89473}"/>
                    </a:ext>
                  </a:extLst>
                </p14:cNvPr>
                <p14:cNvContentPartPr/>
                <p14:nvPr/>
              </p14:nvContentPartPr>
              <p14:xfrm>
                <a:off x="1617314" y="3942388"/>
                <a:ext cx="357840" cy="111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C1281C3-E991-47A9-8D0A-B122E1A894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99314" y="3924748"/>
                  <a:ext cx="393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A1D4F0-11B4-47FE-B5DE-BFDED7EB9934}"/>
                    </a:ext>
                  </a:extLst>
                </p14:cNvPr>
                <p14:cNvContentPartPr/>
                <p14:nvPr/>
              </p14:nvContentPartPr>
              <p14:xfrm>
                <a:off x="1856354" y="3684988"/>
                <a:ext cx="57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A1D4F0-11B4-47FE-B5DE-BFDED7EB993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38714" y="3667348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2C6072-C6FD-4078-A8DE-E63266B8E9ED}"/>
                    </a:ext>
                  </a:extLst>
                </p14:cNvPr>
                <p14:cNvContentPartPr/>
                <p14:nvPr/>
              </p14:nvContentPartPr>
              <p14:xfrm>
                <a:off x="1969394" y="3860308"/>
                <a:ext cx="390960" cy="400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2C6072-C6FD-4078-A8DE-E63266B8E9E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51394" y="3842308"/>
                  <a:ext cx="426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8F4A9A-407B-4F8F-96ED-66DDD228BF62}"/>
                    </a:ext>
                  </a:extLst>
                </p14:cNvPr>
                <p14:cNvContentPartPr/>
                <p14:nvPr/>
              </p14:nvContentPartPr>
              <p14:xfrm>
                <a:off x="2638634" y="3783628"/>
                <a:ext cx="6120" cy="349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8F4A9A-407B-4F8F-96ED-66DDD228BF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20994" y="3765628"/>
                  <a:ext cx="41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CFCC34E-9A6B-4607-8DC5-35D840B46BD0}"/>
                    </a:ext>
                  </a:extLst>
                </p14:cNvPr>
                <p14:cNvContentPartPr/>
                <p14:nvPr/>
              </p14:nvContentPartPr>
              <p14:xfrm>
                <a:off x="2518034" y="3608308"/>
                <a:ext cx="1028880" cy="55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CFCC34E-9A6B-4607-8DC5-35D840B46BD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00034" y="3590668"/>
                  <a:ext cx="10645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065A6B-DAFE-4542-ADCF-52F115D6DF45}"/>
                    </a:ext>
                  </a:extLst>
                </p14:cNvPr>
                <p14:cNvContentPartPr/>
                <p14:nvPr/>
              </p14:nvContentPartPr>
              <p14:xfrm>
                <a:off x="3754274" y="3811708"/>
                <a:ext cx="622080" cy="882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065A6B-DAFE-4542-ADCF-52F115D6DF4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36634" y="3793708"/>
                  <a:ext cx="65772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060C50-CC17-415D-9015-3D3DF33EF2CF}"/>
                    </a:ext>
                  </a:extLst>
                </p14:cNvPr>
                <p14:cNvContentPartPr/>
                <p14:nvPr/>
              </p14:nvContentPartPr>
              <p14:xfrm>
                <a:off x="4360154" y="3958588"/>
                <a:ext cx="207360" cy="145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060C50-CC17-415D-9015-3D3DF33EF2C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42514" y="3940948"/>
                  <a:ext cx="24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0886C9-1720-46A0-ACDC-6FA31C3201EB}"/>
                    </a:ext>
                  </a:extLst>
                </p14:cNvPr>
                <p14:cNvContentPartPr/>
                <p14:nvPr/>
              </p14:nvContentPartPr>
              <p14:xfrm>
                <a:off x="4655354" y="3699388"/>
                <a:ext cx="334080" cy="416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0886C9-1720-46A0-ACDC-6FA31C3201E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37714" y="3681748"/>
                  <a:ext cx="36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9EBB04-EE42-4072-B7F0-E0550618F0D9}"/>
                    </a:ext>
                  </a:extLst>
                </p14:cNvPr>
                <p14:cNvContentPartPr/>
                <p14:nvPr/>
              </p14:nvContentPartPr>
              <p14:xfrm>
                <a:off x="5042714" y="3699388"/>
                <a:ext cx="92160" cy="467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9EBB04-EE42-4072-B7F0-E0550618F0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24714" y="3681748"/>
                  <a:ext cx="127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719DF2-14C9-4F72-B0D3-930E9F86138B}"/>
                    </a:ext>
                  </a:extLst>
                </p14:cNvPr>
                <p14:cNvContentPartPr/>
                <p14:nvPr/>
              </p14:nvContentPartPr>
              <p14:xfrm>
                <a:off x="4949474" y="3952828"/>
                <a:ext cx="377280" cy="125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719DF2-14C9-4F72-B0D3-930E9F8613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31834" y="3935188"/>
                  <a:ext cx="412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B9410C-BB22-4DC3-830F-0F5D16B963A7}"/>
                    </a:ext>
                  </a:extLst>
                </p14:cNvPr>
                <p14:cNvContentPartPr/>
                <p14:nvPr/>
              </p14:nvContentPartPr>
              <p14:xfrm>
                <a:off x="5302994" y="3830788"/>
                <a:ext cx="56520" cy="34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B9410C-BB22-4DC3-830F-0F5D16B963A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84994" y="3812788"/>
                  <a:ext cx="92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3171DA-5142-446D-9FCE-5FCBB464C1FA}"/>
                    </a:ext>
                  </a:extLst>
                </p14:cNvPr>
                <p14:cNvContentPartPr/>
                <p14:nvPr/>
              </p14:nvContentPartPr>
              <p14:xfrm>
                <a:off x="5462474" y="3972268"/>
                <a:ext cx="252720" cy="86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3171DA-5142-446D-9FCE-5FCBB464C1F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44834" y="3954628"/>
                  <a:ext cx="288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1C24D83-5DF6-42B2-A161-F674914A1AD2}"/>
                    </a:ext>
                  </a:extLst>
                </p14:cNvPr>
                <p14:cNvContentPartPr/>
                <p14:nvPr/>
              </p14:nvContentPartPr>
              <p14:xfrm>
                <a:off x="6083474" y="3837628"/>
                <a:ext cx="64080" cy="304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1C24D83-5DF6-42B2-A161-F674914A1AD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65834" y="3819628"/>
                  <a:ext cx="99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BD09D9-8AD3-4277-9D2A-540E385FC240}"/>
                    </a:ext>
                  </a:extLst>
                </p14:cNvPr>
                <p14:cNvContentPartPr/>
                <p14:nvPr/>
              </p14:nvContentPartPr>
              <p14:xfrm>
                <a:off x="5964314" y="3966148"/>
                <a:ext cx="318960" cy="148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BD09D9-8AD3-4277-9D2A-540E385FC24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6674" y="3948508"/>
                  <a:ext cx="35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4C2945-A101-417E-96F8-0B70610C1B20}"/>
                    </a:ext>
                  </a:extLst>
                </p14:cNvPr>
                <p14:cNvContentPartPr/>
                <p14:nvPr/>
              </p14:nvContentPartPr>
              <p14:xfrm>
                <a:off x="6259514" y="3778948"/>
                <a:ext cx="30600" cy="52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4C2945-A101-417E-96F8-0B70610C1B2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41514" y="3760948"/>
                  <a:ext cx="66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249ACBA-E219-4257-8312-84D9B8032A8E}"/>
                    </a:ext>
                  </a:extLst>
                </p14:cNvPr>
                <p14:cNvContentPartPr/>
                <p14:nvPr/>
              </p14:nvContentPartPr>
              <p14:xfrm>
                <a:off x="6400274" y="3869308"/>
                <a:ext cx="593640" cy="219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249ACBA-E219-4257-8312-84D9B8032A8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82634" y="3851668"/>
                  <a:ext cx="629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D25B1E9-8A88-40E8-9B33-90E90488C154}"/>
                    </a:ext>
                  </a:extLst>
                </p14:cNvPr>
                <p14:cNvContentPartPr/>
                <p14:nvPr/>
              </p14:nvContentPartPr>
              <p14:xfrm>
                <a:off x="7272194" y="3811708"/>
                <a:ext cx="13248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D25B1E9-8A88-40E8-9B33-90E90488C15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54554" y="3793708"/>
                  <a:ext cx="168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7CB3BA3-5794-4F18-9D19-1E0DD011EAD2}"/>
                    </a:ext>
                  </a:extLst>
                </p14:cNvPr>
                <p14:cNvContentPartPr/>
                <p14:nvPr/>
              </p14:nvContentPartPr>
              <p14:xfrm>
                <a:off x="7201994" y="3910348"/>
                <a:ext cx="173160" cy="56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7CB3BA3-5794-4F18-9D19-1E0DD011EA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84354" y="3892708"/>
                  <a:ext cx="20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ADC5852-F56B-4A47-A990-01CC1A1E2324}"/>
                    </a:ext>
                  </a:extLst>
                </p14:cNvPr>
                <p14:cNvContentPartPr/>
                <p14:nvPr/>
              </p14:nvContentPartPr>
              <p14:xfrm>
                <a:off x="7905074" y="3375748"/>
                <a:ext cx="240120" cy="64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ADC5852-F56B-4A47-A990-01CC1A1E232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87434" y="3357748"/>
                  <a:ext cx="2757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9FCEA73-26D1-4FD0-9163-5443CF80EF7E}"/>
                    </a:ext>
                  </a:extLst>
                </p14:cNvPr>
                <p14:cNvContentPartPr/>
                <p14:nvPr/>
              </p14:nvContentPartPr>
              <p14:xfrm>
                <a:off x="8201354" y="3693988"/>
                <a:ext cx="220320" cy="130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9FCEA73-26D1-4FD0-9163-5443CF80EF7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83354" y="3676348"/>
                  <a:ext cx="255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24AF52-78E3-4771-BC9F-52F7DA96D543}"/>
                    </a:ext>
                  </a:extLst>
                </p14:cNvPr>
                <p14:cNvContentPartPr/>
                <p14:nvPr/>
              </p14:nvContentPartPr>
              <p14:xfrm>
                <a:off x="8595194" y="3633868"/>
                <a:ext cx="180360" cy="65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24AF52-78E3-4771-BC9F-52F7DA96D5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77194" y="3616228"/>
                  <a:ext cx="216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4815455-77FE-4E1C-BD38-DFCE8E6CE1F3}"/>
                    </a:ext>
                  </a:extLst>
                </p14:cNvPr>
                <p14:cNvContentPartPr/>
                <p14:nvPr/>
              </p14:nvContentPartPr>
              <p14:xfrm>
                <a:off x="8932874" y="3530548"/>
                <a:ext cx="27720" cy="138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4815455-77FE-4E1C-BD38-DFCE8E6CE1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14874" y="3512548"/>
                  <a:ext cx="63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F9FF930-1F32-48B5-9B9E-58C637575D97}"/>
                    </a:ext>
                  </a:extLst>
                </p14:cNvPr>
                <p14:cNvContentPartPr/>
                <p14:nvPr/>
              </p14:nvContentPartPr>
              <p14:xfrm>
                <a:off x="8960234" y="3196468"/>
                <a:ext cx="385560" cy="979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F9FF930-1F32-48B5-9B9E-58C637575D9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42594" y="3178468"/>
                  <a:ext cx="42120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C25ADA-A0F4-4991-BE48-5DF9B6CA2F5E}"/>
                    </a:ext>
                  </a:extLst>
                </p14:cNvPr>
                <p14:cNvContentPartPr/>
                <p14:nvPr/>
              </p14:nvContentPartPr>
              <p14:xfrm>
                <a:off x="9550274" y="3256948"/>
                <a:ext cx="134640" cy="309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4C25ADA-A0F4-4991-BE48-5DF9B6CA2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32274" y="3238948"/>
                  <a:ext cx="170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2FCB74F-75A6-4C2C-8C01-C608CC3021B6}"/>
                    </a:ext>
                  </a:extLst>
                </p14:cNvPr>
                <p14:cNvContentPartPr/>
                <p14:nvPr/>
              </p14:nvContentPartPr>
              <p14:xfrm>
                <a:off x="9439034" y="3328588"/>
                <a:ext cx="249120" cy="61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2FCB74F-75A6-4C2C-8C01-C608CC3021B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21034" y="3310948"/>
                  <a:ext cx="284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68FF1C-A730-4F10-BB56-D6A0AC63EDD0}"/>
                    </a:ext>
                  </a:extLst>
                </p14:cNvPr>
                <p14:cNvContentPartPr/>
                <p14:nvPr/>
              </p14:nvContentPartPr>
              <p14:xfrm>
                <a:off x="9796154" y="3418228"/>
                <a:ext cx="65520" cy="288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68FF1C-A730-4F10-BB56-D6A0AC63EDD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778154" y="3400588"/>
                  <a:ext cx="101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BFD0913-35D4-4732-85F6-E816FBF9A90D}"/>
                    </a:ext>
                  </a:extLst>
                </p14:cNvPr>
                <p14:cNvContentPartPr/>
                <p14:nvPr/>
              </p14:nvContentPartPr>
              <p14:xfrm>
                <a:off x="9826034" y="3306628"/>
                <a:ext cx="195840" cy="172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BFD0913-35D4-4732-85F6-E816FBF9A9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08034" y="3288988"/>
                  <a:ext cx="231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61C64DB-8B2C-4048-A5AD-BEE950394D73}"/>
                    </a:ext>
                  </a:extLst>
                </p14:cNvPr>
                <p14:cNvContentPartPr/>
                <p14:nvPr/>
              </p14:nvContentPartPr>
              <p14:xfrm>
                <a:off x="1037354" y="4810708"/>
                <a:ext cx="228600" cy="712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61C64DB-8B2C-4048-A5AD-BEE950394D7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9714" y="4793068"/>
                  <a:ext cx="2642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74E76B8-2EE9-46C3-9670-FE51B0305F28}"/>
                    </a:ext>
                  </a:extLst>
                </p14:cNvPr>
                <p14:cNvContentPartPr/>
                <p14:nvPr/>
              </p14:nvContentPartPr>
              <p14:xfrm>
                <a:off x="928274" y="5265388"/>
                <a:ext cx="433800" cy="25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74E76B8-2EE9-46C3-9670-FE51B0305F2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0274" y="5247748"/>
                  <a:ext cx="469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2539A8-B392-43C4-BFAE-E1F3BA4783F8}"/>
                    </a:ext>
                  </a:extLst>
                </p14:cNvPr>
                <p14:cNvContentPartPr/>
                <p14:nvPr/>
              </p14:nvContentPartPr>
              <p14:xfrm>
                <a:off x="1613714" y="5047588"/>
                <a:ext cx="172800" cy="569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2539A8-B392-43C4-BFAE-E1F3BA4783F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96074" y="5029588"/>
                  <a:ext cx="2084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8AC0902-05B7-486E-9871-61BB76377F96}"/>
                    </a:ext>
                  </a:extLst>
                </p14:cNvPr>
                <p14:cNvContentPartPr/>
                <p14:nvPr/>
              </p14:nvContentPartPr>
              <p14:xfrm>
                <a:off x="1448834" y="5335948"/>
                <a:ext cx="334800" cy="65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8AC0902-05B7-486E-9871-61BB76377F9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30834" y="5317948"/>
                  <a:ext cx="370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56261BC-1B48-49BF-A26F-2D17092D5B26}"/>
                    </a:ext>
                  </a:extLst>
                </p14:cNvPr>
                <p14:cNvContentPartPr/>
                <p14:nvPr/>
              </p14:nvContentPartPr>
              <p14:xfrm>
                <a:off x="1842674" y="5065588"/>
                <a:ext cx="422280" cy="492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56261BC-1B48-49BF-A26F-2D17092D5B2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24674" y="5047588"/>
                  <a:ext cx="4579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AED3BFB-A6D5-4A5D-9256-FC579189690C}"/>
                    </a:ext>
                  </a:extLst>
                </p14:cNvPr>
                <p14:cNvContentPartPr/>
                <p14:nvPr/>
              </p14:nvContentPartPr>
              <p14:xfrm>
                <a:off x="2497154" y="5109868"/>
                <a:ext cx="91440" cy="40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AED3BFB-A6D5-4A5D-9256-FC579189690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79154" y="5092228"/>
                  <a:ext cx="127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87526C0-8EFA-457A-980E-482FC483A0CA}"/>
                    </a:ext>
                  </a:extLst>
                </p14:cNvPr>
                <p14:cNvContentPartPr/>
                <p14:nvPr/>
              </p14:nvContentPartPr>
              <p14:xfrm>
                <a:off x="2390954" y="5292028"/>
                <a:ext cx="341280" cy="209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87526C0-8EFA-457A-980E-482FC483A0C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72954" y="5274028"/>
                  <a:ext cx="376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8E7BD1E-64C8-42F4-B74B-70C0CF0DA88C}"/>
                    </a:ext>
                  </a:extLst>
                </p14:cNvPr>
                <p14:cNvContentPartPr/>
                <p14:nvPr/>
              </p14:nvContentPartPr>
              <p14:xfrm>
                <a:off x="2728634" y="5061628"/>
                <a:ext cx="11520" cy="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8E7BD1E-64C8-42F4-B74B-70C0CF0DA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10634" y="5043628"/>
                  <a:ext cx="47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A724F4B-F7EE-4721-8E09-BE8E6990C93F}"/>
                    </a:ext>
                  </a:extLst>
                </p14:cNvPr>
                <p14:cNvContentPartPr/>
                <p14:nvPr/>
              </p14:nvContentPartPr>
              <p14:xfrm>
                <a:off x="2838794" y="5178628"/>
                <a:ext cx="650880" cy="223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A724F4B-F7EE-4721-8E09-BE8E6990C9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20794" y="5160988"/>
                  <a:ext cx="686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03DDB48-103E-464D-A84F-2B3CE47A9B77}"/>
                    </a:ext>
                  </a:extLst>
                </p14:cNvPr>
                <p14:cNvContentPartPr/>
                <p14:nvPr/>
              </p14:nvContentPartPr>
              <p14:xfrm>
                <a:off x="3778034" y="5031748"/>
                <a:ext cx="809280" cy="393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03DDB48-103E-464D-A84F-2B3CE47A9B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60394" y="5014108"/>
                  <a:ext cx="844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E7A6F2E-86AF-42FC-B672-81223002C788}"/>
                    </a:ext>
                  </a:extLst>
                </p14:cNvPr>
                <p14:cNvContentPartPr/>
                <p14:nvPr/>
              </p14:nvContentPartPr>
              <p14:xfrm>
                <a:off x="4581194" y="5202028"/>
                <a:ext cx="199080" cy="220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E7A6F2E-86AF-42FC-B672-81223002C78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63194" y="5184028"/>
                  <a:ext cx="234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3778A09-8B2E-4FE0-BA16-1BC8B02A568F}"/>
                    </a:ext>
                  </a:extLst>
                </p14:cNvPr>
                <p14:cNvContentPartPr/>
                <p14:nvPr/>
              </p14:nvContentPartPr>
              <p14:xfrm>
                <a:off x="4931474" y="4952908"/>
                <a:ext cx="77400" cy="358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3778A09-8B2E-4FE0-BA16-1BC8B02A56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13474" y="4935268"/>
                  <a:ext cx="1130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202BFE6-1AFE-4118-AFB0-098DC21DA8C5}"/>
                    </a:ext>
                  </a:extLst>
                </p14:cNvPr>
                <p14:cNvContentPartPr/>
                <p14:nvPr/>
              </p14:nvContentPartPr>
              <p14:xfrm>
                <a:off x="4908794" y="4895308"/>
                <a:ext cx="253800" cy="399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202BFE6-1AFE-4118-AFB0-098DC21DA8C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91154" y="4877308"/>
                  <a:ext cx="2894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AC2313D-7580-4BEA-A3E7-5E423E402A22}"/>
                    </a:ext>
                  </a:extLst>
                </p14:cNvPr>
                <p14:cNvContentPartPr/>
                <p14:nvPr/>
              </p14:nvContentPartPr>
              <p14:xfrm>
                <a:off x="5164754" y="5023468"/>
                <a:ext cx="582840" cy="245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AC2313D-7580-4BEA-A3E7-5E423E402A2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47114" y="5005828"/>
                  <a:ext cx="61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EF2F4F-1BE7-427B-B9A0-C1B261654B94}"/>
                    </a:ext>
                  </a:extLst>
                </p14:cNvPr>
                <p14:cNvContentPartPr/>
                <p14:nvPr/>
              </p14:nvContentPartPr>
              <p14:xfrm>
                <a:off x="6147194" y="5007628"/>
                <a:ext cx="145440" cy="15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EF2F4F-1BE7-427B-B9A0-C1B261654B9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29554" y="4989628"/>
                  <a:ext cx="181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735243B-6EF9-49DA-BD2C-9D394055EBBF}"/>
                    </a:ext>
                  </a:extLst>
                </p14:cNvPr>
                <p14:cNvContentPartPr/>
                <p14:nvPr/>
              </p14:nvContentPartPr>
              <p14:xfrm>
                <a:off x="6161234" y="5105548"/>
                <a:ext cx="282960" cy="99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735243B-6EF9-49DA-BD2C-9D394055EB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43234" y="5087548"/>
                  <a:ext cx="318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C619F8-DEFA-4381-9FB7-9AF8BC2E7094}"/>
                    </a:ext>
                  </a:extLst>
                </p14:cNvPr>
                <p14:cNvContentPartPr/>
                <p14:nvPr/>
              </p14:nvContentPartPr>
              <p14:xfrm>
                <a:off x="6695474" y="4782628"/>
                <a:ext cx="280440" cy="424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C619F8-DEFA-4381-9FB7-9AF8BC2E709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77474" y="4764628"/>
                  <a:ext cx="316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460193-F394-462E-BD3B-DDE05CB4FE3D}"/>
                    </a:ext>
                  </a:extLst>
                </p14:cNvPr>
                <p14:cNvContentPartPr/>
                <p14:nvPr/>
              </p14:nvContentPartPr>
              <p14:xfrm>
                <a:off x="7088954" y="4614508"/>
                <a:ext cx="185760" cy="457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460193-F394-462E-BD3B-DDE05CB4FE3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70954" y="4596868"/>
                  <a:ext cx="2214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15E2E7B-DAB3-49CD-8F13-53E483E410E4}"/>
                    </a:ext>
                  </a:extLst>
                </p14:cNvPr>
                <p14:cNvContentPartPr/>
                <p14:nvPr/>
              </p14:nvContentPartPr>
              <p14:xfrm>
                <a:off x="7061954" y="4870468"/>
                <a:ext cx="137880" cy="53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15E2E7B-DAB3-49CD-8F13-53E483E410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43954" y="4852828"/>
                  <a:ext cx="173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F7EF0D-328F-407B-8CDC-46C8DEB22FFA}"/>
                    </a:ext>
                  </a:extLst>
                </p14:cNvPr>
                <p14:cNvContentPartPr/>
                <p14:nvPr/>
              </p14:nvContentPartPr>
              <p14:xfrm>
                <a:off x="7390994" y="4908988"/>
                <a:ext cx="22680" cy="403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F7EF0D-328F-407B-8CDC-46C8DEB22FF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73354" y="4891348"/>
                  <a:ext cx="583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EF28B63-ED61-4287-A869-DE9AF7AC1E02}"/>
                    </a:ext>
                  </a:extLst>
                </p14:cNvPr>
                <p14:cNvContentPartPr/>
                <p14:nvPr/>
              </p14:nvContentPartPr>
              <p14:xfrm>
                <a:off x="7384874" y="4955788"/>
                <a:ext cx="138960" cy="110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EF28B63-ED61-4287-A869-DE9AF7AC1E0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67234" y="4938148"/>
                  <a:ext cx="174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4474526-E97C-4036-8AF9-079C582374DA}"/>
                    </a:ext>
                  </a:extLst>
                </p14:cNvPr>
                <p14:cNvContentPartPr/>
                <p14:nvPr/>
              </p14:nvContentPartPr>
              <p14:xfrm>
                <a:off x="7765394" y="4793428"/>
                <a:ext cx="270720" cy="31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4474526-E97C-4036-8AF9-079C582374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47394" y="4775788"/>
                  <a:ext cx="306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BFB704E-204C-42A6-93F0-A3CA6A5B1854}"/>
                    </a:ext>
                  </a:extLst>
                </p14:cNvPr>
                <p14:cNvContentPartPr/>
                <p14:nvPr/>
              </p14:nvContentPartPr>
              <p14:xfrm>
                <a:off x="7891754" y="4669948"/>
                <a:ext cx="14400" cy="316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BFB704E-204C-42A6-93F0-A3CA6A5B185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74114" y="4651948"/>
                  <a:ext cx="50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4EA7AA-C040-4600-BAD3-DED618FE0282}"/>
                    </a:ext>
                  </a:extLst>
                </p14:cNvPr>
                <p14:cNvContentPartPr/>
                <p14:nvPr/>
              </p14:nvContentPartPr>
              <p14:xfrm>
                <a:off x="8343194" y="4542868"/>
                <a:ext cx="267840" cy="513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4EA7AA-C040-4600-BAD3-DED618FE02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25554" y="4525228"/>
                  <a:ext cx="303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F0F6B4F-B965-44F4-90CB-76E00DAB7FBC}"/>
                    </a:ext>
                  </a:extLst>
                </p14:cNvPr>
                <p14:cNvContentPartPr/>
                <p14:nvPr/>
              </p14:nvContentPartPr>
              <p14:xfrm>
                <a:off x="8608874" y="4642228"/>
                <a:ext cx="352080" cy="194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F0F6B4F-B965-44F4-90CB-76E00DAB7FB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91234" y="4624588"/>
                  <a:ext cx="387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3EAE39E-750D-44A6-9568-556A47C94905}"/>
                    </a:ext>
                  </a:extLst>
                </p14:cNvPr>
                <p14:cNvContentPartPr/>
                <p14:nvPr/>
              </p14:nvContentPartPr>
              <p14:xfrm>
                <a:off x="9143474" y="4673188"/>
                <a:ext cx="128160" cy="25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3EAE39E-750D-44A6-9568-556A47C9490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125474" y="4655548"/>
                  <a:ext cx="16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DC34152-2627-4D9B-936D-377524D89FCF}"/>
                    </a:ext>
                  </a:extLst>
                </p14:cNvPr>
                <p14:cNvContentPartPr/>
                <p14:nvPr/>
              </p14:nvContentPartPr>
              <p14:xfrm>
                <a:off x="9481154" y="4571668"/>
                <a:ext cx="15480" cy="122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DC34152-2627-4D9B-936D-377524D89FC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463154" y="4553668"/>
                  <a:ext cx="51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1256FC-ACA5-4A8C-A3C3-A971920DD677}"/>
                    </a:ext>
                  </a:extLst>
                </p14:cNvPr>
                <p14:cNvContentPartPr/>
                <p14:nvPr/>
              </p14:nvContentPartPr>
              <p14:xfrm>
                <a:off x="9453074" y="4327228"/>
                <a:ext cx="259560" cy="667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1256FC-ACA5-4A8C-A3C3-A971920DD67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35434" y="4309228"/>
                  <a:ext cx="29520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2C1A7B2-44B3-41BA-B76C-D98096C2FE3E}"/>
                    </a:ext>
                  </a:extLst>
                </p14:cNvPr>
                <p14:cNvContentPartPr/>
                <p14:nvPr/>
              </p14:nvContentPartPr>
              <p14:xfrm>
                <a:off x="9974714" y="4370068"/>
                <a:ext cx="100800" cy="418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2C1A7B2-44B3-41BA-B76C-D98096C2FE3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56714" y="4352068"/>
                  <a:ext cx="1364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A7AF10F-D1A2-4363-9D85-330D1D66624E}"/>
                    </a:ext>
                  </a:extLst>
                </p14:cNvPr>
                <p14:cNvContentPartPr/>
                <p14:nvPr/>
              </p14:nvContentPartPr>
              <p14:xfrm>
                <a:off x="9818474" y="4547548"/>
                <a:ext cx="222480" cy="80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A7AF10F-D1A2-4363-9D85-330D1D66624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800834" y="4529548"/>
                  <a:ext cx="258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EEFDD5C-4310-4A51-8BB7-1023D9D94B8D}"/>
                    </a:ext>
                  </a:extLst>
                </p14:cNvPr>
                <p14:cNvContentPartPr/>
                <p14:nvPr/>
              </p14:nvContentPartPr>
              <p14:xfrm>
                <a:off x="10265954" y="4641508"/>
                <a:ext cx="17640" cy="31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EEFDD5C-4310-4A51-8BB7-1023D9D94B8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48314" y="4623868"/>
                  <a:ext cx="53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3237526-C04E-4FAA-8F2F-7482B2E22481}"/>
                    </a:ext>
                  </a:extLst>
                </p14:cNvPr>
                <p14:cNvContentPartPr/>
                <p14:nvPr/>
              </p14:nvContentPartPr>
              <p14:xfrm>
                <a:off x="10242914" y="4642228"/>
                <a:ext cx="233640" cy="188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3237526-C04E-4FAA-8F2F-7482B2E2248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25274" y="4624228"/>
                  <a:ext cx="269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DB45D8E-8A9B-49ED-9A41-CB71906A6CC3}"/>
                    </a:ext>
                  </a:extLst>
                </p14:cNvPr>
                <p14:cNvContentPartPr/>
                <p14:nvPr/>
              </p14:nvContentPartPr>
              <p14:xfrm>
                <a:off x="6217394" y="5726188"/>
                <a:ext cx="317520" cy="27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DB45D8E-8A9B-49ED-9A41-CB71906A6C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99754" y="5708188"/>
                  <a:ext cx="353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452AB5-6019-40A8-A432-9A5B244ACB03}"/>
                    </a:ext>
                  </a:extLst>
                </p14:cNvPr>
                <p14:cNvContentPartPr/>
                <p14:nvPr/>
              </p14:nvContentPartPr>
              <p14:xfrm>
                <a:off x="6273914" y="5831308"/>
                <a:ext cx="328680" cy="34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452AB5-6019-40A8-A432-9A5B244ACB0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55914" y="5813308"/>
                  <a:ext cx="364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0C04227-26EB-40E6-A487-3BD53983BB63}"/>
                    </a:ext>
                  </a:extLst>
                </p14:cNvPr>
                <p14:cNvContentPartPr/>
                <p14:nvPr/>
              </p14:nvContentPartPr>
              <p14:xfrm>
                <a:off x="7321874" y="5499748"/>
                <a:ext cx="326880" cy="351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0C04227-26EB-40E6-A487-3BD53983BB6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03874" y="5482108"/>
                  <a:ext cx="362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12CE01D-254E-4BE7-9C79-6119F22A240A}"/>
                    </a:ext>
                  </a:extLst>
                </p14:cNvPr>
                <p14:cNvContentPartPr/>
                <p14:nvPr/>
              </p14:nvContentPartPr>
              <p14:xfrm>
                <a:off x="7736954" y="5657788"/>
                <a:ext cx="286920" cy="53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12CE01D-254E-4BE7-9C79-6119F22A24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19314" y="5639788"/>
                  <a:ext cx="322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EC83006-0F94-45DC-8880-B4EDECD52DBE}"/>
                    </a:ext>
                  </a:extLst>
                </p14:cNvPr>
                <p14:cNvContentPartPr/>
                <p14:nvPr/>
              </p14:nvContentPartPr>
              <p14:xfrm>
                <a:off x="7905434" y="5570668"/>
                <a:ext cx="360" cy="223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EC83006-0F94-45DC-8880-B4EDECD52DB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87794" y="5552668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6628E6-D0A0-4607-A419-4A6F9FBC9A49}"/>
                    </a:ext>
                  </a:extLst>
                </p14:cNvPr>
                <p14:cNvContentPartPr/>
                <p14:nvPr/>
              </p14:nvContentPartPr>
              <p14:xfrm>
                <a:off x="8201354" y="5503348"/>
                <a:ext cx="289080" cy="212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6628E6-D0A0-4607-A419-4A6F9FBC9A4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83354" y="5485708"/>
                  <a:ext cx="324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3C090EB-ACC3-4B95-B605-4EF9447A7527}"/>
                    </a:ext>
                  </a:extLst>
                </p14:cNvPr>
                <p14:cNvContentPartPr/>
                <p14:nvPr/>
              </p14:nvContentPartPr>
              <p14:xfrm>
                <a:off x="8679074" y="5555908"/>
                <a:ext cx="215280" cy="56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3C090EB-ACC3-4B95-B605-4EF9447A752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61434" y="5537908"/>
                  <a:ext cx="250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ADDFAC6-14F2-42EE-BADF-7537DE585608}"/>
                    </a:ext>
                  </a:extLst>
                </p14:cNvPr>
                <p14:cNvContentPartPr/>
                <p14:nvPr/>
              </p14:nvContentPartPr>
              <p14:xfrm>
                <a:off x="9059234" y="5443948"/>
                <a:ext cx="14760" cy="216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ADDFAC6-14F2-42EE-BADF-7537DE58560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41594" y="5426308"/>
                  <a:ext cx="50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AEA4DD-205E-4321-B09A-169A0B50EC92}"/>
                    </a:ext>
                  </a:extLst>
                </p14:cNvPr>
                <p14:cNvContentPartPr/>
                <p14:nvPr/>
              </p14:nvContentPartPr>
              <p14:xfrm>
                <a:off x="9149954" y="5176468"/>
                <a:ext cx="280800" cy="7797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AEA4DD-205E-4321-B09A-169A0B50EC9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132314" y="5158828"/>
                  <a:ext cx="31644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98F16BE-4992-4642-866F-491248440EB9}"/>
                    </a:ext>
                  </a:extLst>
                </p14:cNvPr>
                <p14:cNvContentPartPr/>
                <p14:nvPr/>
              </p14:nvContentPartPr>
              <p14:xfrm>
                <a:off x="6988154" y="5359348"/>
                <a:ext cx="573120" cy="7221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98F16BE-4992-4642-866F-491248440EB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70154" y="5341708"/>
                  <a:ext cx="60876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0AC1714-4FA6-45EE-8106-22E6D1D3DDE0}"/>
                    </a:ext>
                  </a:extLst>
                </p14:cNvPr>
                <p14:cNvContentPartPr/>
                <p14:nvPr/>
              </p14:nvContentPartPr>
              <p14:xfrm>
                <a:off x="9761954" y="5218588"/>
                <a:ext cx="178200" cy="510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0AC1714-4FA6-45EE-8106-22E6D1D3DDE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43954" y="5200588"/>
                  <a:ext cx="213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59176C-4BB1-45E3-BA39-CBBCCDC60949}"/>
                    </a:ext>
                  </a:extLst>
                </p14:cNvPr>
                <p14:cNvContentPartPr/>
                <p14:nvPr/>
              </p14:nvContentPartPr>
              <p14:xfrm>
                <a:off x="9608234" y="5415868"/>
                <a:ext cx="336240" cy="98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59176C-4BB1-45E3-BA39-CBBCCDC609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590234" y="5398228"/>
                  <a:ext cx="371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CACFF48-BA66-4E9B-88DC-6E18E1C90333}"/>
                    </a:ext>
                  </a:extLst>
                </p14:cNvPr>
                <p14:cNvContentPartPr/>
                <p14:nvPr/>
              </p14:nvContentPartPr>
              <p14:xfrm>
                <a:off x="10156154" y="5499748"/>
                <a:ext cx="17640" cy="373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CACFF48-BA66-4E9B-88DC-6E18E1C9033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38514" y="5482108"/>
                  <a:ext cx="53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C8032CA-4EC5-43E6-94D3-D0B0FC60DEE8}"/>
                    </a:ext>
                  </a:extLst>
                </p14:cNvPr>
                <p14:cNvContentPartPr/>
                <p14:nvPr/>
              </p14:nvContentPartPr>
              <p14:xfrm>
                <a:off x="10121954" y="5473108"/>
                <a:ext cx="204120" cy="171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C8032CA-4EC5-43E6-94D3-D0B0FC60DEE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04314" y="5455468"/>
                  <a:ext cx="239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BE2A4A1-F777-490D-9A06-12830AB5E081}"/>
                    </a:ext>
                  </a:extLst>
                </p14:cNvPr>
                <p14:cNvContentPartPr/>
                <p14:nvPr/>
              </p14:nvContentPartPr>
              <p14:xfrm>
                <a:off x="257234" y="6080788"/>
                <a:ext cx="262800" cy="652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BE2A4A1-F777-490D-9A06-12830AB5E08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39594" y="6062788"/>
                  <a:ext cx="2984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B83691-0CD5-438F-8986-BA65C17AEB8F}"/>
                    </a:ext>
                  </a:extLst>
                </p14:cNvPr>
                <p14:cNvContentPartPr/>
                <p14:nvPr/>
              </p14:nvContentPartPr>
              <p14:xfrm>
                <a:off x="224834" y="6273748"/>
                <a:ext cx="541800" cy="205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B83691-0CD5-438F-8986-BA65C17AEB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6834" y="6255748"/>
                  <a:ext cx="577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12A0E3C-11B4-4DA3-80F2-155912A11288}"/>
                    </a:ext>
                  </a:extLst>
                </p14:cNvPr>
                <p14:cNvContentPartPr/>
                <p14:nvPr/>
              </p14:nvContentPartPr>
              <p14:xfrm>
                <a:off x="885074" y="6091228"/>
                <a:ext cx="226080" cy="8496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12A0E3C-11B4-4DA3-80F2-155912A1128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7434" y="6073228"/>
                  <a:ext cx="261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082B661-941F-410B-9310-81566242E316}"/>
                    </a:ext>
                  </a:extLst>
                </p14:cNvPr>
                <p14:cNvContentPartPr/>
                <p14:nvPr/>
              </p14:nvContentPartPr>
              <p14:xfrm>
                <a:off x="1038074" y="6250818"/>
                <a:ext cx="173880" cy="220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082B661-941F-410B-9310-81566242E31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20074" y="6232818"/>
                  <a:ext cx="209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19C09A9-BBE5-4471-9D03-B24015F9F08B}"/>
                    </a:ext>
                  </a:extLst>
                </p14:cNvPr>
                <p14:cNvContentPartPr/>
                <p14:nvPr/>
              </p14:nvContentPartPr>
              <p14:xfrm>
                <a:off x="1242914" y="6020778"/>
                <a:ext cx="87840" cy="435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19C09A9-BBE5-4471-9D03-B24015F9F08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224914" y="6003138"/>
                  <a:ext cx="123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C56DC23-7BEC-47C1-BDD1-6D898302E12D}"/>
                    </a:ext>
                  </a:extLst>
                </p14:cNvPr>
                <p14:cNvContentPartPr/>
                <p14:nvPr/>
              </p14:nvContentPartPr>
              <p14:xfrm>
                <a:off x="1381514" y="6217698"/>
                <a:ext cx="95760" cy="393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C56DC23-7BEC-47C1-BDD1-6D898302E1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363514" y="6199698"/>
                  <a:ext cx="131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997D104-600A-4688-8050-1743305DB028}"/>
                    </a:ext>
                  </a:extLst>
                </p14:cNvPr>
                <p14:cNvContentPartPr/>
                <p14:nvPr/>
              </p14:nvContentPartPr>
              <p14:xfrm>
                <a:off x="1421474" y="6220578"/>
                <a:ext cx="172440" cy="167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997D104-600A-4688-8050-1743305DB0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03834" y="6202578"/>
                  <a:ext cx="208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D17DEC4-27E3-44B2-A1D5-28638C2B06E2}"/>
                    </a:ext>
                  </a:extLst>
                </p14:cNvPr>
                <p14:cNvContentPartPr/>
                <p14:nvPr/>
              </p14:nvContentPartPr>
              <p14:xfrm>
                <a:off x="1730354" y="6062898"/>
                <a:ext cx="169920" cy="389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D17DEC4-27E3-44B2-A1D5-28638C2B06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712354" y="6044898"/>
                  <a:ext cx="205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6DA0384-3C04-476E-A4E1-3632DF5780B2}"/>
                    </a:ext>
                  </a:extLst>
                </p14:cNvPr>
                <p14:cNvContentPartPr/>
                <p14:nvPr/>
              </p14:nvContentPartPr>
              <p14:xfrm>
                <a:off x="1957874" y="6028338"/>
                <a:ext cx="11520" cy="12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6DA0384-3C04-476E-A4E1-3632DF5780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40234" y="6010338"/>
                  <a:ext cx="4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387B3A6-AD85-4D29-8D24-E55784995866}"/>
                    </a:ext>
                  </a:extLst>
                </p14:cNvPr>
                <p14:cNvContentPartPr/>
                <p14:nvPr/>
              </p14:nvContentPartPr>
              <p14:xfrm>
                <a:off x="1990274" y="5904498"/>
                <a:ext cx="554400" cy="446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387B3A6-AD85-4D29-8D24-E5578499586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72634" y="5886858"/>
                  <a:ext cx="5900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A290462-1259-4549-9DC5-9CA1A99AEF2E}"/>
                    </a:ext>
                  </a:extLst>
                </p14:cNvPr>
                <p14:cNvContentPartPr/>
                <p14:nvPr/>
              </p14:nvContentPartPr>
              <p14:xfrm>
                <a:off x="2708474" y="6038778"/>
                <a:ext cx="217440" cy="2368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A290462-1259-4549-9DC5-9CA1A99AEF2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90834" y="6020778"/>
                  <a:ext cx="253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8A50F08-C5C5-43FE-A399-C459C695C762}"/>
                    </a:ext>
                  </a:extLst>
                </p14:cNvPr>
                <p14:cNvContentPartPr/>
                <p14:nvPr/>
              </p14:nvContentPartPr>
              <p14:xfrm>
                <a:off x="2815394" y="6104658"/>
                <a:ext cx="309240" cy="498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8A50F08-C5C5-43FE-A399-C459C695C76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97394" y="6087018"/>
                  <a:ext cx="3448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34F1213-98ED-4FF2-91FB-AEB93775F681}"/>
                    </a:ext>
                  </a:extLst>
                </p14:cNvPr>
                <p14:cNvContentPartPr/>
                <p14:nvPr/>
              </p14:nvContentPartPr>
              <p14:xfrm>
                <a:off x="3186194" y="6041298"/>
                <a:ext cx="151560" cy="299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34F1213-98ED-4FF2-91FB-AEB93775F68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168194" y="6023298"/>
                  <a:ext cx="187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C5F9A99-6E82-44A9-9DD8-EB02051D7D6F}"/>
                    </a:ext>
                  </a:extLst>
                </p14:cNvPr>
                <p14:cNvContentPartPr/>
                <p14:nvPr/>
              </p14:nvContentPartPr>
              <p14:xfrm>
                <a:off x="3489314" y="5921778"/>
                <a:ext cx="111960" cy="389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C5F9A99-6E82-44A9-9DD8-EB02051D7D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71674" y="5904138"/>
                  <a:ext cx="147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1F5AD44-DC48-40BE-B5C7-93BCE676CCFC}"/>
                    </a:ext>
                  </a:extLst>
                </p14:cNvPr>
                <p14:cNvContentPartPr/>
                <p14:nvPr/>
              </p14:nvContentPartPr>
              <p14:xfrm>
                <a:off x="3460154" y="6090978"/>
                <a:ext cx="1569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1F5AD44-DC48-40BE-B5C7-93BCE676CCF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442154" y="6072978"/>
                  <a:ext cx="192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32CD478-73C0-4F0E-838E-2FB45FE051D6}"/>
                    </a:ext>
                  </a:extLst>
                </p14:cNvPr>
                <p14:cNvContentPartPr/>
                <p14:nvPr/>
              </p14:nvContentPartPr>
              <p14:xfrm>
                <a:off x="3641594" y="6097098"/>
                <a:ext cx="539640" cy="180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32CD478-73C0-4F0E-838E-2FB45FE051D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23594" y="6079098"/>
                  <a:ext cx="575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14A8528-427A-41E8-A3FE-CBC16E0ED891}"/>
                    </a:ext>
                  </a:extLst>
                </p14:cNvPr>
                <p14:cNvContentPartPr/>
                <p14:nvPr/>
              </p14:nvContentPartPr>
              <p14:xfrm>
                <a:off x="4824914" y="5992698"/>
                <a:ext cx="8640" cy="87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14A8528-427A-41E8-A3FE-CBC16E0ED89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07274" y="5974698"/>
                  <a:ext cx="44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4AA9034-E761-4604-BBC0-0422A11E6E80}"/>
                    </a:ext>
                  </a:extLst>
                </p14:cNvPr>
                <p14:cNvContentPartPr/>
                <p14:nvPr/>
              </p14:nvContentPartPr>
              <p14:xfrm>
                <a:off x="4837514" y="5921778"/>
                <a:ext cx="111960" cy="246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4AA9034-E761-4604-BBC0-0422A11E6E8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19514" y="5904138"/>
                  <a:ext cx="147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C09798-486F-4BF3-BFEE-14BDC83DC9F8}"/>
                    </a:ext>
                  </a:extLst>
                </p14:cNvPr>
                <p14:cNvContentPartPr/>
                <p14:nvPr/>
              </p14:nvContentPartPr>
              <p14:xfrm>
                <a:off x="1316354" y="792028"/>
                <a:ext cx="6120" cy="20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C09798-486F-4BF3-BFEE-14BDC83DC9F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298714" y="774028"/>
                  <a:ext cx="41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35760A-B465-4E37-B593-F527D2F46407}"/>
                    </a:ext>
                  </a:extLst>
                </p14:cNvPr>
                <p14:cNvContentPartPr/>
                <p14:nvPr/>
              </p14:nvContentPartPr>
              <p14:xfrm>
                <a:off x="1167314" y="751708"/>
                <a:ext cx="109188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35760A-B465-4E37-B593-F527D2F4640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49674" y="734068"/>
                  <a:ext cx="1127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C8AE31-F94B-49FC-BA73-1C821FED52B5}"/>
                    </a:ext>
                  </a:extLst>
                </p14:cNvPr>
                <p14:cNvContentPartPr/>
                <p14:nvPr/>
              </p14:nvContentPartPr>
              <p14:xfrm>
                <a:off x="2591474" y="761788"/>
                <a:ext cx="527400" cy="167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C8AE31-F94B-49FC-BA73-1C821FED52B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573474" y="744148"/>
                  <a:ext cx="563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AB0CD9B-7EEA-49FD-828E-50767D0B0587}"/>
                    </a:ext>
                  </a:extLst>
                </p14:cNvPr>
                <p14:cNvContentPartPr/>
                <p14:nvPr/>
              </p14:nvContentPartPr>
              <p14:xfrm>
                <a:off x="89474" y="491898"/>
                <a:ext cx="149400" cy="255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AB0CD9B-7EEA-49FD-828E-50767D0B058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834" y="473898"/>
                  <a:ext cx="185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8219ECF-B9BA-4345-84E4-9257CF814442}"/>
                    </a:ext>
                  </a:extLst>
                </p14:cNvPr>
                <p14:cNvContentPartPr/>
                <p14:nvPr/>
              </p14:nvContentPartPr>
              <p14:xfrm>
                <a:off x="295034" y="407658"/>
                <a:ext cx="100800" cy="502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8219ECF-B9BA-4345-84E4-9257CF8144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77034" y="390018"/>
                  <a:ext cx="1364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8E9F31F-610F-4FAB-BBFA-AA492B7DAB90}"/>
                    </a:ext>
                  </a:extLst>
                </p14:cNvPr>
                <p14:cNvContentPartPr/>
                <p14:nvPr/>
              </p14:nvContentPartPr>
              <p14:xfrm>
                <a:off x="351194" y="447978"/>
                <a:ext cx="97560" cy="183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8E9F31F-610F-4FAB-BBFA-AA492B7DAB9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3554" y="429978"/>
                  <a:ext cx="133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928B543-80A4-45B3-9EC4-A2BC95B17612}"/>
                    </a:ext>
                  </a:extLst>
                </p14:cNvPr>
                <p14:cNvContentPartPr/>
                <p14:nvPr/>
              </p14:nvContentPartPr>
              <p14:xfrm>
                <a:off x="522554" y="352578"/>
                <a:ext cx="359280" cy="238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928B543-80A4-45B3-9EC4-A2BC95B1761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04914" y="334938"/>
                  <a:ext cx="394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EEEE04B-FEA4-48BD-ADE2-A320C1F9EDED}"/>
                    </a:ext>
                  </a:extLst>
                </p14:cNvPr>
                <p14:cNvContentPartPr/>
                <p14:nvPr/>
              </p14:nvContentPartPr>
              <p14:xfrm>
                <a:off x="851594" y="63858"/>
                <a:ext cx="247680" cy="3690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EEEE04B-FEA4-48BD-ADE2-A320C1F9EDE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3954" y="45858"/>
                  <a:ext cx="283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52FC5FF-6544-44C3-A7F7-D35CE9AAB9B3}"/>
                    </a:ext>
                  </a:extLst>
                </p14:cNvPr>
                <p14:cNvContentPartPr/>
                <p14:nvPr/>
              </p14:nvContentPartPr>
              <p14:xfrm>
                <a:off x="1231754" y="55578"/>
                <a:ext cx="289440" cy="209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52FC5FF-6544-44C3-A7F7-D35CE9AAB9B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13754" y="37578"/>
                  <a:ext cx="325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39C5ACD-439F-41A7-B777-98EBCB3EBF59}"/>
                    </a:ext>
                  </a:extLst>
                </p14:cNvPr>
                <p14:cNvContentPartPr/>
                <p14:nvPr/>
              </p14:nvContentPartPr>
              <p14:xfrm>
                <a:off x="1448474" y="-56742"/>
                <a:ext cx="137520" cy="180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39C5ACD-439F-41A7-B777-98EBCB3EBF5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30834" y="-74742"/>
                  <a:ext cx="173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89C4409-DB11-467E-A4B4-FA7D5E4E9C6C}"/>
                    </a:ext>
                  </a:extLst>
                </p14:cNvPr>
                <p14:cNvContentPartPr/>
                <p14:nvPr/>
              </p14:nvContentPartPr>
              <p14:xfrm>
                <a:off x="41954" y="48378"/>
                <a:ext cx="1806480" cy="1245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89C4409-DB11-467E-A4B4-FA7D5E4E9C6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954" y="30378"/>
                  <a:ext cx="1842120" cy="12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450FB13-1CAF-4237-A050-7C85678F1771}"/>
                    </a:ext>
                  </a:extLst>
                </p14:cNvPr>
                <p14:cNvContentPartPr/>
                <p14:nvPr/>
              </p14:nvContentPartPr>
              <p14:xfrm>
                <a:off x="41954" y="-30102"/>
                <a:ext cx="1988640" cy="1689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450FB13-1CAF-4237-A050-7C85678F177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3954" y="-48102"/>
                  <a:ext cx="2024280" cy="172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56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Bhowmik</dc:creator>
  <cp:lastModifiedBy>Tanmay Bhowmik</cp:lastModifiedBy>
  <cp:revision>25</cp:revision>
  <dcterms:created xsi:type="dcterms:W3CDTF">2020-10-20T10:08:43Z</dcterms:created>
  <dcterms:modified xsi:type="dcterms:W3CDTF">2021-11-11T03:50:10Z</dcterms:modified>
</cp:coreProperties>
</file>