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sldIdLst>
    <p:sldId id="256" r:id="rId2"/>
    <p:sldId id="257" r:id="rId3"/>
    <p:sldId id="267" r:id="rId4"/>
    <p:sldId id="270" r:id="rId5"/>
    <p:sldId id="271" r:id="rId6"/>
    <p:sldId id="272" r:id="rId7"/>
    <p:sldId id="263" r:id="rId8"/>
    <p:sldId id="273" r:id="rId9"/>
    <p:sldId id="274" r:id="rId10"/>
    <p:sldId id="259" r:id="rId11"/>
    <p:sldId id="268" r:id="rId12"/>
    <p:sldId id="275" r:id="rId13"/>
    <p:sldId id="280" r:id="rId14"/>
    <p:sldId id="260" r:id="rId15"/>
    <p:sldId id="279" r:id="rId16"/>
    <p:sldId id="264" r:id="rId17"/>
    <p:sldId id="265" r:id="rId18"/>
    <p:sldId id="276" r:id="rId19"/>
    <p:sldId id="266" r:id="rId20"/>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nav Trivedi" initials="AT" lastIdx="1" clrIdx="0">
    <p:extLst>
      <p:ext uri="{19B8F6BF-5375-455C-9EA6-DF929625EA0E}">
        <p15:presenceInfo xmlns:p15="http://schemas.microsoft.com/office/powerpoint/2012/main" userId="ec5547418feec67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94660"/>
  </p:normalViewPr>
  <p:slideViewPr>
    <p:cSldViewPr>
      <p:cViewPr varScale="1">
        <p:scale>
          <a:sx n="75" d="100"/>
          <a:sy n="75" d="100"/>
        </p:scale>
        <p:origin x="1061"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5-09T19:07:38.614" idx="1">
    <p:pos x="7680" y="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056709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42347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34923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752653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85396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787600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0477582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693469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63765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94001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53983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80365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223420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5/30/2023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6646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791649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231254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5/30/2023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15607181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Information_filtering" TargetMode="External"/><Relationship Id="rId2" Type="http://schemas.openxmlformats.org/officeDocument/2006/relationships/hyperlink" Target="https://en.wikipedia.org/wiki/User_profil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Collaborative_filte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47242"/>
            <a:ext cx="12192000" cy="7205241"/>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2C3B43"/>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000000"/>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000000"/>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90C225">
                <a:alpha val="30195"/>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90C225">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539F20">
                <a:alpha val="72155"/>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3E7818">
                <a:alpha val="7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C0E374">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90C225">
                <a:alpha val="65097"/>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90C225">
                <a:alpha val="79998"/>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90C225">
              <a:alpha val="85096"/>
            </a:srgbClr>
          </a:solidFill>
        </p:spPr>
        <p:txBody>
          <a:bodyPr wrap="square" lIns="0" tIns="0" rIns="0" bIns="0" rtlCol="0"/>
          <a:lstStyle/>
          <a:p>
            <a:endParaRPr/>
          </a:p>
        </p:txBody>
      </p:sp>
      <p:sp>
        <p:nvSpPr>
          <p:cNvPr id="14" name="object 14"/>
          <p:cNvSpPr txBox="1">
            <a:spLocks noGrp="1"/>
          </p:cNvSpPr>
          <p:nvPr>
            <p:ph type="title"/>
          </p:nvPr>
        </p:nvSpPr>
        <p:spPr>
          <a:xfrm>
            <a:off x="747076" y="2077338"/>
            <a:ext cx="3840483" cy="1673535"/>
          </a:xfrm>
          <a:prstGeom prst="rect">
            <a:avLst/>
          </a:prstGeom>
        </p:spPr>
        <p:txBody>
          <a:bodyPr vert="horz" wrap="square" lIns="0" tIns="11430" rIns="0" bIns="0" rtlCol="0">
            <a:spAutoFit/>
          </a:bodyPr>
          <a:lstStyle/>
          <a:p>
            <a:pPr marL="12700" marR="5080">
              <a:lnSpc>
                <a:spcPct val="100299"/>
              </a:lnSpc>
              <a:spcBef>
                <a:spcPts val="90"/>
              </a:spcBef>
            </a:pPr>
            <a:r>
              <a:rPr lang="en-US" sz="3600" dirty="0"/>
              <a:t>MOVIE RECOMMENDATION SYSTEM</a:t>
            </a:r>
            <a:endParaRPr sz="3600" dirty="0"/>
          </a:p>
        </p:txBody>
      </p:sp>
      <p:sp>
        <p:nvSpPr>
          <p:cNvPr id="15" name="object 15"/>
          <p:cNvSpPr txBox="1"/>
          <p:nvPr/>
        </p:nvSpPr>
        <p:spPr>
          <a:xfrm>
            <a:off x="6183631" y="2077338"/>
            <a:ext cx="4283710" cy="2089675"/>
          </a:xfrm>
          <a:prstGeom prst="rect">
            <a:avLst/>
          </a:prstGeom>
        </p:spPr>
        <p:txBody>
          <a:bodyPr vert="horz" wrap="square" lIns="0" tIns="139065" rIns="0" bIns="0" rtlCol="0">
            <a:spAutoFit/>
          </a:bodyPr>
          <a:lstStyle/>
          <a:p>
            <a:pPr marL="12700">
              <a:lnSpc>
                <a:spcPct val="100000"/>
              </a:lnSpc>
              <a:spcBef>
                <a:spcPts val="1095"/>
              </a:spcBef>
              <a:tabLst>
                <a:tab pos="355600" algn="l"/>
              </a:tabLst>
            </a:pPr>
            <a:r>
              <a:rPr lang="en-GB" sz="1800" dirty="0">
                <a:solidFill>
                  <a:schemeClr val="bg1"/>
                </a:solidFill>
                <a:latin typeface="Trebuchet MS"/>
                <a:cs typeface="Trebuchet MS"/>
              </a:rPr>
              <a:t>Submitted By:-</a:t>
            </a:r>
          </a:p>
          <a:p>
            <a:pPr marL="12700">
              <a:lnSpc>
                <a:spcPct val="100000"/>
              </a:lnSpc>
              <a:spcBef>
                <a:spcPts val="1095"/>
              </a:spcBef>
              <a:tabLst>
                <a:tab pos="355600" algn="l"/>
              </a:tabLst>
            </a:pPr>
            <a:r>
              <a:rPr lang="en-GB" dirty="0">
                <a:solidFill>
                  <a:schemeClr val="bg1"/>
                </a:solidFill>
                <a:latin typeface="Trebuchet MS"/>
                <a:cs typeface="Trebuchet MS"/>
              </a:rPr>
              <a:t>Group No.- G43</a:t>
            </a:r>
            <a:endParaRPr lang="en-GB" sz="1800" dirty="0">
              <a:solidFill>
                <a:schemeClr val="bg1"/>
              </a:solidFill>
              <a:latin typeface="Trebuchet MS"/>
              <a:cs typeface="Trebuchet MS"/>
            </a:endParaRPr>
          </a:p>
          <a:p>
            <a:pPr marL="12700">
              <a:lnSpc>
                <a:spcPct val="100000"/>
              </a:lnSpc>
              <a:spcBef>
                <a:spcPts val="1095"/>
              </a:spcBef>
              <a:tabLst>
                <a:tab pos="355600" algn="l"/>
              </a:tabLst>
            </a:pPr>
            <a:r>
              <a:rPr lang="en-IN" sz="1800" dirty="0">
                <a:solidFill>
                  <a:schemeClr val="bg1"/>
                </a:solidFill>
                <a:latin typeface="Trebuchet MS"/>
                <a:cs typeface="Trebuchet MS"/>
              </a:rPr>
              <a:t>1. Himanshu Kumar(1902250100065)</a:t>
            </a:r>
          </a:p>
          <a:p>
            <a:pPr marL="12700">
              <a:lnSpc>
                <a:spcPct val="100000"/>
              </a:lnSpc>
              <a:spcBef>
                <a:spcPts val="1095"/>
              </a:spcBef>
              <a:tabLst>
                <a:tab pos="355600" algn="l"/>
              </a:tabLst>
            </a:pPr>
            <a:r>
              <a:rPr lang="it-IT" sz="1800" dirty="0">
                <a:solidFill>
                  <a:schemeClr val="bg1"/>
                </a:solidFill>
                <a:latin typeface="Trebuchet MS"/>
                <a:cs typeface="Trebuchet MS"/>
              </a:rPr>
              <a:t>2. Md Sibgatullah Amir(1902250100082)</a:t>
            </a:r>
            <a:endParaRPr lang="en-IN" dirty="0">
              <a:solidFill>
                <a:schemeClr val="bg1"/>
              </a:solidFill>
              <a:latin typeface="Trebuchet MS"/>
              <a:cs typeface="Trebuchet MS"/>
            </a:endParaRPr>
          </a:p>
          <a:p>
            <a:pPr marL="12700">
              <a:lnSpc>
                <a:spcPct val="100000"/>
              </a:lnSpc>
              <a:spcBef>
                <a:spcPts val="1095"/>
              </a:spcBef>
              <a:tabLst>
                <a:tab pos="355600" algn="l"/>
              </a:tabLst>
            </a:pPr>
            <a:r>
              <a:rPr lang="en-IN" dirty="0">
                <a:solidFill>
                  <a:schemeClr val="bg1"/>
                </a:solidFill>
                <a:latin typeface="Trebuchet MS"/>
                <a:cs typeface="Trebuchet MS"/>
              </a:rPr>
              <a:t>3</a:t>
            </a:r>
            <a:r>
              <a:rPr lang="en-IN" sz="1800" dirty="0">
                <a:solidFill>
                  <a:schemeClr val="bg1"/>
                </a:solidFill>
                <a:latin typeface="Trebuchet MS"/>
                <a:cs typeface="Trebuchet MS"/>
              </a:rPr>
              <a:t>. Mohd Aman(1902250100083)</a:t>
            </a:r>
            <a:endParaRPr sz="1800" dirty="0">
              <a:solidFill>
                <a:schemeClr val="bg1"/>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602" y="634111"/>
            <a:ext cx="3225165" cy="575310"/>
          </a:xfrm>
          <a:prstGeom prst="rect">
            <a:avLst/>
          </a:prstGeom>
        </p:spPr>
        <p:txBody>
          <a:bodyPr vert="horz" wrap="square" lIns="0" tIns="13335" rIns="0" bIns="0" rtlCol="0">
            <a:spAutoFit/>
          </a:bodyPr>
          <a:lstStyle/>
          <a:p>
            <a:pPr marL="12700">
              <a:lnSpc>
                <a:spcPct val="100000"/>
              </a:lnSpc>
              <a:spcBef>
                <a:spcPts val="105"/>
              </a:spcBef>
            </a:pPr>
            <a:r>
              <a:rPr sz="3600" spc="-5" dirty="0">
                <a:solidFill>
                  <a:srgbClr val="FF0000"/>
                </a:solidFill>
              </a:rPr>
              <a:t>AREAS </a:t>
            </a:r>
            <a:r>
              <a:rPr sz="3600" spc="-15" dirty="0">
                <a:solidFill>
                  <a:srgbClr val="FF0000"/>
                </a:solidFill>
              </a:rPr>
              <a:t>OF </a:t>
            </a:r>
            <a:r>
              <a:rPr sz="3600" spc="5" dirty="0">
                <a:solidFill>
                  <a:srgbClr val="FF0000"/>
                </a:solidFill>
              </a:rPr>
              <a:t>USE-</a:t>
            </a:r>
            <a:r>
              <a:rPr sz="3600" spc="5" dirty="0"/>
              <a:t>:</a:t>
            </a:r>
            <a:endParaRPr sz="3600"/>
          </a:p>
        </p:txBody>
      </p:sp>
      <p:sp>
        <p:nvSpPr>
          <p:cNvPr id="3" name="object 3"/>
          <p:cNvSpPr txBox="1"/>
          <p:nvPr/>
        </p:nvSpPr>
        <p:spPr>
          <a:xfrm>
            <a:off x="1404874" y="2129789"/>
            <a:ext cx="7585075" cy="3599179"/>
          </a:xfrm>
          <a:prstGeom prst="rect">
            <a:avLst/>
          </a:prstGeom>
        </p:spPr>
        <p:txBody>
          <a:bodyPr vert="horz" wrap="square" lIns="0" tIns="63500" rIns="0" bIns="0" rtlCol="0">
            <a:spAutoFit/>
          </a:bodyPr>
          <a:lstStyle/>
          <a:p>
            <a:pPr marL="12700" marR="5080" algn="ctr">
              <a:lnSpc>
                <a:spcPct val="90300"/>
              </a:lnSpc>
              <a:spcBef>
                <a:spcPts val="500"/>
              </a:spcBef>
            </a:pPr>
            <a:r>
              <a:rPr sz="3200" i="1" spc="15" dirty="0">
                <a:solidFill>
                  <a:srgbClr val="404040"/>
                </a:solidFill>
                <a:latin typeface="Trebuchet MS"/>
                <a:cs typeface="Trebuchet MS"/>
              </a:rPr>
              <a:t>The</a:t>
            </a:r>
            <a:r>
              <a:rPr sz="3200" i="1" spc="-90" dirty="0">
                <a:solidFill>
                  <a:srgbClr val="404040"/>
                </a:solidFill>
                <a:latin typeface="Trebuchet MS"/>
                <a:cs typeface="Trebuchet MS"/>
              </a:rPr>
              <a:t> </a:t>
            </a:r>
            <a:r>
              <a:rPr sz="3200" i="1" spc="15" dirty="0">
                <a:solidFill>
                  <a:srgbClr val="404040"/>
                </a:solidFill>
                <a:latin typeface="Trebuchet MS"/>
                <a:cs typeface="Trebuchet MS"/>
              </a:rPr>
              <a:t>applications</a:t>
            </a:r>
            <a:r>
              <a:rPr sz="3200" i="1" spc="-190" dirty="0">
                <a:solidFill>
                  <a:srgbClr val="404040"/>
                </a:solidFill>
                <a:latin typeface="Trebuchet MS"/>
                <a:cs typeface="Trebuchet MS"/>
              </a:rPr>
              <a:t> </a:t>
            </a:r>
            <a:r>
              <a:rPr sz="3200" i="1" spc="10" dirty="0">
                <a:solidFill>
                  <a:srgbClr val="404040"/>
                </a:solidFill>
                <a:latin typeface="Trebuchet MS"/>
                <a:cs typeface="Trebuchet MS"/>
              </a:rPr>
              <a:t>of</a:t>
            </a:r>
            <a:r>
              <a:rPr sz="3200" i="1" spc="-35" dirty="0">
                <a:solidFill>
                  <a:srgbClr val="404040"/>
                </a:solidFill>
                <a:latin typeface="Trebuchet MS"/>
                <a:cs typeface="Trebuchet MS"/>
              </a:rPr>
              <a:t> </a:t>
            </a:r>
            <a:r>
              <a:rPr sz="3200" i="1" spc="20" dirty="0">
                <a:solidFill>
                  <a:srgbClr val="404040"/>
                </a:solidFill>
                <a:latin typeface="Trebuchet MS"/>
                <a:cs typeface="Trebuchet MS"/>
              </a:rPr>
              <a:t>recommender</a:t>
            </a:r>
            <a:r>
              <a:rPr sz="3200" i="1" spc="-240" dirty="0">
                <a:solidFill>
                  <a:srgbClr val="404040"/>
                </a:solidFill>
                <a:latin typeface="Trebuchet MS"/>
                <a:cs typeface="Trebuchet MS"/>
              </a:rPr>
              <a:t> </a:t>
            </a:r>
            <a:r>
              <a:rPr sz="3200" i="1" spc="-5" dirty="0">
                <a:solidFill>
                  <a:srgbClr val="404040"/>
                </a:solidFill>
                <a:latin typeface="Trebuchet MS"/>
                <a:cs typeface="Trebuchet MS"/>
              </a:rPr>
              <a:t>system </a:t>
            </a:r>
            <a:r>
              <a:rPr sz="3200" i="1" spc="-950" dirty="0">
                <a:solidFill>
                  <a:srgbClr val="404040"/>
                </a:solidFill>
                <a:latin typeface="Trebuchet MS"/>
                <a:cs typeface="Trebuchet MS"/>
              </a:rPr>
              <a:t> </a:t>
            </a:r>
            <a:r>
              <a:rPr sz="3200" i="1" spc="15" dirty="0">
                <a:solidFill>
                  <a:srgbClr val="404040"/>
                </a:solidFill>
                <a:latin typeface="Trebuchet MS"/>
                <a:cs typeface="Trebuchet MS"/>
              </a:rPr>
              <a:t>include </a:t>
            </a:r>
            <a:r>
              <a:rPr sz="3200" i="1" spc="20" dirty="0">
                <a:solidFill>
                  <a:srgbClr val="404040"/>
                </a:solidFill>
                <a:latin typeface="Trebuchet MS"/>
                <a:cs typeface="Trebuchet MS"/>
              </a:rPr>
              <a:t>recommending </a:t>
            </a:r>
            <a:r>
              <a:rPr sz="3200" i="1" spc="10" dirty="0">
                <a:solidFill>
                  <a:srgbClr val="404040"/>
                </a:solidFill>
                <a:latin typeface="Trebuchet MS"/>
                <a:cs typeface="Trebuchet MS"/>
              </a:rPr>
              <a:t>movies , music , </a:t>
            </a:r>
            <a:r>
              <a:rPr sz="3200" i="1" spc="15" dirty="0">
                <a:solidFill>
                  <a:srgbClr val="404040"/>
                </a:solidFill>
                <a:latin typeface="Trebuchet MS"/>
                <a:cs typeface="Trebuchet MS"/>
              </a:rPr>
              <a:t> </a:t>
            </a:r>
            <a:r>
              <a:rPr sz="3200" i="1" dirty="0">
                <a:solidFill>
                  <a:srgbClr val="404040"/>
                </a:solidFill>
                <a:latin typeface="Trebuchet MS"/>
                <a:cs typeface="Trebuchet MS"/>
              </a:rPr>
              <a:t>television </a:t>
            </a:r>
            <a:r>
              <a:rPr sz="3200" i="1" spc="20" dirty="0">
                <a:solidFill>
                  <a:srgbClr val="404040"/>
                </a:solidFill>
                <a:latin typeface="Trebuchet MS"/>
                <a:cs typeface="Trebuchet MS"/>
              </a:rPr>
              <a:t>programs </a:t>
            </a:r>
            <a:r>
              <a:rPr sz="3200" i="1" spc="10" dirty="0">
                <a:solidFill>
                  <a:srgbClr val="404040"/>
                </a:solidFill>
                <a:latin typeface="Trebuchet MS"/>
                <a:cs typeface="Trebuchet MS"/>
              </a:rPr>
              <a:t>, books </a:t>
            </a:r>
            <a:r>
              <a:rPr sz="3200" i="1" spc="20" dirty="0">
                <a:solidFill>
                  <a:srgbClr val="404040"/>
                </a:solidFill>
                <a:latin typeface="Trebuchet MS"/>
                <a:cs typeface="Trebuchet MS"/>
              </a:rPr>
              <a:t>documents </a:t>
            </a:r>
            <a:r>
              <a:rPr sz="3200" i="1" spc="10" dirty="0">
                <a:solidFill>
                  <a:srgbClr val="404040"/>
                </a:solidFill>
                <a:latin typeface="Trebuchet MS"/>
                <a:cs typeface="Trebuchet MS"/>
              </a:rPr>
              <a:t>, </a:t>
            </a:r>
            <a:r>
              <a:rPr sz="3200" i="1" spc="-950" dirty="0">
                <a:solidFill>
                  <a:srgbClr val="404040"/>
                </a:solidFill>
                <a:latin typeface="Trebuchet MS"/>
                <a:cs typeface="Trebuchet MS"/>
              </a:rPr>
              <a:t> </a:t>
            </a:r>
            <a:r>
              <a:rPr sz="3200" i="1" dirty="0">
                <a:solidFill>
                  <a:srgbClr val="404040"/>
                </a:solidFill>
                <a:latin typeface="Trebuchet MS"/>
                <a:cs typeface="Trebuchet MS"/>
              </a:rPr>
              <a:t>websites </a:t>
            </a:r>
            <a:r>
              <a:rPr sz="3200" i="1" spc="10" dirty="0">
                <a:solidFill>
                  <a:srgbClr val="404040"/>
                </a:solidFill>
                <a:latin typeface="Trebuchet MS"/>
                <a:cs typeface="Trebuchet MS"/>
              </a:rPr>
              <a:t>, </a:t>
            </a:r>
            <a:r>
              <a:rPr sz="3200" i="1" spc="15" dirty="0">
                <a:solidFill>
                  <a:srgbClr val="404040"/>
                </a:solidFill>
                <a:latin typeface="Trebuchet MS"/>
                <a:cs typeface="Trebuchet MS"/>
              </a:rPr>
              <a:t>conference </a:t>
            </a:r>
            <a:r>
              <a:rPr sz="3200" i="1" spc="10" dirty="0">
                <a:solidFill>
                  <a:srgbClr val="404040"/>
                </a:solidFill>
                <a:latin typeface="Trebuchet MS"/>
                <a:cs typeface="Trebuchet MS"/>
              </a:rPr>
              <a:t>, </a:t>
            </a:r>
            <a:r>
              <a:rPr sz="3200" i="1" spc="5" dirty="0">
                <a:solidFill>
                  <a:srgbClr val="404040"/>
                </a:solidFill>
                <a:latin typeface="Trebuchet MS"/>
                <a:cs typeface="Trebuchet MS"/>
              </a:rPr>
              <a:t>tourism </a:t>
            </a:r>
            <a:r>
              <a:rPr sz="3200" i="1" spc="10" dirty="0">
                <a:solidFill>
                  <a:srgbClr val="404040"/>
                </a:solidFill>
                <a:latin typeface="Trebuchet MS"/>
                <a:cs typeface="Trebuchet MS"/>
              </a:rPr>
              <a:t>scenic </a:t>
            </a:r>
            <a:r>
              <a:rPr sz="3200" i="1" spc="15" dirty="0">
                <a:solidFill>
                  <a:srgbClr val="404040"/>
                </a:solidFill>
                <a:latin typeface="Trebuchet MS"/>
                <a:cs typeface="Trebuchet MS"/>
              </a:rPr>
              <a:t> </a:t>
            </a:r>
            <a:r>
              <a:rPr sz="3200" i="1" dirty="0">
                <a:solidFill>
                  <a:srgbClr val="404040"/>
                </a:solidFill>
                <a:latin typeface="Trebuchet MS"/>
                <a:cs typeface="Trebuchet MS"/>
              </a:rPr>
              <a:t>spots </a:t>
            </a:r>
            <a:r>
              <a:rPr sz="3200" i="1" spc="30" dirty="0">
                <a:solidFill>
                  <a:srgbClr val="404040"/>
                </a:solidFill>
                <a:latin typeface="Trebuchet MS"/>
                <a:cs typeface="Trebuchet MS"/>
              </a:rPr>
              <a:t>and </a:t>
            </a:r>
            <a:r>
              <a:rPr sz="3200" i="1" spc="20" dirty="0">
                <a:solidFill>
                  <a:srgbClr val="404040"/>
                </a:solidFill>
                <a:latin typeface="Trebuchet MS"/>
                <a:cs typeface="Trebuchet MS"/>
              </a:rPr>
              <a:t>learning </a:t>
            </a:r>
            <a:r>
              <a:rPr sz="3200" i="1" spc="15" dirty="0">
                <a:solidFill>
                  <a:srgbClr val="404040"/>
                </a:solidFill>
                <a:latin typeface="Trebuchet MS"/>
                <a:cs typeface="Trebuchet MS"/>
              </a:rPr>
              <a:t>materials </a:t>
            </a:r>
            <a:r>
              <a:rPr sz="3200" i="1" spc="30" dirty="0">
                <a:solidFill>
                  <a:srgbClr val="404040"/>
                </a:solidFill>
                <a:latin typeface="Trebuchet MS"/>
                <a:cs typeface="Trebuchet MS"/>
              </a:rPr>
              <a:t>and </a:t>
            </a:r>
            <a:r>
              <a:rPr sz="3200" i="1" spc="10" dirty="0">
                <a:solidFill>
                  <a:srgbClr val="404040"/>
                </a:solidFill>
                <a:latin typeface="Trebuchet MS"/>
                <a:cs typeface="Trebuchet MS"/>
              </a:rPr>
              <a:t>involve </a:t>
            </a:r>
            <a:r>
              <a:rPr sz="3200" i="1" spc="-950" dirty="0">
                <a:solidFill>
                  <a:srgbClr val="404040"/>
                </a:solidFill>
                <a:latin typeface="Trebuchet MS"/>
                <a:cs typeface="Trebuchet MS"/>
              </a:rPr>
              <a:t> </a:t>
            </a:r>
            <a:r>
              <a:rPr sz="3200" i="1" spc="15" dirty="0">
                <a:solidFill>
                  <a:srgbClr val="404040"/>
                </a:solidFill>
                <a:latin typeface="Trebuchet MS"/>
                <a:cs typeface="Trebuchet MS"/>
              </a:rPr>
              <a:t>the </a:t>
            </a:r>
            <a:r>
              <a:rPr sz="3200" i="1" spc="20" dirty="0">
                <a:solidFill>
                  <a:srgbClr val="404040"/>
                </a:solidFill>
                <a:latin typeface="Trebuchet MS"/>
                <a:cs typeface="Trebuchet MS"/>
              </a:rPr>
              <a:t>areas </a:t>
            </a:r>
            <a:r>
              <a:rPr sz="3200" i="1" spc="10" dirty="0">
                <a:solidFill>
                  <a:srgbClr val="404040"/>
                </a:solidFill>
                <a:latin typeface="Trebuchet MS"/>
                <a:cs typeface="Trebuchet MS"/>
              </a:rPr>
              <a:t>of </a:t>
            </a:r>
            <a:r>
              <a:rPr sz="3200" i="1" spc="15" dirty="0">
                <a:solidFill>
                  <a:srgbClr val="404040"/>
                </a:solidFill>
                <a:latin typeface="Trebuchet MS"/>
                <a:cs typeface="Trebuchet MS"/>
              </a:rPr>
              <a:t>e-commerce </a:t>
            </a:r>
            <a:r>
              <a:rPr sz="3200" i="1" spc="10" dirty="0">
                <a:solidFill>
                  <a:srgbClr val="404040"/>
                </a:solidFill>
                <a:latin typeface="Trebuchet MS"/>
                <a:cs typeface="Trebuchet MS"/>
              </a:rPr>
              <a:t>, </a:t>
            </a:r>
            <a:r>
              <a:rPr sz="3200" i="1" spc="20" dirty="0">
                <a:solidFill>
                  <a:srgbClr val="404040"/>
                </a:solidFill>
                <a:latin typeface="Trebuchet MS"/>
                <a:cs typeface="Trebuchet MS"/>
              </a:rPr>
              <a:t>e-leaning </a:t>
            </a:r>
            <a:r>
              <a:rPr sz="3200" i="1" spc="10" dirty="0">
                <a:solidFill>
                  <a:srgbClr val="404040"/>
                </a:solidFill>
                <a:latin typeface="Trebuchet MS"/>
                <a:cs typeface="Trebuchet MS"/>
              </a:rPr>
              <a:t>, </a:t>
            </a:r>
            <a:r>
              <a:rPr sz="3200" i="1" spc="20" dirty="0">
                <a:solidFill>
                  <a:srgbClr val="404040"/>
                </a:solidFill>
                <a:latin typeface="Trebuchet MS"/>
                <a:cs typeface="Trebuchet MS"/>
              </a:rPr>
              <a:t>e- </a:t>
            </a:r>
            <a:r>
              <a:rPr sz="3200" i="1" spc="-950" dirty="0">
                <a:solidFill>
                  <a:srgbClr val="404040"/>
                </a:solidFill>
                <a:latin typeface="Trebuchet MS"/>
                <a:cs typeface="Trebuchet MS"/>
              </a:rPr>
              <a:t> </a:t>
            </a:r>
            <a:r>
              <a:rPr sz="3200" i="1" spc="15" dirty="0">
                <a:solidFill>
                  <a:srgbClr val="404040"/>
                </a:solidFill>
                <a:latin typeface="Trebuchet MS"/>
                <a:cs typeface="Trebuchet MS"/>
              </a:rPr>
              <a:t>library </a:t>
            </a:r>
            <a:r>
              <a:rPr sz="3200" i="1" spc="10" dirty="0">
                <a:solidFill>
                  <a:srgbClr val="404040"/>
                </a:solidFill>
                <a:latin typeface="Trebuchet MS"/>
                <a:cs typeface="Trebuchet MS"/>
              </a:rPr>
              <a:t>, </a:t>
            </a:r>
            <a:r>
              <a:rPr sz="3200" i="1" spc="20" dirty="0">
                <a:solidFill>
                  <a:srgbClr val="404040"/>
                </a:solidFill>
                <a:latin typeface="Trebuchet MS"/>
                <a:cs typeface="Trebuchet MS"/>
              </a:rPr>
              <a:t>e-government </a:t>
            </a:r>
            <a:r>
              <a:rPr sz="3200" i="1" spc="10" dirty="0">
                <a:solidFill>
                  <a:srgbClr val="404040"/>
                </a:solidFill>
                <a:latin typeface="Trebuchet MS"/>
                <a:cs typeface="Trebuchet MS"/>
              </a:rPr>
              <a:t>, </a:t>
            </a:r>
            <a:r>
              <a:rPr sz="3200" i="1" spc="30" dirty="0">
                <a:solidFill>
                  <a:srgbClr val="404040"/>
                </a:solidFill>
                <a:latin typeface="Trebuchet MS"/>
                <a:cs typeface="Trebuchet MS"/>
              </a:rPr>
              <a:t>and </a:t>
            </a:r>
            <a:r>
              <a:rPr sz="3200" i="1" spc="5" dirty="0">
                <a:solidFill>
                  <a:srgbClr val="404040"/>
                </a:solidFill>
                <a:latin typeface="Trebuchet MS"/>
                <a:cs typeface="Trebuchet MS"/>
              </a:rPr>
              <a:t>e-business </a:t>
            </a:r>
            <a:r>
              <a:rPr sz="3200" i="1" spc="10" dirty="0">
                <a:solidFill>
                  <a:srgbClr val="404040"/>
                </a:solidFill>
                <a:latin typeface="Trebuchet MS"/>
                <a:cs typeface="Trebuchet MS"/>
              </a:rPr>
              <a:t> </a:t>
            </a:r>
            <a:r>
              <a:rPr sz="3200" i="1" dirty="0">
                <a:solidFill>
                  <a:srgbClr val="404040"/>
                </a:solidFill>
                <a:latin typeface="Trebuchet MS"/>
                <a:cs typeface="Trebuchet MS"/>
              </a:rPr>
              <a:t>services.</a:t>
            </a:r>
            <a:endParaRPr sz="32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B3E30-6A89-D988-2551-7780456468C2}"/>
              </a:ext>
            </a:extLst>
          </p:cNvPr>
          <p:cNvSpPr>
            <a:spLocks noGrp="1"/>
          </p:cNvSpPr>
          <p:nvPr>
            <p:ph type="title"/>
          </p:nvPr>
        </p:nvSpPr>
        <p:spPr>
          <a:xfrm>
            <a:off x="0" y="152400"/>
            <a:ext cx="7467980" cy="1231333"/>
          </a:xfrm>
        </p:spPr>
        <p:txBody>
          <a:bodyPr/>
          <a:lstStyle/>
          <a:p>
            <a:r>
              <a:rPr lang="en-US" dirty="0"/>
              <a:t>WORKING WITH DIAGRAMS</a:t>
            </a:r>
          </a:p>
        </p:txBody>
      </p:sp>
      <p:sp>
        <p:nvSpPr>
          <p:cNvPr id="3" name="Text Placeholder 2">
            <a:extLst>
              <a:ext uri="{FF2B5EF4-FFF2-40B4-BE49-F238E27FC236}">
                <a16:creationId xmlns:a16="http://schemas.microsoft.com/office/drawing/2014/main" id="{740EBDFB-43E5-3376-06E3-F36FE370DB1D}"/>
              </a:ext>
            </a:extLst>
          </p:cNvPr>
          <p:cNvSpPr>
            <a:spLocks noGrp="1"/>
          </p:cNvSpPr>
          <p:nvPr>
            <p:ph idx="1"/>
          </p:nvPr>
        </p:nvSpPr>
        <p:spPr>
          <a:xfrm>
            <a:off x="76200" y="766354"/>
            <a:ext cx="9328150" cy="5539978"/>
          </a:xfrm>
        </p:spPr>
        <p:txBody>
          <a:bodyPr>
            <a:normAutofit lnSpcReduction="10000"/>
          </a:bodyPr>
          <a:lstStyle/>
          <a:p>
            <a:r>
              <a:rPr lang="en-US" sz="3600" dirty="0"/>
              <a:t>The movie recommendation system basically works by providing suggestions to the users by using the two renowned algorithms explained above . This movie recommendation system recommends movies to a user or client by evaluating IMDB ratings. The software and language which we have used for designing and interface and front end is Visual Basic Asp . Net . For creating.</a:t>
            </a:r>
          </a:p>
        </p:txBody>
      </p:sp>
    </p:spTree>
    <p:extLst>
      <p:ext uri="{BB962C8B-B14F-4D97-AF65-F5344CB8AC3E}">
        <p14:creationId xmlns:p14="http://schemas.microsoft.com/office/powerpoint/2010/main" val="2791397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9DE46A-15F7-466B-9D9C-7CD3A7CD6CB5}"/>
              </a:ext>
            </a:extLst>
          </p:cNvPr>
          <p:cNvSpPr txBox="1"/>
          <p:nvPr/>
        </p:nvSpPr>
        <p:spPr>
          <a:xfrm>
            <a:off x="609600" y="228600"/>
            <a:ext cx="8530828" cy="5863144"/>
          </a:xfrm>
          <a:prstGeom prst="rect">
            <a:avLst/>
          </a:prstGeom>
          <a:noFill/>
        </p:spPr>
        <p:txBody>
          <a:bodyPr wrap="square">
            <a:spAutoFit/>
          </a:bodyPr>
          <a:lstStyle/>
          <a:p>
            <a:r>
              <a:rPr lang="en-US" sz="2500" dirty="0"/>
              <a:t>The movie recommendation system leverages advanced algorithms, including collaborative filtering and content-based filtering, to provide personalized movie suggestions to users. By analyzing user preferences, viewing history, and similarities to other users, the system generates recommendations that align with individual tastes. These recommendations are based on various factors, such as movie genres, actors, directors, and IMDB ratings. To create an intuitive and user-friendly interface, we have utilized Visual Basic Asp </a:t>
            </a:r>
            <a:r>
              <a:rPr lang="en-US" sz="2500" dirty="0" err="1"/>
              <a:t>.Net</a:t>
            </a:r>
            <a:r>
              <a:rPr lang="en-US" sz="2500" dirty="0"/>
              <a:t> for designing the software and frontend. This choice of language ensures a seamless and interactive user experience. Additionally, the system incorporates IMDB ratings as a key criterion in evaluating and selecting movies to recommend, further enhancing the accuracy and relevance of the suggested movies.</a:t>
            </a:r>
          </a:p>
        </p:txBody>
      </p:sp>
    </p:spTree>
    <p:extLst>
      <p:ext uri="{BB962C8B-B14F-4D97-AF65-F5344CB8AC3E}">
        <p14:creationId xmlns:p14="http://schemas.microsoft.com/office/powerpoint/2010/main" val="1764802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7B09A-531F-4B7F-B551-B6CA05630DA7}"/>
              </a:ext>
            </a:extLst>
          </p:cNvPr>
          <p:cNvSpPr>
            <a:spLocks noGrp="1"/>
          </p:cNvSpPr>
          <p:nvPr>
            <p:ph type="title"/>
          </p:nvPr>
        </p:nvSpPr>
        <p:spPr/>
        <p:txBody>
          <a:bodyPr/>
          <a:lstStyle/>
          <a:p>
            <a:r>
              <a:rPr lang="en-US" dirty="0"/>
              <a:t>DIAGRAM:</a:t>
            </a:r>
          </a:p>
        </p:txBody>
      </p:sp>
      <p:pic>
        <p:nvPicPr>
          <p:cNvPr id="3" name="Picture 2">
            <a:extLst>
              <a:ext uri="{FF2B5EF4-FFF2-40B4-BE49-F238E27FC236}">
                <a16:creationId xmlns:a16="http://schemas.microsoft.com/office/drawing/2014/main" id="{F935C46A-8341-4D82-910C-F2850DF4BA16}"/>
              </a:ext>
            </a:extLst>
          </p:cNvPr>
          <p:cNvPicPr>
            <a:picLocks noChangeAspect="1"/>
          </p:cNvPicPr>
          <p:nvPr/>
        </p:nvPicPr>
        <p:blipFill>
          <a:blip r:embed="rId2"/>
          <a:stretch>
            <a:fillRect/>
          </a:stretch>
        </p:blipFill>
        <p:spPr>
          <a:xfrm>
            <a:off x="1295400" y="1439862"/>
            <a:ext cx="6066784" cy="4724400"/>
          </a:xfrm>
          <a:prstGeom prst="rect">
            <a:avLst/>
          </a:prstGeom>
        </p:spPr>
      </p:pic>
    </p:spTree>
    <p:extLst>
      <p:ext uri="{BB962C8B-B14F-4D97-AF65-F5344CB8AC3E}">
        <p14:creationId xmlns:p14="http://schemas.microsoft.com/office/powerpoint/2010/main" val="718124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7080" cy="6863080"/>
            <a:chOff x="0" y="0"/>
            <a:chExt cx="12197080" cy="6863080"/>
          </a:xfrm>
        </p:grpSpPr>
        <p:pic>
          <p:nvPicPr>
            <p:cNvPr id="3" name="object 3"/>
            <p:cNvPicPr/>
            <p:nvPr/>
          </p:nvPicPr>
          <p:blipFill>
            <a:blip r:embed="rId2" cstate="print"/>
            <a:stretch>
              <a:fillRect/>
            </a:stretch>
          </p:blipFill>
          <p:spPr>
            <a:xfrm>
              <a:off x="0" y="0"/>
              <a:ext cx="12192000" cy="6858000"/>
            </a:xfrm>
            <a:prstGeom prst="rect">
              <a:avLst/>
            </a:prstGeom>
          </p:spPr>
        </p:pic>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BEBEB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D9D9D9"/>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90C225">
                <a:alpha val="30195"/>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90C225">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539F20">
                <a:alpha val="72155"/>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3E7818">
                <a:alpha val="7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C0E374">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90C225">
                <a:alpha val="65097"/>
              </a:srgbClr>
            </a:solidFill>
          </p:spPr>
          <p:txBody>
            <a:bodyPr wrap="square" lIns="0" tIns="0" rIns="0" bIns="0" rtlCol="0"/>
            <a:lstStyle/>
            <a:p>
              <a:endParaRPr/>
            </a:p>
          </p:txBody>
        </p:sp>
      </p:gr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90C225">
              <a:alpha val="79998"/>
            </a:srgbClr>
          </a:solidFill>
        </p:spPr>
        <p:txBody>
          <a:bodyPr wrap="square" lIns="0" tIns="0" rIns="0" bIns="0" rtlCol="0"/>
          <a:lstStyle/>
          <a:p>
            <a:endParaRPr/>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90C225">
              <a:alpha val="85096"/>
            </a:srgbClr>
          </a:solidFill>
        </p:spPr>
        <p:txBody>
          <a:bodyPr wrap="square" lIns="0" tIns="0" rIns="0" bIns="0" rtlCol="0"/>
          <a:lstStyle/>
          <a:p>
            <a:endParaRPr/>
          </a:p>
        </p:txBody>
      </p:sp>
      <p:sp>
        <p:nvSpPr>
          <p:cNvPr id="14" name="object 14"/>
          <p:cNvSpPr txBox="1">
            <a:spLocks noGrp="1"/>
          </p:cNvSpPr>
          <p:nvPr>
            <p:ph type="title"/>
          </p:nvPr>
        </p:nvSpPr>
        <p:spPr>
          <a:xfrm>
            <a:off x="756602" y="634111"/>
            <a:ext cx="5666105" cy="1118235"/>
          </a:xfrm>
          <a:prstGeom prst="rect">
            <a:avLst/>
          </a:prstGeom>
        </p:spPr>
        <p:txBody>
          <a:bodyPr vert="horz" wrap="square" lIns="0" tIns="31114" rIns="0" bIns="0" rtlCol="0">
            <a:spAutoFit/>
          </a:bodyPr>
          <a:lstStyle/>
          <a:p>
            <a:pPr marL="12700" marR="5080">
              <a:lnSpc>
                <a:spcPts val="4280"/>
              </a:lnSpc>
              <a:spcBef>
                <a:spcPts val="244"/>
              </a:spcBef>
            </a:pPr>
            <a:r>
              <a:rPr sz="3600" spc="-10" dirty="0"/>
              <a:t>WHICH </a:t>
            </a:r>
            <a:r>
              <a:rPr sz="3600" spc="-20" dirty="0"/>
              <a:t>ALGORITHM </a:t>
            </a:r>
            <a:r>
              <a:rPr sz="3600" dirty="0"/>
              <a:t>USED </a:t>
            </a:r>
            <a:r>
              <a:rPr sz="3600" spc="-15" dirty="0"/>
              <a:t>IN </a:t>
            </a:r>
            <a:r>
              <a:rPr sz="3600" spc="-1070" dirty="0"/>
              <a:t> </a:t>
            </a:r>
            <a:r>
              <a:rPr sz="3600" dirty="0"/>
              <a:t>RECOMMENDER</a:t>
            </a:r>
            <a:r>
              <a:rPr sz="3600" spc="-40" dirty="0"/>
              <a:t> </a:t>
            </a:r>
            <a:r>
              <a:rPr sz="3600" dirty="0"/>
              <a:t>SYSTEM-:</a:t>
            </a:r>
          </a:p>
        </p:txBody>
      </p:sp>
      <p:sp>
        <p:nvSpPr>
          <p:cNvPr id="21" name="object 21"/>
          <p:cNvSpPr txBox="1">
            <a:spLocks noGrp="1"/>
          </p:cNvSpPr>
          <p:nvPr>
            <p:ph idx="1"/>
          </p:nvPr>
        </p:nvSpPr>
        <p:spPr>
          <a:xfrm>
            <a:off x="1596008" y="2363407"/>
            <a:ext cx="9164065" cy="4298869"/>
          </a:xfrm>
          <a:prstGeom prst="rect">
            <a:avLst/>
          </a:prstGeom>
        </p:spPr>
        <p:txBody>
          <a:bodyPr vert="horz" wrap="square" lIns="0" tIns="53340" rIns="0" bIns="0" rtlCol="0">
            <a:spAutoFit/>
          </a:bodyPr>
          <a:lstStyle/>
          <a:p>
            <a:pPr marL="100330" marR="186690">
              <a:lnSpc>
                <a:spcPct val="87400"/>
              </a:lnSpc>
              <a:spcBef>
                <a:spcPts val="420"/>
              </a:spcBef>
            </a:pPr>
            <a:r>
              <a:rPr sz="2400" dirty="0"/>
              <a:t>There</a:t>
            </a:r>
            <a:r>
              <a:rPr sz="1600" dirty="0"/>
              <a:t> </a:t>
            </a:r>
            <a:r>
              <a:rPr sz="2400" spc="10" dirty="0"/>
              <a:t>are</a:t>
            </a:r>
            <a:r>
              <a:rPr sz="1600" spc="10" dirty="0"/>
              <a:t> </a:t>
            </a:r>
            <a:r>
              <a:rPr sz="2400" spc="-10" dirty="0"/>
              <a:t>many</a:t>
            </a:r>
            <a:r>
              <a:rPr sz="1600" spc="-10" dirty="0"/>
              <a:t> </a:t>
            </a:r>
            <a:r>
              <a:rPr sz="2400" spc="-5" dirty="0"/>
              <a:t>dimensionally</a:t>
            </a:r>
            <a:r>
              <a:rPr sz="1600" spc="-5" dirty="0"/>
              <a:t> </a:t>
            </a:r>
            <a:r>
              <a:rPr sz="2400" spc="10" dirty="0"/>
              <a:t>reduction</a:t>
            </a:r>
            <a:r>
              <a:rPr sz="1600" spc="10" dirty="0"/>
              <a:t> </a:t>
            </a:r>
            <a:r>
              <a:rPr sz="2400" spc="5" dirty="0"/>
              <a:t>algorithms</a:t>
            </a:r>
            <a:r>
              <a:rPr sz="1600" spc="5" dirty="0"/>
              <a:t> </a:t>
            </a:r>
            <a:r>
              <a:rPr sz="2400" dirty="0"/>
              <a:t>such</a:t>
            </a:r>
            <a:r>
              <a:rPr sz="1600" dirty="0"/>
              <a:t> </a:t>
            </a:r>
            <a:r>
              <a:rPr sz="2400" spc="5" dirty="0"/>
              <a:t>as</a:t>
            </a:r>
            <a:r>
              <a:rPr sz="1600" spc="5" dirty="0"/>
              <a:t> </a:t>
            </a:r>
            <a:r>
              <a:rPr sz="2400" spc="10" dirty="0"/>
              <a:t>principle</a:t>
            </a:r>
            <a:r>
              <a:rPr sz="1600" spc="10" dirty="0"/>
              <a:t> </a:t>
            </a:r>
            <a:r>
              <a:rPr sz="1600" spc="15" dirty="0"/>
              <a:t> </a:t>
            </a:r>
            <a:r>
              <a:rPr sz="2400" spc="-10" dirty="0"/>
              <a:t>component</a:t>
            </a:r>
            <a:r>
              <a:rPr sz="1600" spc="60" dirty="0"/>
              <a:t> </a:t>
            </a:r>
            <a:r>
              <a:rPr sz="2400" spc="-5" dirty="0"/>
              <a:t>analysis</a:t>
            </a:r>
            <a:r>
              <a:rPr sz="1600" spc="-5" dirty="0"/>
              <a:t>(</a:t>
            </a:r>
            <a:r>
              <a:rPr sz="2400" spc="-5" dirty="0"/>
              <a:t>PCA</a:t>
            </a:r>
            <a:r>
              <a:rPr lang="en-IN" sz="1600" spc="-5" dirty="0"/>
              <a:t>)</a:t>
            </a:r>
            <a:r>
              <a:rPr sz="1600" spc="-45" dirty="0"/>
              <a:t> </a:t>
            </a:r>
            <a:r>
              <a:rPr sz="2400" spc="-5" dirty="0"/>
              <a:t>and</a:t>
            </a:r>
            <a:r>
              <a:rPr sz="1600" spc="-5" dirty="0"/>
              <a:t> </a:t>
            </a:r>
            <a:r>
              <a:rPr sz="2400" dirty="0"/>
              <a:t>linear</a:t>
            </a:r>
            <a:r>
              <a:rPr sz="1600" spc="-5" dirty="0"/>
              <a:t> </a:t>
            </a:r>
            <a:r>
              <a:rPr sz="2400" dirty="0"/>
              <a:t>discriminant</a:t>
            </a:r>
            <a:r>
              <a:rPr sz="1600" spc="-90" dirty="0"/>
              <a:t> </a:t>
            </a:r>
            <a:r>
              <a:rPr sz="2400" spc="-10" dirty="0"/>
              <a:t>analysis</a:t>
            </a:r>
            <a:r>
              <a:rPr sz="1600" spc="-10" dirty="0"/>
              <a:t>(</a:t>
            </a:r>
            <a:r>
              <a:rPr sz="2400" spc="-10" dirty="0"/>
              <a:t>LDA</a:t>
            </a:r>
            <a:r>
              <a:rPr sz="1600" spc="-10" dirty="0"/>
              <a:t>)</a:t>
            </a:r>
            <a:r>
              <a:rPr sz="1600" spc="25" dirty="0"/>
              <a:t> </a:t>
            </a:r>
            <a:r>
              <a:rPr sz="1600" dirty="0"/>
              <a:t>,</a:t>
            </a:r>
            <a:r>
              <a:rPr sz="1600" spc="20" dirty="0"/>
              <a:t> </a:t>
            </a:r>
            <a:r>
              <a:rPr sz="2400" spc="15" dirty="0"/>
              <a:t>but</a:t>
            </a:r>
            <a:r>
              <a:rPr sz="1600" spc="-85" dirty="0"/>
              <a:t> </a:t>
            </a:r>
            <a:r>
              <a:rPr sz="2400" spc="-25" dirty="0"/>
              <a:t>SVD</a:t>
            </a:r>
            <a:r>
              <a:rPr sz="1600" spc="110" dirty="0"/>
              <a:t> </a:t>
            </a:r>
            <a:r>
              <a:rPr sz="2400" spc="10" dirty="0"/>
              <a:t>is</a:t>
            </a:r>
            <a:r>
              <a:rPr sz="1600" spc="10" dirty="0"/>
              <a:t> </a:t>
            </a:r>
            <a:r>
              <a:rPr sz="1600" spc="-620" dirty="0"/>
              <a:t> </a:t>
            </a:r>
            <a:r>
              <a:rPr sz="2400" dirty="0"/>
              <a:t>used</a:t>
            </a:r>
            <a:r>
              <a:rPr sz="1600" dirty="0"/>
              <a:t> </a:t>
            </a:r>
            <a:r>
              <a:rPr sz="2400" spc="-10" dirty="0"/>
              <a:t>mostly</a:t>
            </a:r>
            <a:r>
              <a:rPr sz="1600" spc="-10" dirty="0"/>
              <a:t> </a:t>
            </a:r>
            <a:r>
              <a:rPr sz="2400" spc="10" dirty="0"/>
              <a:t>in</a:t>
            </a:r>
            <a:r>
              <a:rPr sz="1600" spc="10" dirty="0"/>
              <a:t> </a:t>
            </a:r>
            <a:r>
              <a:rPr sz="2400" spc="10" dirty="0"/>
              <a:t>the</a:t>
            </a:r>
            <a:r>
              <a:rPr sz="1600" spc="10" dirty="0"/>
              <a:t> </a:t>
            </a:r>
            <a:r>
              <a:rPr sz="2400" spc="-5" dirty="0"/>
              <a:t>case</a:t>
            </a:r>
            <a:r>
              <a:rPr sz="1600" spc="-5" dirty="0"/>
              <a:t> </a:t>
            </a:r>
            <a:r>
              <a:rPr sz="2400" dirty="0"/>
              <a:t>of</a:t>
            </a:r>
            <a:r>
              <a:rPr sz="1600" dirty="0"/>
              <a:t> </a:t>
            </a:r>
            <a:r>
              <a:rPr sz="2400" spc="-5" dirty="0"/>
              <a:t>recommender</a:t>
            </a:r>
            <a:r>
              <a:rPr sz="1600" spc="-5" dirty="0"/>
              <a:t> </a:t>
            </a:r>
            <a:r>
              <a:rPr sz="2400" spc="-10" dirty="0"/>
              <a:t>systems</a:t>
            </a:r>
            <a:r>
              <a:rPr sz="1600" spc="-10" dirty="0"/>
              <a:t> </a:t>
            </a:r>
            <a:r>
              <a:rPr sz="1600" dirty="0"/>
              <a:t>. </a:t>
            </a:r>
            <a:r>
              <a:rPr sz="2400" spc="-25" dirty="0"/>
              <a:t>SVD</a:t>
            </a:r>
            <a:r>
              <a:rPr sz="1600" spc="-25" dirty="0"/>
              <a:t> </a:t>
            </a:r>
            <a:r>
              <a:rPr sz="2400" spc="-5" dirty="0"/>
              <a:t>uses</a:t>
            </a:r>
            <a:r>
              <a:rPr sz="1600" spc="-5" dirty="0"/>
              <a:t> </a:t>
            </a:r>
            <a:r>
              <a:rPr sz="2400" spc="10" dirty="0"/>
              <a:t>matrix</a:t>
            </a:r>
            <a:r>
              <a:rPr sz="1600" spc="10" dirty="0"/>
              <a:t> </a:t>
            </a:r>
            <a:r>
              <a:rPr sz="1600" spc="15" dirty="0"/>
              <a:t> </a:t>
            </a:r>
            <a:r>
              <a:rPr sz="2400" spc="5" dirty="0"/>
              <a:t>factorization</a:t>
            </a:r>
            <a:r>
              <a:rPr sz="1600" spc="-140" dirty="0"/>
              <a:t> </a:t>
            </a:r>
            <a:r>
              <a:rPr sz="2400" spc="5" dirty="0"/>
              <a:t>to</a:t>
            </a:r>
            <a:r>
              <a:rPr sz="1600" spc="-40" dirty="0"/>
              <a:t> </a:t>
            </a:r>
            <a:r>
              <a:rPr sz="2400" spc="-5" dirty="0"/>
              <a:t>decompose</a:t>
            </a:r>
            <a:r>
              <a:rPr sz="1600" spc="-40" dirty="0"/>
              <a:t> </a:t>
            </a:r>
            <a:r>
              <a:rPr sz="2400" spc="5" dirty="0"/>
              <a:t>matrix</a:t>
            </a:r>
            <a:r>
              <a:rPr sz="1600" spc="5" dirty="0"/>
              <a:t>.</a:t>
            </a:r>
          </a:p>
          <a:p>
            <a:pPr marL="87630">
              <a:lnSpc>
                <a:spcPct val="100000"/>
              </a:lnSpc>
              <a:spcBef>
                <a:spcPts val="25"/>
              </a:spcBef>
            </a:pPr>
            <a:endParaRPr sz="2400" dirty="0"/>
          </a:p>
          <a:p>
            <a:pPr marL="100330">
              <a:lnSpc>
                <a:spcPts val="2350"/>
              </a:lnSpc>
              <a:spcBef>
                <a:spcPts val="5"/>
              </a:spcBef>
            </a:pPr>
            <a:r>
              <a:rPr sz="2400" i="0" dirty="0">
                <a:latin typeface="Trebuchet MS"/>
                <a:cs typeface="Trebuchet MS"/>
              </a:rPr>
              <a:t>Collaborative</a:t>
            </a:r>
            <a:r>
              <a:rPr sz="1600" i="0" spc="-80" dirty="0">
                <a:latin typeface="Trebuchet MS"/>
                <a:cs typeface="Trebuchet MS"/>
              </a:rPr>
              <a:t> </a:t>
            </a:r>
            <a:r>
              <a:rPr sz="2400" i="0" spc="-15" dirty="0">
                <a:latin typeface="Trebuchet MS"/>
                <a:cs typeface="Trebuchet MS"/>
              </a:rPr>
              <a:t>filtering</a:t>
            </a:r>
          </a:p>
          <a:p>
            <a:pPr marL="100330" marR="1122045">
              <a:lnSpc>
                <a:spcPts val="2250"/>
              </a:lnSpc>
              <a:spcBef>
                <a:spcPts val="125"/>
              </a:spcBef>
            </a:pPr>
            <a:r>
              <a:rPr sz="2400" i="0" spc="-15" dirty="0">
                <a:latin typeface="Trebuchet MS"/>
                <a:cs typeface="Trebuchet MS"/>
              </a:rPr>
              <a:t>Here</a:t>
            </a:r>
            <a:r>
              <a:rPr sz="1600" i="0" spc="-15" dirty="0">
                <a:latin typeface="Trebuchet MS"/>
                <a:cs typeface="Trebuchet MS"/>
              </a:rPr>
              <a:t> </a:t>
            </a:r>
            <a:r>
              <a:rPr sz="2400" i="0" spc="5" dirty="0">
                <a:latin typeface="Trebuchet MS"/>
                <a:cs typeface="Trebuchet MS"/>
              </a:rPr>
              <a:t>are</a:t>
            </a:r>
            <a:r>
              <a:rPr sz="1600" i="0" spc="5" dirty="0">
                <a:latin typeface="Trebuchet MS"/>
                <a:cs typeface="Trebuchet MS"/>
              </a:rPr>
              <a:t> </a:t>
            </a:r>
            <a:r>
              <a:rPr sz="2400" i="0" spc="-15" dirty="0">
                <a:latin typeface="Trebuchet MS"/>
                <a:cs typeface="Trebuchet MS"/>
              </a:rPr>
              <a:t>the</a:t>
            </a:r>
            <a:r>
              <a:rPr sz="1600" i="0" spc="600" dirty="0">
                <a:latin typeface="Trebuchet MS"/>
                <a:cs typeface="Trebuchet MS"/>
              </a:rPr>
              <a:t> </a:t>
            </a:r>
            <a:r>
              <a:rPr sz="2400" i="0" spc="-10" dirty="0">
                <a:latin typeface="Trebuchet MS"/>
                <a:cs typeface="Trebuchet MS"/>
              </a:rPr>
              <a:t>major</a:t>
            </a:r>
            <a:r>
              <a:rPr sz="1600" i="0" spc="-10" dirty="0">
                <a:latin typeface="Trebuchet MS"/>
                <a:cs typeface="Trebuchet MS"/>
              </a:rPr>
              <a:t> </a:t>
            </a:r>
            <a:r>
              <a:rPr sz="2400" i="0" spc="-10" dirty="0">
                <a:latin typeface="Trebuchet MS"/>
                <a:cs typeface="Trebuchet MS"/>
              </a:rPr>
              <a:t>algorithms</a:t>
            </a:r>
            <a:r>
              <a:rPr sz="1600" i="0" spc="-10" dirty="0">
                <a:latin typeface="Trebuchet MS"/>
                <a:cs typeface="Trebuchet MS"/>
              </a:rPr>
              <a:t> </a:t>
            </a:r>
            <a:r>
              <a:rPr sz="2400" i="0" spc="-20" dirty="0">
                <a:latin typeface="Trebuchet MS"/>
                <a:cs typeface="Trebuchet MS"/>
              </a:rPr>
              <a:t>used</a:t>
            </a:r>
            <a:r>
              <a:rPr sz="1600" i="0" spc="595" dirty="0">
                <a:latin typeface="Trebuchet MS"/>
                <a:cs typeface="Trebuchet MS"/>
              </a:rPr>
              <a:t> </a:t>
            </a:r>
            <a:r>
              <a:rPr sz="2400" i="0" spc="-5" dirty="0">
                <a:latin typeface="Trebuchet MS"/>
                <a:cs typeface="Trebuchet MS"/>
              </a:rPr>
              <a:t>in</a:t>
            </a:r>
            <a:r>
              <a:rPr sz="1600" i="0" spc="-5" dirty="0">
                <a:latin typeface="Trebuchet MS"/>
                <a:cs typeface="Trebuchet MS"/>
              </a:rPr>
              <a:t> </a:t>
            </a:r>
            <a:r>
              <a:rPr sz="2400" i="0" spc="-15" dirty="0">
                <a:latin typeface="Trebuchet MS"/>
                <a:cs typeface="Trebuchet MS"/>
              </a:rPr>
              <a:t>the</a:t>
            </a:r>
            <a:r>
              <a:rPr sz="1600" i="0" spc="-15" dirty="0">
                <a:latin typeface="Trebuchet MS"/>
                <a:cs typeface="Trebuchet MS"/>
              </a:rPr>
              <a:t> </a:t>
            </a:r>
            <a:r>
              <a:rPr sz="2400" i="0" spc="-10" dirty="0">
                <a:latin typeface="Trebuchet MS"/>
                <a:cs typeface="Trebuchet MS"/>
              </a:rPr>
              <a:t>recommendation</a:t>
            </a:r>
            <a:r>
              <a:rPr sz="1600" i="0" spc="-10" dirty="0">
                <a:latin typeface="Trebuchet MS"/>
                <a:cs typeface="Trebuchet MS"/>
              </a:rPr>
              <a:t> </a:t>
            </a:r>
            <a:r>
              <a:rPr sz="1600" i="0" spc="-5" dirty="0">
                <a:latin typeface="Trebuchet MS"/>
                <a:cs typeface="Trebuchet MS"/>
              </a:rPr>
              <a:t> </a:t>
            </a:r>
            <a:r>
              <a:rPr sz="2400" i="0" spc="-15" dirty="0">
                <a:latin typeface="Trebuchet MS"/>
                <a:cs typeface="Trebuchet MS"/>
              </a:rPr>
              <a:t>system</a:t>
            </a:r>
            <a:r>
              <a:rPr sz="1600" i="0" spc="-15" dirty="0">
                <a:latin typeface="Trebuchet MS"/>
                <a:cs typeface="Trebuchet MS"/>
              </a:rPr>
              <a:t>:</a:t>
            </a:r>
            <a:r>
              <a:rPr sz="1600" i="0" spc="114" dirty="0">
                <a:latin typeface="Trebuchet MS"/>
                <a:cs typeface="Trebuchet MS"/>
              </a:rPr>
              <a:t> </a:t>
            </a:r>
            <a:r>
              <a:rPr sz="2400" b="1" i="0" spc="-15" dirty="0">
                <a:latin typeface="Trebuchet MS"/>
                <a:cs typeface="Trebuchet MS"/>
              </a:rPr>
              <a:t>Collaborative</a:t>
            </a:r>
            <a:r>
              <a:rPr sz="1600" b="1" i="0" spc="40" dirty="0">
                <a:latin typeface="Trebuchet MS"/>
                <a:cs typeface="Trebuchet MS"/>
              </a:rPr>
              <a:t> </a:t>
            </a:r>
            <a:r>
              <a:rPr sz="2400" b="1" i="0" spc="-15" dirty="0">
                <a:latin typeface="Trebuchet MS"/>
                <a:cs typeface="Trebuchet MS"/>
              </a:rPr>
              <a:t>filtering</a:t>
            </a:r>
            <a:r>
              <a:rPr sz="1600" b="1" i="0" spc="135" dirty="0">
                <a:latin typeface="Trebuchet MS"/>
                <a:cs typeface="Trebuchet MS"/>
              </a:rPr>
              <a:t> </a:t>
            </a:r>
            <a:r>
              <a:rPr sz="2400" i="0" spc="-5" dirty="0">
                <a:latin typeface="Trebuchet MS"/>
                <a:cs typeface="Trebuchet MS"/>
              </a:rPr>
              <a:t>is</a:t>
            </a:r>
            <a:r>
              <a:rPr sz="1600" i="0" spc="-50" dirty="0">
                <a:latin typeface="Trebuchet MS"/>
                <a:cs typeface="Trebuchet MS"/>
              </a:rPr>
              <a:t> </a:t>
            </a:r>
            <a:r>
              <a:rPr sz="2400" i="0" spc="-5" dirty="0">
                <a:latin typeface="Trebuchet MS"/>
                <a:cs typeface="Trebuchet MS"/>
              </a:rPr>
              <a:t>basically</a:t>
            </a:r>
            <a:r>
              <a:rPr sz="1600" i="0" spc="-15" dirty="0">
                <a:latin typeface="Trebuchet MS"/>
                <a:cs typeface="Trebuchet MS"/>
              </a:rPr>
              <a:t> </a:t>
            </a:r>
            <a:r>
              <a:rPr sz="2400" i="0" spc="5" dirty="0">
                <a:latin typeface="Trebuchet MS"/>
                <a:cs typeface="Trebuchet MS"/>
              </a:rPr>
              <a:t>an</a:t>
            </a:r>
            <a:r>
              <a:rPr sz="1600" i="0" spc="25" dirty="0">
                <a:latin typeface="Trebuchet MS"/>
                <a:cs typeface="Trebuchet MS"/>
              </a:rPr>
              <a:t> </a:t>
            </a:r>
            <a:r>
              <a:rPr sz="2400" i="0" spc="-10" dirty="0">
                <a:latin typeface="Trebuchet MS"/>
                <a:cs typeface="Trebuchet MS"/>
              </a:rPr>
              <a:t>algorithm</a:t>
            </a:r>
            <a:r>
              <a:rPr sz="1600" i="0" spc="25" dirty="0">
                <a:latin typeface="Trebuchet MS"/>
                <a:cs typeface="Trebuchet MS"/>
              </a:rPr>
              <a:t> </a:t>
            </a:r>
            <a:r>
              <a:rPr sz="2400" i="0" spc="-20" dirty="0">
                <a:latin typeface="Trebuchet MS"/>
                <a:cs typeface="Trebuchet MS"/>
              </a:rPr>
              <a:t>used</a:t>
            </a:r>
            <a:r>
              <a:rPr sz="1600" i="0" spc="75" dirty="0">
                <a:latin typeface="Trebuchet MS"/>
                <a:cs typeface="Trebuchet MS"/>
              </a:rPr>
              <a:t> </a:t>
            </a:r>
            <a:r>
              <a:rPr sz="2400" i="0" spc="-5" dirty="0">
                <a:latin typeface="Trebuchet MS"/>
                <a:cs typeface="Trebuchet MS"/>
              </a:rPr>
              <a:t>in</a:t>
            </a:r>
            <a:r>
              <a:rPr sz="1600" i="0" spc="-50" dirty="0">
                <a:latin typeface="Trebuchet MS"/>
                <a:cs typeface="Trebuchet MS"/>
              </a:rPr>
              <a:t> </a:t>
            </a:r>
            <a:r>
              <a:rPr sz="2400" i="0" spc="-15" dirty="0">
                <a:latin typeface="Trebuchet MS"/>
                <a:cs typeface="Trebuchet MS"/>
              </a:rPr>
              <a:t>the</a:t>
            </a:r>
          </a:p>
          <a:p>
            <a:pPr marL="100330">
              <a:lnSpc>
                <a:spcPts val="1980"/>
              </a:lnSpc>
            </a:pPr>
            <a:r>
              <a:rPr sz="2400" i="0" spc="-10" dirty="0">
                <a:latin typeface="Trebuchet MS"/>
                <a:cs typeface="Trebuchet MS"/>
              </a:rPr>
              <a:t>recommendation</a:t>
            </a:r>
            <a:r>
              <a:rPr sz="1600" i="0" spc="15" dirty="0">
                <a:latin typeface="Trebuchet MS"/>
                <a:cs typeface="Trebuchet MS"/>
              </a:rPr>
              <a:t> </a:t>
            </a:r>
            <a:r>
              <a:rPr sz="2400" i="0" spc="-15" dirty="0">
                <a:latin typeface="Trebuchet MS"/>
                <a:cs typeface="Trebuchet MS"/>
              </a:rPr>
              <a:t>system</a:t>
            </a:r>
            <a:r>
              <a:rPr sz="1600" i="0" spc="100" dirty="0">
                <a:latin typeface="Trebuchet MS"/>
                <a:cs typeface="Trebuchet MS"/>
              </a:rPr>
              <a:t> </a:t>
            </a:r>
            <a:r>
              <a:rPr sz="2400" i="0" spc="-5" dirty="0">
                <a:latin typeface="Trebuchet MS"/>
                <a:cs typeface="Trebuchet MS"/>
              </a:rPr>
              <a:t>that</a:t>
            </a:r>
            <a:r>
              <a:rPr sz="1600" i="0" spc="-35" dirty="0">
                <a:latin typeface="Trebuchet MS"/>
                <a:cs typeface="Trebuchet MS"/>
              </a:rPr>
              <a:t> </a:t>
            </a:r>
            <a:r>
              <a:rPr sz="2400" i="0" spc="-5" dirty="0">
                <a:latin typeface="Trebuchet MS"/>
                <a:cs typeface="Trebuchet MS"/>
              </a:rPr>
              <a:t>basically</a:t>
            </a:r>
            <a:r>
              <a:rPr sz="1600" i="0" spc="-15" dirty="0">
                <a:latin typeface="Trebuchet MS"/>
                <a:cs typeface="Trebuchet MS"/>
              </a:rPr>
              <a:t> </a:t>
            </a:r>
            <a:r>
              <a:rPr sz="2400" i="0" spc="-10" dirty="0">
                <a:latin typeface="Trebuchet MS"/>
                <a:cs typeface="Trebuchet MS"/>
              </a:rPr>
              <a:t>makes</a:t>
            </a:r>
            <a:r>
              <a:rPr sz="1600" i="0" spc="15" dirty="0">
                <a:latin typeface="Trebuchet MS"/>
                <a:cs typeface="Trebuchet MS"/>
              </a:rPr>
              <a:t> </a:t>
            </a:r>
            <a:r>
              <a:rPr sz="2400" i="0" spc="-15" dirty="0">
                <a:latin typeface="Trebuchet MS"/>
                <a:cs typeface="Trebuchet MS"/>
              </a:rPr>
              <a:t>the</a:t>
            </a:r>
            <a:r>
              <a:rPr sz="1600" i="0" spc="100" dirty="0">
                <a:latin typeface="Trebuchet MS"/>
                <a:cs typeface="Trebuchet MS"/>
              </a:rPr>
              <a:t> </a:t>
            </a:r>
            <a:r>
              <a:rPr sz="2400" i="0" spc="-20" dirty="0">
                <a:latin typeface="Trebuchet MS"/>
                <a:cs typeface="Trebuchet MS"/>
              </a:rPr>
              <a:t>use</a:t>
            </a:r>
            <a:r>
              <a:rPr sz="1600" i="0" spc="25" dirty="0">
                <a:latin typeface="Trebuchet MS"/>
                <a:cs typeface="Trebuchet MS"/>
              </a:rPr>
              <a:t> </a:t>
            </a:r>
            <a:r>
              <a:rPr sz="2400" i="0" dirty="0">
                <a:latin typeface="Trebuchet MS"/>
                <a:cs typeface="Trebuchet MS"/>
              </a:rPr>
              <a:t>of</a:t>
            </a:r>
            <a:r>
              <a:rPr sz="1600" i="0" spc="15" dirty="0">
                <a:latin typeface="Trebuchet MS"/>
                <a:cs typeface="Trebuchet MS"/>
              </a:rPr>
              <a:t> </a:t>
            </a:r>
            <a:r>
              <a:rPr sz="2400" i="0" spc="-10" dirty="0">
                <a:latin typeface="Trebuchet MS"/>
                <a:cs typeface="Trebuchet MS"/>
              </a:rPr>
              <a:t>similarities</a:t>
            </a:r>
            <a:r>
              <a:rPr sz="1600" i="0" spc="20" dirty="0">
                <a:latin typeface="Trebuchet MS"/>
                <a:cs typeface="Trebuchet MS"/>
              </a:rPr>
              <a:t> </a:t>
            </a:r>
            <a:r>
              <a:rPr sz="2400" i="0" spc="-10" dirty="0">
                <a:latin typeface="Trebuchet MS"/>
                <a:cs typeface="Trebuchet MS"/>
              </a:rPr>
              <a:t>between</a:t>
            </a:r>
          </a:p>
          <a:p>
            <a:pPr marL="100330">
              <a:lnSpc>
                <a:spcPts val="2350"/>
              </a:lnSpc>
            </a:pPr>
            <a:r>
              <a:rPr sz="2400" i="0" spc="-15" dirty="0">
                <a:latin typeface="Trebuchet MS"/>
                <a:cs typeface="Trebuchet MS"/>
              </a:rPr>
              <a:t>the</a:t>
            </a:r>
            <a:r>
              <a:rPr sz="1600" i="0" spc="15" dirty="0">
                <a:latin typeface="Trebuchet MS"/>
                <a:cs typeface="Trebuchet MS"/>
              </a:rPr>
              <a:t> </a:t>
            </a:r>
            <a:r>
              <a:rPr sz="2400" i="0" spc="-15" dirty="0">
                <a:latin typeface="Trebuchet MS"/>
                <a:cs typeface="Trebuchet MS"/>
              </a:rPr>
              <a:t>items</a:t>
            </a:r>
            <a:r>
              <a:rPr sz="1600" i="0" spc="15" dirty="0">
                <a:latin typeface="Trebuchet MS"/>
                <a:cs typeface="Trebuchet MS"/>
              </a:rPr>
              <a:t> </a:t>
            </a:r>
            <a:r>
              <a:rPr sz="2400" i="0" spc="-5" dirty="0">
                <a:latin typeface="Trebuchet MS"/>
                <a:cs typeface="Trebuchet MS"/>
              </a:rPr>
              <a:t>and</a:t>
            </a:r>
            <a:r>
              <a:rPr sz="1600" i="0" spc="65" dirty="0">
                <a:latin typeface="Trebuchet MS"/>
                <a:cs typeface="Trebuchet MS"/>
              </a:rPr>
              <a:t> </a:t>
            </a:r>
            <a:r>
              <a:rPr sz="2400" i="0" spc="-15" dirty="0">
                <a:latin typeface="Trebuchet MS"/>
                <a:cs typeface="Trebuchet MS"/>
              </a:rPr>
              <a:t>users</a:t>
            </a:r>
            <a:r>
              <a:rPr sz="1600" i="0" spc="25" dirty="0">
                <a:latin typeface="Trebuchet MS"/>
                <a:cs typeface="Trebuchet MS"/>
              </a:rPr>
              <a:t> </a:t>
            </a:r>
            <a:r>
              <a:rPr sz="2400" i="0" spc="-5" dirty="0">
                <a:latin typeface="Trebuchet MS"/>
                <a:cs typeface="Trebuchet MS"/>
              </a:rPr>
              <a:t>in</a:t>
            </a:r>
            <a:r>
              <a:rPr sz="1600" i="0" spc="15" dirty="0">
                <a:latin typeface="Trebuchet MS"/>
                <a:cs typeface="Trebuchet MS"/>
              </a:rPr>
              <a:t> </a:t>
            </a:r>
            <a:r>
              <a:rPr sz="2400" i="0" dirty="0">
                <a:latin typeface="Trebuchet MS"/>
                <a:cs typeface="Trebuchet MS"/>
              </a:rPr>
              <a:t>order</a:t>
            </a:r>
            <a:r>
              <a:rPr sz="1600" i="0" spc="-20" dirty="0">
                <a:latin typeface="Trebuchet MS"/>
                <a:cs typeface="Trebuchet MS"/>
              </a:rPr>
              <a:t> </a:t>
            </a:r>
            <a:r>
              <a:rPr sz="2400" i="0" spc="-5" dirty="0">
                <a:latin typeface="Trebuchet MS"/>
                <a:cs typeface="Trebuchet MS"/>
              </a:rPr>
              <a:t>to</a:t>
            </a:r>
            <a:r>
              <a:rPr sz="1600" i="0" spc="-35" dirty="0">
                <a:latin typeface="Trebuchet MS"/>
                <a:cs typeface="Trebuchet MS"/>
              </a:rPr>
              <a:t> </a:t>
            </a:r>
            <a:r>
              <a:rPr sz="2400" i="0" spc="10" dirty="0">
                <a:latin typeface="Trebuchet MS"/>
                <a:cs typeface="Trebuchet MS"/>
              </a:rPr>
              <a:t>provide</a:t>
            </a:r>
            <a:r>
              <a:rPr sz="1600" i="0" spc="-60" dirty="0">
                <a:latin typeface="Trebuchet MS"/>
                <a:cs typeface="Trebuchet MS"/>
              </a:rPr>
              <a:t> </a:t>
            </a:r>
            <a:r>
              <a:rPr sz="2400" i="0" spc="-15" dirty="0">
                <a:latin typeface="Trebuchet MS"/>
                <a:cs typeface="Trebuchet MS"/>
              </a:rPr>
              <a:t>the</a:t>
            </a:r>
            <a:r>
              <a:rPr sz="1600" i="0" spc="20" dirty="0">
                <a:latin typeface="Trebuchet MS"/>
                <a:cs typeface="Trebuchet MS"/>
              </a:rPr>
              <a:t> </a:t>
            </a:r>
            <a:r>
              <a:rPr sz="2400" i="0" spc="-5" dirty="0">
                <a:latin typeface="Trebuchet MS"/>
                <a:cs typeface="Trebuchet MS"/>
              </a:rPr>
              <a:t>right</a:t>
            </a:r>
            <a:r>
              <a:rPr sz="1600" i="0" spc="30" dirty="0">
                <a:latin typeface="Trebuchet MS"/>
                <a:cs typeface="Trebuchet MS"/>
              </a:rPr>
              <a:t> </a:t>
            </a:r>
            <a:r>
              <a:rPr sz="2400" i="0" spc="-10" dirty="0">
                <a:latin typeface="Trebuchet MS"/>
                <a:cs typeface="Trebuchet MS"/>
              </a:rPr>
              <a:t>recommendations</a:t>
            </a:r>
            <a:r>
              <a:rPr sz="1600" i="0" spc="-10" dirty="0">
                <a:latin typeface="Trebuchet MS"/>
                <a:cs typeface="Trebuchet MS"/>
              </a:rPr>
              <a:t>.</a:t>
            </a:r>
          </a:p>
        </p:txBody>
      </p:sp>
      <p:grpSp>
        <p:nvGrpSpPr>
          <p:cNvPr id="15" name="object 15"/>
          <p:cNvGrpSpPr/>
          <p:nvPr/>
        </p:nvGrpSpPr>
        <p:grpSpPr>
          <a:xfrm>
            <a:off x="1400175" y="2324036"/>
            <a:ext cx="9711055" cy="100330"/>
            <a:chOff x="1400175" y="2324036"/>
            <a:chExt cx="9711055" cy="100330"/>
          </a:xfrm>
        </p:grpSpPr>
        <p:pic>
          <p:nvPicPr>
            <p:cNvPr id="16" name="object 16"/>
            <p:cNvPicPr/>
            <p:nvPr/>
          </p:nvPicPr>
          <p:blipFill>
            <a:blip r:embed="rId3" cstate="print"/>
            <a:stretch>
              <a:fillRect/>
            </a:stretch>
          </p:blipFill>
          <p:spPr>
            <a:xfrm>
              <a:off x="1400175" y="2324036"/>
              <a:ext cx="9710801" cy="100012"/>
            </a:xfrm>
            <a:prstGeom prst="rect">
              <a:avLst/>
            </a:prstGeom>
          </p:spPr>
        </p:pic>
        <p:sp>
          <p:nvSpPr>
            <p:cNvPr id="17" name="object 17"/>
            <p:cNvSpPr/>
            <p:nvPr/>
          </p:nvSpPr>
          <p:spPr>
            <a:xfrm>
              <a:off x="1452626" y="2347975"/>
              <a:ext cx="9610725" cy="0"/>
            </a:xfrm>
            <a:custGeom>
              <a:avLst/>
              <a:gdLst/>
              <a:ahLst/>
              <a:cxnLst/>
              <a:rect l="l" t="t" r="r" b="b"/>
              <a:pathLst>
                <a:path w="9610725">
                  <a:moveTo>
                    <a:pt x="0" y="0"/>
                  </a:moveTo>
                  <a:lnTo>
                    <a:pt x="9610725" y="0"/>
                  </a:lnTo>
                </a:path>
              </a:pathLst>
            </a:custGeom>
            <a:ln w="12700">
              <a:solidFill>
                <a:srgbClr val="539F20"/>
              </a:solidFill>
            </a:ln>
          </p:spPr>
          <p:txBody>
            <a:bodyPr wrap="square" lIns="0" tIns="0" rIns="0" bIns="0" rtlCol="0"/>
            <a:lstStyle/>
            <a:p>
              <a:endParaRPr/>
            </a:p>
          </p:txBody>
        </p:sp>
      </p:grpSp>
      <p:grpSp>
        <p:nvGrpSpPr>
          <p:cNvPr id="18" name="object 18"/>
          <p:cNvGrpSpPr/>
          <p:nvPr/>
        </p:nvGrpSpPr>
        <p:grpSpPr>
          <a:xfrm>
            <a:off x="1400175" y="3981386"/>
            <a:ext cx="9711055" cy="100330"/>
            <a:chOff x="1400175" y="3981386"/>
            <a:chExt cx="9711055" cy="100330"/>
          </a:xfrm>
        </p:grpSpPr>
        <p:pic>
          <p:nvPicPr>
            <p:cNvPr id="19" name="object 19"/>
            <p:cNvPicPr/>
            <p:nvPr/>
          </p:nvPicPr>
          <p:blipFill>
            <a:blip r:embed="rId3" cstate="print"/>
            <a:stretch>
              <a:fillRect/>
            </a:stretch>
          </p:blipFill>
          <p:spPr>
            <a:xfrm>
              <a:off x="1400175" y="3981386"/>
              <a:ext cx="9710801" cy="100012"/>
            </a:xfrm>
            <a:prstGeom prst="rect">
              <a:avLst/>
            </a:prstGeom>
          </p:spPr>
        </p:pic>
        <p:sp>
          <p:nvSpPr>
            <p:cNvPr id="20" name="object 20"/>
            <p:cNvSpPr/>
            <p:nvPr/>
          </p:nvSpPr>
          <p:spPr>
            <a:xfrm>
              <a:off x="1452626" y="4005325"/>
              <a:ext cx="9610725" cy="0"/>
            </a:xfrm>
            <a:custGeom>
              <a:avLst/>
              <a:gdLst/>
              <a:ahLst/>
              <a:cxnLst/>
              <a:rect l="l" t="t" r="r" b="b"/>
              <a:pathLst>
                <a:path w="9610725">
                  <a:moveTo>
                    <a:pt x="0" y="0"/>
                  </a:moveTo>
                  <a:lnTo>
                    <a:pt x="9610725" y="0"/>
                  </a:lnTo>
                </a:path>
              </a:pathLst>
            </a:custGeom>
            <a:ln w="12700">
              <a:solidFill>
                <a:srgbClr val="E6B81E"/>
              </a:solidFill>
            </a:ln>
          </p:spPr>
          <p:txBody>
            <a:bodyPr wrap="square" lIns="0" tIns="0" rIns="0" bIns="0" rtlCol="0"/>
            <a:lstStyle/>
            <a:p>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86B2B-CEE0-44F7-B848-E6F7BCBE7639}"/>
              </a:ext>
            </a:extLst>
          </p:cNvPr>
          <p:cNvSpPr>
            <a:spLocks noGrp="1"/>
          </p:cNvSpPr>
          <p:nvPr>
            <p:ph type="title"/>
          </p:nvPr>
        </p:nvSpPr>
        <p:spPr/>
        <p:txBody>
          <a:bodyPr/>
          <a:lstStyle/>
          <a:p>
            <a:r>
              <a:rPr lang="en-US" spc="-10" dirty="0"/>
              <a:t>USE</a:t>
            </a:r>
            <a:r>
              <a:rPr lang="en-US" spc="10" dirty="0"/>
              <a:t> </a:t>
            </a:r>
            <a:r>
              <a:rPr lang="en-US" dirty="0"/>
              <a:t>CASE</a:t>
            </a:r>
            <a:r>
              <a:rPr lang="en-US" spc="-55" dirty="0"/>
              <a:t> </a:t>
            </a:r>
            <a:r>
              <a:rPr lang="en-US" spc="5" dirty="0"/>
              <a:t>DIAGRAM</a:t>
            </a:r>
            <a:r>
              <a:rPr lang="en-US" spc="-45" dirty="0"/>
              <a:t> </a:t>
            </a:r>
            <a:r>
              <a:rPr lang="en-US" dirty="0"/>
              <a:t>OF </a:t>
            </a:r>
            <a:r>
              <a:rPr lang="en-US" spc="-890" dirty="0"/>
              <a:t> </a:t>
            </a:r>
            <a:r>
              <a:rPr lang="en-US" spc="-30" dirty="0"/>
              <a:t>RECOMMENDATION </a:t>
            </a:r>
            <a:r>
              <a:rPr lang="en-US" spc="-25" dirty="0"/>
              <a:t> </a:t>
            </a:r>
            <a:r>
              <a:rPr lang="en-US" spc="-15" dirty="0"/>
              <a:t>SYSTEM:</a:t>
            </a:r>
            <a:endParaRPr lang="en-US" dirty="0"/>
          </a:p>
        </p:txBody>
      </p:sp>
      <p:pic>
        <p:nvPicPr>
          <p:cNvPr id="3" name="object 15">
            <a:extLst>
              <a:ext uri="{FF2B5EF4-FFF2-40B4-BE49-F238E27FC236}">
                <a16:creationId xmlns:a16="http://schemas.microsoft.com/office/drawing/2014/main" id="{53BD6D5A-A1A7-4491-BB96-B6DB49353AAB}"/>
              </a:ext>
            </a:extLst>
          </p:cNvPr>
          <p:cNvPicPr/>
          <p:nvPr/>
        </p:nvPicPr>
        <p:blipFill>
          <a:blip r:embed="rId2" cstate="print"/>
          <a:stretch>
            <a:fillRect/>
          </a:stretch>
        </p:blipFill>
        <p:spPr>
          <a:xfrm>
            <a:off x="1828800" y="1930400"/>
            <a:ext cx="5257800" cy="4343400"/>
          </a:xfrm>
          <a:prstGeom prst="rect">
            <a:avLst/>
          </a:prstGeom>
        </p:spPr>
      </p:pic>
    </p:spTree>
    <p:extLst>
      <p:ext uri="{BB962C8B-B14F-4D97-AF65-F5344CB8AC3E}">
        <p14:creationId xmlns:p14="http://schemas.microsoft.com/office/powerpoint/2010/main" val="3811434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602" y="634111"/>
            <a:ext cx="5707380" cy="575310"/>
          </a:xfrm>
          <a:prstGeom prst="rect">
            <a:avLst/>
          </a:prstGeom>
        </p:spPr>
        <p:txBody>
          <a:bodyPr vert="horz" wrap="square" lIns="0" tIns="13335" rIns="0" bIns="0" rtlCol="0">
            <a:spAutoFit/>
          </a:bodyPr>
          <a:lstStyle/>
          <a:p>
            <a:pPr marL="12700">
              <a:lnSpc>
                <a:spcPct val="100000"/>
              </a:lnSpc>
              <a:spcBef>
                <a:spcPts val="105"/>
              </a:spcBef>
            </a:pPr>
            <a:r>
              <a:rPr sz="3600" b="1" spc="-5" dirty="0">
                <a:solidFill>
                  <a:srgbClr val="FF0000"/>
                </a:solidFill>
                <a:latin typeface="Arial"/>
                <a:cs typeface="Arial"/>
              </a:rPr>
              <a:t>Content-based</a:t>
            </a:r>
            <a:r>
              <a:rPr sz="3600" b="1" spc="-50" dirty="0">
                <a:solidFill>
                  <a:srgbClr val="FF0000"/>
                </a:solidFill>
                <a:latin typeface="Arial"/>
                <a:cs typeface="Arial"/>
              </a:rPr>
              <a:t> </a:t>
            </a:r>
            <a:r>
              <a:rPr sz="3600" b="1" spc="-10" dirty="0">
                <a:solidFill>
                  <a:srgbClr val="FF0000"/>
                </a:solidFill>
                <a:latin typeface="Arial"/>
                <a:cs typeface="Arial"/>
              </a:rPr>
              <a:t>filtering-</a:t>
            </a:r>
            <a:r>
              <a:rPr sz="3600" b="1" spc="-10" dirty="0">
                <a:solidFill>
                  <a:srgbClr val="000000"/>
                </a:solidFill>
                <a:latin typeface="Arial"/>
                <a:cs typeface="Arial"/>
              </a:rPr>
              <a:t>:</a:t>
            </a:r>
            <a:endParaRPr sz="3600" dirty="0">
              <a:latin typeface="Arial"/>
              <a:cs typeface="Arial"/>
            </a:endParaRPr>
          </a:p>
        </p:txBody>
      </p:sp>
      <p:sp>
        <p:nvSpPr>
          <p:cNvPr id="3" name="object 3"/>
          <p:cNvSpPr txBox="1"/>
          <p:nvPr/>
        </p:nvSpPr>
        <p:spPr>
          <a:xfrm>
            <a:off x="705802" y="2148776"/>
            <a:ext cx="8517255" cy="3507104"/>
          </a:xfrm>
          <a:prstGeom prst="rect">
            <a:avLst/>
          </a:prstGeom>
        </p:spPr>
        <p:txBody>
          <a:bodyPr vert="horz" wrap="square" lIns="0" tIns="12700" rIns="0" bIns="0" rtlCol="0">
            <a:spAutoFit/>
          </a:bodyPr>
          <a:lstStyle/>
          <a:p>
            <a:pPr marL="63500">
              <a:lnSpc>
                <a:spcPts val="1614"/>
              </a:lnSpc>
              <a:spcBef>
                <a:spcPts val="100"/>
              </a:spcBef>
              <a:tabLst>
                <a:tab pos="406400" algn="l"/>
              </a:tabLst>
            </a:pPr>
            <a:r>
              <a:rPr sz="1200" spc="-114" dirty="0">
                <a:solidFill>
                  <a:srgbClr val="90C225"/>
                </a:solidFill>
                <a:latin typeface="Lucida Sans Unicode"/>
                <a:cs typeface="Lucida Sans Unicode"/>
              </a:rPr>
              <a:t>▶	</a:t>
            </a:r>
            <a:r>
              <a:rPr sz="1500" spc="-30" dirty="0">
                <a:solidFill>
                  <a:srgbClr val="1F2021"/>
                </a:solidFill>
                <a:latin typeface="Arial MT"/>
                <a:cs typeface="Arial MT"/>
              </a:rPr>
              <a:t>Another</a:t>
            </a:r>
            <a:r>
              <a:rPr sz="1500" spc="210" dirty="0">
                <a:solidFill>
                  <a:srgbClr val="1F2021"/>
                </a:solidFill>
                <a:latin typeface="Arial MT"/>
                <a:cs typeface="Arial MT"/>
              </a:rPr>
              <a:t> </a:t>
            </a:r>
            <a:r>
              <a:rPr sz="1500" spc="-25" dirty="0">
                <a:solidFill>
                  <a:srgbClr val="1F2021"/>
                </a:solidFill>
                <a:latin typeface="Arial MT"/>
                <a:cs typeface="Arial MT"/>
              </a:rPr>
              <a:t>common</a:t>
            </a:r>
            <a:r>
              <a:rPr sz="1500" spc="110" dirty="0">
                <a:solidFill>
                  <a:srgbClr val="1F2021"/>
                </a:solidFill>
                <a:latin typeface="Arial MT"/>
                <a:cs typeface="Arial MT"/>
              </a:rPr>
              <a:t> </a:t>
            </a:r>
            <a:r>
              <a:rPr sz="1500" spc="-10" dirty="0">
                <a:solidFill>
                  <a:srgbClr val="1F2021"/>
                </a:solidFill>
                <a:latin typeface="Arial MT"/>
                <a:cs typeface="Arial MT"/>
              </a:rPr>
              <a:t>approach</a:t>
            </a:r>
            <a:r>
              <a:rPr sz="1500" spc="25" dirty="0">
                <a:solidFill>
                  <a:srgbClr val="1F2021"/>
                </a:solidFill>
                <a:latin typeface="Arial MT"/>
                <a:cs typeface="Arial MT"/>
              </a:rPr>
              <a:t> </a:t>
            </a:r>
            <a:r>
              <a:rPr sz="1500" spc="-20" dirty="0">
                <a:solidFill>
                  <a:srgbClr val="1F2021"/>
                </a:solidFill>
                <a:latin typeface="Arial MT"/>
                <a:cs typeface="Arial MT"/>
              </a:rPr>
              <a:t>when</a:t>
            </a:r>
            <a:r>
              <a:rPr sz="1500" spc="105" dirty="0">
                <a:solidFill>
                  <a:srgbClr val="1F2021"/>
                </a:solidFill>
                <a:latin typeface="Arial MT"/>
                <a:cs typeface="Arial MT"/>
              </a:rPr>
              <a:t> </a:t>
            </a:r>
            <a:r>
              <a:rPr sz="1500" spc="-35" dirty="0">
                <a:solidFill>
                  <a:srgbClr val="1F2021"/>
                </a:solidFill>
                <a:latin typeface="Arial MT"/>
                <a:cs typeface="Arial MT"/>
              </a:rPr>
              <a:t>designing</a:t>
            </a:r>
            <a:r>
              <a:rPr sz="1500" spc="260" dirty="0">
                <a:solidFill>
                  <a:srgbClr val="1F2021"/>
                </a:solidFill>
                <a:latin typeface="Arial MT"/>
                <a:cs typeface="Arial MT"/>
              </a:rPr>
              <a:t> </a:t>
            </a:r>
            <a:r>
              <a:rPr sz="1500" spc="-25" dirty="0">
                <a:solidFill>
                  <a:srgbClr val="1F2021"/>
                </a:solidFill>
                <a:latin typeface="Arial MT"/>
                <a:cs typeface="Arial MT"/>
              </a:rPr>
              <a:t>recommender</a:t>
            </a:r>
            <a:r>
              <a:rPr sz="1500" spc="215" dirty="0">
                <a:solidFill>
                  <a:srgbClr val="1F2021"/>
                </a:solidFill>
                <a:latin typeface="Arial MT"/>
                <a:cs typeface="Arial MT"/>
              </a:rPr>
              <a:t> </a:t>
            </a:r>
            <a:r>
              <a:rPr sz="1500" spc="-10" dirty="0">
                <a:solidFill>
                  <a:srgbClr val="1F2021"/>
                </a:solidFill>
                <a:latin typeface="Arial MT"/>
                <a:cs typeface="Arial MT"/>
              </a:rPr>
              <a:t>systems</a:t>
            </a:r>
            <a:r>
              <a:rPr sz="1500" spc="40" dirty="0">
                <a:solidFill>
                  <a:srgbClr val="1F2021"/>
                </a:solidFill>
                <a:latin typeface="Arial MT"/>
                <a:cs typeface="Arial MT"/>
              </a:rPr>
              <a:t> </a:t>
            </a:r>
            <a:r>
              <a:rPr sz="1500" spc="-20" dirty="0">
                <a:solidFill>
                  <a:srgbClr val="1F2021"/>
                </a:solidFill>
                <a:latin typeface="Arial MT"/>
                <a:cs typeface="Arial MT"/>
              </a:rPr>
              <a:t>is</a:t>
            </a:r>
            <a:r>
              <a:rPr sz="1500" spc="100" dirty="0">
                <a:solidFill>
                  <a:srgbClr val="1F2021"/>
                </a:solidFill>
                <a:latin typeface="Arial MT"/>
                <a:cs typeface="Arial MT"/>
              </a:rPr>
              <a:t> </a:t>
            </a:r>
            <a:r>
              <a:rPr sz="1500" b="1" spc="-5" dirty="0">
                <a:solidFill>
                  <a:srgbClr val="1F2021"/>
                </a:solidFill>
                <a:latin typeface="Arial"/>
                <a:cs typeface="Arial"/>
              </a:rPr>
              <a:t>content-based</a:t>
            </a:r>
            <a:r>
              <a:rPr sz="1500" b="1" spc="20" dirty="0">
                <a:solidFill>
                  <a:srgbClr val="1F2021"/>
                </a:solidFill>
                <a:latin typeface="Arial"/>
                <a:cs typeface="Arial"/>
              </a:rPr>
              <a:t> </a:t>
            </a:r>
            <a:r>
              <a:rPr sz="1500" b="1" spc="-15" dirty="0">
                <a:solidFill>
                  <a:srgbClr val="1F2021"/>
                </a:solidFill>
                <a:latin typeface="Arial"/>
                <a:cs typeface="Arial"/>
              </a:rPr>
              <a:t>filtering</a:t>
            </a:r>
            <a:r>
              <a:rPr sz="1500" spc="-15" dirty="0">
                <a:solidFill>
                  <a:srgbClr val="1F2021"/>
                </a:solidFill>
                <a:latin typeface="Arial MT"/>
                <a:cs typeface="Arial MT"/>
              </a:rPr>
              <a:t>.</a:t>
            </a:r>
            <a:endParaRPr sz="1500">
              <a:latin typeface="Arial MT"/>
              <a:cs typeface="Arial MT"/>
            </a:endParaRPr>
          </a:p>
          <a:p>
            <a:pPr marL="406400" marR="226060">
              <a:lnSpc>
                <a:spcPct val="80300"/>
              </a:lnSpc>
              <a:spcBef>
                <a:spcPts val="170"/>
              </a:spcBef>
            </a:pPr>
            <a:r>
              <a:rPr sz="1500" spc="-15" dirty="0">
                <a:solidFill>
                  <a:srgbClr val="1F2021"/>
                </a:solidFill>
                <a:latin typeface="Arial MT"/>
                <a:cs typeface="Arial MT"/>
              </a:rPr>
              <a:t>Content-based</a:t>
            </a:r>
            <a:r>
              <a:rPr sz="1500" spc="-10" dirty="0">
                <a:solidFill>
                  <a:srgbClr val="1F2021"/>
                </a:solidFill>
                <a:latin typeface="Arial MT"/>
                <a:cs typeface="Arial MT"/>
              </a:rPr>
              <a:t> </a:t>
            </a:r>
            <a:r>
              <a:rPr sz="1500" spc="-15" dirty="0">
                <a:solidFill>
                  <a:srgbClr val="1F2021"/>
                </a:solidFill>
                <a:latin typeface="Arial MT"/>
                <a:cs typeface="Arial MT"/>
              </a:rPr>
              <a:t>filtering </a:t>
            </a:r>
            <a:r>
              <a:rPr sz="1500" spc="-25" dirty="0">
                <a:solidFill>
                  <a:srgbClr val="1F2021"/>
                </a:solidFill>
                <a:latin typeface="Arial MT"/>
                <a:cs typeface="Arial MT"/>
              </a:rPr>
              <a:t>methods</a:t>
            </a:r>
            <a:r>
              <a:rPr sz="1500" spc="-20" dirty="0">
                <a:solidFill>
                  <a:srgbClr val="1F2021"/>
                </a:solidFill>
                <a:latin typeface="Arial MT"/>
                <a:cs typeface="Arial MT"/>
              </a:rPr>
              <a:t> </a:t>
            </a:r>
            <a:r>
              <a:rPr sz="1500" dirty="0">
                <a:solidFill>
                  <a:srgbClr val="1F2021"/>
                </a:solidFill>
                <a:latin typeface="Arial MT"/>
                <a:cs typeface="Arial MT"/>
              </a:rPr>
              <a:t>are </a:t>
            </a:r>
            <a:r>
              <a:rPr sz="1500" spc="-10" dirty="0">
                <a:solidFill>
                  <a:srgbClr val="1F2021"/>
                </a:solidFill>
                <a:latin typeface="Arial MT"/>
                <a:cs typeface="Arial MT"/>
              </a:rPr>
              <a:t>based on </a:t>
            </a:r>
            <a:r>
              <a:rPr sz="1500" dirty="0">
                <a:solidFill>
                  <a:srgbClr val="1F2021"/>
                </a:solidFill>
                <a:latin typeface="Arial MT"/>
                <a:cs typeface="Arial MT"/>
              </a:rPr>
              <a:t>a </a:t>
            </a:r>
            <a:r>
              <a:rPr sz="1500" spc="-10" dirty="0">
                <a:solidFill>
                  <a:srgbClr val="1F2021"/>
                </a:solidFill>
                <a:latin typeface="Arial MT"/>
                <a:cs typeface="Arial MT"/>
              </a:rPr>
              <a:t>description of </a:t>
            </a:r>
            <a:r>
              <a:rPr sz="1500" spc="-20" dirty="0">
                <a:solidFill>
                  <a:srgbClr val="1F2021"/>
                </a:solidFill>
                <a:latin typeface="Arial MT"/>
                <a:cs typeface="Arial MT"/>
              </a:rPr>
              <a:t>the </a:t>
            </a:r>
            <a:r>
              <a:rPr sz="1500" spc="-5" dirty="0">
                <a:solidFill>
                  <a:srgbClr val="1F2021"/>
                </a:solidFill>
                <a:latin typeface="Arial MT"/>
                <a:cs typeface="Arial MT"/>
              </a:rPr>
              <a:t>item </a:t>
            </a:r>
            <a:r>
              <a:rPr sz="1500" spc="-35" dirty="0">
                <a:solidFill>
                  <a:srgbClr val="1F2021"/>
                </a:solidFill>
                <a:latin typeface="Arial MT"/>
                <a:cs typeface="Arial MT"/>
              </a:rPr>
              <a:t>and</a:t>
            </a:r>
            <a:r>
              <a:rPr sz="1500" spc="-30" dirty="0">
                <a:solidFill>
                  <a:srgbClr val="1F2021"/>
                </a:solidFill>
                <a:latin typeface="Arial MT"/>
                <a:cs typeface="Arial MT"/>
              </a:rPr>
              <a:t> </a:t>
            </a:r>
            <a:r>
              <a:rPr sz="1500" dirty="0">
                <a:solidFill>
                  <a:srgbClr val="1F2021"/>
                </a:solidFill>
                <a:latin typeface="Arial MT"/>
                <a:cs typeface="Arial MT"/>
              </a:rPr>
              <a:t>a </a:t>
            </a:r>
            <a:r>
              <a:rPr sz="1500" spc="-10" dirty="0">
                <a:solidFill>
                  <a:srgbClr val="1F2021"/>
                </a:solidFill>
                <a:latin typeface="Arial MT"/>
                <a:cs typeface="Arial MT"/>
              </a:rPr>
              <a:t>profile of </a:t>
            </a:r>
            <a:r>
              <a:rPr sz="1500" spc="-20" dirty="0">
                <a:solidFill>
                  <a:srgbClr val="1F2021"/>
                </a:solidFill>
                <a:latin typeface="Arial MT"/>
                <a:cs typeface="Arial MT"/>
              </a:rPr>
              <a:t>the </a:t>
            </a:r>
            <a:r>
              <a:rPr sz="1500" spc="-15" dirty="0">
                <a:solidFill>
                  <a:srgbClr val="1F2021"/>
                </a:solidFill>
                <a:latin typeface="Arial MT"/>
                <a:cs typeface="Arial MT"/>
              </a:rPr>
              <a:t> user's</a:t>
            </a:r>
            <a:r>
              <a:rPr sz="1500" spc="35" dirty="0">
                <a:solidFill>
                  <a:srgbClr val="1F2021"/>
                </a:solidFill>
                <a:latin typeface="Arial MT"/>
                <a:cs typeface="Arial MT"/>
              </a:rPr>
              <a:t> </a:t>
            </a:r>
            <a:r>
              <a:rPr sz="1500" spc="-10" dirty="0">
                <a:solidFill>
                  <a:srgbClr val="1F2021"/>
                </a:solidFill>
                <a:latin typeface="Arial MT"/>
                <a:cs typeface="Arial MT"/>
              </a:rPr>
              <a:t>preferences.</a:t>
            </a:r>
            <a:r>
              <a:rPr sz="1425" spc="-15" baseline="26315" dirty="0">
                <a:solidFill>
                  <a:srgbClr val="0545AC"/>
                </a:solidFill>
                <a:latin typeface="Arial MT"/>
                <a:cs typeface="Arial MT"/>
              </a:rPr>
              <a:t>[</a:t>
            </a:r>
            <a:r>
              <a:rPr sz="1500" spc="-10" dirty="0">
                <a:solidFill>
                  <a:srgbClr val="1F2021"/>
                </a:solidFill>
                <a:latin typeface="Arial MT"/>
                <a:cs typeface="Arial MT"/>
              </a:rPr>
              <a:t>These</a:t>
            </a:r>
            <a:r>
              <a:rPr sz="1500" spc="100" dirty="0">
                <a:solidFill>
                  <a:srgbClr val="1F2021"/>
                </a:solidFill>
                <a:latin typeface="Arial MT"/>
                <a:cs typeface="Arial MT"/>
              </a:rPr>
              <a:t> </a:t>
            </a:r>
            <a:r>
              <a:rPr sz="1500" spc="-25" dirty="0">
                <a:solidFill>
                  <a:srgbClr val="1F2021"/>
                </a:solidFill>
                <a:latin typeface="Arial MT"/>
                <a:cs typeface="Arial MT"/>
              </a:rPr>
              <a:t>methods</a:t>
            </a:r>
            <a:r>
              <a:rPr sz="1500" spc="195" dirty="0">
                <a:solidFill>
                  <a:srgbClr val="1F2021"/>
                </a:solidFill>
                <a:latin typeface="Arial MT"/>
                <a:cs typeface="Arial MT"/>
              </a:rPr>
              <a:t> </a:t>
            </a:r>
            <a:r>
              <a:rPr sz="1500" dirty="0">
                <a:solidFill>
                  <a:srgbClr val="1F2021"/>
                </a:solidFill>
                <a:latin typeface="Arial MT"/>
                <a:cs typeface="Arial MT"/>
              </a:rPr>
              <a:t>are</a:t>
            </a:r>
            <a:r>
              <a:rPr sz="1500" spc="-50" dirty="0">
                <a:solidFill>
                  <a:srgbClr val="1F2021"/>
                </a:solidFill>
                <a:latin typeface="Arial MT"/>
                <a:cs typeface="Arial MT"/>
              </a:rPr>
              <a:t> </a:t>
            </a:r>
            <a:r>
              <a:rPr sz="1500" spc="-10" dirty="0">
                <a:solidFill>
                  <a:srgbClr val="1F2021"/>
                </a:solidFill>
                <a:latin typeface="Arial MT"/>
                <a:cs typeface="Arial MT"/>
              </a:rPr>
              <a:t>best</a:t>
            </a:r>
            <a:r>
              <a:rPr sz="1500" spc="70" dirty="0">
                <a:solidFill>
                  <a:srgbClr val="1F2021"/>
                </a:solidFill>
                <a:latin typeface="Arial MT"/>
                <a:cs typeface="Arial MT"/>
              </a:rPr>
              <a:t> </a:t>
            </a:r>
            <a:r>
              <a:rPr sz="1500" spc="-20" dirty="0">
                <a:solidFill>
                  <a:srgbClr val="1F2021"/>
                </a:solidFill>
                <a:latin typeface="Arial MT"/>
                <a:cs typeface="Arial MT"/>
              </a:rPr>
              <a:t>suited</a:t>
            </a:r>
            <a:r>
              <a:rPr sz="1500" spc="105" dirty="0">
                <a:solidFill>
                  <a:srgbClr val="1F2021"/>
                </a:solidFill>
                <a:latin typeface="Arial MT"/>
                <a:cs typeface="Arial MT"/>
              </a:rPr>
              <a:t> </a:t>
            </a:r>
            <a:r>
              <a:rPr sz="1500" spc="15" dirty="0">
                <a:solidFill>
                  <a:srgbClr val="1F2021"/>
                </a:solidFill>
                <a:latin typeface="Arial MT"/>
                <a:cs typeface="Arial MT"/>
              </a:rPr>
              <a:t>to</a:t>
            </a:r>
            <a:r>
              <a:rPr sz="1500" spc="-50" dirty="0">
                <a:solidFill>
                  <a:srgbClr val="1F2021"/>
                </a:solidFill>
                <a:latin typeface="Arial MT"/>
                <a:cs typeface="Arial MT"/>
              </a:rPr>
              <a:t> </a:t>
            </a:r>
            <a:r>
              <a:rPr sz="1500" spc="-25" dirty="0">
                <a:solidFill>
                  <a:srgbClr val="1F2021"/>
                </a:solidFill>
                <a:latin typeface="Arial MT"/>
                <a:cs typeface="Arial MT"/>
              </a:rPr>
              <a:t>situations</a:t>
            </a:r>
            <a:r>
              <a:rPr sz="1500" spc="195" dirty="0">
                <a:solidFill>
                  <a:srgbClr val="1F2021"/>
                </a:solidFill>
                <a:latin typeface="Arial MT"/>
                <a:cs typeface="Arial MT"/>
              </a:rPr>
              <a:t> </a:t>
            </a:r>
            <a:r>
              <a:rPr sz="1500" spc="-10" dirty="0">
                <a:solidFill>
                  <a:srgbClr val="1F2021"/>
                </a:solidFill>
                <a:latin typeface="Arial MT"/>
                <a:cs typeface="Arial MT"/>
              </a:rPr>
              <a:t>where</a:t>
            </a:r>
            <a:r>
              <a:rPr sz="1500" spc="25" dirty="0">
                <a:solidFill>
                  <a:srgbClr val="1F2021"/>
                </a:solidFill>
                <a:latin typeface="Arial MT"/>
                <a:cs typeface="Arial MT"/>
              </a:rPr>
              <a:t> </a:t>
            </a:r>
            <a:r>
              <a:rPr sz="1500" spc="-10" dirty="0">
                <a:solidFill>
                  <a:srgbClr val="1F2021"/>
                </a:solidFill>
                <a:latin typeface="Arial MT"/>
                <a:cs typeface="Arial MT"/>
              </a:rPr>
              <a:t>there</a:t>
            </a:r>
            <a:r>
              <a:rPr sz="1500" spc="30" dirty="0">
                <a:solidFill>
                  <a:srgbClr val="1F2021"/>
                </a:solidFill>
                <a:latin typeface="Arial MT"/>
                <a:cs typeface="Arial MT"/>
              </a:rPr>
              <a:t> </a:t>
            </a:r>
            <a:r>
              <a:rPr sz="1500" spc="-20" dirty="0">
                <a:solidFill>
                  <a:srgbClr val="1F2021"/>
                </a:solidFill>
                <a:latin typeface="Arial MT"/>
                <a:cs typeface="Arial MT"/>
              </a:rPr>
              <a:t>is</a:t>
            </a:r>
            <a:r>
              <a:rPr sz="1500" spc="40" dirty="0">
                <a:solidFill>
                  <a:srgbClr val="1F2021"/>
                </a:solidFill>
                <a:latin typeface="Arial MT"/>
                <a:cs typeface="Arial MT"/>
              </a:rPr>
              <a:t> </a:t>
            </a:r>
            <a:r>
              <a:rPr sz="1500" spc="-15" dirty="0">
                <a:solidFill>
                  <a:srgbClr val="1F2021"/>
                </a:solidFill>
                <a:latin typeface="Arial MT"/>
                <a:cs typeface="Arial MT"/>
              </a:rPr>
              <a:t>known</a:t>
            </a:r>
            <a:r>
              <a:rPr sz="1500" spc="105" dirty="0">
                <a:solidFill>
                  <a:srgbClr val="1F2021"/>
                </a:solidFill>
                <a:latin typeface="Arial MT"/>
                <a:cs typeface="Arial MT"/>
              </a:rPr>
              <a:t> </a:t>
            </a:r>
            <a:r>
              <a:rPr sz="1500" dirty="0">
                <a:solidFill>
                  <a:srgbClr val="1F2021"/>
                </a:solidFill>
                <a:latin typeface="Arial MT"/>
                <a:cs typeface="Arial MT"/>
              </a:rPr>
              <a:t>data</a:t>
            </a:r>
            <a:r>
              <a:rPr sz="1500" spc="-50" dirty="0">
                <a:solidFill>
                  <a:srgbClr val="1F2021"/>
                </a:solidFill>
                <a:latin typeface="Arial MT"/>
                <a:cs typeface="Arial MT"/>
              </a:rPr>
              <a:t> </a:t>
            </a:r>
            <a:r>
              <a:rPr sz="1500" spc="-10" dirty="0">
                <a:solidFill>
                  <a:srgbClr val="1F2021"/>
                </a:solidFill>
                <a:latin typeface="Arial MT"/>
                <a:cs typeface="Arial MT"/>
              </a:rPr>
              <a:t>on </a:t>
            </a:r>
            <a:r>
              <a:rPr sz="1500" spc="-400" dirty="0">
                <a:solidFill>
                  <a:srgbClr val="1F2021"/>
                </a:solidFill>
                <a:latin typeface="Arial MT"/>
                <a:cs typeface="Arial MT"/>
              </a:rPr>
              <a:t> </a:t>
            </a:r>
            <a:r>
              <a:rPr sz="1500" spc="-10" dirty="0">
                <a:solidFill>
                  <a:srgbClr val="1F2021"/>
                </a:solidFill>
                <a:latin typeface="Arial MT"/>
                <a:cs typeface="Arial MT"/>
              </a:rPr>
              <a:t>an</a:t>
            </a:r>
            <a:r>
              <a:rPr sz="1500" spc="25" dirty="0">
                <a:solidFill>
                  <a:srgbClr val="1F2021"/>
                </a:solidFill>
                <a:latin typeface="Arial MT"/>
                <a:cs typeface="Arial MT"/>
              </a:rPr>
              <a:t> </a:t>
            </a:r>
            <a:r>
              <a:rPr sz="1500" spc="-5" dirty="0">
                <a:solidFill>
                  <a:srgbClr val="1F2021"/>
                </a:solidFill>
                <a:latin typeface="Arial MT"/>
                <a:cs typeface="Arial MT"/>
              </a:rPr>
              <a:t>item</a:t>
            </a:r>
            <a:r>
              <a:rPr sz="1500" spc="-10" dirty="0">
                <a:solidFill>
                  <a:srgbClr val="1F2021"/>
                </a:solidFill>
                <a:latin typeface="Arial MT"/>
                <a:cs typeface="Arial MT"/>
              </a:rPr>
              <a:t> </a:t>
            </a:r>
            <a:r>
              <a:rPr sz="1500" spc="-25" dirty="0">
                <a:solidFill>
                  <a:srgbClr val="1F2021"/>
                </a:solidFill>
                <a:latin typeface="Arial MT"/>
                <a:cs typeface="Arial MT"/>
              </a:rPr>
              <a:t>(name,</a:t>
            </a:r>
            <a:r>
              <a:rPr sz="1500" spc="145" dirty="0">
                <a:solidFill>
                  <a:srgbClr val="1F2021"/>
                </a:solidFill>
                <a:latin typeface="Arial MT"/>
                <a:cs typeface="Arial MT"/>
              </a:rPr>
              <a:t> </a:t>
            </a:r>
            <a:r>
              <a:rPr sz="1500" spc="-20" dirty="0">
                <a:solidFill>
                  <a:srgbClr val="1F2021"/>
                </a:solidFill>
                <a:latin typeface="Arial MT"/>
                <a:cs typeface="Arial MT"/>
              </a:rPr>
              <a:t>location,</a:t>
            </a:r>
            <a:r>
              <a:rPr sz="1500" spc="145" dirty="0">
                <a:solidFill>
                  <a:srgbClr val="1F2021"/>
                </a:solidFill>
                <a:latin typeface="Arial MT"/>
                <a:cs typeface="Arial MT"/>
              </a:rPr>
              <a:t> </a:t>
            </a:r>
            <a:r>
              <a:rPr sz="1500" spc="-15" dirty="0">
                <a:solidFill>
                  <a:srgbClr val="1F2021"/>
                </a:solidFill>
                <a:latin typeface="Arial MT"/>
                <a:cs typeface="Arial MT"/>
              </a:rPr>
              <a:t>description,</a:t>
            </a:r>
            <a:r>
              <a:rPr sz="1500" spc="145" dirty="0">
                <a:solidFill>
                  <a:srgbClr val="1F2021"/>
                </a:solidFill>
                <a:latin typeface="Arial MT"/>
                <a:cs typeface="Arial MT"/>
              </a:rPr>
              <a:t> </a:t>
            </a:r>
            <a:r>
              <a:rPr sz="1500" spc="10" dirty="0">
                <a:solidFill>
                  <a:srgbClr val="1F2021"/>
                </a:solidFill>
                <a:latin typeface="Arial MT"/>
                <a:cs typeface="Arial MT"/>
              </a:rPr>
              <a:t>etc.),</a:t>
            </a:r>
            <a:r>
              <a:rPr sz="1500" spc="-85" dirty="0">
                <a:solidFill>
                  <a:srgbClr val="1F2021"/>
                </a:solidFill>
                <a:latin typeface="Arial MT"/>
                <a:cs typeface="Arial MT"/>
              </a:rPr>
              <a:t> </a:t>
            </a:r>
            <a:r>
              <a:rPr sz="1500" spc="-35" dirty="0">
                <a:solidFill>
                  <a:srgbClr val="1F2021"/>
                </a:solidFill>
                <a:latin typeface="Arial MT"/>
                <a:cs typeface="Arial MT"/>
              </a:rPr>
              <a:t>but</a:t>
            </a:r>
            <a:r>
              <a:rPr sz="1500" spc="65" dirty="0">
                <a:solidFill>
                  <a:srgbClr val="1F2021"/>
                </a:solidFill>
                <a:latin typeface="Arial MT"/>
                <a:cs typeface="Arial MT"/>
              </a:rPr>
              <a:t> </a:t>
            </a:r>
            <a:r>
              <a:rPr sz="1500" spc="-35" dirty="0">
                <a:solidFill>
                  <a:srgbClr val="1F2021"/>
                </a:solidFill>
                <a:latin typeface="Arial MT"/>
                <a:cs typeface="Arial MT"/>
              </a:rPr>
              <a:t>not</a:t>
            </a:r>
            <a:r>
              <a:rPr sz="1500" spc="145" dirty="0">
                <a:solidFill>
                  <a:srgbClr val="1F2021"/>
                </a:solidFill>
                <a:latin typeface="Arial MT"/>
                <a:cs typeface="Arial MT"/>
              </a:rPr>
              <a:t> </a:t>
            </a:r>
            <a:r>
              <a:rPr sz="1500" spc="-10" dirty="0">
                <a:solidFill>
                  <a:srgbClr val="1F2021"/>
                </a:solidFill>
                <a:latin typeface="Arial MT"/>
                <a:cs typeface="Arial MT"/>
              </a:rPr>
              <a:t>on</a:t>
            </a:r>
            <a:r>
              <a:rPr sz="1500" spc="-45" dirty="0">
                <a:solidFill>
                  <a:srgbClr val="1F2021"/>
                </a:solidFill>
                <a:latin typeface="Arial MT"/>
                <a:cs typeface="Arial MT"/>
              </a:rPr>
              <a:t> </a:t>
            </a:r>
            <a:r>
              <a:rPr sz="1500" spc="-20" dirty="0">
                <a:solidFill>
                  <a:srgbClr val="1F2021"/>
                </a:solidFill>
                <a:latin typeface="Arial MT"/>
                <a:cs typeface="Arial MT"/>
              </a:rPr>
              <a:t>the</a:t>
            </a:r>
            <a:r>
              <a:rPr sz="1500" spc="105" dirty="0">
                <a:solidFill>
                  <a:srgbClr val="1F2021"/>
                </a:solidFill>
                <a:latin typeface="Arial MT"/>
                <a:cs typeface="Arial MT"/>
              </a:rPr>
              <a:t> </a:t>
            </a:r>
            <a:r>
              <a:rPr sz="1500" spc="-30" dirty="0">
                <a:solidFill>
                  <a:srgbClr val="1F2021"/>
                </a:solidFill>
                <a:latin typeface="Arial MT"/>
                <a:cs typeface="Arial MT"/>
              </a:rPr>
              <a:t>user.</a:t>
            </a:r>
            <a:r>
              <a:rPr sz="1500" spc="65" dirty="0">
                <a:solidFill>
                  <a:srgbClr val="1F2021"/>
                </a:solidFill>
                <a:latin typeface="Arial MT"/>
                <a:cs typeface="Arial MT"/>
              </a:rPr>
              <a:t> </a:t>
            </a:r>
            <a:r>
              <a:rPr sz="1500" spc="-10" dirty="0">
                <a:solidFill>
                  <a:srgbClr val="1F2021"/>
                </a:solidFill>
                <a:latin typeface="Arial MT"/>
                <a:cs typeface="Arial MT"/>
              </a:rPr>
              <a:t>Content-based</a:t>
            </a:r>
            <a:r>
              <a:rPr sz="1500" spc="180" dirty="0">
                <a:solidFill>
                  <a:srgbClr val="1F2021"/>
                </a:solidFill>
                <a:latin typeface="Arial MT"/>
                <a:cs typeface="Arial MT"/>
              </a:rPr>
              <a:t> </a:t>
            </a:r>
            <a:r>
              <a:rPr sz="1500" spc="-20" dirty="0">
                <a:solidFill>
                  <a:srgbClr val="1F2021"/>
                </a:solidFill>
                <a:latin typeface="Arial MT"/>
                <a:cs typeface="Arial MT"/>
              </a:rPr>
              <a:t>recommenders </a:t>
            </a:r>
            <a:r>
              <a:rPr sz="1500" spc="-15" dirty="0">
                <a:solidFill>
                  <a:srgbClr val="1F2021"/>
                </a:solidFill>
                <a:latin typeface="Arial MT"/>
                <a:cs typeface="Arial MT"/>
              </a:rPr>
              <a:t> </a:t>
            </a:r>
            <a:r>
              <a:rPr sz="1500" spc="5" dirty="0">
                <a:solidFill>
                  <a:srgbClr val="1F2021"/>
                </a:solidFill>
                <a:latin typeface="Arial MT"/>
                <a:cs typeface="Arial MT"/>
              </a:rPr>
              <a:t>treat</a:t>
            </a:r>
            <a:r>
              <a:rPr sz="1500" spc="-85" dirty="0">
                <a:solidFill>
                  <a:srgbClr val="1F2021"/>
                </a:solidFill>
                <a:latin typeface="Arial MT"/>
                <a:cs typeface="Arial MT"/>
              </a:rPr>
              <a:t> </a:t>
            </a:r>
            <a:r>
              <a:rPr sz="1500" spc="-20" dirty="0">
                <a:solidFill>
                  <a:srgbClr val="1F2021"/>
                </a:solidFill>
                <a:latin typeface="Arial MT"/>
                <a:cs typeface="Arial MT"/>
              </a:rPr>
              <a:t>recommendation</a:t>
            </a:r>
            <a:r>
              <a:rPr sz="1500" spc="250" dirty="0">
                <a:solidFill>
                  <a:srgbClr val="1F2021"/>
                </a:solidFill>
                <a:latin typeface="Arial MT"/>
                <a:cs typeface="Arial MT"/>
              </a:rPr>
              <a:t> </a:t>
            </a:r>
            <a:r>
              <a:rPr sz="1500" spc="-10" dirty="0">
                <a:solidFill>
                  <a:srgbClr val="1F2021"/>
                </a:solidFill>
                <a:latin typeface="Arial MT"/>
                <a:cs typeface="Arial MT"/>
              </a:rPr>
              <a:t>as</a:t>
            </a:r>
            <a:r>
              <a:rPr sz="1500" spc="30" dirty="0">
                <a:solidFill>
                  <a:srgbClr val="1F2021"/>
                </a:solidFill>
                <a:latin typeface="Arial MT"/>
                <a:cs typeface="Arial MT"/>
              </a:rPr>
              <a:t> </a:t>
            </a:r>
            <a:r>
              <a:rPr sz="1500" dirty="0">
                <a:solidFill>
                  <a:srgbClr val="1F2021"/>
                </a:solidFill>
                <a:latin typeface="Arial MT"/>
                <a:cs typeface="Arial MT"/>
              </a:rPr>
              <a:t>a</a:t>
            </a:r>
            <a:r>
              <a:rPr sz="1500" spc="25" dirty="0">
                <a:solidFill>
                  <a:srgbClr val="1F2021"/>
                </a:solidFill>
                <a:latin typeface="Arial MT"/>
                <a:cs typeface="Arial MT"/>
              </a:rPr>
              <a:t> </a:t>
            </a:r>
            <a:r>
              <a:rPr sz="1500" spc="-10" dirty="0">
                <a:solidFill>
                  <a:srgbClr val="1F2021"/>
                </a:solidFill>
                <a:latin typeface="Arial MT"/>
                <a:cs typeface="Arial MT"/>
              </a:rPr>
              <a:t>user-specific</a:t>
            </a:r>
            <a:r>
              <a:rPr sz="1500" spc="110" dirty="0">
                <a:solidFill>
                  <a:srgbClr val="1F2021"/>
                </a:solidFill>
                <a:latin typeface="Arial MT"/>
                <a:cs typeface="Arial MT"/>
              </a:rPr>
              <a:t> </a:t>
            </a:r>
            <a:r>
              <a:rPr sz="1500" spc="-10" dirty="0">
                <a:solidFill>
                  <a:srgbClr val="1F2021"/>
                </a:solidFill>
                <a:latin typeface="Arial MT"/>
                <a:cs typeface="Arial MT"/>
              </a:rPr>
              <a:t>classification</a:t>
            </a:r>
            <a:r>
              <a:rPr sz="1500" spc="100" dirty="0">
                <a:solidFill>
                  <a:srgbClr val="1F2021"/>
                </a:solidFill>
                <a:latin typeface="Arial MT"/>
                <a:cs typeface="Arial MT"/>
              </a:rPr>
              <a:t> </a:t>
            </a:r>
            <a:r>
              <a:rPr sz="1500" spc="-10" dirty="0">
                <a:solidFill>
                  <a:srgbClr val="1F2021"/>
                </a:solidFill>
                <a:latin typeface="Arial MT"/>
                <a:cs typeface="Arial MT"/>
              </a:rPr>
              <a:t>problem</a:t>
            </a:r>
            <a:r>
              <a:rPr sz="1500" spc="60" dirty="0">
                <a:solidFill>
                  <a:srgbClr val="1F2021"/>
                </a:solidFill>
                <a:latin typeface="Arial MT"/>
                <a:cs typeface="Arial MT"/>
              </a:rPr>
              <a:t> </a:t>
            </a:r>
            <a:r>
              <a:rPr sz="1500" spc="-35" dirty="0">
                <a:solidFill>
                  <a:srgbClr val="1F2021"/>
                </a:solidFill>
                <a:latin typeface="Arial MT"/>
                <a:cs typeface="Arial MT"/>
              </a:rPr>
              <a:t>and</a:t>
            </a:r>
            <a:r>
              <a:rPr sz="1500" spc="100" dirty="0">
                <a:solidFill>
                  <a:srgbClr val="1F2021"/>
                </a:solidFill>
                <a:latin typeface="Arial MT"/>
                <a:cs typeface="Arial MT"/>
              </a:rPr>
              <a:t> </a:t>
            </a:r>
            <a:r>
              <a:rPr sz="1500" spc="-10" dirty="0">
                <a:solidFill>
                  <a:srgbClr val="1F2021"/>
                </a:solidFill>
                <a:latin typeface="Arial MT"/>
                <a:cs typeface="Arial MT"/>
              </a:rPr>
              <a:t>learn</a:t>
            </a:r>
            <a:r>
              <a:rPr sz="1500" spc="25" dirty="0">
                <a:solidFill>
                  <a:srgbClr val="1F2021"/>
                </a:solidFill>
                <a:latin typeface="Arial MT"/>
                <a:cs typeface="Arial MT"/>
              </a:rPr>
              <a:t> </a:t>
            </a:r>
            <a:r>
              <a:rPr sz="1500" dirty="0">
                <a:solidFill>
                  <a:srgbClr val="1F2021"/>
                </a:solidFill>
                <a:latin typeface="Arial MT"/>
                <a:cs typeface="Arial MT"/>
              </a:rPr>
              <a:t>a</a:t>
            </a:r>
            <a:r>
              <a:rPr sz="1500" spc="20" dirty="0">
                <a:solidFill>
                  <a:srgbClr val="1F2021"/>
                </a:solidFill>
                <a:latin typeface="Arial MT"/>
                <a:cs typeface="Arial MT"/>
              </a:rPr>
              <a:t> </a:t>
            </a:r>
            <a:r>
              <a:rPr sz="1500" spc="-15" dirty="0">
                <a:solidFill>
                  <a:srgbClr val="1F2021"/>
                </a:solidFill>
                <a:latin typeface="Arial MT"/>
                <a:cs typeface="Arial MT"/>
              </a:rPr>
              <a:t>classifier</a:t>
            </a:r>
            <a:r>
              <a:rPr sz="1500" spc="60" dirty="0">
                <a:solidFill>
                  <a:srgbClr val="1F2021"/>
                </a:solidFill>
                <a:latin typeface="Arial MT"/>
                <a:cs typeface="Arial MT"/>
              </a:rPr>
              <a:t> </a:t>
            </a:r>
            <a:r>
              <a:rPr sz="1500" spc="5" dirty="0">
                <a:solidFill>
                  <a:srgbClr val="1F2021"/>
                </a:solidFill>
                <a:latin typeface="Arial MT"/>
                <a:cs typeface="Arial MT"/>
              </a:rPr>
              <a:t>for</a:t>
            </a:r>
            <a:r>
              <a:rPr sz="1500" spc="-15" dirty="0">
                <a:solidFill>
                  <a:srgbClr val="1F2021"/>
                </a:solidFill>
                <a:latin typeface="Arial MT"/>
                <a:cs typeface="Arial MT"/>
              </a:rPr>
              <a:t> </a:t>
            </a:r>
            <a:r>
              <a:rPr sz="1500" spc="-20" dirty="0">
                <a:solidFill>
                  <a:srgbClr val="1F2021"/>
                </a:solidFill>
                <a:latin typeface="Arial MT"/>
                <a:cs typeface="Arial MT"/>
              </a:rPr>
              <a:t>the </a:t>
            </a:r>
            <a:r>
              <a:rPr sz="1500" spc="-15" dirty="0">
                <a:solidFill>
                  <a:srgbClr val="1F2021"/>
                </a:solidFill>
                <a:latin typeface="Arial MT"/>
                <a:cs typeface="Arial MT"/>
              </a:rPr>
              <a:t> user's</a:t>
            </a:r>
            <a:r>
              <a:rPr sz="1500" spc="30" dirty="0">
                <a:solidFill>
                  <a:srgbClr val="1F2021"/>
                </a:solidFill>
                <a:latin typeface="Arial MT"/>
                <a:cs typeface="Arial MT"/>
              </a:rPr>
              <a:t> </a:t>
            </a:r>
            <a:r>
              <a:rPr sz="1500" spc="-20" dirty="0">
                <a:solidFill>
                  <a:srgbClr val="1F2021"/>
                </a:solidFill>
                <a:latin typeface="Arial MT"/>
                <a:cs typeface="Arial MT"/>
              </a:rPr>
              <a:t>likes</a:t>
            </a:r>
            <a:r>
              <a:rPr sz="1500" spc="105" dirty="0">
                <a:solidFill>
                  <a:srgbClr val="1F2021"/>
                </a:solidFill>
                <a:latin typeface="Arial MT"/>
                <a:cs typeface="Arial MT"/>
              </a:rPr>
              <a:t> </a:t>
            </a:r>
            <a:r>
              <a:rPr sz="1500" spc="-35" dirty="0">
                <a:solidFill>
                  <a:srgbClr val="1F2021"/>
                </a:solidFill>
                <a:latin typeface="Arial MT"/>
                <a:cs typeface="Arial MT"/>
              </a:rPr>
              <a:t>and</a:t>
            </a:r>
            <a:r>
              <a:rPr sz="1500" spc="95" dirty="0">
                <a:solidFill>
                  <a:srgbClr val="1F2021"/>
                </a:solidFill>
                <a:latin typeface="Arial MT"/>
                <a:cs typeface="Arial MT"/>
              </a:rPr>
              <a:t> </a:t>
            </a:r>
            <a:r>
              <a:rPr sz="1500" spc="-20" dirty="0">
                <a:solidFill>
                  <a:srgbClr val="1F2021"/>
                </a:solidFill>
                <a:latin typeface="Arial MT"/>
                <a:cs typeface="Arial MT"/>
              </a:rPr>
              <a:t>dislikes</a:t>
            </a:r>
            <a:r>
              <a:rPr sz="1500" spc="105" dirty="0">
                <a:solidFill>
                  <a:srgbClr val="1F2021"/>
                </a:solidFill>
                <a:latin typeface="Arial MT"/>
                <a:cs typeface="Arial MT"/>
              </a:rPr>
              <a:t> </a:t>
            </a:r>
            <a:r>
              <a:rPr sz="1500" spc="-10" dirty="0">
                <a:solidFill>
                  <a:srgbClr val="1F2021"/>
                </a:solidFill>
                <a:latin typeface="Arial MT"/>
                <a:cs typeface="Arial MT"/>
              </a:rPr>
              <a:t>based</a:t>
            </a:r>
            <a:r>
              <a:rPr sz="1500" spc="20" dirty="0">
                <a:solidFill>
                  <a:srgbClr val="1F2021"/>
                </a:solidFill>
                <a:latin typeface="Arial MT"/>
                <a:cs typeface="Arial MT"/>
              </a:rPr>
              <a:t> </a:t>
            </a:r>
            <a:r>
              <a:rPr sz="1500" spc="-10" dirty="0">
                <a:solidFill>
                  <a:srgbClr val="1F2021"/>
                </a:solidFill>
                <a:latin typeface="Arial MT"/>
                <a:cs typeface="Arial MT"/>
              </a:rPr>
              <a:t>on</a:t>
            </a:r>
            <a:r>
              <a:rPr sz="1500" spc="20" dirty="0">
                <a:solidFill>
                  <a:srgbClr val="1F2021"/>
                </a:solidFill>
                <a:latin typeface="Arial MT"/>
                <a:cs typeface="Arial MT"/>
              </a:rPr>
              <a:t> </a:t>
            </a:r>
            <a:r>
              <a:rPr sz="1500" spc="-10" dirty="0">
                <a:solidFill>
                  <a:srgbClr val="1F2021"/>
                </a:solidFill>
                <a:latin typeface="Arial MT"/>
                <a:cs typeface="Arial MT"/>
              </a:rPr>
              <a:t>an</a:t>
            </a:r>
            <a:r>
              <a:rPr sz="1500" spc="25" dirty="0">
                <a:solidFill>
                  <a:srgbClr val="1F2021"/>
                </a:solidFill>
                <a:latin typeface="Arial MT"/>
                <a:cs typeface="Arial MT"/>
              </a:rPr>
              <a:t> </a:t>
            </a:r>
            <a:r>
              <a:rPr sz="1500" spc="-10" dirty="0">
                <a:solidFill>
                  <a:srgbClr val="1F2021"/>
                </a:solidFill>
                <a:latin typeface="Arial MT"/>
                <a:cs typeface="Arial MT"/>
              </a:rPr>
              <a:t>item's</a:t>
            </a:r>
            <a:r>
              <a:rPr sz="1500" spc="30" dirty="0">
                <a:solidFill>
                  <a:srgbClr val="1F2021"/>
                </a:solidFill>
                <a:latin typeface="Arial MT"/>
                <a:cs typeface="Arial MT"/>
              </a:rPr>
              <a:t> </a:t>
            </a:r>
            <a:r>
              <a:rPr sz="1500" spc="-10" dirty="0">
                <a:solidFill>
                  <a:srgbClr val="1F2021"/>
                </a:solidFill>
                <a:latin typeface="Arial MT"/>
                <a:cs typeface="Arial MT"/>
              </a:rPr>
              <a:t>features.</a:t>
            </a:r>
            <a:endParaRPr sz="1500">
              <a:latin typeface="Arial MT"/>
              <a:cs typeface="Arial MT"/>
            </a:endParaRPr>
          </a:p>
          <a:p>
            <a:pPr marL="406400" marR="68580" indent="-343535">
              <a:lnSpc>
                <a:spcPct val="80100"/>
              </a:lnSpc>
              <a:spcBef>
                <a:spcPts val="960"/>
              </a:spcBef>
              <a:tabLst>
                <a:tab pos="406400" algn="l"/>
              </a:tabLst>
            </a:pPr>
            <a:r>
              <a:rPr sz="1200" spc="-120" dirty="0">
                <a:solidFill>
                  <a:srgbClr val="90C225"/>
                </a:solidFill>
                <a:latin typeface="Lucida Sans Unicode"/>
                <a:cs typeface="Lucida Sans Unicode"/>
              </a:rPr>
              <a:t>▶	</a:t>
            </a:r>
            <a:r>
              <a:rPr sz="1500" spc="15" dirty="0">
                <a:solidFill>
                  <a:srgbClr val="1F2021"/>
                </a:solidFill>
                <a:latin typeface="Arial MT"/>
                <a:cs typeface="Arial MT"/>
              </a:rPr>
              <a:t>In</a:t>
            </a:r>
            <a:r>
              <a:rPr sz="1500" spc="-55" dirty="0">
                <a:solidFill>
                  <a:srgbClr val="1F2021"/>
                </a:solidFill>
                <a:latin typeface="Arial MT"/>
                <a:cs typeface="Arial MT"/>
              </a:rPr>
              <a:t> </a:t>
            </a:r>
            <a:r>
              <a:rPr sz="1500" spc="-25" dirty="0">
                <a:solidFill>
                  <a:srgbClr val="1F2021"/>
                </a:solidFill>
                <a:latin typeface="Arial MT"/>
                <a:cs typeface="Arial MT"/>
              </a:rPr>
              <a:t>this</a:t>
            </a:r>
            <a:r>
              <a:rPr sz="1500" spc="110" dirty="0">
                <a:solidFill>
                  <a:srgbClr val="1F2021"/>
                </a:solidFill>
                <a:latin typeface="Arial MT"/>
                <a:cs typeface="Arial MT"/>
              </a:rPr>
              <a:t> </a:t>
            </a:r>
            <a:r>
              <a:rPr sz="1500" spc="-5" dirty="0">
                <a:solidFill>
                  <a:srgbClr val="1F2021"/>
                </a:solidFill>
                <a:latin typeface="Arial MT"/>
                <a:cs typeface="Arial MT"/>
              </a:rPr>
              <a:t>system,</a:t>
            </a:r>
            <a:r>
              <a:rPr sz="1500" spc="-10" dirty="0">
                <a:solidFill>
                  <a:srgbClr val="1F2021"/>
                </a:solidFill>
                <a:latin typeface="Arial MT"/>
                <a:cs typeface="Arial MT"/>
              </a:rPr>
              <a:t> </a:t>
            </a:r>
            <a:r>
              <a:rPr sz="1500" dirty="0">
                <a:solidFill>
                  <a:srgbClr val="1F2021"/>
                </a:solidFill>
                <a:latin typeface="Arial MT"/>
                <a:cs typeface="Arial MT"/>
              </a:rPr>
              <a:t>keywords</a:t>
            </a:r>
            <a:r>
              <a:rPr sz="1500" spc="-40" dirty="0">
                <a:solidFill>
                  <a:srgbClr val="1F2021"/>
                </a:solidFill>
                <a:latin typeface="Arial MT"/>
                <a:cs typeface="Arial MT"/>
              </a:rPr>
              <a:t> </a:t>
            </a:r>
            <a:r>
              <a:rPr sz="1500" dirty="0">
                <a:solidFill>
                  <a:srgbClr val="1F2021"/>
                </a:solidFill>
                <a:latin typeface="Arial MT"/>
                <a:cs typeface="Arial MT"/>
              </a:rPr>
              <a:t>are</a:t>
            </a:r>
            <a:r>
              <a:rPr sz="1500" spc="25" dirty="0">
                <a:solidFill>
                  <a:srgbClr val="1F2021"/>
                </a:solidFill>
                <a:latin typeface="Arial MT"/>
                <a:cs typeface="Arial MT"/>
              </a:rPr>
              <a:t> </a:t>
            </a:r>
            <a:r>
              <a:rPr sz="1500" spc="-25" dirty="0">
                <a:solidFill>
                  <a:srgbClr val="1F2021"/>
                </a:solidFill>
                <a:latin typeface="Arial MT"/>
                <a:cs typeface="Arial MT"/>
              </a:rPr>
              <a:t>used</a:t>
            </a:r>
            <a:r>
              <a:rPr sz="1500" spc="100" dirty="0">
                <a:solidFill>
                  <a:srgbClr val="1F2021"/>
                </a:solidFill>
                <a:latin typeface="Arial MT"/>
                <a:cs typeface="Arial MT"/>
              </a:rPr>
              <a:t> </a:t>
            </a:r>
            <a:r>
              <a:rPr sz="1500" spc="15" dirty="0">
                <a:solidFill>
                  <a:srgbClr val="1F2021"/>
                </a:solidFill>
                <a:latin typeface="Arial MT"/>
                <a:cs typeface="Arial MT"/>
              </a:rPr>
              <a:t>to</a:t>
            </a:r>
            <a:r>
              <a:rPr sz="1500" spc="-50" dirty="0">
                <a:solidFill>
                  <a:srgbClr val="1F2021"/>
                </a:solidFill>
                <a:latin typeface="Arial MT"/>
                <a:cs typeface="Arial MT"/>
              </a:rPr>
              <a:t> </a:t>
            </a:r>
            <a:r>
              <a:rPr sz="1500" spc="-10" dirty="0">
                <a:solidFill>
                  <a:srgbClr val="1F2021"/>
                </a:solidFill>
                <a:latin typeface="Arial MT"/>
                <a:cs typeface="Arial MT"/>
              </a:rPr>
              <a:t>describe</a:t>
            </a:r>
            <a:r>
              <a:rPr sz="1500" spc="25" dirty="0">
                <a:solidFill>
                  <a:srgbClr val="1F2021"/>
                </a:solidFill>
                <a:latin typeface="Arial MT"/>
                <a:cs typeface="Arial MT"/>
              </a:rPr>
              <a:t> </a:t>
            </a:r>
            <a:r>
              <a:rPr sz="1500" spc="-20" dirty="0">
                <a:solidFill>
                  <a:srgbClr val="1F2021"/>
                </a:solidFill>
                <a:latin typeface="Arial MT"/>
                <a:cs typeface="Arial MT"/>
              </a:rPr>
              <a:t>the</a:t>
            </a:r>
            <a:r>
              <a:rPr sz="1500" spc="100" dirty="0">
                <a:solidFill>
                  <a:srgbClr val="1F2021"/>
                </a:solidFill>
                <a:latin typeface="Arial MT"/>
                <a:cs typeface="Arial MT"/>
              </a:rPr>
              <a:t> </a:t>
            </a:r>
            <a:r>
              <a:rPr sz="1500" spc="-15" dirty="0">
                <a:solidFill>
                  <a:srgbClr val="1F2021"/>
                </a:solidFill>
                <a:latin typeface="Arial MT"/>
                <a:cs typeface="Arial MT"/>
              </a:rPr>
              <a:t>items</a:t>
            </a:r>
            <a:r>
              <a:rPr sz="1500" spc="35" dirty="0">
                <a:solidFill>
                  <a:srgbClr val="1F2021"/>
                </a:solidFill>
                <a:latin typeface="Arial MT"/>
                <a:cs typeface="Arial MT"/>
              </a:rPr>
              <a:t> </a:t>
            </a:r>
            <a:r>
              <a:rPr sz="1500" spc="-35" dirty="0">
                <a:solidFill>
                  <a:srgbClr val="1F2021"/>
                </a:solidFill>
                <a:latin typeface="Arial MT"/>
                <a:cs typeface="Arial MT"/>
              </a:rPr>
              <a:t>and</a:t>
            </a:r>
            <a:r>
              <a:rPr sz="1500" spc="100" dirty="0">
                <a:solidFill>
                  <a:srgbClr val="1F2021"/>
                </a:solidFill>
                <a:latin typeface="Arial MT"/>
                <a:cs typeface="Arial MT"/>
              </a:rPr>
              <a:t> </a:t>
            </a:r>
            <a:r>
              <a:rPr sz="1500" spc="-5" dirty="0">
                <a:solidFill>
                  <a:srgbClr val="1F2021"/>
                </a:solidFill>
                <a:latin typeface="Arial MT"/>
                <a:cs typeface="Arial MT"/>
              </a:rPr>
              <a:t>a</a:t>
            </a:r>
            <a:r>
              <a:rPr sz="1500" spc="90" dirty="0">
                <a:solidFill>
                  <a:srgbClr val="1F2021"/>
                </a:solidFill>
                <a:latin typeface="Arial MT"/>
                <a:cs typeface="Arial MT"/>
              </a:rPr>
              <a:t> </a:t>
            </a:r>
            <a:r>
              <a:rPr sz="1500" u="sng" spc="-25" dirty="0">
                <a:solidFill>
                  <a:srgbClr val="99C93B"/>
                </a:solidFill>
                <a:uFill>
                  <a:solidFill>
                    <a:srgbClr val="99C93B"/>
                  </a:solidFill>
                </a:uFill>
                <a:latin typeface="Arial MT"/>
                <a:cs typeface="Arial MT"/>
                <a:hlinkClick r:id="rId2"/>
              </a:rPr>
              <a:t>user</a:t>
            </a:r>
            <a:r>
              <a:rPr sz="1500" u="sng" spc="60" dirty="0">
                <a:solidFill>
                  <a:srgbClr val="99C93B"/>
                </a:solidFill>
                <a:uFill>
                  <a:solidFill>
                    <a:srgbClr val="99C93B"/>
                  </a:solidFill>
                </a:uFill>
                <a:latin typeface="Arial MT"/>
                <a:cs typeface="Arial MT"/>
                <a:hlinkClick r:id="rId2"/>
              </a:rPr>
              <a:t> </a:t>
            </a:r>
            <a:r>
              <a:rPr sz="1500" u="sng" spc="-10" dirty="0">
                <a:solidFill>
                  <a:srgbClr val="99C93B"/>
                </a:solidFill>
                <a:uFill>
                  <a:solidFill>
                    <a:srgbClr val="99C93B"/>
                  </a:solidFill>
                </a:uFill>
                <a:latin typeface="Arial MT"/>
                <a:cs typeface="Arial MT"/>
                <a:hlinkClick r:id="rId2"/>
              </a:rPr>
              <a:t>profile</a:t>
            </a:r>
            <a:r>
              <a:rPr sz="1500" spc="40" dirty="0">
                <a:solidFill>
                  <a:srgbClr val="99C93B"/>
                </a:solidFill>
                <a:latin typeface="Arial MT"/>
                <a:cs typeface="Arial MT"/>
                <a:hlinkClick r:id="rId2"/>
              </a:rPr>
              <a:t> </a:t>
            </a:r>
            <a:r>
              <a:rPr sz="1500" spc="-20" dirty="0">
                <a:solidFill>
                  <a:srgbClr val="1F2021"/>
                </a:solidFill>
                <a:latin typeface="Arial MT"/>
                <a:cs typeface="Arial MT"/>
              </a:rPr>
              <a:t>is</a:t>
            </a:r>
            <a:r>
              <a:rPr sz="1500" spc="30" dirty="0">
                <a:solidFill>
                  <a:srgbClr val="1F2021"/>
                </a:solidFill>
                <a:latin typeface="Arial MT"/>
                <a:cs typeface="Arial MT"/>
              </a:rPr>
              <a:t> </a:t>
            </a:r>
            <a:r>
              <a:rPr sz="1500" spc="-35" dirty="0">
                <a:solidFill>
                  <a:srgbClr val="1F2021"/>
                </a:solidFill>
                <a:latin typeface="Arial MT"/>
                <a:cs typeface="Arial MT"/>
              </a:rPr>
              <a:t>built</a:t>
            </a:r>
            <a:r>
              <a:rPr sz="1500" spc="220" dirty="0">
                <a:solidFill>
                  <a:srgbClr val="1F2021"/>
                </a:solidFill>
                <a:latin typeface="Arial MT"/>
                <a:cs typeface="Arial MT"/>
              </a:rPr>
              <a:t> </a:t>
            </a:r>
            <a:r>
              <a:rPr sz="1500" spc="15" dirty="0">
                <a:solidFill>
                  <a:srgbClr val="1F2021"/>
                </a:solidFill>
                <a:latin typeface="Arial MT"/>
                <a:cs typeface="Arial MT"/>
              </a:rPr>
              <a:t>to</a:t>
            </a:r>
            <a:r>
              <a:rPr sz="1500" spc="-50" dirty="0">
                <a:solidFill>
                  <a:srgbClr val="1F2021"/>
                </a:solidFill>
                <a:latin typeface="Arial MT"/>
                <a:cs typeface="Arial MT"/>
              </a:rPr>
              <a:t> </a:t>
            </a:r>
            <a:r>
              <a:rPr sz="1500" spc="-20" dirty="0">
                <a:solidFill>
                  <a:srgbClr val="1F2021"/>
                </a:solidFill>
                <a:latin typeface="Arial MT"/>
                <a:cs typeface="Arial MT"/>
              </a:rPr>
              <a:t>indicate</a:t>
            </a:r>
            <a:r>
              <a:rPr sz="1500" spc="100" dirty="0">
                <a:solidFill>
                  <a:srgbClr val="1F2021"/>
                </a:solidFill>
                <a:latin typeface="Arial MT"/>
                <a:cs typeface="Arial MT"/>
              </a:rPr>
              <a:t> </a:t>
            </a:r>
            <a:r>
              <a:rPr sz="1500" spc="-20" dirty="0">
                <a:solidFill>
                  <a:srgbClr val="1F2021"/>
                </a:solidFill>
                <a:latin typeface="Arial MT"/>
                <a:cs typeface="Arial MT"/>
              </a:rPr>
              <a:t>the </a:t>
            </a:r>
            <a:r>
              <a:rPr sz="1500" spc="-400" dirty="0">
                <a:solidFill>
                  <a:srgbClr val="1F2021"/>
                </a:solidFill>
                <a:latin typeface="Arial MT"/>
                <a:cs typeface="Arial MT"/>
              </a:rPr>
              <a:t> </a:t>
            </a:r>
            <a:r>
              <a:rPr sz="1500" dirty="0">
                <a:solidFill>
                  <a:srgbClr val="1F2021"/>
                </a:solidFill>
                <a:latin typeface="Arial MT"/>
                <a:cs typeface="Arial MT"/>
              </a:rPr>
              <a:t>type </a:t>
            </a:r>
            <a:r>
              <a:rPr sz="1500" spc="-10" dirty="0">
                <a:solidFill>
                  <a:srgbClr val="1F2021"/>
                </a:solidFill>
                <a:latin typeface="Arial MT"/>
                <a:cs typeface="Arial MT"/>
              </a:rPr>
              <a:t>of </a:t>
            </a:r>
            <a:r>
              <a:rPr sz="1500" spc="-5" dirty="0">
                <a:solidFill>
                  <a:srgbClr val="1F2021"/>
                </a:solidFill>
                <a:latin typeface="Arial MT"/>
                <a:cs typeface="Arial MT"/>
              </a:rPr>
              <a:t>item </a:t>
            </a:r>
            <a:r>
              <a:rPr sz="1500" spc="-25" dirty="0">
                <a:solidFill>
                  <a:srgbClr val="1F2021"/>
                </a:solidFill>
                <a:latin typeface="Arial MT"/>
                <a:cs typeface="Arial MT"/>
              </a:rPr>
              <a:t>this </a:t>
            </a:r>
            <a:r>
              <a:rPr sz="1500" spc="-30" dirty="0">
                <a:solidFill>
                  <a:srgbClr val="1F2021"/>
                </a:solidFill>
                <a:latin typeface="Arial MT"/>
                <a:cs typeface="Arial MT"/>
              </a:rPr>
              <a:t>user</a:t>
            </a:r>
            <a:r>
              <a:rPr sz="1500" spc="-25" dirty="0">
                <a:solidFill>
                  <a:srgbClr val="1F2021"/>
                </a:solidFill>
                <a:latin typeface="Arial MT"/>
                <a:cs typeface="Arial MT"/>
              </a:rPr>
              <a:t> </a:t>
            </a:r>
            <a:r>
              <a:rPr sz="1500" spc="-15" dirty="0">
                <a:solidFill>
                  <a:srgbClr val="1F2021"/>
                </a:solidFill>
                <a:latin typeface="Arial MT"/>
                <a:cs typeface="Arial MT"/>
              </a:rPr>
              <a:t>likes. </a:t>
            </a:r>
            <a:r>
              <a:rPr sz="1500" spc="15" dirty="0">
                <a:solidFill>
                  <a:srgbClr val="1F2021"/>
                </a:solidFill>
                <a:latin typeface="Arial MT"/>
                <a:cs typeface="Arial MT"/>
              </a:rPr>
              <a:t>In </a:t>
            </a:r>
            <a:r>
              <a:rPr sz="1500" spc="-20" dirty="0">
                <a:solidFill>
                  <a:srgbClr val="1F2021"/>
                </a:solidFill>
                <a:latin typeface="Arial MT"/>
                <a:cs typeface="Arial MT"/>
              </a:rPr>
              <a:t>other </a:t>
            </a:r>
            <a:r>
              <a:rPr sz="1500" spc="5" dirty="0">
                <a:solidFill>
                  <a:srgbClr val="1F2021"/>
                </a:solidFill>
                <a:latin typeface="Arial MT"/>
                <a:cs typeface="Arial MT"/>
              </a:rPr>
              <a:t>words, </a:t>
            </a:r>
            <a:r>
              <a:rPr sz="1500" spc="-15" dirty="0">
                <a:solidFill>
                  <a:srgbClr val="1F2021"/>
                </a:solidFill>
                <a:latin typeface="Arial MT"/>
                <a:cs typeface="Arial MT"/>
              </a:rPr>
              <a:t>these </a:t>
            </a:r>
            <a:r>
              <a:rPr sz="1500" spc="-20" dirty="0">
                <a:solidFill>
                  <a:srgbClr val="1F2021"/>
                </a:solidFill>
                <a:latin typeface="Arial MT"/>
                <a:cs typeface="Arial MT"/>
              </a:rPr>
              <a:t>algorithms</a:t>
            </a:r>
            <a:r>
              <a:rPr sz="1500" spc="-15" dirty="0">
                <a:solidFill>
                  <a:srgbClr val="1F2021"/>
                </a:solidFill>
                <a:latin typeface="Arial MT"/>
                <a:cs typeface="Arial MT"/>
              </a:rPr>
              <a:t> </a:t>
            </a:r>
            <a:r>
              <a:rPr sz="1500" spc="15" dirty="0">
                <a:solidFill>
                  <a:srgbClr val="1F2021"/>
                </a:solidFill>
                <a:latin typeface="Arial MT"/>
                <a:cs typeface="Arial MT"/>
              </a:rPr>
              <a:t>try to </a:t>
            </a:r>
            <a:r>
              <a:rPr sz="1500" spc="-25" dirty="0">
                <a:solidFill>
                  <a:srgbClr val="1F2021"/>
                </a:solidFill>
                <a:latin typeface="Arial MT"/>
                <a:cs typeface="Arial MT"/>
              </a:rPr>
              <a:t>recommend</a:t>
            </a:r>
            <a:r>
              <a:rPr sz="1500" spc="-20" dirty="0">
                <a:solidFill>
                  <a:srgbClr val="1F2021"/>
                </a:solidFill>
                <a:latin typeface="Arial MT"/>
                <a:cs typeface="Arial MT"/>
              </a:rPr>
              <a:t> </a:t>
            </a:r>
            <a:r>
              <a:rPr sz="1500" spc="-15" dirty="0">
                <a:solidFill>
                  <a:srgbClr val="1F2021"/>
                </a:solidFill>
                <a:latin typeface="Arial MT"/>
                <a:cs typeface="Arial MT"/>
              </a:rPr>
              <a:t>items </a:t>
            </a:r>
            <a:r>
              <a:rPr sz="1500" spc="-20" dirty="0">
                <a:solidFill>
                  <a:srgbClr val="1F2021"/>
                </a:solidFill>
                <a:latin typeface="Arial MT"/>
                <a:cs typeface="Arial MT"/>
              </a:rPr>
              <a:t>that </a:t>
            </a:r>
            <a:r>
              <a:rPr sz="1500" dirty="0">
                <a:solidFill>
                  <a:srgbClr val="1F2021"/>
                </a:solidFill>
                <a:latin typeface="Arial MT"/>
                <a:cs typeface="Arial MT"/>
              </a:rPr>
              <a:t>are </a:t>
            </a:r>
            <a:r>
              <a:rPr sz="1500" spc="5" dirty="0">
                <a:solidFill>
                  <a:srgbClr val="1F2021"/>
                </a:solidFill>
                <a:latin typeface="Arial MT"/>
                <a:cs typeface="Arial MT"/>
              </a:rPr>
              <a:t> </a:t>
            </a:r>
            <a:r>
              <a:rPr sz="1500" spc="-25" dirty="0">
                <a:solidFill>
                  <a:srgbClr val="1F2021"/>
                </a:solidFill>
                <a:latin typeface="Arial MT"/>
                <a:cs typeface="Arial MT"/>
              </a:rPr>
              <a:t>similar</a:t>
            </a:r>
            <a:r>
              <a:rPr sz="1500" spc="125" dirty="0">
                <a:solidFill>
                  <a:srgbClr val="1F2021"/>
                </a:solidFill>
                <a:latin typeface="Arial MT"/>
                <a:cs typeface="Arial MT"/>
              </a:rPr>
              <a:t> </a:t>
            </a:r>
            <a:r>
              <a:rPr sz="1500" spc="15" dirty="0">
                <a:solidFill>
                  <a:srgbClr val="1F2021"/>
                </a:solidFill>
                <a:latin typeface="Arial MT"/>
                <a:cs typeface="Arial MT"/>
              </a:rPr>
              <a:t>to</a:t>
            </a:r>
            <a:r>
              <a:rPr sz="1500" spc="20" dirty="0">
                <a:solidFill>
                  <a:srgbClr val="1F2021"/>
                </a:solidFill>
                <a:latin typeface="Arial MT"/>
                <a:cs typeface="Arial MT"/>
              </a:rPr>
              <a:t> </a:t>
            </a:r>
            <a:r>
              <a:rPr sz="1500" spc="-15" dirty="0">
                <a:solidFill>
                  <a:srgbClr val="1F2021"/>
                </a:solidFill>
                <a:latin typeface="Arial MT"/>
                <a:cs typeface="Arial MT"/>
              </a:rPr>
              <a:t>those</a:t>
            </a:r>
            <a:r>
              <a:rPr sz="1500" spc="25" dirty="0">
                <a:solidFill>
                  <a:srgbClr val="1F2021"/>
                </a:solidFill>
                <a:latin typeface="Arial MT"/>
                <a:cs typeface="Arial MT"/>
              </a:rPr>
              <a:t> </a:t>
            </a:r>
            <a:r>
              <a:rPr sz="1500" spc="-20" dirty="0">
                <a:solidFill>
                  <a:srgbClr val="1F2021"/>
                </a:solidFill>
                <a:latin typeface="Arial MT"/>
                <a:cs typeface="Arial MT"/>
              </a:rPr>
              <a:t>that</a:t>
            </a:r>
            <a:r>
              <a:rPr sz="1500" spc="60" dirty="0">
                <a:solidFill>
                  <a:srgbClr val="1F2021"/>
                </a:solidFill>
                <a:latin typeface="Arial MT"/>
                <a:cs typeface="Arial MT"/>
              </a:rPr>
              <a:t> </a:t>
            </a:r>
            <a:r>
              <a:rPr sz="1500" dirty="0">
                <a:solidFill>
                  <a:srgbClr val="1F2021"/>
                </a:solidFill>
                <a:latin typeface="Arial MT"/>
                <a:cs typeface="Arial MT"/>
              </a:rPr>
              <a:t>a</a:t>
            </a:r>
            <a:r>
              <a:rPr sz="1500" spc="25" dirty="0">
                <a:solidFill>
                  <a:srgbClr val="1F2021"/>
                </a:solidFill>
                <a:latin typeface="Arial MT"/>
                <a:cs typeface="Arial MT"/>
              </a:rPr>
              <a:t> </a:t>
            </a:r>
            <a:r>
              <a:rPr sz="1500" spc="-30" dirty="0">
                <a:solidFill>
                  <a:srgbClr val="1F2021"/>
                </a:solidFill>
                <a:latin typeface="Arial MT"/>
                <a:cs typeface="Arial MT"/>
              </a:rPr>
              <a:t>user</a:t>
            </a:r>
            <a:r>
              <a:rPr sz="1500" spc="55" dirty="0">
                <a:solidFill>
                  <a:srgbClr val="1F2021"/>
                </a:solidFill>
                <a:latin typeface="Arial MT"/>
                <a:cs typeface="Arial MT"/>
              </a:rPr>
              <a:t> </a:t>
            </a:r>
            <a:r>
              <a:rPr sz="1500" spc="-20" dirty="0">
                <a:solidFill>
                  <a:srgbClr val="1F2021"/>
                </a:solidFill>
                <a:latin typeface="Arial MT"/>
                <a:cs typeface="Arial MT"/>
              </a:rPr>
              <a:t>liked</a:t>
            </a:r>
            <a:r>
              <a:rPr sz="1500" spc="100" dirty="0">
                <a:solidFill>
                  <a:srgbClr val="1F2021"/>
                </a:solidFill>
                <a:latin typeface="Arial MT"/>
                <a:cs typeface="Arial MT"/>
              </a:rPr>
              <a:t> </a:t>
            </a:r>
            <a:r>
              <a:rPr sz="1500" spc="-20" dirty="0">
                <a:solidFill>
                  <a:srgbClr val="1F2021"/>
                </a:solidFill>
                <a:latin typeface="Arial MT"/>
                <a:cs typeface="Arial MT"/>
              </a:rPr>
              <a:t>in</a:t>
            </a:r>
            <a:r>
              <a:rPr sz="1500" spc="20" dirty="0">
                <a:solidFill>
                  <a:srgbClr val="1F2021"/>
                </a:solidFill>
                <a:latin typeface="Arial MT"/>
                <a:cs typeface="Arial MT"/>
              </a:rPr>
              <a:t> </a:t>
            </a:r>
            <a:r>
              <a:rPr sz="1500" spc="-20" dirty="0">
                <a:solidFill>
                  <a:srgbClr val="1F2021"/>
                </a:solidFill>
                <a:latin typeface="Arial MT"/>
                <a:cs typeface="Arial MT"/>
              </a:rPr>
              <a:t>the</a:t>
            </a:r>
            <a:r>
              <a:rPr sz="1500" spc="25" dirty="0">
                <a:solidFill>
                  <a:srgbClr val="1F2021"/>
                </a:solidFill>
                <a:latin typeface="Arial MT"/>
                <a:cs typeface="Arial MT"/>
              </a:rPr>
              <a:t> </a:t>
            </a:r>
            <a:r>
              <a:rPr sz="1500" dirty="0">
                <a:solidFill>
                  <a:srgbClr val="1F2021"/>
                </a:solidFill>
                <a:latin typeface="Arial MT"/>
                <a:cs typeface="Arial MT"/>
              </a:rPr>
              <a:t>past,</a:t>
            </a:r>
            <a:r>
              <a:rPr sz="1500" spc="-10" dirty="0">
                <a:solidFill>
                  <a:srgbClr val="1F2021"/>
                </a:solidFill>
                <a:latin typeface="Arial MT"/>
                <a:cs typeface="Arial MT"/>
              </a:rPr>
              <a:t> or</a:t>
            </a:r>
            <a:r>
              <a:rPr sz="1500" spc="55" dirty="0">
                <a:solidFill>
                  <a:srgbClr val="1F2021"/>
                </a:solidFill>
                <a:latin typeface="Arial MT"/>
                <a:cs typeface="Arial MT"/>
              </a:rPr>
              <a:t> </a:t>
            </a:r>
            <a:r>
              <a:rPr sz="1500" spc="-20" dirty="0">
                <a:solidFill>
                  <a:srgbClr val="1F2021"/>
                </a:solidFill>
                <a:latin typeface="Arial MT"/>
                <a:cs typeface="Arial MT"/>
              </a:rPr>
              <a:t>is</a:t>
            </a:r>
            <a:r>
              <a:rPr sz="1500" spc="35" dirty="0">
                <a:solidFill>
                  <a:srgbClr val="1F2021"/>
                </a:solidFill>
                <a:latin typeface="Arial MT"/>
                <a:cs typeface="Arial MT"/>
              </a:rPr>
              <a:t> </a:t>
            </a:r>
            <a:r>
              <a:rPr sz="1500" spc="-45" dirty="0">
                <a:solidFill>
                  <a:srgbClr val="1F2021"/>
                </a:solidFill>
                <a:latin typeface="Arial MT"/>
                <a:cs typeface="Arial MT"/>
              </a:rPr>
              <a:t>examining</a:t>
            </a:r>
            <a:r>
              <a:rPr sz="1500" spc="30" dirty="0">
                <a:solidFill>
                  <a:srgbClr val="1F2021"/>
                </a:solidFill>
                <a:latin typeface="Arial MT"/>
                <a:cs typeface="Arial MT"/>
              </a:rPr>
              <a:t> </a:t>
            </a:r>
            <a:r>
              <a:rPr sz="1500" spc="-20" dirty="0">
                <a:solidFill>
                  <a:srgbClr val="1F2021"/>
                </a:solidFill>
                <a:latin typeface="Arial MT"/>
                <a:cs typeface="Arial MT"/>
              </a:rPr>
              <a:t>in</a:t>
            </a:r>
            <a:r>
              <a:rPr sz="1500" spc="20" dirty="0">
                <a:solidFill>
                  <a:srgbClr val="1F2021"/>
                </a:solidFill>
                <a:latin typeface="Arial MT"/>
                <a:cs typeface="Arial MT"/>
              </a:rPr>
              <a:t> </a:t>
            </a:r>
            <a:r>
              <a:rPr sz="1500" spc="-20" dirty="0">
                <a:solidFill>
                  <a:srgbClr val="1F2021"/>
                </a:solidFill>
                <a:latin typeface="Arial MT"/>
                <a:cs typeface="Arial MT"/>
              </a:rPr>
              <a:t>the</a:t>
            </a:r>
            <a:r>
              <a:rPr sz="1500" spc="25" dirty="0">
                <a:solidFill>
                  <a:srgbClr val="1F2021"/>
                </a:solidFill>
                <a:latin typeface="Arial MT"/>
                <a:cs typeface="Arial MT"/>
              </a:rPr>
              <a:t> </a:t>
            </a:r>
            <a:r>
              <a:rPr sz="1500" spc="-10" dirty="0">
                <a:solidFill>
                  <a:srgbClr val="1F2021"/>
                </a:solidFill>
                <a:latin typeface="Arial MT"/>
                <a:cs typeface="Arial MT"/>
              </a:rPr>
              <a:t>present.</a:t>
            </a:r>
            <a:r>
              <a:rPr sz="1500" spc="60" dirty="0">
                <a:solidFill>
                  <a:srgbClr val="1F2021"/>
                </a:solidFill>
                <a:latin typeface="Arial MT"/>
                <a:cs typeface="Arial MT"/>
              </a:rPr>
              <a:t> </a:t>
            </a:r>
            <a:r>
              <a:rPr sz="1500" spc="15" dirty="0">
                <a:solidFill>
                  <a:srgbClr val="1F2021"/>
                </a:solidFill>
                <a:latin typeface="Arial MT"/>
                <a:cs typeface="Arial MT"/>
              </a:rPr>
              <a:t>It</a:t>
            </a:r>
            <a:r>
              <a:rPr sz="1500" spc="-80" dirty="0">
                <a:solidFill>
                  <a:srgbClr val="1F2021"/>
                </a:solidFill>
                <a:latin typeface="Arial MT"/>
                <a:cs typeface="Arial MT"/>
              </a:rPr>
              <a:t> </a:t>
            </a:r>
            <a:r>
              <a:rPr sz="1500" spc="-15" dirty="0">
                <a:solidFill>
                  <a:srgbClr val="1F2021"/>
                </a:solidFill>
                <a:latin typeface="Arial MT"/>
                <a:cs typeface="Arial MT"/>
              </a:rPr>
              <a:t>does</a:t>
            </a:r>
            <a:r>
              <a:rPr sz="1500" spc="30" dirty="0">
                <a:solidFill>
                  <a:srgbClr val="1F2021"/>
                </a:solidFill>
                <a:latin typeface="Arial MT"/>
                <a:cs typeface="Arial MT"/>
              </a:rPr>
              <a:t> </a:t>
            </a:r>
            <a:r>
              <a:rPr sz="1500" spc="-35" dirty="0">
                <a:solidFill>
                  <a:srgbClr val="1F2021"/>
                </a:solidFill>
                <a:latin typeface="Arial MT"/>
                <a:cs typeface="Arial MT"/>
              </a:rPr>
              <a:t>not</a:t>
            </a:r>
            <a:r>
              <a:rPr sz="1500" spc="140" dirty="0">
                <a:solidFill>
                  <a:srgbClr val="1F2021"/>
                </a:solidFill>
                <a:latin typeface="Arial MT"/>
                <a:cs typeface="Arial MT"/>
              </a:rPr>
              <a:t> </a:t>
            </a:r>
            <a:r>
              <a:rPr sz="1500" spc="-10" dirty="0">
                <a:solidFill>
                  <a:srgbClr val="1F2021"/>
                </a:solidFill>
                <a:latin typeface="Arial MT"/>
                <a:cs typeface="Arial MT"/>
              </a:rPr>
              <a:t>rely</a:t>
            </a:r>
            <a:r>
              <a:rPr sz="1500" spc="30" dirty="0">
                <a:solidFill>
                  <a:srgbClr val="1F2021"/>
                </a:solidFill>
                <a:latin typeface="Arial MT"/>
                <a:cs typeface="Arial MT"/>
              </a:rPr>
              <a:t> </a:t>
            </a:r>
            <a:r>
              <a:rPr sz="1500" spc="-10" dirty="0">
                <a:solidFill>
                  <a:srgbClr val="1F2021"/>
                </a:solidFill>
                <a:latin typeface="Arial MT"/>
                <a:cs typeface="Arial MT"/>
              </a:rPr>
              <a:t>on</a:t>
            </a:r>
            <a:r>
              <a:rPr sz="1500" spc="-55" dirty="0">
                <a:solidFill>
                  <a:srgbClr val="1F2021"/>
                </a:solidFill>
                <a:latin typeface="Arial MT"/>
                <a:cs typeface="Arial MT"/>
              </a:rPr>
              <a:t> </a:t>
            </a:r>
            <a:r>
              <a:rPr sz="1500" dirty="0">
                <a:solidFill>
                  <a:srgbClr val="1F2021"/>
                </a:solidFill>
                <a:latin typeface="Arial MT"/>
                <a:cs typeface="Arial MT"/>
              </a:rPr>
              <a:t>a </a:t>
            </a:r>
            <a:r>
              <a:rPr sz="1500" spc="5" dirty="0">
                <a:solidFill>
                  <a:srgbClr val="1F2021"/>
                </a:solidFill>
                <a:latin typeface="Arial MT"/>
                <a:cs typeface="Arial MT"/>
              </a:rPr>
              <a:t> </a:t>
            </a:r>
            <a:r>
              <a:rPr sz="1500" spc="-30" dirty="0">
                <a:solidFill>
                  <a:srgbClr val="1F2021"/>
                </a:solidFill>
                <a:latin typeface="Arial MT"/>
                <a:cs typeface="Arial MT"/>
              </a:rPr>
              <a:t>user </a:t>
            </a:r>
            <a:r>
              <a:rPr sz="1500" spc="-20" dirty="0">
                <a:solidFill>
                  <a:srgbClr val="1F2021"/>
                </a:solidFill>
                <a:latin typeface="Arial MT"/>
                <a:cs typeface="Arial MT"/>
              </a:rPr>
              <a:t>sign-in</a:t>
            </a:r>
            <a:r>
              <a:rPr sz="1500" spc="-15" dirty="0">
                <a:solidFill>
                  <a:srgbClr val="1F2021"/>
                </a:solidFill>
                <a:latin typeface="Arial MT"/>
                <a:cs typeface="Arial MT"/>
              </a:rPr>
              <a:t> </a:t>
            </a:r>
            <a:r>
              <a:rPr sz="1500" spc="-35" dirty="0">
                <a:solidFill>
                  <a:srgbClr val="1F2021"/>
                </a:solidFill>
                <a:latin typeface="Arial MT"/>
                <a:cs typeface="Arial MT"/>
              </a:rPr>
              <a:t>mechanism</a:t>
            </a:r>
            <a:r>
              <a:rPr sz="1500" spc="-30" dirty="0">
                <a:solidFill>
                  <a:srgbClr val="1F2021"/>
                </a:solidFill>
                <a:latin typeface="Arial MT"/>
                <a:cs typeface="Arial MT"/>
              </a:rPr>
              <a:t> </a:t>
            </a:r>
            <a:r>
              <a:rPr sz="1500" spc="15" dirty="0">
                <a:solidFill>
                  <a:srgbClr val="1F2021"/>
                </a:solidFill>
                <a:latin typeface="Arial MT"/>
                <a:cs typeface="Arial MT"/>
              </a:rPr>
              <a:t>to </a:t>
            </a:r>
            <a:r>
              <a:rPr sz="1500" spc="-15" dirty="0">
                <a:solidFill>
                  <a:srgbClr val="1F2021"/>
                </a:solidFill>
                <a:latin typeface="Arial MT"/>
                <a:cs typeface="Arial MT"/>
              </a:rPr>
              <a:t>generate </a:t>
            </a:r>
            <a:r>
              <a:rPr sz="1500" spc="-25" dirty="0">
                <a:solidFill>
                  <a:srgbClr val="1F2021"/>
                </a:solidFill>
                <a:latin typeface="Arial MT"/>
                <a:cs typeface="Arial MT"/>
              </a:rPr>
              <a:t>this </a:t>
            </a:r>
            <a:r>
              <a:rPr sz="1500" spc="5" dirty="0">
                <a:solidFill>
                  <a:srgbClr val="1F2021"/>
                </a:solidFill>
                <a:latin typeface="Arial MT"/>
                <a:cs typeface="Arial MT"/>
              </a:rPr>
              <a:t>often </a:t>
            </a:r>
            <a:r>
              <a:rPr sz="1500" spc="-5" dirty="0">
                <a:solidFill>
                  <a:srgbClr val="1F2021"/>
                </a:solidFill>
                <a:latin typeface="Arial MT"/>
                <a:cs typeface="Arial MT"/>
              </a:rPr>
              <a:t>temporary </a:t>
            </a:r>
            <a:r>
              <a:rPr sz="1500" spc="-10" dirty="0">
                <a:solidFill>
                  <a:srgbClr val="1F2021"/>
                </a:solidFill>
                <a:latin typeface="Arial MT"/>
                <a:cs typeface="Arial MT"/>
              </a:rPr>
              <a:t>profile. </a:t>
            </a:r>
            <a:r>
              <a:rPr sz="1500" spc="15" dirty="0">
                <a:solidFill>
                  <a:srgbClr val="1F2021"/>
                </a:solidFill>
                <a:latin typeface="Arial MT"/>
                <a:cs typeface="Arial MT"/>
              </a:rPr>
              <a:t>In </a:t>
            </a:r>
            <a:r>
              <a:rPr sz="1500" spc="-20" dirty="0">
                <a:solidFill>
                  <a:srgbClr val="1F2021"/>
                </a:solidFill>
                <a:latin typeface="Arial MT"/>
                <a:cs typeface="Arial MT"/>
              </a:rPr>
              <a:t>particular, </a:t>
            </a:r>
            <a:r>
              <a:rPr sz="1500" spc="-30" dirty="0">
                <a:solidFill>
                  <a:srgbClr val="1F2021"/>
                </a:solidFill>
                <a:latin typeface="Arial MT"/>
                <a:cs typeface="Arial MT"/>
              </a:rPr>
              <a:t>various</a:t>
            </a:r>
            <a:r>
              <a:rPr sz="1500" spc="-25" dirty="0">
                <a:solidFill>
                  <a:srgbClr val="1F2021"/>
                </a:solidFill>
                <a:latin typeface="Arial MT"/>
                <a:cs typeface="Arial MT"/>
              </a:rPr>
              <a:t> </a:t>
            </a:r>
            <a:r>
              <a:rPr sz="1500" spc="-20" dirty="0">
                <a:solidFill>
                  <a:srgbClr val="1F2021"/>
                </a:solidFill>
                <a:latin typeface="Arial MT"/>
                <a:cs typeface="Arial MT"/>
              </a:rPr>
              <a:t>candidate </a:t>
            </a:r>
            <a:r>
              <a:rPr sz="1500" spc="-405" dirty="0">
                <a:solidFill>
                  <a:srgbClr val="1F2021"/>
                </a:solidFill>
                <a:latin typeface="Arial MT"/>
                <a:cs typeface="Arial MT"/>
              </a:rPr>
              <a:t> </a:t>
            </a:r>
            <a:r>
              <a:rPr sz="1500" spc="-15" dirty="0">
                <a:solidFill>
                  <a:srgbClr val="1F2021"/>
                </a:solidFill>
                <a:latin typeface="Arial MT"/>
                <a:cs typeface="Arial MT"/>
              </a:rPr>
              <a:t>items </a:t>
            </a:r>
            <a:r>
              <a:rPr sz="1500" dirty="0">
                <a:solidFill>
                  <a:srgbClr val="1F2021"/>
                </a:solidFill>
                <a:latin typeface="Arial MT"/>
                <a:cs typeface="Arial MT"/>
              </a:rPr>
              <a:t>are </a:t>
            </a:r>
            <a:r>
              <a:rPr sz="1500" spc="-15" dirty="0">
                <a:solidFill>
                  <a:srgbClr val="1F2021"/>
                </a:solidFill>
                <a:latin typeface="Arial MT"/>
                <a:cs typeface="Arial MT"/>
              </a:rPr>
              <a:t>compared </a:t>
            </a:r>
            <a:r>
              <a:rPr sz="1500" spc="5" dirty="0">
                <a:solidFill>
                  <a:srgbClr val="1F2021"/>
                </a:solidFill>
                <a:latin typeface="Arial MT"/>
                <a:cs typeface="Arial MT"/>
              </a:rPr>
              <a:t>with </a:t>
            </a:r>
            <a:r>
              <a:rPr sz="1500" spc="-15" dirty="0">
                <a:solidFill>
                  <a:srgbClr val="1F2021"/>
                </a:solidFill>
                <a:latin typeface="Arial MT"/>
                <a:cs typeface="Arial MT"/>
              </a:rPr>
              <a:t>items </a:t>
            </a:r>
            <a:r>
              <a:rPr sz="1500" spc="-30" dirty="0">
                <a:solidFill>
                  <a:srgbClr val="1F2021"/>
                </a:solidFill>
                <a:latin typeface="Arial MT"/>
                <a:cs typeface="Arial MT"/>
              </a:rPr>
              <a:t>previously</a:t>
            </a:r>
            <a:r>
              <a:rPr sz="1500" spc="-25" dirty="0">
                <a:solidFill>
                  <a:srgbClr val="1F2021"/>
                </a:solidFill>
                <a:latin typeface="Arial MT"/>
                <a:cs typeface="Arial MT"/>
              </a:rPr>
              <a:t> </a:t>
            </a:r>
            <a:r>
              <a:rPr sz="1500" spc="5" dirty="0">
                <a:solidFill>
                  <a:srgbClr val="1F2021"/>
                </a:solidFill>
                <a:latin typeface="Arial MT"/>
                <a:cs typeface="Arial MT"/>
              </a:rPr>
              <a:t>rated </a:t>
            </a:r>
            <a:r>
              <a:rPr sz="1500" spc="-10" dirty="0">
                <a:solidFill>
                  <a:srgbClr val="1F2021"/>
                </a:solidFill>
                <a:latin typeface="Arial MT"/>
                <a:cs typeface="Arial MT"/>
              </a:rPr>
              <a:t>by </a:t>
            </a:r>
            <a:r>
              <a:rPr sz="1500" spc="-20" dirty="0">
                <a:solidFill>
                  <a:srgbClr val="1F2021"/>
                </a:solidFill>
                <a:latin typeface="Arial MT"/>
                <a:cs typeface="Arial MT"/>
              </a:rPr>
              <a:t>the </a:t>
            </a:r>
            <a:r>
              <a:rPr sz="1500" spc="-30" dirty="0">
                <a:solidFill>
                  <a:srgbClr val="1F2021"/>
                </a:solidFill>
                <a:latin typeface="Arial MT"/>
                <a:cs typeface="Arial MT"/>
              </a:rPr>
              <a:t>user </a:t>
            </a:r>
            <a:r>
              <a:rPr sz="1500" spc="-35" dirty="0">
                <a:solidFill>
                  <a:srgbClr val="1F2021"/>
                </a:solidFill>
                <a:latin typeface="Arial MT"/>
                <a:cs typeface="Arial MT"/>
              </a:rPr>
              <a:t>and</a:t>
            </a:r>
            <a:r>
              <a:rPr sz="1500" spc="-30" dirty="0">
                <a:solidFill>
                  <a:srgbClr val="1F2021"/>
                </a:solidFill>
                <a:latin typeface="Arial MT"/>
                <a:cs typeface="Arial MT"/>
              </a:rPr>
              <a:t> </a:t>
            </a:r>
            <a:r>
              <a:rPr sz="1500" spc="-20" dirty="0">
                <a:solidFill>
                  <a:srgbClr val="1F2021"/>
                </a:solidFill>
                <a:latin typeface="Arial MT"/>
                <a:cs typeface="Arial MT"/>
              </a:rPr>
              <a:t>the</a:t>
            </a:r>
            <a:r>
              <a:rPr sz="1500" spc="-15" dirty="0">
                <a:solidFill>
                  <a:srgbClr val="1F2021"/>
                </a:solidFill>
                <a:latin typeface="Arial MT"/>
                <a:cs typeface="Arial MT"/>
              </a:rPr>
              <a:t> best-matching</a:t>
            </a:r>
            <a:r>
              <a:rPr sz="1500" spc="-10" dirty="0">
                <a:solidFill>
                  <a:srgbClr val="1F2021"/>
                </a:solidFill>
                <a:latin typeface="Arial MT"/>
                <a:cs typeface="Arial MT"/>
              </a:rPr>
              <a:t> </a:t>
            </a:r>
            <a:r>
              <a:rPr sz="1500" spc="-15" dirty="0">
                <a:solidFill>
                  <a:srgbClr val="1F2021"/>
                </a:solidFill>
                <a:latin typeface="Arial MT"/>
                <a:cs typeface="Arial MT"/>
              </a:rPr>
              <a:t>items </a:t>
            </a:r>
            <a:r>
              <a:rPr sz="1500" dirty="0">
                <a:solidFill>
                  <a:srgbClr val="1F2021"/>
                </a:solidFill>
                <a:latin typeface="Arial MT"/>
                <a:cs typeface="Arial MT"/>
              </a:rPr>
              <a:t>are </a:t>
            </a:r>
            <a:r>
              <a:rPr sz="1500" spc="5" dirty="0">
                <a:solidFill>
                  <a:srgbClr val="1F2021"/>
                </a:solidFill>
                <a:latin typeface="Arial MT"/>
                <a:cs typeface="Arial MT"/>
              </a:rPr>
              <a:t> </a:t>
            </a:r>
            <a:r>
              <a:rPr sz="1500" spc="-20" dirty="0">
                <a:solidFill>
                  <a:srgbClr val="1F2021"/>
                </a:solidFill>
                <a:latin typeface="Arial MT"/>
                <a:cs typeface="Arial MT"/>
                <a:hlinkClick r:id="rId3"/>
              </a:rPr>
              <a:t>recommended.</a:t>
            </a:r>
            <a:r>
              <a:rPr sz="1500" spc="210" dirty="0">
                <a:solidFill>
                  <a:srgbClr val="1F2021"/>
                </a:solidFill>
                <a:latin typeface="Arial MT"/>
                <a:cs typeface="Arial MT"/>
                <a:hlinkClick r:id="rId3"/>
              </a:rPr>
              <a:t> </a:t>
            </a:r>
            <a:r>
              <a:rPr sz="1500" spc="-40" dirty="0">
                <a:solidFill>
                  <a:srgbClr val="1F2021"/>
                </a:solidFill>
                <a:latin typeface="Arial MT"/>
                <a:cs typeface="Arial MT"/>
                <a:hlinkClick r:id="rId3"/>
              </a:rPr>
              <a:t>This</a:t>
            </a:r>
            <a:r>
              <a:rPr sz="1500" spc="110" dirty="0">
                <a:solidFill>
                  <a:srgbClr val="1F2021"/>
                </a:solidFill>
                <a:latin typeface="Arial MT"/>
                <a:cs typeface="Arial MT"/>
                <a:hlinkClick r:id="rId3"/>
              </a:rPr>
              <a:t> </a:t>
            </a:r>
            <a:r>
              <a:rPr sz="1500" spc="-5" dirty="0">
                <a:solidFill>
                  <a:srgbClr val="1F2021"/>
                </a:solidFill>
                <a:latin typeface="Arial MT"/>
                <a:cs typeface="Arial MT"/>
                <a:hlinkClick r:id="rId3"/>
              </a:rPr>
              <a:t>approach</a:t>
            </a:r>
            <a:r>
              <a:rPr sz="1500" spc="20" dirty="0">
                <a:solidFill>
                  <a:srgbClr val="1F2021"/>
                </a:solidFill>
                <a:latin typeface="Arial MT"/>
                <a:cs typeface="Arial MT"/>
                <a:hlinkClick r:id="rId3"/>
              </a:rPr>
              <a:t> </a:t>
            </a:r>
            <a:r>
              <a:rPr sz="1500" spc="-35" dirty="0">
                <a:solidFill>
                  <a:srgbClr val="1F2021"/>
                </a:solidFill>
                <a:latin typeface="Arial MT"/>
                <a:cs typeface="Arial MT"/>
                <a:hlinkClick r:id="rId3"/>
              </a:rPr>
              <a:t>has</a:t>
            </a:r>
            <a:r>
              <a:rPr sz="1500" spc="105" dirty="0">
                <a:solidFill>
                  <a:srgbClr val="1F2021"/>
                </a:solidFill>
                <a:latin typeface="Arial MT"/>
                <a:cs typeface="Arial MT"/>
                <a:hlinkClick r:id="rId3"/>
              </a:rPr>
              <a:t> </a:t>
            </a:r>
            <a:r>
              <a:rPr sz="1500" spc="-5" dirty="0">
                <a:solidFill>
                  <a:srgbClr val="1F2021"/>
                </a:solidFill>
                <a:latin typeface="Arial MT"/>
                <a:cs typeface="Arial MT"/>
                <a:hlinkClick r:id="rId3"/>
              </a:rPr>
              <a:t>its</a:t>
            </a:r>
            <a:r>
              <a:rPr sz="1500" spc="35" dirty="0">
                <a:solidFill>
                  <a:srgbClr val="1F2021"/>
                </a:solidFill>
                <a:latin typeface="Arial MT"/>
                <a:cs typeface="Arial MT"/>
                <a:hlinkClick r:id="rId3"/>
              </a:rPr>
              <a:t> </a:t>
            </a:r>
            <a:r>
              <a:rPr sz="1500" spc="5" dirty="0">
                <a:solidFill>
                  <a:srgbClr val="1F2021"/>
                </a:solidFill>
                <a:latin typeface="Arial MT"/>
                <a:cs typeface="Arial MT"/>
                <a:hlinkClick r:id="rId3"/>
              </a:rPr>
              <a:t>roots</a:t>
            </a:r>
            <a:r>
              <a:rPr sz="1500" spc="-45" dirty="0">
                <a:solidFill>
                  <a:srgbClr val="1F2021"/>
                </a:solidFill>
                <a:latin typeface="Arial MT"/>
                <a:cs typeface="Arial MT"/>
                <a:hlinkClick r:id="rId3"/>
              </a:rPr>
              <a:t> </a:t>
            </a:r>
            <a:r>
              <a:rPr sz="1500" spc="-20" dirty="0">
                <a:solidFill>
                  <a:srgbClr val="1F2021"/>
                </a:solidFill>
                <a:latin typeface="Arial MT"/>
                <a:cs typeface="Arial MT"/>
                <a:hlinkClick r:id="rId3"/>
              </a:rPr>
              <a:t>in</a:t>
            </a:r>
            <a:r>
              <a:rPr sz="1500" spc="60" dirty="0">
                <a:solidFill>
                  <a:srgbClr val="1F2021"/>
                </a:solidFill>
                <a:latin typeface="Arial MT"/>
                <a:cs typeface="Arial MT"/>
                <a:hlinkClick r:id="rId3"/>
              </a:rPr>
              <a:t> </a:t>
            </a:r>
            <a:r>
              <a:rPr sz="1500" u="sng" spc="-15" dirty="0">
                <a:solidFill>
                  <a:srgbClr val="99C93B"/>
                </a:solidFill>
                <a:uFill>
                  <a:solidFill>
                    <a:srgbClr val="99C93B"/>
                  </a:solidFill>
                </a:uFill>
                <a:latin typeface="Arial MT"/>
                <a:cs typeface="Arial MT"/>
                <a:hlinkClick r:id="rId3"/>
              </a:rPr>
              <a:t>information</a:t>
            </a:r>
            <a:r>
              <a:rPr sz="1500" u="sng" spc="100" dirty="0">
                <a:solidFill>
                  <a:srgbClr val="99C93B"/>
                </a:solidFill>
                <a:uFill>
                  <a:solidFill>
                    <a:srgbClr val="99C93B"/>
                  </a:solidFill>
                </a:uFill>
                <a:latin typeface="Arial MT"/>
                <a:cs typeface="Arial MT"/>
                <a:hlinkClick r:id="rId3"/>
              </a:rPr>
              <a:t> </a:t>
            </a:r>
            <a:r>
              <a:rPr sz="1500" u="sng" spc="-10" dirty="0">
                <a:solidFill>
                  <a:srgbClr val="99C93B"/>
                </a:solidFill>
                <a:uFill>
                  <a:solidFill>
                    <a:srgbClr val="99C93B"/>
                  </a:solidFill>
                </a:uFill>
                <a:latin typeface="Arial MT"/>
                <a:cs typeface="Arial MT"/>
                <a:hlinkClick r:id="rId3"/>
              </a:rPr>
              <a:t>retrieva</a:t>
            </a:r>
            <a:r>
              <a:rPr sz="1500" spc="-10" dirty="0">
                <a:solidFill>
                  <a:srgbClr val="99C93B"/>
                </a:solidFill>
                <a:latin typeface="Arial MT"/>
                <a:cs typeface="Arial MT"/>
                <a:hlinkClick r:id="rId3"/>
              </a:rPr>
              <a:t>l</a:t>
            </a:r>
            <a:r>
              <a:rPr sz="1500" spc="50" dirty="0">
                <a:solidFill>
                  <a:srgbClr val="99C93B"/>
                </a:solidFill>
                <a:latin typeface="Arial MT"/>
                <a:cs typeface="Arial MT"/>
                <a:hlinkClick r:id="rId3"/>
              </a:rPr>
              <a:t> </a:t>
            </a:r>
            <a:r>
              <a:rPr sz="1500" spc="-35" dirty="0">
                <a:solidFill>
                  <a:srgbClr val="1F2021"/>
                </a:solidFill>
                <a:latin typeface="Arial MT"/>
                <a:cs typeface="Arial MT"/>
                <a:hlinkClick r:id="rId3"/>
              </a:rPr>
              <a:t>and</a:t>
            </a:r>
            <a:r>
              <a:rPr sz="1500" spc="95" dirty="0">
                <a:solidFill>
                  <a:srgbClr val="1F2021"/>
                </a:solidFill>
                <a:latin typeface="Arial MT"/>
                <a:cs typeface="Arial MT"/>
                <a:hlinkClick r:id="rId3"/>
              </a:rPr>
              <a:t> </a:t>
            </a:r>
            <a:r>
              <a:rPr sz="1500" u="sng" spc="-15" dirty="0">
                <a:solidFill>
                  <a:srgbClr val="99C93B"/>
                </a:solidFill>
                <a:uFill>
                  <a:solidFill>
                    <a:srgbClr val="99C93B"/>
                  </a:solidFill>
                </a:uFill>
                <a:latin typeface="Arial MT"/>
                <a:cs typeface="Arial MT"/>
                <a:hlinkClick r:id="rId3"/>
              </a:rPr>
              <a:t>information</a:t>
            </a:r>
            <a:endParaRPr sz="1500">
              <a:latin typeface="Arial MT"/>
              <a:cs typeface="Arial MT"/>
            </a:endParaRPr>
          </a:p>
          <a:p>
            <a:pPr marL="406400">
              <a:lnSpc>
                <a:spcPts val="1425"/>
              </a:lnSpc>
            </a:pPr>
            <a:r>
              <a:rPr sz="1500" u="sng" spc="-15" dirty="0">
                <a:solidFill>
                  <a:srgbClr val="99C93B"/>
                </a:solidFill>
                <a:uFill>
                  <a:solidFill>
                    <a:srgbClr val="99C93B"/>
                  </a:solidFill>
                </a:uFill>
                <a:latin typeface="Arial MT"/>
                <a:cs typeface="Arial MT"/>
                <a:hlinkClick r:id="rId3"/>
              </a:rPr>
              <a:t>filtering</a:t>
            </a:r>
            <a:r>
              <a:rPr sz="1500" spc="60" dirty="0">
                <a:solidFill>
                  <a:srgbClr val="99C93B"/>
                </a:solidFill>
                <a:latin typeface="Arial MT"/>
                <a:cs typeface="Arial MT"/>
                <a:hlinkClick r:id="rId3"/>
              </a:rPr>
              <a:t> </a:t>
            </a:r>
            <a:r>
              <a:rPr sz="1500" spc="-10" dirty="0">
                <a:solidFill>
                  <a:srgbClr val="1F2021"/>
                </a:solidFill>
                <a:latin typeface="Arial MT"/>
                <a:cs typeface="Arial MT"/>
                <a:hlinkClick r:id="rId3"/>
              </a:rPr>
              <a:t>research.</a:t>
            </a:r>
            <a:endParaRPr sz="1500">
              <a:latin typeface="Arial MT"/>
              <a:cs typeface="Arial MT"/>
            </a:endParaRPr>
          </a:p>
          <a:p>
            <a:pPr marL="63500">
              <a:lnSpc>
                <a:spcPct val="100000"/>
              </a:lnSpc>
              <a:spcBef>
                <a:spcPts val="680"/>
              </a:spcBef>
              <a:tabLst>
                <a:tab pos="406400" algn="l"/>
              </a:tabLst>
            </a:pPr>
            <a:r>
              <a:rPr sz="1200" spc="-120" dirty="0">
                <a:solidFill>
                  <a:srgbClr val="90C225"/>
                </a:solidFill>
                <a:latin typeface="Lucida Sans Unicode"/>
                <a:cs typeface="Lucida Sans Unicode"/>
              </a:rPr>
              <a:t>▶	</a:t>
            </a:r>
            <a:r>
              <a:rPr sz="1500" spc="-85" dirty="0">
                <a:solidFill>
                  <a:srgbClr val="1F2021"/>
                </a:solidFill>
                <a:latin typeface="Arial MT"/>
                <a:cs typeface="Arial MT"/>
              </a:rPr>
              <a:t>To</a:t>
            </a:r>
            <a:r>
              <a:rPr sz="1500" spc="25" dirty="0">
                <a:solidFill>
                  <a:srgbClr val="1F2021"/>
                </a:solidFill>
                <a:latin typeface="Arial MT"/>
                <a:cs typeface="Arial MT"/>
              </a:rPr>
              <a:t> </a:t>
            </a:r>
            <a:r>
              <a:rPr sz="1500" dirty="0">
                <a:solidFill>
                  <a:srgbClr val="1F2021"/>
                </a:solidFill>
                <a:latin typeface="Arial MT"/>
                <a:cs typeface="Arial MT"/>
              </a:rPr>
              <a:t>create</a:t>
            </a:r>
            <a:r>
              <a:rPr sz="1500" spc="-50" dirty="0">
                <a:solidFill>
                  <a:srgbClr val="1F2021"/>
                </a:solidFill>
                <a:latin typeface="Arial MT"/>
                <a:cs typeface="Arial MT"/>
              </a:rPr>
              <a:t> </a:t>
            </a:r>
            <a:r>
              <a:rPr sz="1500" dirty="0">
                <a:solidFill>
                  <a:srgbClr val="1F2021"/>
                </a:solidFill>
                <a:latin typeface="Arial MT"/>
                <a:cs typeface="Arial MT"/>
              </a:rPr>
              <a:t>a</a:t>
            </a:r>
            <a:r>
              <a:rPr sz="1500" spc="-35" dirty="0">
                <a:solidFill>
                  <a:srgbClr val="1F2021"/>
                </a:solidFill>
                <a:latin typeface="Arial MT"/>
                <a:cs typeface="Arial MT"/>
              </a:rPr>
              <a:t> </a:t>
            </a:r>
            <a:r>
              <a:rPr sz="1500" u="sng" spc="-25" dirty="0">
                <a:solidFill>
                  <a:srgbClr val="99C93B"/>
                </a:solidFill>
                <a:uFill>
                  <a:solidFill>
                    <a:srgbClr val="99C93B"/>
                  </a:solidFill>
                </a:uFill>
                <a:latin typeface="Arial MT"/>
                <a:cs typeface="Arial MT"/>
                <a:hlinkClick r:id="rId2"/>
              </a:rPr>
              <a:t>user</a:t>
            </a:r>
            <a:r>
              <a:rPr sz="1500" u="sng" spc="140" dirty="0">
                <a:solidFill>
                  <a:srgbClr val="99C93B"/>
                </a:solidFill>
                <a:uFill>
                  <a:solidFill>
                    <a:srgbClr val="99C93B"/>
                  </a:solidFill>
                </a:uFill>
                <a:latin typeface="Arial MT"/>
                <a:cs typeface="Arial MT"/>
                <a:hlinkClick r:id="rId2"/>
              </a:rPr>
              <a:t> </a:t>
            </a:r>
            <a:r>
              <a:rPr sz="1500" u="sng" spc="-10" dirty="0">
                <a:solidFill>
                  <a:srgbClr val="99C93B"/>
                </a:solidFill>
                <a:uFill>
                  <a:solidFill>
                    <a:srgbClr val="99C93B"/>
                  </a:solidFill>
                </a:uFill>
                <a:latin typeface="Arial MT"/>
                <a:cs typeface="Arial MT"/>
                <a:hlinkClick r:id="rId2"/>
              </a:rPr>
              <a:t>profile</a:t>
            </a:r>
            <a:r>
              <a:rPr sz="1500" spc="-10" dirty="0">
                <a:solidFill>
                  <a:srgbClr val="1F2021"/>
                </a:solidFill>
                <a:latin typeface="Arial MT"/>
                <a:cs typeface="Arial MT"/>
              </a:rPr>
              <a:t>,</a:t>
            </a:r>
            <a:r>
              <a:rPr sz="1500" spc="65" dirty="0">
                <a:solidFill>
                  <a:srgbClr val="1F2021"/>
                </a:solidFill>
                <a:latin typeface="Arial MT"/>
                <a:cs typeface="Arial MT"/>
              </a:rPr>
              <a:t> </a:t>
            </a:r>
            <a:r>
              <a:rPr sz="1500" spc="-20" dirty="0">
                <a:solidFill>
                  <a:srgbClr val="1F2021"/>
                </a:solidFill>
                <a:latin typeface="Arial MT"/>
                <a:cs typeface="Arial MT"/>
              </a:rPr>
              <a:t>the</a:t>
            </a:r>
            <a:r>
              <a:rPr sz="1500" spc="30" dirty="0">
                <a:solidFill>
                  <a:srgbClr val="1F2021"/>
                </a:solidFill>
                <a:latin typeface="Arial MT"/>
                <a:cs typeface="Arial MT"/>
              </a:rPr>
              <a:t> </a:t>
            </a:r>
            <a:r>
              <a:rPr sz="1500" dirty="0">
                <a:solidFill>
                  <a:srgbClr val="1F2021"/>
                </a:solidFill>
                <a:latin typeface="Arial MT"/>
                <a:cs typeface="Arial MT"/>
              </a:rPr>
              <a:t>system</a:t>
            </a:r>
            <a:r>
              <a:rPr sz="1500" spc="-15" dirty="0">
                <a:solidFill>
                  <a:srgbClr val="1F2021"/>
                </a:solidFill>
                <a:latin typeface="Arial MT"/>
                <a:cs typeface="Arial MT"/>
              </a:rPr>
              <a:t> mostly</a:t>
            </a:r>
            <a:r>
              <a:rPr sz="1500" spc="40" dirty="0">
                <a:solidFill>
                  <a:srgbClr val="1F2021"/>
                </a:solidFill>
                <a:latin typeface="Arial MT"/>
                <a:cs typeface="Arial MT"/>
              </a:rPr>
              <a:t> </a:t>
            </a:r>
            <a:r>
              <a:rPr sz="1500" spc="-15" dirty="0">
                <a:solidFill>
                  <a:srgbClr val="1F2021"/>
                </a:solidFill>
                <a:latin typeface="Arial MT"/>
                <a:cs typeface="Arial MT"/>
              </a:rPr>
              <a:t>focuses</a:t>
            </a:r>
            <a:r>
              <a:rPr sz="1500" spc="110" dirty="0">
                <a:solidFill>
                  <a:srgbClr val="1F2021"/>
                </a:solidFill>
                <a:latin typeface="Arial MT"/>
                <a:cs typeface="Arial MT"/>
              </a:rPr>
              <a:t> </a:t>
            </a:r>
            <a:r>
              <a:rPr sz="1500" spc="-10" dirty="0">
                <a:solidFill>
                  <a:srgbClr val="1F2021"/>
                </a:solidFill>
                <a:latin typeface="Arial MT"/>
                <a:cs typeface="Arial MT"/>
              </a:rPr>
              <a:t>on</a:t>
            </a:r>
            <a:r>
              <a:rPr sz="1500" spc="-45" dirty="0">
                <a:solidFill>
                  <a:srgbClr val="1F2021"/>
                </a:solidFill>
                <a:latin typeface="Arial MT"/>
                <a:cs typeface="Arial MT"/>
              </a:rPr>
              <a:t> </a:t>
            </a:r>
            <a:r>
              <a:rPr sz="1500" spc="20" dirty="0">
                <a:solidFill>
                  <a:srgbClr val="1F2021"/>
                </a:solidFill>
                <a:latin typeface="Arial MT"/>
                <a:cs typeface="Arial MT"/>
              </a:rPr>
              <a:t>two</a:t>
            </a:r>
            <a:r>
              <a:rPr sz="1500" spc="-50" dirty="0">
                <a:solidFill>
                  <a:srgbClr val="1F2021"/>
                </a:solidFill>
                <a:latin typeface="Arial MT"/>
                <a:cs typeface="Arial MT"/>
              </a:rPr>
              <a:t> </a:t>
            </a:r>
            <a:r>
              <a:rPr sz="1500" dirty="0">
                <a:solidFill>
                  <a:srgbClr val="1F2021"/>
                </a:solidFill>
                <a:latin typeface="Arial MT"/>
                <a:cs typeface="Arial MT"/>
              </a:rPr>
              <a:t>types</a:t>
            </a:r>
            <a:r>
              <a:rPr sz="1500" spc="-40" dirty="0">
                <a:solidFill>
                  <a:srgbClr val="1F2021"/>
                </a:solidFill>
                <a:latin typeface="Arial MT"/>
                <a:cs typeface="Arial MT"/>
              </a:rPr>
              <a:t> </a:t>
            </a:r>
            <a:r>
              <a:rPr sz="1500" spc="-10" dirty="0">
                <a:solidFill>
                  <a:srgbClr val="1F2021"/>
                </a:solidFill>
                <a:latin typeface="Arial MT"/>
                <a:cs typeface="Arial MT"/>
              </a:rPr>
              <a:t>of</a:t>
            </a:r>
            <a:r>
              <a:rPr sz="1500" spc="70" dirty="0">
                <a:solidFill>
                  <a:srgbClr val="1F2021"/>
                </a:solidFill>
                <a:latin typeface="Arial MT"/>
                <a:cs typeface="Arial MT"/>
              </a:rPr>
              <a:t> </a:t>
            </a:r>
            <a:r>
              <a:rPr sz="1500" spc="-25" dirty="0">
                <a:solidFill>
                  <a:srgbClr val="1F2021"/>
                </a:solidFill>
                <a:latin typeface="Arial MT"/>
                <a:cs typeface="Arial MT"/>
              </a:rPr>
              <a:t>information:</a:t>
            </a:r>
            <a:endParaRPr sz="1500">
              <a:latin typeface="Arial MT"/>
              <a:cs typeface="Arial MT"/>
            </a:endParaRPr>
          </a:p>
          <a:p>
            <a:pPr marL="63500">
              <a:lnSpc>
                <a:spcPct val="100000"/>
              </a:lnSpc>
              <a:spcBef>
                <a:spcPts val="605"/>
              </a:spcBef>
              <a:tabLst>
                <a:tab pos="406400" algn="l"/>
              </a:tabLst>
            </a:pPr>
            <a:r>
              <a:rPr sz="1200" spc="-114" dirty="0">
                <a:solidFill>
                  <a:srgbClr val="90C225"/>
                </a:solidFill>
                <a:latin typeface="Lucida Sans Unicode"/>
                <a:cs typeface="Lucida Sans Unicode"/>
              </a:rPr>
              <a:t>▶	</a:t>
            </a:r>
            <a:r>
              <a:rPr sz="1500" spc="-10" dirty="0">
                <a:solidFill>
                  <a:srgbClr val="1F2021"/>
                </a:solidFill>
                <a:latin typeface="Arial MT"/>
                <a:cs typeface="Arial MT"/>
              </a:rPr>
              <a:t>1.</a:t>
            </a:r>
            <a:r>
              <a:rPr sz="1500" spc="-90" dirty="0">
                <a:solidFill>
                  <a:srgbClr val="1F2021"/>
                </a:solidFill>
                <a:latin typeface="Arial MT"/>
                <a:cs typeface="Arial MT"/>
              </a:rPr>
              <a:t> </a:t>
            </a:r>
            <a:r>
              <a:rPr sz="1500" dirty="0">
                <a:solidFill>
                  <a:srgbClr val="1F2021"/>
                </a:solidFill>
                <a:latin typeface="Arial MT"/>
                <a:cs typeface="Arial MT"/>
              </a:rPr>
              <a:t>A</a:t>
            </a:r>
            <a:r>
              <a:rPr sz="1500" spc="-75" dirty="0">
                <a:solidFill>
                  <a:srgbClr val="1F2021"/>
                </a:solidFill>
                <a:latin typeface="Arial MT"/>
                <a:cs typeface="Arial MT"/>
              </a:rPr>
              <a:t> </a:t>
            </a:r>
            <a:r>
              <a:rPr sz="1500" spc="-20" dirty="0">
                <a:solidFill>
                  <a:srgbClr val="1F2021"/>
                </a:solidFill>
                <a:latin typeface="Arial MT"/>
                <a:cs typeface="Arial MT"/>
              </a:rPr>
              <a:t>model</a:t>
            </a:r>
            <a:r>
              <a:rPr sz="1500" spc="65" dirty="0">
                <a:solidFill>
                  <a:srgbClr val="1F2021"/>
                </a:solidFill>
                <a:latin typeface="Arial MT"/>
                <a:cs typeface="Arial MT"/>
              </a:rPr>
              <a:t> </a:t>
            </a:r>
            <a:r>
              <a:rPr sz="1500" spc="-10" dirty="0">
                <a:solidFill>
                  <a:srgbClr val="1F2021"/>
                </a:solidFill>
                <a:latin typeface="Arial MT"/>
                <a:cs typeface="Arial MT"/>
              </a:rPr>
              <a:t>of </a:t>
            </a:r>
            <a:r>
              <a:rPr sz="1500" spc="-20" dirty="0">
                <a:solidFill>
                  <a:srgbClr val="1F2021"/>
                </a:solidFill>
                <a:latin typeface="Arial MT"/>
                <a:cs typeface="Arial MT"/>
              </a:rPr>
              <a:t>the</a:t>
            </a:r>
            <a:r>
              <a:rPr sz="1500" spc="15" dirty="0">
                <a:solidFill>
                  <a:srgbClr val="1F2021"/>
                </a:solidFill>
                <a:latin typeface="Arial MT"/>
                <a:cs typeface="Arial MT"/>
              </a:rPr>
              <a:t> </a:t>
            </a:r>
            <a:r>
              <a:rPr sz="1500" spc="-15" dirty="0">
                <a:solidFill>
                  <a:srgbClr val="1F2021"/>
                </a:solidFill>
                <a:latin typeface="Arial MT"/>
                <a:cs typeface="Arial MT"/>
              </a:rPr>
              <a:t>user's</a:t>
            </a:r>
            <a:r>
              <a:rPr sz="1500" spc="100" dirty="0">
                <a:solidFill>
                  <a:srgbClr val="1F2021"/>
                </a:solidFill>
                <a:latin typeface="Arial MT"/>
                <a:cs typeface="Arial MT"/>
              </a:rPr>
              <a:t> </a:t>
            </a:r>
            <a:r>
              <a:rPr sz="1500" spc="-10" dirty="0">
                <a:solidFill>
                  <a:srgbClr val="1F2021"/>
                </a:solidFill>
                <a:latin typeface="Arial MT"/>
                <a:cs typeface="Arial MT"/>
              </a:rPr>
              <a:t>preference.</a:t>
            </a:r>
            <a:endParaRPr sz="1500">
              <a:latin typeface="Arial MT"/>
              <a:cs typeface="Arial MT"/>
            </a:endParaRPr>
          </a:p>
          <a:p>
            <a:pPr marL="63500">
              <a:lnSpc>
                <a:spcPct val="100000"/>
              </a:lnSpc>
              <a:spcBef>
                <a:spcPts val="675"/>
              </a:spcBef>
              <a:tabLst>
                <a:tab pos="406400" algn="l"/>
              </a:tabLst>
            </a:pPr>
            <a:r>
              <a:rPr sz="1200" spc="-114" dirty="0">
                <a:solidFill>
                  <a:srgbClr val="90C225"/>
                </a:solidFill>
                <a:latin typeface="Lucida Sans Unicode"/>
                <a:cs typeface="Lucida Sans Unicode"/>
              </a:rPr>
              <a:t>▶	</a:t>
            </a:r>
            <a:r>
              <a:rPr sz="1500" spc="-10" dirty="0">
                <a:solidFill>
                  <a:srgbClr val="1F2021"/>
                </a:solidFill>
                <a:latin typeface="Arial MT"/>
                <a:cs typeface="Arial MT"/>
              </a:rPr>
              <a:t>2.</a:t>
            </a:r>
            <a:r>
              <a:rPr sz="1500" spc="-80" dirty="0">
                <a:solidFill>
                  <a:srgbClr val="1F2021"/>
                </a:solidFill>
                <a:latin typeface="Arial MT"/>
                <a:cs typeface="Arial MT"/>
              </a:rPr>
              <a:t> </a:t>
            </a:r>
            <a:r>
              <a:rPr sz="1500" dirty="0">
                <a:solidFill>
                  <a:srgbClr val="1F2021"/>
                </a:solidFill>
                <a:latin typeface="Arial MT"/>
                <a:cs typeface="Arial MT"/>
              </a:rPr>
              <a:t>A</a:t>
            </a:r>
            <a:r>
              <a:rPr sz="1500" spc="-65" dirty="0">
                <a:solidFill>
                  <a:srgbClr val="1F2021"/>
                </a:solidFill>
                <a:latin typeface="Arial MT"/>
                <a:cs typeface="Arial MT"/>
              </a:rPr>
              <a:t> </a:t>
            </a:r>
            <a:r>
              <a:rPr sz="1500" spc="-15" dirty="0">
                <a:solidFill>
                  <a:srgbClr val="1F2021"/>
                </a:solidFill>
                <a:latin typeface="Arial MT"/>
                <a:cs typeface="Arial MT"/>
              </a:rPr>
              <a:t>history</a:t>
            </a:r>
            <a:r>
              <a:rPr sz="1500" spc="40" dirty="0">
                <a:solidFill>
                  <a:srgbClr val="1F2021"/>
                </a:solidFill>
                <a:latin typeface="Arial MT"/>
                <a:cs typeface="Arial MT"/>
              </a:rPr>
              <a:t> </a:t>
            </a:r>
            <a:r>
              <a:rPr sz="1500" spc="-10" dirty="0">
                <a:solidFill>
                  <a:srgbClr val="1F2021"/>
                </a:solidFill>
                <a:latin typeface="Arial MT"/>
                <a:cs typeface="Arial MT"/>
              </a:rPr>
              <a:t>of</a:t>
            </a:r>
            <a:r>
              <a:rPr sz="1500" dirty="0">
                <a:solidFill>
                  <a:srgbClr val="1F2021"/>
                </a:solidFill>
                <a:latin typeface="Arial MT"/>
                <a:cs typeface="Arial MT"/>
              </a:rPr>
              <a:t> </a:t>
            </a:r>
            <a:r>
              <a:rPr sz="1500" spc="-20" dirty="0">
                <a:solidFill>
                  <a:srgbClr val="1F2021"/>
                </a:solidFill>
                <a:latin typeface="Arial MT"/>
                <a:cs typeface="Arial MT"/>
              </a:rPr>
              <a:t>the</a:t>
            </a:r>
            <a:r>
              <a:rPr sz="1500" spc="105" dirty="0">
                <a:solidFill>
                  <a:srgbClr val="1F2021"/>
                </a:solidFill>
                <a:latin typeface="Arial MT"/>
                <a:cs typeface="Arial MT"/>
              </a:rPr>
              <a:t> </a:t>
            </a:r>
            <a:r>
              <a:rPr sz="1500" spc="-15" dirty="0">
                <a:solidFill>
                  <a:srgbClr val="1F2021"/>
                </a:solidFill>
                <a:latin typeface="Arial MT"/>
                <a:cs typeface="Arial MT"/>
              </a:rPr>
              <a:t>user's</a:t>
            </a:r>
            <a:r>
              <a:rPr sz="1500" spc="35" dirty="0">
                <a:solidFill>
                  <a:srgbClr val="1F2021"/>
                </a:solidFill>
                <a:latin typeface="Arial MT"/>
                <a:cs typeface="Arial MT"/>
              </a:rPr>
              <a:t> </a:t>
            </a:r>
            <a:r>
              <a:rPr sz="1500" spc="-15" dirty="0">
                <a:solidFill>
                  <a:srgbClr val="1F2021"/>
                </a:solidFill>
                <a:latin typeface="Arial MT"/>
                <a:cs typeface="Arial MT"/>
              </a:rPr>
              <a:t>interaction</a:t>
            </a:r>
            <a:r>
              <a:rPr sz="1500" spc="110" dirty="0">
                <a:solidFill>
                  <a:srgbClr val="1F2021"/>
                </a:solidFill>
                <a:latin typeface="Arial MT"/>
                <a:cs typeface="Arial MT"/>
              </a:rPr>
              <a:t> </a:t>
            </a:r>
            <a:r>
              <a:rPr sz="1500" spc="5" dirty="0">
                <a:solidFill>
                  <a:srgbClr val="1F2021"/>
                </a:solidFill>
                <a:latin typeface="Arial MT"/>
                <a:cs typeface="Arial MT"/>
              </a:rPr>
              <a:t>with</a:t>
            </a:r>
            <a:r>
              <a:rPr sz="1500" spc="-50" dirty="0">
                <a:solidFill>
                  <a:srgbClr val="1F2021"/>
                </a:solidFill>
                <a:latin typeface="Arial MT"/>
                <a:cs typeface="Arial MT"/>
              </a:rPr>
              <a:t> </a:t>
            </a:r>
            <a:r>
              <a:rPr sz="1500" spc="-20" dirty="0">
                <a:solidFill>
                  <a:srgbClr val="1F2021"/>
                </a:solidFill>
                <a:latin typeface="Arial MT"/>
                <a:cs typeface="Arial MT"/>
              </a:rPr>
              <a:t>the</a:t>
            </a:r>
            <a:r>
              <a:rPr sz="1500" spc="105" dirty="0">
                <a:solidFill>
                  <a:srgbClr val="1F2021"/>
                </a:solidFill>
                <a:latin typeface="Arial MT"/>
                <a:cs typeface="Arial MT"/>
              </a:rPr>
              <a:t> </a:t>
            </a:r>
            <a:r>
              <a:rPr sz="1500" spc="-25" dirty="0">
                <a:solidFill>
                  <a:srgbClr val="1F2021"/>
                </a:solidFill>
                <a:latin typeface="Arial MT"/>
                <a:cs typeface="Arial MT"/>
              </a:rPr>
              <a:t>recommender</a:t>
            </a:r>
            <a:r>
              <a:rPr sz="1500" spc="210" dirty="0">
                <a:solidFill>
                  <a:srgbClr val="1F2021"/>
                </a:solidFill>
                <a:latin typeface="Arial MT"/>
                <a:cs typeface="Arial MT"/>
              </a:rPr>
              <a:t> </a:t>
            </a:r>
            <a:r>
              <a:rPr sz="1500" spc="-10" dirty="0">
                <a:solidFill>
                  <a:srgbClr val="1F2021"/>
                </a:solidFill>
                <a:latin typeface="Arial MT"/>
                <a:cs typeface="Arial MT"/>
              </a:rPr>
              <a:t>system.</a:t>
            </a:r>
            <a:endParaRPr sz="1500">
              <a:latin typeface="Arial MT"/>
              <a:cs typeface="Arial M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602" y="624522"/>
            <a:ext cx="4957445" cy="941069"/>
          </a:xfrm>
          <a:prstGeom prst="rect">
            <a:avLst/>
          </a:prstGeom>
        </p:spPr>
        <p:txBody>
          <a:bodyPr vert="horz" wrap="square" lIns="0" tIns="13335" rIns="0" bIns="0" rtlCol="0">
            <a:spAutoFit/>
          </a:bodyPr>
          <a:lstStyle/>
          <a:p>
            <a:pPr marL="12700">
              <a:lnSpc>
                <a:spcPct val="100000"/>
              </a:lnSpc>
              <a:spcBef>
                <a:spcPts val="105"/>
              </a:spcBef>
            </a:pPr>
            <a:r>
              <a:rPr sz="6000" spc="-5" dirty="0">
                <a:solidFill>
                  <a:srgbClr val="FF0000"/>
                </a:solidFill>
              </a:rPr>
              <a:t>CONCLUSION:-</a:t>
            </a:r>
            <a:endParaRPr sz="6000"/>
          </a:p>
        </p:txBody>
      </p:sp>
      <p:sp>
        <p:nvSpPr>
          <p:cNvPr id="3" name="object 3"/>
          <p:cNvSpPr txBox="1"/>
          <p:nvPr/>
        </p:nvSpPr>
        <p:spPr>
          <a:xfrm>
            <a:off x="756602" y="2167953"/>
            <a:ext cx="8434070" cy="3774440"/>
          </a:xfrm>
          <a:prstGeom prst="rect">
            <a:avLst/>
          </a:prstGeom>
        </p:spPr>
        <p:txBody>
          <a:bodyPr vert="horz" wrap="square" lIns="0" tIns="36195" rIns="0" bIns="0" rtlCol="0">
            <a:spAutoFit/>
          </a:bodyPr>
          <a:lstStyle/>
          <a:p>
            <a:pPr marL="355600" marR="5080" indent="-343535">
              <a:lnSpc>
                <a:spcPct val="89700"/>
              </a:lnSpc>
              <a:spcBef>
                <a:spcPts val="285"/>
              </a:spcBef>
              <a:tabLst>
                <a:tab pos="355600" algn="l"/>
              </a:tabLst>
            </a:pPr>
            <a:r>
              <a:rPr sz="1200" spc="-114" dirty="0">
                <a:solidFill>
                  <a:srgbClr val="90C225"/>
                </a:solidFill>
                <a:latin typeface="Lucida Sans Unicode"/>
                <a:cs typeface="Lucida Sans Unicode"/>
              </a:rPr>
              <a:t>▶	</a:t>
            </a:r>
            <a:r>
              <a:rPr sz="1500" spc="-25" dirty="0">
                <a:solidFill>
                  <a:srgbClr val="111111"/>
                </a:solidFill>
                <a:latin typeface="Roboto"/>
                <a:cs typeface="Roboto"/>
              </a:rPr>
              <a:t>Conclusions</a:t>
            </a:r>
            <a:r>
              <a:rPr sz="1500" spc="60" dirty="0">
                <a:solidFill>
                  <a:srgbClr val="111111"/>
                </a:solidFill>
                <a:latin typeface="Roboto"/>
                <a:cs typeface="Roboto"/>
              </a:rPr>
              <a:t> </a:t>
            </a:r>
            <a:r>
              <a:rPr sz="1500" spc="-15" dirty="0">
                <a:solidFill>
                  <a:srgbClr val="111111"/>
                </a:solidFill>
                <a:latin typeface="Roboto"/>
                <a:cs typeface="Roboto"/>
              </a:rPr>
              <a:t>and</a:t>
            </a:r>
            <a:r>
              <a:rPr sz="1500" spc="65" dirty="0">
                <a:solidFill>
                  <a:srgbClr val="111111"/>
                </a:solidFill>
                <a:latin typeface="Roboto"/>
                <a:cs typeface="Roboto"/>
              </a:rPr>
              <a:t> </a:t>
            </a:r>
            <a:r>
              <a:rPr sz="1500" dirty="0">
                <a:solidFill>
                  <a:srgbClr val="111111"/>
                </a:solidFill>
                <a:latin typeface="Roboto"/>
                <a:cs typeface="Roboto"/>
              </a:rPr>
              <a:t>íecommendations.</a:t>
            </a:r>
            <a:r>
              <a:rPr sz="1500" spc="-85" dirty="0">
                <a:solidFill>
                  <a:srgbClr val="111111"/>
                </a:solidFill>
                <a:latin typeface="Roboto"/>
                <a:cs typeface="Roboto"/>
              </a:rPr>
              <a:t> </a:t>
            </a:r>
            <a:r>
              <a:rPr sz="1500" spc="165" dirty="0">
                <a:solidFill>
                  <a:srgbClr val="111111"/>
                </a:solidFill>
                <a:latin typeface="Roboto"/>
                <a:cs typeface="Roboto"/>
              </a:rPr>
              <a:t>ľhe</a:t>
            </a:r>
            <a:r>
              <a:rPr sz="1500" spc="45" dirty="0">
                <a:solidFill>
                  <a:srgbClr val="111111"/>
                </a:solidFill>
                <a:latin typeface="Roboto"/>
                <a:cs typeface="Roboto"/>
              </a:rPr>
              <a:t> </a:t>
            </a:r>
            <a:r>
              <a:rPr sz="1500" spc="-25" dirty="0">
                <a:solidFill>
                  <a:srgbClr val="111111"/>
                </a:solidFill>
                <a:latin typeface="Roboto"/>
                <a:cs typeface="Roboto"/>
              </a:rPr>
              <a:t>Conclusions</a:t>
            </a:r>
            <a:r>
              <a:rPr sz="1500" spc="65" dirty="0">
                <a:solidFill>
                  <a:srgbClr val="111111"/>
                </a:solidFill>
                <a:latin typeface="Roboto"/>
                <a:cs typeface="Roboto"/>
              </a:rPr>
              <a:t> </a:t>
            </a:r>
            <a:r>
              <a:rPr sz="1500" spc="-15" dirty="0">
                <a:solidFill>
                  <a:srgbClr val="111111"/>
                </a:solidFill>
                <a:latin typeface="Roboto"/>
                <a:cs typeface="Roboto"/>
              </a:rPr>
              <a:t>and </a:t>
            </a:r>
            <a:r>
              <a:rPr sz="1500" spc="-10" dirty="0">
                <a:solidFill>
                  <a:srgbClr val="111111"/>
                </a:solidFill>
                <a:latin typeface="Roboto"/>
                <a:cs typeface="Roboto"/>
              </a:rPr>
              <a:t>Recommendations</a:t>
            </a:r>
            <a:r>
              <a:rPr sz="1500" spc="-20" dirty="0">
                <a:solidFill>
                  <a:srgbClr val="111111"/>
                </a:solidFill>
                <a:latin typeface="Roboto"/>
                <a:cs typeface="Roboto"/>
              </a:rPr>
              <a:t> </a:t>
            </a:r>
            <a:r>
              <a:rPr sz="1500" spc="-5" dirty="0">
                <a:solidFill>
                  <a:srgbClr val="111111"/>
                </a:solidFill>
                <a:latin typeface="Roboto"/>
                <a:cs typeface="Roboto"/>
              </a:rPr>
              <a:t>may</a:t>
            </a:r>
            <a:r>
              <a:rPr sz="1500" spc="-30" dirty="0">
                <a:solidFill>
                  <a:srgbClr val="111111"/>
                </a:solidFill>
                <a:latin typeface="Roboto"/>
                <a:cs typeface="Roboto"/>
              </a:rPr>
              <a:t> </a:t>
            </a:r>
            <a:r>
              <a:rPr sz="1500" spc="-10" dirty="0">
                <a:solidFill>
                  <a:srgbClr val="111111"/>
                </a:solidFill>
                <a:latin typeface="Roboto"/>
                <a:cs typeface="Roboto"/>
              </a:rPr>
              <a:t>be</a:t>
            </a:r>
            <a:r>
              <a:rPr sz="1500" spc="45" dirty="0">
                <a:solidFill>
                  <a:srgbClr val="111111"/>
                </a:solidFill>
                <a:latin typeface="Roboto"/>
                <a:cs typeface="Roboto"/>
              </a:rPr>
              <a:t> </a:t>
            </a:r>
            <a:r>
              <a:rPr sz="1500" spc="-10" dirty="0">
                <a:solidFill>
                  <a:srgbClr val="111111"/>
                </a:solidFill>
                <a:latin typeface="Roboto"/>
                <a:cs typeface="Roboto"/>
              </a:rPr>
              <a:t>combined </a:t>
            </a:r>
            <a:r>
              <a:rPr sz="1500" spc="-360" dirty="0">
                <a:solidFill>
                  <a:srgbClr val="111111"/>
                </a:solidFill>
                <a:latin typeface="Roboto"/>
                <a:cs typeface="Roboto"/>
              </a:rPr>
              <a:t> </a:t>
            </a:r>
            <a:r>
              <a:rPr sz="1500" spc="35" dirty="0">
                <a:solidFill>
                  <a:srgbClr val="111111"/>
                </a:solidFill>
                <a:latin typeface="Roboto"/>
                <a:cs typeface="Roboto"/>
              </a:rPr>
              <a:t>oí, </a:t>
            </a:r>
            <a:r>
              <a:rPr sz="1500" spc="-20" dirty="0">
                <a:solidFill>
                  <a:srgbClr val="111111"/>
                </a:solidFill>
                <a:latin typeface="Roboto"/>
                <a:cs typeface="Roboto"/>
              </a:rPr>
              <a:t>in long </a:t>
            </a:r>
            <a:r>
              <a:rPr sz="1500" spc="30" dirty="0">
                <a:solidFill>
                  <a:srgbClr val="111111"/>
                </a:solidFill>
                <a:latin typeface="Roboto"/>
                <a:cs typeface="Roboto"/>
              </a:rPr>
              <a:t>íepoíts, </a:t>
            </a:r>
            <a:r>
              <a:rPr sz="1500" spc="15" dirty="0">
                <a:solidFill>
                  <a:srgbClr val="111111"/>
                </a:solidFill>
                <a:latin typeface="Roboto"/>
                <a:cs typeface="Roboto"/>
              </a:rPr>
              <a:t>píesented </a:t>
            </a:r>
            <a:r>
              <a:rPr sz="1500" spc="-20" dirty="0">
                <a:solidFill>
                  <a:srgbClr val="111111"/>
                </a:solidFill>
                <a:latin typeface="Roboto"/>
                <a:cs typeface="Roboto"/>
              </a:rPr>
              <a:t>in </a:t>
            </a:r>
            <a:r>
              <a:rPr sz="1500" spc="15" dirty="0">
                <a:solidFill>
                  <a:srgbClr val="111111"/>
                </a:solidFill>
                <a:latin typeface="Roboto"/>
                <a:cs typeface="Roboto"/>
              </a:rPr>
              <a:t>sepaíate </a:t>
            </a:r>
            <a:r>
              <a:rPr sz="1500" spc="-20" dirty="0">
                <a:solidFill>
                  <a:srgbClr val="111111"/>
                </a:solidFill>
                <a:latin typeface="Roboto"/>
                <a:cs typeface="Roboto"/>
              </a:rPr>
              <a:t>sections. </a:t>
            </a:r>
            <a:r>
              <a:rPr sz="1500" spc="-15" dirty="0">
                <a:solidFill>
                  <a:srgbClr val="111111"/>
                </a:solidFill>
                <a:latin typeface="Roboto"/>
                <a:cs typeface="Roboto"/>
              </a:rPr>
              <a:t>If </a:t>
            </a:r>
            <a:r>
              <a:rPr sz="1500" spc="35" dirty="0">
                <a:solidFill>
                  <a:srgbClr val="111111"/>
                </a:solidFill>
                <a:latin typeface="Roboto"/>
                <a:cs typeface="Roboto"/>
              </a:rPr>
              <a:t>theíe </a:t>
            </a:r>
            <a:r>
              <a:rPr sz="1500" spc="50" dirty="0">
                <a:solidFill>
                  <a:srgbClr val="111111"/>
                </a:solidFill>
                <a:latin typeface="Roboto"/>
                <a:cs typeface="Roboto"/>
              </a:rPr>
              <a:t>aíe </a:t>
            </a:r>
            <a:r>
              <a:rPr sz="1500" spc="-15" dirty="0">
                <a:solidFill>
                  <a:srgbClr val="111111"/>
                </a:solidFill>
                <a:latin typeface="Roboto"/>
                <a:cs typeface="Roboto"/>
              </a:rPr>
              <a:t>no </a:t>
            </a:r>
            <a:r>
              <a:rPr sz="1500" spc="5" dirty="0">
                <a:solidFill>
                  <a:srgbClr val="111111"/>
                </a:solidFill>
                <a:latin typeface="Roboto"/>
                <a:cs typeface="Roboto"/>
              </a:rPr>
              <a:t>íecommendations </a:t>
            </a:r>
            <a:r>
              <a:rPr sz="1500" spc="10" dirty="0">
                <a:solidFill>
                  <a:srgbClr val="111111"/>
                </a:solidFill>
                <a:latin typeface="Roboto"/>
                <a:cs typeface="Roboto"/>
              </a:rPr>
              <a:t>to </a:t>
            </a:r>
            <a:r>
              <a:rPr sz="1500" spc="-10" dirty="0">
                <a:solidFill>
                  <a:srgbClr val="111111"/>
                </a:solidFill>
                <a:latin typeface="Roboto"/>
                <a:cs typeface="Roboto"/>
              </a:rPr>
              <a:t>be </a:t>
            </a:r>
            <a:r>
              <a:rPr sz="1500" dirty="0">
                <a:solidFill>
                  <a:srgbClr val="111111"/>
                </a:solidFill>
                <a:latin typeface="Roboto"/>
                <a:cs typeface="Roboto"/>
              </a:rPr>
              <a:t>made </a:t>
            </a:r>
            <a:r>
              <a:rPr sz="1500" spc="-360" dirty="0">
                <a:solidFill>
                  <a:srgbClr val="111111"/>
                </a:solidFill>
                <a:latin typeface="Roboto"/>
                <a:cs typeface="Roboto"/>
              </a:rPr>
              <a:t> </a:t>
            </a:r>
            <a:r>
              <a:rPr sz="1500" spc="-10" dirty="0">
                <a:solidFill>
                  <a:srgbClr val="111111"/>
                </a:solidFill>
                <a:latin typeface="Roboto"/>
                <a:cs typeface="Roboto"/>
              </a:rPr>
              <a:t>as a </a:t>
            </a:r>
            <a:r>
              <a:rPr sz="1500" spc="15" dirty="0">
                <a:solidFill>
                  <a:srgbClr val="111111"/>
                </a:solidFill>
                <a:latin typeface="Roboto"/>
                <a:cs typeface="Roboto"/>
              </a:rPr>
              <a:t>íesult </a:t>
            </a:r>
            <a:r>
              <a:rPr sz="1500" spc="-5" dirty="0">
                <a:solidFill>
                  <a:srgbClr val="111111"/>
                </a:solidFill>
                <a:latin typeface="Roboto"/>
                <a:cs typeface="Roboto"/>
              </a:rPr>
              <a:t>of </a:t>
            </a:r>
            <a:r>
              <a:rPr sz="1500" dirty="0">
                <a:solidFill>
                  <a:srgbClr val="111111"/>
                </a:solidFill>
                <a:latin typeface="Roboto"/>
                <a:cs typeface="Roboto"/>
              </a:rPr>
              <a:t>the </a:t>
            </a:r>
            <a:r>
              <a:rPr sz="1500" spc="5" dirty="0">
                <a:solidFill>
                  <a:srgbClr val="111111"/>
                </a:solidFill>
                <a:latin typeface="Roboto"/>
                <a:cs typeface="Roboto"/>
              </a:rPr>
              <a:t>píoject, </a:t>
            </a:r>
            <a:r>
              <a:rPr sz="1500" spc="-30" dirty="0">
                <a:solidFill>
                  <a:srgbClr val="111111"/>
                </a:solidFill>
                <a:latin typeface="Roboto"/>
                <a:cs typeface="Roboto"/>
              </a:rPr>
              <a:t>just </a:t>
            </a:r>
            <a:r>
              <a:rPr sz="1500" spc="-15" dirty="0">
                <a:solidFill>
                  <a:srgbClr val="111111"/>
                </a:solidFill>
                <a:latin typeface="Roboto"/>
                <a:cs typeface="Roboto"/>
              </a:rPr>
              <a:t>call </a:t>
            </a:r>
            <a:r>
              <a:rPr sz="1500" spc="-10" dirty="0">
                <a:solidFill>
                  <a:srgbClr val="111111"/>
                </a:solidFill>
                <a:latin typeface="Roboto"/>
                <a:cs typeface="Roboto"/>
              </a:rPr>
              <a:t>this </a:t>
            </a:r>
            <a:r>
              <a:rPr sz="1500" spc="-15" dirty="0">
                <a:solidFill>
                  <a:srgbClr val="111111"/>
                </a:solidFill>
                <a:latin typeface="Roboto"/>
                <a:cs typeface="Roboto"/>
              </a:rPr>
              <a:t>section </a:t>
            </a:r>
            <a:r>
              <a:rPr sz="1500" spc="-25" dirty="0">
                <a:solidFill>
                  <a:srgbClr val="111111"/>
                </a:solidFill>
                <a:latin typeface="Roboto"/>
                <a:cs typeface="Roboto"/>
              </a:rPr>
              <a:t>Conclusions.</a:t>
            </a:r>
            <a:r>
              <a:rPr sz="1500" spc="320" dirty="0">
                <a:solidFill>
                  <a:srgbClr val="111111"/>
                </a:solidFill>
                <a:latin typeface="Roboto"/>
                <a:cs typeface="Roboto"/>
              </a:rPr>
              <a:t> </a:t>
            </a:r>
            <a:r>
              <a:rPr sz="1500" spc="165" dirty="0">
                <a:solidFill>
                  <a:srgbClr val="111111"/>
                </a:solidFill>
                <a:latin typeface="Roboto"/>
                <a:cs typeface="Roboto"/>
              </a:rPr>
              <a:t>ľhe </a:t>
            </a:r>
            <a:r>
              <a:rPr sz="1500" spc="-25" dirty="0">
                <a:solidFill>
                  <a:srgbClr val="111111"/>
                </a:solidFill>
                <a:latin typeface="Roboto"/>
                <a:cs typeface="Roboto"/>
              </a:rPr>
              <a:t>Conclusions </a:t>
            </a:r>
            <a:r>
              <a:rPr sz="1500" spc="-15" dirty="0">
                <a:solidFill>
                  <a:srgbClr val="111111"/>
                </a:solidFill>
                <a:latin typeface="Roboto"/>
                <a:cs typeface="Roboto"/>
              </a:rPr>
              <a:t>section </a:t>
            </a:r>
            <a:r>
              <a:rPr sz="1500" b="1" spc="-20" dirty="0">
                <a:solidFill>
                  <a:srgbClr val="111111"/>
                </a:solidFill>
                <a:latin typeface="Roboto"/>
                <a:cs typeface="Roboto"/>
              </a:rPr>
              <a:t>sums </a:t>
            </a:r>
            <a:r>
              <a:rPr sz="1500" b="1" spc="-15" dirty="0">
                <a:solidFill>
                  <a:srgbClr val="111111"/>
                </a:solidFill>
                <a:latin typeface="Roboto"/>
                <a:cs typeface="Roboto"/>
              </a:rPr>
              <a:t>up </a:t>
            </a:r>
            <a:r>
              <a:rPr sz="1500" b="1" spc="-10" dirty="0">
                <a:solidFill>
                  <a:srgbClr val="111111"/>
                </a:solidFill>
                <a:latin typeface="Roboto"/>
                <a:cs typeface="Roboto"/>
              </a:rPr>
              <a:t> </a:t>
            </a:r>
            <a:r>
              <a:rPr sz="1500" b="1" spc="-5" dirty="0">
                <a:solidFill>
                  <a:srgbClr val="111111"/>
                </a:solidFill>
                <a:latin typeface="Roboto"/>
                <a:cs typeface="Roboto"/>
              </a:rPr>
              <a:t>the </a:t>
            </a:r>
            <a:r>
              <a:rPr sz="1500" b="1" spc="15" dirty="0">
                <a:solidFill>
                  <a:srgbClr val="111111"/>
                </a:solidFill>
                <a:latin typeface="Roboto"/>
                <a:cs typeface="Roboto"/>
              </a:rPr>
              <a:t>key </a:t>
            </a:r>
            <a:r>
              <a:rPr sz="1500" b="1" spc="-20" dirty="0">
                <a:solidFill>
                  <a:srgbClr val="111111"/>
                </a:solidFill>
                <a:latin typeface="Roboto"/>
                <a:cs typeface="Roboto"/>
              </a:rPr>
              <a:t>points </a:t>
            </a:r>
            <a:r>
              <a:rPr sz="1500" b="1" spc="-5" dirty="0">
                <a:solidFill>
                  <a:srgbClr val="111111"/>
                </a:solidFill>
                <a:latin typeface="Roboto"/>
                <a:cs typeface="Roboto"/>
              </a:rPr>
              <a:t>of </a:t>
            </a:r>
            <a:r>
              <a:rPr sz="1500" b="1" spc="15" dirty="0">
                <a:solidFill>
                  <a:srgbClr val="111111"/>
                </a:solidFill>
                <a:latin typeface="Roboto"/>
                <a:cs typeface="Roboto"/>
              </a:rPr>
              <a:t>youí </a:t>
            </a:r>
            <a:r>
              <a:rPr sz="1500" b="1" spc="-30" dirty="0">
                <a:solidFill>
                  <a:srgbClr val="111111"/>
                </a:solidFill>
                <a:latin typeface="Roboto"/>
                <a:cs typeface="Roboto"/>
              </a:rPr>
              <a:t>discussion,</a:t>
            </a:r>
            <a:r>
              <a:rPr sz="1500" b="1" spc="-25" dirty="0">
                <a:solidFill>
                  <a:srgbClr val="111111"/>
                </a:solidFill>
                <a:latin typeface="Roboto"/>
                <a:cs typeface="Roboto"/>
              </a:rPr>
              <a:t> </a:t>
            </a:r>
            <a:r>
              <a:rPr sz="1500" b="1" spc="-5" dirty="0">
                <a:solidFill>
                  <a:srgbClr val="111111"/>
                </a:solidFill>
                <a:latin typeface="Roboto"/>
                <a:cs typeface="Roboto"/>
              </a:rPr>
              <a:t>the essential </a:t>
            </a:r>
            <a:r>
              <a:rPr sz="1500" b="1" spc="20" dirty="0">
                <a:solidFill>
                  <a:srgbClr val="111111"/>
                </a:solidFill>
                <a:latin typeface="Roboto"/>
                <a:cs typeface="Roboto"/>
              </a:rPr>
              <a:t>featuíes </a:t>
            </a:r>
            <a:r>
              <a:rPr sz="1500" b="1" spc="-5" dirty="0">
                <a:solidFill>
                  <a:srgbClr val="111111"/>
                </a:solidFill>
                <a:latin typeface="Roboto"/>
                <a:cs typeface="Roboto"/>
              </a:rPr>
              <a:t>of </a:t>
            </a:r>
            <a:r>
              <a:rPr sz="1500" b="1" spc="15" dirty="0">
                <a:solidFill>
                  <a:srgbClr val="111111"/>
                </a:solidFill>
                <a:latin typeface="Roboto"/>
                <a:cs typeface="Roboto"/>
              </a:rPr>
              <a:t>youí </a:t>
            </a:r>
            <a:r>
              <a:rPr sz="1500" b="1" spc="-20" dirty="0">
                <a:solidFill>
                  <a:srgbClr val="111111"/>
                </a:solidFill>
                <a:latin typeface="Roboto"/>
                <a:cs typeface="Roboto"/>
              </a:rPr>
              <a:t>design,</a:t>
            </a:r>
            <a:r>
              <a:rPr sz="1500" b="1" spc="-15" dirty="0">
                <a:solidFill>
                  <a:srgbClr val="111111"/>
                </a:solidFill>
                <a:latin typeface="Roboto"/>
                <a:cs typeface="Roboto"/>
              </a:rPr>
              <a:t> </a:t>
            </a:r>
            <a:r>
              <a:rPr sz="1500" b="1" spc="55" dirty="0">
                <a:solidFill>
                  <a:srgbClr val="111111"/>
                </a:solidFill>
                <a:latin typeface="Roboto"/>
                <a:cs typeface="Roboto"/>
              </a:rPr>
              <a:t>oí </a:t>
            </a:r>
            <a:r>
              <a:rPr sz="1500" b="1" dirty="0">
                <a:solidFill>
                  <a:srgbClr val="111111"/>
                </a:solidFill>
                <a:latin typeface="Roboto"/>
                <a:cs typeface="Roboto"/>
              </a:rPr>
              <a:t>the </a:t>
            </a:r>
            <a:r>
              <a:rPr sz="1500" b="1" spc="-20" dirty="0">
                <a:solidFill>
                  <a:srgbClr val="111111"/>
                </a:solidFill>
                <a:latin typeface="Roboto"/>
                <a:cs typeface="Roboto"/>
              </a:rPr>
              <a:t>significant </a:t>
            </a:r>
            <a:r>
              <a:rPr sz="1500" b="1" spc="-15" dirty="0">
                <a:solidFill>
                  <a:srgbClr val="111111"/>
                </a:solidFill>
                <a:latin typeface="Roboto"/>
                <a:cs typeface="Roboto"/>
              </a:rPr>
              <a:t> outcomes</a:t>
            </a:r>
            <a:r>
              <a:rPr sz="1500" b="1" spc="120" dirty="0">
                <a:solidFill>
                  <a:srgbClr val="111111"/>
                </a:solidFill>
                <a:latin typeface="Roboto"/>
                <a:cs typeface="Roboto"/>
              </a:rPr>
              <a:t> </a:t>
            </a:r>
            <a:r>
              <a:rPr sz="1500" b="1" spc="-5" dirty="0">
                <a:solidFill>
                  <a:srgbClr val="111111"/>
                </a:solidFill>
                <a:latin typeface="Roboto"/>
                <a:cs typeface="Roboto"/>
              </a:rPr>
              <a:t>of</a:t>
            </a:r>
            <a:r>
              <a:rPr sz="1500" b="1" spc="-15" dirty="0">
                <a:solidFill>
                  <a:srgbClr val="111111"/>
                </a:solidFill>
                <a:latin typeface="Roboto"/>
                <a:cs typeface="Roboto"/>
              </a:rPr>
              <a:t> </a:t>
            </a:r>
            <a:r>
              <a:rPr sz="1500" b="1" spc="15" dirty="0">
                <a:solidFill>
                  <a:srgbClr val="111111"/>
                </a:solidFill>
                <a:latin typeface="Roboto"/>
                <a:cs typeface="Roboto"/>
              </a:rPr>
              <a:t>youí</a:t>
            </a:r>
            <a:r>
              <a:rPr sz="1500" b="1" spc="45" dirty="0">
                <a:solidFill>
                  <a:srgbClr val="111111"/>
                </a:solidFill>
                <a:latin typeface="Roboto"/>
                <a:cs typeface="Roboto"/>
              </a:rPr>
              <a:t> </a:t>
            </a:r>
            <a:r>
              <a:rPr sz="1500" b="1" spc="-15" dirty="0">
                <a:solidFill>
                  <a:srgbClr val="111111"/>
                </a:solidFill>
                <a:latin typeface="Roboto"/>
                <a:cs typeface="Roboto"/>
              </a:rPr>
              <a:t>investigation</a:t>
            </a:r>
            <a:r>
              <a:rPr sz="1500" spc="-15" dirty="0">
                <a:solidFill>
                  <a:srgbClr val="111111"/>
                </a:solidFill>
                <a:latin typeface="Roboto"/>
                <a:cs typeface="Roboto"/>
              </a:rPr>
              <a:t>.</a:t>
            </a:r>
            <a:endParaRPr sz="1500" dirty="0">
              <a:latin typeface="Roboto"/>
              <a:cs typeface="Roboto"/>
            </a:endParaRPr>
          </a:p>
          <a:p>
            <a:pPr marL="12700">
              <a:lnSpc>
                <a:spcPct val="100000"/>
              </a:lnSpc>
              <a:spcBef>
                <a:spcPts val="830"/>
              </a:spcBef>
              <a:tabLst>
                <a:tab pos="355600" algn="l"/>
              </a:tabLst>
            </a:pPr>
            <a:r>
              <a:rPr sz="1200" spc="-114" dirty="0">
                <a:solidFill>
                  <a:srgbClr val="90C225"/>
                </a:solidFill>
                <a:latin typeface="Lucida Sans Unicode"/>
                <a:cs typeface="Lucida Sans Unicode"/>
              </a:rPr>
              <a:t>▶	</a:t>
            </a:r>
            <a:r>
              <a:rPr sz="1500" b="1" spc="-90" dirty="0">
                <a:latin typeface="Palatino Linotype"/>
                <a:cs typeface="Palatino Linotype"/>
              </a:rPr>
              <a:t>1.</a:t>
            </a:r>
            <a:r>
              <a:rPr sz="1500" b="1" spc="5" dirty="0">
                <a:latin typeface="Palatino Linotype"/>
                <a:cs typeface="Palatino Linotype"/>
              </a:rPr>
              <a:t> </a:t>
            </a:r>
            <a:r>
              <a:rPr sz="1500" b="1" spc="-10" dirty="0">
                <a:latin typeface="Palatino Linotype"/>
                <a:cs typeface="Palatino Linotype"/>
              </a:rPr>
              <a:t>Develop</a:t>
            </a:r>
            <a:r>
              <a:rPr sz="1500" b="1" spc="55" dirty="0">
                <a:latin typeface="Palatino Linotype"/>
                <a:cs typeface="Palatino Linotype"/>
              </a:rPr>
              <a:t> </a:t>
            </a:r>
            <a:r>
              <a:rPr sz="1500" b="1" spc="35" dirty="0">
                <a:latin typeface="Palatino Linotype"/>
                <a:cs typeface="Palatino Linotype"/>
              </a:rPr>
              <a:t>a</a:t>
            </a:r>
            <a:r>
              <a:rPr sz="1500" b="1" spc="-50" dirty="0">
                <a:latin typeface="Palatino Linotype"/>
                <a:cs typeface="Palatino Linotype"/>
              </a:rPr>
              <a:t> </a:t>
            </a:r>
            <a:r>
              <a:rPr sz="1500" b="1" spc="60" dirty="0">
                <a:latin typeface="Palatino Linotype"/>
                <a:cs typeface="Palatino Linotype"/>
              </a:rPr>
              <a:t>long-term</a:t>
            </a:r>
            <a:r>
              <a:rPr sz="1500" b="1" spc="100" dirty="0">
                <a:latin typeface="Palatino Linotype"/>
                <a:cs typeface="Palatino Linotype"/>
              </a:rPr>
              <a:t> </a:t>
            </a:r>
            <a:r>
              <a:rPr sz="1500" b="1" spc="50" dirty="0">
                <a:latin typeface="Palatino Linotype"/>
                <a:cs typeface="Palatino Linotype"/>
              </a:rPr>
              <a:t>strategy.</a:t>
            </a:r>
            <a:endParaRPr sz="1500" dirty="0">
              <a:latin typeface="Palatino Linotype"/>
              <a:cs typeface="Palatino Linotype"/>
            </a:endParaRPr>
          </a:p>
          <a:p>
            <a:pPr marL="12700">
              <a:lnSpc>
                <a:spcPct val="100000"/>
              </a:lnSpc>
              <a:spcBef>
                <a:spcPts val="830"/>
              </a:spcBef>
              <a:tabLst>
                <a:tab pos="355600" algn="l"/>
              </a:tabLst>
            </a:pPr>
            <a:r>
              <a:rPr sz="1200" spc="-120" dirty="0">
                <a:solidFill>
                  <a:srgbClr val="90C225"/>
                </a:solidFill>
                <a:latin typeface="Lucida Sans Unicode"/>
                <a:cs typeface="Lucida Sans Unicode"/>
              </a:rPr>
              <a:t>▶	</a:t>
            </a:r>
            <a:r>
              <a:rPr sz="1500" spc="-15" dirty="0">
                <a:solidFill>
                  <a:srgbClr val="111111"/>
                </a:solidFill>
                <a:latin typeface="Roboto"/>
                <a:cs typeface="Roboto"/>
              </a:rPr>
              <a:t>2.</a:t>
            </a:r>
            <a:r>
              <a:rPr sz="1500" spc="50" dirty="0">
                <a:solidFill>
                  <a:srgbClr val="111111"/>
                </a:solidFill>
                <a:latin typeface="Roboto"/>
                <a:cs typeface="Roboto"/>
              </a:rPr>
              <a:t> </a:t>
            </a:r>
            <a:r>
              <a:rPr sz="1500" b="1" spc="-25" dirty="0">
                <a:latin typeface="Palatino Linotype"/>
                <a:cs typeface="Palatino Linotype"/>
              </a:rPr>
              <a:t>.</a:t>
            </a:r>
            <a:r>
              <a:rPr sz="1500" b="1" spc="20" dirty="0">
                <a:latin typeface="Palatino Linotype"/>
                <a:cs typeface="Palatino Linotype"/>
              </a:rPr>
              <a:t> </a:t>
            </a:r>
            <a:r>
              <a:rPr sz="1500" b="1" spc="25" dirty="0">
                <a:latin typeface="Palatino Linotype"/>
                <a:cs typeface="Palatino Linotype"/>
              </a:rPr>
              <a:t>Expansion</a:t>
            </a:r>
            <a:r>
              <a:rPr sz="1500" b="1" spc="15" dirty="0">
                <a:latin typeface="Palatino Linotype"/>
                <a:cs typeface="Palatino Linotype"/>
              </a:rPr>
              <a:t> </a:t>
            </a:r>
            <a:r>
              <a:rPr sz="1500" b="1" spc="-10" dirty="0">
                <a:latin typeface="Palatino Linotype"/>
                <a:cs typeface="Palatino Linotype"/>
              </a:rPr>
              <a:t>should</a:t>
            </a:r>
            <a:r>
              <a:rPr sz="1500" b="1" spc="75" dirty="0">
                <a:latin typeface="Palatino Linotype"/>
                <a:cs typeface="Palatino Linotype"/>
              </a:rPr>
              <a:t> </a:t>
            </a:r>
            <a:r>
              <a:rPr sz="1500" b="1" spc="-20" dirty="0">
                <a:latin typeface="Palatino Linotype"/>
                <a:cs typeface="Palatino Linotype"/>
              </a:rPr>
              <a:t>be</a:t>
            </a:r>
            <a:r>
              <a:rPr sz="1500" b="1" spc="80" dirty="0">
                <a:latin typeface="Palatino Linotype"/>
                <a:cs typeface="Palatino Linotype"/>
              </a:rPr>
              <a:t> </a:t>
            </a:r>
            <a:r>
              <a:rPr sz="1500" b="1" spc="35" dirty="0">
                <a:latin typeface="Palatino Linotype"/>
                <a:cs typeface="Palatino Linotype"/>
              </a:rPr>
              <a:t>governed</a:t>
            </a:r>
            <a:r>
              <a:rPr sz="1500" b="1" dirty="0">
                <a:latin typeface="Palatino Linotype"/>
                <a:cs typeface="Palatino Linotype"/>
              </a:rPr>
              <a:t> </a:t>
            </a:r>
            <a:r>
              <a:rPr sz="1500" b="1" spc="-55" dirty="0">
                <a:latin typeface="Palatino Linotype"/>
                <a:cs typeface="Palatino Linotype"/>
              </a:rPr>
              <a:t>by</a:t>
            </a:r>
            <a:r>
              <a:rPr sz="1500" b="1" spc="-5" dirty="0">
                <a:latin typeface="Palatino Linotype"/>
                <a:cs typeface="Palatino Linotype"/>
              </a:rPr>
              <a:t> </a:t>
            </a:r>
            <a:r>
              <a:rPr sz="1500" b="1" spc="-15" dirty="0">
                <a:latin typeface="Palatino Linotype"/>
                <a:cs typeface="Palatino Linotype"/>
              </a:rPr>
              <a:t>''quality,</a:t>
            </a:r>
            <a:r>
              <a:rPr sz="1500" b="1" spc="140" dirty="0">
                <a:latin typeface="Palatino Linotype"/>
                <a:cs typeface="Palatino Linotype"/>
              </a:rPr>
              <a:t> </a:t>
            </a:r>
            <a:r>
              <a:rPr sz="1500" b="1" spc="50" dirty="0">
                <a:latin typeface="Palatino Linotype"/>
                <a:cs typeface="Palatino Linotype"/>
              </a:rPr>
              <a:t>not</a:t>
            </a:r>
            <a:r>
              <a:rPr sz="1500" b="1" spc="-30" dirty="0">
                <a:latin typeface="Palatino Linotype"/>
                <a:cs typeface="Palatino Linotype"/>
              </a:rPr>
              <a:t> </a:t>
            </a:r>
            <a:r>
              <a:rPr sz="1500" b="1" spc="20" dirty="0">
                <a:latin typeface="Palatino Linotype"/>
                <a:cs typeface="Palatino Linotype"/>
              </a:rPr>
              <a:t>quantit</a:t>
            </a:r>
            <a:r>
              <a:rPr sz="1500" b="1" spc="20" dirty="0">
                <a:solidFill>
                  <a:srgbClr val="111111"/>
                </a:solidFill>
                <a:latin typeface="Roboto"/>
                <a:cs typeface="Roboto"/>
              </a:rPr>
              <a:t>y.</a:t>
            </a:r>
            <a:endParaRPr sz="1500" dirty="0">
              <a:latin typeface="Roboto"/>
              <a:cs typeface="Roboto"/>
            </a:endParaRPr>
          </a:p>
          <a:p>
            <a:pPr marL="355600" marR="471805" indent="-343535">
              <a:lnSpc>
                <a:spcPts val="1580"/>
              </a:lnSpc>
              <a:spcBef>
                <a:spcPts val="1060"/>
              </a:spcBef>
              <a:tabLst>
                <a:tab pos="355600" algn="l"/>
              </a:tabLst>
            </a:pPr>
            <a:r>
              <a:rPr sz="1200" spc="-114" dirty="0">
                <a:solidFill>
                  <a:srgbClr val="90C225"/>
                </a:solidFill>
                <a:latin typeface="Lucida Sans Unicode"/>
                <a:cs typeface="Lucida Sans Unicode"/>
              </a:rPr>
              <a:t>▶	</a:t>
            </a:r>
            <a:r>
              <a:rPr sz="1500" b="1" spc="-20" dirty="0">
                <a:solidFill>
                  <a:srgbClr val="111111"/>
                </a:solidFill>
                <a:latin typeface="Roboto"/>
                <a:cs typeface="Roboto"/>
              </a:rPr>
              <a:t>3. </a:t>
            </a:r>
            <a:r>
              <a:rPr sz="1500" b="1" spc="-165" dirty="0">
                <a:latin typeface="Palatino Linotype"/>
                <a:cs typeface="Palatino Linotype"/>
              </a:rPr>
              <a:t>A</a:t>
            </a:r>
            <a:r>
              <a:rPr sz="1500" b="1" spc="-160" dirty="0">
                <a:latin typeface="Palatino Linotype"/>
                <a:cs typeface="Palatino Linotype"/>
              </a:rPr>
              <a:t> </a:t>
            </a:r>
            <a:r>
              <a:rPr sz="1500" b="1" spc="20" dirty="0">
                <a:latin typeface="Palatino Linotype"/>
                <a:cs typeface="Palatino Linotype"/>
              </a:rPr>
              <a:t>national </a:t>
            </a:r>
            <a:r>
              <a:rPr sz="1500" b="1" spc="60" dirty="0">
                <a:latin typeface="Palatino Linotype"/>
                <a:cs typeface="Palatino Linotype"/>
              </a:rPr>
              <a:t>system </a:t>
            </a:r>
            <a:r>
              <a:rPr sz="1500" b="1" spc="-25" dirty="0">
                <a:latin typeface="Palatino Linotype"/>
                <a:cs typeface="Palatino Linotype"/>
              </a:rPr>
              <a:t>of </a:t>
            </a:r>
            <a:r>
              <a:rPr sz="1500" b="1" spc="35" dirty="0">
                <a:latin typeface="Palatino Linotype"/>
                <a:cs typeface="Palatino Linotype"/>
              </a:rPr>
              <a:t>industrial </a:t>
            </a:r>
            <a:r>
              <a:rPr sz="1500" b="1" spc="50" dirty="0">
                <a:latin typeface="Palatino Linotype"/>
                <a:cs typeface="Palatino Linotype"/>
              </a:rPr>
              <a:t>assistance </a:t>
            </a:r>
            <a:r>
              <a:rPr sz="1500" b="1" spc="45" dirty="0">
                <a:latin typeface="Palatino Linotype"/>
                <a:cs typeface="Palatino Linotype"/>
              </a:rPr>
              <a:t>must </a:t>
            </a:r>
            <a:r>
              <a:rPr sz="1500" b="1" spc="65" dirty="0">
                <a:latin typeface="Palatino Linotype"/>
                <a:cs typeface="Palatino Linotype"/>
              </a:rPr>
              <a:t>strive </a:t>
            </a:r>
            <a:r>
              <a:rPr sz="1500" b="1" spc="15" dirty="0">
                <a:latin typeface="Palatino Linotype"/>
                <a:cs typeface="Palatino Linotype"/>
              </a:rPr>
              <a:t>for </a:t>
            </a:r>
            <a:r>
              <a:rPr sz="1500" b="1" spc="5" dirty="0">
                <a:latin typeface="Palatino Linotype"/>
                <a:cs typeface="Palatino Linotype"/>
              </a:rPr>
              <a:t>balance</a:t>
            </a:r>
            <a:r>
              <a:rPr sz="1500" b="1" spc="10" dirty="0">
                <a:latin typeface="Palatino Linotype"/>
                <a:cs typeface="Palatino Linotype"/>
              </a:rPr>
              <a:t> among </a:t>
            </a:r>
            <a:r>
              <a:rPr sz="1500" b="1" spc="-5" dirty="0">
                <a:latin typeface="Palatino Linotype"/>
                <a:cs typeface="Palatino Linotype"/>
              </a:rPr>
              <a:t>local </a:t>
            </a:r>
            <a:r>
              <a:rPr sz="1500" b="1" dirty="0">
                <a:latin typeface="Palatino Linotype"/>
                <a:cs typeface="Palatino Linotype"/>
              </a:rPr>
              <a:t> </a:t>
            </a:r>
            <a:r>
              <a:rPr sz="1500" b="1" spc="25" dirty="0">
                <a:latin typeface="Palatino Linotype"/>
                <a:cs typeface="Palatino Linotype"/>
              </a:rPr>
              <a:t>responsibility,</a:t>
            </a:r>
            <a:r>
              <a:rPr sz="1500" b="1" spc="-75" dirty="0">
                <a:latin typeface="Palatino Linotype"/>
                <a:cs typeface="Palatino Linotype"/>
              </a:rPr>
              <a:t> </a:t>
            </a:r>
            <a:r>
              <a:rPr sz="1500" b="1" spc="30" dirty="0">
                <a:latin typeface="Palatino Linotype"/>
                <a:cs typeface="Palatino Linotype"/>
              </a:rPr>
              <a:t>regional</a:t>
            </a:r>
            <a:r>
              <a:rPr sz="1500" b="1" spc="-10" dirty="0">
                <a:latin typeface="Palatino Linotype"/>
                <a:cs typeface="Palatino Linotype"/>
              </a:rPr>
              <a:t> </a:t>
            </a:r>
            <a:r>
              <a:rPr sz="1500" b="1" spc="30" dirty="0">
                <a:latin typeface="Palatino Linotype"/>
                <a:cs typeface="Palatino Linotype"/>
              </a:rPr>
              <a:t>coordination,</a:t>
            </a:r>
            <a:r>
              <a:rPr sz="1500" b="1" spc="10" dirty="0">
                <a:latin typeface="Palatino Linotype"/>
                <a:cs typeface="Palatino Linotype"/>
              </a:rPr>
              <a:t> and</a:t>
            </a:r>
            <a:r>
              <a:rPr sz="1500" b="1" spc="85" dirty="0">
                <a:latin typeface="Palatino Linotype"/>
                <a:cs typeface="Palatino Linotype"/>
              </a:rPr>
              <a:t> </a:t>
            </a:r>
            <a:r>
              <a:rPr sz="1500" b="1" spc="20" dirty="0">
                <a:latin typeface="Palatino Linotype"/>
                <a:cs typeface="Palatino Linotype"/>
              </a:rPr>
              <a:t>national</a:t>
            </a:r>
            <a:r>
              <a:rPr sz="1500" b="1" spc="70" dirty="0">
                <a:latin typeface="Palatino Linotype"/>
                <a:cs typeface="Palatino Linotype"/>
              </a:rPr>
              <a:t> </a:t>
            </a:r>
            <a:r>
              <a:rPr sz="1500" b="1" spc="45" dirty="0">
                <a:latin typeface="Palatino Linotype"/>
                <a:cs typeface="Palatino Linotype"/>
              </a:rPr>
              <a:t>direction,</a:t>
            </a:r>
            <a:r>
              <a:rPr sz="1500" b="1" spc="-75" dirty="0">
                <a:latin typeface="Palatino Linotype"/>
                <a:cs typeface="Palatino Linotype"/>
              </a:rPr>
              <a:t> </a:t>
            </a:r>
            <a:r>
              <a:rPr sz="1500" b="1" spc="30" dirty="0">
                <a:latin typeface="Palatino Linotype"/>
                <a:cs typeface="Palatino Linotype"/>
              </a:rPr>
              <a:t>support,</a:t>
            </a:r>
            <a:r>
              <a:rPr sz="1500" b="1" spc="85" dirty="0">
                <a:latin typeface="Palatino Linotype"/>
                <a:cs typeface="Palatino Linotype"/>
              </a:rPr>
              <a:t> </a:t>
            </a:r>
            <a:r>
              <a:rPr sz="1500" b="1" spc="10" dirty="0">
                <a:latin typeface="Palatino Linotype"/>
                <a:cs typeface="Palatino Linotype"/>
              </a:rPr>
              <a:t>and </a:t>
            </a:r>
            <a:r>
              <a:rPr sz="1500" b="1" spc="25" dirty="0">
                <a:latin typeface="Palatino Linotype"/>
                <a:cs typeface="Palatino Linotype"/>
              </a:rPr>
              <a:t>cohesion.</a:t>
            </a:r>
            <a:endParaRPr sz="1500" dirty="0">
              <a:latin typeface="Palatino Linotype"/>
              <a:cs typeface="Palatino Linotype"/>
            </a:endParaRPr>
          </a:p>
          <a:p>
            <a:pPr marL="355600" marR="177800" indent="-343535">
              <a:lnSpc>
                <a:spcPct val="89700"/>
              </a:lnSpc>
              <a:spcBef>
                <a:spcPts val="1000"/>
              </a:spcBef>
              <a:tabLst>
                <a:tab pos="355600" algn="l"/>
              </a:tabLst>
            </a:pPr>
            <a:r>
              <a:rPr sz="1200" spc="-120" dirty="0">
                <a:solidFill>
                  <a:srgbClr val="90C225"/>
                </a:solidFill>
                <a:latin typeface="Lucida Sans Unicode"/>
                <a:cs typeface="Lucida Sans Unicode"/>
              </a:rPr>
              <a:t>▶	</a:t>
            </a:r>
            <a:r>
              <a:rPr sz="1500" b="1" spc="20" dirty="0">
                <a:latin typeface="Palatino Linotype"/>
                <a:cs typeface="Palatino Linotype"/>
              </a:rPr>
              <a:t>4.</a:t>
            </a:r>
            <a:r>
              <a:rPr sz="1500" b="1" spc="25" dirty="0">
                <a:latin typeface="Palatino Linotype"/>
                <a:cs typeface="Palatino Linotype"/>
              </a:rPr>
              <a:t> </a:t>
            </a:r>
            <a:r>
              <a:rPr sz="1500" b="1" spc="30" dirty="0">
                <a:latin typeface="Palatino Linotype"/>
                <a:cs typeface="Palatino Linotype"/>
              </a:rPr>
              <a:t>Federal </a:t>
            </a:r>
            <a:r>
              <a:rPr sz="1500" b="1" spc="10" dirty="0">
                <a:latin typeface="Palatino Linotype"/>
                <a:cs typeface="Palatino Linotype"/>
              </a:rPr>
              <a:t>financial </a:t>
            </a:r>
            <a:r>
              <a:rPr sz="1500" b="1" spc="40" dirty="0">
                <a:latin typeface="Palatino Linotype"/>
                <a:cs typeface="Palatino Linotype"/>
              </a:rPr>
              <a:t>support </a:t>
            </a:r>
            <a:r>
              <a:rPr sz="1500" b="1" spc="-10" dirty="0">
                <a:latin typeface="Palatino Linotype"/>
                <a:cs typeface="Palatino Linotype"/>
              </a:rPr>
              <a:t>should</a:t>
            </a:r>
            <a:r>
              <a:rPr sz="1500" b="1" spc="-5" dirty="0">
                <a:latin typeface="Palatino Linotype"/>
                <a:cs typeface="Palatino Linotype"/>
              </a:rPr>
              <a:t> </a:t>
            </a:r>
            <a:r>
              <a:rPr sz="1500" b="1" spc="45" dirty="0">
                <a:latin typeface="Palatino Linotype"/>
                <a:cs typeface="Palatino Linotype"/>
              </a:rPr>
              <a:t>recognize </a:t>
            </a:r>
            <a:r>
              <a:rPr sz="1500" b="1" spc="35" dirty="0">
                <a:latin typeface="Palatino Linotype"/>
                <a:cs typeface="Palatino Linotype"/>
              </a:rPr>
              <a:t>different </a:t>
            </a:r>
            <a:r>
              <a:rPr sz="1500" b="1" spc="40" dirty="0">
                <a:latin typeface="Palatino Linotype"/>
                <a:cs typeface="Palatino Linotype"/>
              </a:rPr>
              <a:t>needs, </a:t>
            </a:r>
            <a:r>
              <a:rPr sz="1500" b="1" spc="15" dirty="0">
                <a:latin typeface="Palatino Linotype"/>
                <a:cs typeface="Palatino Linotype"/>
              </a:rPr>
              <a:t>abilities, </a:t>
            </a:r>
            <a:r>
              <a:rPr sz="1500" b="1" spc="5" dirty="0">
                <a:latin typeface="Palatino Linotype"/>
                <a:cs typeface="Palatino Linotype"/>
              </a:rPr>
              <a:t>and </a:t>
            </a:r>
            <a:r>
              <a:rPr sz="1500" b="1" spc="30" dirty="0">
                <a:latin typeface="Palatino Linotype"/>
                <a:cs typeface="Palatino Linotype"/>
              </a:rPr>
              <a:t>capacity </a:t>
            </a:r>
            <a:r>
              <a:rPr sz="1500" b="1" spc="55" dirty="0">
                <a:latin typeface="Palatino Linotype"/>
                <a:cs typeface="Palatino Linotype"/>
              </a:rPr>
              <a:t>to </a:t>
            </a:r>
            <a:r>
              <a:rPr sz="1500" b="1" spc="-360" dirty="0">
                <a:latin typeface="Palatino Linotype"/>
                <a:cs typeface="Palatino Linotype"/>
              </a:rPr>
              <a:t> </a:t>
            </a:r>
            <a:r>
              <a:rPr sz="1500" b="1" spc="-20" dirty="0">
                <a:latin typeface="Palatino Linotype"/>
                <a:cs typeface="Palatino Linotype"/>
              </a:rPr>
              <a:t>apply </a:t>
            </a:r>
            <a:r>
              <a:rPr sz="1500" b="1" dirty="0">
                <a:latin typeface="Palatino Linotype"/>
                <a:cs typeface="Palatino Linotype"/>
              </a:rPr>
              <a:t>funds </a:t>
            </a:r>
            <a:r>
              <a:rPr sz="1500" b="1" spc="15" dirty="0">
                <a:latin typeface="Palatino Linotype"/>
                <a:cs typeface="Palatino Linotype"/>
              </a:rPr>
              <a:t>effectively. </a:t>
            </a:r>
            <a:r>
              <a:rPr sz="1500" b="1" spc="65" dirty="0">
                <a:latin typeface="Palatino Linotype"/>
                <a:cs typeface="Palatino Linotype"/>
              </a:rPr>
              <a:t>It </a:t>
            </a:r>
            <a:r>
              <a:rPr sz="1500" b="1" spc="-10" dirty="0">
                <a:latin typeface="Palatino Linotype"/>
                <a:cs typeface="Palatino Linotype"/>
              </a:rPr>
              <a:t>should </a:t>
            </a:r>
            <a:r>
              <a:rPr sz="1500" b="1" spc="5" dirty="0">
                <a:latin typeface="Palatino Linotype"/>
                <a:cs typeface="Palatino Linotype"/>
              </a:rPr>
              <a:t>focus</a:t>
            </a:r>
            <a:r>
              <a:rPr sz="1500" b="1" spc="10" dirty="0">
                <a:latin typeface="Palatino Linotype"/>
                <a:cs typeface="Palatino Linotype"/>
              </a:rPr>
              <a:t> on </a:t>
            </a:r>
            <a:r>
              <a:rPr sz="1500" b="1" spc="30" dirty="0">
                <a:latin typeface="Palatino Linotype"/>
                <a:cs typeface="Palatino Linotype"/>
              </a:rPr>
              <a:t>spending </a:t>
            </a:r>
            <a:r>
              <a:rPr sz="1500" b="1" spc="40" dirty="0">
                <a:latin typeface="Palatino Linotype"/>
                <a:cs typeface="Palatino Linotype"/>
              </a:rPr>
              <a:t>modest </a:t>
            </a:r>
            <a:r>
              <a:rPr sz="1500" b="1" spc="25" dirty="0">
                <a:latin typeface="Palatino Linotype"/>
                <a:cs typeface="Palatino Linotype"/>
              </a:rPr>
              <a:t>amounts </a:t>
            </a:r>
            <a:r>
              <a:rPr sz="1500" b="1" spc="5" dirty="0">
                <a:latin typeface="Palatino Linotype"/>
                <a:cs typeface="Palatino Linotype"/>
              </a:rPr>
              <a:t>wisely, </a:t>
            </a:r>
            <a:r>
              <a:rPr sz="1500" b="1" spc="20" dirty="0">
                <a:latin typeface="Palatino Linotype"/>
                <a:cs typeface="Palatino Linotype"/>
              </a:rPr>
              <a:t>with </a:t>
            </a:r>
            <a:r>
              <a:rPr sz="1500" b="1" spc="25" dirty="0">
                <a:latin typeface="Palatino Linotype"/>
                <a:cs typeface="Palatino Linotype"/>
              </a:rPr>
              <a:t> </a:t>
            </a:r>
            <a:r>
              <a:rPr sz="1500" b="1" dirty="0">
                <a:latin typeface="Palatino Linotype"/>
                <a:cs typeface="Palatino Linotype"/>
              </a:rPr>
              <a:t>flexibility</a:t>
            </a:r>
            <a:r>
              <a:rPr sz="1500" b="1" spc="-5" dirty="0">
                <a:latin typeface="Palatino Linotype"/>
                <a:cs typeface="Palatino Linotype"/>
              </a:rPr>
              <a:t> </a:t>
            </a:r>
            <a:r>
              <a:rPr sz="1500" b="1" spc="30" dirty="0">
                <a:latin typeface="Palatino Linotype"/>
                <a:cs typeface="Palatino Linotype"/>
              </a:rPr>
              <a:t>in</a:t>
            </a:r>
            <a:r>
              <a:rPr sz="1500" b="1" spc="15" dirty="0">
                <a:latin typeface="Palatino Linotype"/>
                <a:cs typeface="Palatino Linotype"/>
              </a:rPr>
              <a:t> </a:t>
            </a:r>
            <a:r>
              <a:rPr sz="1500" b="1" spc="45" dirty="0">
                <a:latin typeface="Palatino Linotype"/>
                <a:cs typeface="Palatino Linotype"/>
              </a:rPr>
              <a:t>the</a:t>
            </a:r>
            <a:r>
              <a:rPr sz="1500" b="1" spc="90" dirty="0">
                <a:latin typeface="Palatino Linotype"/>
                <a:cs typeface="Palatino Linotype"/>
              </a:rPr>
              <a:t> </a:t>
            </a:r>
            <a:r>
              <a:rPr sz="1500" b="1" spc="25" dirty="0">
                <a:latin typeface="Palatino Linotype"/>
                <a:cs typeface="Palatino Linotype"/>
              </a:rPr>
              <a:t>amount</a:t>
            </a:r>
            <a:r>
              <a:rPr sz="1500" b="1" spc="50" dirty="0">
                <a:latin typeface="Palatino Linotype"/>
                <a:cs typeface="Palatino Linotype"/>
              </a:rPr>
              <a:t> </a:t>
            </a:r>
            <a:r>
              <a:rPr sz="1500" b="1" spc="-25" dirty="0">
                <a:latin typeface="Palatino Linotype"/>
                <a:cs typeface="Palatino Linotype"/>
              </a:rPr>
              <a:t>of</a:t>
            </a:r>
            <a:r>
              <a:rPr sz="1500" b="1" spc="45" dirty="0">
                <a:latin typeface="Palatino Linotype"/>
                <a:cs typeface="Palatino Linotype"/>
              </a:rPr>
              <a:t> </a:t>
            </a:r>
            <a:r>
              <a:rPr sz="1500" b="1" dirty="0">
                <a:latin typeface="Palatino Linotype"/>
                <a:cs typeface="Palatino Linotype"/>
              </a:rPr>
              <a:t>funds</a:t>
            </a:r>
            <a:r>
              <a:rPr sz="1500" b="1" spc="90" dirty="0">
                <a:latin typeface="Palatino Linotype"/>
                <a:cs typeface="Palatino Linotype"/>
              </a:rPr>
              <a:t> </a:t>
            </a:r>
            <a:r>
              <a:rPr sz="1500" b="1" spc="15" dirty="0">
                <a:latin typeface="Palatino Linotype"/>
                <a:cs typeface="Palatino Linotype"/>
              </a:rPr>
              <a:t>for</a:t>
            </a:r>
            <a:r>
              <a:rPr sz="1500" b="1" spc="30" dirty="0">
                <a:latin typeface="Palatino Linotype"/>
                <a:cs typeface="Palatino Linotype"/>
              </a:rPr>
              <a:t> </a:t>
            </a:r>
            <a:r>
              <a:rPr sz="1500" b="1" spc="10" dirty="0">
                <a:latin typeface="Palatino Linotype"/>
                <a:cs typeface="Palatino Linotype"/>
              </a:rPr>
              <a:t>which</a:t>
            </a:r>
            <a:r>
              <a:rPr sz="1500" b="1" spc="110" dirty="0">
                <a:latin typeface="Palatino Linotype"/>
                <a:cs typeface="Palatino Linotype"/>
              </a:rPr>
              <a:t> </a:t>
            </a:r>
            <a:r>
              <a:rPr sz="1500" b="1" spc="15" dirty="0">
                <a:latin typeface="Palatino Linotype"/>
                <a:cs typeface="Palatino Linotype"/>
              </a:rPr>
              <a:t>an</a:t>
            </a:r>
            <a:r>
              <a:rPr sz="1500" b="1" spc="20" dirty="0">
                <a:latin typeface="Palatino Linotype"/>
                <a:cs typeface="Palatino Linotype"/>
              </a:rPr>
              <a:t> </a:t>
            </a:r>
            <a:r>
              <a:rPr sz="1500" b="1" spc="25" dirty="0">
                <a:latin typeface="Palatino Linotype"/>
                <a:cs typeface="Palatino Linotype"/>
              </a:rPr>
              <a:t>organization</a:t>
            </a:r>
            <a:r>
              <a:rPr sz="1500" b="1" spc="90" dirty="0">
                <a:latin typeface="Palatino Linotype"/>
                <a:cs typeface="Palatino Linotype"/>
              </a:rPr>
              <a:t> </a:t>
            </a:r>
            <a:r>
              <a:rPr sz="1500" b="1" spc="45" dirty="0">
                <a:latin typeface="Palatino Linotype"/>
                <a:cs typeface="Palatino Linotype"/>
              </a:rPr>
              <a:t>must</a:t>
            </a:r>
            <a:r>
              <a:rPr sz="1500" b="1" spc="50" dirty="0">
                <a:latin typeface="Palatino Linotype"/>
                <a:cs typeface="Palatino Linotype"/>
              </a:rPr>
              <a:t> </a:t>
            </a:r>
            <a:r>
              <a:rPr sz="1500" b="1" spc="-25" dirty="0">
                <a:latin typeface="Palatino Linotype"/>
                <a:cs typeface="Palatino Linotype"/>
              </a:rPr>
              <a:t>apply.</a:t>
            </a:r>
            <a:endParaRPr sz="1500" dirty="0">
              <a:latin typeface="Palatino Linotype"/>
              <a:cs typeface="Palatino Linotype"/>
            </a:endParaRPr>
          </a:p>
          <a:p>
            <a:pPr marL="355600" marR="293370" indent="-343535">
              <a:lnSpc>
                <a:spcPts val="1650"/>
              </a:lnSpc>
              <a:spcBef>
                <a:spcPts val="1010"/>
              </a:spcBef>
              <a:tabLst>
                <a:tab pos="355600" algn="l"/>
              </a:tabLst>
            </a:pPr>
            <a:r>
              <a:rPr sz="1200" spc="-120" dirty="0">
                <a:solidFill>
                  <a:srgbClr val="90C225"/>
                </a:solidFill>
                <a:latin typeface="Lucida Sans Unicode"/>
                <a:cs typeface="Lucida Sans Unicode"/>
              </a:rPr>
              <a:t>▶	</a:t>
            </a:r>
            <a:r>
              <a:rPr sz="1500" b="1" spc="20" dirty="0">
                <a:latin typeface="Palatino Linotype"/>
                <a:cs typeface="Palatino Linotype"/>
              </a:rPr>
              <a:t>5.</a:t>
            </a:r>
            <a:r>
              <a:rPr sz="1500" b="1" spc="25" dirty="0">
                <a:latin typeface="Palatino Linotype"/>
                <a:cs typeface="Palatino Linotype"/>
              </a:rPr>
              <a:t> </a:t>
            </a:r>
            <a:r>
              <a:rPr sz="1500" b="1" spc="50" dirty="0">
                <a:latin typeface="Palatino Linotype"/>
                <a:cs typeface="Palatino Linotype"/>
              </a:rPr>
              <a:t>Coherent </a:t>
            </a:r>
            <a:r>
              <a:rPr sz="1500" b="1" spc="55" dirty="0">
                <a:latin typeface="Palatino Linotype"/>
                <a:cs typeface="Palatino Linotype"/>
              </a:rPr>
              <a:t>measures </a:t>
            </a:r>
            <a:r>
              <a:rPr sz="1500" b="1" spc="10" dirty="0">
                <a:latin typeface="Palatino Linotype"/>
                <a:cs typeface="Palatino Linotype"/>
              </a:rPr>
              <a:t>and </a:t>
            </a:r>
            <a:r>
              <a:rPr sz="1500" b="1" spc="20" dirty="0">
                <a:latin typeface="Palatino Linotype"/>
                <a:cs typeface="Palatino Linotype"/>
              </a:rPr>
              <a:t>guidelines </a:t>
            </a:r>
            <a:r>
              <a:rPr sz="1500" b="1" spc="-10" dirty="0">
                <a:latin typeface="Palatino Linotype"/>
                <a:cs typeface="Palatino Linotype"/>
              </a:rPr>
              <a:t>should </a:t>
            </a:r>
            <a:r>
              <a:rPr sz="1500" b="1" spc="-20" dirty="0">
                <a:latin typeface="Palatino Linotype"/>
                <a:cs typeface="Palatino Linotype"/>
              </a:rPr>
              <a:t>be</a:t>
            </a:r>
            <a:r>
              <a:rPr sz="1500" b="1" spc="-15" dirty="0">
                <a:latin typeface="Palatino Linotype"/>
                <a:cs typeface="Palatino Linotype"/>
              </a:rPr>
              <a:t> </a:t>
            </a:r>
            <a:r>
              <a:rPr sz="1500" b="1" spc="5" dirty="0">
                <a:latin typeface="Palatino Linotype"/>
                <a:cs typeface="Palatino Linotype"/>
              </a:rPr>
              <a:t>developed </a:t>
            </a:r>
            <a:r>
              <a:rPr sz="1500" b="1" spc="15" dirty="0">
                <a:latin typeface="Palatino Linotype"/>
                <a:cs typeface="Palatino Linotype"/>
              </a:rPr>
              <a:t>for </a:t>
            </a:r>
            <a:r>
              <a:rPr sz="1500" b="1" spc="10" dirty="0">
                <a:latin typeface="Palatino Linotype"/>
                <a:cs typeface="Palatino Linotype"/>
              </a:rPr>
              <a:t>evaluation </a:t>
            </a:r>
            <a:r>
              <a:rPr sz="1500" b="1" spc="-25" dirty="0">
                <a:latin typeface="Palatino Linotype"/>
                <a:cs typeface="Palatino Linotype"/>
              </a:rPr>
              <a:t>of </a:t>
            </a:r>
            <a:r>
              <a:rPr sz="1500" b="1" spc="20" dirty="0">
                <a:latin typeface="Palatino Linotype"/>
                <a:cs typeface="Palatino Linotype"/>
              </a:rPr>
              <a:t>federal, </a:t>
            </a:r>
            <a:r>
              <a:rPr sz="1500" b="1" spc="25" dirty="0">
                <a:latin typeface="Palatino Linotype"/>
                <a:cs typeface="Palatino Linotype"/>
              </a:rPr>
              <a:t> regional,</a:t>
            </a:r>
            <a:r>
              <a:rPr sz="1500" b="1" dirty="0">
                <a:latin typeface="Palatino Linotype"/>
                <a:cs typeface="Palatino Linotype"/>
              </a:rPr>
              <a:t> </a:t>
            </a:r>
            <a:r>
              <a:rPr sz="1500" b="1" spc="10" dirty="0">
                <a:latin typeface="Palatino Linotype"/>
                <a:cs typeface="Palatino Linotype"/>
              </a:rPr>
              <a:t>and</a:t>
            </a:r>
            <a:r>
              <a:rPr sz="1500" b="1" spc="85" dirty="0">
                <a:latin typeface="Palatino Linotype"/>
                <a:cs typeface="Palatino Linotype"/>
              </a:rPr>
              <a:t> </a:t>
            </a:r>
            <a:r>
              <a:rPr sz="1500" b="1" spc="-5" dirty="0">
                <a:latin typeface="Palatino Linotype"/>
                <a:cs typeface="Palatino Linotype"/>
              </a:rPr>
              <a:t>local</a:t>
            </a:r>
            <a:r>
              <a:rPr sz="1500" b="1" spc="65" dirty="0">
                <a:latin typeface="Palatino Linotype"/>
                <a:cs typeface="Palatino Linotype"/>
              </a:rPr>
              <a:t> </a:t>
            </a:r>
            <a:r>
              <a:rPr sz="1500" b="1" spc="50" dirty="0">
                <a:latin typeface="Palatino Linotype"/>
                <a:cs typeface="Palatino Linotype"/>
              </a:rPr>
              <a:t>assistance</a:t>
            </a:r>
            <a:r>
              <a:rPr sz="1500" b="1" spc="20" dirty="0">
                <a:latin typeface="Palatino Linotype"/>
                <a:cs typeface="Palatino Linotype"/>
              </a:rPr>
              <a:t> </a:t>
            </a:r>
            <a:r>
              <a:rPr sz="1500" b="1" spc="30" dirty="0">
                <a:latin typeface="Palatino Linotype"/>
                <a:cs typeface="Palatino Linotype"/>
              </a:rPr>
              <a:t>efforts.</a:t>
            </a:r>
            <a:r>
              <a:rPr sz="1500" b="1" spc="105" dirty="0">
                <a:latin typeface="Palatino Linotype"/>
                <a:cs typeface="Palatino Linotype"/>
              </a:rPr>
              <a:t> </a:t>
            </a:r>
            <a:r>
              <a:rPr sz="1500" b="1" spc="35" dirty="0">
                <a:latin typeface="Palatino Linotype"/>
                <a:cs typeface="Palatino Linotype"/>
              </a:rPr>
              <a:t>For</a:t>
            </a:r>
            <a:r>
              <a:rPr sz="1500" b="1" spc="110" dirty="0">
                <a:latin typeface="Palatino Linotype"/>
                <a:cs typeface="Palatino Linotype"/>
              </a:rPr>
              <a:t> </a:t>
            </a:r>
            <a:r>
              <a:rPr sz="1500" b="1" spc="40" dirty="0">
                <a:latin typeface="Palatino Linotype"/>
                <a:cs typeface="Palatino Linotype"/>
              </a:rPr>
              <a:t>programs</a:t>
            </a:r>
            <a:r>
              <a:rPr sz="1500" b="1" spc="30" dirty="0">
                <a:latin typeface="Palatino Linotype"/>
                <a:cs typeface="Palatino Linotype"/>
              </a:rPr>
              <a:t> </a:t>
            </a:r>
            <a:r>
              <a:rPr sz="1500" b="1" spc="45" dirty="0">
                <a:latin typeface="Palatino Linotype"/>
                <a:cs typeface="Palatino Linotype"/>
              </a:rPr>
              <a:t>that</a:t>
            </a:r>
            <a:r>
              <a:rPr sz="1500" b="1" spc="135" dirty="0">
                <a:latin typeface="Palatino Linotype"/>
                <a:cs typeface="Palatino Linotype"/>
              </a:rPr>
              <a:t> </a:t>
            </a:r>
            <a:r>
              <a:rPr sz="1500" b="1" spc="70" dirty="0">
                <a:latin typeface="Palatino Linotype"/>
                <a:cs typeface="Palatino Linotype"/>
              </a:rPr>
              <a:t>are</a:t>
            </a:r>
            <a:r>
              <a:rPr sz="1500" b="1" spc="95" dirty="0">
                <a:latin typeface="Palatino Linotype"/>
                <a:cs typeface="Palatino Linotype"/>
              </a:rPr>
              <a:t> </a:t>
            </a:r>
            <a:r>
              <a:rPr sz="1500" b="1" spc="50" dirty="0">
                <a:latin typeface="Palatino Linotype"/>
                <a:cs typeface="Palatino Linotype"/>
              </a:rPr>
              <a:t>not</a:t>
            </a:r>
            <a:r>
              <a:rPr sz="1500" b="1" spc="-20" dirty="0">
                <a:latin typeface="Palatino Linotype"/>
                <a:cs typeface="Palatino Linotype"/>
              </a:rPr>
              <a:t> </a:t>
            </a:r>
            <a:r>
              <a:rPr sz="1500" b="1" spc="30" dirty="0">
                <a:latin typeface="Palatino Linotype"/>
                <a:cs typeface="Palatino Linotype"/>
              </a:rPr>
              <a:t>performing,</a:t>
            </a:r>
            <a:r>
              <a:rPr sz="1500" b="1" spc="5" dirty="0">
                <a:latin typeface="Palatino Linotype"/>
                <a:cs typeface="Palatino Linotype"/>
              </a:rPr>
              <a:t> </a:t>
            </a:r>
            <a:r>
              <a:rPr sz="1500" b="1" spc="35" dirty="0">
                <a:latin typeface="Palatino Linotype"/>
                <a:cs typeface="Palatino Linotype"/>
              </a:rPr>
              <a:t>remedial </a:t>
            </a:r>
            <a:r>
              <a:rPr sz="1500" b="1" spc="-360" dirty="0">
                <a:latin typeface="Palatino Linotype"/>
                <a:cs typeface="Palatino Linotype"/>
              </a:rPr>
              <a:t> </a:t>
            </a:r>
            <a:r>
              <a:rPr sz="1500" b="1" spc="35" dirty="0">
                <a:latin typeface="Palatino Linotype"/>
                <a:cs typeface="Palatino Linotype"/>
              </a:rPr>
              <a:t>action</a:t>
            </a:r>
            <a:r>
              <a:rPr sz="1500" b="1" spc="90" dirty="0">
                <a:latin typeface="Palatino Linotype"/>
                <a:cs typeface="Palatino Linotype"/>
              </a:rPr>
              <a:t> </a:t>
            </a:r>
            <a:r>
              <a:rPr sz="1500" b="1" spc="45" dirty="0">
                <a:latin typeface="Palatino Linotype"/>
                <a:cs typeface="Palatino Linotype"/>
              </a:rPr>
              <a:t>needs</a:t>
            </a:r>
            <a:r>
              <a:rPr sz="1500" b="1" spc="-55" dirty="0">
                <a:latin typeface="Palatino Linotype"/>
                <a:cs typeface="Palatino Linotype"/>
              </a:rPr>
              <a:t> </a:t>
            </a:r>
            <a:r>
              <a:rPr sz="1500" b="1" spc="55" dirty="0">
                <a:latin typeface="Palatino Linotype"/>
                <a:cs typeface="Palatino Linotype"/>
              </a:rPr>
              <a:t>to</a:t>
            </a:r>
            <a:r>
              <a:rPr sz="1500" b="1" spc="45" dirty="0">
                <a:latin typeface="Palatino Linotype"/>
                <a:cs typeface="Palatino Linotype"/>
              </a:rPr>
              <a:t> </a:t>
            </a:r>
            <a:r>
              <a:rPr sz="1500" b="1" spc="-20" dirty="0">
                <a:latin typeface="Palatino Linotype"/>
                <a:cs typeface="Palatino Linotype"/>
              </a:rPr>
              <a:t>be</a:t>
            </a:r>
            <a:r>
              <a:rPr sz="1500" b="1" spc="90" dirty="0">
                <a:latin typeface="Palatino Linotype"/>
                <a:cs typeface="Palatino Linotype"/>
              </a:rPr>
              <a:t> </a:t>
            </a:r>
            <a:r>
              <a:rPr sz="1500" b="1" spc="35" dirty="0">
                <a:latin typeface="Palatino Linotype"/>
                <a:cs typeface="Palatino Linotype"/>
              </a:rPr>
              <a:t>taken</a:t>
            </a:r>
            <a:r>
              <a:rPr sz="1500" b="1" spc="15" dirty="0">
                <a:latin typeface="Palatino Linotype"/>
                <a:cs typeface="Palatino Linotype"/>
              </a:rPr>
              <a:t> </a:t>
            </a:r>
            <a:r>
              <a:rPr sz="1500" b="1" spc="-15" dirty="0">
                <a:latin typeface="Palatino Linotype"/>
                <a:cs typeface="Palatino Linotype"/>
              </a:rPr>
              <a:t>quickly</a:t>
            </a:r>
            <a:r>
              <a:rPr sz="1500" b="1" spc="70" dirty="0">
                <a:latin typeface="Palatino Linotype"/>
                <a:cs typeface="Palatino Linotype"/>
              </a:rPr>
              <a:t> </a:t>
            </a:r>
            <a:r>
              <a:rPr sz="1500" b="1" spc="-50" dirty="0">
                <a:latin typeface="Palatino Linotype"/>
                <a:cs typeface="Palatino Linotype"/>
              </a:rPr>
              <a:t>by</a:t>
            </a:r>
            <a:r>
              <a:rPr sz="1500" b="1" spc="70" dirty="0">
                <a:latin typeface="Palatino Linotype"/>
                <a:cs typeface="Palatino Linotype"/>
              </a:rPr>
              <a:t> </a:t>
            </a:r>
            <a:r>
              <a:rPr sz="1500" b="1" spc="35" dirty="0">
                <a:latin typeface="Palatino Linotype"/>
                <a:cs typeface="Palatino Linotype"/>
              </a:rPr>
              <a:t>a </a:t>
            </a:r>
            <a:r>
              <a:rPr sz="1500" b="1" spc="-5" dirty="0">
                <a:latin typeface="Palatino Linotype"/>
                <a:cs typeface="Palatino Linotype"/>
              </a:rPr>
              <a:t>local</a:t>
            </a:r>
            <a:r>
              <a:rPr sz="1500" b="1" spc="130" dirty="0">
                <a:latin typeface="Palatino Linotype"/>
                <a:cs typeface="Palatino Linotype"/>
              </a:rPr>
              <a:t> </a:t>
            </a:r>
            <a:r>
              <a:rPr sz="1500" b="1" spc="5" dirty="0">
                <a:latin typeface="Palatino Linotype"/>
                <a:cs typeface="Palatino Linotype"/>
              </a:rPr>
              <a:t>board</a:t>
            </a:r>
            <a:r>
              <a:rPr sz="1500" b="1" spc="75" dirty="0">
                <a:latin typeface="Palatino Linotype"/>
                <a:cs typeface="Palatino Linotype"/>
              </a:rPr>
              <a:t> </a:t>
            </a:r>
            <a:r>
              <a:rPr sz="1500" b="1" spc="-25" dirty="0">
                <a:latin typeface="Palatino Linotype"/>
                <a:cs typeface="Palatino Linotype"/>
              </a:rPr>
              <a:t>of</a:t>
            </a:r>
            <a:r>
              <a:rPr sz="1500" b="1" spc="45" dirty="0">
                <a:latin typeface="Palatino Linotype"/>
                <a:cs typeface="Palatino Linotype"/>
              </a:rPr>
              <a:t> </a:t>
            </a:r>
            <a:r>
              <a:rPr sz="1500" b="1" spc="60" dirty="0">
                <a:latin typeface="Palatino Linotype"/>
                <a:cs typeface="Palatino Linotype"/>
              </a:rPr>
              <a:t>directors.</a:t>
            </a:r>
            <a:endParaRPr sz="1500" dirty="0">
              <a:latin typeface="Palatino Linotype"/>
              <a:cs typeface="Palatino Linotyp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602" y="624522"/>
            <a:ext cx="5796598" cy="998350"/>
          </a:xfrm>
          <a:prstGeom prst="rect">
            <a:avLst/>
          </a:prstGeom>
        </p:spPr>
        <p:txBody>
          <a:bodyPr vert="horz" wrap="square" lIns="0" tIns="13335" rIns="0" bIns="0" rtlCol="0">
            <a:spAutoFit/>
          </a:bodyPr>
          <a:lstStyle/>
          <a:p>
            <a:pPr marL="12700">
              <a:lnSpc>
                <a:spcPct val="100000"/>
              </a:lnSpc>
              <a:spcBef>
                <a:spcPts val="105"/>
              </a:spcBef>
            </a:pPr>
            <a:r>
              <a:rPr lang="en-US" sz="3200" spc="-5" dirty="0">
                <a:solidFill>
                  <a:srgbClr val="FF0000"/>
                </a:solidFill>
              </a:rPr>
              <a:t>FUTURE SCOPE OF THIS PROJECT:</a:t>
            </a:r>
            <a:endParaRPr sz="3200" dirty="0"/>
          </a:p>
        </p:txBody>
      </p:sp>
      <p:sp>
        <p:nvSpPr>
          <p:cNvPr id="3" name="object 3"/>
          <p:cNvSpPr txBox="1"/>
          <p:nvPr/>
        </p:nvSpPr>
        <p:spPr>
          <a:xfrm>
            <a:off x="756602" y="2167953"/>
            <a:ext cx="9073198" cy="3825278"/>
          </a:xfrm>
          <a:prstGeom prst="rect">
            <a:avLst/>
          </a:prstGeom>
        </p:spPr>
        <p:txBody>
          <a:bodyPr vert="horz" wrap="square" lIns="0" tIns="36195" rIns="0" bIns="0" rtlCol="0">
            <a:spAutoFit/>
          </a:bodyPr>
          <a:lstStyle/>
          <a:p>
            <a:pPr marL="469265" marR="5080" indent="-457200">
              <a:lnSpc>
                <a:spcPct val="89700"/>
              </a:lnSpc>
              <a:spcBef>
                <a:spcPts val="285"/>
              </a:spcBef>
              <a:buFont typeface="Wingdings" panose="05000000000000000000" pitchFamily="2" charset="2"/>
              <a:buChar char="Ø"/>
              <a:tabLst>
                <a:tab pos="355600" algn="l"/>
              </a:tabLst>
            </a:pPr>
            <a:r>
              <a:rPr lang="en-US" sz="3200" spc="-114" dirty="0">
                <a:solidFill>
                  <a:srgbClr val="90C225"/>
                </a:solidFill>
                <a:latin typeface="Lucida Sans Unicode"/>
                <a:cs typeface="Lucida Sans Unicode"/>
              </a:rPr>
              <a:t> Integration with streaming platforms </a:t>
            </a:r>
          </a:p>
          <a:p>
            <a:pPr marL="469265" marR="5080" indent="-457200">
              <a:lnSpc>
                <a:spcPct val="89700"/>
              </a:lnSpc>
              <a:spcBef>
                <a:spcPts val="285"/>
              </a:spcBef>
              <a:buFont typeface="Wingdings" panose="05000000000000000000" pitchFamily="2" charset="2"/>
              <a:buChar char="Ø"/>
              <a:tabLst>
                <a:tab pos="355600" algn="l"/>
              </a:tabLst>
            </a:pPr>
            <a:r>
              <a:rPr lang="en-US" sz="3200" spc="-114" dirty="0">
                <a:solidFill>
                  <a:srgbClr val="90C225"/>
                </a:solidFill>
                <a:latin typeface="Lucida Sans Unicode"/>
                <a:cs typeface="Lucida Sans Unicode"/>
              </a:rPr>
              <a:t> Incorporation of social media data </a:t>
            </a:r>
          </a:p>
          <a:p>
            <a:pPr marL="469265" marR="5080" indent="-457200">
              <a:lnSpc>
                <a:spcPct val="89700"/>
              </a:lnSpc>
              <a:spcBef>
                <a:spcPts val="285"/>
              </a:spcBef>
              <a:buFont typeface="Wingdings" panose="05000000000000000000" pitchFamily="2" charset="2"/>
              <a:buChar char="Ø"/>
              <a:tabLst>
                <a:tab pos="355600" algn="l"/>
              </a:tabLst>
            </a:pPr>
            <a:r>
              <a:rPr lang="en-US" sz="3200" spc="-114" dirty="0">
                <a:solidFill>
                  <a:srgbClr val="90C225"/>
                </a:solidFill>
                <a:latin typeface="Lucida Sans Unicode"/>
                <a:cs typeface="Lucida Sans Unicode"/>
              </a:rPr>
              <a:t> Integration of contextual information </a:t>
            </a:r>
          </a:p>
          <a:p>
            <a:pPr marL="469265" marR="5080" indent="-457200">
              <a:lnSpc>
                <a:spcPct val="89700"/>
              </a:lnSpc>
              <a:spcBef>
                <a:spcPts val="285"/>
              </a:spcBef>
              <a:buFont typeface="Wingdings" panose="05000000000000000000" pitchFamily="2" charset="2"/>
              <a:buChar char="Ø"/>
              <a:tabLst>
                <a:tab pos="355600" algn="l"/>
              </a:tabLst>
            </a:pPr>
            <a:r>
              <a:rPr lang="en-US" sz="3200" spc="-114" dirty="0">
                <a:solidFill>
                  <a:srgbClr val="90C225"/>
                </a:solidFill>
                <a:latin typeface="Lucida Sans Unicode"/>
                <a:cs typeface="Lucida Sans Unicode"/>
              </a:rPr>
              <a:t> Implementation of advanced machine     learning techniques </a:t>
            </a:r>
          </a:p>
          <a:p>
            <a:pPr marL="469265" marR="5080" indent="-457200">
              <a:lnSpc>
                <a:spcPct val="89700"/>
              </a:lnSpc>
              <a:spcBef>
                <a:spcPts val="285"/>
              </a:spcBef>
              <a:buFont typeface="Wingdings" panose="05000000000000000000" pitchFamily="2" charset="2"/>
              <a:buChar char="Ø"/>
              <a:tabLst>
                <a:tab pos="355600" algn="l"/>
              </a:tabLst>
            </a:pPr>
            <a:r>
              <a:rPr lang="en-US" sz="3200" spc="-114" dirty="0">
                <a:solidFill>
                  <a:srgbClr val="90C225"/>
                </a:solidFill>
                <a:latin typeface="Lucida Sans Unicode"/>
                <a:cs typeface="Lucida Sans Unicode"/>
              </a:rPr>
              <a:t> Development of a mobile application </a:t>
            </a:r>
          </a:p>
          <a:p>
            <a:pPr marL="469265" marR="5080" indent="-457200">
              <a:lnSpc>
                <a:spcPct val="89700"/>
              </a:lnSpc>
              <a:spcBef>
                <a:spcPts val="285"/>
              </a:spcBef>
              <a:buFont typeface="Wingdings" panose="05000000000000000000" pitchFamily="2" charset="2"/>
              <a:buChar char="Ø"/>
              <a:tabLst>
                <a:tab pos="355600" algn="l"/>
              </a:tabLst>
            </a:pPr>
            <a:r>
              <a:rPr lang="en-US" sz="3200" spc="-114" dirty="0">
                <a:solidFill>
                  <a:srgbClr val="90C225"/>
                </a:solidFill>
                <a:latin typeface="Lucida Sans Unicode"/>
                <a:cs typeface="Lucida Sans Unicode"/>
              </a:rPr>
              <a:t>User feedback and improvement mechanisms </a:t>
            </a:r>
          </a:p>
          <a:p>
            <a:pPr marL="469265" marR="5080" indent="-457200">
              <a:lnSpc>
                <a:spcPct val="89700"/>
              </a:lnSpc>
              <a:spcBef>
                <a:spcPts val="285"/>
              </a:spcBef>
              <a:buFont typeface="Wingdings" panose="05000000000000000000" pitchFamily="2" charset="2"/>
              <a:buChar char="Ø"/>
              <a:tabLst>
                <a:tab pos="355600" algn="l"/>
              </a:tabLst>
            </a:pPr>
            <a:r>
              <a:rPr lang="en-US" sz="3200" spc="-114" dirty="0">
                <a:solidFill>
                  <a:srgbClr val="90C225"/>
                </a:solidFill>
                <a:latin typeface="Lucida Sans Unicode"/>
                <a:cs typeface="Lucida Sans Unicode"/>
              </a:rPr>
              <a:t> Expansion to other media types</a:t>
            </a:r>
            <a:endParaRPr sz="3200" dirty="0">
              <a:latin typeface="Palatino Linotype"/>
              <a:cs typeface="Palatino Linotype"/>
            </a:endParaRPr>
          </a:p>
        </p:txBody>
      </p:sp>
    </p:spTree>
    <p:extLst>
      <p:ext uri="{BB962C8B-B14F-4D97-AF65-F5344CB8AC3E}">
        <p14:creationId xmlns:p14="http://schemas.microsoft.com/office/powerpoint/2010/main" val="2712304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443849" y="0"/>
            <a:ext cx="4752975" cy="6863080"/>
            <a:chOff x="7443849" y="0"/>
            <a:chExt cx="4752975" cy="6863080"/>
          </a:xfrm>
        </p:grpSpPr>
        <p:sp>
          <p:nvSpPr>
            <p:cNvPr id="3" name="object 3"/>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BEBEBE"/>
              </a:solidFill>
            </a:ln>
          </p:spPr>
          <p:txBody>
            <a:bodyPr wrap="square" lIns="0" tIns="0" rIns="0" bIns="0" rtlCol="0"/>
            <a:lstStyle/>
            <a:p>
              <a:endParaRPr/>
            </a:p>
          </p:txBody>
        </p:sp>
        <p:sp>
          <p:nvSpPr>
            <p:cNvPr id="4" name="object 4"/>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D9D9D9"/>
              </a:solidFill>
            </a:ln>
          </p:spPr>
          <p:txBody>
            <a:bodyPr wrap="square" lIns="0" tIns="0" rIns="0" bIns="0" rtlCol="0"/>
            <a:lstStyle/>
            <a:p>
              <a:endParaRPr/>
            </a:p>
          </p:txBody>
        </p:sp>
        <p:sp>
          <p:nvSpPr>
            <p:cNvPr id="5" name="object 5"/>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90C225">
                <a:alpha val="30195"/>
              </a:srgbClr>
            </a:solidFill>
          </p:spPr>
          <p:txBody>
            <a:bodyPr wrap="square" lIns="0" tIns="0" rIns="0" bIns="0" rtlCol="0"/>
            <a:lstStyle/>
            <a:p>
              <a:endParaRPr/>
            </a:p>
          </p:txBody>
        </p:sp>
        <p:sp>
          <p:nvSpPr>
            <p:cNvPr id="6" name="object 6"/>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90C225">
                <a:alpha val="19999"/>
              </a:srgbClr>
            </a:solidFill>
          </p:spPr>
          <p:txBody>
            <a:bodyPr wrap="square" lIns="0" tIns="0" rIns="0" bIns="0" rtlCol="0"/>
            <a:lstStyle/>
            <a:p>
              <a:endParaRPr/>
            </a:p>
          </p:txBody>
        </p:sp>
        <p:sp>
          <p:nvSpPr>
            <p:cNvPr id="7" name="object 7"/>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539F20">
                <a:alpha val="72155"/>
              </a:srgbClr>
            </a:solidFill>
          </p:spPr>
          <p:txBody>
            <a:bodyPr wrap="square" lIns="0" tIns="0" rIns="0" bIns="0" rtlCol="0"/>
            <a:lstStyle/>
            <a:p>
              <a:endParaRPr/>
            </a:p>
          </p:txBody>
        </p:sp>
        <p:sp>
          <p:nvSpPr>
            <p:cNvPr id="8" name="object 8"/>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3E7818">
                <a:alpha val="70195"/>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C0E374">
                <a:alpha val="70195"/>
              </a:srgbClr>
            </a:solidFill>
          </p:spPr>
          <p:txBody>
            <a:bodyPr wrap="square" lIns="0" tIns="0" rIns="0" bIns="0" rtlCol="0"/>
            <a:lstStyle/>
            <a:p>
              <a:endParaRPr/>
            </a:p>
          </p:txBody>
        </p:sp>
        <p:sp>
          <p:nvSpPr>
            <p:cNvPr id="10" name="object 10"/>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90C225">
                <a:alpha val="65097"/>
              </a:srgbClr>
            </a:solidFill>
          </p:spPr>
          <p:txBody>
            <a:bodyPr wrap="square" lIns="0" tIns="0" rIns="0" bIns="0" rtlCol="0"/>
            <a:lstStyle/>
            <a:p>
              <a:endParaRPr/>
            </a:p>
          </p:txBody>
        </p:sp>
        <p:sp>
          <p:nvSpPr>
            <p:cNvPr id="11" name="object 11"/>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90C225">
                <a:alpha val="79998"/>
              </a:srgbClr>
            </a:solidFill>
          </p:spPr>
          <p:txBody>
            <a:bodyPr wrap="square" lIns="0" tIns="0" rIns="0" bIns="0" rtlCol="0"/>
            <a:lstStyle/>
            <a:p>
              <a:endParaRPr/>
            </a:p>
          </p:txBody>
        </p:sp>
      </p:grpSp>
      <p:sp>
        <p:nvSpPr>
          <p:cNvPr id="12" name="object 12"/>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90C225">
              <a:alpha val="85096"/>
            </a:srgbClr>
          </a:solidFill>
        </p:spPr>
        <p:txBody>
          <a:bodyPr wrap="square" lIns="0" tIns="0" rIns="0" bIns="0" rtlCol="0"/>
          <a:lstStyle/>
          <a:p>
            <a:endParaRPr/>
          </a:p>
        </p:txBody>
      </p:sp>
      <p:sp>
        <p:nvSpPr>
          <p:cNvPr id="13" name="object 13"/>
          <p:cNvSpPr txBox="1">
            <a:spLocks noGrp="1"/>
          </p:cNvSpPr>
          <p:nvPr>
            <p:ph type="title"/>
          </p:nvPr>
        </p:nvSpPr>
        <p:spPr>
          <a:xfrm>
            <a:off x="1604899" y="2972117"/>
            <a:ext cx="6734175" cy="1490345"/>
          </a:xfrm>
          <a:prstGeom prst="rect">
            <a:avLst/>
          </a:prstGeom>
        </p:spPr>
        <p:txBody>
          <a:bodyPr vert="horz" wrap="square" lIns="0" tIns="13970" rIns="0" bIns="0" rtlCol="0">
            <a:spAutoFit/>
          </a:bodyPr>
          <a:lstStyle/>
          <a:p>
            <a:pPr marL="12700">
              <a:lnSpc>
                <a:spcPct val="100000"/>
              </a:lnSpc>
              <a:spcBef>
                <a:spcPts val="110"/>
              </a:spcBef>
            </a:pPr>
            <a:r>
              <a:rPr sz="9600" b="1" dirty="0">
                <a:latin typeface="Trebuchet MS"/>
                <a:cs typeface="Trebuchet MS"/>
              </a:rPr>
              <a:t>THANK</a:t>
            </a:r>
            <a:r>
              <a:rPr sz="9600" b="1" spc="-210" dirty="0">
                <a:latin typeface="Trebuchet MS"/>
                <a:cs typeface="Trebuchet MS"/>
              </a:rPr>
              <a:t> </a:t>
            </a:r>
            <a:r>
              <a:rPr sz="9600" b="1" spc="10" dirty="0">
                <a:latin typeface="Trebuchet MS"/>
                <a:cs typeface="Trebuchet MS"/>
              </a:rPr>
              <a:t>YOU</a:t>
            </a:r>
            <a:endParaRPr sz="96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602" y="634111"/>
            <a:ext cx="3463290" cy="575310"/>
          </a:xfrm>
          <a:prstGeom prst="rect">
            <a:avLst/>
          </a:prstGeom>
        </p:spPr>
        <p:txBody>
          <a:bodyPr vert="horz" wrap="square" lIns="0" tIns="13335" rIns="0" bIns="0" rtlCol="0">
            <a:spAutoFit/>
          </a:bodyPr>
          <a:lstStyle/>
          <a:p>
            <a:pPr marL="12700">
              <a:lnSpc>
                <a:spcPct val="100000"/>
              </a:lnSpc>
              <a:spcBef>
                <a:spcPts val="105"/>
              </a:spcBef>
            </a:pPr>
            <a:r>
              <a:rPr sz="3600" u="heavy" spc="-5" dirty="0">
                <a:solidFill>
                  <a:srgbClr val="FF0000"/>
                </a:solidFill>
                <a:uFill>
                  <a:solidFill>
                    <a:srgbClr val="FF0000"/>
                  </a:solidFill>
                </a:uFill>
              </a:rPr>
              <a:t>INTRODUCTION-</a:t>
            </a:r>
            <a:r>
              <a:rPr lang="en-IN" u="heavy" spc="-5" dirty="0">
                <a:solidFill>
                  <a:srgbClr val="FF0000"/>
                </a:solidFill>
                <a:uFill>
                  <a:solidFill>
                    <a:srgbClr val="FF0000"/>
                  </a:solidFill>
                </a:uFill>
              </a:rPr>
              <a:t>:</a:t>
            </a:r>
            <a:endParaRPr sz="3600" dirty="0"/>
          </a:p>
        </p:txBody>
      </p:sp>
      <p:sp>
        <p:nvSpPr>
          <p:cNvPr id="3" name="object 3"/>
          <p:cNvSpPr txBox="1"/>
          <p:nvPr/>
        </p:nvSpPr>
        <p:spPr>
          <a:xfrm>
            <a:off x="838200" y="2002142"/>
            <a:ext cx="8411845" cy="4216667"/>
          </a:xfrm>
          <a:prstGeom prst="rect">
            <a:avLst/>
          </a:prstGeom>
        </p:spPr>
        <p:txBody>
          <a:bodyPr vert="horz" wrap="square" lIns="0" tIns="10795" rIns="0" bIns="0" rtlCol="0">
            <a:spAutoFit/>
          </a:bodyPr>
          <a:lstStyle/>
          <a:p>
            <a:pPr marL="12700" marR="121285">
              <a:lnSpc>
                <a:spcPct val="100800"/>
              </a:lnSpc>
              <a:spcBef>
                <a:spcPts val="85"/>
              </a:spcBef>
            </a:pPr>
            <a:r>
              <a:rPr sz="2400" i="1" dirty="0">
                <a:solidFill>
                  <a:srgbClr val="404040"/>
                </a:solidFill>
                <a:latin typeface="Calibri"/>
                <a:cs typeface="Calibri"/>
              </a:rPr>
              <a:t>A </a:t>
            </a:r>
            <a:r>
              <a:rPr sz="2400" i="1" spc="-20" dirty="0">
                <a:solidFill>
                  <a:srgbClr val="404040"/>
                </a:solidFill>
                <a:latin typeface="Calibri"/>
                <a:cs typeface="Calibri"/>
              </a:rPr>
              <a:t>recommender</a:t>
            </a:r>
            <a:r>
              <a:rPr sz="2400" i="1" spc="-15" dirty="0">
                <a:solidFill>
                  <a:srgbClr val="404040"/>
                </a:solidFill>
                <a:latin typeface="Calibri"/>
                <a:cs typeface="Calibri"/>
              </a:rPr>
              <a:t> system or </a:t>
            </a:r>
            <a:r>
              <a:rPr sz="2400" i="1" dirty="0">
                <a:solidFill>
                  <a:srgbClr val="404040"/>
                </a:solidFill>
                <a:latin typeface="Calibri"/>
                <a:cs typeface="Calibri"/>
              </a:rPr>
              <a:t>a </a:t>
            </a:r>
            <a:r>
              <a:rPr sz="2400" i="1" spc="-15" dirty="0">
                <a:solidFill>
                  <a:srgbClr val="404040"/>
                </a:solidFill>
                <a:latin typeface="Calibri"/>
                <a:cs typeface="Calibri"/>
              </a:rPr>
              <a:t>recommendation</a:t>
            </a:r>
            <a:r>
              <a:rPr sz="2400" i="1" spc="-10" dirty="0">
                <a:solidFill>
                  <a:srgbClr val="404040"/>
                </a:solidFill>
                <a:latin typeface="Calibri"/>
                <a:cs typeface="Calibri"/>
              </a:rPr>
              <a:t> </a:t>
            </a:r>
            <a:r>
              <a:rPr sz="2400" i="1" spc="-15" dirty="0">
                <a:solidFill>
                  <a:srgbClr val="404040"/>
                </a:solidFill>
                <a:latin typeface="Calibri"/>
                <a:cs typeface="Calibri"/>
              </a:rPr>
              <a:t>system (sometimes </a:t>
            </a:r>
            <a:r>
              <a:rPr sz="2400" i="1" spc="-10" dirty="0">
                <a:solidFill>
                  <a:srgbClr val="404040"/>
                </a:solidFill>
                <a:latin typeface="Calibri"/>
                <a:cs typeface="Calibri"/>
              </a:rPr>
              <a:t>replacing </a:t>
            </a:r>
            <a:r>
              <a:rPr sz="2400" i="1" spc="-15" dirty="0">
                <a:solidFill>
                  <a:srgbClr val="404040"/>
                </a:solidFill>
                <a:latin typeface="Calibri"/>
                <a:cs typeface="Calibri"/>
              </a:rPr>
              <a:t>system </a:t>
            </a:r>
            <a:r>
              <a:rPr sz="2400" i="1" spc="5" dirty="0">
                <a:solidFill>
                  <a:srgbClr val="404040"/>
                </a:solidFill>
                <a:latin typeface="Calibri"/>
                <a:cs typeface="Calibri"/>
              </a:rPr>
              <a:t>with </a:t>
            </a:r>
            <a:r>
              <a:rPr sz="2400" i="1" dirty="0">
                <a:solidFill>
                  <a:srgbClr val="404040"/>
                </a:solidFill>
                <a:latin typeface="Calibri"/>
                <a:cs typeface="Calibri"/>
              </a:rPr>
              <a:t>a </a:t>
            </a:r>
            <a:r>
              <a:rPr sz="2400" i="1" spc="-400" dirty="0">
                <a:solidFill>
                  <a:srgbClr val="404040"/>
                </a:solidFill>
                <a:latin typeface="Calibri"/>
                <a:cs typeface="Calibri"/>
              </a:rPr>
              <a:t> </a:t>
            </a:r>
            <a:r>
              <a:rPr sz="2400" i="1" spc="-15" dirty="0">
                <a:solidFill>
                  <a:srgbClr val="404040"/>
                </a:solidFill>
                <a:latin typeface="Calibri"/>
                <a:cs typeface="Calibri"/>
              </a:rPr>
              <a:t>synonym</a:t>
            </a:r>
            <a:r>
              <a:rPr sz="2400" i="1" spc="-35" dirty="0">
                <a:solidFill>
                  <a:srgbClr val="404040"/>
                </a:solidFill>
                <a:latin typeface="Calibri"/>
                <a:cs typeface="Calibri"/>
              </a:rPr>
              <a:t> </a:t>
            </a:r>
            <a:r>
              <a:rPr sz="2400" i="1" spc="-15" dirty="0">
                <a:solidFill>
                  <a:srgbClr val="404040"/>
                </a:solidFill>
                <a:latin typeface="Calibri"/>
                <a:cs typeface="Calibri"/>
              </a:rPr>
              <a:t>such</a:t>
            </a:r>
            <a:r>
              <a:rPr sz="2400" i="1" spc="90" dirty="0">
                <a:solidFill>
                  <a:srgbClr val="404040"/>
                </a:solidFill>
                <a:latin typeface="Calibri"/>
                <a:cs typeface="Calibri"/>
              </a:rPr>
              <a:t> </a:t>
            </a:r>
            <a:r>
              <a:rPr sz="2400" i="1" spc="-15" dirty="0">
                <a:solidFill>
                  <a:srgbClr val="404040"/>
                </a:solidFill>
                <a:latin typeface="Calibri"/>
                <a:cs typeface="Calibri"/>
              </a:rPr>
              <a:t>as</a:t>
            </a:r>
            <a:r>
              <a:rPr sz="2400" i="1" spc="15" dirty="0">
                <a:solidFill>
                  <a:srgbClr val="404040"/>
                </a:solidFill>
                <a:latin typeface="Calibri"/>
                <a:cs typeface="Calibri"/>
              </a:rPr>
              <a:t> </a:t>
            </a:r>
            <a:r>
              <a:rPr sz="2400" i="1" spc="-15" dirty="0">
                <a:solidFill>
                  <a:srgbClr val="404040"/>
                </a:solidFill>
                <a:latin typeface="Calibri"/>
                <a:cs typeface="Calibri"/>
              </a:rPr>
              <a:t>platform</a:t>
            </a:r>
            <a:r>
              <a:rPr sz="2400" i="1" spc="45" dirty="0">
                <a:solidFill>
                  <a:srgbClr val="404040"/>
                </a:solidFill>
                <a:latin typeface="Calibri"/>
                <a:cs typeface="Calibri"/>
              </a:rPr>
              <a:t> </a:t>
            </a:r>
            <a:r>
              <a:rPr sz="2400" i="1" spc="-15" dirty="0">
                <a:solidFill>
                  <a:srgbClr val="404040"/>
                </a:solidFill>
                <a:latin typeface="Calibri"/>
                <a:cs typeface="Calibri"/>
              </a:rPr>
              <a:t>or</a:t>
            </a:r>
            <a:r>
              <a:rPr sz="2400" i="1" spc="25" dirty="0">
                <a:solidFill>
                  <a:srgbClr val="404040"/>
                </a:solidFill>
                <a:latin typeface="Calibri"/>
                <a:cs typeface="Calibri"/>
              </a:rPr>
              <a:t> </a:t>
            </a:r>
            <a:r>
              <a:rPr sz="2400" i="1" spc="-15" dirty="0">
                <a:solidFill>
                  <a:srgbClr val="404040"/>
                </a:solidFill>
                <a:latin typeface="Calibri"/>
                <a:cs typeface="Calibri"/>
              </a:rPr>
              <a:t>engine),is</a:t>
            </a:r>
            <a:r>
              <a:rPr sz="2400" i="1" spc="90" dirty="0">
                <a:solidFill>
                  <a:srgbClr val="404040"/>
                </a:solidFill>
                <a:latin typeface="Calibri"/>
                <a:cs typeface="Calibri"/>
              </a:rPr>
              <a:t> </a:t>
            </a:r>
            <a:r>
              <a:rPr sz="2400" i="1" dirty="0">
                <a:solidFill>
                  <a:srgbClr val="404040"/>
                </a:solidFill>
                <a:latin typeface="Calibri"/>
                <a:cs typeface="Calibri"/>
              </a:rPr>
              <a:t>a</a:t>
            </a:r>
            <a:r>
              <a:rPr sz="2400" i="1" spc="15" dirty="0">
                <a:solidFill>
                  <a:srgbClr val="404040"/>
                </a:solidFill>
                <a:latin typeface="Calibri"/>
                <a:cs typeface="Calibri"/>
              </a:rPr>
              <a:t> </a:t>
            </a:r>
            <a:r>
              <a:rPr sz="2400" i="1" spc="-15" dirty="0">
                <a:solidFill>
                  <a:srgbClr val="404040"/>
                </a:solidFill>
                <a:latin typeface="Calibri"/>
                <a:cs typeface="Calibri"/>
              </a:rPr>
              <a:t>subclass</a:t>
            </a:r>
            <a:r>
              <a:rPr sz="2400" i="1" spc="90" dirty="0">
                <a:solidFill>
                  <a:srgbClr val="404040"/>
                </a:solidFill>
                <a:latin typeface="Calibri"/>
                <a:cs typeface="Calibri"/>
              </a:rPr>
              <a:t> </a:t>
            </a:r>
            <a:r>
              <a:rPr sz="2400" i="1" spc="-15" dirty="0">
                <a:solidFill>
                  <a:srgbClr val="404040"/>
                </a:solidFill>
                <a:latin typeface="Calibri"/>
                <a:cs typeface="Calibri"/>
              </a:rPr>
              <a:t>of</a:t>
            </a:r>
            <a:r>
              <a:rPr sz="2400" i="1" spc="15" dirty="0">
                <a:solidFill>
                  <a:srgbClr val="404040"/>
                </a:solidFill>
                <a:latin typeface="Calibri"/>
                <a:cs typeface="Calibri"/>
              </a:rPr>
              <a:t> </a:t>
            </a:r>
            <a:r>
              <a:rPr sz="2400" i="1" spc="-10" dirty="0">
                <a:solidFill>
                  <a:srgbClr val="404040"/>
                </a:solidFill>
                <a:latin typeface="Calibri"/>
                <a:cs typeface="Calibri"/>
              </a:rPr>
              <a:t>information</a:t>
            </a:r>
            <a:r>
              <a:rPr sz="2400" i="1" spc="90" dirty="0">
                <a:solidFill>
                  <a:srgbClr val="404040"/>
                </a:solidFill>
                <a:latin typeface="Calibri"/>
                <a:cs typeface="Calibri"/>
              </a:rPr>
              <a:t> </a:t>
            </a:r>
            <a:r>
              <a:rPr sz="2400" i="1" spc="-5" dirty="0">
                <a:solidFill>
                  <a:srgbClr val="404040"/>
                </a:solidFill>
                <a:latin typeface="Calibri"/>
                <a:cs typeface="Calibri"/>
              </a:rPr>
              <a:t>filtering</a:t>
            </a:r>
            <a:r>
              <a:rPr sz="2400" i="1" spc="-55" dirty="0">
                <a:solidFill>
                  <a:srgbClr val="404040"/>
                </a:solidFill>
                <a:latin typeface="Calibri"/>
                <a:cs typeface="Calibri"/>
              </a:rPr>
              <a:t> </a:t>
            </a:r>
            <a:r>
              <a:rPr sz="2400" i="1" spc="-15" dirty="0">
                <a:solidFill>
                  <a:srgbClr val="404040"/>
                </a:solidFill>
                <a:latin typeface="Calibri"/>
                <a:cs typeface="Calibri"/>
              </a:rPr>
              <a:t>system</a:t>
            </a:r>
            <a:r>
              <a:rPr sz="2400" i="1" spc="-30" dirty="0">
                <a:solidFill>
                  <a:srgbClr val="404040"/>
                </a:solidFill>
                <a:latin typeface="Calibri"/>
                <a:cs typeface="Calibri"/>
              </a:rPr>
              <a:t> </a:t>
            </a:r>
            <a:r>
              <a:rPr sz="2400" i="1" spc="-20" dirty="0">
                <a:solidFill>
                  <a:srgbClr val="404040"/>
                </a:solidFill>
                <a:latin typeface="Calibri"/>
                <a:cs typeface="Calibri"/>
              </a:rPr>
              <a:t>that </a:t>
            </a:r>
            <a:r>
              <a:rPr sz="2400" i="1" spc="-15" dirty="0">
                <a:solidFill>
                  <a:srgbClr val="404040"/>
                </a:solidFill>
                <a:latin typeface="Calibri"/>
                <a:cs typeface="Calibri"/>
              </a:rPr>
              <a:t> </a:t>
            </a:r>
            <a:r>
              <a:rPr sz="2400" i="1" spc="-25" dirty="0">
                <a:solidFill>
                  <a:srgbClr val="404040"/>
                </a:solidFill>
                <a:latin typeface="Calibri"/>
                <a:cs typeface="Calibri"/>
              </a:rPr>
              <a:t>seeks</a:t>
            </a:r>
            <a:r>
              <a:rPr sz="2400" i="1" spc="90" dirty="0">
                <a:solidFill>
                  <a:srgbClr val="404040"/>
                </a:solidFill>
                <a:latin typeface="Calibri"/>
                <a:cs typeface="Calibri"/>
              </a:rPr>
              <a:t> </a:t>
            </a:r>
            <a:r>
              <a:rPr sz="2400" i="1" dirty="0">
                <a:solidFill>
                  <a:srgbClr val="404040"/>
                </a:solidFill>
                <a:latin typeface="Calibri"/>
                <a:cs typeface="Calibri"/>
              </a:rPr>
              <a:t>to</a:t>
            </a:r>
            <a:r>
              <a:rPr sz="2400" i="1" spc="-65" dirty="0">
                <a:solidFill>
                  <a:srgbClr val="404040"/>
                </a:solidFill>
                <a:latin typeface="Calibri"/>
                <a:cs typeface="Calibri"/>
              </a:rPr>
              <a:t> </a:t>
            </a:r>
            <a:r>
              <a:rPr sz="2400" i="1" spc="-15" dirty="0">
                <a:solidFill>
                  <a:srgbClr val="404040"/>
                </a:solidFill>
                <a:latin typeface="Calibri"/>
                <a:cs typeface="Calibri"/>
              </a:rPr>
              <a:t>predict</a:t>
            </a:r>
            <a:r>
              <a:rPr sz="2400" i="1" spc="110" dirty="0">
                <a:solidFill>
                  <a:srgbClr val="404040"/>
                </a:solidFill>
                <a:latin typeface="Calibri"/>
                <a:cs typeface="Calibri"/>
              </a:rPr>
              <a:t> </a:t>
            </a:r>
            <a:r>
              <a:rPr sz="2400" i="1" spc="-15" dirty="0">
                <a:solidFill>
                  <a:srgbClr val="404040"/>
                </a:solidFill>
                <a:latin typeface="Calibri"/>
                <a:cs typeface="Calibri"/>
              </a:rPr>
              <a:t>the</a:t>
            </a:r>
            <a:r>
              <a:rPr sz="2400" i="1" spc="5" dirty="0">
                <a:solidFill>
                  <a:srgbClr val="404040"/>
                </a:solidFill>
                <a:latin typeface="Calibri"/>
                <a:cs typeface="Calibri"/>
              </a:rPr>
              <a:t> </a:t>
            </a:r>
            <a:r>
              <a:rPr sz="2400" i="1" spc="-15" dirty="0">
                <a:solidFill>
                  <a:srgbClr val="404040"/>
                </a:solidFill>
                <a:latin typeface="Calibri"/>
                <a:cs typeface="Calibri"/>
              </a:rPr>
              <a:t>“rating”</a:t>
            </a:r>
            <a:r>
              <a:rPr sz="2400" i="1" spc="40" dirty="0">
                <a:solidFill>
                  <a:srgbClr val="404040"/>
                </a:solidFill>
                <a:latin typeface="Calibri"/>
                <a:cs typeface="Calibri"/>
              </a:rPr>
              <a:t> </a:t>
            </a:r>
            <a:r>
              <a:rPr sz="2400" i="1" spc="-15" dirty="0">
                <a:solidFill>
                  <a:srgbClr val="404040"/>
                </a:solidFill>
                <a:latin typeface="Calibri"/>
                <a:cs typeface="Calibri"/>
              </a:rPr>
              <a:t>or</a:t>
            </a:r>
            <a:r>
              <a:rPr sz="2400" i="1" spc="20" dirty="0">
                <a:solidFill>
                  <a:srgbClr val="404040"/>
                </a:solidFill>
                <a:latin typeface="Calibri"/>
                <a:cs typeface="Calibri"/>
              </a:rPr>
              <a:t> </a:t>
            </a:r>
            <a:r>
              <a:rPr sz="2400" i="1" spc="-25" dirty="0">
                <a:solidFill>
                  <a:srgbClr val="404040"/>
                </a:solidFill>
                <a:latin typeface="Calibri"/>
                <a:cs typeface="Calibri"/>
              </a:rPr>
              <a:t>“preference”</a:t>
            </a:r>
            <a:r>
              <a:rPr sz="2400" i="1" spc="185" dirty="0">
                <a:solidFill>
                  <a:srgbClr val="404040"/>
                </a:solidFill>
                <a:latin typeface="Calibri"/>
                <a:cs typeface="Calibri"/>
              </a:rPr>
              <a:t> </a:t>
            </a:r>
            <a:r>
              <a:rPr sz="2400" i="1" dirty="0">
                <a:solidFill>
                  <a:srgbClr val="404040"/>
                </a:solidFill>
                <a:latin typeface="Calibri"/>
                <a:cs typeface="Calibri"/>
              </a:rPr>
              <a:t>a</a:t>
            </a:r>
            <a:r>
              <a:rPr sz="2400" i="1" spc="10" dirty="0">
                <a:solidFill>
                  <a:srgbClr val="404040"/>
                </a:solidFill>
                <a:latin typeface="Calibri"/>
                <a:cs typeface="Calibri"/>
              </a:rPr>
              <a:t> </a:t>
            </a:r>
            <a:r>
              <a:rPr sz="2400" i="1" spc="-25" dirty="0">
                <a:solidFill>
                  <a:srgbClr val="404040"/>
                </a:solidFill>
                <a:latin typeface="Calibri"/>
                <a:cs typeface="Calibri"/>
              </a:rPr>
              <a:t>user</a:t>
            </a:r>
            <a:r>
              <a:rPr sz="2400" i="1" spc="100" dirty="0">
                <a:solidFill>
                  <a:srgbClr val="404040"/>
                </a:solidFill>
                <a:latin typeface="Calibri"/>
                <a:cs typeface="Calibri"/>
              </a:rPr>
              <a:t> </a:t>
            </a:r>
            <a:r>
              <a:rPr sz="2400" i="1" spc="-10" dirty="0">
                <a:solidFill>
                  <a:srgbClr val="404040"/>
                </a:solidFill>
                <a:latin typeface="Calibri"/>
                <a:cs typeface="Calibri"/>
              </a:rPr>
              <a:t>would</a:t>
            </a:r>
            <a:r>
              <a:rPr sz="2400" i="1" spc="10" dirty="0">
                <a:solidFill>
                  <a:srgbClr val="404040"/>
                </a:solidFill>
                <a:latin typeface="Calibri"/>
                <a:cs typeface="Calibri"/>
              </a:rPr>
              <a:t> </a:t>
            </a:r>
            <a:r>
              <a:rPr sz="2400" i="1" spc="5" dirty="0">
                <a:solidFill>
                  <a:srgbClr val="404040"/>
                </a:solidFill>
                <a:latin typeface="Calibri"/>
                <a:cs typeface="Calibri"/>
              </a:rPr>
              <a:t>give</a:t>
            </a:r>
            <a:r>
              <a:rPr sz="2400" i="1" spc="-70" dirty="0">
                <a:solidFill>
                  <a:srgbClr val="404040"/>
                </a:solidFill>
                <a:latin typeface="Calibri"/>
                <a:cs typeface="Calibri"/>
              </a:rPr>
              <a:t> </a:t>
            </a:r>
            <a:r>
              <a:rPr sz="2400" i="1" dirty="0">
                <a:solidFill>
                  <a:srgbClr val="404040"/>
                </a:solidFill>
                <a:latin typeface="Calibri"/>
                <a:cs typeface="Calibri"/>
              </a:rPr>
              <a:t>to</a:t>
            </a:r>
            <a:r>
              <a:rPr sz="2400" i="1" spc="10" dirty="0">
                <a:solidFill>
                  <a:srgbClr val="404040"/>
                </a:solidFill>
                <a:latin typeface="Calibri"/>
                <a:cs typeface="Calibri"/>
              </a:rPr>
              <a:t> </a:t>
            </a:r>
            <a:r>
              <a:rPr sz="2400" i="1" spc="-15" dirty="0">
                <a:solidFill>
                  <a:srgbClr val="404040"/>
                </a:solidFill>
                <a:latin typeface="Calibri"/>
                <a:cs typeface="Calibri"/>
              </a:rPr>
              <a:t>an</a:t>
            </a:r>
            <a:r>
              <a:rPr sz="2400" i="1" spc="15" dirty="0">
                <a:solidFill>
                  <a:srgbClr val="404040"/>
                </a:solidFill>
                <a:latin typeface="Calibri"/>
                <a:cs typeface="Calibri"/>
              </a:rPr>
              <a:t> </a:t>
            </a:r>
            <a:r>
              <a:rPr sz="2400" i="1" dirty="0">
                <a:solidFill>
                  <a:srgbClr val="404040"/>
                </a:solidFill>
                <a:latin typeface="Calibri"/>
                <a:cs typeface="Calibri"/>
              </a:rPr>
              <a:t>item.</a:t>
            </a:r>
            <a:endParaRPr sz="2400" dirty="0">
              <a:latin typeface="Calibri"/>
              <a:cs typeface="Calibri"/>
            </a:endParaRPr>
          </a:p>
          <a:p>
            <a:pPr marL="50800" marR="5080" algn="ctr">
              <a:lnSpc>
                <a:spcPct val="99900"/>
              </a:lnSpc>
              <a:spcBef>
                <a:spcPts val="994"/>
              </a:spcBef>
            </a:pPr>
            <a:r>
              <a:rPr sz="2400" i="1" spc="-15" dirty="0">
                <a:solidFill>
                  <a:srgbClr val="404040"/>
                </a:solidFill>
                <a:latin typeface="Calibri"/>
                <a:cs typeface="Calibri"/>
              </a:rPr>
              <a:t>Recommender</a:t>
            </a:r>
            <a:r>
              <a:rPr sz="2400" i="1" spc="175" dirty="0">
                <a:solidFill>
                  <a:srgbClr val="404040"/>
                </a:solidFill>
                <a:latin typeface="Calibri"/>
                <a:cs typeface="Calibri"/>
              </a:rPr>
              <a:t> </a:t>
            </a:r>
            <a:r>
              <a:rPr sz="2400" i="1" spc="-10" dirty="0">
                <a:solidFill>
                  <a:srgbClr val="404040"/>
                </a:solidFill>
                <a:latin typeface="Calibri"/>
                <a:cs typeface="Calibri"/>
              </a:rPr>
              <a:t>systems</a:t>
            </a:r>
            <a:r>
              <a:rPr sz="2400" i="1" spc="-55" dirty="0">
                <a:solidFill>
                  <a:srgbClr val="404040"/>
                </a:solidFill>
                <a:latin typeface="Calibri"/>
                <a:cs typeface="Calibri"/>
              </a:rPr>
              <a:t> </a:t>
            </a:r>
            <a:r>
              <a:rPr sz="2400" i="1" spc="-15" dirty="0">
                <a:solidFill>
                  <a:srgbClr val="404040"/>
                </a:solidFill>
                <a:latin typeface="Calibri"/>
                <a:cs typeface="Calibri"/>
              </a:rPr>
              <a:t>are</a:t>
            </a:r>
            <a:r>
              <a:rPr sz="2400" i="1" spc="80" dirty="0">
                <a:solidFill>
                  <a:srgbClr val="404040"/>
                </a:solidFill>
                <a:latin typeface="Calibri"/>
                <a:cs typeface="Calibri"/>
              </a:rPr>
              <a:t> </a:t>
            </a:r>
            <a:r>
              <a:rPr sz="2400" i="1" spc="-25" dirty="0">
                <a:solidFill>
                  <a:srgbClr val="404040"/>
                </a:solidFill>
                <a:latin typeface="Calibri"/>
                <a:cs typeface="Calibri"/>
              </a:rPr>
              <a:t>used</a:t>
            </a:r>
            <a:r>
              <a:rPr sz="2400" i="1" spc="95" dirty="0">
                <a:solidFill>
                  <a:srgbClr val="404040"/>
                </a:solidFill>
                <a:latin typeface="Calibri"/>
                <a:cs typeface="Calibri"/>
              </a:rPr>
              <a:t> </a:t>
            </a:r>
            <a:r>
              <a:rPr sz="2400" i="1" spc="15" dirty="0">
                <a:solidFill>
                  <a:srgbClr val="404040"/>
                </a:solidFill>
                <a:latin typeface="Calibri"/>
                <a:cs typeface="Calibri"/>
              </a:rPr>
              <a:t>in</a:t>
            </a:r>
            <a:r>
              <a:rPr sz="2400" i="1" spc="-60" dirty="0">
                <a:solidFill>
                  <a:srgbClr val="404040"/>
                </a:solidFill>
                <a:latin typeface="Calibri"/>
                <a:cs typeface="Calibri"/>
              </a:rPr>
              <a:t> </a:t>
            </a:r>
            <a:r>
              <a:rPr sz="2400" i="1" dirty="0">
                <a:solidFill>
                  <a:srgbClr val="404040"/>
                </a:solidFill>
                <a:latin typeface="Calibri"/>
                <a:cs typeface="Calibri"/>
              </a:rPr>
              <a:t>a</a:t>
            </a:r>
            <a:r>
              <a:rPr sz="2400" i="1" spc="15" dirty="0">
                <a:solidFill>
                  <a:srgbClr val="404040"/>
                </a:solidFill>
                <a:latin typeface="Calibri"/>
                <a:cs typeface="Calibri"/>
              </a:rPr>
              <a:t> </a:t>
            </a:r>
            <a:r>
              <a:rPr sz="2400" i="1" spc="-5" dirty="0">
                <a:solidFill>
                  <a:srgbClr val="404040"/>
                </a:solidFill>
                <a:latin typeface="Calibri"/>
                <a:cs typeface="Calibri"/>
              </a:rPr>
              <a:t>variety</a:t>
            </a:r>
            <a:r>
              <a:rPr sz="2400" i="1" spc="-15" dirty="0">
                <a:solidFill>
                  <a:srgbClr val="404040"/>
                </a:solidFill>
                <a:latin typeface="Calibri"/>
                <a:cs typeface="Calibri"/>
              </a:rPr>
              <a:t> of</a:t>
            </a:r>
            <a:r>
              <a:rPr sz="2400" i="1" spc="15" dirty="0">
                <a:solidFill>
                  <a:srgbClr val="404040"/>
                </a:solidFill>
                <a:latin typeface="Calibri"/>
                <a:cs typeface="Calibri"/>
              </a:rPr>
              <a:t> </a:t>
            </a:r>
            <a:r>
              <a:rPr sz="2400" i="1" spc="-20" dirty="0">
                <a:solidFill>
                  <a:srgbClr val="404040"/>
                </a:solidFill>
                <a:latin typeface="Calibri"/>
                <a:cs typeface="Calibri"/>
              </a:rPr>
              <a:t>areas</a:t>
            </a:r>
            <a:r>
              <a:rPr sz="2400" i="1" spc="95" dirty="0">
                <a:solidFill>
                  <a:srgbClr val="404040"/>
                </a:solidFill>
                <a:latin typeface="Calibri"/>
                <a:cs typeface="Calibri"/>
              </a:rPr>
              <a:t> </a:t>
            </a:r>
            <a:r>
              <a:rPr sz="2400" i="1" spc="5" dirty="0">
                <a:solidFill>
                  <a:srgbClr val="404040"/>
                </a:solidFill>
                <a:latin typeface="Calibri"/>
                <a:cs typeface="Calibri"/>
              </a:rPr>
              <a:t>,with</a:t>
            </a:r>
            <a:r>
              <a:rPr sz="2400" i="1" spc="15" dirty="0">
                <a:solidFill>
                  <a:srgbClr val="404040"/>
                </a:solidFill>
                <a:latin typeface="Calibri"/>
                <a:cs typeface="Calibri"/>
              </a:rPr>
              <a:t> </a:t>
            </a:r>
            <a:r>
              <a:rPr sz="2400" i="1" spc="-5" dirty="0">
                <a:solidFill>
                  <a:srgbClr val="404040"/>
                </a:solidFill>
                <a:latin typeface="Calibri"/>
                <a:cs typeface="Calibri"/>
              </a:rPr>
              <a:t>commonly</a:t>
            </a:r>
            <a:r>
              <a:rPr sz="2400" i="1" spc="-15" dirty="0">
                <a:solidFill>
                  <a:srgbClr val="404040"/>
                </a:solidFill>
                <a:latin typeface="Calibri"/>
                <a:cs typeface="Calibri"/>
              </a:rPr>
              <a:t> recognized</a:t>
            </a:r>
            <a:r>
              <a:rPr sz="2400" i="1" spc="165" dirty="0">
                <a:solidFill>
                  <a:srgbClr val="404040"/>
                </a:solidFill>
                <a:latin typeface="Calibri"/>
                <a:cs typeface="Calibri"/>
              </a:rPr>
              <a:t> </a:t>
            </a:r>
            <a:r>
              <a:rPr sz="2400" i="1" spc="-25" dirty="0">
                <a:solidFill>
                  <a:srgbClr val="404040"/>
                </a:solidFill>
                <a:latin typeface="Calibri"/>
                <a:cs typeface="Calibri"/>
              </a:rPr>
              <a:t>examples </a:t>
            </a:r>
            <a:r>
              <a:rPr sz="2400" i="1" spc="-390" dirty="0">
                <a:solidFill>
                  <a:srgbClr val="404040"/>
                </a:solidFill>
                <a:latin typeface="Calibri"/>
                <a:cs typeface="Calibri"/>
              </a:rPr>
              <a:t> </a:t>
            </a:r>
            <a:r>
              <a:rPr sz="2400" i="1" spc="-5" dirty="0">
                <a:solidFill>
                  <a:srgbClr val="404040"/>
                </a:solidFill>
                <a:latin typeface="Calibri"/>
                <a:cs typeface="Calibri"/>
              </a:rPr>
              <a:t>taking</a:t>
            </a:r>
            <a:r>
              <a:rPr sz="2400" i="1" spc="10" dirty="0">
                <a:solidFill>
                  <a:srgbClr val="404040"/>
                </a:solidFill>
                <a:latin typeface="Calibri"/>
                <a:cs typeface="Calibri"/>
              </a:rPr>
              <a:t> </a:t>
            </a:r>
            <a:r>
              <a:rPr sz="2400" i="1" spc="-15" dirty="0">
                <a:solidFill>
                  <a:srgbClr val="404040"/>
                </a:solidFill>
                <a:latin typeface="Calibri"/>
                <a:cs typeface="Calibri"/>
              </a:rPr>
              <a:t>the</a:t>
            </a:r>
            <a:r>
              <a:rPr sz="2400" i="1" spc="5" dirty="0">
                <a:solidFill>
                  <a:srgbClr val="404040"/>
                </a:solidFill>
                <a:latin typeface="Calibri"/>
                <a:cs typeface="Calibri"/>
              </a:rPr>
              <a:t> </a:t>
            </a:r>
            <a:r>
              <a:rPr sz="2400" i="1" spc="-20" dirty="0">
                <a:solidFill>
                  <a:srgbClr val="404040"/>
                </a:solidFill>
                <a:latin typeface="Calibri"/>
                <a:cs typeface="Calibri"/>
              </a:rPr>
              <a:t>form</a:t>
            </a:r>
            <a:r>
              <a:rPr sz="2400" i="1" spc="40" dirty="0">
                <a:solidFill>
                  <a:srgbClr val="404040"/>
                </a:solidFill>
                <a:latin typeface="Calibri"/>
                <a:cs typeface="Calibri"/>
              </a:rPr>
              <a:t> </a:t>
            </a:r>
            <a:r>
              <a:rPr sz="2400" i="1" spc="-15" dirty="0">
                <a:solidFill>
                  <a:srgbClr val="404040"/>
                </a:solidFill>
                <a:latin typeface="Calibri"/>
                <a:cs typeface="Calibri"/>
              </a:rPr>
              <a:t>of</a:t>
            </a:r>
            <a:r>
              <a:rPr sz="2400" i="1" spc="15" dirty="0">
                <a:solidFill>
                  <a:srgbClr val="404040"/>
                </a:solidFill>
                <a:latin typeface="Calibri"/>
                <a:cs typeface="Calibri"/>
              </a:rPr>
              <a:t> </a:t>
            </a:r>
            <a:r>
              <a:rPr sz="2400" i="1" dirty="0">
                <a:solidFill>
                  <a:srgbClr val="404040"/>
                </a:solidFill>
                <a:latin typeface="Calibri"/>
                <a:cs typeface="Calibri"/>
              </a:rPr>
              <a:t>playlist</a:t>
            </a:r>
            <a:r>
              <a:rPr sz="2400" i="1" spc="-110" dirty="0">
                <a:solidFill>
                  <a:srgbClr val="404040"/>
                </a:solidFill>
                <a:latin typeface="Calibri"/>
                <a:cs typeface="Calibri"/>
              </a:rPr>
              <a:t> </a:t>
            </a:r>
            <a:r>
              <a:rPr sz="2400" i="1" spc="-25" dirty="0">
                <a:solidFill>
                  <a:srgbClr val="404040"/>
                </a:solidFill>
                <a:latin typeface="Calibri"/>
                <a:cs typeface="Calibri"/>
              </a:rPr>
              <a:t>generators</a:t>
            </a:r>
            <a:r>
              <a:rPr sz="2400" i="1" spc="235" dirty="0">
                <a:solidFill>
                  <a:srgbClr val="404040"/>
                </a:solidFill>
                <a:latin typeface="Calibri"/>
                <a:cs typeface="Calibri"/>
              </a:rPr>
              <a:t> </a:t>
            </a:r>
            <a:r>
              <a:rPr sz="2400" i="1" spc="-20" dirty="0">
                <a:solidFill>
                  <a:srgbClr val="404040"/>
                </a:solidFill>
                <a:latin typeface="Calibri"/>
                <a:cs typeface="Calibri"/>
              </a:rPr>
              <a:t>for</a:t>
            </a:r>
            <a:r>
              <a:rPr sz="2400" i="1" spc="25" dirty="0">
                <a:solidFill>
                  <a:srgbClr val="404040"/>
                </a:solidFill>
                <a:latin typeface="Calibri"/>
                <a:cs typeface="Calibri"/>
              </a:rPr>
              <a:t> </a:t>
            </a:r>
            <a:r>
              <a:rPr sz="2400" i="1" spc="-5" dirty="0">
                <a:solidFill>
                  <a:srgbClr val="404040"/>
                </a:solidFill>
                <a:latin typeface="Calibri"/>
                <a:cs typeface="Calibri"/>
              </a:rPr>
              <a:t>video</a:t>
            </a:r>
            <a:r>
              <a:rPr sz="2400" i="1" spc="15" dirty="0">
                <a:solidFill>
                  <a:srgbClr val="404040"/>
                </a:solidFill>
                <a:latin typeface="Calibri"/>
                <a:cs typeface="Calibri"/>
              </a:rPr>
              <a:t> </a:t>
            </a:r>
            <a:r>
              <a:rPr sz="2400" i="1" spc="-20" dirty="0">
                <a:solidFill>
                  <a:srgbClr val="404040"/>
                </a:solidFill>
                <a:latin typeface="Calibri"/>
                <a:cs typeface="Calibri"/>
              </a:rPr>
              <a:t>and</a:t>
            </a:r>
            <a:r>
              <a:rPr sz="2400" i="1" spc="10" dirty="0">
                <a:solidFill>
                  <a:srgbClr val="404040"/>
                </a:solidFill>
                <a:latin typeface="Calibri"/>
                <a:cs typeface="Calibri"/>
              </a:rPr>
              <a:t> </a:t>
            </a:r>
            <a:r>
              <a:rPr sz="2400" i="1" spc="-5" dirty="0">
                <a:solidFill>
                  <a:srgbClr val="404040"/>
                </a:solidFill>
                <a:latin typeface="Calibri"/>
                <a:cs typeface="Calibri"/>
              </a:rPr>
              <a:t>music</a:t>
            </a:r>
            <a:r>
              <a:rPr sz="2400" i="1" spc="40" dirty="0">
                <a:solidFill>
                  <a:srgbClr val="404040"/>
                </a:solidFill>
                <a:latin typeface="Calibri"/>
                <a:cs typeface="Calibri"/>
              </a:rPr>
              <a:t> </a:t>
            </a:r>
            <a:r>
              <a:rPr sz="2400" i="1" spc="-10" dirty="0">
                <a:solidFill>
                  <a:srgbClr val="404040"/>
                </a:solidFill>
                <a:latin typeface="Calibri"/>
                <a:cs typeface="Calibri"/>
              </a:rPr>
              <a:t>services</a:t>
            </a:r>
            <a:r>
              <a:rPr sz="2400" i="1" spc="10" dirty="0">
                <a:solidFill>
                  <a:srgbClr val="404040"/>
                </a:solidFill>
                <a:latin typeface="Calibri"/>
                <a:cs typeface="Calibri"/>
              </a:rPr>
              <a:t> </a:t>
            </a:r>
            <a:r>
              <a:rPr sz="2400" i="1" spc="-20" dirty="0">
                <a:solidFill>
                  <a:srgbClr val="404040"/>
                </a:solidFill>
                <a:latin typeface="Calibri"/>
                <a:cs typeface="Calibri"/>
              </a:rPr>
              <a:t>,product </a:t>
            </a:r>
            <a:r>
              <a:rPr sz="2400" i="1" spc="-15" dirty="0">
                <a:solidFill>
                  <a:srgbClr val="404040"/>
                </a:solidFill>
                <a:latin typeface="Calibri"/>
                <a:cs typeface="Calibri"/>
              </a:rPr>
              <a:t> </a:t>
            </a:r>
            <a:r>
              <a:rPr sz="2400" i="1" spc="-20" dirty="0">
                <a:solidFill>
                  <a:srgbClr val="404040"/>
                </a:solidFill>
                <a:latin typeface="Calibri"/>
                <a:cs typeface="Calibri"/>
              </a:rPr>
              <a:t>recommendations</a:t>
            </a:r>
            <a:r>
              <a:rPr sz="2400" i="1" spc="-15" dirty="0">
                <a:solidFill>
                  <a:srgbClr val="404040"/>
                </a:solidFill>
                <a:latin typeface="Calibri"/>
                <a:cs typeface="Calibri"/>
              </a:rPr>
              <a:t> </a:t>
            </a:r>
            <a:r>
              <a:rPr sz="2400" i="1" spc="-20" dirty="0">
                <a:solidFill>
                  <a:srgbClr val="404040"/>
                </a:solidFill>
                <a:latin typeface="Calibri"/>
                <a:cs typeface="Calibri"/>
              </a:rPr>
              <a:t>for </a:t>
            </a:r>
            <a:r>
              <a:rPr sz="2400" i="1" spc="-5" dirty="0">
                <a:solidFill>
                  <a:srgbClr val="404040"/>
                </a:solidFill>
                <a:latin typeface="Calibri"/>
                <a:cs typeface="Calibri"/>
              </a:rPr>
              <a:t>online </a:t>
            </a:r>
            <a:r>
              <a:rPr sz="2400" i="1" spc="-20" dirty="0">
                <a:solidFill>
                  <a:srgbClr val="404040"/>
                </a:solidFill>
                <a:latin typeface="Calibri"/>
                <a:cs typeface="Calibri"/>
              </a:rPr>
              <a:t>stores </a:t>
            </a:r>
            <a:r>
              <a:rPr sz="2400" i="1" spc="-10" dirty="0">
                <a:solidFill>
                  <a:srgbClr val="404040"/>
                </a:solidFill>
                <a:latin typeface="Calibri"/>
                <a:cs typeface="Calibri"/>
              </a:rPr>
              <a:t>,or </a:t>
            </a:r>
            <a:r>
              <a:rPr sz="2400" i="1" spc="-20" dirty="0">
                <a:solidFill>
                  <a:srgbClr val="404040"/>
                </a:solidFill>
                <a:latin typeface="Calibri"/>
                <a:cs typeface="Calibri"/>
              </a:rPr>
              <a:t>content recommenders</a:t>
            </a:r>
            <a:r>
              <a:rPr sz="2400" i="1" spc="365" dirty="0">
                <a:solidFill>
                  <a:srgbClr val="404040"/>
                </a:solidFill>
                <a:latin typeface="Calibri"/>
                <a:cs typeface="Calibri"/>
              </a:rPr>
              <a:t> </a:t>
            </a:r>
            <a:r>
              <a:rPr sz="2400" i="1" spc="-20" dirty="0">
                <a:solidFill>
                  <a:srgbClr val="404040"/>
                </a:solidFill>
                <a:latin typeface="Calibri"/>
                <a:cs typeface="Calibri"/>
              </a:rPr>
              <a:t>for</a:t>
            </a:r>
            <a:r>
              <a:rPr sz="2400" i="1" spc="365" dirty="0">
                <a:solidFill>
                  <a:srgbClr val="404040"/>
                </a:solidFill>
                <a:latin typeface="Calibri"/>
                <a:cs typeface="Calibri"/>
              </a:rPr>
              <a:t> </a:t>
            </a:r>
            <a:r>
              <a:rPr sz="2400" i="1" spc="-10" dirty="0">
                <a:solidFill>
                  <a:srgbClr val="404040"/>
                </a:solidFill>
                <a:latin typeface="Calibri"/>
                <a:cs typeface="Calibri"/>
              </a:rPr>
              <a:t>social media </a:t>
            </a:r>
            <a:r>
              <a:rPr sz="2400" i="1" spc="-15" dirty="0">
                <a:solidFill>
                  <a:srgbClr val="404040"/>
                </a:solidFill>
                <a:latin typeface="Calibri"/>
                <a:cs typeface="Calibri"/>
              </a:rPr>
              <a:t>platform </a:t>
            </a:r>
            <a:r>
              <a:rPr sz="2400" i="1" spc="-10" dirty="0">
                <a:solidFill>
                  <a:srgbClr val="404040"/>
                </a:solidFill>
                <a:latin typeface="Calibri"/>
                <a:cs typeface="Calibri"/>
              </a:rPr>
              <a:t> </a:t>
            </a:r>
            <a:r>
              <a:rPr sz="2400" i="1" spc="-20" dirty="0">
                <a:solidFill>
                  <a:srgbClr val="404040"/>
                </a:solidFill>
                <a:latin typeface="Calibri"/>
                <a:cs typeface="Calibri"/>
              </a:rPr>
              <a:t>and open</a:t>
            </a:r>
            <a:r>
              <a:rPr sz="2400" i="1" spc="-15" dirty="0">
                <a:solidFill>
                  <a:srgbClr val="404040"/>
                </a:solidFill>
                <a:latin typeface="Calibri"/>
                <a:cs typeface="Calibri"/>
              </a:rPr>
              <a:t> </a:t>
            </a:r>
            <a:r>
              <a:rPr sz="2400" i="1" spc="-20" dirty="0">
                <a:solidFill>
                  <a:srgbClr val="404040"/>
                </a:solidFill>
                <a:latin typeface="Calibri"/>
                <a:cs typeface="Calibri"/>
              </a:rPr>
              <a:t>web</a:t>
            </a:r>
            <a:r>
              <a:rPr sz="2400" i="1" spc="-15" dirty="0">
                <a:solidFill>
                  <a:srgbClr val="404040"/>
                </a:solidFill>
                <a:latin typeface="Calibri"/>
                <a:cs typeface="Calibri"/>
              </a:rPr>
              <a:t> content </a:t>
            </a:r>
            <a:r>
              <a:rPr sz="2400" i="1" spc="-20" dirty="0">
                <a:solidFill>
                  <a:srgbClr val="404040"/>
                </a:solidFill>
                <a:latin typeface="Calibri"/>
                <a:cs typeface="Calibri"/>
              </a:rPr>
              <a:t>recommenders</a:t>
            </a:r>
            <a:r>
              <a:rPr sz="2400" i="1" spc="-15" dirty="0">
                <a:solidFill>
                  <a:srgbClr val="404040"/>
                </a:solidFill>
                <a:latin typeface="Calibri"/>
                <a:cs typeface="Calibri"/>
              </a:rPr>
              <a:t> </a:t>
            </a:r>
            <a:r>
              <a:rPr sz="2400" i="1" spc="-20" dirty="0">
                <a:solidFill>
                  <a:srgbClr val="404040"/>
                </a:solidFill>
                <a:latin typeface="Calibri"/>
                <a:cs typeface="Calibri"/>
              </a:rPr>
              <a:t>these </a:t>
            </a:r>
            <a:r>
              <a:rPr sz="2400" i="1" spc="-10" dirty="0">
                <a:solidFill>
                  <a:srgbClr val="404040"/>
                </a:solidFill>
                <a:latin typeface="Calibri"/>
                <a:cs typeface="Calibri"/>
              </a:rPr>
              <a:t>systems can </a:t>
            </a:r>
            <a:r>
              <a:rPr sz="2400" i="1" spc="-20" dirty="0">
                <a:solidFill>
                  <a:srgbClr val="404040"/>
                </a:solidFill>
                <a:latin typeface="Calibri"/>
                <a:cs typeface="Calibri"/>
              </a:rPr>
              <a:t>operate</a:t>
            </a:r>
            <a:r>
              <a:rPr sz="2400" i="1" spc="370" dirty="0">
                <a:solidFill>
                  <a:srgbClr val="404040"/>
                </a:solidFill>
                <a:latin typeface="Calibri"/>
                <a:cs typeface="Calibri"/>
              </a:rPr>
              <a:t> </a:t>
            </a:r>
            <a:r>
              <a:rPr sz="2400" i="1" spc="-10" dirty="0">
                <a:solidFill>
                  <a:srgbClr val="404040"/>
                </a:solidFill>
                <a:latin typeface="Calibri"/>
                <a:cs typeface="Calibri"/>
              </a:rPr>
              <a:t>using </a:t>
            </a:r>
            <a:r>
              <a:rPr sz="2400" i="1" dirty="0">
                <a:solidFill>
                  <a:srgbClr val="404040"/>
                </a:solidFill>
                <a:latin typeface="Calibri"/>
                <a:cs typeface="Calibri"/>
              </a:rPr>
              <a:t>a single </a:t>
            </a:r>
            <a:r>
              <a:rPr sz="2400" i="1" spc="-10" dirty="0">
                <a:solidFill>
                  <a:srgbClr val="404040"/>
                </a:solidFill>
                <a:latin typeface="Calibri"/>
                <a:cs typeface="Calibri"/>
              </a:rPr>
              <a:t>input </a:t>
            </a:r>
            <a:r>
              <a:rPr sz="2400" i="1" dirty="0">
                <a:solidFill>
                  <a:srgbClr val="404040"/>
                </a:solidFill>
                <a:latin typeface="Calibri"/>
                <a:cs typeface="Calibri"/>
              </a:rPr>
              <a:t>like </a:t>
            </a:r>
            <a:r>
              <a:rPr sz="2400" i="1" spc="-395" dirty="0">
                <a:solidFill>
                  <a:srgbClr val="404040"/>
                </a:solidFill>
                <a:latin typeface="Calibri"/>
                <a:cs typeface="Calibri"/>
              </a:rPr>
              <a:t> </a:t>
            </a:r>
            <a:r>
              <a:rPr sz="2400" i="1" spc="-5" dirty="0">
                <a:solidFill>
                  <a:srgbClr val="404040"/>
                </a:solidFill>
                <a:latin typeface="Calibri"/>
                <a:cs typeface="Calibri"/>
              </a:rPr>
              <a:t>music</a:t>
            </a:r>
            <a:r>
              <a:rPr sz="2400" i="1" spc="45" dirty="0">
                <a:solidFill>
                  <a:srgbClr val="404040"/>
                </a:solidFill>
                <a:latin typeface="Calibri"/>
                <a:cs typeface="Calibri"/>
              </a:rPr>
              <a:t> </a:t>
            </a:r>
            <a:r>
              <a:rPr sz="2400" i="1" spc="-15" dirty="0">
                <a:solidFill>
                  <a:srgbClr val="404040"/>
                </a:solidFill>
                <a:latin typeface="Calibri"/>
                <a:cs typeface="Calibri"/>
              </a:rPr>
              <a:t>or</a:t>
            </a:r>
            <a:r>
              <a:rPr sz="2400" i="1" spc="25" dirty="0">
                <a:solidFill>
                  <a:srgbClr val="404040"/>
                </a:solidFill>
                <a:latin typeface="Calibri"/>
                <a:cs typeface="Calibri"/>
              </a:rPr>
              <a:t> </a:t>
            </a:r>
            <a:r>
              <a:rPr sz="2400" i="1" spc="5" dirty="0">
                <a:solidFill>
                  <a:srgbClr val="404040"/>
                </a:solidFill>
                <a:latin typeface="Calibri"/>
                <a:cs typeface="Calibri"/>
              </a:rPr>
              <a:t>multiple</a:t>
            </a:r>
            <a:r>
              <a:rPr sz="2400" i="1" spc="-65" dirty="0">
                <a:solidFill>
                  <a:srgbClr val="404040"/>
                </a:solidFill>
                <a:latin typeface="Calibri"/>
                <a:cs typeface="Calibri"/>
              </a:rPr>
              <a:t> </a:t>
            </a:r>
            <a:r>
              <a:rPr sz="2400" i="1" spc="-10" dirty="0">
                <a:solidFill>
                  <a:srgbClr val="404040"/>
                </a:solidFill>
                <a:latin typeface="Calibri"/>
                <a:cs typeface="Calibri"/>
              </a:rPr>
              <a:t>inputs</a:t>
            </a:r>
            <a:r>
              <a:rPr sz="2400" i="1" spc="15" dirty="0">
                <a:solidFill>
                  <a:srgbClr val="404040"/>
                </a:solidFill>
                <a:latin typeface="Calibri"/>
                <a:cs typeface="Calibri"/>
              </a:rPr>
              <a:t> </a:t>
            </a:r>
            <a:r>
              <a:rPr sz="2400" i="1" spc="5" dirty="0">
                <a:solidFill>
                  <a:srgbClr val="404040"/>
                </a:solidFill>
                <a:latin typeface="Calibri"/>
                <a:cs typeface="Calibri"/>
              </a:rPr>
              <a:t>with</a:t>
            </a:r>
            <a:r>
              <a:rPr sz="2400" i="1" spc="15" dirty="0">
                <a:solidFill>
                  <a:srgbClr val="404040"/>
                </a:solidFill>
                <a:latin typeface="Calibri"/>
                <a:cs typeface="Calibri"/>
              </a:rPr>
              <a:t> in</a:t>
            </a:r>
            <a:r>
              <a:rPr sz="2400" i="1" spc="-55" dirty="0">
                <a:solidFill>
                  <a:srgbClr val="404040"/>
                </a:solidFill>
                <a:latin typeface="Calibri"/>
                <a:cs typeface="Calibri"/>
              </a:rPr>
              <a:t> </a:t>
            </a:r>
            <a:r>
              <a:rPr sz="2400" i="1" spc="-20" dirty="0">
                <a:solidFill>
                  <a:srgbClr val="404040"/>
                </a:solidFill>
                <a:latin typeface="Calibri"/>
                <a:cs typeface="Calibri"/>
              </a:rPr>
              <a:t>and</a:t>
            </a:r>
            <a:r>
              <a:rPr sz="2400" i="1" spc="20" dirty="0">
                <a:solidFill>
                  <a:srgbClr val="404040"/>
                </a:solidFill>
                <a:latin typeface="Calibri"/>
                <a:cs typeface="Calibri"/>
              </a:rPr>
              <a:t> </a:t>
            </a:r>
            <a:r>
              <a:rPr sz="2400" i="1" spc="-15" dirty="0">
                <a:solidFill>
                  <a:srgbClr val="404040"/>
                </a:solidFill>
                <a:latin typeface="Calibri"/>
                <a:cs typeface="Calibri"/>
              </a:rPr>
              <a:t>across</a:t>
            </a:r>
            <a:r>
              <a:rPr sz="2400" i="1" spc="95" dirty="0">
                <a:solidFill>
                  <a:srgbClr val="404040"/>
                </a:solidFill>
                <a:latin typeface="Calibri"/>
                <a:cs typeface="Calibri"/>
              </a:rPr>
              <a:t> </a:t>
            </a:r>
            <a:r>
              <a:rPr sz="2400" i="1" spc="-10" dirty="0">
                <a:solidFill>
                  <a:srgbClr val="404040"/>
                </a:solidFill>
                <a:latin typeface="Calibri"/>
                <a:cs typeface="Calibri"/>
              </a:rPr>
              <a:t>platforms.</a:t>
            </a:r>
            <a:endParaRPr sz="2400" dirty="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7C68-5F80-5BD7-F8E0-1641B497B649}"/>
              </a:ext>
            </a:extLst>
          </p:cNvPr>
          <p:cNvSpPr>
            <a:spLocks noGrp="1"/>
          </p:cNvSpPr>
          <p:nvPr>
            <p:ph type="title"/>
          </p:nvPr>
        </p:nvSpPr>
        <p:spPr>
          <a:xfrm>
            <a:off x="381000" y="152400"/>
            <a:ext cx="8839962" cy="461665"/>
          </a:xfrm>
        </p:spPr>
        <p:txBody>
          <a:bodyPr>
            <a:normAutofit fontScale="90000"/>
          </a:bodyPr>
          <a:lstStyle/>
          <a:p>
            <a:r>
              <a:rPr lang="en-US" dirty="0"/>
              <a:t>PROBLEM STATEMENT</a:t>
            </a:r>
          </a:p>
        </p:txBody>
      </p:sp>
      <p:sp>
        <p:nvSpPr>
          <p:cNvPr id="3" name="Text Placeholder 2">
            <a:extLst>
              <a:ext uri="{FF2B5EF4-FFF2-40B4-BE49-F238E27FC236}">
                <a16:creationId xmlns:a16="http://schemas.microsoft.com/office/drawing/2014/main" id="{EE3DD842-8774-4C70-9BE1-5B5A0B48E025}"/>
              </a:ext>
            </a:extLst>
          </p:cNvPr>
          <p:cNvSpPr>
            <a:spLocks noGrp="1"/>
          </p:cNvSpPr>
          <p:nvPr>
            <p:ph idx="1"/>
          </p:nvPr>
        </p:nvSpPr>
        <p:spPr>
          <a:xfrm>
            <a:off x="914400" y="1295400"/>
            <a:ext cx="8763000" cy="3939540"/>
          </a:xfrm>
        </p:spPr>
        <p:txBody>
          <a:bodyPr>
            <a:noAutofit/>
          </a:bodyPr>
          <a:lstStyle/>
          <a:p>
            <a:r>
              <a:rPr lang="en-US" sz="3200" i="1" dirty="0"/>
              <a:t>"The project aims to develop an efficient movie recommendation system that addresses the challenge of finding personalized movie suggestions. By leveraging user viewing history, preferences, and similarities to other users, the system aims to streamline the movie selection process, reduce information overload, and enhance user satisfaction."</a:t>
            </a:r>
          </a:p>
        </p:txBody>
      </p:sp>
    </p:spTree>
    <p:extLst>
      <p:ext uri="{BB962C8B-B14F-4D97-AF65-F5344CB8AC3E}">
        <p14:creationId xmlns:p14="http://schemas.microsoft.com/office/powerpoint/2010/main" val="3013546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7C68-5F80-5BD7-F8E0-1641B497B649}"/>
              </a:ext>
            </a:extLst>
          </p:cNvPr>
          <p:cNvSpPr>
            <a:spLocks noGrp="1"/>
          </p:cNvSpPr>
          <p:nvPr>
            <p:ph type="title"/>
          </p:nvPr>
        </p:nvSpPr>
        <p:spPr>
          <a:xfrm>
            <a:off x="381000" y="152400"/>
            <a:ext cx="8839962" cy="461665"/>
          </a:xfrm>
        </p:spPr>
        <p:txBody>
          <a:bodyPr>
            <a:normAutofit fontScale="90000"/>
          </a:bodyPr>
          <a:lstStyle/>
          <a:p>
            <a:r>
              <a:rPr lang="en-US" dirty="0"/>
              <a:t>MOTIVATION AND DEFINTION</a:t>
            </a:r>
            <a:br>
              <a:rPr lang="en-US" dirty="0"/>
            </a:br>
            <a:endParaRPr lang="en-US" dirty="0"/>
          </a:p>
        </p:txBody>
      </p:sp>
      <p:sp>
        <p:nvSpPr>
          <p:cNvPr id="3" name="Text Placeholder 2">
            <a:extLst>
              <a:ext uri="{FF2B5EF4-FFF2-40B4-BE49-F238E27FC236}">
                <a16:creationId xmlns:a16="http://schemas.microsoft.com/office/drawing/2014/main" id="{EE3DD842-8774-4C70-9BE1-5B5A0B48E025}"/>
              </a:ext>
            </a:extLst>
          </p:cNvPr>
          <p:cNvSpPr>
            <a:spLocks noGrp="1"/>
          </p:cNvSpPr>
          <p:nvPr>
            <p:ph idx="1"/>
          </p:nvPr>
        </p:nvSpPr>
        <p:spPr>
          <a:xfrm>
            <a:off x="381000" y="1066800"/>
            <a:ext cx="9328150" cy="5416868"/>
          </a:xfrm>
        </p:spPr>
        <p:txBody>
          <a:bodyPr>
            <a:normAutofit lnSpcReduction="10000"/>
          </a:bodyPr>
          <a:lstStyle/>
          <a:p>
            <a:r>
              <a:rPr lang="en-US" sz="3200" i="1" dirty="0">
                <a:solidFill>
                  <a:srgbClr val="000000"/>
                </a:solidFill>
                <a:effectLst/>
                <a:latin typeface="Times New Roman" panose="02020603050405020304" pitchFamily="18" charset="0"/>
              </a:rPr>
              <a:t>A recommender machine, or a suggestion contraption (ever so commonly replacing system with similar word such as stage or motor), is a subplaces of reality shifting contraption that attempts too anticipate “score” , inclination would transport to an item . They are frequently</a:t>
            </a:r>
            <a:endParaRPr lang="en-US" sz="3200" i="1" dirty="0"/>
          </a:p>
          <a:p>
            <a:r>
              <a:rPr lang="en-US" sz="3200" i="1" dirty="0">
                <a:solidFill>
                  <a:srgbClr val="000000"/>
                </a:solidFill>
                <a:latin typeface="Times New Roman" panose="02020603050405020304" pitchFamily="18" charset="0"/>
              </a:rPr>
              <a:t>Used in business packages. Recommendations systems are seen in variety of settings and frequently investigated as playlist generations for video and music services like Netflix ,YouTube and Spotify, item recommenders for Amazon services</a:t>
            </a:r>
            <a:r>
              <a:rPr lang="en-US" sz="3200" dirty="0">
                <a:solidFill>
                  <a:srgbClr val="000000"/>
                </a:solidFill>
                <a:latin typeface="Times New Roman" panose="02020603050405020304" pitchFamily="18" charset="0"/>
              </a:rPr>
              <a:t>. </a:t>
            </a:r>
            <a:endParaRPr lang="en-US" sz="3200" dirty="0"/>
          </a:p>
        </p:txBody>
      </p:sp>
    </p:spTree>
    <p:extLst>
      <p:ext uri="{BB962C8B-B14F-4D97-AF65-F5344CB8AC3E}">
        <p14:creationId xmlns:p14="http://schemas.microsoft.com/office/powerpoint/2010/main" val="2070111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7C68-5F80-5BD7-F8E0-1641B497B649}"/>
              </a:ext>
            </a:extLst>
          </p:cNvPr>
          <p:cNvSpPr>
            <a:spLocks noGrp="1"/>
          </p:cNvSpPr>
          <p:nvPr>
            <p:ph type="title"/>
          </p:nvPr>
        </p:nvSpPr>
        <p:spPr>
          <a:xfrm>
            <a:off x="381000" y="152400"/>
            <a:ext cx="8839962" cy="461665"/>
          </a:xfrm>
        </p:spPr>
        <p:txBody>
          <a:bodyPr>
            <a:normAutofit fontScale="90000"/>
          </a:bodyPr>
          <a:lstStyle/>
          <a:p>
            <a:r>
              <a:rPr lang="en-US" dirty="0"/>
              <a:t>OBJECTIVE:</a:t>
            </a:r>
          </a:p>
        </p:txBody>
      </p:sp>
      <p:sp>
        <p:nvSpPr>
          <p:cNvPr id="3" name="Text Placeholder 2">
            <a:extLst>
              <a:ext uri="{FF2B5EF4-FFF2-40B4-BE49-F238E27FC236}">
                <a16:creationId xmlns:a16="http://schemas.microsoft.com/office/drawing/2014/main" id="{EE3DD842-8774-4C70-9BE1-5B5A0B48E025}"/>
              </a:ext>
            </a:extLst>
          </p:cNvPr>
          <p:cNvSpPr>
            <a:spLocks noGrp="1"/>
          </p:cNvSpPr>
          <p:nvPr>
            <p:ph idx="1"/>
          </p:nvPr>
        </p:nvSpPr>
        <p:spPr>
          <a:xfrm>
            <a:off x="370840" y="702469"/>
            <a:ext cx="9328150" cy="6155531"/>
          </a:xfrm>
        </p:spPr>
        <p:txBody>
          <a:bodyPr>
            <a:normAutofit fontScale="92500" lnSpcReduction="10000"/>
          </a:bodyPr>
          <a:lstStyle/>
          <a:p>
            <a:r>
              <a:rPr lang="en-US" sz="2500" i="1" dirty="0">
                <a:solidFill>
                  <a:srgbClr val="000000"/>
                </a:solidFill>
                <a:effectLst/>
                <a:latin typeface="Times New Roman" panose="02020603050405020304" pitchFamily="18" charset="0"/>
              </a:rPr>
              <a:t>1.To design and develop a movie recommendation system that effectively suggests movies based on user preferences, viewing history, and similarities to other users.</a:t>
            </a:r>
          </a:p>
          <a:p>
            <a:r>
              <a:rPr lang="en-US" sz="2500" i="1" dirty="0">
                <a:solidFill>
                  <a:srgbClr val="000000"/>
                </a:solidFill>
                <a:effectLst/>
                <a:latin typeface="Times New Roman" panose="02020603050405020304" pitchFamily="18" charset="0"/>
              </a:rPr>
              <a:t>2. To streamline the movie selection process by reducing information overload and presenting personalized movie recommendations.</a:t>
            </a:r>
          </a:p>
          <a:p>
            <a:r>
              <a:rPr lang="en-US" sz="2500" i="1" dirty="0">
                <a:solidFill>
                  <a:srgbClr val="000000"/>
                </a:solidFill>
                <a:effectLst/>
                <a:latin typeface="Times New Roman" panose="02020603050405020304" pitchFamily="18" charset="0"/>
              </a:rPr>
              <a:t>3. To enhance user satisfaction by providing accurate and relevant movie suggestions that align with their individual tastes and interests.</a:t>
            </a:r>
          </a:p>
          <a:p>
            <a:r>
              <a:rPr lang="en-US" sz="2500" i="1" dirty="0">
                <a:solidFill>
                  <a:srgbClr val="000000"/>
                </a:solidFill>
                <a:effectLst/>
                <a:latin typeface="Times New Roman" panose="02020603050405020304" pitchFamily="18" charset="0"/>
              </a:rPr>
              <a:t>4. To improve user engagement and encourage exploration of new cinematic experiences by introducing users to movies they may not have discovered otherwise.</a:t>
            </a:r>
          </a:p>
          <a:p>
            <a:r>
              <a:rPr lang="en-US" sz="2500" i="1" dirty="0">
                <a:solidFill>
                  <a:srgbClr val="000000"/>
                </a:solidFill>
                <a:effectLst/>
                <a:latin typeface="Times New Roman" panose="02020603050405020304" pitchFamily="18" charset="0"/>
              </a:rPr>
              <a:t>5. To evaluate the performance and effectiveness of the movie recommendation system through quantitative metrics such as accuracy, precision, recall, and user feedback.</a:t>
            </a:r>
          </a:p>
          <a:p>
            <a:r>
              <a:rPr lang="en-US" sz="2500" i="1" dirty="0">
                <a:solidFill>
                  <a:srgbClr val="000000"/>
                </a:solidFill>
                <a:effectLst/>
                <a:latin typeface="Times New Roman" panose="02020603050405020304" pitchFamily="18" charset="0"/>
              </a:rPr>
              <a:t>6. To showcase the benefits and potential impact of the movie recommendation system in improving the overall movie-watching experience for users.</a:t>
            </a:r>
            <a:endParaRPr lang="en-US" sz="2500" i="1" dirty="0"/>
          </a:p>
        </p:txBody>
      </p:sp>
    </p:spTree>
    <p:extLst>
      <p:ext uri="{BB962C8B-B14F-4D97-AF65-F5344CB8AC3E}">
        <p14:creationId xmlns:p14="http://schemas.microsoft.com/office/powerpoint/2010/main" val="3001200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7C68-5F80-5BD7-F8E0-1641B497B649}"/>
              </a:ext>
            </a:extLst>
          </p:cNvPr>
          <p:cNvSpPr>
            <a:spLocks noGrp="1"/>
          </p:cNvSpPr>
          <p:nvPr>
            <p:ph type="title"/>
          </p:nvPr>
        </p:nvSpPr>
        <p:spPr>
          <a:xfrm>
            <a:off x="381000" y="152400"/>
            <a:ext cx="8839962" cy="923330"/>
          </a:xfrm>
        </p:spPr>
        <p:txBody>
          <a:bodyPr>
            <a:normAutofit fontScale="90000"/>
          </a:bodyPr>
          <a:lstStyle/>
          <a:p>
            <a:r>
              <a:rPr lang="en-US" dirty="0"/>
              <a:t>ADVANTAGE OF PROPOSED SYSTEM OVER EXISTING SYSTEM:</a:t>
            </a:r>
          </a:p>
        </p:txBody>
      </p:sp>
      <p:sp>
        <p:nvSpPr>
          <p:cNvPr id="3" name="Text Placeholder 2">
            <a:extLst>
              <a:ext uri="{FF2B5EF4-FFF2-40B4-BE49-F238E27FC236}">
                <a16:creationId xmlns:a16="http://schemas.microsoft.com/office/drawing/2014/main" id="{EE3DD842-8774-4C70-9BE1-5B5A0B48E025}"/>
              </a:ext>
            </a:extLst>
          </p:cNvPr>
          <p:cNvSpPr>
            <a:spLocks noGrp="1"/>
          </p:cNvSpPr>
          <p:nvPr>
            <p:ph idx="1"/>
          </p:nvPr>
        </p:nvSpPr>
        <p:spPr>
          <a:xfrm>
            <a:off x="457200" y="1447800"/>
            <a:ext cx="9328150" cy="5001369"/>
          </a:xfrm>
        </p:spPr>
        <p:txBody>
          <a:bodyPr>
            <a:normAutofit fontScale="92500" lnSpcReduction="10000"/>
          </a:bodyPr>
          <a:lstStyle/>
          <a:p>
            <a:r>
              <a:rPr lang="en-US" sz="2500" i="1" dirty="0">
                <a:solidFill>
                  <a:srgbClr val="000000"/>
                </a:solidFill>
                <a:effectLst/>
                <a:latin typeface="Times New Roman" panose="02020603050405020304" pitchFamily="18" charset="0"/>
              </a:rPr>
              <a:t>1.To design and develop a movie recommendation system that effectively suggests movies based on user preferences, viewing history, and similarities to other users.</a:t>
            </a:r>
          </a:p>
          <a:p>
            <a:r>
              <a:rPr lang="en-US" sz="2500" i="1" dirty="0">
                <a:solidFill>
                  <a:srgbClr val="000000"/>
                </a:solidFill>
                <a:effectLst/>
                <a:latin typeface="Times New Roman" panose="02020603050405020304" pitchFamily="18" charset="0"/>
              </a:rPr>
              <a:t>2. To streamline the movie selection process by reducing information overload and presenting personalized movie recommendations.</a:t>
            </a:r>
          </a:p>
          <a:p>
            <a:r>
              <a:rPr lang="en-US" sz="2500" i="1" dirty="0">
                <a:solidFill>
                  <a:srgbClr val="000000"/>
                </a:solidFill>
                <a:effectLst/>
                <a:latin typeface="Times New Roman" panose="02020603050405020304" pitchFamily="18" charset="0"/>
              </a:rPr>
              <a:t>3. To enhance user satisfaction by providing accurate and relevant movie suggestions that align with their individual tastes and interests.</a:t>
            </a:r>
          </a:p>
          <a:p>
            <a:r>
              <a:rPr lang="en-US" sz="2500" i="1" dirty="0">
                <a:solidFill>
                  <a:srgbClr val="000000"/>
                </a:solidFill>
                <a:effectLst/>
                <a:latin typeface="Times New Roman" panose="02020603050405020304" pitchFamily="18" charset="0"/>
              </a:rPr>
              <a:t>4. To improve user engagement and encourage exploration of new cinematic experiences by introducing users to movies they may not have discovered otherwise.</a:t>
            </a:r>
          </a:p>
          <a:p>
            <a:r>
              <a:rPr lang="en-US" sz="2500" i="1" dirty="0">
                <a:solidFill>
                  <a:srgbClr val="000000"/>
                </a:solidFill>
                <a:effectLst/>
                <a:latin typeface="Times New Roman" panose="02020603050405020304" pitchFamily="18" charset="0"/>
              </a:rPr>
              <a:t>5. To evaluate the performance and effectiveness of the movie recommendation system through quantitative metrics such as accuracy, precision, recall, and user feedback.</a:t>
            </a:r>
          </a:p>
        </p:txBody>
      </p:sp>
    </p:spTree>
    <p:extLst>
      <p:ext uri="{BB962C8B-B14F-4D97-AF65-F5344CB8AC3E}">
        <p14:creationId xmlns:p14="http://schemas.microsoft.com/office/powerpoint/2010/main" val="1914306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12760" y="0"/>
            <a:ext cx="838200" cy="5667375"/>
          </a:xfrm>
          <a:custGeom>
            <a:avLst/>
            <a:gdLst/>
            <a:ahLst/>
            <a:cxnLst/>
            <a:rect l="l" t="t" r="r" b="b"/>
            <a:pathLst>
              <a:path w="838200" h="5667375">
                <a:moveTo>
                  <a:pt x="838200" y="0"/>
                </a:moveTo>
                <a:lnTo>
                  <a:pt x="0" y="0"/>
                </a:lnTo>
                <a:lnTo>
                  <a:pt x="0" y="5667375"/>
                </a:lnTo>
                <a:lnTo>
                  <a:pt x="838200" y="0"/>
                </a:lnTo>
                <a:close/>
              </a:path>
            </a:pathLst>
          </a:custGeom>
          <a:solidFill>
            <a:srgbClr val="90C225">
              <a:alpha val="85096"/>
            </a:srgbClr>
          </a:solidFill>
        </p:spPr>
        <p:txBody>
          <a:bodyPr wrap="square" lIns="0" tIns="0" rIns="0" bIns="0" rtlCol="0"/>
          <a:lstStyle/>
          <a:p>
            <a:endParaRPr/>
          </a:p>
        </p:txBody>
      </p:sp>
      <p:sp>
        <p:nvSpPr>
          <p:cNvPr id="5" name="object 5"/>
          <p:cNvSpPr/>
          <p:nvPr/>
        </p:nvSpPr>
        <p:spPr>
          <a:xfrm>
            <a:off x="7539101" y="1643126"/>
            <a:ext cx="0" cy="3200400"/>
          </a:xfrm>
          <a:custGeom>
            <a:avLst/>
            <a:gdLst/>
            <a:ahLst/>
            <a:cxnLst/>
            <a:rect l="l" t="t" r="r" b="b"/>
            <a:pathLst>
              <a:path h="3200400">
                <a:moveTo>
                  <a:pt x="0" y="0"/>
                </a:moveTo>
                <a:lnTo>
                  <a:pt x="0" y="3200273"/>
                </a:lnTo>
              </a:path>
            </a:pathLst>
          </a:custGeom>
          <a:ln w="12700">
            <a:solidFill>
              <a:srgbClr val="90C225"/>
            </a:solidFill>
          </a:ln>
        </p:spPr>
        <p:txBody>
          <a:bodyPr wrap="square" lIns="0" tIns="0" rIns="0" bIns="0" rtlCol="0"/>
          <a:lstStyle/>
          <a:p>
            <a:endParaRPr/>
          </a:p>
        </p:txBody>
      </p:sp>
      <p:sp>
        <p:nvSpPr>
          <p:cNvPr id="6" name="object 6"/>
          <p:cNvSpPr/>
          <p:nvPr/>
        </p:nvSpPr>
        <p:spPr>
          <a:xfrm>
            <a:off x="11358026" y="1219200"/>
            <a:ext cx="834390" cy="5638800"/>
          </a:xfrm>
          <a:custGeom>
            <a:avLst/>
            <a:gdLst/>
            <a:ahLst/>
            <a:cxnLst/>
            <a:rect l="l" t="t" r="r" b="b"/>
            <a:pathLst>
              <a:path w="834390" h="5638800">
                <a:moveTo>
                  <a:pt x="833973" y="0"/>
                </a:moveTo>
                <a:lnTo>
                  <a:pt x="0" y="5638796"/>
                </a:lnTo>
                <a:lnTo>
                  <a:pt x="833973" y="5638796"/>
                </a:lnTo>
                <a:lnTo>
                  <a:pt x="833973" y="0"/>
                </a:lnTo>
                <a:close/>
              </a:path>
            </a:pathLst>
          </a:custGeom>
          <a:solidFill>
            <a:srgbClr val="90C225">
              <a:alpha val="85096"/>
            </a:srgbClr>
          </a:solidFill>
        </p:spPr>
        <p:txBody>
          <a:bodyPr wrap="square" lIns="0" tIns="0" rIns="0" bIns="0" rtlCol="0"/>
          <a:lstStyle/>
          <a:p>
            <a:endParaRPr/>
          </a:p>
        </p:txBody>
      </p:sp>
      <p:sp>
        <p:nvSpPr>
          <p:cNvPr id="7" name="Title 6">
            <a:extLst>
              <a:ext uri="{FF2B5EF4-FFF2-40B4-BE49-F238E27FC236}">
                <a16:creationId xmlns:a16="http://schemas.microsoft.com/office/drawing/2014/main" id="{2F635C6C-E169-B37B-6B78-3FC691597203}"/>
              </a:ext>
            </a:extLst>
          </p:cNvPr>
          <p:cNvSpPr>
            <a:spLocks noGrp="1"/>
          </p:cNvSpPr>
          <p:nvPr>
            <p:ph type="title"/>
          </p:nvPr>
        </p:nvSpPr>
        <p:spPr>
          <a:xfrm>
            <a:off x="914400" y="182292"/>
            <a:ext cx="8839962" cy="553998"/>
          </a:xfrm>
        </p:spPr>
        <p:txBody>
          <a:bodyPr>
            <a:normAutofit fontScale="90000"/>
          </a:bodyPr>
          <a:lstStyle/>
          <a:p>
            <a:r>
              <a:rPr lang="en-US" sz="3600" dirty="0"/>
              <a:t>METHODS</a:t>
            </a:r>
            <a:r>
              <a:rPr lang="en-US" dirty="0"/>
              <a:t> </a:t>
            </a:r>
            <a:r>
              <a:rPr lang="en-US" sz="3600" dirty="0"/>
              <a:t>USED</a:t>
            </a:r>
            <a:r>
              <a:rPr lang="en-US" dirty="0"/>
              <a:t> IN RECOMMENDATION SYSTEM</a:t>
            </a:r>
          </a:p>
        </p:txBody>
      </p:sp>
      <p:sp>
        <p:nvSpPr>
          <p:cNvPr id="10" name="Text Placeholder 9">
            <a:extLst>
              <a:ext uri="{FF2B5EF4-FFF2-40B4-BE49-F238E27FC236}">
                <a16:creationId xmlns:a16="http://schemas.microsoft.com/office/drawing/2014/main" id="{3EEF591F-6AD8-C406-CC81-B733113A6E2C}"/>
              </a:ext>
            </a:extLst>
          </p:cNvPr>
          <p:cNvSpPr>
            <a:spLocks noGrp="1"/>
          </p:cNvSpPr>
          <p:nvPr>
            <p:ph idx="1"/>
          </p:nvPr>
        </p:nvSpPr>
        <p:spPr>
          <a:xfrm>
            <a:off x="848391" y="838200"/>
            <a:ext cx="9328150" cy="5562805"/>
          </a:xfrm>
        </p:spPr>
        <p:txBody>
          <a:bodyPr>
            <a:normAutofit lnSpcReduction="10000"/>
          </a:bodyPr>
          <a:lstStyle/>
          <a:p>
            <a:pPr marL="38100">
              <a:lnSpc>
                <a:spcPct val="100000"/>
              </a:lnSpc>
              <a:spcBef>
                <a:spcPts val="995"/>
              </a:spcBef>
            </a:pPr>
            <a:r>
              <a:rPr lang="en-US" sz="3200" u="sng" spc="-5" dirty="0">
                <a:solidFill>
                  <a:srgbClr val="7E7E7E"/>
                </a:solidFill>
                <a:latin typeface="Arial" panose="020B0604020202020204"/>
                <a:cs typeface="Arial" panose="020B0604020202020204"/>
              </a:rPr>
              <a:t>Collaborative</a:t>
            </a:r>
            <a:r>
              <a:rPr lang="en-US" sz="3200" u="sng" spc="330" dirty="0">
                <a:solidFill>
                  <a:srgbClr val="7E7E7E"/>
                </a:solidFill>
                <a:latin typeface="Arial" panose="020B0604020202020204"/>
                <a:cs typeface="Arial" panose="020B0604020202020204"/>
              </a:rPr>
              <a:t> </a:t>
            </a:r>
            <a:r>
              <a:rPr lang="en-US" sz="3200" u="sng" spc="-20" dirty="0">
                <a:solidFill>
                  <a:srgbClr val="7E7E7E"/>
                </a:solidFill>
                <a:latin typeface="Arial" panose="020B0604020202020204"/>
                <a:cs typeface="Arial" panose="020B0604020202020204"/>
              </a:rPr>
              <a:t>filtering</a:t>
            </a:r>
            <a:endParaRPr lang="en-US" sz="3200" u="sng" dirty="0">
              <a:latin typeface="Arial" panose="020B0604020202020204"/>
              <a:cs typeface="Arial" panose="020B0604020202020204"/>
            </a:endParaRPr>
          </a:p>
          <a:p>
            <a:pPr marL="38100" marR="210820">
              <a:lnSpc>
                <a:spcPct val="93000"/>
              </a:lnSpc>
              <a:spcBef>
                <a:spcPts val="1010"/>
              </a:spcBef>
            </a:pPr>
            <a:r>
              <a:rPr lang="en-US" sz="3200" spc="-30" dirty="0">
                <a:solidFill>
                  <a:srgbClr val="7E7E7E"/>
                </a:solidFill>
                <a:latin typeface="Arial MT"/>
                <a:cs typeface="Arial MT"/>
              </a:rPr>
              <a:t>One</a:t>
            </a:r>
            <a:r>
              <a:rPr lang="en-US" sz="3200" spc="-25" dirty="0">
                <a:solidFill>
                  <a:srgbClr val="7E7E7E"/>
                </a:solidFill>
                <a:latin typeface="Arial MT"/>
                <a:cs typeface="Arial MT"/>
              </a:rPr>
              <a:t> </a:t>
            </a:r>
            <a:r>
              <a:rPr lang="en-US" sz="3200" spc="-5" dirty="0">
                <a:solidFill>
                  <a:srgbClr val="7E7E7E"/>
                </a:solidFill>
                <a:latin typeface="Arial MT"/>
                <a:cs typeface="Arial MT"/>
              </a:rPr>
              <a:t>approach</a:t>
            </a:r>
            <a:r>
              <a:rPr lang="en-US" sz="3200" dirty="0">
                <a:solidFill>
                  <a:srgbClr val="7E7E7E"/>
                </a:solidFill>
                <a:latin typeface="Arial MT"/>
                <a:cs typeface="Arial MT"/>
              </a:rPr>
              <a:t> </a:t>
            </a:r>
            <a:r>
              <a:rPr lang="en-US" sz="3200" spc="-20" dirty="0">
                <a:solidFill>
                  <a:srgbClr val="7E7E7E"/>
                </a:solidFill>
                <a:latin typeface="Arial MT"/>
                <a:cs typeface="Arial MT"/>
              </a:rPr>
              <a:t>to the </a:t>
            </a:r>
            <a:r>
              <a:rPr lang="en-US" sz="3200" spc="-15" dirty="0">
                <a:solidFill>
                  <a:srgbClr val="7E7E7E"/>
                </a:solidFill>
                <a:latin typeface="Arial MT"/>
                <a:cs typeface="Arial MT"/>
              </a:rPr>
              <a:t>design</a:t>
            </a:r>
            <a:r>
              <a:rPr lang="en-US" sz="3200" spc="-10" dirty="0">
                <a:solidFill>
                  <a:srgbClr val="7E7E7E"/>
                </a:solidFill>
                <a:latin typeface="Arial MT"/>
                <a:cs typeface="Arial MT"/>
              </a:rPr>
              <a:t> of </a:t>
            </a:r>
            <a:r>
              <a:rPr lang="en-US" sz="3200" spc="-5" dirty="0">
                <a:solidFill>
                  <a:srgbClr val="7E7E7E"/>
                </a:solidFill>
                <a:latin typeface="Arial MT"/>
                <a:cs typeface="Arial MT"/>
              </a:rPr>
              <a:t> </a:t>
            </a:r>
            <a:r>
              <a:rPr lang="en-US" sz="3200" spc="-15" dirty="0">
                <a:solidFill>
                  <a:srgbClr val="7E7E7E"/>
                </a:solidFill>
                <a:latin typeface="Arial MT"/>
                <a:cs typeface="Arial MT"/>
              </a:rPr>
              <a:t>recommender</a:t>
            </a:r>
            <a:r>
              <a:rPr lang="en-US" sz="3200" spc="85" dirty="0">
                <a:solidFill>
                  <a:srgbClr val="7E7E7E"/>
                </a:solidFill>
                <a:latin typeface="Arial MT"/>
                <a:cs typeface="Arial MT"/>
              </a:rPr>
              <a:t> </a:t>
            </a:r>
            <a:r>
              <a:rPr lang="en-US" sz="3200" spc="-20" dirty="0">
                <a:solidFill>
                  <a:srgbClr val="7E7E7E"/>
                </a:solidFill>
                <a:latin typeface="Arial MT"/>
                <a:cs typeface="Arial MT"/>
              </a:rPr>
              <a:t>systems</a:t>
            </a:r>
            <a:r>
              <a:rPr lang="en-US" sz="3200" spc="30" dirty="0">
                <a:solidFill>
                  <a:srgbClr val="7E7E7E"/>
                </a:solidFill>
                <a:latin typeface="Arial MT"/>
                <a:cs typeface="Arial MT"/>
              </a:rPr>
              <a:t> </a:t>
            </a:r>
            <a:r>
              <a:rPr lang="en-US" sz="3200" spc="-25" dirty="0">
                <a:solidFill>
                  <a:srgbClr val="7E7E7E"/>
                </a:solidFill>
                <a:latin typeface="Arial MT"/>
                <a:cs typeface="Arial MT"/>
              </a:rPr>
              <a:t>that</a:t>
            </a:r>
            <a:r>
              <a:rPr lang="en-US" sz="3200" spc="114" dirty="0">
                <a:solidFill>
                  <a:srgbClr val="7E7E7E"/>
                </a:solidFill>
                <a:latin typeface="Arial MT"/>
                <a:cs typeface="Arial MT"/>
              </a:rPr>
              <a:t> </a:t>
            </a:r>
            <a:r>
              <a:rPr lang="en-US" sz="3200" spc="-15" dirty="0">
                <a:solidFill>
                  <a:srgbClr val="7E7E7E"/>
                </a:solidFill>
                <a:latin typeface="Arial MT"/>
                <a:cs typeface="Arial MT"/>
              </a:rPr>
              <a:t>has</a:t>
            </a:r>
            <a:r>
              <a:rPr lang="en-US" sz="3200" spc="130" dirty="0">
                <a:solidFill>
                  <a:srgbClr val="7E7E7E"/>
                </a:solidFill>
                <a:latin typeface="Arial MT"/>
                <a:cs typeface="Arial MT"/>
              </a:rPr>
              <a:t> </a:t>
            </a:r>
            <a:r>
              <a:rPr lang="en-US" sz="3200" spc="-20" dirty="0">
                <a:solidFill>
                  <a:srgbClr val="7E7E7E"/>
                </a:solidFill>
                <a:latin typeface="Arial MT"/>
                <a:cs typeface="Arial MT"/>
              </a:rPr>
              <a:t>wide </a:t>
            </a:r>
            <a:r>
              <a:rPr lang="en-US" sz="3200" spc="-335" dirty="0">
                <a:solidFill>
                  <a:srgbClr val="7E7E7E"/>
                </a:solidFill>
                <a:latin typeface="Arial MT"/>
                <a:cs typeface="Arial MT"/>
              </a:rPr>
              <a:t> </a:t>
            </a:r>
            <a:r>
              <a:rPr lang="en-US" sz="3200" spc="-15" dirty="0">
                <a:solidFill>
                  <a:srgbClr val="7E7E7E"/>
                </a:solidFill>
                <a:latin typeface="Arial MT"/>
                <a:cs typeface="Arial MT"/>
                <a:hlinkClick r:id="rId2"/>
              </a:rPr>
              <a:t>use</a:t>
            </a:r>
            <a:r>
              <a:rPr lang="en-US" sz="3200" spc="135" dirty="0">
                <a:solidFill>
                  <a:srgbClr val="7E7E7E"/>
                </a:solidFill>
                <a:latin typeface="Arial MT"/>
                <a:cs typeface="Arial MT"/>
                <a:hlinkClick r:id="rId2"/>
              </a:rPr>
              <a:t> </a:t>
            </a:r>
            <a:r>
              <a:rPr lang="en-US" sz="3200" spc="15" dirty="0">
                <a:solidFill>
                  <a:srgbClr val="7E7E7E"/>
                </a:solidFill>
                <a:latin typeface="Arial MT"/>
                <a:cs typeface="Arial MT"/>
                <a:hlinkClick r:id="rId2"/>
              </a:rPr>
              <a:t>is</a:t>
            </a:r>
            <a:r>
              <a:rPr lang="en-US" sz="3200" spc="-5" dirty="0">
                <a:solidFill>
                  <a:srgbClr val="7E7E7E"/>
                </a:solidFill>
                <a:latin typeface="Arial MT"/>
                <a:cs typeface="Arial MT"/>
                <a:hlinkClick r:id="rId2"/>
              </a:rPr>
              <a:t> </a:t>
            </a:r>
            <a:r>
              <a:rPr lang="en-US" sz="3200" spc="-5" dirty="0">
                <a:solidFill>
                  <a:srgbClr val="99C93B"/>
                </a:solidFill>
                <a:uFill>
                  <a:solidFill>
                    <a:srgbClr val="99C93B"/>
                  </a:solidFill>
                </a:uFill>
                <a:latin typeface="Arial MT"/>
                <a:cs typeface="Arial MT"/>
                <a:hlinkClick r:id="rId2"/>
              </a:rPr>
              <a:t>collaborative</a:t>
            </a:r>
            <a:endParaRPr lang="en-US" sz="3200" dirty="0">
              <a:latin typeface="Arial MT"/>
              <a:cs typeface="Arial MT"/>
            </a:endParaRPr>
          </a:p>
          <a:p>
            <a:pPr marL="38100" marR="30480">
              <a:lnSpc>
                <a:spcPct val="94000"/>
              </a:lnSpc>
              <a:spcBef>
                <a:spcPts val="20"/>
              </a:spcBef>
            </a:pPr>
            <a:r>
              <a:rPr lang="en-US" sz="3200" spc="-5" dirty="0">
                <a:solidFill>
                  <a:srgbClr val="99C93B"/>
                </a:solidFill>
                <a:uFill>
                  <a:solidFill>
                    <a:srgbClr val="99C93B"/>
                  </a:solidFill>
                </a:uFill>
                <a:latin typeface="Arial MT"/>
                <a:cs typeface="Arial MT"/>
                <a:hlinkClick r:id="rId2"/>
              </a:rPr>
              <a:t>filtering</a:t>
            </a:r>
            <a:r>
              <a:rPr lang="en-US" sz="3200" spc="-5" dirty="0">
                <a:solidFill>
                  <a:srgbClr val="7E7E7E"/>
                </a:solidFill>
                <a:latin typeface="Arial MT"/>
                <a:cs typeface="Arial MT"/>
                <a:hlinkClick r:id="rId2"/>
              </a:rPr>
              <a:t>.</a:t>
            </a:r>
            <a:endParaRPr lang="en-US" sz="3200" spc="-7" baseline="25000" dirty="0">
              <a:solidFill>
                <a:srgbClr val="99C93B"/>
              </a:solidFill>
              <a:uFill>
                <a:solidFill>
                  <a:srgbClr val="99C93B"/>
                </a:solidFill>
              </a:uFill>
              <a:latin typeface="Arial MT"/>
              <a:cs typeface="Arial MT"/>
              <a:hlinkClick r:id="rId2"/>
            </a:endParaRPr>
          </a:p>
          <a:p>
            <a:pPr marL="38100" marR="30480">
              <a:lnSpc>
                <a:spcPct val="94000"/>
              </a:lnSpc>
              <a:spcBef>
                <a:spcPts val="20"/>
              </a:spcBef>
            </a:pPr>
            <a:r>
              <a:rPr lang="en-US" sz="3200" spc="-10" dirty="0">
                <a:solidFill>
                  <a:srgbClr val="7E7E7E"/>
                </a:solidFill>
                <a:latin typeface="Arial MT"/>
                <a:cs typeface="Arial MT"/>
                <a:hlinkClick r:id="rId2"/>
              </a:rPr>
              <a:t>Collabor</a:t>
            </a:r>
            <a:r>
              <a:rPr lang="en-US" sz="3200" spc="-10" dirty="0">
                <a:solidFill>
                  <a:srgbClr val="7E7E7E"/>
                </a:solidFill>
                <a:latin typeface="Arial MT"/>
                <a:cs typeface="Arial MT"/>
              </a:rPr>
              <a:t>ative</a:t>
            </a:r>
            <a:r>
              <a:rPr lang="en-US" sz="3200" spc="-5" dirty="0">
                <a:solidFill>
                  <a:srgbClr val="7E7E7E"/>
                </a:solidFill>
                <a:latin typeface="Arial MT"/>
                <a:cs typeface="Arial MT"/>
              </a:rPr>
              <a:t> filtering</a:t>
            </a:r>
            <a:r>
              <a:rPr lang="en-US" sz="3200" spc="335" dirty="0">
                <a:solidFill>
                  <a:srgbClr val="7E7E7E"/>
                </a:solidFill>
                <a:latin typeface="Arial MT"/>
                <a:cs typeface="Arial MT"/>
              </a:rPr>
              <a:t> </a:t>
            </a:r>
            <a:r>
              <a:rPr lang="en-US" sz="3200" spc="15" dirty="0">
                <a:solidFill>
                  <a:srgbClr val="7E7E7E"/>
                </a:solidFill>
                <a:latin typeface="Arial MT"/>
                <a:cs typeface="Arial MT"/>
              </a:rPr>
              <a:t>is </a:t>
            </a:r>
            <a:r>
              <a:rPr lang="en-US" sz="3200" spc="20" dirty="0">
                <a:solidFill>
                  <a:srgbClr val="7E7E7E"/>
                </a:solidFill>
                <a:latin typeface="Arial MT"/>
                <a:cs typeface="Arial MT"/>
              </a:rPr>
              <a:t> </a:t>
            </a:r>
            <a:r>
              <a:rPr lang="en-US" sz="3200" spc="-20" dirty="0">
                <a:solidFill>
                  <a:srgbClr val="7E7E7E"/>
                </a:solidFill>
                <a:latin typeface="Arial MT"/>
                <a:cs typeface="Arial MT"/>
              </a:rPr>
              <a:t>based</a:t>
            </a:r>
            <a:r>
              <a:rPr lang="en-US" sz="3200" spc="-15" dirty="0">
                <a:solidFill>
                  <a:srgbClr val="7E7E7E"/>
                </a:solidFill>
                <a:latin typeface="Arial MT"/>
                <a:cs typeface="Arial MT"/>
              </a:rPr>
              <a:t> </a:t>
            </a:r>
            <a:r>
              <a:rPr lang="en-US" sz="3200" spc="-5" dirty="0">
                <a:solidFill>
                  <a:srgbClr val="7E7E7E"/>
                </a:solidFill>
                <a:latin typeface="Arial MT"/>
                <a:cs typeface="Arial MT"/>
              </a:rPr>
              <a:t>on </a:t>
            </a:r>
            <a:r>
              <a:rPr lang="en-US" sz="3200" spc="-20" dirty="0">
                <a:solidFill>
                  <a:srgbClr val="7E7E7E"/>
                </a:solidFill>
                <a:latin typeface="Arial MT"/>
                <a:cs typeface="Arial MT"/>
              </a:rPr>
              <a:t>the</a:t>
            </a:r>
            <a:r>
              <a:rPr lang="en-US" sz="3200" spc="-15" dirty="0">
                <a:solidFill>
                  <a:srgbClr val="7E7E7E"/>
                </a:solidFill>
                <a:latin typeface="Arial MT"/>
                <a:cs typeface="Arial MT"/>
              </a:rPr>
              <a:t> </a:t>
            </a:r>
            <a:r>
              <a:rPr lang="en-US" sz="3200" spc="-10" dirty="0">
                <a:solidFill>
                  <a:srgbClr val="7E7E7E"/>
                </a:solidFill>
                <a:latin typeface="Arial MT"/>
                <a:cs typeface="Arial MT"/>
              </a:rPr>
              <a:t>assumption</a:t>
            </a:r>
            <a:r>
              <a:rPr lang="en-US" sz="3200" spc="325" dirty="0">
                <a:solidFill>
                  <a:srgbClr val="7E7E7E"/>
                </a:solidFill>
                <a:latin typeface="Arial MT"/>
                <a:cs typeface="Arial MT"/>
              </a:rPr>
              <a:t> </a:t>
            </a:r>
            <a:r>
              <a:rPr lang="en-US" sz="3200" spc="-25" dirty="0">
                <a:solidFill>
                  <a:srgbClr val="7E7E7E"/>
                </a:solidFill>
                <a:latin typeface="Arial MT"/>
                <a:cs typeface="Arial MT"/>
              </a:rPr>
              <a:t>that</a:t>
            </a:r>
            <a:r>
              <a:rPr lang="en-US" sz="3200" spc="295" dirty="0">
                <a:solidFill>
                  <a:srgbClr val="7E7E7E"/>
                </a:solidFill>
                <a:latin typeface="Arial MT"/>
                <a:cs typeface="Arial MT"/>
              </a:rPr>
              <a:t> </a:t>
            </a:r>
            <a:r>
              <a:rPr lang="en-US" sz="3200" spc="-25" dirty="0">
                <a:solidFill>
                  <a:srgbClr val="7E7E7E"/>
                </a:solidFill>
                <a:latin typeface="Arial MT"/>
                <a:cs typeface="Arial MT"/>
              </a:rPr>
              <a:t>people </a:t>
            </a:r>
            <a:r>
              <a:rPr lang="en-US" sz="3200" spc="-20" dirty="0">
                <a:solidFill>
                  <a:srgbClr val="7E7E7E"/>
                </a:solidFill>
                <a:latin typeface="Arial MT"/>
                <a:cs typeface="Arial MT"/>
              </a:rPr>
              <a:t> </a:t>
            </a:r>
            <a:r>
              <a:rPr lang="en-US" sz="3200" spc="-35" dirty="0">
                <a:solidFill>
                  <a:srgbClr val="7E7E7E"/>
                </a:solidFill>
                <a:latin typeface="Arial MT"/>
                <a:cs typeface="Arial MT"/>
              </a:rPr>
              <a:t>who</a:t>
            </a:r>
            <a:r>
              <a:rPr lang="en-US" sz="3200" spc="204" dirty="0">
                <a:solidFill>
                  <a:srgbClr val="7E7E7E"/>
                </a:solidFill>
                <a:latin typeface="Arial MT"/>
                <a:cs typeface="Arial MT"/>
              </a:rPr>
              <a:t> </a:t>
            </a:r>
            <a:r>
              <a:rPr lang="en-US" sz="3200" spc="-10" dirty="0">
                <a:solidFill>
                  <a:srgbClr val="7E7E7E"/>
                </a:solidFill>
                <a:latin typeface="Arial MT"/>
                <a:cs typeface="Arial MT"/>
              </a:rPr>
              <a:t>agreed</a:t>
            </a:r>
            <a:r>
              <a:rPr lang="en-US" sz="3200" spc="210" dirty="0">
                <a:solidFill>
                  <a:srgbClr val="7E7E7E"/>
                </a:solidFill>
                <a:latin typeface="Arial MT"/>
                <a:cs typeface="Arial MT"/>
              </a:rPr>
              <a:t> </a:t>
            </a:r>
            <a:r>
              <a:rPr lang="en-US" sz="3200" spc="15" dirty="0">
                <a:solidFill>
                  <a:srgbClr val="7E7E7E"/>
                </a:solidFill>
                <a:latin typeface="Arial MT"/>
                <a:cs typeface="Arial MT"/>
              </a:rPr>
              <a:t>in</a:t>
            </a:r>
            <a:r>
              <a:rPr lang="en-US" sz="3200" spc="-10" dirty="0">
                <a:solidFill>
                  <a:srgbClr val="7E7E7E"/>
                </a:solidFill>
                <a:latin typeface="Arial MT"/>
                <a:cs typeface="Arial MT"/>
              </a:rPr>
              <a:t> </a:t>
            </a:r>
            <a:r>
              <a:rPr lang="en-US" sz="3200" spc="-20" dirty="0">
                <a:solidFill>
                  <a:srgbClr val="7E7E7E"/>
                </a:solidFill>
                <a:latin typeface="Arial MT"/>
                <a:cs typeface="Arial MT"/>
              </a:rPr>
              <a:t>the</a:t>
            </a:r>
            <a:r>
              <a:rPr lang="en-US" sz="3200" spc="140" dirty="0">
                <a:solidFill>
                  <a:srgbClr val="7E7E7E"/>
                </a:solidFill>
                <a:latin typeface="Arial MT"/>
                <a:cs typeface="Arial MT"/>
              </a:rPr>
              <a:t> </a:t>
            </a:r>
            <a:r>
              <a:rPr lang="en-US" sz="3200" spc="-20" dirty="0">
                <a:solidFill>
                  <a:srgbClr val="7E7E7E"/>
                </a:solidFill>
                <a:latin typeface="Arial MT"/>
                <a:cs typeface="Arial MT"/>
              </a:rPr>
              <a:t>past</a:t>
            </a:r>
            <a:r>
              <a:rPr lang="en-US" sz="3200" spc="190" dirty="0">
                <a:solidFill>
                  <a:srgbClr val="7E7E7E"/>
                </a:solidFill>
                <a:latin typeface="Arial MT"/>
                <a:cs typeface="Arial MT"/>
              </a:rPr>
              <a:t> </a:t>
            </a:r>
            <a:r>
              <a:rPr lang="en-US" sz="3200" spc="-30" dirty="0">
                <a:solidFill>
                  <a:srgbClr val="7E7E7E"/>
                </a:solidFill>
                <a:latin typeface="Arial MT"/>
                <a:cs typeface="Arial MT"/>
              </a:rPr>
              <a:t>will</a:t>
            </a:r>
            <a:r>
              <a:rPr lang="en-US" sz="3200" spc="110" dirty="0">
                <a:solidFill>
                  <a:srgbClr val="7E7E7E"/>
                </a:solidFill>
                <a:latin typeface="Arial MT"/>
                <a:cs typeface="Arial MT"/>
              </a:rPr>
              <a:t> </a:t>
            </a:r>
            <a:r>
              <a:rPr lang="en-US" sz="3200" spc="-10" dirty="0">
                <a:solidFill>
                  <a:srgbClr val="7E7E7E"/>
                </a:solidFill>
                <a:latin typeface="Arial MT"/>
                <a:cs typeface="Arial MT"/>
              </a:rPr>
              <a:t>agree</a:t>
            </a:r>
            <a:r>
              <a:rPr lang="en-US" sz="3200" spc="210" dirty="0">
                <a:solidFill>
                  <a:srgbClr val="7E7E7E"/>
                </a:solidFill>
                <a:latin typeface="Arial MT"/>
                <a:cs typeface="Arial MT"/>
              </a:rPr>
              <a:t> </a:t>
            </a:r>
            <a:r>
              <a:rPr lang="en-US" sz="3200" spc="15" dirty="0">
                <a:solidFill>
                  <a:srgbClr val="7E7E7E"/>
                </a:solidFill>
                <a:latin typeface="Arial MT"/>
                <a:cs typeface="Arial MT"/>
              </a:rPr>
              <a:t>in</a:t>
            </a:r>
            <a:r>
              <a:rPr lang="en-US" sz="3200" spc="-10" dirty="0">
                <a:solidFill>
                  <a:srgbClr val="7E7E7E"/>
                </a:solidFill>
                <a:latin typeface="Arial MT"/>
                <a:cs typeface="Arial MT"/>
              </a:rPr>
              <a:t> </a:t>
            </a:r>
            <a:r>
              <a:rPr lang="en-US" sz="3200" spc="-20" dirty="0">
                <a:solidFill>
                  <a:srgbClr val="7E7E7E"/>
                </a:solidFill>
                <a:latin typeface="Arial MT"/>
                <a:cs typeface="Arial MT"/>
              </a:rPr>
              <a:t>the </a:t>
            </a:r>
            <a:r>
              <a:rPr lang="en-US" sz="3200" spc="-335" dirty="0">
                <a:solidFill>
                  <a:srgbClr val="7E7E7E"/>
                </a:solidFill>
                <a:latin typeface="Arial MT"/>
                <a:cs typeface="Arial MT"/>
              </a:rPr>
              <a:t> </a:t>
            </a:r>
            <a:r>
              <a:rPr lang="en-US" sz="3200" spc="-10" dirty="0">
                <a:solidFill>
                  <a:srgbClr val="7E7E7E"/>
                </a:solidFill>
                <a:latin typeface="Arial MT"/>
                <a:cs typeface="Arial MT"/>
              </a:rPr>
              <a:t>future,</a:t>
            </a:r>
            <a:r>
              <a:rPr lang="en-US" sz="3200" spc="-5" dirty="0">
                <a:solidFill>
                  <a:srgbClr val="7E7E7E"/>
                </a:solidFill>
                <a:latin typeface="Arial MT"/>
                <a:cs typeface="Arial MT"/>
              </a:rPr>
              <a:t> </a:t>
            </a:r>
            <a:r>
              <a:rPr lang="en-US" sz="3200" spc="-15" dirty="0">
                <a:solidFill>
                  <a:srgbClr val="7E7E7E"/>
                </a:solidFill>
                <a:latin typeface="Arial MT"/>
                <a:cs typeface="Arial MT"/>
              </a:rPr>
              <a:t>and</a:t>
            </a:r>
            <a:r>
              <a:rPr lang="en-US" sz="3200" spc="-10" dirty="0">
                <a:solidFill>
                  <a:srgbClr val="7E7E7E"/>
                </a:solidFill>
                <a:latin typeface="Arial MT"/>
                <a:cs typeface="Arial MT"/>
              </a:rPr>
              <a:t> </a:t>
            </a:r>
            <a:r>
              <a:rPr lang="en-US" sz="3200" spc="-25" dirty="0">
                <a:solidFill>
                  <a:srgbClr val="7E7E7E"/>
                </a:solidFill>
                <a:latin typeface="Arial MT"/>
                <a:cs typeface="Arial MT"/>
              </a:rPr>
              <a:t>that</a:t>
            </a:r>
            <a:r>
              <a:rPr lang="en-US" sz="3200" spc="-20" dirty="0">
                <a:solidFill>
                  <a:srgbClr val="7E7E7E"/>
                </a:solidFill>
                <a:latin typeface="Arial MT"/>
                <a:cs typeface="Arial MT"/>
              </a:rPr>
              <a:t> </a:t>
            </a:r>
            <a:r>
              <a:rPr lang="en-US" sz="3200" spc="-25" dirty="0">
                <a:solidFill>
                  <a:srgbClr val="7E7E7E"/>
                </a:solidFill>
                <a:latin typeface="Arial MT"/>
                <a:cs typeface="Arial MT"/>
              </a:rPr>
              <a:t>they</a:t>
            </a:r>
            <a:r>
              <a:rPr lang="en-US" sz="3200" spc="295" dirty="0">
                <a:solidFill>
                  <a:srgbClr val="7E7E7E"/>
                </a:solidFill>
                <a:latin typeface="Arial MT"/>
                <a:cs typeface="Arial MT"/>
              </a:rPr>
              <a:t> </a:t>
            </a:r>
            <a:r>
              <a:rPr lang="en-US" sz="3200" spc="-30" dirty="0">
                <a:solidFill>
                  <a:srgbClr val="7E7E7E"/>
                </a:solidFill>
                <a:latin typeface="Arial MT"/>
                <a:cs typeface="Arial MT"/>
              </a:rPr>
              <a:t>will</a:t>
            </a:r>
            <a:r>
              <a:rPr lang="en-US" sz="3200" spc="285" dirty="0">
                <a:solidFill>
                  <a:srgbClr val="7E7E7E"/>
                </a:solidFill>
                <a:latin typeface="Arial MT"/>
                <a:cs typeface="Arial MT"/>
              </a:rPr>
              <a:t> </a:t>
            </a:r>
            <a:r>
              <a:rPr lang="en-US" sz="3200" spc="-15" dirty="0">
                <a:solidFill>
                  <a:srgbClr val="7E7E7E"/>
                </a:solidFill>
                <a:latin typeface="Arial MT"/>
                <a:cs typeface="Arial MT"/>
              </a:rPr>
              <a:t>like</a:t>
            </a:r>
            <a:r>
              <a:rPr lang="en-US" sz="3200" spc="320" dirty="0">
                <a:solidFill>
                  <a:srgbClr val="7E7E7E"/>
                </a:solidFill>
                <a:latin typeface="Arial MT"/>
                <a:cs typeface="Arial MT"/>
              </a:rPr>
              <a:t> </a:t>
            </a:r>
            <a:r>
              <a:rPr lang="en-US" sz="3200" spc="-20" dirty="0">
                <a:solidFill>
                  <a:srgbClr val="7E7E7E"/>
                </a:solidFill>
                <a:latin typeface="Arial MT"/>
                <a:cs typeface="Arial MT"/>
              </a:rPr>
              <a:t>similar </a:t>
            </a:r>
            <a:r>
              <a:rPr lang="en-US" sz="3200" spc="-15" dirty="0">
                <a:solidFill>
                  <a:srgbClr val="7E7E7E"/>
                </a:solidFill>
                <a:latin typeface="Arial MT"/>
                <a:cs typeface="Arial MT"/>
              </a:rPr>
              <a:t> </a:t>
            </a:r>
            <a:r>
              <a:rPr lang="en-US" sz="3200" spc="-10" dirty="0">
                <a:solidFill>
                  <a:srgbClr val="7E7E7E"/>
                </a:solidFill>
                <a:latin typeface="Arial MT"/>
                <a:cs typeface="Arial MT"/>
              </a:rPr>
              <a:t>kinds</a:t>
            </a:r>
            <a:r>
              <a:rPr lang="en-US" sz="3200" spc="130" dirty="0">
                <a:solidFill>
                  <a:srgbClr val="7E7E7E"/>
                </a:solidFill>
                <a:latin typeface="Arial MT"/>
                <a:cs typeface="Arial MT"/>
              </a:rPr>
              <a:t> </a:t>
            </a:r>
            <a:r>
              <a:rPr lang="en-US" sz="3200" spc="-10" dirty="0">
                <a:solidFill>
                  <a:srgbClr val="7E7E7E"/>
                </a:solidFill>
                <a:latin typeface="Arial MT"/>
                <a:cs typeface="Arial MT"/>
              </a:rPr>
              <a:t>of</a:t>
            </a:r>
            <a:r>
              <a:rPr lang="en-US" sz="3200" spc="114" dirty="0">
                <a:solidFill>
                  <a:srgbClr val="7E7E7E"/>
                </a:solidFill>
                <a:latin typeface="Arial MT"/>
                <a:cs typeface="Arial MT"/>
              </a:rPr>
              <a:t> </a:t>
            </a:r>
            <a:r>
              <a:rPr lang="en-US" sz="3200" spc="-25" dirty="0">
                <a:solidFill>
                  <a:srgbClr val="7E7E7E"/>
                </a:solidFill>
                <a:latin typeface="Arial MT"/>
                <a:cs typeface="Arial MT"/>
              </a:rPr>
              <a:t>items</a:t>
            </a:r>
            <a:r>
              <a:rPr lang="en-US" sz="3200" spc="210" dirty="0">
                <a:solidFill>
                  <a:srgbClr val="7E7E7E"/>
                </a:solidFill>
                <a:latin typeface="Arial MT"/>
                <a:cs typeface="Arial MT"/>
              </a:rPr>
              <a:t> </a:t>
            </a:r>
            <a:r>
              <a:rPr lang="en-US" sz="3200" spc="-5" dirty="0">
                <a:solidFill>
                  <a:srgbClr val="7E7E7E"/>
                </a:solidFill>
                <a:latin typeface="Arial MT"/>
                <a:cs typeface="Arial MT"/>
              </a:rPr>
              <a:t>as</a:t>
            </a:r>
            <a:r>
              <a:rPr lang="en-US" sz="3200" spc="55" dirty="0">
                <a:solidFill>
                  <a:srgbClr val="7E7E7E"/>
                </a:solidFill>
                <a:latin typeface="Arial MT"/>
                <a:cs typeface="Arial MT"/>
              </a:rPr>
              <a:t> </a:t>
            </a:r>
            <a:r>
              <a:rPr lang="en-US" sz="3200" spc="-20" dirty="0">
                <a:solidFill>
                  <a:srgbClr val="7E7E7E"/>
                </a:solidFill>
                <a:latin typeface="Arial MT"/>
                <a:cs typeface="Arial MT"/>
              </a:rPr>
              <a:t>they</a:t>
            </a:r>
            <a:r>
              <a:rPr lang="en-US" sz="3200" spc="210" dirty="0">
                <a:solidFill>
                  <a:srgbClr val="7E7E7E"/>
                </a:solidFill>
                <a:latin typeface="Arial MT"/>
                <a:cs typeface="Arial MT"/>
              </a:rPr>
              <a:t> </a:t>
            </a:r>
            <a:r>
              <a:rPr lang="en-US" sz="3200" spc="-15" dirty="0">
                <a:solidFill>
                  <a:srgbClr val="7E7E7E"/>
                </a:solidFill>
                <a:latin typeface="Arial MT"/>
                <a:cs typeface="Arial MT"/>
              </a:rPr>
              <a:t>liked</a:t>
            </a:r>
            <a:r>
              <a:rPr lang="en-US" sz="3200" spc="135" dirty="0">
                <a:solidFill>
                  <a:srgbClr val="7E7E7E"/>
                </a:solidFill>
                <a:latin typeface="Arial MT"/>
                <a:cs typeface="Arial MT"/>
              </a:rPr>
              <a:t> </a:t>
            </a:r>
            <a:r>
              <a:rPr lang="en-US" sz="3200" spc="15" dirty="0">
                <a:solidFill>
                  <a:srgbClr val="7E7E7E"/>
                </a:solidFill>
                <a:latin typeface="Arial MT"/>
                <a:cs typeface="Arial MT"/>
              </a:rPr>
              <a:t>in</a:t>
            </a:r>
            <a:r>
              <a:rPr lang="en-US" sz="3200" spc="65" dirty="0">
                <a:solidFill>
                  <a:srgbClr val="7E7E7E"/>
                </a:solidFill>
                <a:latin typeface="Arial MT"/>
                <a:cs typeface="Arial MT"/>
              </a:rPr>
              <a:t> </a:t>
            </a:r>
            <a:r>
              <a:rPr lang="en-US" sz="3200" spc="-20" dirty="0">
                <a:solidFill>
                  <a:srgbClr val="7E7E7E"/>
                </a:solidFill>
                <a:latin typeface="Arial MT"/>
                <a:cs typeface="Arial MT"/>
              </a:rPr>
              <a:t>the</a:t>
            </a:r>
            <a:r>
              <a:rPr lang="en-US" sz="3200" spc="135" dirty="0">
                <a:solidFill>
                  <a:srgbClr val="7E7E7E"/>
                </a:solidFill>
                <a:latin typeface="Arial MT"/>
                <a:cs typeface="Arial MT"/>
              </a:rPr>
              <a:t> </a:t>
            </a:r>
            <a:r>
              <a:rPr lang="en-US" sz="3200" spc="-25" dirty="0">
                <a:solidFill>
                  <a:srgbClr val="7E7E7E"/>
                </a:solidFill>
                <a:latin typeface="Arial MT"/>
                <a:cs typeface="Arial MT"/>
              </a:rPr>
              <a:t>past.</a:t>
            </a:r>
            <a:endParaRPr lang="en-US" sz="3200" dirty="0">
              <a:latin typeface="Arial MT"/>
              <a:cs typeface="Arial MT"/>
            </a:endParaRPr>
          </a:p>
          <a:p>
            <a:pPr marL="38100" marR="333375">
              <a:lnSpc>
                <a:spcPct val="94000"/>
              </a:lnSpc>
              <a:spcBef>
                <a:spcPts val="20"/>
              </a:spcBef>
            </a:pPr>
            <a:r>
              <a:rPr lang="en-US" sz="3200" spc="-35" dirty="0">
                <a:solidFill>
                  <a:srgbClr val="7E7E7E"/>
                </a:solidFill>
                <a:latin typeface="Arial MT"/>
                <a:cs typeface="Arial MT"/>
              </a:rPr>
              <a:t>The</a:t>
            </a:r>
            <a:r>
              <a:rPr lang="en-US" sz="3200" spc="-30" dirty="0">
                <a:solidFill>
                  <a:srgbClr val="7E7E7E"/>
                </a:solidFill>
                <a:latin typeface="Arial MT"/>
                <a:cs typeface="Arial MT"/>
              </a:rPr>
              <a:t> </a:t>
            </a:r>
            <a:r>
              <a:rPr lang="en-US" sz="3200" spc="-10" dirty="0">
                <a:solidFill>
                  <a:srgbClr val="7E7E7E"/>
                </a:solidFill>
                <a:latin typeface="Arial MT"/>
                <a:cs typeface="Arial MT"/>
              </a:rPr>
              <a:t>system</a:t>
            </a:r>
            <a:r>
              <a:rPr lang="en-US" sz="3200" spc="-5" dirty="0">
                <a:solidFill>
                  <a:srgbClr val="7E7E7E"/>
                </a:solidFill>
                <a:latin typeface="Arial MT"/>
                <a:cs typeface="Arial MT"/>
              </a:rPr>
              <a:t> </a:t>
            </a:r>
            <a:r>
              <a:rPr lang="en-US" sz="3200" spc="-20" dirty="0">
                <a:solidFill>
                  <a:srgbClr val="7E7E7E"/>
                </a:solidFill>
                <a:latin typeface="Arial MT"/>
                <a:cs typeface="Arial MT"/>
              </a:rPr>
              <a:t>generates </a:t>
            </a:r>
            <a:r>
              <a:rPr lang="en-US" sz="3200" spc="-15" dirty="0">
                <a:solidFill>
                  <a:srgbClr val="7E7E7E"/>
                </a:solidFill>
                <a:latin typeface="Arial MT"/>
                <a:cs typeface="Arial MT"/>
              </a:rPr>
              <a:t> </a:t>
            </a:r>
            <a:r>
              <a:rPr lang="en-US" sz="3200" dirty="0">
                <a:solidFill>
                  <a:srgbClr val="7E7E7E"/>
                </a:solidFill>
                <a:latin typeface="Arial MT"/>
                <a:cs typeface="Arial MT"/>
              </a:rPr>
              <a:t>recommendations</a:t>
            </a:r>
            <a:r>
              <a:rPr lang="en-US" sz="3200" spc="5" dirty="0">
                <a:solidFill>
                  <a:srgbClr val="7E7E7E"/>
                </a:solidFill>
                <a:latin typeface="Arial MT"/>
                <a:cs typeface="Arial MT"/>
              </a:rPr>
              <a:t> </a:t>
            </a:r>
            <a:r>
              <a:rPr lang="en-US" sz="3200" spc="-10" dirty="0">
                <a:solidFill>
                  <a:srgbClr val="7E7E7E"/>
                </a:solidFill>
                <a:latin typeface="Arial MT"/>
                <a:cs typeface="Arial MT"/>
              </a:rPr>
              <a:t>using</a:t>
            </a:r>
            <a:r>
              <a:rPr lang="en-US" sz="3200" spc="-5" dirty="0">
                <a:solidFill>
                  <a:srgbClr val="7E7E7E"/>
                </a:solidFill>
                <a:latin typeface="Arial MT"/>
                <a:cs typeface="Arial MT"/>
              </a:rPr>
              <a:t> </a:t>
            </a:r>
            <a:r>
              <a:rPr lang="en-US" sz="3200" spc="-25" dirty="0">
                <a:solidFill>
                  <a:srgbClr val="7E7E7E"/>
                </a:solidFill>
                <a:latin typeface="Arial MT"/>
                <a:cs typeface="Arial MT"/>
              </a:rPr>
              <a:t>only </a:t>
            </a:r>
            <a:r>
              <a:rPr lang="en-US" sz="3200" spc="-20" dirty="0">
                <a:solidFill>
                  <a:srgbClr val="7E7E7E"/>
                </a:solidFill>
                <a:latin typeface="Arial MT"/>
                <a:cs typeface="Arial MT"/>
              </a:rPr>
              <a:t> </a:t>
            </a:r>
            <a:r>
              <a:rPr lang="en-US" sz="3200" spc="-10" dirty="0">
                <a:solidFill>
                  <a:srgbClr val="7E7E7E"/>
                </a:solidFill>
                <a:latin typeface="Arial MT"/>
                <a:cs typeface="Arial MT"/>
              </a:rPr>
              <a:t>information</a:t>
            </a:r>
            <a:r>
              <a:rPr lang="en-US" sz="3200" spc="-5" dirty="0">
                <a:solidFill>
                  <a:srgbClr val="7E7E7E"/>
                </a:solidFill>
                <a:latin typeface="Arial MT"/>
                <a:cs typeface="Arial MT"/>
              </a:rPr>
              <a:t> </a:t>
            </a:r>
            <a:r>
              <a:rPr lang="en-US" sz="3200" spc="-20" dirty="0">
                <a:solidFill>
                  <a:srgbClr val="7E7E7E"/>
                </a:solidFill>
                <a:latin typeface="Arial MT"/>
                <a:cs typeface="Arial MT"/>
              </a:rPr>
              <a:t>about</a:t>
            </a:r>
            <a:r>
              <a:rPr lang="en-US" sz="3200" spc="-15" dirty="0">
                <a:solidFill>
                  <a:srgbClr val="7E7E7E"/>
                </a:solidFill>
                <a:latin typeface="Arial MT"/>
                <a:cs typeface="Arial MT"/>
              </a:rPr>
              <a:t> </a:t>
            </a:r>
            <a:r>
              <a:rPr lang="en-US" sz="3200" spc="-10" dirty="0">
                <a:solidFill>
                  <a:srgbClr val="7E7E7E"/>
                </a:solidFill>
                <a:latin typeface="Arial MT"/>
                <a:cs typeface="Arial MT"/>
              </a:rPr>
              <a:t>rating profiles</a:t>
            </a:r>
            <a:r>
              <a:rPr lang="en-US" sz="3200" spc="-5" dirty="0">
                <a:solidFill>
                  <a:srgbClr val="7E7E7E"/>
                </a:solidFill>
                <a:latin typeface="Arial MT"/>
                <a:cs typeface="Arial MT"/>
              </a:rPr>
              <a:t> </a:t>
            </a:r>
            <a:r>
              <a:rPr lang="en-US" sz="3200" dirty="0">
                <a:solidFill>
                  <a:srgbClr val="7E7E7E"/>
                </a:solidFill>
                <a:latin typeface="Arial MT"/>
                <a:cs typeface="Arial MT"/>
              </a:rPr>
              <a:t>for </a:t>
            </a:r>
            <a:r>
              <a:rPr lang="en-US" sz="3200" spc="-335" dirty="0">
                <a:solidFill>
                  <a:srgbClr val="7E7E7E"/>
                </a:solidFill>
                <a:latin typeface="Arial MT"/>
                <a:cs typeface="Arial MT"/>
              </a:rPr>
              <a:t> </a:t>
            </a:r>
            <a:r>
              <a:rPr lang="en-US" sz="3200" dirty="0">
                <a:solidFill>
                  <a:srgbClr val="7E7E7E"/>
                </a:solidFill>
                <a:latin typeface="Arial MT"/>
                <a:cs typeface="Arial MT"/>
              </a:rPr>
              <a:t>different</a:t>
            </a:r>
            <a:r>
              <a:rPr lang="en-US" sz="3200" spc="114" dirty="0">
                <a:solidFill>
                  <a:srgbClr val="7E7E7E"/>
                </a:solidFill>
                <a:latin typeface="Arial MT"/>
                <a:cs typeface="Arial MT"/>
              </a:rPr>
              <a:t> </a:t>
            </a:r>
            <a:r>
              <a:rPr lang="en-US" sz="3200" spc="-10" dirty="0">
                <a:solidFill>
                  <a:srgbClr val="7E7E7E"/>
                </a:solidFill>
                <a:latin typeface="Arial MT"/>
                <a:cs typeface="Arial MT"/>
              </a:rPr>
              <a:t>users</a:t>
            </a:r>
            <a:r>
              <a:rPr lang="en-US" sz="3200" spc="215" dirty="0">
                <a:solidFill>
                  <a:srgbClr val="7E7E7E"/>
                </a:solidFill>
                <a:latin typeface="Arial MT"/>
                <a:cs typeface="Arial MT"/>
              </a:rPr>
              <a:t> </a:t>
            </a:r>
            <a:r>
              <a:rPr lang="en-US" sz="3200" spc="-10" dirty="0">
                <a:solidFill>
                  <a:srgbClr val="7E7E7E"/>
                </a:solidFill>
                <a:latin typeface="Arial MT"/>
                <a:cs typeface="Arial MT"/>
              </a:rPr>
              <a:t>or</a:t>
            </a:r>
            <a:r>
              <a:rPr lang="en-US" sz="3200" spc="50" dirty="0">
                <a:solidFill>
                  <a:srgbClr val="7E7E7E"/>
                </a:solidFill>
                <a:latin typeface="Arial MT"/>
                <a:cs typeface="Arial MT"/>
              </a:rPr>
              <a:t> </a:t>
            </a:r>
            <a:r>
              <a:rPr lang="en-US" sz="3200" spc="-25" dirty="0">
                <a:solidFill>
                  <a:srgbClr val="7E7E7E"/>
                </a:solidFill>
                <a:latin typeface="Arial MT"/>
                <a:cs typeface="Arial MT"/>
              </a:rPr>
              <a:t>items.</a:t>
            </a:r>
            <a:r>
              <a:rPr lang="en-US" sz="3200" spc="265" dirty="0">
                <a:solidFill>
                  <a:srgbClr val="7E7E7E"/>
                </a:solidFill>
                <a:latin typeface="Arial MT"/>
                <a:cs typeface="Arial MT"/>
              </a:rPr>
              <a:t> </a:t>
            </a:r>
            <a:r>
              <a:rPr lang="en-US" sz="3200" spc="-5" dirty="0">
                <a:solidFill>
                  <a:srgbClr val="7E7E7E"/>
                </a:solidFill>
                <a:latin typeface="Arial MT"/>
                <a:cs typeface="Arial MT"/>
              </a:rPr>
              <a:t>By</a:t>
            </a:r>
            <a:r>
              <a:rPr lang="en-US" sz="3200" spc="60" dirty="0">
                <a:solidFill>
                  <a:srgbClr val="7E7E7E"/>
                </a:solidFill>
                <a:latin typeface="Arial MT"/>
                <a:cs typeface="Arial MT"/>
              </a:rPr>
              <a:t> </a:t>
            </a:r>
            <a:r>
              <a:rPr lang="en-US" sz="3200" spc="-15" dirty="0">
                <a:solidFill>
                  <a:srgbClr val="7E7E7E"/>
                </a:solidFill>
                <a:latin typeface="Arial MT"/>
                <a:cs typeface="Arial MT"/>
              </a:rPr>
              <a:t>locating peer</a:t>
            </a:r>
            <a:r>
              <a:rPr lang="en-US" sz="3200" spc="185" dirty="0">
                <a:solidFill>
                  <a:srgbClr val="7E7E7E"/>
                </a:solidFill>
                <a:latin typeface="Arial MT"/>
                <a:cs typeface="Arial MT"/>
              </a:rPr>
              <a:t> </a:t>
            </a:r>
            <a:r>
              <a:rPr lang="en-US" sz="3200" spc="-15" dirty="0">
                <a:solidFill>
                  <a:srgbClr val="7E7E7E"/>
                </a:solidFill>
                <a:latin typeface="Arial MT"/>
                <a:cs typeface="Arial MT"/>
              </a:rPr>
              <a:t>users/items</a:t>
            </a:r>
            <a:r>
              <a:rPr lang="en-US" sz="3200" spc="350" dirty="0">
                <a:solidFill>
                  <a:srgbClr val="7E7E7E"/>
                </a:solidFill>
                <a:latin typeface="Arial MT"/>
                <a:cs typeface="Arial MT"/>
              </a:rPr>
              <a:t> </a:t>
            </a:r>
            <a:r>
              <a:rPr lang="en-US" sz="3200" spc="-25" dirty="0">
                <a:solidFill>
                  <a:srgbClr val="7E7E7E"/>
                </a:solidFill>
                <a:latin typeface="Arial MT"/>
                <a:cs typeface="Arial MT"/>
              </a:rPr>
              <a:t>with</a:t>
            </a:r>
            <a:r>
              <a:rPr lang="en-US" sz="3200" spc="204" dirty="0">
                <a:solidFill>
                  <a:srgbClr val="7E7E7E"/>
                </a:solidFill>
                <a:latin typeface="Arial MT"/>
                <a:cs typeface="Arial MT"/>
              </a:rPr>
              <a:t> </a:t>
            </a:r>
            <a:r>
              <a:rPr lang="en-US" sz="3200" spc="10" dirty="0">
                <a:solidFill>
                  <a:srgbClr val="7E7E7E"/>
                </a:solidFill>
                <a:latin typeface="Arial MT"/>
                <a:cs typeface="Arial MT"/>
              </a:rPr>
              <a:t>a</a:t>
            </a:r>
            <a:r>
              <a:rPr lang="en-US" sz="3200" spc="-15" dirty="0">
                <a:solidFill>
                  <a:srgbClr val="7E7E7E"/>
                </a:solidFill>
                <a:latin typeface="Arial MT"/>
                <a:cs typeface="Arial MT"/>
              </a:rPr>
              <a:t> </a:t>
            </a:r>
            <a:r>
              <a:rPr lang="en-US" sz="3200" spc="-5" dirty="0">
                <a:solidFill>
                  <a:srgbClr val="7E7E7E"/>
                </a:solidFill>
                <a:latin typeface="Arial MT"/>
                <a:cs typeface="Arial MT"/>
              </a:rPr>
              <a:t>rating</a:t>
            </a:r>
            <a:r>
              <a:rPr lang="en-US" sz="3200" spc="204" dirty="0">
                <a:solidFill>
                  <a:srgbClr val="7E7E7E"/>
                </a:solidFill>
                <a:latin typeface="Arial MT"/>
                <a:cs typeface="Arial MT"/>
              </a:rPr>
              <a:t> </a:t>
            </a:r>
            <a:r>
              <a:rPr lang="en-US" sz="3200" spc="-10" dirty="0">
                <a:solidFill>
                  <a:srgbClr val="7E7E7E"/>
                </a:solidFill>
                <a:latin typeface="Arial MT"/>
                <a:cs typeface="Arial MT"/>
              </a:rPr>
              <a:t>history</a:t>
            </a:r>
            <a:endParaRPr lang="en-US" sz="3200" dirty="0">
              <a:latin typeface="Arial MT"/>
              <a:cs typeface="Arial MT"/>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7C68-5F80-5BD7-F8E0-1641B497B649}"/>
              </a:ext>
            </a:extLst>
          </p:cNvPr>
          <p:cNvSpPr>
            <a:spLocks noGrp="1"/>
          </p:cNvSpPr>
          <p:nvPr>
            <p:ph type="title"/>
          </p:nvPr>
        </p:nvSpPr>
        <p:spPr>
          <a:xfrm>
            <a:off x="381000" y="152400"/>
            <a:ext cx="8839962" cy="461665"/>
          </a:xfrm>
        </p:spPr>
        <p:txBody>
          <a:bodyPr>
            <a:normAutofit fontScale="90000"/>
          </a:bodyPr>
          <a:lstStyle/>
          <a:p>
            <a:r>
              <a:rPr lang="en-US" dirty="0"/>
              <a:t>RESOURCES REQUIRED:</a:t>
            </a:r>
          </a:p>
        </p:txBody>
      </p:sp>
      <p:sp>
        <p:nvSpPr>
          <p:cNvPr id="3" name="Text Placeholder 2">
            <a:extLst>
              <a:ext uri="{FF2B5EF4-FFF2-40B4-BE49-F238E27FC236}">
                <a16:creationId xmlns:a16="http://schemas.microsoft.com/office/drawing/2014/main" id="{EE3DD842-8774-4C70-9BE1-5B5A0B48E025}"/>
              </a:ext>
            </a:extLst>
          </p:cNvPr>
          <p:cNvSpPr>
            <a:spLocks noGrp="1"/>
          </p:cNvSpPr>
          <p:nvPr>
            <p:ph idx="1"/>
          </p:nvPr>
        </p:nvSpPr>
        <p:spPr>
          <a:xfrm>
            <a:off x="381000" y="1075730"/>
            <a:ext cx="9328150" cy="5801588"/>
          </a:xfrm>
        </p:spPr>
        <p:txBody>
          <a:bodyPr>
            <a:normAutofit lnSpcReduction="10000"/>
          </a:bodyPr>
          <a:lstStyle/>
          <a:p>
            <a:r>
              <a:rPr lang="en-US" sz="2900" i="1" dirty="0">
                <a:solidFill>
                  <a:srgbClr val="000000"/>
                </a:solidFill>
                <a:effectLst/>
                <a:latin typeface="Times New Roman" panose="02020603050405020304" pitchFamily="18" charset="0"/>
              </a:rPr>
              <a:t>1.Data: The movie recommendation system requires a comprehensive and up-to-date movie dataset that includes information such as movie titles, genres, release dates, actors, directors, and user ratings. </a:t>
            </a:r>
          </a:p>
          <a:p>
            <a:r>
              <a:rPr lang="en-US" sz="2900" i="1" dirty="0">
                <a:solidFill>
                  <a:srgbClr val="000000"/>
                </a:solidFill>
                <a:effectLst/>
                <a:latin typeface="Times New Roman" panose="02020603050405020304" pitchFamily="18" charset="0"/>
              </a:rPr>
              <a:t>2.Computing Resources: The project requires access to sufficient computing resources, including a powerful computer or server with adequate processing power and memory. </a:t>
            </a:r>
          </a:p>
          <a:p>
            <a:r>
              <a:rPr lang="en-US" sz="2900" i="1" dirty="0">
                <a:solidFill>
                  <a:srgbClr val="000000"/>
                </a:solidFill>
                <a:effectLst/>
                <a:latin typeface="Times New Roman" panose="02020603050405020304" pitchFamily="18" charset="0"/>
              </a:rPr>
              <a:t>3.Algorithm Development and Implementation: The project requires expertise in algorithm development and implementation. This includes knowledge of recommendation algorithms such as collaborative filtering, content-based filtering, or hybrid approaches.</a:t>
            </a:r>
          </a:p>
        </p:txBody>
      </p:sp>
    </p:spTree>
    <p:extLst>
      <p:ext uri="{BB962C8B-B14F-4D97-AF65-F5344CB8AC3E}">
        <p14:creationId xmlns:p14="http://schemas.microsoft.com/office/powerpoint/2010/main" val="2309800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7C68-5F80-5BD7-F8E0-1641B497B649}"/>
              </a:ext>
            </a:extLst>
          </p:cNvPr>
          <p:cNvSpPr>
            <a:spLocks noGrp="1"/>
          </p:cNvSpPr>
          <p:nvPr>
            <p:ph type="title"/>
          </p:nvPr>
        </p:nvSpPr>
        <p:spPr>
          <a:xfrm>
            <a:off x="381000" y="152400"/>
            <a:ext cx="8839962" cy="461665"/>
          </a:xfrm>
        </p:spPr>
        <p:txBody>
          <a:bodyPr>
            <a:normAutofit fontScale="90000"/>
          </a:bodyPr>
          <a:lstStyle/>
          <a:p>
            <a:r>
              <a:rPr lang="en-US" dirty="0"/>
              <a:t>RESOURCES REQUIRED:</a:t>
            </a:r>
          </a:p>
        </p:txBody>
      </p:sp>
      <p:sp>
        <p:nvSpPr>
          <p:cNvPr id="3" name="Text Placeholder 2">
            <a:extLst>
              <a:ext uri="{FF2B5EF4-FFF2-40B4-BE49-F238E27FC236}">
                <a16:creationId xmlns:a16="http://schemas.microsoft.com/office/drawing/2014/main" id="{EE3DD842-8774-4C70-9BE1-5B5A0B48E025}"/>
              </a:ext>
            </a:extLst>
          </p:cNvPr>
          <p:cNvSpPr>
            <a:spLocks noGrp="1"/>
          </p:cNvSpPr>
          <p:nvPr>
            <p:ph idx="1"/>
          </p:nvPr>
        </p:nvSpPr>
        <p:spPr>
          <a:xfrm>
            <a:off x="381000" y="1075730"/>
            <a:ext cx="9328150" cy="5170646"/>
          </a:xfrm>
        </p:spPr>
        <p:txBody>
          <a:bodyPr>
            <a:normAutofit/>
          </a:bodyPr>
          <a:lstStyle/>
          <a:p>
            <a:r>
              <a:rPr lang="en-US" i="1" dirty="0">
                <a:solidFill>
                  <a:srgbClr val="000000"/>
                </a:solidFill>
                <a:effectLst/>
                <a:latin typeface="Times New Roman" panose="02020603050405020304" pitchFamily="18" charset="0"/>
              </a:rPr>
              <a:t>4.Data Storage: A reliable and scalable data storage solution is necessary to store and manage the movie dataset, user profiles, and other relevant data. This can be accomplished through a database management system (e.g., MySQL, PostgreSQL) or cloud-based storage services (e.g., Amazon S3, Google Cloud Storage) depending on the scale and requirements of the project.</a:t>
            </a:r>
          </a:p>
          <a:p>
            <a:r>
              <a:rPr lang="en-US" i="1" dirty="0">
                <a:solidFill>
                  <a:srgbClr val="000000"/>
                </a:solidFill>
                <a:effectLst/>
                <a:latin typeface="Times New Roman" panose="02020603050405020304" pitchFamily="18" charset="0"/>
              </a:rPr>
              <a:t>5.User Interface and User Experience (UI/UX) Design: To provide a user-friendly experience, the movie recommendation system may require resources for UI/UX design and development. </a:t>
            </a:r>
          </a:p>
          <a:p>
            <a:r>
              <a:rPr lang="en-US" i="1" dirty="0">
                <a:solidFill>
                  <a:srgbClr val="000000"/>
                </a:solidFill>
                <a:effectLst/>
                <a:latin typeface="Times New Roman" panose="02020603050405020304" pitchFamily="18" charset="0"/>
              </a:rPr>
              <a:t>6.Evaluation and Testing: Resources for evaluation and testing are essential to assess the performance and effectiveness of the recommendation system.</a:t>
            </a:r>
          </a:p>
          <a:p>
            <a:r>
              <a:rPr lang="en-US" i="1" dirty="0">
                <a:solidFill>
                  <a:srgbClr val="000000"/>
                </a:solidFill>
                <a:effectLst/>
                <a:latin typeface="Times New Roman" panose="02020603050405020304" pitchFamily="18" charset="0"/>
              </a:rPr>
              <a:t>7.Documentation and Presentation: Resources for documentation, including technical documentation and user guides, are necessary to explain the system's functionality, architecture, and usage.</a:t>
            </a:r>
          </a:p>
          <a:p>
            <a:r>
              <a:rPr lang="en-US" i="1" dirty="0">
                <a:solidFill>
                  <a:srgbClr val="000000"/>
                </a:solidFill>
                <a:effectLst/>
                <a:latin typeface="Times New Roman" panose="02020603050405020304" pitchFamily="18" charset="0"/>
              </a:rPr>
              <a:t>8.Team and Expertise: Depending on the scale and complexity of the project, it may require a team of individuals with diverse skills, including data scientists, software developers, UI/UX designers, and domain experts in the movie industry. </a:t>
            </a:r>
          </a:p>
        </p:txBody>
      </p:sp>
    </p:spTree>
    <p:extLst>
      <p:ext uri="{BB962C8B-B14F-4D97-AF65-F5344CB8AC3E}">
        <p14:creationId xmlns:p14="http://schemas.microsoft.com/office/powerpoint/2010/main" val="5797673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156</TotalTime>
  <Words>1821</Words>
  <Application>Microsoft Office PowerPoint</Application>
  <PresentationFormat>Widescreen</PresentationFormat>
  <Paragraphs>81</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Arial MT</vt:lpstr>
      <vt:lpstr>Calibri</vt:lpstr>
      <vt:lpstr>Lucida Sans Unicode</vt:lpstr>
      <vt:lpstr>Palatino Linotype</vt:lpstr>
      <vt:lpstr>Roboto</vt:lpstr>
      <vt:lpstr>Times New Roman</vt:lpstr>
      <vt:lpstr>Trebuchet MS</vt:lpstr>
      <vt:lpstr>Wingdings</vt:lpstr>
      <vt:lpstr>Wingdings 3</vt:lpstr>
      <vt:lpstr>Facet</vt:lpstr>
      <vt:lpstr>MOVIE RECOMMENDATION SYSTEM</vt:lpstr>
      <vt:lpstr>INTRODUCTION-:</vt:lpstr>
      <vt:lpstr>PROBLEM STATEMENT</vt:lpstr>
      <vt:lpstr>MOTIVATION AND DEFINTION </vt:lpstr>
      <vt:lpstr>OBJECTIVE:</vt:lpstr>
      <vt:lpstr>ADVANTAGE OF PROPOSED SYSTEM OVER EXISTING SYSTEM:</vt:lpstr>
      <vt:lpstr>METHODS USED IN RECOMMENDATION SYSTEM</vt:lpstr>
      <vt:lpstr>RESOURCES REQUIRED:</vt:lpstr>
      <vt:lpstr>RESOURCES REQUIRED:</vt:lpstr>
      <vt:lpstr>AREAS OF USE-:</vt:lpstr>
      <vt:lpstr>WORKING WITH DIAGRAMS</vt:lpstr>
      <vt:lpstr>PowerPoint Presentation</vt:lpstr>
      <vt:lpstr>DIAGRAM:</vt:lpstr>
      <vt:lpstr>WHICH ALGORITHM USED IN  RECOMMENDER SYSTEM-:</vt:lpstr>
      <vt:lpstr>USE CASE DIAGRAM OF  RECOMMENDATION  SYSTEM:</vt:lpstr>
      <vt:lpstr>Content-based filtering-:</vt:lpstr>
      <vt:lpstr>CONCLUSION:-</vt:lpstr>
      <vt:lpstr>FUTURE SCOPE OF THIS PROJECT: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 USING MACHINE LEARNING</dc:title>
  <dc:creator>abhinav trivedi</dc:creator>
  <cp:lastModifiedBy>Mohammad Amaan</cp:lastModifiedBy>
  <cp:revision>18</cp:revision>
  <dcterms:created xsi:type="dcterms:W3CDTF">2022-05-09T13:00:48Z</dcterms:created>
  <dcterms:modified xsi:type="dcterms:W3CDTF">2023-05-30T17:47:11Z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2021-10-25T00:00:00Z</vt:filetime>
  </property>
  <property fmtid="{D5CDD505-2E9C-101B-9397-08002B2CF9AE}" pid="3" name="LastSaved">
    <vt:filetime>2022-05-09T00:00:00Z</vt:filetime>
  </property>
</Properties>
</file>