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e1b7427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e1b7427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e1b7427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e1b7427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e1b7427f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e1b7427f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e1b7427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e1b7427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e1b7427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e1b7427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e1b7427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e1b7427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e1b7427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e1b7427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e1b7427f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e1b7427f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70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478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37334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53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0124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275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755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64080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4177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99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562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9638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0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 Men Never Cry ”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Support Systems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Therapy and counseling options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groups and communities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of peer support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Embracing a New Definition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Embracing emotional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Encouraging men to challenge norms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on future generations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Together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misconceptions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personal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extra 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E40-70FA-43DD-8F21-A9D7DA2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E844-82A6-43C8-8B7F-8A6B2044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Amaan Majeed </a:t>
            </a:r>
          </a:p>
          <a:p>
            <a:r>
              <a:rPr lang="en-US" dirty="0"/>
              <a:t>Munib Ahsan khan                                           f2020266270</a:t>
            </a:r>
          </a:p>
          <a:p>
            <a:r>
              <a:rPr lang="en-US" dirty="0"/>
              <a:t>Hashim Khurshid                                             f2020266272</a:t>
            </a:r>
          </a:p>
          <a:p>
            <a:r>
              <a:rPr lang="en-US" dirty="0" err="1"/>
              <a:t>Usaid</a:t>
            </a:r>
            <a:r>
              <a:rPr lang="en-US" dirty="0"/>
              <a:t> Afzal                                                        f2020266271</a:t>
            </a:r>
          </a:p>
          <a:p>
            <a:r>
              <a:rPr lang="en-US" dirty="0"/>
              <a:t>Abdulrehman                                                    f2020266294</a:t>
            </a:r>
          </a:p>
          <a:p>
            <a:r>
              <a:rPr lang="en-US" dirty="0"/>
              <a:t>Abdul Haseeb Arshad                                       f2020266296</a:t>
            </a:r>
          </a:p>
        </p:txBody>
      </p:sp>
    </p:spTree>
    <p:extLst>
      <p:ext uri="{BB962C8B-B14F-4D97-AF65-F5344CB8AC3E}">
        <p14:creationId xmlns:p14="http://schemas.microsoft.com/office/powerpoint/2010/main" val="298832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Introduction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Societal Expectations on Men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Impacts of Emotional Suppression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Benefits of Emotional Expression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Changing Perceptions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Overcoming Barriers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Building Support Systems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Embracing a New Definition 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Moving Forward Together  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74" name="Google Shape;74;p14"/>
          <p:cNvSpPr txBox="1"/>
          <p:nvPr/>
        </p:nvSpPr>
        <p:spPr>
          <a:xfrm>
            <a:off x="960125" y="243624"/>
            <a:ext cx="7470900" cy="80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/>
              <a:t>TABLE OF CONTENTS</a:t>
            </a:r>
            <a:endParaRPr sz="3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expectations on men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Societal stigma around emotional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on mental health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Cultural influences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Expectations on Men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consequences of suppression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rates of mental health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and communication 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health implications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Work-related effect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of Emotional Suppression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challenging stereotypes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of emotional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safe spaces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Fostering empathy and compassion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on personal growth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Emotional Expression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mental well-being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Stronger interpersonal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problem-solving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self-acceptance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Perceptions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Promoting emotional intelligence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Normalizing conversations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of education and awareness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representation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Barriers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toxic masculinity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Embracing inclusive definition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of positive male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Supportive environments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</TotalTime>
  <Words>205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 2</vt:lpstr>
      <vt:lpstr>Roboto</vt:lpstr>
      <vt:lpstr>Century Schoolbook</vt:lpstr>
      <vt:lpstr>View</vt:lpstr>
      <vt:lpstr>“ Men Never Cry ”</vt:lpstr>
      <vt:lpstr>Group members</vt:lpstr>
      <vt:lpstr> Introduction Societal Expectations on Men Impacts of Emotional Suppression   Benefits of Emotional Expression Changing Perceptions Overcoming Barriers   Building Support Systems Embracing a New Definition    Moving Forward Together   </vt:lpstr>
      <vt:lpstr>Introduction</vt:lpstr>
      <vt:lpstr>Societal Expectations on Men</vt:lpstr>
      <vt:lpstr>Impacts of Emotional Suppression</vt:lpstr>
      <vt:lpstr>Benefits of Emotional Expression</vt:lpstr>
      <vt:lpstr>Changing Perceptions</vt:lpstr>
      <vt:lpstr>Overcoming Barriers</vt:lpstr>
      <vt:lpstr>Building Support Systems</vt:lpstr>
      <vt:lpstr>Embracing a New Definition</vt:lpstr>
      <vt:lpstr>Moving Forward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Men Never Cry ”</dc:title>
  <dc:creator>Abdulrehman Ijaz</dc:creator>
  <cp:lastModifiedBy>Abdulrehman Ijaz</cp:lastModifiedBy>
  <cp:revision>1</cp:revision>
  <dcterms:modified xsi:type="dcterms:W3CDTF">2024-01-13T23:26:26Z</dcterms:modified>
</cp:coreProperties>
</file>