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5" r:id="rId6"/>
    <p:sldId id="263" r:id="rId7"/>
    <p:sldId id="262" r:id="rId8"/>
    <p:sldId id="259" r:id="rId9"/>
    <p:sldId id="260"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95" d="100"/>
          <a:sy n="95" d="100"/>
        </p:scale>
        <p:origin x="67"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F2E28-4D0D-4C66-8086-D68307C2A8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70B0E4-7792-4E65-BB73-35916CFB58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975C3B-2E8F-48C6-AA63-1D103E309704}"/>
              </a:ext>
            </a:extLst>
          </p:cNvPr>
          <p:cNvSpPr>
            <a:spLocks noGrp="1"/>
          </p:cNvSpPr>
          <p:nvPr>
            <p:ph type="dt" sz="half" idx="10"/>
          </p:nvPr>
        </p:nvSpPr>
        <p:spPr/>
        <p:txBody>
          <a:bodyPr/>
          <a:lstStyle/>
          <a:p>
            <a:fld id="{E350D33A-3076-4B8D-9E8B-9E7C0DCF2519}" type="datetimeFigureOut">
              <a:rPr lang="en-US" smtClean="0"/>
              <a:t>21-Jan-22</a:t>
            </a:fld>
            <a:endParaRPr lang="en-US"/>
          </a:p>
        </p:txBody>
      </p:sp>
      <p:sp>
        <p:nvSpPr>
          <p:cNvPr id="5" name="Footer Placeholder 4">
            <a:extLst>
              <a:ext uri="{FF2B5EF4-FFF2-40B4-BE49-F238E27FC236}">
                <a16:creationId xmlns:a16="http://schemas.microsoft.com/office/drawing/2014/main" id="{FB71B7E4-142B-46D8-86E6-2CE916F185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99D9A-60DB-4514-B42E-6D42B2D24586}"/>
              </a:ext>
            </a:extLst>
          </p:cNvPr>
          <p:cNvSpPr>
            <a:spLocks noGrp="1"/>
          </p:cNvSpPr>
          <p:nvPr>
            <p:ph type="sldNum" sz="quarter" idx="12"/>
          </p:nvPr>
        </p:nvSpPr>
        <p:spPr/>
        <p:txBody>
          <a:bodyPr/>
          <a:lstStyle/>
          <a:p>
            <a:fld id="{93B44289-52DD-47A0-9D52-7E5074A4C9F7}" type="slidenum">
              <a:rPr lang="en-US" smtClean="0"/>
              <a:t>‹#›</a:t>
            </a:fld>
            <a:endParaRPr lang="en-US"/>
          </a:p>
        </p:txBody>
      </p:sp>
    </p:spTree>
    <p:extLst>
      <p:ext uri="{BB962C8B-B14F-4D97-AF65-F5344CB8AC3E}">
        <p14:creationId xmlns:p14="http://schemas.microsoft.com/office/powerpoint/2010/main" val="2350914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BA332-A739-48F4-B408-F3F185E02A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2E4AA4-B4CF-4F4F-85A3-4C67F5EDF0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5F5AE-D86B-41D5-85A6-CD28EE3A8546}"/>
              </a:ext>
            </a:extLst>
          </p:cNvPr>
          <p:cNvSpPr>
            <a:spLocks noGrp="1"/>
          </p:cNvSpPr>
          <p:nvPr>
            <p:ph type="dt" sz="half" idx="10"/>
          </p:nvPr>
        </p:nvSpPr>
        <p:spPr/>
        <p:txBody>
          <a:bodyPr/>
          <a:lstStyle/>
          <a:p>
            <a:fld id="{E350D33A-3076-4B8D-9E8B-9E7C0DCF2519}" type="datetimeFigureOut">
              <a:rPr lang="en-US" smtClean="0"/>
              <a:t>21-Jan-22</a:t>
            </a:fld>
            <a:endParaRPr lang="en-US"/>
          </a:p>
        </p:txBody>
      </p:sp>
      <p:sp>
        <p:nvSpPr>
          <p:cNvPr id="5" name="Footer Placeholder 4">
            <a:extLst>
              <a:ext uri="{FF2B5EF4-FFF2-40B4-BE49-F238E27FC236}">
                <a16:creationId xmlns:a16="http://schemas.microsoft.com/office/drawing/2014/main" id="{0E7B4B46-EA47-42F8-8C11-220B8826E5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2715CB-B562-4DE9-9FDB-87B2C69B9706}"/>
              </a:ext>
            </a:extLst>
          </p:cNvPr>
          <p:cNvSpPr>
            <a:spLocks noGrp="1"/>
          </p:cNvSpPr>
          <p:nvPr>
            <p:ph type="sldNum" sz="quarter" idx="12"/>
          </p:nvPr>
        </p:nvSpPr>
        <p:spPr/>
        <p:txBody>
          <a:bodyPr/>
          <a:lstStyle/>
          <a:p>
            <a:fld id="{93B44289-52DD-47A0-9D52-7E5074A4C9F7}" type="slidenum">
              <a:rPr lang="en-US" smtClean="0"/>
              <a:t>‹#›</a:t>
            </a:fld>
            <a:endParaRPr lang="en-US"/>
          </a:p>
        </p:txBody>
      </p:sp>
    </p:spTree>
    <p:extLst>
      <p:ext uri="{BB962C8B-B14F-4D97-AF65-F5344CB8AC3E}">
        <p14:creationId xmlns:p14="http://schemas.microsoft.com/office/powerpoint/2010/main" val="773506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A0FFA4-16FC-4890-B518-640961A5C1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FABB73-5E88-43C2-A75B-CB66E6E085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56846A-64BA-4C4A-B8DC-9066BAEFF6F2}"/>
              </a:ext>
            </a:extLst>
          </p:cNvPr>
          <p:cNvSpPr>
            <a:spLocks noGrp="1"/>
          </p:cNvSpPr>
          <p:nvPr>
            <p:ph type="dt" sz="half" idx="10"/>
          </p:nvPr>
        </p:nvSpPr>
        <p:spPr/>
        <p:txBody>
          <a:bodyPr/>
          <a:lstStyle/>
          <a:p>
            <a:fld id="{E350D33A-3076-4B8D-9E8B-9E7C0DCF2519}" type="datetimeFigureOut">
              <a:rPr lang="en-US" smtClean="0"/>
              <a:t>21-Jan-22</a:t>
            </a:fld>
            <a:endParaRPr lang="en-US"/>
          </a:p>
        </p:txBody>
      </p:sp>
      <p:sp>
        <p:nvSpPr>
          <p:cNvPr id="5" name="Footer Placeholder 4">
            <a:extLst>
              <a:ext uri="{FF2B5EF4-FFF2-40B4-BE49-F238E27FC236}">
                <a16:creationId xmlns:a16="http://schemas.microsoft.com/office/drawing/2014/main" id="{EED1FCDA-65F8-4D71-A833-C852341D80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141A43-1FBF-479C-9949-E03728152664}"/>
              </a:ext>
            </a:extLst>
          </p:cNvPr>
          <p:cNvSpPr>
            <a:spLocks noGrp="1"/>
          </p:cNvSpPr>
          <p:nvPr>
            <p:ph type="sldNum" sz="quarter" idx="12"/>
          </p:nvPr>
        </p:nvSpPr>
        <p:spPr/>
        <p:txBody>
          <a:bodyPr/>
          <a:lstStyle/>
          <a:p>
            <a:fld id="{93B44289-52DD-47A0-9D52-7E5074A4C9F7}" type="slidenum">
              <a:rPr lang="en-US" smtClean="0"/>
              <a:t>‹#›</a:t>
            </a:fld>
            <a:endParaRPr lang="en-US"/>
          </a:p>
        </p:txBody>
      </p:sp>
    </p:spTree>
    <p:extLst>
      <p:ext uri="{BB962C8B-B14F-4D97-AF65-F5344CB8AC3E}">
        <p14:creationId xmlns:p14="http://schemas.microsoft.com/office/powerpoint/2010/main" val="4097383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6B548-8EBA-45A3-A0A7-1BAB54B39A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0CC492-E9C4-42E7-87E5-75F96FF040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E11F45-BF88-4910-AC2A-AEEEC8BBECA3}"/>
              </a:ext>
            </a:extLst>
          </p:cNvPr>
          <p:cNvSpPr>
            <a:spLocks noGrp="1"/>
          </p:cNvSpPr>
          <p:nvPr>
            <p:ph type="dt" sz="half" idx="10"/>
          </p:nvPr>
        </p:nvSpPr>
        <p:spPr/>
        <p:txBody>
          <a:bodyPr/>
          <a:lstStyle/>
          <a:p>
            <a:fld id="{E350D33A-3076-4B8D-9E8B-9E7C0DCF2519}" type="datetimeFigureOut">
              <a:rPr lang="en-US" smtClean="0"/>
              <a:t>21-Jan-22</a:t>
            </a:fld>
            <a:endParaRPr lang="en-US"/>
          </a:p>
        </p:txBody>
      </p:sp>
      <p:sp>
        <p:nvSpPr>
          <p:cNvPr id="5" name="Footer Placeholder 4">
            <a:extLst>
              <a:ext uri="{FF2B5EF4-FFF2-40B4-BE49-F238E27FC236}">
                <a16:creationId xmlns:a16="http://schemas.microsoft.com/office/drawing/2014/main" id="{1008886D-1FE2-4B06-9A91-CF82B825D3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300132-7140-4F6C-9043-6F0DC8FC2345}"/>
              </a:ext>
            </a:extLst>
          </p:cNvPr>
          <p:cNvSpPr>
            <a:spLocks noGrp="1"/>
          </p:cNvSpPr>
          <p:nvPr>
            <p:ph type="sldNum" sz="quarter" idx="12"/>
          </p:nvPr>
        </p:nvSpPr>
        <p:spPr/>
        <p:txBody>
          <a:bodyPr/>
          <a:lstStyle/>
          <a:p>
            <a:fld id="{93B44289-52DD-47A0-9D52-7E5074A4C9F7}" type="slidenum">
              <a:rPr lang="en-US" smtClean="0"/>
              <a:t>‹#›</a:t>
            </a:fld>
            <a:endParaRPr lang="en-US"/>
          </a:p>
        </p:txBody>
      </p:sp>
    </p:spTree>
    <p:extLst>
      <p:ext uri="{BB962C8B-B14F-4D97-AF65-F5344CB8AC3E}">
        <p14:creationId xmlns:p14="http://schemas.microsoft.com/office/powerpoint/2010/main" val="32404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6ED53-2EB7-4A2A-882B-A599483ADB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2BF472-2A8A-44E2-815A-5B0D2FC59F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A5FF74-815F-4DC0-BBA3-3243C3A27BA3}"/>
              </a:ext>
            </a:extLst>
          </p:cNvPr>
          <p:cNvSpPr>
            <a:spLocks noGrp="1"/>
          </p:cNvSpPr>
          <p:nvPr>
            <p:ph type="dt" sz="half" idx="10"/>
          </p:nvPr>
        </p:nvSpPr>
        <p:spPr/>
        <p:txBody>
          <a:bodyPr/>
          <a:lstStyle/>
          <a:p>
            <a:fld id="{E350D33A-3076-4B8D-9E8B-9E7C0DCF2519}" type="datetimeFigureOut">
              <a:rPr lang="en-US" smtClean="0"/>
              <a:t>21-Jan-22</a:t>
            </a:fld>
            <a:endParaRPr lang="en-US"/>
          </a:p>
        </p:txBody>
      </p:sp>
      <p:sp>
        <p:nvSpPr>
          <p:cNvPr id="5" name="Footer Placeholder 4">
            <a:extLst>
              <a:ext uri="{FF2B5EF4-FFF2-40B4-BE49-F238E27FC236}">
                <a16:creationId xmlns:a16="http://schemas.microsoft.com/office/drawing/2014/main" id="{C0ED7D17-F08B-4E46-94F9-D14046F703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C79B5A-5DD0-4A5E-AA92-00AB22AB1690}"/>
              </a:ext>
            </a:extLst>
          </p:cNvPr>
          <p:cNvSpPr>
            <a:spLocks noGrp="1"/>
          </p:cNvSpPr>
          <p:nvPr>
            <p:ph type="sldNum" sz="quarter" idx="12"/>
          </p:nvPr>
        </p:nvSpPr>
        <p:spPr/>
        <p:txBody>
          <a:bodyPr/>
          <a:lstStyle/>
          <a:p>
            <a:fld id="{93B44289-52DD-47A0-9D52-7E5074A4C9F7}" type="slidenum">
              <a:rPr lang="en-US" smtClean="0"/>
              <a:t>‹#›</a:t>
            </a:fld>
            <a:endParaRPr lang="en-US"/>
          </a:p>
        </p:txBody>
      </p:sp>
    </p:spTree>
    <p:extLst>
      <p:ext uri="{BB962C8B-B14F-4D97-AF65-F5344CB8AC3E}">
        <p14:creationId xmlns:p14="http://schemas.microsoft.com/office/powerpoint/2010/main" val="3645013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59948-6292-44CC-8BF0-5683AD5B34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C28074-FD4D-4A09-9994-9709704619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2802A1-E681-475B-8AB4-4F72DCED16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3C8F79-8AD4-4FC7-9238-80A218E3BF16}"/>
              </a:ext>
            </a:extLst>
          </p:cNvPr>
          <p:cNvSpPr>
            <a:spLocks noGrp="1"/>
          </p:cNvSpPr>
          <p:nvPr>
            <p:ph type="dt" sz="half" idx="10"/>
          </p:nvPr>
        </p:nvSpPr>
        <p:spPr/>
        <p:txBody>
          <a:bodyPr/>
          <a:lstStyle/>
          <a:p>
            <a:fld id="{E350D33A-3076-4B8D-9E8B-9E7C0DCF2519}" type="datetimeFigureOut">
              <a:rPr lang="en-US" smtClean="0"/>
              <a:t>21-Jan-22</a:t>
            </a:fld>
            <a:endParaRPr lang="en-US"/>
          </a:p>
        </p:txBody>
      </p:sp>
      <p:sp>
        <p:nvSpPr>
          <p:cNvPr id="6" name="Footer Placeholder 5">
            <a:extLst>
              <a:ext uri="{FF2B5EF4-FFF2-40B4-BE49-F238E27FC236}">
                <a16:creationId xmlns:a16="http://schemas.microsoft.com/office/drawing/2014/main" id="{255FA54D-CB4D-4BB8-835A-CB17F65DF5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07FE3F-833C-4D4D-8988-2E14546E72CB}"/>
              </a:ext>
            </a:extLst>
          </p:cNvPr>
          <p:cNvSpPr>
            <a:spLocks noGrp="1"/>
          </p:cNvSpPr>
          <p:nvPr>
            <p:ph type="sldNum" sz="quarter" idx="12"/>
          </p:nvPr>
        </p:nvSpPr>
        <p:spPr/>
        <p:txBody>
          <a:bodyPr/>
          <a:lstStyle/>
          <a:p>
            <a:fld id="{93B44289-52DD-47A0-9D52-7E5074A4C9F7}" type="slidenum">
              <a:rPr lang="en-US" smtClean="0"/>
              <a:t>‹#›</a:t>
            </a:fld>
            <a:endParaRPr lang="en-US"/>
          </a:p>
        </p:txBody>
      </p:sp>
    </p:spTree>
    <p:extLst>
      <p:ext uri="{BB962C8B-B14F-4D97-AF65-F5344CB8AC3E}">
        <p14:creationId xmlns:p14="http://schemas.microsoft.com/office/powerpoint/2010/main" val="2093991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7DE0A-8822-44C4-8D33-49075CAF3F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558ABD-D26C-4A24-B631-83DE00AA52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E2F3C2-E2C0-4E5B-A9E2-D0082FD91F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62B888-3409-45FD-A09A-03FC15BEE3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EAD0C4-5758-4F97-83F9-5CF57D5CC8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BD58A3-DF24-41AF-8AC2-D2B06BFE7EA3}"/>
              </a:ext>
            </a:extLst>
          </p:cNvPr>
          <p:cNvSpPr>
            <a:spLocks noGrp="1"/>
          </p:cNvSpPr>
          <p:nvPr>
            <p:ph type="dt" sz="half" idx="10"/>
          </p:nvPr>
        </p:nvSpPr>
        <p:spPr/>
        <p:txBody>
          <a:bodyPr/>
          <a:lstStyle/>
          <a:p>
            <a:fld id="{E350D33A-3076-4B8D-9E8B-9E7C0DCF2519}" type="datetimeFigureOut">
              <a:rPr lang="en-US" smtClean="0"/>
              <a:t>21-Jan-22</a:t>
            </a:fld>
            <a:endParaRPr lang="en-US"/>
          </a:p>
        </p:txBody>
      </p:sp>
      <p:sp>
        <p:nvSpPr>
          <p:cNvPr id="8" name="Footer Placeholder 7">
            <a:extLst>
              <a:ext uri="{FF2B5EF4-FFF2-40B4-BE49-F238E27FC236}">
                <a16:creationId xmlns:a16="http://schemas.microsoft.com/office/drawing/2014/main" id="{DFD88C3D-9E8B-45B8-8C23-1FAF560BAB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98813D-C8A8-4DF9-8C81-6915896DCE3E}"/>
              </a:ext>
            </a:extLst>
          </p:cNvPr>
          <p:cNvSpPr>
            <a:spLocks noGrp="1"/>
          </p:cNvSpPr>
          <p:nvPr>
            <p:ph type="sldNum" sz="quarter" idx="12"/>
          </p:nvPr>
        </p:nvSpPr>
        <p:spPr/>
        <p:txBody>
          <a:bodyPr/>
          <a:lstStyle/>
          <a:p>
            <a:fld id="{93B44289-52DD-47A0-9D52-7E5074A4C9F7}" type="slidenum">
              <a:rPr lang="en-US" smtClean="0"/>
              <a:t>‹#›</a:t>
            </a:fld>
            <a:endParaRPr lang="en-US"/>
          </a:p>
        </p:txBody>
      </p:sp>
    </p:spTree>
    <p:extLst>
      <p:ext uri="{BB962C8B-B14F-4D97-AF65-F5344CB8AC3E}">
        <p14:creationId xmlns:p14="http://schemas.microsoft.com/office/powerpoint/2010/main" val="3248815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B9BC-26B5-41AB-8138-F0132D85D5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247CFA-19D6-4588-8777-EE101B6EFDFB}"/>
              </a:ext>
            </a:extLst>
          </p:cNvPr>
          <p:cNvSpPr>
            <a:spLocks noGrp="1"/>
          </p:cNvSpPr>
          <p:nvPr>
            <p:ph type="dt" sz="half" idx="10"/>
          </p:nvPr>
        </p:nvSpPr>
        <p:spPr/>
        <p:txBody>
          <a:bodyPr/>
          <a:lstStyle/>
          <a:p>
            <a:fld id="{E350D33A-3076-4B8D-9E8B-9E7C0DCF2519}" type="datetimeFigureOut">
              <a:rPr lang="en-US" smtClean="0"/>
              <a:t>21-Jan-22</a:t>
            </a:fld>
            <a:endParaRPr lang="en-US"/>
          </a:p>
        </p:txBody>
      </p:sp>
      <p:sp>
        <p:nvSpPr>
          <p:cNvPr id="4" name="Footer Placeholder 3">
            <a:extLst>
              <a:ext uri="{FF2B5EF4-FFF2-40B4-BE49-F238E27FC236}">
                <a16:creationId xmlns:a16="http://schemas.microsoft.com/office/drawing/2014/main" id="{62F2EB18-5B46-407D-AAB1-B72A05C2F7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FAD493-5651-4F98-AC24-9DD36CB5DB11}"/>
              </a:ext>
            </a:extLst>
          </p:cNvPr>
          <p:cNvSpPr>
            <a:spLocks noGrp="1"/>
          </p:cNvSpPr>
          <p:nvPr>
            <p:ph type="sldNum" sz="quarter" idx="12"/>
          </p:nvPr>
        </p:nvSpPr>
        <p:spPr/>
        <p:txBody>
          <a:bodyPr/>
          <a:lstStyle/>
          <a:p>
            <a:fld id="{93B44289-52DD-47A0-9D52-7E5074A4C9F7}" type="slidenum">
              <a:rPr lang="en-US" smtClean="0"/>
              <a:t>‹#›</a:t>
            </a:fld>
            <a:endParaRPr lang="en-US"/>
          </a:p>
        </p:txBody>
      </p:sp>
    </p:spTree>
    <p:extLst>
      <p:ext uri="{BB962C8B-B14F-4D97-AF65-F5344CB8AC3E}">
        <p14:creationId xmlns:p14="http://schemas.microsoft.com/office/powerpoint/2010/main" val="430738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F8202E-75D3-46AC-8344-78BF51349A77}"/>
              </a:ext>
            </a:extLst>
          </p:cNvPr>
          <p:cNvSpPr>
            <a:spLocks noGrp="1"/>
          </p:cNvSpPr>
          <p:nvPr>
            <p:ph type="dt" sz="half" idx="10"/>
          </p:nvPr>
        </p:nvSpPr>
        <p:spPr/>
        <p:txBody>
          <a:bodyPr/>
          <a:lstStyle/>
          <a:p>
            <a:fld id="{E350D33A-3076-4B8D-9E8B-9E7C0DCF2519}" type="datetimeFigureOut">
              <a:rPr lang="en-US" smtClean="0"/>
              <a:t>21-Jan-22</a:t>
            </a:fld>
            <a:endParaRPr lang="en-US"/>
          </a:p>
        </p:txBody>
      </p:sp>
      <p:sp>
        <p:nvSpPr>
          <p:cNvPr id="3" name="Footer Placeholder 2">
            <a:extLst>
              <a:ext uri="{FF2B5EF4-FFF2-40B4-BE49-F238E27FC236}">
                <a16:creationId xmlns:a16="http://schemas.microsoft.com/office/drawing/2014/main" id="{55C09DBD-AAA6-446A-8D93-D918CCD7DB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6E4238-2B81-45D9-B4AB-85EE42515E02}"/>
              </a:ext>
            </a:extLst>
          </p:cNvPr>
          <p:cNvSpPr>
            <a:spLocks noGrp="1"/>
          </p:cNvSpPr>
          <p:nvPr>
            <p:ph type="sldNum" sz="quarter" idx="12"/>
          </p:nvPr>
        </p:nvSpPr>
        <p:spPr/>
        <p:txBody>
          <a:bodyPr/>
          <a:lstStyle/>
          <a:p>
            <a:fld id="{93B44289-52DD-47A0-9D52-7E5074A4C9F7}" type="slidenum">
              <a:rPr lang="en-US" smtClean="0"/>
              <a:t>‹#›</a:t>
            </a:fld>
            <a:endParaRPr lang="en-US"/>
          </a:p>
        </p:txBody>
      </p:sp>
    </p:spTree>
    <p:extLst>
      <p:ext uri="{BB962C8B-B14F-4D97-AF65-F5344CB8AC3E}">
        <p14:creationId xmlns:p14="http://schemas.microsoft.com/office/powerpoint/2010/main" val="2117149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8A872-A808-46AB-9080-9CDAA5569D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989474-1094-49A8-9CD6-1C15E9DEE9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B9C4D4-037A-4D38-AA31-42111376FE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9C9B95-BBEC-47A8-81D8-2F48E97A2201}"/>
              </a:ext>
            </a:extLst>
          </p:cNvPr>
          <p:cNvSpPr>
            <a:spLocks noGrp="1"/>
          </p:cNvSpPr>
          <p:nvPr>
            <p:ph type="dt" sz="half" idx="10"/>
          </p:nvPr>
        </p:nvSpPr>
        <p:spPr/>
        <p:txBody>
          <a:bodyPr/>
          <a:lstStyle/>
          <a:p>
            <a:fld id="{E350D33A-3076-4B8D-9E8B-9E7C0DCF2519}" type="datetimeFigureOut">
              <a:rPr lang="en-US" smtClean="0"/>
              <a:t>21-Jan-22</a:t>
            </a:fld>
            <a:endParaRPr lang="en-US"/>
          </a:p>
        </p:txBody>
      </p:sp>
      <p:sp>
        <p:nvSpPr>
          <p:cNvPr id="6" name="Footer Placeholder 5">
            <a:extLst>
              <a:ext uri="{FF2B5EF4-FFF2-40B4-BE49-F238E27FC236}">
                <a16:creationId xmlns:a16="http://schemas.microsoft.com/office/drawing/2014/main" id="{553B0153-FCD3-494C-A247-21532578FB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F6C5A8-7914-43F3-87F2-673DC39F5890}"/>
              </a:ext>
            </a:extLst>
          </p:cNvPr>
          <p:cNvSpPr>
            <a:spLocks noGrp="1"/>
          </p:cNvSpPr>
          <p:nvPr>
            <p:ph type="sldNum" sz="quarter" idx="12"/>
          </p:nvPr>
        </p:nvSpPr>
        <p:spPr/>
        <p:txBody>
          <a:bodyPr/>
          <a:lstStyle/>
          <a:p>
            <a:fld id="{93B44289-52DD-47A0-9D52-7E5074A4C9F7}" type="slidenum">
              <a:rPr lang="en-US" smtClean="0"/>
              <a:t>‹#›</a:t>
            </a:fld>
            <a:endParaRPr lang="en-US"/>
          </a:p>
        </p:txBody>
      </p:sp>
    </p:spTree>
    <p:extLst>
      <p:ext uri="{BB962C8B-B14F-4D97-AF65-F5344CB8AC3E}">
        <p14:creationId xmlns:p14="http://schemas.microsoft.com/office/powerpoint/2010/main" val="2563606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EE7C3-2614-4F95-8B0F-C85BA8D2CD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2083FE-6F90-4525-8A9E-615AEAE7B2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1ADECA-02A6-40AD-B3F8-14DC211C95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887B50-BE8F-4B7D-8F19-50971327AD96}"/>
              </a:ext>
            </a:extLst>
          </p:cNvPr>
          <p:cNvSpPr>
            <a:spLocks noGrp="1"/>
          </p:cNvSpPr>
          <p:nvPr>
            <p:ph type="dt" sz="half" idx="10"/>
          </p:nvPr>
        </p:nvSpPr>
        <p:spPr/>
        <p:txBody>
          <a:bodyPr/>
          <a:lstStyle/>
          <a:p>
            <a:fld id="{E350D33A-3076-4B8D-9E8B-9E7C0DCF2519}" type="datetimeFigureOut">
              <a:rPr lang="en-US" smtClean="0"/>
              <a:t>21-Jan-22</a:t>
            </a:fld>
            <a:endParaRPr lang="en-US"/>
          </a:p>
        </p:txBody>
      </p:sp>
      <p:sp>
        <p:nvSpPr>
          <p:cNvPr id="6" name="Footer Placeholder 5">
            <a:extLst>
              <a:ext uri="{FF2B5EF4-FFF2-40B4-BE49-F238E27FC236}">
                <a16:creationId xmlns:a16="http://schemas.microsoft.com/office/drawing/2014/main" id="{51DBB6C0-26E3-491B-9C97-34F09E7409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200C37-5DFE-43BF-A4D5-1276B54CCD4C}"/>
              </a:ext>
            </a:extLst>
          </p:cNvPr>
          <p:cNvSpPr>
            <a:spLocks noGrp="1"/>
          </p:cNvSpPr>
          <p:nvPr>
            <p:ph type="sldNum" sz="quarter" idx="12"/>
          </p:nvPr>
        </p:nvSpPr>
        <p:spPr/>
        <p:txBody>
          <a:bodyPr/>
          <a:lstStyle/>
          <a:p>
            <a:fld id="{93B44289-52DD-47A0-9D52-7E5074A4C9F7}" type="slidenum">
              <a:rPr lang="en-US" smtClean="0"/>
              <a:t>‹#›</a:t>
            </a:fld>
            <a:endParaRPr lang="en-US"/>
          </a:p>
        </p:txBody>
      </p:sp>
    </p:spTree>
    <p:extLst>
      <p:ext uri="{BB962C8B-B14F-4D97-AF65-F5344CB8AC3E}">
        <p14:creationId xmlns:p14="http://schemas.microsoft.com/office/powerpoint/2010/main" val="1107807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0D5386-9D86-480E-82A6-43343E7A1B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22A9A2-6729-4B75-B03A-E564BBD671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06504E-E1EA-45C1-9BED-2BA70FAAA9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50D33A-3076-4B8D-9E8B-9E7C0DCF2519}" type="datetimeFigureOut">
              <a:rPr lang="en-US" smtClean="0"/>
              <a:t>21-Jan-22</a:t>
            </a:fld>
            <a:endParaRPr lang="en-US"/>
          </a:p>
        </p:txBody>
      </p:sp>
      <p:sp>
        <p:nvSpPr>
          <p:cNvPr id="5" name="Footer Placeholder 4">
            <a:extLst>
              <a:ext uri="{FF2B5EF4-FFF2-40B4-BE49-F238E27FC236}">
                <a16:creationId xmlns:a16="http://schemas.microsoft.com/office/drawing/2014/main" id="{77878EF6-591F-4EED-8412-F55A7406D7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7F3AE4-159D-4CF7-8EFF-BDA8360704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B44289-52DD-47A0-9D52-7E5074A4C9F7}" type="slidenum">
              <a:rPr lang="en-US" smtClean="0"/>
              <a:t>‹#›</a:t>
            </a:fld>
            <a:endParaRPr lang="en-US"/>
          </a:p>
        </p:txBody>
      </p:sp>
    </p:spTree>
    <p:extLst>
      <p:ext uri="{BB962C8B-B14F-4D97-AF65-F5344CB8AC3E}">
        <p14:creationId xmlns:p14="http://schemas.microsoft.com/office/powerpoint/2010/main" val="4142365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105B7-A0BF-4E00-94C8-B2AFB2AADE9D}"/>
              </a:ext>
            </a:extLst>
          </p:cNvPr>
          <p:cNvSpPr>
            <a:spLocks noGrp="1"/>
          </p:cNvSpPr>
          <p:nvPr>
            <p:ph type="ctrTitle"/>
          </p:nvPr>
        </p:nvSpPr>
        <p:spPr/>
        <p:txBody>
          <a:bodyPr/>
          <a:lstStyle/>
          <a:p>
            <a:r>
              <a:rPr lang="en-US" b="1" dirty="0"/>
              <a:t>Smart Electrical Appliance Control</a:t>
            </a:r>
          </a:p>
        </p:txBody>
      </p:sp>
      <p:sp>
        <p:nvSpPr>
          <p:cNvPr id="3" name="Subtitle 2">
            <a:extLst>
              <a:ext uri="{FF2B5EF4-FFF2-40B4-BE49-F238E27FC236}">
                <a16:creationId xmlns:a16="http://schemas.microsoft.com/office/drawing/2014/main" id="{CC3058D3-345C-4FA7-B5C8-2AD384C13DC8}"/>
              </a:ext>
            </a:extLst>
          </p:cNvPr>
          <p:cNvSpPr>
            <a:spLocks noGrp="1"/>
          </p:cNvSpPr>
          <p:nvPr>
            <p:ph type="subTitle" idx="1"/>
          </p:nvPr>
        </p:nvSpPr>
        <p:spPr/>
        <p:txBody>
          <a:bodyPr>
            <a:normAutofit/>
          </a:bodyPr>
          <a:lstStyle/>
          <a:p>
            <a:r>
              <a:rPr lang="en-US" sz="3200" dirty="0"/>
              <a:t>DLD Project</a:t>
            </a:r>
          </a:p>
          <a:p>
            <a:endParaRPr lang="en-US" sz="3200" dirty="0"/>
          </a:p>
        </p:txBody>
      </p:sp>
      <p:sp>
        <p:nvSpPr>
          <p:cNvPr id="4" name="TextBox 3">
            <a:extLst>
              <a:ext uri="{FF2B5EF4-FFF2-40B4-BE49-F238E27FC236}">
                <a16:creationId xmlns:a16="http://schemas.microsoft.com/office/drawing/2014/main" id="{81E34867-9A27-40B2-A959-7547F27B8E02}"/>
              </a:ext>
            </a:extLst>
          </p:cNvPr>
          <p:cNvSpPr txBox="1"/>
          <p:nvPr/>
        </p:nvSpPr>
        <p:spPr>
          <a:xfrm>
            <a:off x="8686800" y="5426699"/>
            <a:ext cx="3399183" cy="1200329"/>
          </a:xfrm>
          <a:prstGeom prst="rect">
            <a:avLst/>
          </a:prstGeom>
          <a:noFill/>
        </p:spPr>
        <p:txBody>
          <a:bodyPr wrap="square" rtlCol="0">
            <a:spAutoFit/>
          </a:bodyPr>
          <a:lstStyle/>
          <a:p>
            <a:r>
              <a:rPr lang="en-US" dirty="0"/>
              <a:t>Group Members:</a:t>
            </a:r>
          </a:p>
          <a:p>
            <a:r>
              <a:rPr lang="en-US" dirty="0"/>
              <a:t>Amaan Majeed</a:t>
            </a:r>
          </a:p>
          <a:p>
            <a:r>
              <a:rPr lang="en-US" dirty="0"/>
              <a:t>M. </a:t>
            </a:r>
            <a:r>
              <a:rPr lang="en-US" dirty="0" err="1"/>
              <a:t>Hashim</a:t>
            </a:r>
            <a:r>
              <a:rPr lang="en-US" dirty="0"/>
              <a:t> </a:t>
            </a:r>
            <a:r>
              <a:rPr lang="en-US" dirty="0" err="1"/>
              <a:t>Khurshid</a:t>
            </a:r>
            <a:endParaRPr lang="en-US" dirty="0"/>
          </a:p>
          <a:p>
            <a:r>
              <a:rPr lang="en-US" dirty="0"/>
              <a:t>M. Usaid Afzal</a:t>
            </a:r>
          </a:p>
        </p:txBody>
      </p:sp>
    </p:spTree>
    <p:extLst>
      <p:ext uri="{BB962C8B-B14F-4D97-AF65-F5344CB8AC3E}">
        <p14:creationId xmlns:p14="http://schemas.microsoft.com/office/powerpoint/2010/main" val="1154191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34102-BEC5-4797-A28C-8438B506B1CD}"/>
              </a:ext>
            </a:extLst>
          </p:cNvPr>
          <p:cNvSpPr>
            <a:spLocks noGrp="1"/>
          </p:cNvSpPr>
          <p:nvPr>
            <p:ph type="title"/>
          </p:nvPr>
        </p:nvSpPr>
        <p:spPr/>
        <p:txBody>
          <a:bodyPr/>
          <a:lstStyle/>
          <a:p>
            <a:pPr algn="ctr"/>
            <a:r>
              <a:rPr lang="en-US" dirty="0"/>
              <a:t>Thanks</a:t>
            </a:r>
          </a:p>
        </p:txBody>
      </p:sp>
      <p:sp>
        <p:nvSpPr>
          <p:cNvPr id="3" name="Content Placeholder 2">
            <a:extLst>
              <a:ext uri="{FF2B5EF4-FFF2-40B4-BE49-F238E27FC236}">
                <a16:creationId xmlns:a16="http://schemas.microsoft.com/office/drawing/2014/main" id="{813197D5-9A61-43A6-AF90-D8840D445956}"/>
              </a:ext>
            </a:extLst>
          </p:cNvPr>
          <p:cNvSpPr>
            <a:spLocks noGrp="1"/>
          </p:cNvSpPr>
          <p:nvPr>
            <p:ph idx="1"/>
          </p:nvPr>
        </p:nvSpPr>
        <p:spPr/>
        <p:txBody>
          <a:bodyPr/>
          <a:lstStyle/>
          <a:p>
            <a:r>
              <a:rPr lang="en-US" dirty="0"/>
              <a:t>Hope you liked our project</a:t>
            </a:r>
          </a:p>
          <a:p>
            <a:r>
              <a:rPr lang="en-US" dirty="0"/>
              <a:t>If you have any questions now would be the perfect </a:t>
            </a:r>
            <a:r>
              <a:rPr lang="en-US" dirty="0" err="1"/>
              <a:t>tume</a:t>
            </a:r>
            <a:r>
              <a:rPr lang="en-US" dirty="0"/>
              <a:t> to go ahead</a:t>
            </a:r>
          </a:p>
        </p:txBody>
      </p:sp>
    </p:spTree>
    <p:extLst>
      <p:ext uri="{BB962C8B-B14F-4D97-AF65-F5344CB8AC3E}">
        <p14:creationId xmlns:p14="http://schemas.microsoft.com/office/powerpoint/2010/main" val="3053818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9766C-51CD-4925-AD05-F21D494F0A67}"/>
              </a:ext>
            </a:extLst>
          </p:cNvPr>
          <p:cNvSpPr>
            <a:spLocks noGrp="1"/>
          </p:cNvSpPr>
          <p:nvPr>
            <p:ph type="title"/>
          </p:nvPr>
        </p:nvSpPr>
        <p:spPr/>
        <p:txBody>
          <a:bodyPr/>
          <a:lstStyle/>
          <a:p>
            <a:pPr algn="ctr"/>
            <a:r>
              <a:rPr lang="en-US" b="1" dirty="0"/>
              <a:t>Smart Switches</a:t>
            </a:r>
          </a:p>
        </p:txBody>
      </p:sp>
      <p:sp>
        <p:nvSpPr>
          <p:cNvPr id="3" name="Content Placeholder 2">
            <a:extLst>
              <a:ext uri="{FF2B5EF4-FFF2-40B4-BE49-F238E27FC236}">
                <a16:creationId xmlns:a16="http://schemas.microsoft.com/office/drawing/2014/main" id="{63044106-A476-466F-A159-7519E9BA439F}"/>
              </a:ext>
            </a:extLst>
          </p:cNvPr>
          <p:cNvSpPr>
            <a:spLocks noGrp="1"/>
          </p:cNvSpPr>
          <p:nvPr>
            <p:ph idx="1"/>
          </p:nvPr>
        </p:nvSpPr>
        <p:spPr/>
        <p:txBody>
          <a:bodyPr/>
          <a:lstStyle/>
          <a:p>
            <a:pPr marL="0" indent="0">
              <a:buNone/>
            </a:pPr>
            <a:r>
              <a:rPr lang="en-US" dirty="0"/>
              <a:t>The Project is centered towards the people who are disabled at the age where they are unable to go to the switch outlet manually and turn light or fan on. This product eliminates the need to physically approach an outlet. The device is programmed in a way which helps the user to turn the appliance on by just saying the command (With the help of Amazon Alexa) or toggling it through the web browser which is easily accessible through a smart phone/laptop/ Tablet.</a:t>
            </a:r>
          </a:p>
        </p:txBody>
      </p:sp>
    </p:spTree>
    <p:extLst>
      <p:ext uri="{BB962C8B-B14F-4D97-AF65-F5344CB8AC3E}">
        <p14:creationId xmlns:p14="http://schemas.microsoft.com/office/powerpoint/2010/main" val="1410693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51C7F-EFDB-4B89-A5B6-07EA5CA0DA40}"/>
              </a:ext>
            </a:extLst>
          </p:cNvPr>
          <p:cNvSpPr>
            <a:spLocks noGrp="1"/>
          </p:cNvSpPr>
          <p:nvPr>
            <p:ph type="title"/>
          </p:nvPr>
        </p:nvSpPr>
        <p:spPr/>
        <p:txBody>
          <a:bodyPr/>
          <a:lstStyle/>
          <a:p>
            <a:pPr algn="ctr"/>
            <a:r>
              <a:rPr lang="en-US" b="1" dirty="0"/>
              <a:t>Components</a:t>
            </a:r>
          </a:p>
        </p:txBody>
      </p:sp>
      <p:sp>
        <p:nvSpPr>
          <p:cNvPr id="3" name="Content Placeholder 2">
            <a:extLst>
              <a:ext uri="{FF2B5EF4-FFF2-40B4-BE49-F238E27FC236}">
                <a16:creationId xmlns:a16="http://schemas.microsoft.com/office/drawing/2014/main" id="{84F69674-FA8B-4D95-9392-E4970C953FC0}"/>
              </a:ext>
            </a:extLst>
          </p:cNvPr>
          <p:cNvSpPr>
            <a:spLocks noGrp="1"/>
          </p:cNvSpPr>
          <p:nvPr>
            <p:ph idx="1"/>
          </p:nvPr>
        </p:nvSpPr>
        <p:spPr/>
        <p:txBody>
          <a:bodyPr/>
          <a:lstStyle/>
          <a:p>
            <a:r>
              <a:rPr lang="en-US" dirty="0"/>
              <a:t>Node Mcu</a:t>
            </a:r>
          </a:p>
          <a:p>
            <a:r>
              <a:rPr lang="en-US" dirty="0"/>
              <a:t>Relay Board</a:t>
            </a:r>
          </a:p>
          <a:p>
            <a:r>
              <a:rPr lang="en-US" dirty="0"/>
              <a:t>Electrical Switches</a:t>
            </a:r>
          </a:p>
          <a:p>
            <a:r>
              <a:rPr lang="en-US" dirty="0"/>
              <a:t>Micro USB cable</a:t>
            </a:r>
          </a:p>
          <a:p>
            <a:r>
              <a:rPr lang="en-US" dirty="0"/>
              <a:t>Jumper Wires</a:t>
            </a:r>
          </a:p>
          <a:p>
            <a:r>
              <a:rPr lang="en-US" dirty="0"/>
              <a:t>Power Supply</a:t>
            </a:r>
          </a:p>
          <a:p>
            <a:r>
              <a:rPr lang="en-US" dirty="0"/>
              <a:t>Amazon Alexa (Optional)</a:t>
            </a:r>
          </a:p>
        </p:txBody>
      </p:sp>
    </p:spTree>
    <p:extLst>
      <p:ext uri="{BB962C8B-B14F-4D97-AF65-F5344CB8AC3E}">
        <p14:creationId xmlns:p14="http://schemas.microsoft.com/office/powerpoint/2010/main" val="660566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3CD0C-D009-462B-909D-3AB74FEFD6A2}"/>
              </a:ext>
            </a:extLst>
          </p:cNvPr>
          <p:cNvSpPr>
            <a:spLocks noGrp="1"/>
          </p:cNvSpPr>
          <p:nvPr>
            <p:ph type="title"/>
          </p:nvPr>
        </p:nvSpPr>
        <p:spPr/>
        <p:txBody>
          <a:bodyPr/>
          <a:lstStyle/>
          <a:p>
            <a:pPr algn="ctr"/>
            <a:r>
              <a:rPr lang="en-US" b="1" dirty="0"/>
              <a:t>Node MCU</a:t>
            </a:r>
          </a:p>
        </p:txBody>
      </p:sp>
      <p:sp>
        <p:nvSpPr>
          <p:cNvPr id="3" name="Content Placeholder 2">
            <a:extLst>
              <a:ext uri="{FF2B5EF4-FFF2-40B4-BE49-F238E27FC236}">
                <a16:creationId xmlns:a16="http://schemas.microsoft.com/office/drawing/2014/main" id="{11460F49-2FED-45A8-9AFE-08BDB08C0408}"/>
              </a:ext>
            </a:extLst>
          </p:cNvPr>
          <p:cNvSpPr>
            <a:spLocks noGrp="1"/>
          </p:cNvSpPr>
          <p:nvPr>
            <p:ph idx="1"/>
          </p:nvPr>
        </p:nvSpPr>
        <p:spPr/>
        <p:txBody>
          <a:bodyPr/>
          <a:lstStyle/>
          <a:p>
            <a:pPr marL="0" indent="0">
              <a:buNone/>
            </a:pPr>
            <a:r>
              <a:rPr lang="en-US" dirty="0"/>
              <a:t>Node mcu is an Arduino based micro controller which has Wi-Fi chip esp8266 attached to it giving us access to GPIO pins to interact with the chip itself.</a:t>
            </a:r>
          </a:p>
        </p:txBody>
      </p:sp>
    </p:spTree>
    <p:extLst>
      <p:ext uri="{BB962C8B-B14F-4D97-AF65-F5344CB8AC3E}">
        <p14:creationId xmlns:p14="http://schemas.microsoft.com/office/powerpoint/2010/main" val="4004349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2FAAD-67BD-45D5-AA6C-21CDE6C9AEDD}"/>
              </a:ext>
            </a:extLst>
          </p:cNvPr>
          <p:cNvSpPr>
            <a:spLocks noGrp="1"/>
          </p:cNvSpPr>
          <p:nvPr>
            <p:ph type="title"/>
          </p:nvPr>
        </p:nvSpPr>
        <p:spPr/>
        <p:txBody>
          <a:bodyPr/>
          <a:lstStyle/>
          <a:p>
            <a:pPr algn="ctr"/>
            <a:r>
              <a:rPr lang="en-US" b="1" dirty="0"/>
              <a:t>Relay Board</a:t>
            </a:r>
          </a:p>
        </p:txBody>
      </p:sp>
      <p:sp>
        <p:nvSpPr>
          <p:cNvPr id="3" name="Content Placeholder 2">
            <a:extLst>
              <a:ext uri="{FF2B5EF4-FFF2-40B4-BE49-F238E27FC236}">
                <a16:creationId xmlns:a16="http://schemas.microsoft.com/office/drawing/2014/main" id="{04EC129E-78EF-423B-AADE-E3CB021023EF}"/>
              </a:ext>
            </a:extLst>
          </p:cNvPr>
          <p:cNvSpPr>
            <a:spLocks noGrp="1"/>
          </p:cNvSpPr>
          <p:nvPr>
            <p:ph idx="1"/>
          </p:nvPr>
        </p:nvSpPr>
        <p:spPr/>
        <p:txBody>
          <a:bodyPr/>
          <a:lstStyle/>
          <a:p>
            <a:pPr marL="0" indent="0">
              <a:buNone/>
            </a:pPr>
            <a:r>
              <a:rPr lang="en-US" dirty="0"/>
              <a:t>Relay board is a series of relays connected together. Relay is a magnet-based switch which is usually operated at 5v. They receive commands in signals to operate the switches and the voltage provided to them completes the circuit according to the signal, hence turning the circuit on/off.</a:t>
            </a:r>
          </a:p>
        </p:txBody>
      </p:sp>
    </p:spTree>
    <p:extLst>
      <p:ext uri="{BB962C8B-B14F-4D97-AF65-F5344CB8AC3E}">
        <p14:creationId xmlns:p14="http://schemas.microsoft.com/office/powerpoint/2010/main" val="3126022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40EF1-C644-4D94-8A1B-12019C1822D8}"/>
              </a:ext>
            </a:extLst>
          </p:cNvPr>
          <p:cNvSpPr>
            <a:spLocks noGrp="1"/>
          </p:cNvSpPr>
          <p:nvPr>
            <p:ph type="title"/>
          </p:nvPr>
        </p:nvSpPr>
        <p:spPr/>
        <p:txBody>
          <a:bodyPr/>
          <a:lstStyle/>
          <a:p>
            <a:pPr algn="ctr"/>
            <a:r>
              <a:rPr lang="en-US" b="1" dirty="0"/>
              <a:t>Uses</a:t>
            </a:r>
          </a:p>
        </p:txBody>
      </p:sp>
      <p:sp>
        <p:nvSpPr>
          <p:cNvPr id="3" name="Content Placeholder 2">
            <a:extLst>
              <a:ext uri="{FF2B5EF4-FFF2-40B4-BE49-F238E27FC236}">
                <a16:creationId xmlns:a16="http://schemas.microsoft.com/office/drawing/2014/main" id="{8A6320AB-7E14-47A5-AE55-75CA3B590DEC}"/>
              </a:ext>
            </a:extLst>
          </p:cNvPr>
          <p:cNvSpPr>
            <a:spLocks noGrp="1"/>
          </p:cNvSpPr>
          <p:nvPr>
            <p:ph idx="1"/>
          </p:nvPr>
        </p:nvSpPr>
        <p:spPr/>
        <p:txBody>
          <a:bodyPr/>
          <a:lstStyle/>
          <a:p>
            <a:r>
              <a:rPr lang="en-US" dirty="0"/>
              <a:t>Turn electrical appliances on/off remotely</a:t>
            </a:r>
          </a:p>
          <a:p>
            <a:r>
              <a:rPr lang="en-US" dirty="0"/>
              <a:t>No need to physically get up to turn your lights off</a:t>
            </a:r>
          </a:p>
          <a:p>
            <a:r>
              <a:rPr lang="en-US" dirty="0"/>
              <a:t>Remotely access it from anywhere in the world</a:t>
            </a:r>
          </a:p>
        </p:txBody>
      </p:sp>
    </p:spTree>
    <p:extLst>
      <p:ext uri="{BB962C8B-B14F-4D97-AF65-F5344CB8AC3E}">
        <p14:creationId xmlns:p14="http://schemas.microsoft.com/office/powerpoint/2010/main" val="2804245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A3F18-CF58-468B-8DDD-4ABBC5E72BCF}"/>
              </a:ext>
            </a:extLst>
          </p:cNvPr>
          <p:cNvSpPr>
            <a:spLocks noGrp="1"/>
          </p:cNvSpPr>
          <p:nvPr>
            <p:ph type="title"/>
          </p:nvPr>
        </p:nvSpPr>
        <p:spPr/>
        <p:txBody>
          <a:bodyPr/>
          <a:lstStyle/>
          <a:p>
            <a:pPr algn="ctr"/>
            <a:r>
              <a:rPr lang="en-US" b="1" dirty="0"/>
              <a:t>Diagram</a:t>
            </a:r>
          </a:p>
        </p:txBody>
      </p:sp>
      <p:pic>
        <p:nvPicPr>
          <p:cNvPr id="4" name="Content Placeholder 3">
            <a:extLst>
              <a:ext uri="{FF2B5EF4-FFF2-40B4-BE49-F238E27FC236}">
                <a16:creationId xmlns:a16="http://schemas.microsoft.com/office/drawing/2014/main" id="{05F54FF5-14F6-4B51-942B-8E8458ACCDD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58708" y="1690688"/>
            <a:ext cx="8314163" cy="4351338"/>
          </a:xfrm>
          <a:prstGeom prst="rect">
            <a:avLst/>
          </a:prstGeom>
          <a:noFill/>
          <a:ln>
            <a:noFill/>
          </a:ln>
        </p:spPr>
      </p:pic>
    </p:spTree>
    <p:extLst>
      <p:ext uri="{BB962C8B-B14F-4D97-AF65-F5344CB8AC3E}">
        <p14:creationId xmlns:p14="http://schemas.microsoft.com/office/powerpoint/2010/main" val="3413412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8371E-91DB-485D-8B62-F647BDC6155D}"/>
              </a:ext>
            </a:extLst>
          </p:cNvPr>
          <p:cNvSpPr>
            <a:spLocks noGrp="1"/>
          </p:cNvSpPr>
          <p:nvPr>
            <p:ph type="title"/>
          </p:nvPr>
        </p:nvSpPr>
        <p:spPr/>
        <p:txBody>
          <a:bodyPr/>
          <a:lstStyle/>
          <a:p>
            <a:pPr algn="ctr"/>
            <a:r>
              <a:rPr lang="en-US" b="1" dirty="0"/>
              <a:t>Procedure</a:t>
            </a:r>
          </a:p>
        </p:txBody>
      </p:sp>
      <p:sp>
        <p:nvSpPr>
          <p:cNvPr id="3" name="Content Placeholder 2">
            <a:extLst>
              <a:ext uri="{FF2B5EF4-FFF2-40B4-BE49-F238E27FC236}">
                <a16:creationId xmlns:a16="http://schemas.microsoft.com/office/drawing/2014/main" id="{E27AE07A-A55A-4CC0-A23D-C4A7A880AE9C}"/>
              </a:ext>
            </a:extLst>
          </p:cNvPr>
          <p:cNvSpPr>
            <a:spLocks noGrp="1"/>
          </p:cNvSpPr>
          <p:nvPr>
            <p:ph idx="1"/>
          </p:nvPr>
        </p:nvSpPr>
        <p:spPr/>
        <p:txBody>
          <a:bodyPr>
            <a:normAutofit lnSpcReduction="10000"/>
          </a:bodyPr>
          <a:lstStyle/>
          <a:p>
            <a:r>
              <a:rPr lang="en-US" dirty="0"/>
              <a:t>Relay 1: D1 </a:t>
            </a:r>
          </a:p>
          <a:p>
            <a:r>
              <a:rPr lang="en-US" dirty="0"/>
              <a:t>Relay 2: D2 </a:t>
            </a:r>
          </a:p>
          <a:p>
            <a:r>
              <a:rPr lang="en-US" dirty="0"/>
              <a:t>Relay 3: D5</a:t>
            </a:r>
          </a:p>
          <a:p>
            <a:r>
              <a:rPr lang="en-US" dirty="0"/>
              <a:t>Relay 4: D6 </a:t>
            </a:r>
          </a:p>
          <a:p>
            <a:r>
              <a:rPr lang="en-US" dirty="0"/>
              <a:t>Switch 1: SD3</a:t>
            </a:r>
          </a:p>
          <a:p>
            <a:r>
              <a:rPr lang="en-US" dirty="0"/>
              <a:t>Switch 2: D3</a:t>
            </a:r>
          </a:p>
          <a:p>
            <a:r>
              <a:rPr lang="en-US" dirty="0"/>
              <a:t>Switch 3: D7</a:t>
            </a:r>
          </a:p>
          <a:p>
            <a:r>
              <a:rPr lang="en-US" dirty="0"/>
              <a:t>Switch 4: RX</a:t>
            </a:r>
          </a:p>
          <a:p>
            <a:pPr marL="0" indent="0">
              <a:buNone/>
            </a:pPr>
            <a:r>
              <a:rPr lang="en-US" dirty="0"/>
              <a:t> </a:t>
            </a:r>
          </a:p>
        </p:txBody>
      </p:sp>
    </p:spTree>
    <p:extLst>
      <p:ext uri="{BB962C8B-B14F-4D97-AF65-F5344CB8AC3E}">
        <p14:creationId xmlns:p14="http://schemas.microsoft.com/office/powerpoint/2010/main" val="630716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C0F59-86B1-4D8C-B928-A3B77337A42A}"/>
              </a:ext>
            </a:extLst>
          </p:cNvPr>
          <p:cNvSpPr>
            <a:spLocks noGrp="1"/>
          </p:cNvSpPr>
          <p:nvPr>
            <p:ph type="title"/>
          </p:nvPr>
        </p:nvSpPr>
        <p:spPr/>
        <p:txBody>
          <a:bodyPr/>
          <a:lstStyle/>
          <a:p>
            <a:pPr algn="ctr"/>
            <a:r>
              <a:rPr lang="en-US" b="1" dirty="0"/>
              <a:t>Functionality</a:t>
            </a:r>
          </a:p>
        </p:txBody>
      </p:sp>
      <p:sp>
        <p:nvSpPr>
          <p:cNvPr id="3" name="Content Placeholder 2">
            <a:extLst>
              <a:ext uri="{FF2B5EF4-FFF2-40B4-BE49-F238E27FC236}">
                <a16:creationId xmlns:a16="http://schemas.microsoft.com/office/drawing/2014/main" id="{43096CEF-AC97-496A-924D-6170DFE9A4CB}"/>
              </a:ext>
            </a:extLst>
          </p:cNvPr>
          <p:cNvSpPr>
            <a:spLocks noGrp="1"/>
          </p:cNvSpPr>
          <p:nvPr>
            <p:ph idx="1"/>
          </p:nvPr>
        </p:nvSpPr>
        <p:spPr/>
        <p:txBody>
          <a:bodyPr/>
          <a:lstStyle/>
          <a:p>
            <a:r>
              <a:rPr lang="en-US" dirty="0"/>
              <a:t>Turn on appliances remotely through:</a:t>
            </a:r>
          </a:p>
          <a:p>
            <a:pPr lvl="1"/>
            <a:r>
              <a:rPr lang="en-US" dirty="0"/>
              <a:t>Phone</a:t>
            </a:r>
          </a:p>
          <a:p>
            <a:pPr lvl="1"/>
            <a:r>
              <a:rPr lang="en-US" dirty="0"/>
              <a:t>Tablet	(Any device with a browser)</a:t>
            </a:r>
          </a:p>
          <a:p>
            <a:pPr lvl="1"/>
            <a:r>
              <a:rPr lang="en-US" dirty="0"/>
              <a:t>Laptop</a:t>
            </a:r>
          </a:p>
          <a:p>
            <a:pPr lvl="1"/>
            <a:r>
              <a:rPr lang="en-US" dirty="0"/>
              <a:t>Amazon Alexa</a:t>
            </a:r>
          </a:p>
          <a:p>
            <a:pPr lvl="1"/>
            <a:r>
              <a:rPr lang="en-US" dirty="0"/>
              <a:t>Phone Cellular</a:t>
            </a:r>
          </a:p>
          <a:p>
            <a:pPr lvl="1"/>
            <a:r>
              <a:rPr lang="en-US" dirty="0"/>
              <a:t>Manually (Through Switches)</a:t>
            </a:r>
          </a:p>
        </p:txBody>
      </p:sp>
    </p:spTree>
    <p:extLst>
      <p:ext uri="{BB962C8B-B14F-4D97-AF65-F5344CB8AC3E}">
        <p14:creationId xmlns:p14="http://schemas.microsoft.com/office/powerpoint/2010/main" val="11146532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326</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Smart Electrical Appliance Control</vt:lpstr>
      <vt:lpstr>Smart Switches</vt:lpstr>
      <vt:lpstr>Components</vt:lpstr>
      <vt:lpstr>Node MCU</vt:lpstr>
      <vt:lpstr>Relay Board</vt:lpstr>
      <vt:lpstr>Uses</vt:lpstr>
      <vt:lpstr>Diagram</vt:lpstr>
      <vt:lpstr>Procedure</vt:lpstr>
      <vt:lpstr>Functionality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Electrical Appliance Control</dc:title>
  <dc:creator>Amaan Majeed</dc:creator>
  <cp:lastModifiedBy>Amaan Majeed</cp:lastModifiedBy>
  <cp:revision>7</cp:revision>
  <dcterms:created xsi:type="dcterms:W3CDTF">2022-01-20T14:23:10Z</dcterms:created>
  <dcterms:modified xsi:type="dcterms:W3CDTF">2022-01-21T09:29:11Z</dcterms:modified>
</cp:coreProperties>
</file>