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73" r:id="rId13"/>
    <p:sldId id="274" r:id="rId14"/>
    <p:sldId id="275" r:id="rId15"/>
    <p:sldId id="272" r:id="rId16"/>
    <p:sldId id="278" r:id="rId17"/>
    <p:sldId id="268" r:id="rId18"/>
    <p:sldId id="271" r:id="rId19"/>
    <p:sldId id="270" r:id="rId20"/>
    <p:sldId id="279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 snapToObjects="1">
      <p:cViewPr varScale="1">
        <p:scale>
          <a:sx n="89" d="100"/>
          <a:sy n="89" d="100"/>
        </p:scale>
        <p:origin x="126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1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9.svg"/><Relationship Id="rId4" Type="http://schemas.openxmlformats.org/officeDocument/2006/relationships/image" Target="../media/image19.svg"/><Relationship Id="rId9" Type="http://schemas.openxmlformats.org/officeDocument/2006/relationships/image" Target="../media/image48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28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29.svg"/><Relationship Id="rId9" Type="http://schemas.openxmlformats.org/officeDocument/2006/relationships/image" Target="../media/image62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42.png"/><Relationship Id="rId7" Type="http://schemas.openxmlformats.org/officeDocument/2006/relationships/image" Target="../media/image69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4.png"/><Relationship Id="rId7" Type="http://schemas.openxmlformats.org/officeDocument/2006/relationships/image" Target="../media/image3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1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9.svg"/><Relationship Id="rId4" Type="http://schemas.openxmlformats.org/officeDocument/2006/relationships/image" Target="../media/image19.svg"/><Relationship Id="rId9" Type="http://schemas.openxmlformats.org/officeDocument/2006/relationships/image" Target="../media/image48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28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29.svg"/><Relationship Id="rId9" Type="http://schemas.openxmlformats.org/officeDocument/2006/relationships/image" Target="../media/image62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42.png"/><Relationship Id="rId7" Type="http://schemas.openxmlformats.org/officeDocument/2006/relationships/image" Target="../media/image69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4.png"/><Relationship Id="rId7" Type="http://schemas.openxmlformats.org/officeDocument/2006/relationships/image" Target="../media/image3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DBEE0-AC40-4BD6-B21A-AB56B31161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3ADA37-3338-44E6-AE20-CE3A744CA6F9}">
      <dgm:prSet/>
      <dgm:spPr/>
      <dgm:t>
        <a:bodyPr/>
        <a:lstStyle/>
        <a:p>
          <a:r>
            <a:rPr lang="en-AU" dirty="0"/>
            <a:t>What is </a:t>
          </a:r>
          <a:r>
            <a:rPr lang="en-AU" dirty="0" err="1"/>
            <a:t>Ozmart</a:t>
          </a:r>
          <a:r>
            <a:rPr lang="en-AU" dirty="0"/>
            <a:t> ? </a:t>
          </a:r>
          <a:endParaRPr lang="en-US" dirty="0"/>
        </a:p>
      </dgm:t>
    </dgm:pt>
    <dgm:pt modelId="{54E2A17D-738C-41F9-A6F0-04F55DB315CB}" type="parTrans" cxnId="{FF1C7AE3-EB6E-4550-9041-925CCBFE44E4}">
      <dgm:prSet/>
      <dgm:spPr/>
      <dgm:t>
        <a:bodyPr/>
        <a:lstStyle/>
        <a:p>
          <a:endParaRPr lang="en-US"/>
        </a:p>
      </dgm:t>
    </dgm:pt>
    <dgm:pt modelId="{608604BF-DBFA-41AD-8B55-3FE661C18D04}" type="sibTrans" cxnId="{FF1C7AE3-EB6E-4550-9041-925CCBFE44E4}">
      <dgm:prSet/>
      <dgm:spPr/>
      <dgm:t>
        <a:bodyPr/>
        <a:lstStyle/>
        <a:p>
          <a:endParaRPr lang="en-US"/>
        </a:p>
      </dgm:t>
    </dgm:pt>
    <dgm:pt modelId="{D1588874-1710-4310-8143-4A4447A34F6E}">
      <dgm:prSet/>
      <dgm:spPr/>
      <dgm:t>
        <a:bodyPr/>
        <a:lstStyle/>
        <a:p>
          <a:r>
            <a:rPr lang="en-AU"/>
            <a:t>Why are we migrating to cloud?</a:t>
          </a:r>
          <a:endParaRPr lang="en-US"/>
        </a:p>
      </dgm:t>
    </dgm:pt>
    <dgm:pt modelId="{C8CF05F1-2EB8-4242-A6E0-8E646DD8EFF7}" type="parTrans" cxnId="{AA29358A-2F14-4DC3-83D5-11DC7EDEFA9A}">
      <dgm:prSet/>
      <dgm:spPr/>
      <dgm:t>
        <a:bodyPr/>
        <a:lstStyle/>
        <a:p>
          <a:endParaRPr lang="en-US"/>
        </a:p>
      </dgm:t>
    </dgm:pt>
    <dgm:pt modelId="{8F54EC9A-3FE4-466E-91E9-030D23E76501}" type="sibTrans" cxnId="{AA29358A-2F14-4DC3-83D5-11DC7EDEFA9A}">
      <dgm:prSet/>
      <dgm:spPr/>
      <dgm:t>
        <a:bodyPr/>
        <a:lstStyle/>
        <a:p>
          <a:endParaRPr lang="en-US"/>
        </a:p>
      </dgm:t>
    </dgm:pt>
    <dgm:pt modelId="{A5A03668-AD42-40D8-B550-61B9F9A9D5A7}">
      <dgm:prSet/>
      <dgm:spPr/>
      <dgm:t>
        <a:bodyPr/>
        <a:lstStyle/>
        <a:p>
          <a:r>
            <a:rPr lang="en-AU"/>
            <a:t>Goals of the presentation </a:t>
          </a:r>
          <a:endParaRPr lang="en-US"/>
        </a:p>
      </dgm:t>
    </dgm:pt>
    <dgm:pt modelId="{9A3C2BC2-428D-49F1-A78D-2FBE4413F0D0}" type="parTrans" cxnId="{EF71DD2D-366B-4CC1-AE5F-6D6B0FC30C67}">
      <dgm:prSet/>
      <dgm:spPr/>
      <dgm:t>
        <a:bodyPr/>
        <a:lstStyle/>
        <a:p>
          <a:endParaRPr lang="en-US"/>
        </a:p>
      </dgm:t>
    </dgm:pt>
    <dgm:pt modelId="{9FA8FC33-FDAB-4E4E-BB27-EF2C11EBDC75}" type="sibTrans" cxnId="{EF71DD2D-366B-4CC1-AE5F-6D6B0FC30C67}">
      <dgm:prSet/>
      <dgm:spPr/>
      <dgm:t>
        <a:bodyPr/>
        <a:lstStyle/>
        <a:p>
          <a:endParaRPr lang="en-US"/>
        </a:p>
      </dgm:t>
    </dgm:pt>
    <dgm:pt modelId="{2A5E8014-75E8-4932-97A5-81CDC7E80A6E}" type="pres">
      <dgm:prSet presAssocID="{2E6DBEE0-AC40-4BD6-B21A-AB56B31161A6}" presName="root" presStyleCnt="0">
        <dgm:presLayoutVars>
          <dgm:dir/>
          <dgm:resizeHandles val="exact"/>
        </dgm:presLayoutVars>
      </dgm:prSet>
      <dgm:spPr/>
    </dgm:pt>
    <dgm:pt modelId="{AE46BE42-C583-469E-A6D1-75A811171B92}" type="pres">
      <dgm:prSet presAssocID="{813ADA37-3338-44E6-AE20-CE3A744CA6F9}" presName="compNode" presStyleCnt="0"/>
      <dgm:spPr/>
    </dgm:pt>
    <dgm:pt modelId="{2FC26D1C-D85F-4612-8590-D965F5E94155}" type="pres">
      <dgm:prSet presAssocID="{813ADA37-3338-44E6-AE20-CE3A744CA6F9}" presName="bgRect" presStyleLbl="bgShp" presStyleIdx="0" presStyleCnt="3"/>
      <dgm:spPr/>
    </dgm:pt>
    <dgm:pt modelId="{EDCAA943-D1A9-4A3F-8BEF-172A80388F00}" type="pres">
      <dgm:prSet presAssocID="{813ADA37-3338-44E6-AE20-CE3A744CA6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92DE76C-37FC-4517-A7EB-84AAFCF2720B}" type="pres">
      <dgm:prSet presAssocID="{813ADA37-3338-44E6-AE20-CE3A744CA6F9}" presName="spaceRect" presStyleCnt="0"/>
      <dgm:spPr/>
    </dgm:pt>
    <dgm:pt modelId="{678CD196-AAEB-48FF-8999-297417671D7E}" type="pres">
      <dgm:prSet presAssocID="{813ADA37-3338-44E6-AE20-CE3A744CA6F9}" presName="parTx" presStyleLbl="revTx" presStyleIdx="0" presStyleCnt="3">
        <dgm:presLayoutVars>
          <dgm:chMax val="0"/>
          <dgm:chPref val="0"/>
        </dgm:presLayoutVars>
      </dgm:prSet>
      <dgm:spPr/>
    </dgm:pt>
    <dgm:pt modelId="{4C98FBD7-85AE-428A-9544-F0472A002294}" type="pres">
      <dgm:prSet presAssocID="{608604BF-DBFA-41AD-8B55-3FE661C18D04}" presName="sibTrans" presStyleCnt="0"/>
      <dgm:spPr/>
    </dgm:pt>
    <dgm:pt modelId="{D32A385D-1CE5-477B-BDC1-E3C926ECC6C7}" type="pres">
      <dgm:prSet presAssocID="{D1588874-1710-4310-8143-4A4447A34F6E}" presName="compNode" presStyleCnt="0"/>
      <dgm:spPr/>
    </dgm:pt>
    <dgm:pt modelId="{6AED756C-3B8B-455B-9C35-096BE98C229A}" type="pres">
      <dgm:prSet presAssocID="{D1588874-1710-4310-8143-4A4447A34F6E}" presName="bgRect" presStyleLbl="bgShp" presStyleIdx="1" presStyleCnt="3"/>
      <dgm:spPr/>
    </dgm:pt>
    <dgm:pt modelId="{CEF94FD2-00BC-445A-8F93-84C9C6E7582D}" type="pres">
      <dgm:prSet presAssocID="{D1588874-1710-4310-8143-4A4447A34F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0C75B44-9881-4B2A-8142-46CF2951CF68}" type="pres">
      <dgm:prSet presAssocID="{D1588874-1710-4310-8143-4A4447A34F6E}" presName="spaceRect" presStyleCnt="0"/>
      <dgm:spPr/>
    </dgm:pt>
    <dgm:pt modelId="{613E9D1C-1E2F-46D7-B267-0CDBF6A1472D}" type="pres">
      <dgm:prSet presAssocID="{D1588874-1710-4310-8143-4A4447A34F6E}" presName="parTx" presStyleLbl="revTx" presStyleIdx="1" presStyleCnt="3">
        <dgm:presLayoutVars>
          <dgm:chMax val="0"/>
          <dgm:chPref val="0"/>
        </dgm:presLayoutVars>
      </dgm:prSet>
      <dgm:spPr/>
    </dgm:pt>
    <dgm:pt modelId="{6C54C57E-BA77-4BA2-8DFA-CB0ED07040A3}" type="pres">
      <dgm:prSet presAssocID="{8F54EC9A-3FE4-466E-91E9-030D23E76501}" presName="sibTrans" presStyleCnt="0"/>
      <dgm:spPr/>
    </dgm:pt>
    <dgm:pt modelId="{3138F72D-49B1-408D-8111-1155D51256BE}" type="pres">
      <dgm:prSet presAssocID="{A5A03668-AD42-40D8-B550-61B9F9A9D5A7}" presName="compNode" presStyleCnt="0"/>
      <dgm:spPr/>
    </dgm:pt>
    <dgm:pt modelId="{5CBC8FBD-6C62-403C-B736-2F890B62B036}" type="pres">
      <dgm:prSet presAssocID="{A5A03668-AD42-40D8-B550-61B9F9A9D5A7}" presName="bgRect" presStyleLbl="bgShp" presStyleIdx="2" presStyleCnt="3"/>
      <dgm:spPr/>
    </dgm:pt>
    <dgm:pt modelId="{8256589D-0FA4-4EDB-A05F-911E6E0B990E}" type="pres">
      <dgm:prSet presAssocID="{A5A03668-AD42-40D8-B550-61B9F9A9D5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D8CE46-9043-48B3-A7D6-29056EBF6DE7}" type="pres">
      <dgm:prSet presAssocID="{A5A03668-AD42-40D8-B550-61B9F9A9D5A7}" presName="spaceRect" presStyleCnt="0"/>
      <dgm:spPr/>
    </dgm:pt>
    <dgm:pt modelId="{69A82019-18DE-4568-966D-E00E07B6DF5B}" type="pres">
      <dgm:prSet presAssocID="{A5A03668-AD42-40D8-B550-61B9F9A9D5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A7FC07-8B05-4F4F-AD5A-282CB99F1E29}" type="presOf" srcId="{D1588874-1710-4310-8143-4A4447A34F6E}" destId="{613E9D1C-1E2F-46D7-B267-0CDBF6A1472D}" srcOrd="0" destOrd="0" presId="urn:microsoft.com/office/officeart/2018/2/layout/IconVerticalSolidList"/>
    <dgm:cxn modelId="{607ADD16-585D-498B-A782-E7D19DF77A83}" type="presOf" srcId="{2E6DBEE0-AC40-4BD6-B21A-AB56B31161A6}" destId="{2A5E8014-75E8-4932-97A5-81CDC7E80A6E}" srcOrd="0" destOrd="0" presId="urn:microsoft.com/office/officeart/2018/2/layout/IconVerticalSolidList"/>
    <dgm:cxn modelId="{EF71DD2D-366B-4CC1-AE5F-6D6B0FC30C67}" srcId="{2E6DBEE0-AC40-4BD6-B21A-AB56B31161A6}" destId="{A5A03668-AD42-40D8-B550-61B9F9A9D5A7}" srcOrd="2" destOrd="0" parTransId="{9A3C2BC2-428D-49F1-A78D-2FBE4413F0D0}" sibTransId="{9FA8FC33-FDAB-4E4E-BB27-EF2C11EBDC75}"/>
    <dgm:cxn modelId="{AA29358A-2F14-4DC3-83D5-11DC7EDEFA9A}" srcId="{2E6DBEE0-AC40-4BD6-B21A-AB56B31161A6}" destId="{D1588874-1710-4310-8143-4A4447A34F6E}" srcOrd="1" destOrd="0" parTransId="{C8CF05F1-2EB8-4242-A6E0-8E646DD8EFF7}" sibTransId="{8F54EC9A-3FE4-466E-91E9-030D23E76501}"/>
    <dgm:cxn modelId="{6DA37696-1885-49FA-9C78-293578E90110}" type="presOf" srcId="{813ADA37-3338-44E6-AE20-CE3A744CA6F9}" destId="{678CD196-AAEB-48FF-8999-297417671D7E}" srcOrd="0" destOrd="0" presId="urn:microsoft.com/office/officeart/2018/2/layout/IconVerticalSolidList"/>
    <dgm:cxn modelId="{FF1C7AE3-EB6E-4550-9041-925CCBFE44E4}" srcId="{2E6DBEE0-AC40-4BD6-B21A-AB56B31161A6}" destId="{813ADA37-3338-44E6-AE20-CE3A744CA6F9}" srcOrd="0" destOrd="0" parTransId="{54E2A17D-738C-41F9-A6F0-04F55DB315CB}" sibTransId="{608604BF-DBFA-41AD-8B55-3FE661C18D04}"/>
    <dgm:cxn modelId="{6ED02DFA-3406-4799-AB82-FC550A9D6575}" type="presOf" srcId="{A5A03668-AD42-40D8-B550-61B9F9A9D5A7}" destId="{69A82019-18DE-4568-966D-E00E07B6DF5B}" srcOrd="0" destOrd="0" presId="urn:microsoft.com/office/officeart/2018/2/layout/IconVerticalSolidList"/>
    <dgm:cxn modelId="{B78FB95A-6D6A-42AF-A3E8-40498AE5F33B}" type="presParOf" srcId="{2A5E8014-75E8-4932-97A5-81CDC7E80A6E}" destId="{AE46BE42-C583-469E-A6D1-75A811171B92}" srcOrd="0" destOrd="0" presId="urn:microsoft.com/office/officeart/2018/2/layout/IconVerticalSolidList"/>
    <dgm:cxn modelId="{6D845F00-D58D-4519-A086-CCB7793F0442}" type="presParOf" srcId="{AE46BE42-C583-469E-A6D1-75A811171B92}" destId="{2FC26D1C-D85F-4612-8590-D965F5E94155}" srcOrd="0" destOrd="0" presId="urn:microsoft.com/office/officeart/2018/2/layout/IconVerticalSolidList"/>
    <dgm:cxn modelId="{29F56464-1FE0-4C19-B14D-BCADC8AEA639}" type="presParOf" srcId="{AE46BE42-C583-469E-A6D1-75A811171B92}" destId="{EDCAA943-D1A9-4A3F-8BEF-172A80388F00}" srcOrd="1" destOrd="0" presId="urn:microsoft.com/office/officeart/2018/2/layout/IconVerticalSolidList"/>
    <dgm:cxn modelId="{DD9FBBED-B237-4F1A-BD60-582929C4EAA5}" type="presParOf" srcId="{AE46BE42-C583-469E-A6D1-75A811171B92}" destId="{392DE76C-37FC-4517-A7EB-84AAFCF2720B}" srcOrd="2" destOrd="0" presId="urn:microsoft.com/office/officeart/2018/2/layout/IconVerticalSolidList"/>
    <dgm:cxn modelId="{879D2C16-0FBB-49BA-B713-E7B726FAF16E}" type="presParOf" srcId="{AE46BE42-C583-469E-A6D1-75A811171B92}" destId="{678CD196-AAEB-48FF-8999-297417671D7E}" srcOrd="3" destOrd="0" presId="urn:microsoft.com/office/officeart/2018/2/layout/IconVerticalSolidList"/>
    <dgm:cxn modelId="{868CEE4E-BCA2-44CB-AC5C-F3F7322C7576}" type="presParOf" srcId="{2A5E8014-75E8-4932-97A5-81CDC7E80A6E}" destId="{4C98FBD7-85AE-428A-9544-F0472A002294}" srcOrd="1" destOrd="0" presId="urn:microsoft.com/office/officeart/2018/2/layout/IconVerticalSolidList"/>
    <dgm:cxn modelId="{23EA5CBE-8884-4A6A-8B6B-2268DE435121}" type="presParOf" srcId="{2A5E8014-75E8-4932-97A5-81CDC7E80A6E}" destId="{D32A385D-1CE5-477B-BDC1-E3C926ECC6C7}" srcOrd="2" destOrd="0" presId="urn:microsoft.com/office/officeart/2018/2/layout/IconVerticalSolidList"/>
    <dgm:cxn modelId="{B6B00E4C-0BF6-4D09-8F0D-91A553BF0E13}" type="presParOf" srcId="{D32A385D-1CE5-477B-BDC1-E3C926ECC6C7}" destId="{6AED756C-3B8B-455B-9C35-096BE98C229A}" srcOrd="0" destOrd="0" presId="urn:microsoft.com/office/officeart/2018/2/layout/IconVerticalSolidList"/>
    <dgm:cxn modelId="{33B318A3-4824-4BF0-92F8-F3B812FD6457}" type="presParOf" srcId="{D32A385D-1CE5-477B-BDC1-E3C926ECC6C7}" destId="{CEF94FD2-00BC-445A-8F93-84C9C6E7582D}" srcOrd="1" destOrd="0" presId="urn:microsoft.com/office/officeart/2018/2/layout/IconVerticalSolidList"/>
    <dgm:cxn modelId="{0BBF8DB8-D425-4010-A326-650B39ABCA39}" type="presParOf" srcId="{D32A385D-1CE5-477B-BDC1-E3C926ECC6C7}" destId="{30C75B44-9881-4B2A-8142-46CF2951CF68}" srcOrd="2" destOrd="0" presId="urn:microsoft.com/office/officeart/2018/2/layout/IconVerticalSolidList"/>
    <dgm:cxn modelId="{04F9F632-198A-4D70-8274-D0E7C605AA8A}" type="presParOf" srcId="{D32A385D-1CE5-477B-BDC1-E3C926ECC6C7}" destId="{613E9D1C-1E2F-46D7-B267-0CDBF6A1472D}" srcOrd="3" destOrd="0" presId="urn:microsoft.com/office/officeart/2018/2/layout/IconVerticalSolidList"/>
    <dgm:cxn modelId="{D93AA41B-F4D9-4A3E-B135-8D51AEC462ED}" type="presParOf" srcId="{2A5E8014-75E8-4932-97A5-81CDC7E80A6E}" destId="{6C54C57E-BA77-4BA2-8DFA-CB0ED07040A3}" srcOrd="3" destOrd="0" presId="urn:microsoft.com/office/officeart/2018/2/layout/IconVerticalSolidList"/>
    <dgm:cxn modelId="{B9605933-7713-41C0-85B8-3914A6564B08}" type="presParOf" srcId="{2A5E8014-75E8-4932-97A5-81CDC7E80A6E}" destId="{3138F72D-49B1-408D-8111-1155D51256BE}" srcOrd="4" destOrd="0" presId="urn:microsoft.com/office/officeart/2018/2/layout/IconVerticalSolidList"/>
    <dgm:cxn modelId="{A9D9EAC2-BE4E-4455-89E8-E157B2940EBA}" type="presParOf" srcId="{3138F72D-49B1-408D-8111-1155D51256BE}" destId="{5CBC8FBD-6C62-403C-B736-2F890B62B036}" srcOrd="0" destOrd="0" presId="urn:microsoft.com/office/officeart/2018/2/layout/IconVerticalSolidList"/>
    <dgm:cxn modelId="{8DC6B319-5B14-404F-AC9D-77F8B3F85F76}" type="presParOf" srcId="{3138F72D-49B1-408D-8111-1155D51256BE}" destId="{8256589D-0FA4-4EDB-A05F-911E6E0B990E}" srcOrd="1" destOrd="0" presId="urn:microsoft.com/office/officeart/2018/2/layout/IconVerticalSolidList"/>
    <dgm:cxn modelId="{D708991F-9D4F-4FF9-A271-07AEE05A1DE5}" type="presParOf" srcId="{3138F72D-49B1-408D-8111-1155D51256BE}" destId="{E8D8CE46-9043-48B3-A7D6-29056EBF6DE7}" srcOrd="2" destOrd="0" presId="urn:microsoft.com/office/officeart/2018/2/layout/IconVerticalSolidList"/>
    <dgm:cxn modelId="{5F0D2ECE-A1E5-4DC6-AFC6-603A3F122C7F}" type="presParOf" srcId="{3138F72D-49B1-408D-8111-1155D51256BE}" destId="{69A82019-18DE-4568-966D-E00E07B6DF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70D32-3B62-46C9-B88E-3212B92A0D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6BDC4-036E-40A4-AF05-56DEB4DA02CC}">
      <dgm:prSet/>
      <dgm:spPr/>
      <dgm:t>
        <a:bodyPr/>
        <a:lstStyle/>
        <a:p>
          <a:r>
            <a:rPr lang="en-AU"/>
            <a:t>Azure Migration</a:t>
          </a:r>
          <a:endParaRPr lang="en-US"/>
        </a:p>
      </dgm:t>
    </dgm:pt>
    <dgm:pt modelId="{8CCE1268-83F4-4226-8FC8-49394ABA29C4}" type="parTrans" cxnId="{35DF6691-6600-4D64-B0D7-0A710F35833A}">
      <dgm:prSet/>
      <dgm:spPr/>
      <dgm:t>
        <a:bodyPr/>
        <a:lstStyle/>
        <a:p>
          <a:endParaRPr lang="en-US"/>
        </a:p>
      </dgm:t>
    </dgm:pt>
    <dgm:pt modelId="{6D271476-B4F8-4CEB-91E8-69C14957C09B}" type="sibTrans" cxnId="{35DF6691-6600-4D64-B0D7-0A710F35833A}">
      <dgm:prSet/>
      <dgm:spPr/>
      <dgm:t>
        <a:bodyPr/>
        <a:lstStyle/>
        <a:p>
          <a:endParaRPr lang="en-US"/>
        </a:p>
      </dgm:t>
    </dgm:pt>
    <dgm:pt modelId="{CC939678-7B92-4B86-86F8-7F547FA136EB}">
      <dgm:prSet/>
      <dgm:spPr/>
      <dgm:t>
        <a:bodyPr/>
        <a:lstStyle/>
        <a:p>
          <a:r>
            <a:rPr lang="en-AU"/>
            <a:t>Azure Site Recovery</a:t>
          </a:r>
          <a:endParaRPr lang="en-US"/>
        </a:p>
      </dgm:t>
    </dgm:pt>
    <dgm:pt modelId="{66A8B3F8-A71E-4C58-B45F-32BE9B892B44}" type="parTrans" cxnId="{D86766B3-AB15-4F87-87A0-FAB8513733CB}">
      <dgm:prSet/>
      <dgm:spPr/>
      <dgm:t>
        <a:bodyPr/>
        <a:lstStyle/>
        <a:p>
          <a:endParaRPr lang="en-US"/>
        </a:p>
      </dgm:t>
    </dgm:pt>
    <dgm:pt modelId="{3F9A5FE6-198F-41DD-9B05-29A8D4F87067}" type="sibTrans" cxnId="{D86766B3-AB15-4F87-87A0-FAB8513733CB}">
      <dgm:prSet/>
      <dgm:spPr/>
      <dgm:t>
        <a:bodyPr/>
        <a:lstStyle/>
        <a:p>
          <a:endParaRPr lang="en-US"/>
        </a:p>
      </dgm:t>
    </dgm:pt>
    <dgm:pt modelId="{7589CD3F-7EB4-4DDA-9F85-D50B3E6CD6AF}">
      <dgm:prSet/>
      <dgm:spPr/>
      <dgm:t>
        <a:bodyPr/>
        <a:lstStyle/>
        <a:p>
          <a:r>
            <a:rPr lang="en-AU"/>
            <a:t>Database Migration Service </a:t>
          </a:r>
          <a:endParaRPr lang="en-US"/>
        </a:p>
      </dgm:t>
    </dgm:pt>
    <dgm:pt modelId="{D93A5EAB-7E39-4C4B-8B3F-E115B0C59999}" type="parTrans" cxnId="{2C8A6977-B11A-47A4-80FC-46BAFB12D9E6}">
      <dgm:prSet/>
      <dgm:spPr/>
      <dgm:t>
        <a:bodyPr/>
        <a:lstStyle/>
        <a:p>
          <a:endParaRPr lang="en-US"/>
        </a:p>
      </dgm:t>
    </dgm:pt>
    <dgm:pt modelId="{0E7266B0-89F0-4E73-8D00-975D01427355}" type="sibTrans" cxnId="{2C8A6977-B11A-47A4-80FC-46BAFB12D9E6}">
      <dgm:prSet/>
      <dgm:spPr/>
      <dgm:t>
        <a:bodyPr/>
        <a:lstStyle/>
        <a:p>
          <a:endParaRPr lang="en-US"/>
        </a:p>
      </dgm:t>
    </dgm:pt>
    <dgm:pt modelId="{1C92EB47-5D0B-461D-A506-37CD801411E0}">
      <dgm:prSet/>
      <dgm:spPr/>
      <dgm:t>
        <a:bodyPr/>
        <a:lstStyle/>
        <a:p>
          <a:r>
            <a:rPr lang="en-AU"/>
            <a:t>Lift and shift</a:t>
          </a:r>
          <a:endParaRPr lang="en-US"/>
        </a:p>
      </dgm:t>
    </dgm:pt>
    <dgm:pt modelId="{61436000-949E-450C-A760-286A171B3506}" type="parTrans" cxnId="{B5DFD644-C21A-4698-8435-82E581292B72}">
      <dgm:prSet/>
      <dgm:spPr/>
      <dgm:t>
        <a:bodyPr/>
        <a:lstStyle/>
        <a:p>
          <a:endParaRPr lang="en-US"/>
        </a:p>
      </dgm:t>
    </dgm:pt>
    <dgm:pt modelId="{60C46A67-4DA7-473D-ABC0-0D089C694686}" type="sibTrans" cxnId="{B5DFD644-C21A-4698-8435-82E581292B72}">
      <dgm:prSet/>
      <dgm:spPr/>
      <dgm:t>
        <a:bodyPr/>
        <a:lstStyle/>
        <a:p>
          <a:endParaRPr lang="en-US"/>
        </a:p>
      </dgm:t>
    </dgm:pt>
    <dgm:pt modelId="{DA2B2304-8285-44A0-A4B7-F480FC080841}" type="pres">
      <dgm:prSet presAssocID="{B1570D32-3B62-46C9-B88E-3212B92A0D3D}" presName="root" presStyleCnt="0">
        <dgm:presLayoutVars>
          <dgm:dir/>
          <dgm:resizeHandles val="exact"/>
        </dgm:presLayoutVars>
      </dgm:prSet>
      <dgm:spPr/>
    </dgm:pt>
    <dgm:pt modelId="{CE30EEF2-DC05-4AF9-B2DF-B24E1135DF22}" type="pres">
      <dgm:prSet presAssocID="{4466BDC4-036E-40A4-AF05-56DEB4DA02CC}" presName="compNode" presStyleCnt="0"/>
      <dgm:spPr/>
    </dgm:pt>
    <dgm:pt modelId="{547AA9D0-0CC6-46BC-813C-D382B9C0C5DD}" type="pres">
      <dgm:prSet presAssocID="{4466BDC4-036E-40A4-AF05-56DEB4DA02CC}" presName="bgRect" presStyleLbl="bgShp" presStyleIdx="0" presStyleCnt="4"/>
      <dgm:spPr/>
    </dgm:pt>
    <dgm:pt modelId="{9C6721AA-CD13-4460-8C2F-485316C451A3}" type="pres">
      <dgm:prSet presAssocID="{4466BDC4-036E-40A4-AF05-56DEB4DA02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133AAE-7389-44B7-85E4-8CCE17A29C71}" type="pres">
      <dgm:prSet presAssocID="{4466BDC4-036E-40A4-AF05-56DEB4DA02CC}" presName="spaceRect" presStyleCnt="0"/>
      <dgm:spPr/>
    </dgm:pt>
    <dgm:pt modelId="{E72651A9-EEB9-4782-9847-638A176C5540}" type="pres">
      <dgm:prSet presAssocID="{4466BDC4-036E-40A4-AF05-56DEB4DA02CC}" presName="parTx" presStyleLbl="revTx" presStyleIdx="0" presStyleCnt="4">
        <dgm:presLayoutVars>
          <dgm:chMax val="0"/>
          <dgm:chPref val="0"/>
        </dgm:presLayoutVars>
      </dgm:prSet>
      <dgm:spPr/>
    </dgm:pt>
    <dgm:pt modelId="{BF5C553A-079F-4681-A059-7892F5A5D84D}" type="pres">
      <dgm:prSet presAssocID="{6D271476-B4F8-4CEB-91E8-69C14957C09B}" presName="sibTrans" presStyleCnt="0"/>
      <dgm:spPr/>
    </dgm:pt>
    <dgm:pt modelId="{DF79A90E-6B31-4A7C-B976-032C507295F9}" type="pres">
      <dgm:prSet presAssocID="{CC939678-7B92-4B86-86F8-7F547FA136EB}" presName="compNode" presStyleCnt="0"/>
      <dgm:spPr/>
    </dgm:pt>
    <dgm:pt modelId="{814589D9-691C-48E3-A217-2B84EA86ADCF}" type="pres">
      <dgm:prSet presAssocID="{CC939678-7B92-4B86-86F8-7F547FA136EB}" presName="bgRect" presStyleLbl="bgShp" presStyleIdx="1" presStyleCnt="4"/>
      <dgm:spPr/>
    </dgm:pt>
    <dgm:pt modelId="{D6276569-35FB-468D-BCC1-30DE06C8BE38}" type="pres">
      <dgm:prSet presAssocID="{CC939678-7B92-4B86-86F8-7F547FA136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EB4AD54-0B3C-4CCA-870A-84B425F29070}" type="pres">
      <dgm:prSet presAssocID="{CC939678-7B92-4B86-86F8-7F547FA136EB}" presName="spaceRect" presStyleCnt="0"/>
      <dgm:spPr/>
    </dgm:pt>
    <dgm:pt modelId="{A28F03BE-1204-45D3-8365-1FE535838F76}" type="pres">
      <dgm:prSet presAssocID="{CC939678-7B92-4B86-86F8-7F547FA136EB}" presName="parTx" presStyleLbl="revTx" presStyleIdx="1" presStyleCnt="4">
        <dgm:presLayoutVars>
          <dgm:chMax val="0"/>
          <dgm:chPref val="0"/>
        </dgm:presLayoutVars>
      </dgm:prSet>
      <dgm:spPr/>
    </dgm:pt>
    <dgm:pt modelId="{E8E4543A-C155-40A4-9272-4B8EBDBF1523}" type="pres">
      <dgm:prSet presAssocID="{3F9A5FE6-198F-41DD-9B05-29A8D4F87067}" presName="sibTrans" presStyleCnt="0"/>
      <dgm:spPr/>
    </dgm:pt>
    <dgm:pt modelId="{50B1D49A-F364-4E91-A107-850ABE925F51}" type="pres">
      <dgm:prSet presAssocID="{7589CD3F-7EB4-4DDA-9F85-D50B3E6CD6AF}" presName="compNode" presStyleCnt="0"/>
      <dgm:spPr/>
    </dgm:pt>
    <dgm:pt modelId="{C748CBBC-702B-4240-AA5C-ABAE1215A22D}" type="pres">
      <dgm:prSet presAssocID="{7589CD3F-7EB4-4DDA-9F85-D50B3E6CD6AF}" presName="bgRect" presStyleLbl="bgShp" presStyleIdx="2" presStyleCnt="4"/>
      <dgm:spPr/>
    </dgm:pt>
    <dgm:pt modelId="{6FD5487A-AF75-4D64-B3D2-52AE199ECDF6}" type="pres">
      <dgm:prSet presAssocID="{7589CD3F-7EB4-4DDA-9F85-D50B3E6CD6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8C19C8-E9A2-4576-A418-09738083D291}" type="pres">
      <dgm:prSet presAssocID="{7589CD3F-7EB4-4DDA-9F85-D50B3E6CD6AF}" presName="spaceRect" presStyleCnt="0"/>
      <dgm:spPr/>
    </dgm:pt>
    <dgm:pt modelId="{32DB6004-1307-426E-BD1D-6217B0C5C919}" type="pres">
      <dgm:prSet presAssocID="{7589CD3F-7EB4-4DDA-9F85-D50B3E6CD6AF}" presName="parTx" presStyleLbl="revTx" presStyleIdx="2" presStyleCnt="4">
        <dgm:presLayoutVars>
          <dgm:chMax val="0"/>
          <dgm:chPref val="0"/>
        </dgm:presLayoutVars>
      </dgm:prSet>
      <dgm:spPr/>
    </dgm:pt>
    <dgm:pt modelId="{FDB5C8CD-F5EF-4AE5-A940-89B3C83991F0}" type="pres">
      <dgm:prSet presAssocID="{0E7266B0-89F0-4E73-8D00-975D01427355}" presName="sibTrans" presStyleCnt="0"/>
      <dgm:spPr/>
    </dgm:pt>
    <dgm:pt modelId="{9ED7880A-F1ED-4CFC-8F95-2735C35A6805}" type="pres">
      <dgm:prSet presAssocID="{1C92EB47-5D0B-461D-A506-37CD801411E0}" presName="compNode" presStyleCnt="0"/>
      <dgm:spPr/>
    </dgm:pt>
    <dgm:pt modelId="{BF31FC0D-56D1-4AD0-A053-44E18C5832CD}" type="pres">
      <dgm:prSet presAssocID="{1C92EB47-5D0B-461D-A506-37CD801411E0}" presName="bgRect" presStyleLbl="bgShp" presStyleIdx="3" presStyleCnt="4"/>
      <dgm:spPr/>
    </dgm:pt>
    <dgm:pt modelId="{6D061569-FFEE-4393-8EEA-BC218C4787FA}" type="pres">
      <dgm:prSet presAssocID="{1C92EB47-5D0B-461D-A506-37CD801411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C696ACE1-07D8-42EE-8EE1-A761FEAEEDE6}" type="pres">
      <dgm:prSet presAssocID="{1C92EB47-5D0B-461D-A506-37CD801411E0}" presName="spaceRect" presStyleCnt="0"/>
      <dgm:spPr/>
    </dgm:pt>
    <dgm:pt modelId="{7CFA8682-06AE-4613-A725-BD53E995B747}" type="pres">
      <dgm:prSet presAssocID="{1C92EB47-5D0B-461D-A506-37CD801411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15F61C-597A-4573-A0BA-AC0401BC5B91}" type="presOf" srcId="{1C92EB47-5D0B-461D-A506-37CD801411E0}" destId="{7CFA8682-06AE-4613-A725-BD53E995B747}" srcOrd="0" destOrd="0" presId="urn:microsoft.com/office/officeart/2018/2/layout/IconVerticalSolidList"/>
    <dgm:cxn modelId="{B5DFD644-C21A-4698-8435-82E581292B72}" srcId="{B1570D32-3B62-46C9-B88E-3212B92A0D3D}" destId="{1C92EB47-5D0B-461D-A506-37CD801411E0}" srcOrd="3" destOrd="0" parTransId="{61436000-949E-450C-A760-286A171B3506}" sibTransId="{60C46A67-4DA7-473D-ABC0-0D089C694686}"/>
    <dgm:cxn modelId="{61FE7F66-2CB2-4D7A-8C94-3492E9D65587}" type="presOf" srcId="{4466BDC4-036E-40A4-AF05-56DEB4DA02CC}" destId="{E72651A9-EEB9-4782-9847-638A176C5540}" srcOrd="0" destOrd="0" presId="urn:microsoft.com/office/officeart/2018/2/layout/IconVerticalSolidList"/>
    <dgm:cxn modelId="{2C8A6977-B11A-47A4-80FC-46BAFB12D9E6}" srcId="{B1570D32-3B62-46C9-B88E-3212B92A0D3D}" destId="{7589CD3F-7EB4-4DDA-9F85-D50B3E6CD6AF}" srcOrd="2" destOrd="0" parTransId="{D93A5EAB-7E39-4C4B-8B3F-E115B0C59999}" sibTransId="{0E7266B0-89F0-4E73-8D00-975D01427355}"/>
    <dgm:cxn modelId="{35DF6691-6600-4D64-B0D7-0A710F35833A}" srcId="{B1570D32-3B62-46C9-B88E-3212B92A0D3D}" destId="{4466BDC4-036E-40A4-AF05-56DEB4DA02CC}" srcOrd="0" destOrd="0" parTransId="{8CCE1268-83F4-4226-8FC8-49394ABA29C4}" sibTransId="{6D271476-B4F8-4CEB-91E8-69C14957C09B}"/>
    <dgm:cxn modelId="{D86766B3-AB15-4F87-87A0-FAB8513733CB}" srcId="{B1570D32-3B62-46C9-B88E-3212B92A0D3D}" destId="{CC939678-7B92-4B86-86F8-7F547FA136EB}" srcOrd="1" destOrd="0" parTransId="{66A8B3F8-A71E-4C58-B45F-32BE9B892B44}" sibTransId="{3F9A5FE6-198F-41DD-9B05-29A8D4F87067}"/>
    <dgm:cxn modelId="{D142FBD6-71C4-4765-AFA7-832E4F1E7BC8}" type="presOf" srcId="{CC939678-7B92-4B86-86F8-7F547FA136EB}" destId="{A28F03BE-1204-45D3-8365-1FE535838F76}" srcOrd="0" destOrd="0" presId="urn:microsoft.com/office/officeart/2018/2/layout/IconVerticalSolidList"/>
    <dgm:cxn modelId="{D0968BFB-3A36-4C23-8993-1B44F136DEA5}" type="presOf" srcId="{B1570D32-3B62-46C9-B88E-3212B92A0D3D}" destId="{DA2B2304-8285-44A0-A4B7-F480FC080841}" srcOrd="0" destOrd="0" presId="urn:microsoft.com/office/officeart/2018/2/layout/IconVerticalSolidList"/>
    <dgm:cxn modelId="{5CBF25FC-A7FB-43CB-8A39-2F5C22932E2D}" type="presOf" srcId="{7589CD3F-7EB4-4DDA-9F85-D50B3E6CD6AF}" destId="{32DB6004-1307-426E-BD1D-6217B0C5C919}" srcOrd="0" destOrd="0" presId="urn:microsoft.com/office/officeart/2018/2/layout/IconVerticalSolidList"/>
    <dgm:cxn modelId="{9D4B0FB0-4F1E-4C0D-BFC4-2D5005862193}" type="presParOf" srcId="{DA2B2304-8285-44A0-A4B7-F480FC080841}" destId="{CE30EEF2-DC05-4AF9-B2DF-B24E1135DF22}" srcOrd="0" destOrd="0" presId="urn:microsoft.com/office/officeart/2018/2/layout/IconVerticalSolidList"/>
    <dgm:cxn modelId="{E15737E2-BB64-4A58-B7F6-CD1BBFF8621A}" type="presParOf" srcId="{CE30EEF2-DC05-4AF9-B2DF-B24E1135DF22}" destId="{547AA9D0-0CC6-46BC-813C-D382B9C0C5DD}" srcOrd="0" destOrd="0" presId="urn:microsoft.com/office/officeart/2018/2/layout/IconVerticalSolidList"/>
    <dgm:cxn modelId="{80E0A857-CDFC-4A91-9F59-D514B17FEDFF}" type="presParOf" srcId="{CE30EEF2-DC05-4AF9-B2DF-B24E1135DF22}" destId="{9C6721AA-CD13-4460-8C2F-485316C451A3}" srcOrd="1" destOrd="0" presId="urn:microsoft.com/office/officeart/2018/2/layout/IconVerticalSolidList"/>
    <dgm:cxn modelId="{0342E9C3-8E5D-4A22-B3D1-FFBEDEAEB461}" type="presParOf" srcId="{CE30EEF2-DC05-4AF9-B2DF-B24E1135DF22}" destId="{02133AAE-7389-44B7-85E4-8CCE17A29C71}" srcOrd="2" destOrd="0" presId="urn:microsoft.com/office/officeart/2018/2/layout/IconVerticalSolidList"/>
    <dgm:cxn modelId="{D96DDA89-4E9C-4EF5-B322-B6F846F80BF2}" type="presParOf" srcId="{CE30EEF2-DC05-4AF9-B2DF-B24E1135DF22}" destId="{E72651A9-EEB9-4782-9847-638A176C5540}" srcOrd="3" destOrd="0" presId="urn:microsoft.com/office/officeart/2018/2/layout/IconVerticalSolidList"/>
    <dgm:cxn modelId="{2EB44F17-F1B7-401C-BD88-1B4394F5C0A7}" type="presParOf" srcId="{DA2B2304-8285-44A0-A4B7-F480FC080841}" destId="{BF5C553A-079F-4681-A059-7892F5A5D84D}" srcOrd="1" destOrd="0" presId="urn:microsoft.com/office/officeart/2018/2/layout/IconVerticalSolidList"/>
    <dgm:cxn modelId="{A3887527-B6EE-412A-8818-4A831E4EA980}" type="presParOf" srcId="{DA2B2304-8285-44A0-A4B7-F480FC080841}" destId="{DF79A90E-6B31-4A7C-B976-032C507295F9}" srcOrd="2" destOrd="0" presId="urn:microsoft.com/office/officeart/2018/2/layout/IconVerticalSolidList"/>
    <dgm:cxn modelId="{2816FEB4-7D32-4767-BA3C-F4034F93ECF6}" type="presParOf" srcId="{DF79A90E-6B31-4A7C-B976-032C507295F9}" destId="{814589D9-691C-48E3-A217-2B84EA86ADCF}" srcOrd="0" destOrd="0" presId="urn:microsoft.com/office/officeart/2018/2/layout/IconVerticalSolidList"/>
    <dgm:cxn modelId="{693880D9-7784-444B-999F-33052C19CDD7}" type="presParOf" srcId="{DF79A90E-6B31-4A7C-B976-032C507295F9}" destId="{D6276569-35FB-468D-BCC1-30DE06C8BE38}" srcOrd="1" destOrd="0" presId="urn:microsoft.com/office/officeart/2018/2/layout/IconVerticalSolidList"/>
    <dgm:cxn modelId="{0084632C-B796-4E3D-8904-71B343474E11}" type="presParOf" srcId="{DF79A90E-6B31-4A7C-B976-032C507295F9}" destId="{8EB4AD54-0B3C-4CCA-870A-84B425F29070}" srcOrd="2" destOrd="0" presId="urn:microsoft.com/office/officeart/2018/2/layout/IconVerticalSolidList"/>
    <dgm:cxn modelId="{10ED9172-76C0-426C-92AB-CFB30E3160A3}" type="presParOf" srcId="{DF79A90E-6B31-4A7C-B976-032C507295F9}" destId="{A28F03BE-1204-45D3-8365-1FE535838F76}" srcOrd="3" destOrd="0" presId="urn:microsoft.com/office/officeart/2018/2/layout/IconVerticalSolidList"/>
    <dgm:cxn modelId="{431E3256-7164-412B-9503-40EAF8813BB6}" type="presParOf" srcId="{DA2B2304-8285-44A0-A4B7-F480FC080841}" destId="{E8E4543A-C155-40A4-9272-4B8EBDBF1523}" srcOrd="3" destOrd="0" presId="urn:microsoft.com/office/officeart/2018/2/layout/IconVerticalSolidList"/>
    <dgm:cxn modelId="{6CDB97F7-E076-4405-B8BF-AAA25961201A}" type="presParOf" srcId="{DA2B2304-8285-44A0-A4B7-F480FC080841}" destId="{50B1D49A-F364-4E91-A107-850ABE925F51}" srcOrd="4" destOrd="0" presId="urn:microsoft.com/office/officeart/2018/2/layout/IconVerticalSolidList"/>
    <dgm:cxn modelId="{17EFF8F2-2459-4D48-AD84-9ED20E1D08ED}" type="presParOf" srcId="{50B1D49A-F364-4E91-A107-850ABE925F51}" destId="{C748CBBC-702B-4240-AA5C-ABAE1215A22D}" srcOrd="0" destOrd="0" presId="urn:microsoft.com/office/officeart/2018/2/layout/IconVerticalSolidList"/>
    <dgm:cxn modelId="{6B92BF3A-EDBB-4C1A-B6DA-BDD5895F70CF}" type="presParOf" srcId="{50B1D49A-F364-4E91-A107-850ABE925F51}" destId="{6FD5487A-AF75-4D64-B3D2-52AE199ECDF6}" srcOrd="1" destOrd="0" presId="urn:microsoft.com/office/officeart/2018/2/layout/IconVerticalSolidList"/>
    <dgm:cxn modelId="{8572A79C-AFDA-400E-B83A-67A3B248787C}" type="presParOf" srcId="{50B1D49A-F364-4E91-A107-850ABE925F51}" destId="{3E8C19C8-E9A2-4576-A418-09738083D291}" srcOrd="2" destOrd="0" presId="urn:microsoft.com/office/officeart/2018/2/layout/IconVerticalSolidList"/>
    <dgm:cxn modelId="{1B727E08-823E-4604-8628-21708BF0D94E}" type="presParOf" srcId="{50B1D49A-F364-4E91-A107-850ABE925F51}" destId="{32DB6004-1307-426E-BD1D-6217B0C5C919}" srcOrd="3" destOrd="0" presId="urn:microsoft.com/office/officeart/2018/2/layout/IconVerticalSolidList"/>
    <dgm:cxn modelId="{977761DE-AAFD-4ED8-BC23-CDD3FF7869D0}" type="presParOf" srcId="{DA2B2304-8285-44A0-A4B7-F480FC080841}" destId="{FDB5C8CD-F5EF-4AE5-A940-89B3C83991F0}" srcOrd="5" destOrd="0" presId="urn:microsoft.com/office/officeart/2018/2/layout/IconVerticalSolidList"/>
    <dgm:cxn modelId="{99EE89FA-6E39-4FDA-93D4-7BE87EE6CDCF}" type="presParOf" srcId="{DA2B2304-8285-44A0-A4B7-F480FC080841}" destId="{9ED7880A-F1ED-4CFC-8F95-2735C35A6805}" srcOrd="6" destOrd="0" presId="urn:microsoft.com/office/officeart/2018/2/layout/IconVerticalSolidList"/>
    <dgm:cxn modelId="{D10010D6-514B-4565-BBAD-98397F8F1874}" type="presParOf" srcId="{9ED7880A-F1ED-4CFC-8F95-2735C35A6805}" destId="{BF31FC0D-56D1-4AD0-A053-44E18C5832CD}" srcOrd="0" destOrd="0" presId="urn:microsoft.com/office/officeart/2018/2/layout/IconVerticalSolidList"/>
    <dgm:cxn modelId="{371C873E-A72D-4E6C-85F4-5E36BD93D981}" type="presParOf" srcId="{9ED7880A-F1ED-4CFC-8F95-2735C35A6805}" destId="{6D061569-FFEE-4393-8EEA-BC218C4787FA}" srcOrd="1" destOrd="0" presId="urn:microsoft.com/office/officeart/2018/2/layout/IconVerticalSolidList"/>
    <dgm:cxn modelId="{E872AC30-40F4-4634-B767-B7A2988184E7}" type="presParOf" srcId="{9ED7880A-F1ED-4CFC-8F95-2735C35A6805}" destId="{C696ACE1-07D8-42EE-8EE1-A761FEAEEDE6}" srcOrd="2" destOrd="0" presId="urn:microsoft.com/office/officeart/2018/2/layout/IconVerticalSolidList"/>
    <dgm:cxn modelId="{1103823E-E248-4D4F-A4C0-F13998E5D469}" type="presParOf" srcId="{9ED7880A-F1ED-4CFC-8F95-2735C35A6805}" destId="{7CFA8682-06AE-4613-A725-BD53E995B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2713AE-6757-4E8C-AFC1-642C7CC8E5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C4BCF8-E2F6-4A27-9000-72CDE5F2F388}">
      <dgm:prSet/>
      <dgm:spPr/>
      <dgm:t>
        <a:bodyPr/>
        <a:lstStyle/>
        <a:p>
          <a:r>
            <a:rPr lang="en-AU"/>
            <a:t>Cloud security</a:t>
          </a:r>
          <a:endParaRPr lang="en-US"/>
        </a:p>
      </dgm:t>
    </dgm:pt>
    <dgm:pt modelId="{3A84026E-D762-4331-AFE1-9EB25BE3B385}" type="parTrans" cxnId="{7869B30A-D518-4686-9C16-C4CE5C77BB0B}">
      <dgm:prSet/>
      <dgm:spPr/>
      <dgm:t>
        <a:bodyPr/>
        <a:lstStyle/>
        <a:p>
          <a:endParaRPr lang="en-US"/>
        </a:p>
      </dgm:t>
    </dgm:pt>
    <dgm:pt modelId="{86765EAC-833B-4B95-A23A-72B2A4C0341E}" type="sibTrans" cxnId="{7869B30A-D518-4686-9C16-C4CE5C77BB0B}">
      <dgm:prSet/>
      <dgm:spPr/>
      <dgm:t>
        <a:bodyPr/>
        <a:lstStyle/>
        <a:p>
          <a:endParaRPr lang="en-US"/>
        </a:p>
      </dgm:t>
    </dgm:pt>
    <dgm:pt modelId="{D8AEF684-F4C7-402E-BB86-06A6682B6190}">
      <dgm:prSet/>
      <dgm:spPr/>
      <dgm:t>
        <a:bodyPr/>
        <a:lstStyle/>
        <a:p>
          <a:r>
            <a:rPr lang="en-AU"/>
            <a:t>Information protection</a:t>
          </a:r>
          <a:endParaRPr lang="en-US"/>
        </a:p>
      </dgm:t>
    </dgm:pt>
    <dgm:pt modelId="{CC556C2D-158A-4370-8ABB-78EEB9E14C5A}" type="parTrans" cxnId="{5D3704D1-2480-4928-A532-546918AF652F}">
      <dgm:prSet/>
      <dgm:spPr/>
      <dgm:t>
        <a:bodyPr/>
        <a:lstStyle/>
        <a:p>
          <a:endParaRPr lang="en-US"/>
        </a:p>
      </dgm:t>
    </dgm:pt>
    <dgm:pt modelId="{F04E672E-CCE3-4658-8F3A-5DABCBE1FD62}" type="sibTrans" cxnId="{5D3704D1-2480-4928-A532-546918AF652F}">
      <dgm:prSet/>
      <dgm:spPr/>
      <dgm:t>
        <a:bodyPr/>
        <a:lstStyle/>
        <a:p>
          <a:endParaRPr lang="en-US"/>
        </a:p>
      </dgm:t>
    </dgm:pt>
    <dgm:pt modelId="{6CB79554-C9F6-4EFD-9C8B-BE0D2901F289}">
      <dgm:prSet/>
      <dgm:spPr/>
      <dgm:t>
        <a:bodyPr/>
        <a:lstStyle/>
        <a:p>
          <a:r>
            <a:rPr lang="en-AU"/>
            <a:t>Discover and respond </a:t>
          </a:r>
          <a:endParaRPr lang="en-US"/>
        </a:p>
      </dgm:t>
    </dgm:pt>
    <dgm:pt modelId="{6281D206-BA97-4B88-B652-1507C8F48693}" type="parTrans" cxnId="{DFA63CA9-8992-4C8E-A3BD-968F481BC0F5}">
      <dgm:prSet/>
      <dgm:spPr/>
      <dgm:t>
        <a:bodyPr/>
        <a:lstStyle/>
        <a:p>
          <a:endParaRPr lang="en-US"/>
        </a:p>
      </dgm:t>
    </dgm:pt>
    <dgm:pt modelId="{E22ABB63-1849-4F6D-AF69-5791A2F33185}" type="sibTrans" cxnId="{DFA63CA9-8992-4C8E-A3BD-968F481BC0F5}">
      <dgm:prSet/>
      <dgm:spPr/>
      <dgm:t>
        <a:bodyPr/>
        <a:lstStyle/>
        <a:p>
          <a:endParaRPr lang="en-US"/>
        </a:p>
      </dgm:t>
    </dgm:pt>
    <dgm:pt modelId="{70940968-1765-4E54-84E9-D2A6F6DD8180}">
      <dgm:prSet/>
      <dgm:spPr/>
      <dgm:t>
        <a:bodyPr/>
        <a:lstStyle/>
        <a:p>
          <a:r>
            <a:rPr lang="en-AU"/>
            <a:t>Compliance management </a:t>
          </a:r>
          <a:endParaRPr lang="en-US"/>
        </a:p>
      </dgm:t>
    </dgm:pt>
    <dgm:pt modelId="{52F6D367-EB40-485D-B286-42C98EBFCE6D}" type="parTrans" cxnId="{F30D5D2B-BF2A-49D4-843C-1F99D2C9135A}">
      <dgm:prSet/>
      <dgm:spPr/>
      <dgm:t>
        <a:bodyPr/>
        <a:lstStyle/>
        <a:p>
          <a:endParaRPr lang="en-US"/>
        </a:p>
      </dgm:t>
    </dgm:pt>
    <dgm:pt modelId="{9C93E1B9-816A-4A79-96E7-9F347097C3FB}" type="sibTrans" cxnId="{F30D5D2B-BF2A-49D4-843C-1F99D2C9135A}">
      <dgm:prSet/>
      <dgm:spPr/>
      <dgm:t>
        <a:bodyPr/>
        <a:lstStyle/>
        <a:p>
          <a:endParaRPr lang="en-US"/>
        </a:p>
      </dgm:t>
    </dgm:pt>
    <dgm:pt modelId="{02337568-23F9-426A-A242-38ED5371F65B}">
      <dgm:prSet/>
      <dgm:spPr/>
      <dgm:t>
        <a:bodyPr/>
        <a:lstStyle/>
        <a:p>
          <a:r>
            <a:rPr lang="en-AU"/>
            <a:t>Insider risk management </a:t>
          </a:r>
          <a:endParaRPr lang="en-US"/>
        </a:p>
      </dgm:t>
    </dgm:pt>
    <dgm:pt modelId="{4AAAF8ED-E56F-4659-8F3C-6D5DB0A7AFF2}" type="parTrans" cxnId="{739F4F5D-4EB5-411C-B1EA-B55F7FCA6DC6}">
      <dgm:prSet/>
      <dgm:spPr/>
      <dgm:t>
        <a:bodyPr/>
        <a:lstStyle/>
        <a:p>
          <a:endParaRPr lang="en-US"/>
        </a:p>
      </dgm:t>
    </dgm:pt>
    <dgm:pt modelId="{5368558A-BED6-4C9A-8FFB-0500EAB48E10}" type="sibTrans" cxnId="{739F4F5D-4EB5-411C-B1EA-B55F7FCA6DC6}">
      <dgm:prSet/>
      <dgm:spPr/>
      <dgm:t>
        <a:bodyPr/>
        <a:lstStyle/>
        <a:p>
          <a:endParaRPr lang="en-US"/>
        </a:p>
      </dgm:t>
    </dgm:pt>
    <dgm:pt modelId="{26528918-989B-430D-A3DB-4B56BEDF578D}">
      <dgm:prSet/>
      <dgm:spPr/>
      <dgm:t>
        <a:bodyPr/>
        <a:lstStyle/>
        <a:p>
          <a:r>
            <a:rPr lang="en-AU"/>
            <a:t>Information governance</a:t>
          </a:r>
          <a:endParaRPr lang="en-US"/>
        </a:p>
      </dgm:t>
    </dgm:pt>
    <dgm:pt modelId="{B6B5882E-3AA4-4E4D-81D9-3262AF110DD5}" type="parTrans" cxnId="{0FD7E5C8-0520-4B7F-9C47-3A23B9831D0D}">
      <dgm:prSet/>
      <dgm:spPr/>
      <dgm:t>
        <a:bodyPr/>
        <a:lstStyle/>
        <a:p>
          <a:endParaRPr lang="en-US"/>
        </a:p>
      </dgm:t>
    </dgm:pt>
    <dgm:pt modelId="{A92DABAF-810F-48A9-B337-A0C3F12BBCF1}" type="sibTrans" cxnId="{0FD7E5C8-0520-4B7F-9C47-3A23B9831D0D}">
      <dgm:prSet/>
      <dgm:spPr/>
      <dgm:t>
        <a:bodyPr/>
        <a:lstStyle/>
        <a:p>
          <a:endParaRPr lang="en-US"/>
        </a:p>
      </dgm:t>
    </dgm:pt>
    <dgm:pt modelId="{E7D1940B-1A45-4019-B87A-EF15FC6E1E65}">
      <dgm:prSet/>
      <dgm:spPr/>
      <dgm:t>
        <a:bodyPr/>
        <a:lstStyle/>
        <a:p>
          <a:r>
            <a:rPr lang="en-AU"/>
            <a:t>Identify and access management </a:t>
          </a:r>
          <a:endParaRPr lang="en-US"/>
        </a:p>
      </dgm:t>
    </dgm:pt>
    <dgm:pt modelId="{21C419E8-5E17-430A-BE65-717C82A9036C}" type="parTrans" cxnId="{50DE11E9-A257-484C-8BBA-520001A2A4F1}">
      <dgm:prSet/>
      <dgm:spPr/>
      <dgm:t>
        <a:bodyPr/>
        <a:lstStyle/>
        <a:p>
          <a:endParaRPr lang="en-US"/>
        </a:p>
      </dgm:t>
    </dgm:pt>
    <dgm:pt modelId="{B9E63FF6-7352-4DCA-B4F9-D89B4267BD40}" type="sibTrans" cxnId="{50DE11E9-A257-484C-8BBA-520001A2A4F1}">
      <dgm:prSet/>
      <dgm:spPr/>
      <dgm:t>
        <a:bodyPr/>
        <a:lstStyle/>
        <a:p>
          <a:endParaRPr lang="en-US"/>
        </a:p>
      </dgm:t>
    </dgm:pt>
    <dgm:pt modelId="{67B1C018-9E44-4413-B22B-DA43C6B32B5D}">
      <dgm:prSet/>
      <dgm:spPr/>
      <dgm:t>
        <a:bodyPr/>
        <a:lstStyle/>
        <a:p>
          <a:r>
            <a:rPr lang="en-AU"/>
            <a:t>Threat protection</a:t>
          </a:r>
          <a:endParaRPr lang="en-US"/>
        </a:p>
      </dgm:t>
    </dgm:pt>
    <dgm:pt modelId="{7B64C155-0CE8-4354-A9B9-DE5115ED5761}" type="parTrans" cxnId="{DC201C77-F97A-4D90-989E-B8FA882A32B3}">
      <dgm:prSet/>
      <dgm:spPr/>
      <dgm:t>
        <a:bodyPr/>
        <a:lstStyle/>
        <a:p>
          <a:endParaRPr lang="en-US"/>
        </a:p>
      </dgm:t>
    </dgm:pt>
    <dgm:pt modelId="{13E58897-0DD3-484D-8E6C-F70454E62276}" type="sibTrans" cxnId="{DC201C77-F97A-4D90-989E-B8FA882A32B3}">
      <dgm:prSet/>
      <dgm:spPr/>
      <dgm:t>
        <a:bodyPr/>
        <a:lstStyle/>
        <a:p>
          <a:endParaRPr lang="en-US"/>
        </a:p>
      </dgm:t>
    </dgm:pt>
    <dgm:pt modelId="{91C88922-B62B-4559-B8A2-C0658178910B}" type="pres">
      <dgm:prSet presAssocID="{872713AE-6757-4E8C-AFC1-642C7CC8E570}" presName="Name0" presStyleCnt="0">
        <dgm:presLayoutVars>
          <dgm:dir/>
          <dgm:animLvl val="lvl"/>
          <dgm:resizeHandles val="exact"/>
        </dgm:presLayoutVars>
      </dgm:prSet>
      <dgm:spPr/>
    </dgm:pt>
    <dgm:pt modelId="{06D05DE9-0BF8-41E0-8B52-715491549507}" type="pres">
      <dgm:prSet presAssocID="{80C4BCF8-E2F6-4A27-9000-72CDE5F2F388}" presName="linNode" presStyleCnt="0"/>
      <dgm:spPr/>
    </dgm:pt>
    <dgm:pt modelId="{7CE067A7-ECA0-4C63-9BD9-37C05CC58895}" type="pres">
      <dgm:prSet presAssocID="{80C4BCF8-E2F6-4A27-9000-72CDE5F2F388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B5F00AF3-5CCE-416F-B56B-295D80827D01}" type="pres">
      <dgm:prSet presAssocID="{86765EAC-833B-4B95-A23A-72B2A4C0341E}" presName="sp" presStyleCnt="0"/>
      <dgm:spPr/>
    </dgm:pt>
    <dgm:pt modelId="{8041030D-7A50-47F1-9EA3-375F35583A8E}" type="pres">
      <dgm:prSet presAssocID="{D8AEF684-F4C7-402E-BB86-06A6682B6190}" presName="linNode" presStyleCnt="0"/>
      <dgm:spPr/>
    </dgm:pt>
    <dgm:pt modelId="{5B663072-1C74-42F5-A89B-5C3D966F90D8}" type="pres">
      <dgm:prSet presAssocID="{D8AEF684-F4C7-402E-BB86-06A6682B619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7ADB6E13-1335-4DD1-AE55-011C2C63F952}" type="pres">
      <dgm:prSet presAssocID="{F04E672E-CCE3-4658-8F3A-5DABCBE1FD62}" presName="sp" presStyleCnt="0"/>
      <dgm:spPr/>
    </dgm:pt>
    <dgm:pt modelId="{05A0D2D2-9050-423D-BF69-17F1FFD92CF9}" type="pres">
      <dgm:prSet presAssocID="{6CB79554-C9F6-4EFD-9C8B-BE0D2901F289}" presName="linNode" presStyleCnt="0"/>
      <dgm:spPr/>
    </dgm:pt>
    <dgm:pt modelId="{7F381BEF-52BC-4ADC-B035-9EF4B35EFBB7}" type="pres">
      <dgm:prSet presAssocID="{6CB79554-C9F6-4EFD-9C8B-BE0D2901F289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4E7EE70-9EFE-4C64-855B-1FC2D74806EA}" type="pres">
      <dgm:prSet presAssocID="{E22ABB63-1849-4F6D-AF69-5791A2F33185}" presName="sp" presStyleCnt="0"/>
      <dgm:spPr/>
    </dgm:pt>
    <dgm:pt modelId="{B8BCAA0D-BFC6-4251-80CD-11C9C63C05D9}" type="pres">
      <dgm:prSet presAssocID="{70940968-1765-4E54-84E9-D2A6F6DD8180}" presName="linNode" presStyleCnt="0"/>
      <dgm:spPr/>
    </dgm:pt>
    <dgm:pt modelId="{063C105E-F205-4F3B-8E06-5F1FFE6B3771}" type="pres">
      <dgm:prSet presAssocID="{70940968-1765-4E54-84E9-D2A6F6DD8180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CAC375F-E021-4E3A-8ACF-4A5F1A3C198D}" type="pres">
      <dgm:prSet presAssocID="{9C93E1B9-816A-4A79-96E7-9F347097C3FB}" presName="sp" presStyleCnt="0"/>
      <dgm:spPr/>
    </dgm:pt>
    <dgm:pt modelId="{DFB887DF-6FF0-40B4-85B9-B4573592D678}" type="pres">
      <dgm:prSet presAssocID="{02337568-23F9-426A-A242-38ED5371F65B}" presName="linNode" presStyleCnt="0"/>
      <dgm:spPr/>
    </dgm:pt>
    <dgm:pt modelId="{A8E26A87-A776-4285-A6E6-5B27F73EA35C}" type="pres">
      <dgm:prSet presAssocID="{02337568-23F9-426A-A242-38ED5371F65B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F8C99040-4A94-463F-86E5-D6A6555C8D21}" type="pres">
      <dgm:prSet presAssocID="{5368558A-BED6-4C9A-8FFB-0500EAB48E10}" presName="sp" presStyleCnt="0"/>
      <dgm:spPr/>
    </dgm:pt>
    <dgm:pt modelId="{6CDD6306-1671-41AA-938F-FDE3700E5224}" type="pres">
      <dgm:prSet presAssocID="{26528918-989B-430D-A3DB-4B56BEDF578D}" presName="linNode" presStyleCnt="0"/>
      <dgm:spPr/>
    </dgm:pt>
    <dgm:pt modelId="{860AB22E-70AB-45E1-BBD3-1B33968BC546}" type="pres">
      <dgm:prSet presAssocID="{26528918-989B-430D-A3DB-4B56BEDF578D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65443C11-6CF6-49D7-84D5-C546CBB19AC9}" type="pres">
      <dgm:prSet presAssocID="{A92DABAF-810F-48A9-B337-A0C3F12BBCF1}" presName="sp" presStyleCnt="0"/>
      <dgm:spPr/>
    </dgm:pt>
    <dgm:pt modelId="{8A2A89CF-304F-4687-A3D2-DD5D73DD4D01}" type="pres">
      <dgm:prSet presAssocID="{E7D1940B-1A45-4019-B87A-EF15FC6E1E65}" presName="linNode" presStyleCnt="0"/>
      <dgm:spPr/>
    </dgm:pt>
    <dgm:pt modelId="{6FFDCB01-4AF6-47C4-8A0E-0C58B78CCD5D}" type="pres">
      <dgm:prSet presAssocID="{E7D1940B-1A45-4019-B87A-EF15FC6E1E65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D4E6889C-0BAF-44B4-8716-4A0870F48B87}" type="pres">
      <dgm:prSet presAssocID="{B9E63FF6-7352-4DCA-B4F9-D89B4267BD40}" presName="sp" presStyleCnt="0"/>
      <dgm:spPr/>
    </dgm:pt>
    <dgm:pt modelId="{C95C0BA3-111E-4771-BD57-56CDD45BE887}" type="pres">
      <dgm:prSet presAssocID="{67B1C018-9E44-4413-B22B-DA43C6B32B5D}" presName="linNode" presStyleCnt="0"/>
      <dgm:spPr/>
    </dgm:pt>
    <dgm:pt modelId="{2DD6FABE-C9BA-47AD-B4C0-6D6C2742115E}" type="pres">
      <dgm:prSet presAssocID="{67B1C018-9E44-4413-B22B-DA43C6B32B5D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ABF19604-1D13-4FB4-B84B-648A7FDA83AC}" type="presOf" srcId="{E7D1940B-1A45-4019-B87A-EF15FC6E1E65}" destId="{6FFDCB01-4AF6-47C4-8A0E-0C58B78CCD5D}" srcOrd="0" destOrd="0" presId="urn:microsoft.com/office/officeart/2005/8/layout/vList5"/>
    <dgm:cxn modelId="{7869B30A-D518-4686-9C16-C4CE5C77BB0B}" srcId="{872713AE-6757-4E8C-AFC1-642C7CC8E570}" destId="{80C4BCF8-E2F6-4A27-9000-72CDE5F2F388}" srcOrd="0" destOrd="0" parTransId="{3A84026E-D762-4331-AFE1-9EB25BE3B385}" sibTransId="{86765EAC-833B-4B95-A23A-72B2A4C0341E}"/>
    <dgm:cxn modelId="{EF668B14-118A-437E-97A2-00A0D0D87D2C}" type="presOf" srcId="{6CB79554-C9F6-4EFD-9C8B-BE0D2901F289}" destId="{7F381BEF-52BC-4ADC-B035-9EF4B35EFBB7}" srcOrd="0" destOrd="0" presId="urn:microsoft.com/office/officeart/2005/8/layout/vList5"/>
    <dgm:cxn modelId="{D61EFA14-8537-492A-86EA-8E41AA50D722}" type="presOf" srcId="{26528918-989B-430D-A3DB-4B56BEDF578D}" destId="{860AB22E-70AB-45E1-BBD3-1B33968BC546}" srcOrd="0" destOrd="0" presId="urn:microsoft.com/office/officeart/2005/8/layout/vList5"/>
    <dgm:cxn modelId="{F30D5D2B-BF2A-49D4-843C-1F99D2C9135A}" srcId="{872713AE-6757-4E8C-AFC1-642C7CC8E570}" destId="{70940968-1765-4E54-84E9-D2A6F6DD8180}" srcOrd="3" destOrd="0" parTransId="{52F6D367-EB40-485D-B286-42C98EBFCE6D}" sibTransId="{9C93E1B9-816A-4A79-96E7-9F347097C3FB}"/>
    <dgm:cxn modelId="{739F4F5D-4EB5-411C-B1EA-B55F7FCA6DC6}" srcId="{872713AE-6757-4E8C-AFC1-642C7CC8E570}" destId="{02337568-23F9-426A-A242-38ED5371F65B}" srcOrd="4" destOrd="0" parTransId="{4AAAF8ED-E56F-4659-8F3C-6D5DB0A7AFF2}" sibTransId="{5368558A-BED6-4C9A-8FFB-0500EAB48E10}"/>
    <dgm:cxn modelId="{E9EA386C-D26F-42D3-9C28-85767EB774F3}" type="presOf" srcId="{80C4BCF8-E2F6-4A27-9000-72CDE5F2F388}" destId="{7CE067A7-ECA0-4C63-9BD9-37C05CC58895}" srcOrd="0" destOrd="0" presId="urn:microsoft.com/office/officeart/2005/8/layout/vList5"/>
    <dgm:cxn modelId="{CD2E0670-D9B0-4A57-BBB5-B5124EDA4A19}" type="presOf" srcId="{872713AE-6757-4E8C-AFC1-642C7CC8E570}" destId="{91C88922-B62B-4559-B8A2-C0658178910B}" srcOrd="0" destOrd="0" presId="urn:microsoft.com/office/officeart/2005/8/layout/vList5"/>
    <dgm:cxn modelId="{DC201C77-F97A-4D90-989E-B8FA882A32B3}" srcId="{872713AE-6757-4E8C-AFC1-642C7CC8E570}" destId="{67B1C018-9E44-4413-B22B-DA43C6B32B5D}" srcOrd="7" destOrd="0" parTransId="{7B64C155-0CE8-4354-A9B9-DE5115ED5761}" sibTransId="{13E58897-0DD3-484D-8E6C-F70454E62276}"/>
    <dgm:cxn modelId="{548A9583-DEE5-45A5-A91A-2E76D43366F6}" type="presOf" srcId="{02337568-23F9-426A-A242-38ED5371F65B}" destId="{A8E26A87-A776-4285-A6E6-5B27F73EA35C}" srcOrd="0" destOrd="0" presId="urn:microsoft.com/office/officeart/2005/8/layout/vList5"/>
    <dgm:cxn modelId="{5381138C-00B0-4FCC-AF48-FB8EDBD1691E}" type="presOf" srcId="{D8AEF684-F4C7-402E-BB86-06A6682B6190}" destId="{5B663072-1C74-42F5-A89B-5C3D966F90D8}" srcOrd="0" destOrd="0" presId="urn:microsoft.com/office/officeart/2005/8/layout/vList5"/>
    <dgm:cxn modelId="{EE10C98C-F970-49AC-840A-08B21F864914}" type="presOf" srcId="{70940968-1765-4E54-84E9-D2A6F6DD8180}" destId="{063C105E-F205-4F3B-8E06-5F1FFE6B3771}" srcOrd="0" destOrd="0" presId="urn:microsoft.com/office/officeart/2005/8/layout/vList5"/>
    <dgm:cxn modelId="{DFA63CA9-8992-4C8E-A3BD-968F481BC0F5}" srcId="{872713AE-6757-4E8C-AFC1-642C7CC8E570}" destId="{6CB79554-C9F6-4EFD-9C8B-BE0D2901F289}" srcOrd="2" destOrd="0" parTransId="{6281D206-BA97-4B88-B652-1507C8F48693}" sibTransId="{E22ABB63-1849-4F6D-AF69-5791A2F33185}"/>
    <dgm:cxn modelId="{10D5C0B0-83C1-4A6F-8E05-5484998D65E4}" type="presOf" srcId="{67B1C018-9E44-4413-B22B-DA43C6B32B5D}" destId="{2DD6FABE-C9BA-47AD-B4C0-6D6C2742115E}" srcOrd="0" destOrd="0" presId="urn:microsoft.com/office/officeart/2005/8/layout/vList5"/>
    <dgm:cxn modelId="{0FD7E5C8-0520-4B7F-9C47-3A23B9831D0D}" srcId="{872713AE-6757-4E8C-AFC1-642C7CC8E570}" destId="{26528918-989B-430D-A3DB-4B56BEDF578D}" srcOrd="5" destOrd="0" parTransId="{B6B5882E-3AA4-4E4D-81D9-3262AF110DD5}" sibTransId="{A92DABAF-810F-48A9-B337-A0C3F12BBCF1}"/>
    <dgm:cxn modelId="{5D3704D1-2480-4928-A532-546918AF652F}" srcId="{872713AE-6757-4E8C-AFC1-642C7CC8E570}" destId="{D8AEF684-F4C7-402E-BB86-06A6682B6190}" srcOrd="1" destOrd="0" parTransId="{CC556C2D-158A-4370-8ABB-78EEB9E14C5A}" sibTransId="{F04E672E-CCE3-4658-8F3A-5DABCBE1FD62}"/>
    <dgm:cxn modelId="{50DE11E9-A257-484C-8BBA-520001A2A4F1}" srcId="{872713AE-6757-4E8C-AFC1-642C7CC8E570}" destId="{E7D1940B-1A45-4019-B87A-EF15FC6E1E65}" srcOrd="6" destOrd="0" parTransId="{21C419E8-5E17-430A-BE65-717C82A9036C}" sibTransId="{B9E63FF6-7352-4DCA-B4F9-D89B4267BD40}"/>
    <dgm:cxn modelId="{3A4562DE-ED73-47DE-BB15-417575E46F17}" type="presParOf" srcId="{91C88922-B62B-4559-B8A2-C0658178910B}" destId="{06D05DE9-0BF8-41E0-8B52-715491549507}" srcOrd="0" destOrd="0" presId="urn:microsoft.com/office/officeart/2005/8/layout/vList5"/>
    <dgm:cxn modelId="{FD093FF3-C8DB-4887-942B-92B8DA6D9CEA}" type="presParOf" srcId="{06D05DE9-0BF8-41E0-8B52-715491549507}" destId="{7CE067A7-ECA0-4C63-9BD9-37C05CC58895}" srcOrd="0" destOrd="0" presId="urn:microsoft.com/office/officeart/2005/8/layout/vList5"/>
    <dgm:cxn modelId="{352125D2-3D67-4B90-9FFA-B88C722B85E2}" type="presParOf" srcId="{91C88922-B62B-4559-B8A2-C0658178910B}" destId="{B5F00AF3-5CCE-416F-B56B-295D80827D01}" srcOrd="1" destOrd="0" presId="urn:microsoft.com/office/officeart/2005/8/layout/vList5"/>
    <dgm:cxn modelId="{703F80F7-6296-4F12-9ED5-00770658FD69}" type="presParOf" srcId="{91C88922-B62B-4559-B8A2-C0658178910B}" destId="{8041030D-7A50-47F1-9EA3-375F35583A8E}" srcOrd="2" destOrd="0" presId="urn:microsoft.com/office/officeart/2005/8/layout/vList5"/>
    <dgm:cxn modelId="{838A5244-4444-4109-89DF-B080859F4E77}" type="presParOf" srcId="{8041030D-7A50-47F1-9EA3-375F35583A8E}" destId="{5B663072-1C74-42F5-A89B-5C3D966F90D8}" srcOrd="0" destOrd="0" presId="urn:microsoft.com/office/officeart/2005/8/layout/vList5"/>
    <dgm:cxn modelId="{A8BDABF8-A9DC-4213-B043-BE371ED05BDA}" type="presParOf" srcId="{91C88922-B62B-4559-B8A2-C0658178910B}" destId="{7ADB6E13-1335-4DD1-AE55-011C2C63F952}" srcOrd="3" destOrd="0" presId="urn:microsoft.com/office/officeart/2005/8/layout/vList5"/>
    <dgm:cxn modelId="{93AF49DB-66F4-491A-9BB6-6EF369FECC51}" type="presParOf" srcId="{91C88922-B62B-4559-B8A2-C0658178910B}" destId="{05A0D2D2-9050-423D-BF69-17F1FFD92CF9}" srcOrd="4" destOrd="0" presId="urn:microsoft.com/office/officeart/2005/8/layout/vList5"/>
    <dgm:cxn modelId="{8665324C-8B88-41FC-8302-2217794048B7}" type="presParOf" srcId="{05A0D2D2-9050-423D-BF69-17F1FFD92CF9}" destId="{7F381BEF-52BC-4ADC-B035-9EF4B35EFBB7}" srcOrd="0" destOrd="0" presId="urn:microsoft.com/office/officeart/2005/8/layout/vList5"/>
    <dgm:cxn modelId="{0A2E89ED-B16F-4E6F-BF8C-239C68CE3F78}" type="presParOf" srcId="{91C88922-B62B-4559-B8A2-C0658178910B}" destId="{14E7EE70-9EFE-4C64-855B-1FC2D74806EA}" srcOrd="5" destOrd="0" presId="urn:microsoft.com/office/officeart/2005/8/layout/vList5"/>
    <dgm:cxn modelId="{A4E03332-5431-4B8B-A193-B4B13CCDC7D1}" type="presParOf" srcId="{91C88922-B62B-4559-B8A2-C0658178910B}" destId="{B8BCAA0D-BFC6-4251-80CD-11C9C63C05D9}" srcOrd="6" destOrd="0" presId="urn:microsoft.com/office/officeart/2005/8/layout/vList5"/>
    <dgm:cxn modelId="{B84A82EE-0F2E-42F0-B87C-EE67AEE75E61}" type="presParOf" srcId="{B8BCAA0D-BFC6-4251-80CD-11C9C63C05D9}" destId="{063C105E-F205-4F3B-8E06-5F1FFE6B3771}" srcOrd="0" destOrd="0" presId="urn:microsoft.com/office/officeart/2005/8/layout/vList5"/>
    <dgm:cxn modelId="{1F782AF2-B30F-40B4-9A06-091A61BBF738}" type="presParOf" srcId="{91C88922-B62B-4559-B8A2-C0658178910B}" destId="{DCAC375F-E021-4E3A-8ACF-4A5F1A3C198D}" srcOrd="7" destOrd="0" presId="urn:microsoft.com/office/officeart/2005/8/layout/vList5"/>
    <dgm:cxn modelId="{A1F39F6C-5F82-4B8F-A3BE-F3F0EEB823A4}" type="presParOf" srcId="{91C88922-B62B-4559-B8A2-C0658178910B}" destId="{DFB887DF-6FF0-40B4-85B9-B4573592D678}" srcOrd="8" destOrd="0" presId="urn:microsoft.com/office/officeart/2005/8/layout/vList5"/>
    <dgm:cxn modelId="{DF379BD6-CCCB-483E-9F96-BA3E11C6B2D6}" type="presParOf" srcId="{DFB887DF-6FF0-40B4-85B9-B4573592D678}" destId="{A8E26A87-A776-4285-A6E6-5B27F73EA35C}" srcOrd="0" destOrd="0" presId="urn:microsoft.com/office/officeart/2005/8/layout/vList5"/>
    <dgm:cxn modelId="{6B4C13D9-4995-4DD8-946D-40D6DC8A359A}" type="presParOf" srcId="{91C88922-B62B-4559-B8A2-C0658178910B}" destId="{F8C99040-4A94-463F-86E5-D6A6555C8D21}" srcOrd="9" destOrd="0" presId="urn:microsoft.com/office/officeart/2005/8/layout/vList5"/>
    <dgm:cxn modelId="{F787B334-C34D-427B-9DAD-47E2EDF1C27E}" type="presParOf" srcId="{91C88922-B62B-4559-B8A2-C0658178910B}" destId="{6CDD6306-1671-41AA-938F-FDE3700E5224}" srcOrd="10" destOrd="0" presId="urn:microsoft.com/office/officeart/2005/8/layout/vList5"/>
    <dgm:cxn modelId="{45EEE91F-3EBB-458F-A4EA-B3D429B9800A}" type="presParOf" srcId="{6CDD6306-1671-41AA-938F-FDE3700E5224}" destId="{860AB22E-70AB-45E1-BBD3-1B33968BC546}" srcOrd="0" destOrd="0" presId="urn:microsoft.com/office/officeart/2005/8/layout/vList5"/>
    <dgm:cxn modelId="{A06AE6AA-A3EC-4C65-BFC0-9F42A59292B8}" type="presParOf" srcId="{91C88922-B62B-4559-B8A2-C0658178910B}" destId="{65443C11-6CF6-49D7-84D5-C546CBB19AC9}" srcOrd="11" destOrd="0" presId="urn:microsoft.com/office/officeart/2005/8/layout/vList5"/>
    <dgm:cxn modelId="{42D0163B-6888-44C5-8489-FF7CCE6B98B3}" type="presParOf" srcId="{91C88922-B62B-4559-B8A2-C0658178910B}" destId="{8A2A89CF-304F-4687-A3D2-DD5D73DD4D01}" srcOrd="12" destOrd="0" presId="urn:microsoft.com/office/officeart/2005/8/layout/vList5"/>
    <dgm:cxn modelId="{A9935DF5-EF5B-44BE-AB21-E6BED5A4D6EC}" type="presParOf" srcId="{8A2A89CF-304F-4687-A3D2-DD5D73DD4D01}" destId="{6FFDCB01-4AF6-47C4-8A0E-0C58B78CCD5D}" srcOrd="0" destOrd="0" presId="urn:microsoft.com/office/officeart/2005/8/layout/vList5"/>
    <dgm:cxn modelId="{11B575A7-813F-4BD8-9CB0-5BA8CD9B376B}" type="presParOf" srcId="{91C88922-B62B-4559-B8A2-C0658178910B}" destId="{D4E6889C-0BAF-44B4-8716-4A0870F48B87}" srcOrd="13" destOrd="0" presId="urn:microsoft.com/office/officeart/2005/8/layout/vList5"/>
    <dgm:cxn modelId="{F8BF8963-96DF-45AB-A463-C2106F348661}" type="presParOf" srcId="{91C88922-B62B-4559-B8A2-C0658178910B}" destId="{C95C0BA3-111E-4771-BD57-56CDD45BE887}" srcOrd="14" destOrd="0" presId="urn:microsoft.com/office/officeart/2005/8/layout/vList5"/>
    <dgm:cxn modelId="{096A920A-23DB-4A15-B70E-172E922553FA}" type="presParOf" srcId="{C95C0BA3-111E-4771-BD57-56CDD45BE887}" destId="{2DD6FABE-C9BA-47AD-B4C0-6D6C274211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498004-4B1C-496E-9993-6EE056CD011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54AAAB-3B74-4B1A-8E79-188FB67FC757}">
      <dgm:prSet/>
      <dgm:spPr/>
      <dgm:t>
        <a:bodyPr/>
        <a:lstStyle/>
        <a:p>
          <a:r>
            <a:rPr lang="en-AU"/>
            <a:t>Help Build Trust Among Partners</a:t>
          </a:r>
          <a:endParaRPr lang="en-US"/>
        </a:p>
      </dgm:t>
    </dgm:pt>
    <dgm:pt modelId="{121C678E-F8BE-4685-B0EC-DDD77F4F43DA}" type="parTrans" cxnId="{BD60D000-04B8-4C5D-8026-F25096386D32}">
      <dgm:prSet/>
      <dgm:spPr/>
      <dgm:t>
        <a:bodyPr/>
        <a:lstStyle/>
        <a:p>
          <a:endParaRPr lang="en-US"/>
        </a:p>
      </dgm:t>
    </dgm:pt>
    <dgm:pt modelId="{F29EB041-3C57-4F6C-BB0C-A8CE5FFC729C}" type="sibTrans" cxnId="{BD60D000-04B8-4C5D-8026-F25096386D32}">
      <dgm:prSet/>
      <dgm:spPr/>
      <dgm:t>
        <a:bodyPr/>
        <a:lstStyle/>
        <a:p>
          <a:endParaRPr lang="en-US"/>
        </a:p>
      </dgm:t>
    </dgm:pt>
    <dgm:pt modelId="{14667A19-09F9-46C4-B68F-71E36EC8407C}">
      <dgm:prSet/>
      <dgm:spPr/>
      <dgm:t>
        <a:bodyPr/>
        <a:lstStyle/>
        <a:p>
          <a:r>
            <a:rPr lang="en-AU"/>
            <a:t>Provide comprehensive Guideline </a:t>
          </a:r>
          <a:endParaRPr lang="en-US"/>
        </a:p>
      </dgm:t>
    </dgm:pt>
    <dgm:pt modelId="{5474F843-31F1-45E7-8C42-32AFA2F34626}" type="parTrans" cxnId="{5A29A402-73D5-404B-A0F2-800C88D3E74E}">
      <dgm:prSet/>
      <dgm:spPr/>
      <dgm:t>
        <a:bodyPr/>
        <a:lstStyle/>
        <a:p>
          <a:endParaRPr lang="en-US"/>
        </a:p>
      </dgm:t>
    </dgm:pt>
    <dgm:pt modelId="{4C897674-9205-48BC-992A-D715A2739994}" type="sibTrans" cxnId="{5A29A402-73D5-404B-A0F2-800C88D3E74E}">
      <dgm:prSet/>
      <dgm:spPr/>
      <dgm:t>
        <a:bodyPr/>
        <a:lstStyle/>
        <a:p>
          <a:endParaRPr lang="en-US"/>
        </a:p>
      </dgm:t>
    </dgm:pt>
    <dgm:pt modelId="{C1DCFFCC-4C14-4271-95C9-BEA2E05A9A35}">
      <dgm:prSet/>
      <dgm:spPr/>
      <dgm:t>
        <a:bodyPr/>
        <a:lstStyle/>
        <a:p>
          <a:r>
            <a:rPr lang="en-AU"/>
            <a:t>Increases organizational Resilience</a:t>
          </a:r>
          <a:endParaRPr lang="en-US"/>
        </a:p>
      </dgm:t>
    </dgm:pt>
    <dgm:pt modelId="{8BA2D56C-6CA9-46BA-8C6D-E5986CCB8FEF}" type="parTrans" cxnId="{34BC749E-D308-4321-A136-C807FA17F8F9}">
      <dgm:prSet/>
      <dgm:spPr/>
      <dgm:t>
        <a:bodyPr/>
        <a:lstStyle/>
        <a:p>
          <a:endParaRPr lang="en-US"/>
        </a:p>
      </dgm:t>
    </dgm:pt>
    <dgm:pt modelId="{92CBBD9C-7152-44C2-ADC3-C8C2CCB410B7}" type="sibTrans" cxnId="{34BC749E-D308-4321-A136-C807FA17F8F9}">
      <dgm:prSet/>
      <dgm:spPr/>
      <dgm:t>
        <a:bodyPr/>
        <a:lstStyle/>
        <a:p>
          <a:endParaRPr lang="en-US"/>
        </a:p>
      </dgm:t>
    </dgm:pt>
    <dgm:pt modelId="{2995AAC8-BFD7-4341-AE26-E929B4E3E42F}">
      <dgm:prSet/>
      <dgm:spPr/>
      <dgm:t>
        <a:bodyPr/>
        <a:lstStyle/>
        <a:p>
          <a:r>
            <a:rPr lang="en-AU"/>
            <a:t>Enables integrated risk management approach</a:t>
          </a:r>
          <a:endParaRPr lang="en-US"/>
        </a:p>
      </dgm:t>
    </dgm:pt>
    <dgm:pt modelId="{4A0F877A-567E-4A74-87E6-FAE1A83FC66E}" type="parTrans" cxnId="{4678AE2F-02B9-4747-BB1C-9B53482FE16C}">
      <dgm:prSet/>
      <dgm:spPr/>
      <dgm:t>
        <a:bodyPr/>
        <a:lstStyle/>
        <a:p>
          <a:endParaRPr lang="en-US"/>
        </a:p>
      </dgm:t>
    </dgm:pt>
    <dgm:pt modelId="{67038FFD-952C-4931-9E11-FBB26FA99190}" type="sibTrans" cxnId="{4678AE2F-02B9-4747-BB1C-9B53482FE16C}">
      <dgm:prSet/>
      <dgm:spPr/>
      <dgm:t>
        <a:bodyPr/>
        <a:lstStyle/>
        <a:p>
          <a:endParaRPr lang="en-US"/>
        </a:p>
      </dgm:t>
    </dgm:pt>
    <dgm:pt modelId="{4907F4BB-9F1D-41C4-B723-E1751DF5C686}">
      <dgm:prSet/>
      <dgm:spPr/>
      <dgm:t>
        <a:bodyPr/>
        <a:lstStyle/>
        <a:p>
          <a:r>
            <a:rPr lang="en-AU"/>
            <a:t>Allow flexibility </a:t>
          </a:r>
          <a:endParaRPr lang="en-US"/>
        </a:p>
      </dgm:t>
    </dgm:pt>
    <dgm:pt modelId="{20398FF7-0DA7-488C-AAA0-7C8E272009C9}" type="parTrans" cxnId="{791B032E-3CC3-401B-B5E6-439D565055C9}">
      <dgm:prSet/>
      <dgm:spPr/>
      <dgm:t>
        <a:bodyPr/>
        <a:lstStyle/>
        <a:p>
          <a:endParaRPr lang="en-US"/>
        </a:p>
      </dgm:t>
    </dgm:pt>
    <dgm:pt modelId="{2D021107-67DF-41EC-82EF-0522209F0107}" type="sibTrans" cxnId="{791B032E-3CC3-401B-B5E6-439D565055C9}">
      <dgm:prSet/>
      <dgm:spPr/>
      <dgm:t>
        <a:bodyPr/>
        <a:lstStyle/>
        <a:p>
          <a:endParaRPr lang="en-US"/>
        </a:p>
      </dgm:t>
    </dgm:pt>
    <dgm:pt modelId="{595725A3-A959-44E0-A3BD-68D302819766}" type="pres">
      <dgm:prSet presAssocID="{00498004-4B1C-496E-9993-6EE056CD0112}" presName="root" presStyleCnt="0">
        <dgm:presLayoutVars>
          <dgm:dir/>
          <dgm:resizeHandles val="exact"/>
        </dgm:presLayoutVars>
      </dgm:prSet>
      <dgm:spPr/>
    </dgm:pt>
    <dgm:pt modelId="{F95F3563-2423-474F-89C2-59FFF04E2146}" type="pres">
      <dgm:prSet presAssocID="{00498004-4B1C-496E-9993-6EE056CD0112}" presName="container" presStyleCnt="0">
        <dgm:presLayoutVars>
          <dgm:dir/>
          <dgm:resizeHandles val="exact"/>
        </dgm:presLayoutVars>
      </dgm:prSet>
      <dgm:spPr/>
    </dgm:pt>
    <dgm:pt modelId="{22E5597F-243A-49F6-B284-3910F09F4B5A}" type="pres">
      <dgm:prSet presAssocID="{2E54AAAB-3B74-4B1A-8E79-188FB67FC757}" presName="compNode" presStyleCnt="0"/>
      <dgm:spPr/>
    </dgm:pt>
    <dgm:pt modelId="{4B0B886B-E7AE-4AE3-A4D9-4297ED1EDC07}" type="pres">
      <dgm:prSet presAssocID="{2E54AAAB-3B74-4B1A-8E79-188FB67FC757}" presName="iconBgRect" presStyleLbl="bgShp" presStyleIdx="0" presStyleCnt="5"/>
      <dgm:spPr/>
    </dgm:pt>
    <dgm:pt modelId="{CD320004-248B-4F56-851F-4289754D384D}" type="pres">
      <dgm:prSet presAssocID="{2E54AAAB-3B74-4B1A-8E79-188FB67FC7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50424FD-EE09-4DBB-A212-CE3A68CEFB76}" type="pres">
      <dgm:prSet presAssocID="{2E54AAAB-3B74-4B1A-8E79-188FB67FC757}" presName="spaceRect" presStyleCnt="0"/>
      <dgm:spPr/>
    </dgm:pt>
    <dgm:pt modelId="{7AE57EA4-32AA-4C7A-A82B-83CB6599E34C}" type="pres">
      <dgm:prSet presAssocID="{2E54AAAB-3B74-4B1A-8E79-188FB67FC757}" presName="textRect" presStyleLbl="revTx" presStyleIdx="0" presStyleCnt="5">
        <dgm:presLayoutVars>
          <dgm:chMax val="1"/>
          <dgm:chPref val="1"/>
        </dgm:presLayoutVars>
      </dgm:prSet>
      <dgm:spPr/>
    </dgm:pt>
    <dgm:pt modelId="{388610F3-060D-4513-AA23-DD14D1BD27F7}" type="pres">
      <dgm:prSet presAssocID="{F29EB041-3C57-4F6C-BB0C-A8CE5FFC729C}" presName="sibTrans" presStyleLbl="sibTrans2D1" presStyleIdx="0" presStyleCnt="0"/>
      <dgm:spPr/>
    </dgm:pt>
    <dgm:pt modelId="{E37BA167-E99D-495A-9632-11B013C3B52D}" type="pres">
      <dgm:prSet presAssocID="{14667A19-09F9-46C4-B68F-71E36EC8407C}" presName="compNode" presStyleCnt="0"/>
      <dgm:spPr/>
    </dgm:pt>
    <dgm:pt modelId="{6C797107-6EF4-4350-9A87-03EEDEC132FD}" type="pres">
      <dgm:prSet presAssocID="{14667A19-09F9-46C4-B68F-71E36EC8407C}" presName="iconBgRect" presStyleLbl="bgShp" presStyleIdx="1" presStyleCnt="5"/>
      <dgm:spPr/>
    </dgm:pt>
    <dgm:pt modelId="{09195A93-CBA5-4F9A-964F-17795C5324E9}" type="pres">
      <dgm:prSet presAssocID="{14667A19-09F9-46C4-B68F-71E36EC840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FA3830-C4FD-489B-875E-D5560BE46A67}" type="pres">
      <dgm:prSet presAssocID="{14667A19-09F9-46C4-B68F-71E36EC8407C}" presName="spaceRect" presStyleCnt="0"/>
      <dgm:spPr/>
    </dgm:pt>
    <dgm:pt modelId="{9E9D44D0-B653-412A-9B79-114DC6B0809E}" type="pres">
      <dgm:prSet presAssocID="{14667A19-09F9-46C4-B68F-71E36EC8407C}" presName="textRect" presStyleLbl="revTx" presStyleIdx="1" presStyleCnt="5">
        <dgm:presLayoutVars>
          <dgm:chMax val="1"/>
          <dgm:chPref val="1"/>
        </dgm:presLayoutVars>
      </dgm:prSet>
      <dgm:spPr/>
    </dgm:pt>
    <dgm:pt modelId="{E24C0F34-5FCC-4177-AD00-CF8A6EA3E1F6}" type="pres">
      <dgm:prSet presAssocID="{4C897674-9205-48BC-992A-D715A2739994}" presName="sibTrans" presStyleLbl="sibTrans2D1" presStyleIdx="0" presStyleCnt="0"/>
      <dgm:spPr/>
    </dgm:pt>
    <dgm:pt modelId="{03C8E931-8369-490A-97ED-F4FF113BEFE4}" type="pres">
      <dgm:prSet presAssocID="{C1DCFFCC-4C14-4271-95C9-BEA2E05A9A35}" presName="compNode" presStyleCnt="0"/>
      <dgm:spPr/>
    </dgm:pt>
    <dgm:pt modelId="{2C160538-8345-4F01-AA52-FE941120B77C}" type="pres">
      <dgm:prSet presAssocID="{C1DCFFCC-4C14-4271-95C9-BEA2E05A9A35}" presName="iconBgRect" presStyleLbl="bgShp" presStyleIdx="2" presStyleCnt="5"/>
      <dgm:spPr/>
    </dgm:pt>
    <dgm:pt modelId="{1AFFC5E4-12A6-4CAC-AFB8-EDEE23D60F33}" type="pres">
      <dgm:prSet presAssocID="{C1DCFFCC-4C14-4271-95C9-BEA2E05A9A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1A64E17-C762-42F3-BF83-B97FDD3B6307}" type="pres">
      <dgm:prSet presAssocID="{C1DCFFCC-4C14-4271-95C9-BEA2E05A9A35}" presName="spaceRect" presStyleCnt="0"/>
      <dgm:spPr/>
    </dgm:pt>
    <dgm:pt modelId="{50CA42AA-E3FE-4C0E-8FDD-7E1BEB6DF6F4}" type="pres">
      <dgm:prSet presAssocID="{C1DCFFCC-4C14-4271-95C9-BEA2E05A9A35}" presName="textRect" presStyleLbl="revTx" presStyleIdx="2" presStyleCnt="5">
        <dgm:presLayoutVars>
          <dgm:chMax val="1"/>
          <dgm:chPref val="1"/>
        </dgm:presLayoutVars>
      </dgm:prSet>
      <dgm:spPr/>
    </dgm:pt>
    <dgm:pt modelId="{CC06A787-20BE-4E52-92C2-B13BD936EF44}" type="pres">
      <dgm:prSet presAssocID="{92CBBD9C-7152-44C2-ADC3-C8C2CCB410B7}" presName="sibTrans" presStyleLbl="sibTrans2D1" presStyleIdx="0" presStyleCnt="0"/>
      <dgm:spPr/>
    </dgm:pt>
    <dgm:pt modelId="{B486F100-43FC-426C-9F3D-38EA1E846FA1}" type="pres">
      <dgm:prSet presAssocID="{2995AAC8-BFD7-4341-AE26-E929B4E3E42F}" presName="compNode" presStyleCnt="0"/>
      <dgm:spPr/>
    </dgm:pt>
    <dgm:pt modelId="{CE0C9CE3-3026-4564-92CD-B9FA8E6AB754}" type="pres">
      <dgm:prSet presAssocID="{2995AAC8-BFD7-4341-AE26-E929B4E3E42F}" presName="iconBgRect" presStyleLbl="bgShp" presStyleIdx="3" presStyleCnt="5"/>
      <dgm:spPr/>
    </dgm:pt>
    <dgm:pt modelId="{1F6C2431-F432-427D-BB7B-4812B05E7F2E}" type="pres">
      <dgm:prSet presAssocID="{2995AAC8-BFD7-4341-AE26-E929B4E3E4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6C3A2AD-4D79-4D33-BD39-D315E217D8F9}" type="pres">
      <dgm:prSet presAssocID="{2995AAC8-BFD7-4341-AE26-E929B4E3E42F}" presName="spaceRect" presStyleCnt="0"/>
      <dgm:spPr/>
    </dgm:pt>
    <dgm:pt modelId="{98B82812-F4A7-466E-98D2-C04473F9E0C6}" type="pres">
      <dgm:prSet presAssocID="{2995AAC8-BFD7-4341-AE26-E929B4E3E42F}" presName="textRect" presStyleLbl="revTx" presStyleIdx="3" presStyleCnt="5">
        <dgm:presLayoutVars>
          <dgm:chMax val="1"/>
          <dgm:chPref val="1"/>
        </dgm:presLayoutVars>
      </dgm:prSet>
      <dgm:spPr/>
    </dgm:pt>
    <dgm:pt modelId="{310BA8E9-3722-48D6-8D2D-65ACBF169472}" type="pres">
      <dgm:prSet presAssocID="{67038FFD-952C-4931-9E11-FBB26FA99190}" presName="sibTrans" presStyleLbl="sibTrans2D1" presStyleIdx="0" presStyleCnt="0"/>
      <dgm:spPr/>
    </dgm:pt>
    <dgm:pt modelId="{B1DA85D9-7D5A-4B5F-8B9E-DA435DACFD6D}" type="pres">
      <dgm:prSet presAssocID="{4907F4BB-9F1D-41C4-B723-E1751DF5C686}" presName="compNode" presStyleCnt="0"/>
      <dgm:spPr/>
    </dgm:pt>
    <dgm:pt modelId="{0BDE41E7-992D-473D-B72F-ABCB5AF5711F}" type="pres">
      <dgm:prSet presAssocID="{4907F4BB-9F1D-41C4-B723-E1751DF5C686}" presName="iconBgRect" presStyleLbl="bgShp" presStyleIdx="4" presStyleCnt="5"/>
      <dgm:spPr/>
    </dgm:pt>
    <dgm:pt modelId="{A35FFB17-AF10-4FF3-A310-31E2314B4B9A}" type="pres">
      <dgm:prSet presAssocID="{4907F4BB-9F1D-41C4-B723-E1751DF5C6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8D10AD-2780-44D2-AEC4-E31D6C91D803}" type="pres">
      <dgm:prSet presAssocID="{4907F4BB-9F1D-41C4-B723-E1751DF5C686}" presName="spaceRect" presStyleCnt="0"/>
      <dgm:spPr/>
    </dgm:pt>
    <dgm:pt modelId="{8763ED42-5C58-4560-B296-809F2C50FD85}" type="pres">
      <dgm:prSet presAssocID="{4907F4BB-9F1D-41C4-B723-E1751DF5C6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60D000-04B8-4C5D-8026-F25096386D32}" srcId="{00498004-4B1C-496E-9993-6EE056CD0112}" destId="{2E54AAAB-3B74-4B1A-8E79-188FB67FC757}" srcOrd="0" destOrd="0" parTransId="{121C678E-F8BE-4685-B0EC-DDD77F4F43DA}" sibTransId="{F29EB041-3C57-4F6C-BB0C-A8CE5FFC729C}"/>
    <dgm:cxn modelId="{5A29A402-73D5-404B-A0F2-800C88D3E74E}" srcId="{00498004-4B1C-496E-9993-6EE056CD0112}" destId="{14667A19-09F9-46C4-B68F-71E36EC8407C}" srcOrd="1" destOrd="0" parTransId="{5474F843-31F1-45E7-8C42-32AFA2F34626}" sibTransId="{4C897674-9205-48BC-992A-D715A2739994}"/>
    <dgm:cxn modelId="{E9DF4421-FFC9-44CF-88E7-95B47E041F08}" type="presOf" srcId="{4C897674-9205-48BC-992A-D715A2739994}" destId="{E24C0F34-5FCC-4177-AD00-CF8A6EA3E1F6}" srcOrd="0" destOrd="0" presId="urn:microsoft.com/office/officeart/2018/2/layout/IconCircleList"/>
    <dgm:cxn modelId="{E69F1B24-2086-4FFD-8FBC-AA5676D45527}" type="presOf" srcId="{67038FFD-952C-4931-9E11-FBB26FA99190}" destId="{310BA8E9-3722-48D6-8D2D-65ACBF169472}" srcOrd="0" destOrd="0" presId="urn:microsoft.com/office/officeart/2018/2/layout/IconCircleList"/>
    <dgm:cxn modelId="{791B032E-3CC3-401B-B5E6-439D565055C9}" srcId="{00498004-4B1C-496E-9993-6EE056CD0112}" destId="{4907F4BB-9F1D-41C4-B723-E1751DF5C686}" srcOrd="4" destOrd="0" parTransId="{20398FF7-0DA7-488C-AAA0-7C8E272009C9}" sibTransId="{2D021107-67DF-41EC-82EF-0522209F0107}"/>
    <dgm:cxn modelId="{4678AE2F-02B9-4747-BB1C-9B53482FE16C}" srcId="{00498004-4B1C-496E-9993-6EE056CD0112}" destId="{2995AAC8-BFD7-4341-AE26-E929B4E3E42F}" srcOrd="3" destOrd="0" parTransId="{4A0F877A-567E-4A74-87E6-FAE1A83FC66E}" sibTransId="{67038FFD-952C-4931-9E11-FBB26FA99190}"/>
    <dgm:cxn modelId="{8BDFA531-4C14-430C-81AC-22E1124EA827}" type="presOf" srcId="{C1DCFFCC-4C14-4271-95C9-BEA2E05A9A35}" destId="{50CA42AA-E3FE-4C0E-8FDD-7E1BEB6DF6F4}" srcOrd="0" destOrd="0" presId="urn:microsoft.com/office/officeart/2018/2/layout/IconCircleList"/>
    <dgm:cxn modelId="{CF478932-8054-4F62-9534-2B31F9417B70}" type="presOf" srcId="{F29EB041-3C57-4F6C-BB0C-A8CE5FFC729C}" destId="{388610F3-060D-4513-AA23-DD14D1BD27F7}" srcOrd="0" destOrd="0" presId="urn:microsoft.com/office/officeart/2018/2/layout/IconCircleList"/>
    <dgm:cxn modelId="{E753C763-EBD5-4A8D-8E98-BBD16538354F}" type="presOf" srcId="{92CBBD9C-7152-44C2-ADC3-C8C2CCB410B7}" destId="{CC06A787-20BE-4E52-92C2-B13BD936EF44}" srcOrd="0" destOrd="0" presId="urn:microsoft.com/office/officeart/2018/2/layout/IconCircleList"/>
    <dgm:cxn modelId="{9312B878-149F-4B84-A8B6-9062DFA67610}" type="presOf" srcId="{00498004-4B1C-496E-9993-6EE056CD0112}" destId="{595725A3-A959-44E0-A3BD-68D302819766}" srcOrd="0" destOrd="0" presId="urn:microsoft.com/office/officeart/2018/2/layout/IconCircleList"/>
    <dgm:cxn modelId="{4D662D84-21BB-40C8-A6EA-B85AC4870BF0}" type="presOf" srcId="{2995AAC8-BFD7-4341-AE26-E929B4E3E42F}" destId="{98B82812-F4A7-466E-98D2-C04473F9E0C6}" srcOrd="0" destOrd="0" presId="urn:microsoft.com/office/officeart/2018/2/layout/IconCircleList"/>
    <dgm:cxn modelId="{E5C49F90-87D6-41AF-8371-A09D8CF16EA5}" type="presOf" srcId="{2E54AAAB-3B74-4B1A-8E79-188FB67FC757}" destId="{7AE57EA4-32AA-4C7A-A82B-83CB6599E34C}" srcOrd="0" destOrd="0" presId="urn:microsoft.com/office/officeart/2018/2/layout/IconCircleList"/>
    <dgm:cxn modelId="{9B3F6A9E-CCBB-4AD8-A9D5-913E99690E53}" type="presOf" srcId="{4907F4BB-9F1D-41C4-B723-E1751DF5C686}" destId="{8763ED42-5C58-4560-B296-809F2C50FD85}" srcOrd="0" destOrd="0" presId="urn:microsoft.com/office/officeart/2018/2/layout/IconCircleList"/>
    <dgm:cxn modelId="{34BC749E-D308-4321-A136-C807FA17F8F9}" srcId="{00498004-4B1C-496E-9993-6EE056CD0112}" destId="{C1DCFFCC-4C14-4271-95C9-BEA2E05A9A35}" srcOrd="2" destOrd="0" parTransId="{8BA2D56C-6CA9-46BA-8C6D-E5986CCB8FEF}" sibTransId="{92CBBD9C-7152-44C2-ADC3-C8C2CCB410B7}"/>
    <dgm:cxn modelId="{4CCE04EC-1B4A-488D-A853-E0A6A1FAAB57}" type="presOf" srcId="{14667A19-09F9-46C4-B68F-71E36EC8407C}" destId="{9E9D44D0-B653-412A-9B79-114DC6B0809E}" srcOrd="0" destOrd="0" presId="urn:microsoft.com/office/officeart/2018/2/layout/IconCircleList"/>
    <dgm:cxn modelId="{9A9241FE-C08F-4F34-83DA-B6B88AD6DD0A}" type="presParOf" srcId="{595725A3-A959-44E0-A3BD-68D302819766}" destId="{F95F3563-2423-474F-89C2-59FFF04E2146}" srcOrd="0" destOrd="0" presId="urn:microsoft.com/office/officeart/2018/2/layout/IconCircleList"/>
    <dgm:cxn modelId="{4A568424-BD7D-4F09-A78C-CF4EF6B03B1E}" type="presParOf" srcId="{F95F3563-2423-474F-89C2-59FFF04E2146}" destId="{22E5597F-243A-49F6-B284-3910F09F4B5A}" srcOrd="0" destOrd="0" presId="urn:microsoft.com/office/officeart/2018/2/layout/IconCircleList"/>
    <dgm:cxn modelId="{C0B14D85-ADE9-45F6-9EDD-E437064CF630}" type="presParOf" srcId="{22E5597F-243A-49F6-B284-3910F09F4B5A}" destId="{4B0B886B-E7AE-4AE3-A4D9-4297ED1EDC07}" srcOrd="0" destOrd="0" presId="urn:microsoft.com/office/officeart/2018/2/layout/IconCircleList"/>
    <dgm:cxn modelId="{27C5186C-9913-4680-B638-1029CC8EC5B2}" type="presParOf" srcId="{22E5597F-243A-49F6-B284-3910F09F4B5A}" destId="{CD320004-248B-4F56-851F-4289754D384D}" srcOrd="1" destOrd="0" presId="urn:microsoft.com/office/officeart/2018/2/layout/IconCircleList"/>
    <dgm:cxn modelId="{D0943095-6823-45B5-889C-95E0A83C0C10}" type="presParOf" srcId="{22E5597F-243A-49F6-B284-3910F09F4B5A}" destId="{F50424FD-EE09-4DBB-A212-CE3A68CEFB76}" srcOrd="2" destOrd="0" presId="urn:microsoft.com/office/officeart/2018/2/layout/IconCircleList"/>
    <dgm:cxn modelId="{43C40980-527A-4559-B50A-FE1A5AB57B20}" type="presParOf" srcId="{22E5597F-243A-49F6-B284-3910F09F4B5A}" destId="{7AE57EA4-32AA-4C7A-A82B-83CB6599E34C}" srcOrd="3" destOrd="0" presId="urn:microsoft.com/office/officeart/2018/2/layout/IconCircleList"/>
    <dgm:cxn modelId="{496F2BC4-18DB-4AE1-8F5B-63F17DBEC575}" type="presParOf" srcId="{F95F3563-2423-474F-89C2-59FFF04E2146}" destId="{388610F3-060D-4513-AA23-DD14D1BD27F7}" srcOrd="1" destOrd="0" presId="urn:microsoft.com/office/officeart/2018/2/layout/IconCircleList"/>
    <dgm:cxn modelId="{3E4C20A2-3DD1-4C5D-A043-120F4ADB17E8}" type="presParOf" srcId="{F95F3563-2423-474F-89C2-59FFF04E2146}" destId="{E37BA167-E99D-495A-9632-11B013C3B52D}" srcOrd="2" destOrd="0" presId="urn:microsoft.com/office/officeart/2018/2/layout/IconCircleList"/>
    <dgm:cxn modelId="{57E005FC-D27B-4B2F-B20E-AFEC483310DE}" type="presParOf" srcId="{E37BA167-E99D-495A-9632-11B013C3B52D}" destId="{6C797107-6EF4-4350-9A87-03EEDEC132FD}" srcOrd="0" destOrd="0" presId="urn:microsoft.com/office/officeart/2018/2/layout/IconCircleList"/>
    <dgm:cxn modelId="{8E75DF4D-B401-4722-AFA9-25349FA9A1AA}" type="presParOf" srcId="{E37BA167-E99D-495A-9632-11B013C3B52D}" destId="{09195A93-CBA5-4F9A-964F-17795C5324E9}" srcOrd="1" destOrd="0" presId="urn:microsoft.com/office/officeart/2018/2/layout/IconCircleList"/>
    <dgm:cxn modelId="{6BF01028-F4CA-43C0-9141-C3C0AD38D629}" type="presParOf" srcId="{E37BA167-E99D-495A-9632-11B013C3B52D}" destId="{8DFA3830-C4FD-489B-875E-D5560BE46A67}" srcOrd="2" destOrd="0" presId="urn:microsoft.com/office/officeart/2018/2/layout/IconCircleList"/>
    <dgm:cxn modelId="{C05752A9-4A5C-48AE-8654-EAFDED493737}" type="presParOf" srcId="{E37BA167-E99D-495A-9632-11B013C3B52D}" destId="{9E9D44D0-B653-412A-9B79-114DC6B0809E}" srcOrd="3" destOrd="0" presId="urn:microsoft.com/office/officeart/2018/2/layout/IconCircleList"/>
    <dgm:cxn modelId="{306652F2-B3C2-4D1A-8BC2-EE1403A7C13A}" type="presParOf" srcId="{F95F3563-2423-474F-89C2-59FFF04E2146}" destId="{E24C0F34-5FCC-4177-AD00-CF8A6EA3E1F6}" srcOrd="3" destOrd="0" presId="urn:microsoft.com/office/officeart/2018/2/layout/IconCircleList"/>
    <dgm:cxn modelId="{D7B9594F-8965-4672-ABF3-722AE6BF56AF}" type="presParOf" srcId="{F95F3563-2423-474F-89C2-59FFF04E2146}" destId="{03C8E931-8369-490A-97ED-F4FF113BEFE4}" srcOrd="4" destOrd="0" presId="urn:microsoft.com/office/officeart/2018/2/layout/IconCircleList"/>
    <dgm:cxn modelId="{69A4FCF8-1A3E-4AA8-92DE-2A484167A982}" type="presParOf" srcId="{03C8E931-8369-490A-97ED-F4FF113BEFE4}" destId="{2C160538-8345-4F01-AA52-FE941120B77C}" srcOrd="0" destOrd="0" presId="urn:microsoft.com/office/officeart/2018/2/layout/IconCircleList"/>
    <dgm:cxn modelId="{9F80D32C-BBF4-4890-BBC5-B9AD3C432636}" type="presParOf" srcId="{03C8E931-8369-490A-97ED-F4FF113BEFE4}" destId="{1AFFC5E4-12A6-4CAC-AFB8-EDEE23D60F33}" srcOrd="1" destOrd="0" presId="urn:microsoft.com/office/officeart/2018/2/layout/IconCircleList"/>
    <dgm:cxn modelId="{40FBC9B0-2E5D-4531-820C-589E65A5E0F2}" type="presParOf" srcId="{03C8E931-8369-490A-97ED-F4FF113BEFE4}" destId="{91A64E17-C762-42F3-BF83-B97FDD3B6307}" srcOrd="2" destOrd="0" presId="urn:microsoft.com/office/officeart/2018/2/layout/IconCircleList"/>
    <dgm:cxn modelId="{66BA57D4-A77A-46F6-9C45-517658898390}" type="presParOf" srcId="{03C8E931-8369-490A-97ED-F4FF113BEFE4}" destId="{50CA42AA-E3FE-4C0E-8FDD-7E1BEB6DF6F4}" srcOrd="3" destOrd="0" presId="urn:microsoft.com/office/officeart/2018/2/layout/IconCircleList"/>
    <dgm:cxn modelId="{AE01AD66-8AE5-4C13-B6C5-DC84539F0634}" type="presParOf" srcId="{F95F3563-2423-474F-89C2-59FFF04E2146}" destId="{CC06A787-20BE-4E52-92C2-B13BD936EF44}" srcOrd="5" destOrd="0" presId="urn:microsoft.com/office/officeart/2018/2/layout/IconCircleList"/>
    <dgm:cxn modelId="{3870B6B6-22D9-497D-A63D-FF0F93851F86}" type="presParOf" srcId="{F95F3563-2423-474F-89C2-59FFF04E2146}" destId="{B486F100-43FC-426C-9F3D-38EA1E846FA1}" srcOrd="6" destOrd="0" presId="urn:microsoft.com/office/officeart/2018/2/layout/IconCircleList"/>
    <dgm:cxn modelId="{B9CECDD2-F098-4721-9D8D-365121263145}" type="presParOf" srcId="{B486F100-43FC-426C-9F3D-38EA1E846FA1}" destId="{CE0C9CE3-3026-4564-92CD-B9FA8E6AB754}" srcOrd="0" destOrd="0" presId="urn:microsoft.com/office/officeart/2018/2/layout/IconCircleList"/>
    <dgm:cxn modelId="{71C8A05F-A1E9-4C4D-B30F-03D3B891A049}" type="presParOf" srcId="{B486F100-43FC-426C-9F3D-38EA1E846FA1}" destId="{1F6C2431-F432-427D-BB7B-4812B05E7F2E}" srcOrd="1" destOrd="0" presId="urn:microsoft.com/office/officeart/2018/2/layout/IconCircleList"/>
    <dgm:cxn modelId="{D8C0A34A-1332-47D7-B1A8-3CEB90DA3367}" type="presParOf" srcId="{B486F100-43FC-426C-9F3D-38EA1E846FA1}" destId="{C6C3A2AD-4D79-4D33-BD39-D315E217D8F9}" srcOrd="2" destOrd="0" presId="urn:microsoft.com/office/officeart/2018/2/layout/IconCircleList"/>
    <dgm:cxn modelId="{658CEAF9-1269-4CCF-8901-87A9AD106E6C}" type="presParOf" srcId="{B486F100-43FC-426C-9F3D-38EA1E846FA1}" destId="{98B82812-F4A7-466E-98D2-C04473F9E0C6}" srcOrd="3" destOrd="0" presId="urn:microsoft.com/office/officeart/2018/2/layout/IconCircleList"/>
    <dgm:cxn modelId="{946305D8-6A2C-4B18-9E93-2E30A3E6B9B6}" type="presParOf" srcId="{F95F3563-2423-474F-89C2-59FFF04E2146}" destId="{310BA8E9-3722-48D6-8D2D-65ACBF169472}" srcOrd="7" destOrd="0" presId="urn:microsoft.com/office/officeart/2018/2/layout/IconCircleList"/>
    <dgm:cxn modelId="{62FD07DF-3974-4ABA-86D5-9EBC9FEFB0E4}" type="presParOf" srcId="{F95F3563-2423-474F-89C2-59FFF04E2146}" destId="{B1DA85D9-7D5A-4B5F-8B9E-DA435DACFD6D}" srcOrd="8" destOrd="0" presId="urn:microsoft.com/office/officeart/2018/2/layout/IconCircleList"/>
    <dgm:cxn modelId="{ADCA3190-B2C6-484C-8E11-74513B82C610}" type="presParOf" srcId="{B1DA85D9-7D5A-4B5F-8B9E-DA435DACFD6D}" destId="{0BDE41E7-992D-473D-B72F-ABCB5AF5711F}" srcOrd="0" destOrd="0" presId="urn:microsoft.com/office/officeart/2018/2/layout/IconCircleList"/>
    <dgm:cxn modelId="{3BEC61E6-07F7-4CE8-B6C6-C3E4DF99B24F}" type="presParOf" srcId="{B1DA85D9-7D5A-4B5F-8B9E-DA435DACFD6D}" destId="{A35FFB17-AF10-4FF3-A310-31E2314B4B9A}" srcOrd="1" destOrd="0" presId="urn:microsoft.com/office/officeart/2018/2/layout/IconCircleList"/>
    <dgm:cxn modelId="{FF71E7C6-ACEB-46AA-9BCE-89DEB5B9762D}" type="presParOf" srcId="{B1DA85D9-7D5A-4B5F-8B9E-DA435DACFD6D}" destId="{E78D10AD-2780-44D2-AEC4-E31D6C91D803}" srcOrd="2" destOrd="0" presId="urn:microsoft.com/office/officeart/2018/2/layout/IconCircleList"/>
    <dgm:cxn modelId="{3CE5691F-9EAD-43A2-A356-06EAEEAAB28D}" type="presParOf" srcId="{B1DA85D9-7D5A-4B5F-8B9E-DA435DACFD6D}" destId="{8763ED42-5C58-4560-B296-809F2C50FD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7C2FE7-A15A-4EAC-AC8D-B82C7A17C3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B2A4A-B202-4333-9E0D-A3E60F5F7381}">
      <dgm:prSet/>
      <dgm:spPr/>
      <dgm:t>
        <a:bodyPr/>
        <a:lstStyle/>
        <a:p>
          <a:r>
            <a:rPr lang="en-AU"/>
            <a:t>RECOVER</a:t>
          </a:r>
          <a:endParaRPr lang="en-US"/>
        </a:p>
      </dgm:t>
    </dgm:pt>
    <dgm:pt modelId="{BD5485D0-130A-4069-A9C6-3044586AF169}" type="parTrans" cxnId="{E45BC5AD-CBDE-48A9-B0C6-2AB509FC7BA3}">
      <dgm:prSet/>
      <dgm:spPr/>
      <dgm:t>
        <a:bodyPr/>
        <a:lstStyle/>
        <a:p>
          <a:endParaRPr lang="en-US"/>
        </a:p>
      </dgm:t>
    </dgm:pt>
    <dgm:pt modelId="{DB8FB732-208C-490C-B599-4BFC65318B92}" type="sibTrans" cxnId="{E45BC5AD-CBDE-48A9-B0C6-2AB509FC7BA3}">
      <dgm:prSet/>
      <dgm:spPr/>
      <dgm:t>
        <a:bodyPr/>
        <a:lstStyle/>
        <a:p>
          <a:endParaRPr lang="en-US"/>
        </a:p>
      </dgm:t>
    </dgm:pt>
    <dgm:pt modelId="{D855C766-599D-4FBF-B39B-7547E39954E2}">
      <dgm:prSet/>
      <dgm:spPr/>
      <dgm:t>
        <a:bodyPr/>
        <a:lstStyle/>
        <a:p>
          <a:r>
            <a:rPr lang="en-AU"/>
            <a:t>IDENTIFY</a:t>
          </a:r>
          <a:endParaRPr lang="en-US"/>
        </a:p>
      </dgm:t>
    </dgm:pt>
    <dgm:pt modelId="{587F6D5C-FF3C-4F68-AD89-36A937843CE3}" type="parTrans" cxnId="{7F627A49-D351-45D1-84AC-3085EDE1017C}">
      <dgm:prSet/>
      <dgm:spPr/>
      <dgm:t>
        <a:bodyPr/>
        <a:lstStyle/>
        <a:p>
          <a:endParaRPr lang="en-US"/>
        </a:p>
      </dgm:t>
    </dgm:pt>
    <dgm:pt modelId="{833AB5DB-3280-44F2-AC24-269A7D3DA52A}" type="sibTrans" cxnId="{7F627A49-D351-45D1-84AC-3085EDE1017C}">
      <dgm:prSet/>
      <dgm:spPr/>
      <dgm:t>
        <a:bodyPr/>
        <a:lstStyle/>
        <a:p>
          <a:endParaRPr lang="en-US"/>
        </a:p>
      </dgm:t>
    </dgm:pt>
    <dgm:pt modelId="{5A23FC23-A9E7-4962-9681-DA78AC324E44}">
      <dgm:prSet/>
      <dgm:spPr/>
      <dgm:t>
        <a:bodyPr/>
        <a:lstStyle/>
        <a:p>
          <a:r>
            <a:rPr lang="en-AU"/>
            <a:t>PROTECT</a:t>
          </a:r>
          <a:endParaRPr lang="en-US"/>
        </a:p>
      </dgm:t>
    </dgm:pt>
    <dgm:pt modelId="{DDB2AC13-EC2A-4990-86ED-8BD7F486745B}" type="parTrans" cxnId="{54F7B073-C23A-4637-A734-2CE6651FE402}">
      <dgm:prSet/>
      <dgm:spPr/>
      <dgm:t>
        <a:bodyPr/>
        <a:lstStyle/>
        <a:p>
          <a:endParaRPr lang="en-US"/>
        </a:p>
      </dgm:t>
    </dgm:pt>
    <dgm:pt modelId="{C95EB4DA-C002-4655-A974-3D8A5404C566}" type="sibTrans" cxnId="{54F7B073-C23A-4637-A734-2CE6651FE402}">
      <dgm:prSet/>
      <dgm:spPr/>
      <dgm:t>
        <a:bodyPr/>
        <a:lstStyle/>
        <a:p>
          <a:endParaRPr lang="en-US"/>
        </a:p>
      </dgm:t>
    </dgm:pt>
    <dgm:pt modelId="{9F3AAAFD-9E12-4981-A079-497A54E7585D}">
      <dgm:prSet/>
      <dgm:spPr/>
      <dgm:t>
        <a:bodyPr/>
        <a:lstStyle/>
        <a:p>
          <a:r>
            <a:rPr lang="en-AU"/>
            <a:t>DETECT</a:t>
          </a:r>
          <a:endParaRPr lang="en-US"/>
        </a:p>
      </dgm:t>
    </dgm:pt>
    <dgm:pt modelId="{26A54DC6-638A-4D3C-B8FE-C63BA6A73BDF}" type="parTrans" cxnId="{CDA44A0E-8F03-485C-9627-88007583E9EC}">
      <dgm:prSet/>
      <dgm:spPr/>
      <dgm:t>
        <a:bodyPr/>
        <a:lstStyle/>
        <a:p>
          <a:endParaRPr lang="en-US"/>
        </a:p>
      </dgm:t>
    </dgm:pt>
    <dgm:pt modelId="{0FEB4E7A-B132-4722-BCBD-1F2ABEFCA269}" type="sibTrans" cxnId="{CDA44A0E-8F03-485C-9627-88007583E9EC}">
      <dgm:prSet/>
      <dgm:spPr/>
      <dgm:t>
        <a:bodyPr/>
        <a:lstStyle/>
        <a:p>
          <a:endParaRPr lang="en-US"/>
        </a:p>
      </dgm:t>
    </dgm:pt>
    <dgm:pt modelId="{751CDCC4-1B60-4292-A1EE-DC4A7D685754}">
      <dgm:prSet/>
      <dgm:spPr/>
      <dgm:t>
        <a:bodyPr/>
        <a:lstStyle/>
        <a:p>
          <a:r>
            <a:rPr lang="en-AU"/>
            <a:t>RESPOND</a:t>
          </a:r>
          <a:endParaRPr lang="en-US"/>
        </a:p>
      </dgm:t>
    </dgm:pt>
    <dgm:pt modelId="{F4F6FE05-D062-4B2B-B992-8856B6985A61}" type="parTrans" cxnId="{2F8B07CF-060D-4444-A80E-4E08EBAB2415}">
      <dgm:prSet/>
      <dgm:spPr/>
      <dgm:t>
        <a:bodyPr/>
        <a:lstStyle/>
        <a:p>
          <a:endParaRPr lang="en-US"/>
        </a:p>
      </dgm:t>
    </dgm:pt>
    <dgm:pt modelId="{7877DA7D-BA5D-4750-9531-46225B3DD435}" type="sibTrans" cxnId="{2F8B07CF-060D-4444-A80E-4E08EBAB2415}">
      <dgm:prSet/>
      <dgm:spPr/>
      <dgm:t>
        <a:bodyPr/>
        <a:lstStyle/>
        <a:p>
          <a:endParaRPr lang="en-US"/>
        </a:p>
      </dgm:t>
    </dgm:pt>
    <dgm:pt modelId="{29132D92-53FF-4875-A13A-BD4C9DA3B781}">
      <dgm:prSet/>
      <dgm:spPr/>
      <dgm:t>
        <a:bodyPr/>
        <a:lstStyle/>
        <a:p>
          <a:r>
            <a:rPr lang="en-AU"/>
            <a:t>GOVERN</a:t>
          </a:r>
          <a:endParaRPr lang="en-US"/>
        </a:p>
      </dgm:t>
    </dgm:pt>
    <dgm:pt modelId="{58477227-2C99-41FF-ABF1-0BF4FA46CDAD}" type="parTrans" cxnId="{0288CD84-B5E4-4E14-9B99-6FB1251F60FB}">
      <dgm:prSet/>
      <dgm:spPr/>
      <dgm:t>
        <a:bodyPr/>
        <a:lstStyle/>
        <a:p>
          <a:endParaRPr lang="en-US"/>
        </a:p>
      </dgm:t>
    </dgm:pt>
    <dgm:pt modelId="{4C6FB2D3-79AF-4C49-9687-5BC1E2696819}" type="sibTrans" cxnId="{0288CD84-B5E4-4E14-9B99-6FB1251F60FB}">
      <dgm:prSet/>
      <dgm:spPr/>
      <dgm:t>
        <a:bodyPr/>
        <a:lstStyle/>
        <a:p>
          <a:endParaRPr lang="en-US"/>
        </a:p>
      </dgm:t>
    </dgm:pt>
    <dgm:pt modelId="{4DF995C4-277B-454B-8E6E-8293C7AA6FF5}" type="pres">
      <dgm:prSet presAssocID="{A17C2FE7-A15A-4EAC-AC8D-B82C7A17C3D1}" presName="root" presStyleCnt="0">
        <dgm:presLayoutVars>
          <dgm:dir/>
          <dgm:resizeHandles val="exact"/>
        </dgm:presLayoutVars>
      </dgm:prSet>
      <dgm:spPr/>
    </dgm:pt>
    <dgm:pt modelId="{2129EAE9-E7E6-41FE-980B-8680B6A16412}" type="pres">
      <dgm:prSet presAssocID="{433B2A4A-B202-4333-9E0D-A3E60F5F7381}" presName="compNode" presStyleCnt="0"/>
      <dgm:spPr/>
    </dgm:pt>
    <dgm:pt modelId="{3917CC5A-7876-40E5-9C23-EF2330ACA629}" type="pres">
      <dgm:prSet presAssocID="{433B2A4A-B202-4333-9E0D-A3E60F5F738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0D966778-A3DB-4D33-9D38-70D572279F9C}" type="pres">
      <dgm:prSet presAssocID="{433B2A4A-B202-4333-9E0D-A3E60F5F7381}" presName="spaceRect" presStyleCnt="0"/>
      <dgm:spPr/>
    </dgm:pt>
    <dgm:pt modelId="{00F2C424-5F9A-4FBE-B735-1AFD27412BEE}" type="pres">
      <dgm:prSet presAssocID="{433B2A4A-B202-4333-9E0D-A3E60F5F7381}" presName="textRect" presStyleLbl="revTx" presStyleIdx="0" presStyleCnt="6">
        <dgm:presLayoutVars>
          <dgm:chMax val="1"/>
          <dgm:chPref val="1"/>
        </dgm:presLayoutVars>
      </dgm:prSet>
      <dgm:spPr/>
    </dgm:pt>
    <dgm:pt modelId="{579569AE-E05F-4D77-9C2D-4696FEB1EDCC}" type="pres">
      <dgm:prSet presAssocID="{DB8FB732-208C-490C-B599-4BFC65318B92}" presName="sibTrans" presStyleCnt="0"/>
      <dgm:spPr/>
    </dgm:pt>
    <dgm:pt modelId="{E35DDAD6-0FD0-4498-9032-5E8859AF6E68}" type="pres">
      <dgm:prSet presAssocID="{D855C766-599D-4FBF-B39B-7547E39954E2}" presName="compNode" presStyleCnt="0"/>
      <dgm:spPr/>
    </dgm:pt>
    <dgm:pt modelId="{341A7E65-C35C-4F31-9AFF-CE3EAD3BCFD8}" type="pres">
      <dgm:prSet presAssocID="{D855C766-599D-4FBF-B39B-7547E39954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62BBCD8-F7AE-4A7A-9FC5-4E5E9D197630}" type="pres">
      <dgm:prSet presAssocID="{D855C766-599D-4FBF-B39B-7547E39954E2}" presName="spaceRect" presStyleCnt="0"/>
      <dgm:spPr/>
    </dgm:pt>
    <dgm:pt modelId="{DEED268B-B8C0-4409-8150-95472ACE6371}" type="pres">
      <dgm:prSet presAssocID="{D855C766-599D-4FBF-B39B-7547E39954E2}" presName="textRect" presStyleLbl="revTx" presStyleIdx="1" presStyleCnt="6">
        <dgm:presLayoutVars>
          <dgm:chMax val="1"/>
          <dgm:chPref val="1"/>
        </dgm:presLayoutVars>
      </dgm:prSet>
      <dgm:spPr/>
    </dgm:pt>
    <dgm:pt modelId="{7C9D74FB-1340-4645-B3BF-C450CBECC8DB}" type="pres">
      <dgm:prSet presAssocID="{833AB5DB-3280-44F2-AC24-269A7D3DA52A}" presName="sibTrans" presStyleCnt="0"/>
      <dgm:spPr/>
    </dgm:pt>
    <dgm:pt modelId="{C72D7AA3-F52E-41D7-8FEB-A051B6CEBDD8}" type="pres">
      <dgm:prSet presAssocID="{5A23FC23-A9E7-4962-9681-DA78AC324E44}" presName="compNode" presStyleCnt="0"/>
      <dgm:spPr/>
    </dgm:pt>
    <dgm:pt modelId="{D00C6768-E568-44DC-BEE3-8857304BB610}" type="pres">
      <dgm:prSet presAssocID="{5A23FC23-A9E7-4962-9681-DA78AC324E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6BCF73-38FE-4197-8600-4169C63D10DB}" type="pres">
      <dgm:prSet presAssocID="{5A23FC23-A9E7-4962-9681-DA78AC324E44}" presName="spaceRect" presStyleCnt="0"/>
      <dgm:spPr/>
    </dgm:pt>
    <dgm:pt modelId="{D9AB07FE-329D-4EE1-AD5F-3618216F64FF}" type="pres">
      <dgm:prSet presAssocID="{5A23FC23-A9E7-4962-9681-DA78AC324E44}" presName="textRect" presStyleLbl="revTx" presStyleIdx="2" presStyleCnt="6">
        <dgm:presLayoutVars>
          <dgm:chMax val="1"/>
          <dgm:chPref val="1"/>
        </dgm:presLayoutVars>
      </dgm:prSet>
      <dgm:spPr/>
    </dgm:pt>
    <dgm:pt modelId="{0C3B40C3-73F0-4E58-889C-107FAB4AE053}" type="pres">
      <dgm:prSet presAssocID="{C95EB4DA-C002-4655-A974-3D8A5404C566}" presName="sibTrans" presStyleCnt="0"/>
      <dgm:spPr/>
    </dgm:pt>
    <dgm:pt modelId="{F30762AA-502B-4252-9B2C-7E369C56DE07}" type="pres">
      <dgm:prSet presAssocID="{9F3AAAFD-9E12-4981-A079-497A54E7585D}" presName="compNode" presStyleCnt="0"/>
      <dgm:spPr/>
    </dgm:pt>
    <dgm:pt modelId="{30A26C4F-2AD6-4E14-864F-2B86D1027D8C}" type="pres">
      <dgm:prSet presAssocID="{9F3AAAFD-9E12-4981-A079-497A54E758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EDD06A4-CD41-45E4-9B75-07896CE9B1D6}" type="pres">
      <dgm:prSet presAssocID="{9F3AAAFD-9E12-4981-A079-497A54E7585D}" presName="spaceRect" presStyleCnt="0"/>
      <dgm:spPr/>
    </dgm:pt>
    <dgm:pt modelId="{F794DBEA-715D-47C1-85F0-76928394F7D1}" type="pres">
      <dgm:prSet presAssocID="{9F3AAAFD-9E12-4981-A079-497A54E7585D}" presName="textRect" presStyleLbl="revTx" presStyleIdx="3" presStyleCnt="6">
        <dgm:presLayoutVars>
          <dgm:chMax val="1"/>
          <dgm:chPref val="1"/>
        </dgm:presLayoutVars>
      </dgm:prSet>
      <dgm:spPr/>
    </dgm:pt>
    <dgm:pt modelId="{6748872F-4EF4-4479-B099-CA7DE82CC5C7}" type="pres">
      <dgm:prSet presAssocID="{0FEB4E7A-B132-4722-BCBD-1F2ABEFCA269}" presName="sibTrans" presStyleCnt="0"/>
      <dgm:spPr/>
    </dgm:pt>
    <dgm:pt modelId="{FF830990-C2FE-4EB5-877D-B37F3E7CB253}" type="pres">
      <dgm:prSet presAssocID="{751CDCC4-1B60-4292-A1EE-DC4A7D685754}" presName="compNode" presStyleCnt="0"/>
      <dgm:spPr/>
    </dgm:pt>
    <dgm:pt modelId="{D4B7B47C-0C86-4C56-9B23-C2A128AAE28B}" type="pres">
      <dgm:prSet presAssocID="{751CDCC4-1B60-4292-A1EE-DC4A7D6857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8A8372CC-5124-4AAB-BCB6-247752819D14}" type="pres">
      <dgm:prSet presAssocID="{751CDCC4-1B60-4292-A1EE-DC4A7D685754}" presName="spaceRect" presStyleCnt="0"/>
      <dgm:spPr/>
    </dgm:pt>
    <dgm:pt modelId="{5D942CCE-CBFB-4C69-BAC3-74B4094DB0DE}" type="pres">
      <dgm:prSet presAssocID="{751CDCC4-1B60-4292-A1EE-DC4A7D685754}" presName="textRect" presStyleLbl="revTx" presStyleIdx="4" presStyleCnt="6">
        <dgm:presLayoutVars>
          <dgm:chMax val="1"/>
          <dgm:chPref val="1"/>
        </dgm:presLayoutVars>
      </dgm:prSet>
      <dgm:spPr/>
    </dgm:pt>
    <dgm:pt modelId="{35B90A6F-6FEE-4E7E-9A57-2D3483D34059}" type="pres">
      <dgm:prSet presAssocID="{7877DA7D-BA5D-4750-9531-46225B3DD435}" presName="sibTrans" presStyleCnt="0"/>
      <dgm:spPr/>
    </dgm:pt>
    <dgm:pt modelId="{28BBCFFB-569F-4AEC-9239-01A7B81FE0C3}" type="pres">
      <dgm:prSet presAssocID="{29132D92-53FF-4875-A13A-BD4C9DA3B781}" presName="compNode" presStyleCnt="0"/>
      <dgm:spPr/>
    </dgm:pt>
    <dgm:pt modelId="{A531C33D-6B42-4AED-A78A-2A8FE1D14027}" type="pres">
      <dgm:prSet presAssocID="{29132D92-53FF-4875-A13A-BD4C9DA3B78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C917B99-EC6A-46B9-9F16-E89781C6DB97}" type="pres">
      <dgm:prSet presAssocID="{29132D92-53FF-4875-A13A-BD4C9DA3B781}" presName="spaceRect" presStyleCnt="0"/>
      <dgm:spPr/>
    </dgm:pt>
    <dgm:pt modelId="{8793F422-BBDF-4FFD-91A1-10F02CCA614E}" type="pres">
      <dgm:prSet presAssocID="{29132D92-53FF-4875-A13A-BD4C9DA3B78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A44A0E-8F03-485C-9627-88007583E9EC}" srcId="{A17C2FE7-A15A-4EAC-AC8D-B82C7A17C3D1}" destId="{9F3AAAFD-9E12-4981-A079-497A54E7585D}" srcOrd="3" destOrd="0" parTransId="{26A54DC6-638A-4D3C-B8FE-C63BA6A73BDF}" sibTransId="{0FEB4E7A-B132-4722-BCBD-1F2ABEFCA269}"/>
    <dgm:cxn modelId="{D37E0F2E-90D9-437C-8955-5CE53FA24156}" type="presOf" srcId="{751CDCC4-1B60-4292-A1EE-DC4A7D685754}" destId="{5D942CCE-CBFB-4C69-BAC3-74B4094DB0DE}" srcOrd="0" destOrd="0" presId="urn:microsoft.com/office/officeart/2018/2/layout/IconLabelList"/>
    <dgm:cxn modelId="{796D3946-33D4-4B22-9DA6-E22D36A4F409}" type="presOf" srcId="{433B2A4A-B202-4333-9E0D-A3E60F5F7381}" destId="{00F2C424-5F9A-4FBE-B735-1AFD27412BEE}" srcOrd="0" destOrd="0" presId="urn:microsoft.com/office/officeart/2018/2/layout/IconLabelList"/>
    <dgm:cxn modelId="{7F627A49-D351-45D1-84AC-3085EDE1017C}" srcId="{A17C2FE7-A15A-4EAC-AC8D-B82C7A17C3D1}" destId="{D855C766-599D-4FBF-B39B-7547E39954E2}" srcOrd="1" destOrd="0" parTransId="{587F6D5C-FF3C-4F68-AD89-36A937843CE3}" sibTransId="{833AB5DB-3280-44F2-AC24-269A7D3DA52A}"/>
    <dgm:cxn modelId="{54F7B073-C23A-4637-A734-2CE6651FE402}" srcId="{A17C2FE7-A15A-4EAC-AC8D-B82C7A17C3D1}" destId="{5A23FC23-A9E7-4962-9681-DA78AC324E44}" srcOrd="2" destOrd="0" parTransId="{DDB2AC13-EC2A-4990-86ED-8BD7F486745B}" sibTransId="{C95EB4DA-C002-4655-A974-3D8A5404C566}"/>
    <dgm:cxn modelId="{F835487E-344C-4256-86D3-A42EEFD9280B}" type="presOf" srcId="{A17C2FE7-A15A-4EAC-AC8D-B82C7A17C3D1}" destId="{4DF995C4-277B-454B-8E6E-8293C7AA6FF5}" srcOrd="0" destOrd="0" presId="urn:microsoft.com/office/officeart/2018/2/layout/IconLabelList"/>
    <dgm:cxn modelId="{E9D05780-F63C-4000-9128-E6651C4F2258}" type="presOf" srcId="{D855C766-599D-4FBF-B39B-7547E39954E2}" destId="{DEED268B-B8C0-4409-8150-95472ACE6371}" srcOrd="0" destOrd="0" presId="urn:microsoft.com/office/officeart/2018/2/layout/IconLabelList"/>
    <dgm:cxn modelId="{0288CD84-B5E4-4E14-9B99-6FB1251F60FB}" srcId="{A17C2FE7-A15A-4EAC-AC8D-B82C7A17C3D1}" destId="{29132D92-53FF-4875-A13A-BD4C9DA3B781}" srcOrd="5" destOrd="0" parTransId="{58477227-2C99-41FF-ABF1-0BF4FA46CDAD}" sibTransId="{4C6FB2D3-79AF-4C49-9687-5BC1E2696819}"/>
    <dgm:cxn modelId="{E45BC5AD-CBDE-48A9-B0C6-2AB509FC7BA3}" srcId="{A17C2FE7-A15A-4EAC-AC8D-B82C7A17C3D1}" destId="{433B2A4A-B202-4333-9E0D-A3E60F5F7381}" srcOrd="0" destOrd="0" parTransId="{BD5485D0-130A-4069-A9C6-3044586AF169}" sibTransId="{DB8FB732-208C-490C-B599-4BFC65318B92}"/>
    <dgm:cxn modelId="{7828D9BB-3AE9-49C1-A5C7-5C9EBCEC914B}" type="presOf" srcId="{5A23FC23-A9E7-4962-9681-DA78AC324E44}" destId="{D9AB07FE-329D-4EE1-AD5F-3618216F64FF}" srcOrd="0" destOrd="0" presId="urn:microsoft.com/office/officeart/2018/2/layout/IconLabelList"/>
    <dgm:cxn modelId="{2F8B07CF-060D-4444-A80E-4E08EBAB2415}" srcId="{A17C2FE7-A15A-4EAC-AC8D-B82C7A17C3D1}" destId="{751CDCC4-1B60-4292-A1EE-DC4A7D685754}" srcOrd="4" destOrd="0" parTransId="{F4F6FE05-D062-4B2B-B992-8856B6985A61}" sibTransId="{7877DA7D-BA5D-4750-9531-46225B3DD435}"/>
    <dgm:cxn modelId="{75EF80E0-2FF0-4631-8155-AC1ECC27C097}" type="presOf" srcId="{9F3AAAFD-9E12-4981-A079-497A54E7585D}" destId="{F794DBEA-715D-47C1-85F0-76928394F7D1}" srcOrd="0" destOrd="0" presId="urn:microsoft.com/office/officeart/2018/2/layout/IconLabelList"/>
    <dgm:cxn modelId="{7E26C2EB-0FCD-4478-999F-8435A68D203A}" type="presOf" srcId="{29132D92-53FF-4875-A13A-BD4C9DA3B781}" destId="{8793F422-BBDF-4FFD-91A1-10F02CCA614E}" srcOrd="0" destOrd="0" presId="urn:microsoft.com/office/officeart/2018/2/layout/IconLabelList"/>
    <dgm:cxn modelId="{5A75621E-89BA-4B2A-B5BF-7F76C04ED88F}" type="presParOf" srcId="{4DF995C4-277B-454B-8E6E-8293C7AA6FF5}" destId="{2129EAE9-E7E6-41FE-980B-8680B6A16412}" srcOrd="0" destOrd="0" presId="urn:microsoft.com/office/officeart/2018/2/layout/IconLabelList"/>
    <dgm:cxn modelId="{0CB3919A-E7FA-4CC9-B1AB-F9ED6482E669}" type="presParOf" srcId="{2129EAE9-E7E6-41FE-980B-8680B6A16412}" destId="{3917CC5A-7876-40E5-9C23-EF2330ACA629}" srcOrd="0" destOrd="0" presId="urn:microsoft.com/office/officeart/2018/2/layout/IconLabelList"/>
    <dgm:cxn modelId="{BF2A4EDD-DBBD-45AC-A138-6DC520142E6C}" type="presParOf" srcId="{2129EAE9-E7E6-41FE-980B-8680B6A16412}" destId="{0D966778-A3DB-4D33-9D38-70D572279F9C}" srcOrd="1" destOrd="0" presId="urn:microsoft.com/office/officeart/2018/2/layout/IconLabelList"/>
    <dgm:cxn modelId="{49FB2796-143F-4611-A36D-2B7EB6180D01}" type="presParOf" srcId="{2129EAE9-E7E6-41FE-980B-8680B6A16412}" destId="{00F2C424-5F9A-4FBE-B735-1AFD27412BEE}" srcOrd="2" destOrd="0" presId="urn:microsoft.com/office/officeart/2018/2/layout/IconLabelList"/>
    <dgm:cxn modelId="{7BA72AD2-58F2-47AB-973D-E9D7C44E0CC8}" type="presParOf" srcId="{4DF995C4-277B-454B-8E6E-8293C7AA6FF5}" destId="{579569AE-E05F-4D77-9C2D-4696FEB1EDCC}" srcOrd="1" destOrd="0" presId="urn:microsoft.com/office/officeart/2018/2/layout/IconLabelList"/>
    <dgm:cxn modelId="{FF0D1B50-9C43-4952-87C0-C8975FE906AD}" type="presParOf" srcId="{4DF995C4-277B-454B-8E6E-8293C7AA6FF5}" destId="{E35DDAD6-0FD0-4498-9032-5E8859AF6E68}" srcOrd="2" destOrd="0" presId="urn:microsoft.com/office/officeart/2018/2/layout/IconLabelList"/>
    <dgm:cxn modelId="{9BA51108-8F30-4EEF-BE51-9F5132207D6D}" type="presParOf" srcId="{E35DDAD6-0FD0-4498-9032-5E8859AF6E68}" destId="{341A7E65-C35C-4F31-9AFF-CE3EAD3BCFD8}" srcOrd="0" destOrd="0" presId="urn:microsoft.com/office/officeart/2018/2/layout/IconLabelList"/>
    <dgm:cxn modelId="{528CDC3C-AE07-43E8-9790-1A884627DAB4}" type="presParOf" srcId="{E35DDAD6-0FD0-4498-9032-5E8859AF6E68}" destId="{B62BBCD8-F7AE-4A7A-9FC5-4E5E9D197630}" srcOrd="1" destOrd="0" presId="urn:microsoft.com/office/officeart/2018/2/layout/IconLabelList"/>
    <dgm:cxn modelId="{0A130312-598D-4194-A008-55727CD7789F}" type="presParOf" srcId="{E35DDAD6-0FD0-4498-9032-5E8859AF6E68}" destId="{DEED268B-B8C0-4409-8150-95472ACE6371}" srcOrd="2" destOrd="0" presId="urn:microsoft.com/office/officeart/2018/2/layout/IconLabelList"/>
    <dgm:cxn modelId="{E5D85E7D-B88D-4D97-80B9-276E813AA151}" type="presParOf" srcId="{4DF995C4-277B-454B-8E6E-8293C7AA6FF5}" destId="{7C9D74FB-1340-4645-B3BF-C450CBECC8DB}" srcOrd="3" destOrd="0" presId="urn:microsoft.com/office/officeart/2018/2/layout/IconLabelList"/>
    <dgm:cxn modelId="{BEC16398-CEEE-4BD9-92DF-4A838D1F95FC}" type="presParOf" srcId="{4DF995C4-277B-454B-8E6E-8293C7AA6FF5}" destId="{C72D7AA3-F52E-41D7-8FEB-A051B6CEBDD8}" srcOrd="4" destOrd="0" presId="urn:microsoft.com/office/officeart/2018/2/layout/IconLabelList"/>
    <dgm:cxn modelId="{5B3C493C-8CBB-44D7-AA34-A39010D88ADD}" type="presParOf" srcId="{C72D7AA3-F52E-41D7-8FEB-A051B6CEBDD8}" destId="{D00C6768-E568-44DC-BEE3-8857304BB610}" srcOrd="0" destOrd="0" presId="urn:microsoft.com/office/officeart/2018/2/layout/IconLabelList"/>
    <dgm:cxn modelId="{E9CB3FD4-1413-4F81-A93F-CD3811FA4EA8}" type="presParOf" srcId="{C72D7AA3-F52E-41D7-8FEB-A051B6CEBDD8}" destId="{A16BCF73-38FE-4197-8600-4169C63D10DB}" srcOrd="1" destOrd="0" presId="urn:microsoft.com/office/officeart/2018/2/layout/IconLabelList"/>
    <dgm:cxn modelId="{75468D68-65C9-46AF-8BAF-1775F96B92E0}" type="presParOf" srcId="{C72D7AA3-F52E-41D7-8FEB-A051B6CEBDD8}" destId="{D9AB07FE-329D-4EE1-AD5F-3618216F64FF}" srcOrd="2" destOrd="0" presId="urn:microsoft.com/office/officeart/2018/2/layout/IconLabelList"/>
    <dgm:cxn modelId="{BDD4D85A-7AA9-4A29-853F-B637732B7236}" type="presParOf" srcId="{4DF995C4-277B-454B-8E6E-8293C7AA6FF5}" destId="{0C3B40C3-73F0-4E58-889C-107FAB4AE053}" srcOrd="5" destOrd="0" presId="urn:microsoft.com/office/officeart/2018/2/layout/IconLabelList"/>
    <dgm:cxn modelId="{EC7A5E17-65B9-4AEE-8188-EEA53A8458B7}" type="presParOf" srcId="{4DF995C4-277B-454B-8E6E-8293C7AA6FF5}" destId="{F30762AA-502B-4252-9B2C-7E369C56DE07}" srcOrd="6" destOrd="0" presId="urn:microsoft.com/office/officeart/2018/2/layout/IconLabelList"/>
    <dgm:cxn modelId="{8A32277C-4F69-4D12-ADF4-29A22797C3AB}" type="presParOf" srcId="{F30762AA-502B-4252-9B2C-7E369C56DE07}" destId="{30A26C4F-2AD6-4E14-864F-2B86D1027D8C}" srcOrd="0" destOrd="0" presId="urn:microsoft.com/office/officeart/2018/2/layout/IconLabelList"/>
    <dgm:cxn modelId="{B3E52606-77D3-4948-95BD-B138622773BD}" type="presParOf" srcId="{F30762AA-502B-4252-9B2C-7E369C56DE07}" destId="{1EDD06A4-CD41-45E4-9B75-07896CE9B1D6}" srcOrd="1" destOrd="0" presId="urn:microsoft.com/office/officeart/2018/2/layout/IconLabelList"/>
    <dgm:cxn modelId="{D8055C70-AFAB-4205-8978-20DB3CC5EB5F}" type="presParOf" srcId="{F30762AA-502B-4252-9B2C-7E369C56DE07}" destId="{F794DBEA-715D-47C1-85F0-76928394F7D1}" srcOrd="2" destOrd="0" presId="urn:microsoft.com/office/officeart/2018/2/layout/IconLabelList"/>
    <dgm:cxn modelId="{9D41FA32-6102-460E-9DB4-5F229729CA2C}" type="presParOf" srcId="{4DF995C4-277B-454B-8E6E-8293C7AA6FF5}" destId="{6748872F-4EF4-4479-B099-CA7DE82CC5C7}" srcOrd="7" destOrd="0" presId="urn:microsoft.com/office/officeart/2018/2/layout/IconLabelList"/>
    <dgm:cxn modelId="{EEF881C5-40AC-46B5-9BEA-B54F4092E7A8}" type="presParOf" srcId="{4DF995C4-277B-454B-8E6E-8293C7AA6FF5}" destId="{FF830990-C2FE-4EB5-877D-B37F3E7CB253}" srcOrd="8" destOrd="0" presId="urn:microsoft.com/office/officeart/2018/2/layout/IconLabelList"/>
    <dgm:cxn modelId="{1F751837-5261-437A-8AEC-0B5445B0AE53}" type="presParOf" srcId="{FF830990-C2FE-4EB5-877D-B37F3E7CB253}" destId="{D4B7B47C-0C86-4C56-9B23-C2A128AAE28B}" srcOrd="0" destOrd="0" presId="urn:microsoft.com/office/officeart/2018/2/layout/IconLabelList"/>
    <dgm:cxn modelId="{5AC67610-118C-4C64-A1A8-E6A58044D892}" type="presParOf" srcId="{FF830990-C2FE-4EB5-877D-B37F3E7CB253}" destId="{8A8372CC-5124-4AAB-BCB6-247752819D14}" srcOrd="1" destOrd="0" presId="urn:microsoft.com/office/officeart/2018/2/layout/IconLabelList"/>
    <dgm:cxn modelId="{AEB6D0FB-82CA-4972-B304-6B6B341829AE}" type="presParOf" srcId="{FF830990-C2FE-4EB5-877D-B37F3E7CB253}" destId="{5D942CCE-CBFB-4C69-BAC3-74B4094DB0DE}" srcOrd="2" destOrd="0" presId="urn:microsoft.com/office/officeart/2018/2/layout/IconLabelList"/>
    <dgm:cxn modelId="{36B24346-010C-4062-BB6B-04CD3A5E9AA5}" type="presParOf" srcId="{4DF995C4-277B-454B-8E6E-8293C7AA6FF5}" destId="{35B90A6F-6FEE-4E7E-9A57-2D3483D34059}" srcOrd="9" destOrd="0" presId="urn:microsoft.com/office/officeart/2018/2/layout/IconLabelList"/>
    <dgm:cxn modelId="{A5B8922D-CD88-4D12-AD96-2C16924B59A8}" type="presParOf" srcId="{4DF995C4-277B-454B-8E6E-8293C7AA6FF5}" destId="{28BBCFFB-569F-4AEC-9239-01A7B81FE0C3}" srcOrd="10" destOrd="0" presId="urn:microsoft.com/office/officeart/2018/2/layout/IconLabelList"/>
    <dgm:cxn modelId="{2AB10E1F-A4C7-4DE5-8370-D7A8A811C0B3}" type="presParOf" srcId="{28BBCFFB-569F-4AEC-9239-01A7B81FE0C3}" destId="{A531C33D-6B42-4AED-A78A-2A8FE1D14027}" srcOrd="0" destOrd="0" presId="urn:microsoft.com/office/officeart/2018/2/layout/IconLabelList"/>
    <dgm:cxn modelId="{308D061A-FE0F-41B3-836C-D81EE15A3320}" type="presParOf" srcId="{28BBCFFB-569F-4AEC-9239-01A7B81FE0C3}" destId="{6C917B99-EC6A-46B9-9F16-E89781C6DB97}" srcOrd="1" destOrd="0" presId="urn:microsoft.com/office/officeart/2018/2/layout/IconLabelList"/>
    <dgm:cxn modelId="{2B922C44-1676-40DD-9059-3678976E2D14}" type="presParOf" srcId="{28BBCFFB-569F-4AEC-9239-01A7B81FE0C3}" destId="{8793F422-BBDF-4FFD-91A1-10F02CCA61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D06D97-75AE-423C-A942-78AA07E8EF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809FF-2A25-4107-AE71-616F1F6A0D00}">
      <dgm:prSet/>
      <dgm:spPr/>
      <dgm:t>
        <a:bodyPr/>
        <a:lstStyle/>
        <a:p>
          <a:r>
            <a:rPr lang="en-AU" b="0" dirty="0"/>
            <a:t>Successful Migration</a:t>
          </a:r>
          <a:endParaRPr lang="en-US" b="0" dirty="0"/>
        </a:p>
      </dgm:t>
    </dgm:pt>
    <dgm:pt modelId="{754F5544-C118-4E37-A4BF-EB46A1FD2AE4}" type="parTrans" cxnId="{D4876562-78CD-4B1C-8DB2-812ABD9D7C2D}">
      <dgm:prSet/>
      <dgm:spPr/>
      <dgm:t>
        <a:bodyPr/>
        <a:lstStyle/>
        <a:p>
          <a:endParaRPr lang="en-US"/>
        </a:p>
      </dgm:t>
    </dgm:pt>
    <dgm:pt modelId="{F9F82B97-ADB7-4B0B-955E-C5EE5BF02562}" type="sibTrans" cxnId="{D4876562-78CD-4B1C-8DB2-812ABD9D7C2D}">
      <dgm:prSet/>
      <dgm:spPr/>
      <dgm:t>
        <a:bodyPr/>
        <a:lstStyle/>
        <a:p>
          <a:endParaRPr lang="en-US"/>
        </a:p>
      </dgm:t>
    </dgm:pt>
    <dgm:pt modelId="{EAFEDBB9-13FE-47F2-B783-444DFA86A01D}">
      <dgm:prSet/>
      <dgm:spPr/>
      <dgm:t>
        <a:bodyPr/>
        <a:lstStyle/>
        <a:p>
          <a:r>
            <a:rPr lang="en-AU" dirty="0"/>
            <a:t>Benefits Realized</a:t>
          </a:r>
          <a:endParaRPr lang="en-US" dirty="0"/>
        </a:p>
      </dgm:t>
    </dgm:pt>
    <dgm:pt modelId="{9490430A-46C2-44BE-9E8C-A3F0D051896F}" type="parTrans" cxnId="{02CBD91F-0B1F-4D7C-B5A4-21E9562DBB5D}">
      <dgm:prSet/>
      <dgm:spPr/>
      <dgm:t>
        <a:bodyPr/>
        <a:lstStyle/>
        <a:p>
          <a:endParaRPr lang="en-US"/>
        </a:p>
      </dgm:t>
    </dgm:pt>
    <dgm:pt modelId="{B4C9592B-2921-4D2E-BC23-E5046D3A4C87}" type="sibTrans" cxnId="{02CBD91F-0B1F-4D7C-B5A4-21E9562DBB5D}">
      <dgm:prSet/>
      <dgm:spPr/>
      <dgm:t>
        <a:bodyPr/>
        <a:lstStyle/>
        <a:p>
          <a:endParaRPr lang="en-US"/>
        </a:p>
      </dgm:t>
    </dgm:pt>
    <dgm:pt modelId="{F1034852-EDCA-4D4B-93B6-9C6AFE814CCF}">
      <dgm:prSet/>
      <dgm:spPr/>
      <dgm:t>
        <a:bodyPr/>
        <a:lstStyle/>
        <a:p>
          <a:r>
            <a:rPr lang="en-AU" b="0" dirty="0"/>
            <a:t>Challenges and Solutions</a:t>
          </a:r>
          <a:endParaRPr lang="en-US" b="0" dirty="0"/>
        </a:p>
      </dgm:t>
    </dgm:pt>
    <dgm:pt modelId="{E7C66F5C-4D9C-4E2C-8452-FE5C1A70E26D}" type="parTrans" cxnId="{36AA425E-1E28-48BF-B6A2-9306AE9FF007}">
      <dgm:prSet/>
      <dgm:spPr/>
      <dgm:t>
        <a:bodyPr/>
        <a:lstStyle/>
        <a:p>
          <a:endParaRPr lang="en-US"/>
        </a:p>
      </dgm:t>
    </dgm:pt>
    <dgm:pt modelId="{73FE0363-7D4C-41B3-ABB5-6145239F1705}" type="sibTrans" cxnId="{36AA425E-1E28-48BF-B6A2-9306AE9FF007}">
      <dgm:prSet/>
      <dgm:spPr/>
      <dgm:t>
        <a:bodyPr/>
        <a:lstStyle/>
        <a:p>
          <a:endParaRPr lang="en-US"/>
        </a:p>
      </dgm:t>
    </dgm:pt>
    <dgm:pt modelId="{A9AD9BD8-F55A-49DD-91D4-F04F62AC3F91}">
      <dgm:prSet/>
      <dgm:spPr/>
      <dgm:t>
        <a:bodyPr/>
        <a:lstStyle/>
        <a:p>
          <a:r>
            <a:rPr lang="en-AU"/>
            <a:t>Future Opportunities</a:t>
          </a:r>
          <a:endParaRPr lang="en-US"/>
        </a:p>
      </dgm:t>
    </dgm:pt>
    <dgm:pt modelId="{13BD6630-7536-4C68-ADF2-DA891153C076}" type="parTrans" cxnId="{ABCCBDC3-BC0B-47EA-90BC-3CF7DDD99096}">
      <dgm:prSet/>
      <dgm:spPr/>
      <dgm:t>
        <a:bodyPr/>
        <a:lstStyle/>
        <a:p>
          <a:endParaRPr lang="en-US"/>
        </a:p>
      </dgm:t>
    </dgm:pt>
    <dgm:pt modelId="{3779C66F-E41E-4A56-971A-0E0710BB5192}" type="sibTrans" cxnId="{ABCCBDC3-BC0B-47EA-90BC-3CF7DDD99096}">
      <dgm:prSet/>
      <dgm:spPr/>
      <dgm:t>
        <a:bodyPr/>
        <a:lstStyle/>
        <a:p>
          <a:endParaRPr lang="en-US"/>
        </a:p>
      </dgm:t>
    </dgm:pt>
    <dgm:pt modelId="{732307B2-4D77-4890-8BC8-5E91774B6105}" type="pres">
      <dgm:prSet presAssocID="{7ED06D97-75AE-423C-A942-78AA07E8EF6F}" presName="root" presStyleCnt="0">
        <dgm:presLayoutVars>
          <dgm:dir/>
          <dgm:resizeHandles val="exact"/>
        </dgm:presLayoutVars>
      </dgm:prSet>
      <dgm:spPr/>
    </dgm:pt>
    <dgm:pt modelId="{49FF3734-3133-4C0E-B615-7CBF88C34D31}" type="pres">
      <dgm:prSet presAssocID="{AEC809FF-2A25-4107-AE71-616F1F6A0D00}" presName="compNode" presStyleCnt="0"/>
      <dgm:spPr/>
    </dgm:pt>
    <dgm:pt modelId="{11020D8A-66E7-4CA5-8A48-39F9098D2A69}" type="pres">
      <dgm:prSet presAssocID="{AEC809FF-2A25-4107-AE71-616F1F6A0D00}" presName="bgRect" presStyleLbl="bgShp" presStyleIdx="0" presStyleCnt="4"/>
      <dgm:spPr/>
    </dgm:pt>
    <dgm:pt modelId="{2E555F70-EB0C-4480-AEE4-8A613AE03008}" type="pres">
      <dgm:prSet presAssocID="{AEC809FF-2A25-4107-AE71-616F1F6A0D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AC8DE65-9FED-46CB-86A6-25B67BF0DAD5}" type="pres">
      <dgm:prSet presAssocID="{AEC809FF-2A25-4107-AE71-616F1F6A0D00}" presName="spaceRect" presStyleCnt="0"/>
      <dgm:spPr/>
    </dgm:pt>
    <dgm:pt modelId="{842D3AE1-0ED7-40A7-9277-9650C89BD6EC}" type="pres">
      <dgm:prSet presAssocID="{AEC809FF-2A25-4107-AE71-616F1F6A0D00}" presName="parTx" presStyleLbl="revTx" presStyleIdx="0" presStyleCnt="4">
        <dgm:presLayoutVars>
          <dgm:chMax val="0"/>
          <dgm:chPref val="0"/>
        </dgm:presLayoutVars>
      </dgm:prSet>
      <dgm:spPr/>
    </dgm:pt>
    <dgm:pt modelId="{23DCF1B8-5EDD-427D-B8B5-0B18E74C1C17}" type="pres">
      <dgm:prSet presAssocID="{F9F82B97-ADB7-4B0B-955E-C5EE5BF02562}" presName="sibTrans" presStyleCnt="0"/>
      <dgm:spPr/>
    </dgm:pt>
    <dgm:pt modelId="{0FAF3E35-51F5-45F6-B584-345A82A88469}" type="pres">
      <dgm:prSet presAssocID="{EAFEDBB9-13FE-47F2-B783-444DFA86A01D}" presName="compNode" presStyleCnt="0"/>
      <dgm:spPr/>
    </dgm:pt>
    <dgm:pt modelId="{6AC987E5-8681-453F-920F-7D769E35CEE8}" type="pres">
      <dgm:prSet presAssocID="{EAFEDBB9-13FE-47F2-B783-444DFA86A01D}" presName="bgRect" presStyleLbl="bgShp" presStyleIdx="1" presStyleCnt="4"/>
      <dgm:spPr/>
    </dgm:pt>
    <dgm:pt modelId="{96D93B08-894D-470B-9094-BDFFBCFB1381}" type="pres">
      <dgm:prSet presAssocID="{EAFEDBB9-13FE-47F2-B783-444DFA86A0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EFCCFA-24C4-4946-A4F1-52D659B1782E}" type="pres">
      <dgm:prSet presAssocID="{EAFEDBB9-13FE-47F2-B783-444DFA86A01D}" presName="spaceRect" presStyleCnt="0"/>
      <dgm:spPr/>
    </dgm:pt>
    <dgm:pt modelId="{0F537064-36FA-4093-9011-EF53200C772E}" type="pres">
      <dgm:prSet presAssocID="{EAFEDBB9-13FE-47F2-B783-444DFA86A01D}" presName="parTx" presStyleLbl="revTx" presStyleIdx="1" presStyleCnt="4">
        <dgm:presLayoutVars>
          <dgm:chMax val="0"/>
          <dgm:chPref val="0"/>
        </dgm:presLayoutVars>
      </dgm:prSet>
      <dgm:spPr/>
    </dgm:pt>
    <dgm:pt modelId="{30E1B5A8-FBD2-40DB-98F9-EC0980DF7CB3}" type="pres">
      <dgm:prSet presAssocID="{B4C9592B-2921-4D2E-BC23-E5046D3A4C87}" presName="sibTrans" presStyleCnt="0"/>
      <dgm:spPr/>
    </dgm:pt>
    <dgm:pt modelId="{DE6449A1-F932-4A0B-8A47-8F0AEA05E32E}" type="pres">
      <dgm:prSet presAssocID="{F1034852-EDCA-4D4B-93B6-9C6AFE814CCF}" presName="compNode" presStyleCnt="0"/>
      <dgm:spPr/>
    </dgm:pt>
    <dgm:pt modelId="{9AE450B5-8C36-494C-8839-2F4958B47B47}" type="pres">
      <dgm:prSet presAssocID="{F1034852-EDCA-4D4B-93B6-9C6AFE814CCF}" presName="bgRect" presStyleLbl="bgShp" presStyleIdx="2" presStyleCnt="4"/>
      <dgm:spPr/>
    </dgm:pt>
    <dgm:pt modelId="{B41A3214-5885-41AA-993D-B5ABA700F1A9}" type="pres">
      <dgm:prSet presAssocID="{F1034852-EDCA-4D4B-93B6-9C6AFE814C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B121F7-D5C9-4B06-A1FB-CC51B0572550}" type="pres">
      <dgm:prSet presAssocID="{F1034852-EDCA-4D4B-93B6-9C6AFE814CCF}" presName="spaceRect" presStyleCnt="0"/>
      <dgm:spPr/>
    </dgm:pt>
    <dgm:pt modelId="{C8499C65-F87E-4E5A-B0A7-94CF02070DBF}" type="pres">
      <dgm:prSet presAssocID="{F1034852-EDCA-4D4B-93B6-9C6AFE814CCF}" presName="parTx" presStyleLbl="revTx" presStyleIdx="2" presStyleCnt="4">
        <dgm:presLayoutVars>
          <dgm:chMax val="0"/>
          <dgm:chPref val="0"/>
        </dgm:presLayoutVars>
      </dgm:prSet>
      <dgm:spPr/>
    </dgm:pt>
    <dgm:pt modelId="{5DD491EB-31F9-491B-A96C-BED4B07EEE38}" type="pres">
      <dgm:prSet presAssocID="{73FE0363-7D4C-41B3-ABB5-6145239F1705}" presName="sibTrans" presStyleCnt="0"/>
      <dgm:spPr/>
    </dgm:pt>
    <dgm:pt modelId="{64FA923C-EDF0-48D4-87E1-A260CFECFE8A}" type="pres">
      <dgm:prSet presAssocID="{A9AD9BD8-F55A-49DD-91D4-F04F62AC3F91}" presName="compNode" presStyleCnt="0"/>
      <dgm:spPr/>
    </dgm:pt>
    <dgm:pt modelId="{3A315640-A273-4676-851F-F052F9E174E9}" type="pres">
      <dgm:prSet presAssocID="{A9AD9BD8-F55A-49DD-91D4-F04F62AC3F91}" presName="bgRect" presStyleLbl="bgShp" presStyleIdx="3" presStyleCnt="4"/>
      <dgm:spPr/>
    </dgm:pt>
    <dgm:pt modelId="{D025D427-BD63-4E0F-9F3A-C3992920D3CA}" type="pres">
      <dgm:prSet presAssocID="{A9AD9BD8-F55A-49DD-91D4-F04F62AC3F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770F508-DA41-446E-B495-A6EB83887870}" type="pres">
      <dgm:prSet presAssocID="{A9AD9BD8-F55A-49DD-91D4-F04F62AC3F91}" presName="spaceRect" presStyleCnt="0"/>
      <dgm:spPr/>
    </dgm:pt>
    <dgm:pt modelId="{6839D4BE-408C-4EDD-A675-964C2BB659B4}" type="pres">
      <dgm:prSet presAssocID="{A9AD9BD8-F55A-49DD-91D4-F04F62AC3F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D34C0B-F67A-41C5-94B3-CF1A8BE2D8D3}" type="presOf" srcId="{A9AD9BD8-F55A-49DD-91D4-F04F62AC3F91}" destId="{6839D4BE-408C-4EDD-A675-964C2BB659B4}" srcOrd="0" destOrd="0" presId="urn:microsoft.com/office/officeart/2018/2/layout/IconVerticalSolidList"/>
    <dgm:cxn modelId="{02CBD91F-0B1F-4D7C-B5A4-21E9562DBB5D}" srcId="{7ED06D97-75AE-423C-A942-78AA07E8EF6F}" destId="{EAFEDBB9-13FE-47F2-B783-444DFA86A01D}" srcOrd="1" destOrd="0" parTransId="{9490430A-46C2-44BE-9E8C-A3F0D051896F}" sibTransId="{B4C9592B-2921-4D2E-BC23-E5046D3A4C87}"/>
    <dgm:cxn modelId="{A735AF3F-4FEB-4163-B07E-897D1748F5E6}" type="presOf" srcId="{EAFEDBB9-13FE-47F2-B783-444DFA86A01D}" destId="{0F537064-36FA-4093-9011-EF53200C772E}" srcOrd="0" destOrd="0" presId="urn:microsoft.com/office/officeart/2018/2/layout/IconVerticalSolidList"/>
    <dgm:cxn modelId="{7C696240-6DD4-4046-B70B-DCC667A066AF}" type="presOf" srcId="{F1034852-EDCA-4D4B-93B6-9C6AFE814CCF}" destId="{C8499C65-F87E-4E5A-B0A7-94CF02070DBF}" srcOrd="0" destOrd="0" presId="urn:microsoft.com/office/officeart/2018/2/layout/IconVerticalSolidList"/>
    <dgm:cxn modelId="{36AA425E-1E28-48BF-B6A2-9306AE9FF007}" srcId="{7ED06D97-75AE-423C-A942-78AA07E8EF6F}" destId="{F1034852-EDCA-4D4B-93B6-9C6AFE814CCF}" srcOrd="2" destOrd="0" parTransId="{E7C66F5C-4D9C-4E2C-8452-FE5C1A70E26D}" sibTransId="{73FE0363-7D4C-41B3-ABB5-6145239F1705}"/>
    <dgm:cxn modelId="{D4876562-78CD-4B1C-8DB2-812ABD9D7C2D}" srcId="{7ED06D97-75AE-423C-A942-78AA07E8EF6F}" destId="{AEC809FF-2A25-4107-AE71-616F1F6A0D00}" srcOrd="0" destOrd="0" parTransId="{754F5544-C118-4E37-A4BF-EB46A1FD2AE4}" sibTransId="{F9F82B97-ADB7-4B0B-955E-C5EE5BF02562}"/>
    <dgm:cxn modelId="{834CB396-73B4-4E9D-B964-A0CA432A9DD2}" type="presOf" srcId="{7ED06D97-75AE-423C-A942-78AA07E8EF6F}" destId="{732307B2-4D77-4890-8BC8-5E91774B6105}" srcOrd="0" destOrd="0" presId="urn:microsoft.com/office/officeart/2018/2/layout/IconVerticalSolidList"/>
    <dgm:cxn modelId="{ABCCBDC3-BC0B-47EA-90BC-3CF7DDD99096}" srcId="{7ED06D97-75AE-423C-A942-78AA07E8EF6F}" destId="{A9AD9BD8-F55A-49DD-91D4-F04F62AC3F91}" srcOrd="3" destOrd="0" parTransId="{13BD6630-7536-4C68-ADF2-DA891153C076}" sibTransId="{3779C66F-E41E-4A56-971A-0E0710BB5192}"/>
    <dgm:cxn modelId="{BC0F70D1-6B1D-4595-84BC-7AE877D899BF}" type="presOf" srcId="{AEC809FF-2A25-4107-AE71-616F1F6A0D00}" destId="{842D3AE1-0ED7-40A7-9277-9650C89BD6EC}" srcOrd="0" destOrd="0" presId="urn:microsoft.com/office/officeart/2018/2/layout/IconVerticalSolidList"/>
    <dgm:cxn modelId="{0D8C9432-A46B-4F08-8F07-04827CBA535C}" type="presParOf" srcId="{732307B2-4D77-4890-8BC8-5E91774B6105}" destId="{49FF3734-3133-4C0E-B615-7CBF88C34D31}" srcOrd="0" destOrd="0" presId="urn:microsoft.com/office/officeart/2018/2/layout/IconVerticalSolidList"/>
    <dgm:cxn modelId="{058CFE31-6142-4891-9C08-8F9CC2B909F6}" type="presParOf" srcId="{49FF3734-3133-4C0E-B615-7CBF88C34D31}" destId="{11020D8A-66E7-4CA5-8A48-39F9098D2A69}" srcOrd="0" destOrd="0" presId="urn:microsoft.com/office/officeart/2018/2/layout/IconVerticalSolidList"/>
    <dgm:cxn modelId="{8C1AB162-7DF0-4CCC-A55F-DC23E242397A}" type="presParOf" srcId="{49FF3734-3133-4C0E-B615-7CBF88C34D31}" destId="{2E555F70-EB0C-4480-AEE4-8A613AE03008}" srcOrd="1" destOrd="0" presId="urn:microsoft.com/office/officeart/2018/2/layout/IconVerticalSolidList"/>
    <dgm:cxn modelId="{18715EB1-6B40-4738-BBAD-C841D3D69082}" type="presParOf" srcId="{49FF3734-3133-4C0E-B615-7CBF88C34D31}" destId="{3AC8DE65-9FED-46CB-86A6-25B67BF0DAD5}" srcOrd="2" destOrd="0" presId="urn:microsoft.com/office/officeart/2018/2/layout/IconVerticalSolidList"/>
    <dgm:cxn modelId="{206B5F96-2FF5-4BE7-9675-E7EB0F16F8B5}" type="presParOf" srcId="{49FF3734-3133-4C0E-B615-7CBF88C34D31}" destId="{842D3AE1-0ED7-40A7-9277-9650C89BD6EC}" srcOrd="3" destOrd="0" presId="urn:microsoft.com/office/officeart/2018/2/layout/IconVerticalSolidList"/>
    <dgm:cxn modelId="{D99FE7CB-9AD1-48CC-8FB1-21BF8296D3BC}" type="presParOf" srcId="{732307B2-4D77-4890-8BC8-5E91774B6105}" destId="{23DCF1B8-5EDD-427D-B8B5-0B18E74C1C17}" srcOrd="1" destOrd="0" presId="urn:microsoft.com/office/officeart/2018/2/layout/IconVerticalSolidList"/>
    <dgm:cxn modelId="{C20F88FE-B329-4DDC-9275-232C63323D7B}" type="presParOf" srcId="{732307B2-4D77-4890-8BC8-5E91774B6105}" destId="{0FAF3E35-51F5-45F6-B584-345A82A88469}" srcOrd="2" destOrd="0" presId="urn:microsoft.com/office/officeart/2018/2/layout/IconVerticalSolidList"/>
    <dgm:cxn modelId="{CE474B83-7148-4465-844D-99BEFA5C17FA}" type="presParOf" srcId="{0FAF3E35-51F5-45F6-B584-345A82A88469}" destId="{6AC987E5-8681-453F-920F-7D769E35CEE8}" srcOrd="0" destOrd="0" presId="urn:microsoft.com/office/officeart/2018/2/layout/IconVerticalSolidList"/>
    <dgm:cxn modelId="{F3B968F4-A193-43C6-889B-FE4A9D8008D4}" type="presParOf" srcId="{0FAF3E35-51F5-45F6-B584-345A82A88469}" destId="{96D93B08-894D-470B-9094-BDFFBCFB1381}" srcOrd="1" destOrd="0" presId="urn:microsoft.com/office/officeart/2018/2/layout/IconVerticalSolidList"/>
    <dgm:cxn modelId="{E5442A46-5BB2-48EF-B29B-B7FF3C3AF7B8}" type="presParOf" srcId="{0FAF3E35-51F5-45F6-B584-345A82A88469}" destId="{49EFCCFA-24C4-4946-A4F1-52D659B1782E}" srcOrd="2" destOrd="0" presId="urn:microsoft.com/office/officeart/2018/2/layout/IconVerticalSolidList"/>
    <dgm:cxn modelId="{DEA6FD80-07AF-40E5-B500-3877D5F1E7DB}" type="presParOf" srcId="{0FAF3E35-51F5-45F6-B584-345A82A88469}" destId="{0F537064-36FA-4093-9011-EF53200C772E}" srcOrd="3" destOrd="0" presId="urn:microsoft.com/office/officeart/2018/2/layout/IconVerticalSolidList"/>
    <dgm:cxn modelId="{15696B69-5CFC-4B80-B2C8-F39628A30275}" type="presParOf" srcId="{732307B2-4D77-4890-8BC8-5E91774B6105}" destId="{30E1B5A8-FBD2-40DB-98F9-EC0980DF7CB3}" srcOrd="3" destOrd="0" presId="urn:microsoft.com/office/officeart/2018/2/layout/IconVerticalSolidList"/>
    <dgm:cxn modelId="{F03C9988-F466-44AC-9EF7-D45AD4D4A0AE}" type="presParOf" srcId="{732307B2-4D77-4890-8BC8-5E91774B6105}" destId="{DE6449A1-F932-4A0B-8A47-8F0AEA05E32E}" srcOrd="4" destOrd="0" presId="urn:microsoft.com/office/officeart/2018/2/layout/IconVerticalSolidList"/>
    <dgm:cxn modelId="{F2395600-FC1F-4F89-BD77-2F43A60BB602}" type="presParOf" srcId="{DE6449A1-F932-4A0B-8A47-8F0AEA05E32E}" destId="{9AE450B5-8C36-494C-8839-2F4958B47B47}" srcOrd="0" destOrd="0" presId="urn:microsoft.com/office/officeart/2018/2/layout/IconVerticalSolidList"/>
    <dgm:cxn modelId="{17198043-AE1B-4BDE-87A1-FE34931C8581}" type="presParOf" srcId="{DE6449A1-F932-4A0B-8A47-8F0AEA05E32E}" destId="{B41A3214-5885-41AA-993D-B5ABA700F1A9}" srcOrd="1" destOrd="0" presId="urn:microsoft.com/office/officeart/2018/2/layout/IconVerticalSolidList"/>
    <dgm:cxn modelId="{3A9DB320-185A-43F5-B51D-3A15E7EDD068}" type="presParOf" srcId="{DE6449A1-F932-4A0B-8A47-8F0AEA05E32E}" destId="{69B121F7-D5C9-4B06-A1FB-CC51B0572550}" srcOrd="2" destOrd="0" presId="urn:microsoft.com/office/officeart/2018/2/layout/IconVerticalSolidList"/>
    <dgm:cxn modelId="{F046F62C-C360-490B-989F-4DDAE539C055}" type="presParOf" srcId="{DE6449A1-F932-4A0B-8A47-8F0AEA05E32E}" destId="{C8499C65-F87E-4E5A-B0A7-94CF02070DBF}" srcOrd="3" destOrd="0" presId="urn:microsoft.com/office/officeart/2018/2/layout/IconVerticalSolidList"/>
    <dgm:cxn modelId="{68A9CEB4-B3D0-438F-817D-C0BD6200EEC5}" type="presParOf" srcId="{732307B2-4D77-4890-8BC8-5E91774B6105}" destId="{5DD491EB-31F9-491B-A96C-BED4B07EEE38}" srcOrd="5" destOrd="0" presId="urn:microsoft.com/office/officeart/2018/2/layout/IconVerticalSolidList"/>
    <dgm:cxn modelId="{B1B43541-38E7-4DCE-B855-636983D081EC}" type="presParOf" srcId="{732307B2-4D77-4890-8BC8-5E91774B6105}" destId="{64FA923C-EDF0-48D4-87E1-A260CFECFE8A}" srcOrd="6" destOrd="0" presId="urn:microsoft.com/office/officeart/2018/2/layout/IconVerticalSolidList"/>
    <dgm:cxn modelId="{D0AE31E3-A639-485A-A233-0A5974F7DDEE}" type="presParOf" srcId="{64FA923C-EDF0-48D4-87E1-A260CFECFE8A}" destId="{3A315640-A273-4676-851F-F052F9E174E9}" srcOrd="0" destOrd="0" presId="urn:microsoft.com/office/officeart/2018/2/layout/IconVerticalSolidList"/>
    <dgm:cxn modelId="{3910D2C7-ABCD-462C-AADE-F01290F86794}" type="presParOf" srcId="{64FA923C-EDF0-48D4-87E1-A260CFECFE8A}" destId="{D025D427-BD63-4E0F-9F3A-C3992920D3CA}" srcOrd="1" destOrd="0" presId="urn:microsoft.com/office/officeart/2018/2/layout/IconVerticalSolidList"/>
    <dgm:cxn modelId="{8BCE6F30-80B3-4290-BB9B-F1ADB8EC27FC}" type="presParOf" srcId="{64FA923C-EDF0-48D4-87E1-A260CFECFE8A}" destId="{C770F508-DA41-446E-B495-A6EB83887870}" srcOrd="2" destOrd="0" presId="urn:microsoft.com/office/officeart/2018/2/layout/IconVerticalSolidList"/>
    <dgm:cxn modelId="{98703887-009D-42FC-9410-B51F43ADB94E}" type="presParOf" srcId="{64FA923C-EDF0-48D4-87E1-A260CFECFE8A}" destId="{6839D4BE-408C-4EDD-A675-964C2BB65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4830D-FBFC-4694-9CC2-961F610CC26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7F357-993A-4916-9B83-542D26DDD395}">
      <dgm:prSet/>
      <dgm:spPr/>
      <dgm:t>
        <a:bodyPr/>
        <a:lstStyle/>
        <a:p>
          <a:pPr>
            <a:defRPr cap="all"/>
          </a:pPr>
          <a:r>
            <a:rPr lang="en-AU"/>
            <a:t>Review</a:t>
          </a:r>
          <a:endParaRPr lang="en-US"/>
        </a:p>
      </dgm:t>
    </dgm:pt>
    <dgm:pt modelId="{991A1574-03AB-4D12-9858-B62222183325}" type="parTrans" cxnId="{410C0A79-E774-4425-A8C1-04DC9DD17AB8}">
      <dgm:prSet/>
      <dgm:spPr/>
      <dgm:t>
        <a:bodyPr/>
        <a:lstStyle/>
        <a:p>
          <a:endParaRPr lang="en-US"/>
        </a:p>
      </dgm:t>
    </dgm:pt>
    <dgm:pt modelId="{06B707CD-4222-4B70-AEC4-F0A4346FD595}" type="sibTrans" cxnId="{410C0A79-E774-4425-A8C1-04DC9DD17AB8}">
      <dgm:prSet/>
      <dgm:spPr/>
      <dgm:t>
        <a:bodyPr/>
        <a:lstStyle/>
        <a:p>
          <a:endParaRPr lang="en-US"/>
        </a:p>
      </dgm:t>
    </dgm:pt>
    <dgm:pt modelId="{E5B40FE9-89A2-464D-BEFD-2912E479A2D3}">
      <dgm:prSet/>
      <dgm:spPr/>
      <dgm:t>
        <a:bodyPr/>
        <a:lstStyle/>
        <a:p>
          <a:pPr>
            <a:defRPr cap="all"/>
          </a:pPr>
          <a:r>
            <a:rPr lang="en-AU"/>
            <a:t>Plan</a:t>
          </a:r>
          <a:endParaRPr lang="en-US"/>
        </a:p>
      </dgm:t>
    </dgm:pt>
    <dgm:pt modelId="{EEA63BA7-6528-4D3D-9932-AEC4B5949828}" type="parTrans" cxnId="{AC52C742-E49F-4339-A073-5049A46DFBD3}">
      <dgm:prSet/>
      <dgm:spPr/>
      <dgm:t>
        <a:bodyPr/>
        <a:lstStyle/>
        <a:p>
          <a:endParaRPr lang="en-US"/>
        </a:p>
      </dgm:t>
    </dgm:pt>
    <dgm:pt modelId="{8CE75C0E-67A0-45F0-A6E5-A93D588BB27F}" type="sibTrans" cxnId="{AC52C742-E49F-4339-A073-5049A46DFBD3}">
      <dgm:prSet/>
      <dgm:spPr/>
      <dgm:t>
        <a:bodyPr/>
        <a:lstStyle/>
        <a:p>
          <a:endParaRPr lang="en-US"/>
        </a:p>
      </dgm:t>
    </dgm:pt>
    <dgm:pt modelId="{962D19EF-AC87-4491-BD65-0B163B893054}">
      <dgm:prSet/>
      <dgm:spPr/>
      <dgm:t>
        <a:bodyPr/>
        <a:lstStyle/>
        <a:p>
          <a:pPr>
            <a:defRPr cap="all"/>
          </a:pPr>
          <a:r>
            <a:rPr lang="en-AU"/>
            <a:t>Design</a:t>
          </a:r>
          <a:endParaRPr lang="en-US"/>
        </a:p>
      </dgm:t>
    </dgm:pt>
    <dgm:pt modelId="{19D7431F-542F-4F6E-BC58-D77CA9226D0F}" type="parTrans" cxnId="{03691F65-C1D5-401B-93C1-E94298BE8BA7}">
      <dgm:prSet/>
      <dgm:spPr/>
      <dgm:t>
        <a:bodyPr/>
        <a:lstStyle/>
        <a:p>
          <a:endParaRPr lang="en-US"/>
        </a:p>
      </dgm:t>
    </dgm:pt>
    <dgm:pt modelId="{29099E2C-42E1-4CDD-93FF-23CC76C02ED4}" type="sibTrans" cxnId="{03691F65-C1D5-401B-93C1-E94298BE8BA7}">
      <dgm:prSet/>
      <dgm:spPr/>
      <dgm:t>
        <a:bodyPr/>
        <a:lstStyle/>
        <a:p>
          <a:endParaRPr lang="en-US"/>
        </a:p>
      </dgm:t>
    </dgm:pt>
    <dgm:pt modelId="{65512E07-6C33-4C2F-8FF4-A9F1095EAD53}">
      <dgm:prSet/>
      <dgm:spPr/>
      <dgm:t>
        <a:bodyPr/>
        <a:lstStyle/>
        <a:p>
          <a:pPr>
            <a:defRPr cap="all"/>
          </a:pPr>
          <a:r>
            <a:rPr lang="en-AU"/>
            <a:t>Develop </a:t>
          </a:r>
          <a:endParaRPr lang="en-US"/>
        </a:p>
      </dgm:t>
    </dgm:pt>
    <dgm:pt modelId="{C8D6E52D-F7C6-48A2-B8A3-6ED5B188087C}" type="parTrans" cxnId="{E9F32F2E-497D-498F-8B44-0EC28C3752F7}">
      <dgm:prSet/>
      <dgm:spPr/>
      <dgm:t>
        <a:bodyPr/>
        <a:lstStyle/>
        <a:p>
          <a:endParaRPr lang="en-US"/>
        </a:p>
      </dgm:t>
    </dgm:pt>
    <dgm:pt modelId="{88EDA4C5-9022-4B62-BACF-17F3D5F59302}" type="sibTrans" cxnId="{E9F32F2E-497D-498F-8B44-0EC28C3752F7}">
      <dgm:prSet/>
      <dgm:spPr/>
      <dgm:t>
        <a:bodyPr/>
        <a:lstStyle/>
        <a:p>
          <a:endParaRPr lang="en-US"/>
        </a:p>
      </dgm:t>
    </dgm:pt>
    <dgm:pt modelId="{2E5561D6-A23B-4C70-BF43-8A9F94E23ABF}">
      <dgm:prSet/>
      <dgm:spPr/>
      <dgm:t>
        <a:bodyPr/>
        <a:lstStyle/>
        <a:p>
          <a:pPr>
            <a:defRPr cap="all"/>
          </a:pPr>
          <a:r>
            <a:rPr lang="en-AU"/>
            <a:t>Test</a:t>
          </a:r>
          <a:endParaRPr lang="en-US"/>
        </a:p>
      </dgm:t>
    </dgm:pt>
    <dgm:pt modelId="{FE1460EB-7E4F-4FAC-B6D6-F68E5238E495}" type="parTrans" cxnId="{59D13141-7468-42B4-99DF-1ADA30EA3E90}">
      <dgm:prSet/>
      <dgm:spPr/>
      <dgm:t>
        <a:bodyPr/>
        <a:lstStyle/>
        <a:p>
          <a:endParaRPr lang="en-US"/>
        </a:p>
      </dgm:t>
    </dgm:pt>
    <dgm:pt modelId="{7605B5BF-3349-47B1-9371-1677086DB5A2}" type="sibTrans" cxnId="{59D13141-7468-42B4-99DF-1ADA30EA3E90}">
      <dgm:prSet/>
      <dgm:spPr/>
      <dgm:t>
        <a:bodyPr/>
        <a:lstStyle/>
        <a:p>
          <a:endParaRPr lang="en-US"/>
        </a:p>
      </dgm:t>
    </dgm:pt>
    <dgm:pt modelId="{651A1DE4-910D-4999-A284-B7E1A4FE2597}">
      <dgm:prSet/>
      <dgm:spPr/>
      <dgm:t>
        <a:bodyPr/>
        <a:lstStyle/>
        <a:p>
          <a:pPr>
            <a:defRPr cap="all"/>
          </a:pPr>
          <a:r>
            <a:rPr lang="en-AU"/>
            <a:t>Deploy</a:t>
          </a:r>
          <a:endParaRPr lang="en-US"/>
        </a:p>
      </dgm:t>
    </dgm:pt>
    <dgm:pt modelId="{228474A9-4DC4-44E0-9236-FB9B23B5B6D7}" type="parTrans" cxnId="{83450A80-E3E4-46EA-AAF7-A82017EB9885}">
      <dgm:prSet/>
      <dgm:spPr/>
      <dgm:t>
        <a:bodyPr/>
        <a:lstStyle/>
        <a:p>
          <a:endParaRPr lang="en-US"/>
        </a:p>
      </dgm:t>
    </dgm:pt>
    <dgm:pt modelId="{EE2E2F1B-E443-4E4B-B466-290F64BA9123}" type="sibTrans" cxnId="{83450A80-E3E4-46EA-AAF7-A82017EB9885}">
      <dgm:prSet/>
      <dgm:spPr/>
      <dgm:t>
        <a:bodyPr/>
        <a:lstStyle/>
        <a:p>
          <a:endParaRPr lang="en-US"/>
        </a:p>
      </dgm:t>
    </dgm:pt>
    <dgm:pt modelId="{8D841A4E-4BE2-4861-8B62-43E0B5EA94E5}" type="pres">
      <dgm:prSet presAssocID="{5C94830D-FBFC-4694-9CC2-961F610CC266}" presName="root" presStyleCnt="0">
        <dgm:presLayoutVars>
          <dgm:dir/>
          <dgm:resizeHandles val="exact"/>
        </dgm:presLayoutVars>
      </dgm:prSet>
      <dgm:spPr/>
    </dgm:pt>
    <dgm:pt modelId="{D6A89E50-79D8-4BBD-9AE0-379A6C61B326}" type="pres">
      <dgm:prSet presAssocID="{13F7F357-993A-4916-9B83-542D26DDD395}" presName="compNode" presStyleCnt="0"/>
      <dgm:spPr/>
    </dgm:pt>
    <dgm:pt modelId="{890A927C-CF78-4BA7-B694-9FBF0CD8CC79}" type="pres">
      <dgm:prSet presAssocID="{13F7F357-993A-4916-9B83-542D26DDD395}" presName="iconBgRect" presStyleLbl="bgShp" presStyleIdx="0" presStyleCnt="6"/>
      <dgm:spPr/>
    </dgm:pt>
    <dgm:pt modelId="{2550E594-3FCC-42E6-96EB-68EA1B931F98}" type="pres">
      <dgm:prSet presAssocID="{13F7F357-993A-4916-9B83-542D26DDD39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0EB3B26-36CB-47FE-813E-01710F31EA74}" type="pres">
      <dgm:prSet presAssocID="{13F7F357-993A-4916-9B83-542D26DDD395}" presName="spaceRect" presStyleCnt="0"/>
      <dgm:spPr/>
    </dgm:pt>
    <dgm:pt modelId="{FB767CF4-60B0-46C6-A56F-FBB55FCAFAB9}" type="pres">
      <dgm:prSet presAssocID="{13F7F357-993A-4916-9B83-542D26DDD395}" presName="textRect" presStyleLbl="revTx" presStyleIdx="0" presStyleCnt="6">
        <dgm:presLayoutVars>
          <dgm:chMax val="1"/>
          <dgm:chPref val="1"/>
        </dgm:presLayoutVars>
      </dgm:prSet>
      <dgm:spPr/>
    </dgm:pt>
    <dgm:pt modelId="{4B3A0ABA-6C00-4A5C-9963-72E9BF9CA9F9}" type="pres">
      <dgm:prSet presAssocID="{06B707CD-4222-4B70-AEC4-F0A4346FD595}" presName="sibTrans" presStyleCnt="0"/>
      <dgm:spPr/>
    </dgm:pt>
    <dgm:pt modelId="{7A3C7204-63EC-40AB-BCF7-EEECF3AA12C9}" type="pres">
      <dgm:prSet presAssocID="{E5B40FE9-89A2-464D-BEFD-2912E479A2D3}" presName="compNode" presStyleCnt="0"/>
      <dgm:spPr/>
    </dgm:pt>
    <dgm:pt modelId="{0CB91005-01F3-4376-BB5D-F15E386D1DA5}" type="pres">
      <dgm:prSet presAssocID="{E5B40FE9-89A2-464D-BEFD-2912E479A2D3}" presName="iconBgRect" presStyleLbl="bgShp" presStyleIdx="1" presStyleCnt="6"/>
      <dgm:spPr/>
    </dgm:pt>
    <dgm:pt modelId="{CBD0216A-2895-476D-BDB6-A788A3B1F84F}" type="pres">
      <dgm:prSet presAssocID="{E5B40FE9-89A2-464D-BEFD-2912E479A2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F49104B-B2FB-4DCB-9299-A097DA5765F6}" type="pres">
      <dgm:prSet presAssocID="{E5B40FE9-89A2-464D-BEFD-2912E479A2D3}" presName="spaceRect" presStyleCnt="0"/>
      <dgm:spPr/>
    </dgm:pt>
    <dgm:pt modelId="{2B618C4B-C8E8-46EF-8AFA-5E930534E29F}" type="pres">
      <dgm:prSet presAssocID="{E5B40FE9-89A2-464D-BEFD-2912E479A2D3}" presName="textRect" presStyleLbl="revTx" presStyleIdx="1" presStyleCnt="6">
        <dgm:presLayoutVars>
          <dgm:chMax val="1"/>
          <dgm:chPref val="1"/>
        </dgm:presLayoutVars>
      </dgm:prSet>
      <dgm:spPr/>
    </dgm:pt>
    <dgm:pt modelId="{D7E8A4B3-E5E4-450C-8090-D6FEB7BAC853}" type="pres">
      <dgm:prSet presAssocID="{8CE75C0E-67A0-45F0-A6E5-A93D588BB27F}" presName="sibTrans" presStyleCnt="0"/>
      <dgm:spPr/>
    </dgm:pt>
    <dgm:pt modelId="{1A4E011F-2C1C-4C97-B033-9614D199C6CC}" type="pres">
      <dgm:prSet presAssocID="{962D19EF-AC87-4491-BD65-0B163B893054}" presName="compNode" presStyleCnt="0"/>
      <dgm:spPr/>
    </dgm:pt>
    <dgm:pt modelId="{2BA552BA-E088-48E7-B5AD-54065C04D714}" type="pres">
      <dgm:prSet presAssocID="{962D19EF-AC87-4491-BD65-0B163B893054}" presName="iconBgRect" presStyleLbl="bgShp" presStyleIdx="2" presStyleCnt="6"/>
      <dgm:spPr/>
    </dgm:pt>
    <dgm:pt modelId="{D4E52772-F880-4804-A00C-DDC306E31E57}" type="pres">
      <dgm:prSet presAssocID="{962D19EF-AC87-4491-BD65-0B163B89305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B1ED15E-54F2-40F3-A79C-5ED1485971F1}" type="pres">
      <dgm:prSet presAssocID="{962D19EF-AC87-4491-BD65-0B163B893054}" presName="spaceRect" presStyleCnt="0"/>
      <dgm:spPr/>
    </dgm:pt>
    <dgm:pt modelId="{AC98A2AF-ED30-4C9D-A2AD-8D1F3014D13A}" type="pres">
      <dgm:prSet presAssocID="{962D19EF-AC87-4491-BD65-0B163B893054}" presName="textRect" presStyleLbl="revTx" presStyleIdx="2" presStyleCnt="6">
        <dgm:presLayoutVars>
          <dgm:chMax val="1"/>
          <dgm:chPref val="1"/>
        </dgm:presLayoutVars>
      </dgm:prSet>
      <dgm:spPr/>
    </dgm:pt>
    <dgm:pt modelId="{2916387C-B8BD-4A1D-93CD-DF16EDB4DA2E}" type="pres">
      <dgm:prSet presAssocID="{29099E2C-42E1-4CDD-93FF-23CC76C02ED4}" presName="sibTrans" presStyleCnt="0"/>
      <dgm:spPr/>
    </dgm:pt>
    <dgm:pt modelId="{3E4DB06D-84ED-4EB0-8D60-DBDFAADBB27B}" type="pres">
      <dgm:prSet presAssocID="{65512E07-6C33-4C2F-8FF4-A9F1095EAD53}" presName="compNode" presStyleCnt="0"/>
      <dgm:spPr/>
    </dgm:pt>
    <dgm:pt modelId="{992FEE8C-3AF8-451F-9428-E36CD8817E57}" type="pres">
      <dgm:prSet presAssocID="{65512E07-6C33-4C2F-8FF4-A9F1095EAD53}" presName="iconBgRect" presStyleLbl="bgShp" presStyleIdx="3" presStyleCnt="6"/>
      <dgm:spPr/>
    </dgm:pt>
    <dgm:pt modelId="{0D96364E-2AA1-40D9-BC8F-3E6179A8BFCD}" type="pres">
      <dgm:prSet presAssocID="{65512E07-6C33-4C2F-8FF4-A9F1095EAD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11AE9EE-F2C6-40E8-80F2-1DE06722A3B8}" type="pres">
      <dgm:prSet presAssocID="{65512E07-6C33-4C2F-8FF4-A9F1095EAD53}" presName="spaceRect" presStyleCnt="0"/>
      <dgm:spPr/>
    </dgm:pt>
    <dgm:pt modelId="{1AC54775-FEF9-4A70-8C19-B8BA4751A96F}" type="pres">
      <dgm:prSet presAssocID="{65512E07-6C33-4C2F-8FF4-A9F1095EAD53}" presName="textRect" presStyleLbl="revTx" presStyleIdx="3" presStyleCnt="6">
        <dgm:presLayoutVars>
          <dgm:chMax val="1"/>
          <dgm:chPref val="1"/>
        </dgm:presLayoutVars>
      </dgm:prSet>
      <dgm:spPr/>
    </dgm:pt>
    <dgm:pt modelId="{5575551F-6B2E-4527-9A77-E9B2624B6F8B}" type="pres">
      <dgm:prSet presAssocID="{88EDA4C5-9022-4B62-BACF-17F3D5F59302}" presName="sibTrans" presStyleCnt="0"/>
      <dgm:spPr/>
    </dgm:pt>
    <dgm:pt modelId="{6495833E-4A47-4688-A927-2158F873AF09}" type="pres">
      <dgm:prSet presAssocID="{2E5561D6-A23B-4C70-BF43-8A9F94E23ABF}" presName="compNode" presStyleCnt="0"/>
      <dgm:spPr/>
    </dgm:pt>
    <dgm:pt modelId="{CDD5F3EA-E5B0-4D6A-A620-620BA640C2B4}" type="pres">
      <dgm:prSet presAssocID="{2E5561D6-A23B-4C70-BF43-8A9F94E23ABF}" presName="iconBgRect" presStyleLbl="bgShp" presStyleIdx="4" presStyleCnt="6"/>
      <dgm:spPr/>
    </dgm:pt>
    <dgm:pt modelId="{EF78C58B-D676-43F0-8912-11239F770826}" type="pres">
      <dgm:prSet presAssocID="{2E5561D6-A23B-4C70-BF43-8A9F94E23A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D25AF3F-EFA6-42A7-86AF-40E80FAD0F45}" type="pres">
      <dgm:prSet presAssocID="{2E5561D6-A23B-4C70-BF43-8A9F94E23ABF}" presName="spaceRect" presStyleCnt="0"/>
      <dgm:spPr/>
    </dgm:pt>
    <dgm:pt modelId="{60B988AA-4AFE-4F65-B621-9E6E8BC51C7C}" type="pres">
      <dgm:prSet presAssocID="{2E5561D6-A23B-4C70-BF43-8A9F94E23ABF}" presName="textRect" presStyleLbl="revTx" presStyleIdx="4" presStyleCnt="6">
        <dgm:presLayoutVars>
          <dgm:chMax val="1"/>
          <dgm:chPref val="1"/>
        </dgm:presLayoutVars>
      </dgm:prSet>
      <dgm:spPr/>
    </dgm:pt>
    <dgm:pt modelId="{2E2768DA-0806-40A8-A070-85638C2BCEBA}" type="pres">
      <dgm:prSet presAssocID="{7605B5BF-3349-47B1-9371-1677086DB5A2}" presName="sibTrans" presStyleCnt="0"/>
      <dgm:spPr/>
    </dgm:pt>
    <dgm:pt modelId="{41DA06E3-8A0A-4689-96AB-29A6FA450B70}" type="pres">
      <dgm:prSet presAssocID="{651A1DE4-910D-4999-A284-B7E1A4FE2597}" presName="compNode" presStyleCnt="0"/>
      <dgm:spPr/>
    </dgm:pt>
    <dgm:pt modelId="{3130834C-CA42-4CEF-80E8-25742F605C79}" type="pres">
      <dgm:prSet presAssocID="{651A1DE4-910D-4999-A284-B7E1A4FE2597}" presName="iconBgRect" presStyleLbl="bgShp" presStyleIdx="5" presStyleCnt="6"/>
      <dgm:spPr/>
    </dgm:pt>
    <dgm:pt modelId="{C10E127D-E065-4DEF-8F15-E752537036C7}" type="pres">
      <dgm:prSet presAssocID="{651A1DE4-910D-4999-A284-B7E1A4FE25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46F8B27-30FC-4C05-8315-7AFED86AC497}" type="pres">
      <dgm:prSet presAssocID="{651A1DE4-910D-4999-A284-B7E1A4FE2597}" presName="spaceRect" presStyleCnt="0"/>
      <dgm:spPr/>
    </dgm:pt>
    <dgm:pt modelId="{BECEFDA0-2C9E-4678-B4C5-3C60D7D4BF19}" type="pres">
      <dgm:prSet presAssocID="{651A1DE4-910D-4999-A284-B7E1A4FE25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1C4A42B-7B5B-45BA-8B0B-18F7988E52B1}" type="presOf" srcId="{2E5561D6-A23B-4C70-BF43-8A9F94E23ABF}" destId="{60B988AA-4AFE-4F65-B621-9E6E8BC51C7C}" srcOrd="0" destOrd="0" presId="urn:microsoft.com/office/officeart/2018/5/layout/IconCircleLabelList"/>
    <dgm:cxn modelId="{7347852C-B634-4892-BA5B-2BF076335E56}" type="presOf" srcId="{E5B40FE9-89A2-464D-BEFD-2912E479A2D3}" destId="{2B618C4B-C8E8-46EF-8AFA-5E930534E29F}" srcOrd="0" destOrd="0" presId="urn:microsoft.com/office/officeart/2018/5/layout/IconCircleLabelList"/>
    <dgm:cxn modelId="{E9F32F2E-497D-498F-8B44-0EC28C3752F7}" srcId="{5C94830D-FBFC-4694-9CC2-961F610CC266}" destId="{65512E07-6C33-4C2F-8FF4-A9F1095EAD53}" srcOrd="3" destOrd="0" parTransId="{C8D6E52D-F7C6-48A2-B8A3-6ED5B188087C}" sibTransId="{88EDA4C5-9022-4B62-BACF-17F3D5F59302}"/>
    <dgm:cxn modelId="{59D13141-7468-42B4-99DF-1ADA30EA3E90}" srcId="{5C94830D-FBFC-4694-9CC2-961F610CC266}" destId="{2E5561D6-A23B-4C70-BF43-8A9F94E23ABF}" srcOrd="4" destOrd="0" parTransId="{FE1460EB-7E4F-4FAC-B6D6-F68E5238E495}" sibTransId="{7605B5BF-3349-47B1-9371-1677086DB5A2}"/>
    <dgm:cxn modelId="{AC705A42-D334-446F-BC01-B64D86A38DDF}" type="presOf" srcId="{13F7F357-993A-4916-9B83-542D26DDD395}" destId="{FB767CF4-60B0-46C6-A56F-FBB55FCAFAB9}" srcOrd="0" destOrd="0" presId="urn:microsoft.com/office/officeart/2018/5/layout/IconCircleLabelList"/>
    <dgm:cxn modelId="{AC52C742-E49F-4339-A073-5049A46DFBD3}" srcId="{5C94830D-FBFC-4694-9CC2-961F610CC266}" destId="{E5B40FE9-89A2-464D-BEFD-2912E479A2D3}" srcOrd="1" destOrd="0" parTransId="{EEA63BA7-6528-4D3D-9932-AEC4B5949828}" sibTransId="{8CE75C0E-67A0-45F0-A6E5-A93D588BB27F}"/>
    <dgm:cxn modelId="{03691F65-C1D5-401B-93C1-E94298BE8BA7}" srcId="{5C94830D-FBFC-4694-9CC2-961F610CC266}" destId="{962D19EF-AC87-4491-BD65-0B163B893054}" srcOrd="2" destOrd="0" parTransId="{19D7431F-542F-4F6E-BC58-D77CA9226D0F}" sibTransId="{29099E2C-42E1-4CDD-93FF-23CC76C02ED4}"/>
    <dgm:cxn modelId="{410C0A79-E774-4425-A8C1-04DC9DD17AB8}" srcId="{5C94830D-FBFC-4694-9CC2-961F610CC266}" destId="{13F7F357-993A-4916-9B83-542D26DDD395}" srcOrd="0" destOrd="0" parTransId="{991A1574-03AB-4D12-9858-B62222183325}" sibTransId="{06B707CD-4222-4B70-AEC4-F0A4346FD595}"/>
    <dgm:cxn modelId="{83450A80-E3E4-46EA-AAF7-A82017EB9885}" srcId="{5C94830D-FBFC-4694-9CC2-961F610CC266}" destId="{651A1DE4-910D-4999-A284-B7E1A4FE2597}" srcOrd="5" destOrd="0" parTransId="{228474A9-4DC4-44E0-9236-FB9B23B5B6D7}" sibTransId="{EE2E2F1B-E443-4E4B-B466-290F64BA9123}"/>
    <dgm:cxn modelId="{6D661193-C2C1-4440-94E8-5984CB023BF0}" type="presOf" srcId="{962D19EF-AC87-4491-BD65-0B163B893054}" destId="{AC98A2AF-ED30-4C9D-A2AD-8D1F3014D13A}" srcOrd="0" destOrd="0" presId="urn:microsoft.com/office/officeart/2018/5/layout/IconCircleLabelList"/>
    <dgm:cxn modelId="{E5A636AA-F4F4-4CD5-9769-8FADEF6A442C}" type="presOf" srcId="{65512E07-6C33-4C2F-8FF4-A9F1095EAD53}" destId="{1AC54775-FEF9-4A70-8C19-B8BA4751A96F}" srcOrd="0" destOrd="0" presId="urn:microsoft.com/office/officeart/2018/5/layout/IconCircleLabelList"/>
    <dgm:cxn modelId="{82C6FDE6-09F7-42C8-ADB2-C473DFF9563A}" type="presOf" srcId="{651A1DE4-910D-4999-A284-B7E1A4FE2597}" destId="{BECEFDA0-2C9E-4678-B4C5-3C60D7D4BF19}" srcOrd="0" destOrd="0" presId="urn:microsoft.com/office/officeart/2018/5/layout/IconCircleLabelList"/>
    <dgm:cxn modelId="{115023FD-A957-4EDC-96EF-B11F0905444C}" type="presOf" srcId="{5C94830D-FBFC-4694-9CC2-961F610CC266}" destId="{8D841A4E-4BE2-4861-8B62-43E0B5EA94E5}" srcOrd="0" destOrd="0" presId="urn:microsoft.com/office/officeart/2018/5/layout/IconCircleLabelList"/>
    <dgm:cxn modelId="{4245E50D-DCF0-4594-B3A4-DBEC8C3FF8E6}" type="presParOf" srcId="{8D841A4E-4BE2-4861-8B62-43E0B5EA94E5}" destId="{D6A89E50-79D8-4BBD-9AE0-379A6C61B326}" srcOrd="0" destOrd="0" presId="urn:microsoft.com/office/officeart/2018/5/layout/IconCircleLabelList"/>
    <dgm:cxn modelId="{B118B84E-8978-4179-9A39-6EB93073AC32}" type="presParOf" srcId="{D6A89E50-79D8-4BBD-9AE0-379A6C61B326}" destId="{890A927C-CF78-4BA7-B694-9FBF0CD8CC79}" srcOrd="0" destOrd="0" presId="urn:microsoft.com/office/officeart/2018/5/layout/IconCircleLabelList"/>
    <dgm:cxn modelId="{D71F615C-158F-4542-B7CF-517AC609E109}" type="presParOf" srcId="{D6A89E50-79D8-4BBD-9AE0-379A6C61B326}" destId="{2550E594-3FCC-42E6-96EB-68EA1B931F98}" srcOrd="1" destOrd="0" presId="urn:microsoft.com/office/officeart/2018/5/layout/IconCircleLabelList"/>
    <dgm:cxn modelId="{6024A104-9774-4E2D-918C-3136D4DF0AE7}" type="presParOf" srcId="{D6A89E50-79D8-4BBD-9AE0-379A6C61B326}" destId="{40EB3B26-36CB-47FE-813E-01710F31EA74}" srcOrd="2" destOrd="0" presId="urn:microsoft.com/office/officeart/2018/5/layout/IconCircleLabelList"/>
    <dgm:cxn modelId="{F11E3696-349C-41B8-A281-C74D494A3B0B}" type="presParOf" srcId="{D6A89E50-79D8-4BBD-9AE0-379A6C61B326}" destId="{FB767CF4-60B0-46C6-A56F-FBB55FCAFAB9}" srcOrd="3" destOrd="0" presId="urn:microsoft.com/office/officeart/2018/5/layout/IconCircleLabelList"/>
    <dgm:cxn modelId="{D6E9A206-DF56-47BD-860D-DC94FD297B89}" type="presParOf" srcId="{8D841A4E-4BE2-4861-8B62-43E0B5EA94E5}" destId="{4B3A0ABA-6C00-4A5C-9963-72E9BF9CA9F9}" srcOrd="1" destOrd="0" presId="urn:microsoft.com/office/officeart/2018/5/layout/IconCircleLabelList"/>
    <dgm:cxn modelId="{1A3B5E26-0B8D-4F7E-884E-D730223B70F4}" type="presParOf" srcId="{8D841A4E-4BE2-4861-8B62-43E0B5EA94E5}" destId="{7A3C7204-63EC-40AB-BCF7-EEECF3AA12C9}" srcOrd="2" destOrd="0" presId="urn:microsoft.com/office/officeart/2018/5/layout/IconCircleLabelList"/>
    <dgm:cxn modelId="{313A8F62-FE6F-455C-9452-06AF29BB2410}" type="presParOf" srcId="{7A3C7204-63EC-40AB-BCF7-EEECF3AA12C9}" destId="{0CB91005-01F3-4376-BB5D-F15E386D1DA5}" srcOrd="0" destOrd="0" presId="urn:microsoft.com/office/officeart/2018/5/layout/IconCircleLabelList"/>
    <dgm:cxn modelId="{41DEB801-AF32-4A0B-A307-FE94EA9B8F92}" type="presParOf" srcId="{7A3C7204-63EC-40AB-BCF7-EEECF3AA12C9}" destId="{CBD0216A-2895-476D-BDB6-A788A3B1F84F}" srcOrd="1" destOrd="0" presId="urn:microsoft.com/office/officeart/2018/5/layout/IconCircleLabelList"/>
    <dgm:cxn modelId="{81A41596-5BF8-4906-8DF4-8E1ACD55F0B5}" type="presParOf" srcId="{7A3C7204-63EC-40AB-BCF7-EEECF3AA12C9}" destId="{DF49104B-B2FB-4DCB-9299-A097DA5765F6}" srcOrd="2" destOrd="0" presId="urn:microsoft.com/office/officeart/2018/5/layout/IconCircleLabelList"/>
    <dgm:cxn modelId="{1081CADC-4AF4-48E8-9439-C8C90915D080}" type="presParOf" srcId="{7A3C7204-63EC-40AB-BCF7-EEECF3AA12C9}" destId="{2B618C4B-C8E8-46EF-8AFA-5E930534E29F}" srcOrd="3" destOrd="0" presId="urn:microsoft.com/office/officeart/2018/5/layout/IconCircleLabelList"/>
    <dgm:cxn modelId="{5EC126B7-5379-4077-B7D8-C63F655AD177}" type="presParOf" srcId="{8D841A4E-4BE2-4861-8B62-43E0B5EA94E5}" destId="{D7E8A4B3-E5E4-450C-8090-D6FEB7BAC853}" srcOrd="3" destOrd="0" presId="urn:microsoft.com/office/officeart/2018/5/layout/IconCircleLabelList"/>
    <dgm:cxn modelId="{4F897B71-D871-4CE5-B729-8B980ACFB5FD}" type="presParOf" srcId="{8D841A4E-4BE2-4861-8B62-43E0B5EA94E5}" destId="{1A4E011F-2C1C-4C97-B033-9614D199C6CC}" srcOrd="4" destOrd="0" presId="urn:microsoft.com/office/officeart/2018/5/layout/IconCircleLabelList"/>
    <dgm:cxn modelId="{5392C905-3692-4BA1-ABC7-23B6B3CAB73D}" type="presParOf" srcId="{1A4E011F-2C1C-4C97-B033-9614D199C6CC}" destId="{2BA552BA-E088-48E7-B5AD-54065C04D714}" srcOrd="0" destOrd="0" presId="urn:microsoft.com/office/officeart/2018/5/layout/IconCircleLabelList"/>
    <dgm:cxn modelId="{8C9C484A-79B5-4DD3-9545-49A0315353AB}" type="presParOf" srcId="{1A4E011F-2C1C-4C97-B033-9614D199C6CC}" destId="{D4E52772-F880-4804-A00C-DDC306E31E57}" srcOrd="1" destOrd="0" presId="urn:microsoft.com/office/officeart/2018/5/layout/IconCircleLabelList"/>
    <dgm:cxn modelId="{72794534-F831-4AC5-96B5-76D293723E90}" type="presParOf" srcId="{1A4E011F-2C1C-4C97-B033-9614D199C6CC}" destId="{CB1ED15E-54F2-40F3-A79C-5ED1485971F1}" srcOrd="2" destOrd="0" presId="urn:microsoft.com/office/officeart/2018/5/layout/IconCircleLabelList"/>
    <dgm:cxn modelId="{7245D259-366C-4DDB-8FCF-40FA35F548E2}" type="presParOf" srcId="{1A4E011F-2C1C-4C97-B033-9614D199C6CC}" destId="{AC98A2AF-ED30-4C9D-A2AD-8D1F3014D13A}" srcOrd="3" destOrd="0" presId="urn:microsoft.com/office/officeart/2018/5/layout/IconCircleLabelList"/>
    <dgm:cxn modelId="{0DDF95FB-6ACC-4119-A8AC-F7AC7184F8F9}" type="presParOf" srcId="{8D841A4E-4BE2-4861-8B62-43E0B5EA94E5}" destId="{2916387C-B8BD-4A1D-93CD-DF16EDB4DA2E}" srcOrd="5" destOrd="0" presId="urn:microsoft.com/office/officeart/2018/5/layout/IconCircleLabelList"/>
    <dgm:cxn modelId="{646E8A79-B05F-4F66-824E-B389F7EE0186}" type="presParOf" srcId="{8D841A4E-4BE2-4861-8B62-43E0B5EA94E5}" destId="{3E4DB06D-84ED-4EB0-8D60-DBDFAADBB27B}" srcOrd="6" destOrd="0" presId="urn:microsoft.com/office/officeart/2018/5/layout/IconCircleLabelList"/>
    <dgm:cxn modelId="{F5ECF866-E116-48BC-9DCB-D09570C33F9B}" type="presParOf" srcId="{3E4DB06D-84ED-4EB0-8D60-DBDFAADBB27B}" destId="{992FEE8C-3AF8-451F-9428-E36CD8817E57}" srcOrd="0" destOrd="0" presId="urn:microsoft.com/office/officeart/2018/5/layout/IconCircleLabelList"/>
    <dgm:cxn modelId="{E9DD2664-6A51-4F35-BACB-0152AC915440}" type="presParOf" srcId="{3E4DB06D-84ED-4EB0-8D60-DBDFAADBB27B}" destId="{0D96364E-2AA1-40D9-BC8F-3E6179A8BFCD}" srcOrd="1" destOrd="0" presId="urn:microsoft.com/office/officeart/2018/5/layout/IconCircleLabelList"/>
    <dgm:cxn modelId="{2BA7FDDC-D4FA-4C51-9C40-9BDCCCA88E00}" type="presParOf" srcId="{3E4DB06D-84ED-4EB0-8D60-DBDFAADBB27B}" destId="{111AE9EE-F2C6-40E8-80F2-1DE06722A3B8}" srcOrd="2" destOrd="0" presId="urn:microsoft.com/office/officeart/2018/5/layout/IconCircleLabelList"/>
    <dgm:cxn modelId="{AD7179A7-FC3D-4872-A824-F7F2B45C42E2}" type="presParOf" srcId="{3E4DB06D-84ED-4EB0-8D60-DBDFAADBB27B}" destId="{1AC54775-FEF9-4A70-8C19-B8BA4751A96F}" srcOrd="3" destOrd="0" presId="urn:microsoft.com/office/officeart/2018/5/layout/IconCircleLabelList"/>
    <dgm:cxn modelId="{8285CD93-2621-4E62-BAF9-8EA4144E5C30}" type="presParOf" srcId="{8D841A4E-4BE2-4861-8B62-43E0B5EA94E5}" destId="{5575551F-6B2E-4527-9A77-E9B2624B6F8B}" srcOrd="7" destOrd="0" presId="urn:microsoft.com/office/officeart/2018/5/layout/IconCircleLabelList"/>
    <dgm:cxn modelId="{5FA2DF82-A072-4068-AE66-D50E0F9C7407}" type="presParOf" srcId="{8D841A4E-4BE2-4861-8B62-43E0B5EA94E5}" destId="{6495833E-4A47-4688-A927-2158F873AF09}" srcOrd="8" destOrd="0" presId="urn:microsoft.com/office/officeart/2018/5/layout/IconCircleLabelList"/>
    <dgm:cxn modelId="{EE789D8C-4C2B-436D-AD2C-0B827B8AFF9A}" type="presParOf" srcId="{6495833E-4A47-4688-A927-2158F873AF09}" destId="{CDD5F3EA-E5B0-4D6A-A620-620BA640C2B4}" srcOrd="0" destOrd="0" presId="urn:microsoft.com/office/officeart/2018/5/layout/IconCircleLabelList"/>
    <dgm:cxn modelId="{2E2B7792-8EAE-4808-BF7A-5B2958E7A6D5}" type="presParOf" srcId="{6495833E-4A47-4688-A927-2158F873AF09}" destId="{EF78C58B-D676-43F0-8912-11239F770826}" srcOrd="1" destOrd="0" presId="urn:microsoft.com/office/officeart/2018/5/layout/IconCircleLabelList"/>
    <dgm:cxn modelId="{13A6597A-FEAE-4210-845F-253DF82148CB}" type="presParOf" srcId="{6495833E-4A47-4688-A927-2158F873AF09}" destId="{7D25AF3F-EFA6-42A7-86AF-40E80FAD0F45}" srcOrd="2" destOrd="0" presId="urn:microsoft.com/office/officeart/2018/5/layout/IconCircleLabelList"/>
    <dgm:cxn modelId="{14146230-73E5-478F-BE69-CB50E9B7EC2B}" type="presParOf" srcId="{6495833E-4A47-4688-A927-2158F873AF09}" destId="{60B988AA-4AFE-4F65-B621-9E6E8BC51C7C}" srcOrd="3" destOrd="0" presId="urn:microsoft.com/office/officeart/2018/5/layout/IconCircleLabelList"/>
    <dgm:cxn modelId="{6CD53228-CED3-46A5-800A-6B3E2CF634FD}" type="presParOf" srcId="{8D841A4E-4BE2-4861-8B62-43E0B5EA94E5}" destId="{2E2768DA-0806-40A8-A070-85638C2BCEBA}" srcOrd="9" destOrd="0" presId="urn:microsoft.com/office/officeart/2018/5/layout/IconCircleLabelList"/>
    <dgm:cxn modelId="{289B69DF-346F-4031-A075-3C0DF3F1F99E}" type="presParOf" srcId="{8D841A4E-4BE2-4861-8B62-43E0B5EA94E5}" destId="{41DA06E3-8A0A-4689-96AB-29A6FA450B70}" srcOrd="10" destOrd="0" presId="urn:microsoft.com/office/officeart/2018/5/layout/IconCircleLabelList"/>
    <dgm:cxn modelId="{6D32400F-331B-4BE6-BF92-3E9682F1F5C0}" type="presParOf" srcId="{41DA06E3-8A0A-4689-96AB-29A6FA450B70}" destId="{3130834C-CA42-4CEF-80E8-25742F605C79}" srcOrd="0" destOrd="0" presId="urn:microsoft.com/office/officeart/2018/5/layout/IconCircleLabelList"/>
    <dgm:cxn modelId="{69BE7065-CB3B-432D-92E2-823F2F21762E}" type="presParOf" srcId="{41DA06E3-8A0A-4689-96AB-29A6FA450B70}" destId="{C10E127D-E065-4DEF-8F15-E752537036C7}" srcOrd="1" destOrd="0" presId="urn:microsoft.com/office/officeart/2018/5/layout/IconCircleLabelList"/>
    <dgm:cxn modelId="{C833E29D-3916-4049-A5C3-E1B36B277173}" type="presParOf" srcId="{41DA06E3-8A0A-4689-96AB-29A6FA450B70}" destId="{146F8B27-30FC-4C05-8315-7AFED86AC497}" srcOrd="2" destOrd="0" presId="urn:microsoft.com/office/officeart/2018/5/layout/IconCircleLabelList"/>
    <dgm:cxn modelId="{95FF0E0A-9825-4B8F-A261-3451E7A96A17}" type="presParOf" srcId="{41DA06E3-8A0A-4689-96AB-29A6FA450B70}" destId="{BECEFDA0-2C9E-4678-B4C5-3C60D7D4BF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756C9A-F800-4F3C-B286-40E54F1262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D83DF-2D50-4713-A8C1-CA1B8319F3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It is Faster</a:t>
          </a:r>
          <a:endParaRPr lang="en-US"/>
        </a:p>
      </dgm:t>
    </dgm:pt>
    <dgm:pt modelId="{07F73D4A-3655-47CB-BDD1-A080DA2963E8}" type="parTrans" cxnId="{D378291D-EBBD-4130-B660-B84944425F38}">
      <dgm:prSet/>
      <dgm:spPr/>
      <dgm:t>
        <a:bodyPr/>
        <a:lstStyle/>
        <a:p>
          <a:endParaRPr lang="en-US"/>
        </a:p>
      </dgm:t>
    </dgm:pt>
    <dgm:pt modelId="{CFB7442D-E2FB-4AC5-8B1D-89DFC9CE1757}" type="sibTrans" cxnId="{D378291D-EBBD-4130-B660-B84944425F38}">
      <dgm:prSet/>
      <dgm:spPr/>
      <dgm:t>
        <a:bodyPr/>
        <a:lstStyle/>
        <a:p>
          <a:endParaRPr lang="en-US"/>
        </a:p>
      </dgm:t>
    </dgm:pt>
    <dgm:pt modelId="{74F41B3F-15D7-4CD6-B936-3EE4DF82694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Better Communication</a:t>
          </a:r>
          <a:endParaRPr lang="en-US"/>
        </a:p>
      </dgm:t>
    </dgm:pt>
    <dgm:pt modelId="{82B2D49C-7A41-4C0F-A65B-A62C69808584}" type="parTrans" cxnId="{D662278E-FF47-4AD1-BB40-291A9CEC7591}">
      <dgm:prSet/>
      <dgm:spPr/>
      <dgm:t>
        <a:bodyPr/>
        <a:lstStyle/>
        <a:p>
          <a:endParaRPr lang="en-US"/>
        </a:p>
      </dgm:t>
    </dgm:pt>
    <dgm:pt modelId="{E93E0BE9-9546-489F-81E7-4E7671F0F618}" type="sibTrans" cxnId="{D662278E-FF47-4AD1-BB40-291A9CEC7591}">
      <dgm:prSet/>
      <dgm:spPr/>
      <dgm:t>
        <a:bodyPr/>
        <a:lstStyle/>
        <a:p>
          <a:endParaRPr lang="en-US"/>
        </a:p>
      </dgm:t>
    </dgm:pt>
    <dgm:pt modelId="{863860E4-41F7-4FB6-AB85-9410EA98D25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Continuous Feedback</a:t>
          </a:r>
          <a:endParaRPr lang="en-US"/>
        </a:p>
      </dgm:t>
    </dgm:pt>
    <dgm:pt modelId="{508A94E7-B50F-4F15-BFBF-1D002B4327F1}" type="parTrans" cxnId="{9AB7A8A8-03FF-44C5-AADE-3F08D793E525}">
      <dgm:prSet/>
      <dgm:spPr/>
      <dgm:t>
        <a:bodyPr/>
        <a:lstStyle/>
        <a:p>
          <a:endParaRPr lang="en-US"/>
        </a:p>
      </dgm:t>
    </dgm:pt>
    <dgm:pt modelId="{6178B7A6-DE0B-4D63-97B9-8A98CF39519A}" type="sibTrans" cxnId="{9AB7A8A8-03FF-44C5-AADE-3F08D793E525}">
      <dgm:prSet/>
      <dgm:spPr/>
      <dgm:t>
        <a:bodyPr/>
        <a:lstStyle/>
        <a:p>
          <a:endParaRPr lang="en-US"/>
        </a:p>
      </dgm:t>
    </dgm:pt>
    <dgm:pt modelId="{98C90C3F-19F3-46E7-B5B0-6D9B95637CC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Transparency</a:t>
          </a:r>
          <a:endParaRPr lang="en-US"/>
        </a:p>
      </dgm:t>
    </dgm:pt>
    <dgm:pt modelId="{36A844DC-C957-4A47-8B63-298CA7405FAC}" type="parTrans" cxnId="{5197747C-70C3-4494-9B12-FABA305D1A5F}">
      <dgm:prSet/>
      <dgm:spPr/>
      <dgm:t>
        <a:bodyPr/>
        <a:lstStyle/>
        <a:p>
          <a:endParaRPr lang="en-US"/>
        </a:p>
      </dgm:t>
    </dgm:pt>
    <dgm:pt modelId="{E7F1C838-56FC-46B1-9BA3-9F06CC15181D}" type="sibTrans" cxnId="{5197747C-70C3-4494-9B12-FABA305D1A5F}">
      <dgm:prSet/>
      <dgm:spPr/>
      <dgm:t>
        <a:bodyPr/>
        <a:lstStyle/>
        <a:p>
          <a:endParaRPr lang="en-US"/>
        </a:p>
      </dgm:t>
    </dgm:pt>
    <dgm:pt modelId="{E3CD1C2B-DCDD-49C0-954C-3E777128603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Flexible</a:t>
          </a:r>
          <a:endParaRPr lang="en-US"/>
        </a:p>
      </dgm:t>
    </dgm:pt>
    <dgm:pt modelId="{7FD442F0-AFC1-4A66-9862-8D0EEA7E9D9F}" type="parTrans" cxnId="{CD91E4E8-0C0D-40FA-AD3E-AD39DE3A5D5C}">
      <dgm:prSet/>
      <dgm:spPr/>
      <dgm:t>
        <a:bodyPr/>
        <a:lstStyle/>
        <a:p>
          <a:endParaRPr lang="en-US"/>
        </a:p>
      </dgm:t>
    </dgm:pt>
    <dgm:pt modelId="{97DFF1A5-B5F3-4A9C-9E4C-34C0232ADA47}" type="sibTrans" cxnId="{CD91E4E8-0C0D-40FA-AD3E-AD39DE3A5D5C}">
      <dgm:prSet/>
      <dgm:spPr/>
      <dgm:t>
        <a:bodyPr/>
        <a:lstStyle/>
        <a:p>
          <a:endParaRPr lang="en-US"/>
        </a:p>
      </dgm:t>
    </dgm:pt>
    <dgm:pt modelId="{0EB159E2-7311-4DF9-A31D-D16C1FF5F1A0}" type="pres">
      <dgm:prSet presAssocID="{84756C9A-F800-4F3C-B286-40E54F1262D1}" presName="root" presStyleCnt="0">
        <dgm:presLayoutVars>
          <dgm:dir/>
          <dgm:resizeHandles val="exact"/>
        </dgm:presLayoutVars>
      </dgm:prSet>
      <dgm:spPr/>
    </dgm:pt>
    <dgm:pt modelId="{8458FDA9-A909-4660-B0C1-87D023BD994C}" type="pres">
      <dgm:prSet presAssocID="{A3AD83DF-2D50-4713-A8C1-CA1B8319F378}" presName="compNode" presStyleCnt="0"/>
      <dgm:spPr/>
    </dgm:pt>
    <dgm:pt modelId="{6DF11222-B5F0-482A-B943-F3663243F474}" type="pres">
      <dgm:prSet presAssocID="{A3AD83DF-2D50-4713-A8C1-CA1B8319F378}" presName="bgRect" presStyleLbl="bgShp" presStyleIdx="0" presStyleCnt="5"/>
      <dgm:spPr/>
    </dgm:pt>
    <dgm:pt modelId="{42434B74-DB15-4270-954F-F32325425D62}" type="pres">
      <dgm:prSet presAssocID="{A3AD83DF-2D50-4713-A8C1-CA1B8319F3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E03D1C-D121-48A6-967E-FFB29D213703}" type="pres">
      <dgm:prSet presAssocID="{A3AD83DF-2D50-4713-A8C1-CA1B8319F378}" presName="spaceRect" presStyleCnt="0"/>
      <dgm:spPr/>
    </dgm:pt>
    <dgm:pt modelId="{97FD3DC5-3B97-4285-8BA6-FB63EB8E4DBB}" type="pres">
      <dgm:prSet presAssocID="{A3AD83DF-2D50-4713-A8C1-CA1B8319F378}" presName="parTx" presStyleLbl="revTx" presStyleIdx="0" presStyleCnt="5">
        <dgm:presLayoutVars>
          <dgm:chMax val="0"/>
          <dgm:chPref val="0"/>
        </dgm:presLayoutVars>
      </dgm:prSet>
      <dgm:spPr/>
    </dgm:pt>
    <dgm:pt modelId="{06569F09-E9A1-42BE-BB45-F89B7FA95A14}" type="pres">
      <dgm:prSet presAssocID="{CFB7442D-E2FB-4AC5-8B1D-89DFC9CE1757}" presName="sibTrans" presStyleCnt="0"/>
      <dgm:spPr/>
    </dgm:pt>
    <dgm:pt modelId="{9132794F-DCAF-4D8D-85F5-65DF668348AE}" type="pres">
      <dgm:prSet presAssocID="{74F41B3F-15D7-4CD6-B936-3EE4DF826947}" presName="compNode" presStyleCnt="0"/>
      <dgm:spPr/>
    </dgm:pt>
    <dgm:pt modelId="{DFE26353-A17C-407D-BD8C-0BB2E54042EE}" type="pres">
      <dgm:prSet presAssocID="{74F41B3F-15D7-4CD6-B936-3EE4DF826947}" presName="bgRect" presStyleLbl="bgShp" presStyleIdx="1" presStyleCnt="5"/>
      <dgm:spPr/>
    </dgm:pt>
    <dgm:pt modelId="{7ACB58E4-2321-4E4E-B038-73C2DE4BEC41}" type="pres">
      <dgm:prSet presAssocID="{74F41B3F-15D7-4CD6-B936-3EE4DF8269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86AAC40-7E9C-4162-B12A-B648AFF87977}" type="pres">
      <dgm:prSet presAssocID="{74F41B3F-15D7-4CD6-B936-3EE4DF826947}" presName="spaceRect" presStyleCnt="0"/>
      <dgm:spPr/>
    </dgm:pt>
    <dgm:pt modelId="{15C24FB8-D091-415F-887E-45BCA93A240E}" type="pres">
      <dgm:prSet presAssocID="{74F41B3F-15D7-4CD6-B936-3EE4DF826947}" presName="parTx" presStyleLbl="revTx" presStyleIdx="1" presStyleCnt="5">
        <dgm:presLayoutVars>
          <dgm:chMax val="0"/>
          <dgm:chPref val="0"/>
        </dgm:presLayoutVars>
      </dgm:prSet>
      <dgm:spPr/>
    </dgm:pt>
    <dgm:pt modelId="{02EBEC5A-A763-42F7-A350-8C732011AF78}" type="pres">
      <dgm:prSet presAssocID="{E93E0BE9-9546-489F-81E7-4E7671F0F618}" presName="sibTrans" presStyleCnt="0"/>
      <dgm:spPr/>
    </dgm:pt>
    <dgm:pt modelId="{459CCC37-5630-484C-9AB3-8A5130BFB62F}" type="pres">
      <dgm:prSet presAssocID="{863860E4-41F7-4FB6-AB85-9410EA98D252}" presName="compNode" presStyleCnt="0"/>
      <dgm:spPr/>
    </dgm:pt>
    <dgm:pt modelId="{AFF17BA6-72D4-494F-A313-081087B954EE}" type="pres">
      <dgm:prSet presAssocID="{863860E4-41F7-4FB6-AB85-9410EA98D252}" presName="bgRect" presStyleLbl="bgShp" presStyleIdx="2" presStyleCnt="5"/>
      <dgm:spPr/>
    </dgm:pt>
    <dgm:pt modelId="{85434EB6-9444-4843-895E-E456431924B2}" type="pres">
      <dgm:prSet presAssocID="{863860E4-41F7-4FB6-AB85-9410EA98D2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92BC1FAD-A1C8-4FCE-8F17-2D530C6AC371}" type="pres">
      <dgm:prSet presAssocID="{863860E4-41F7-4FB6-AB85-9410EA98D252}" presName="spaceRect" presStyleCnt="0"/>
      <dgm:spPr/>
    </dgm:pt>
    <dgm:pt modelId="{48F766E0-DC62-4823-9F8C-0C17A22D9777}" type="pres">
      <dgm:prSet presAssocID="{863860E4-41F7-4FB6-AB85-9410EA98D252}" presName="parTx" presStyleLbl="revTx" presStyleIdx="2" presStyleCnt="5">
        <dgm:presLayoutVars>
          <dgm:chMax val="0"/>
          <dgm:chPref val="0"/>
        </dgm:presLayoutVars>
      </dgm:prSet>
      <dgm:spPr/>
    </dgm:pt>
    <dgm:pt modelId="{C08596BA-D79A-4CE2-B500-08DB2849B354}" type="pres">
      <dgm:prSet presAssocID="{6178B7A6-DE0B-4D63-97B9-8A98CF39519A}" presName="sibTrans" presStyleCnt="0"/>
      <dgm:spPr/>
    </dgm:pt>
    <dgm:pt modelId="{F9742360-8346-4B0A-A3DD-BA27BD2AD119}" type="pres">
      <dgm:prSet presAssocID="{98C90C3F-19F3-46E7-B5B0-6D9B95637CC8}" presName="compNode" presStyleCnt="0"/>
      <dgm:spPr/>
    </dgm:pt>
    <dgm:pt modelId="{13A6A33A-5C77-43B7-A213-9ACB8FA103B7}" type="pres">
      <dgm:prSet presAssocID="{98C90C3F-19F3-46E7-B5B0-6D9B95637CC8}" presName="bgRect" presStyleLbl="bgShp" presStyleIdx="3" presStyleCnt="5"/>
      <dgm:spPr/>
    </dgm:pt>
    <dgm:pt modelId="{7215DE63-4BED-4388-B554-CD1E7BC3D0A9}" type="pres">
      <dgm:prSet presAssocID="{98C90C3F-19F3-46E7-B5B0-6D9B95637C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1D02BC-0A72-42DB-8040-2003D408D47C}" type="pres">
      <dgm:prSet presAssocID="{98C90C3F-19F3-46E7-B5B0-6D9B95637CC8}" presName="spaceRect" presStyleCnt="0"/>
      <dgm:spPr/>
    </dgm:pt>
    <dgm:pt modelId="{B8347C82-B611-4E6B-B9E7-38E6036988CE}" type="pres">
      <dgm:prSet presAssocID="{98C90C3F-19F3-46E7-B5B0-6D9B95637CC8}" presName="parTx" presStyleLbl="revTx" presStyleIdx="3" presStyleCnt="5">
        <dgm:presLayoutVars>
          <dgm:chMax val="0"/>
          <dgm:chPref val="0"/>
        </dgm:presLayoutVars>
      </dgm:prSet>
      <dgm:spPr/>
    </dgm:pt>
    <dgm:pt modelId="{F1AF7E52-9092-446E-84AB-9DB62E15A7EF}" type="pres">
      <dgm:prSet presAssocID="{E7F1C838-56FC-46B1-9BA3-9F06CC15181D}" presName="sibTrans" presStyleCnt="0"/>
      <dgm:spPr/>
    </dgm:pt>
    <dgm:pt modelId="{47A0E0B6-7D4A-4FFB-A7C9-473753A1F8BC}" type="pres">
      <dgm:prSet presAssocID="{E3CD1C2B-DCDD-49C0-954C-3E7771286036}" presName="compNode" presStyleCnt="0"/>
      <dgm:spPr/>
    </dgm:pt>
    <dgm:pt modelId="{1CA2BDE0-455D-4F39-A595-A96CE45BB9DB}" type="pres">
      <dgm:prSet presAssocID="{E3CD1C2B-DCDD-49C0-954C-3E7771286036}" presName="bgRect" presStyleLbl="bgShp" presStyleIdx="4" presStyleCnt="5"/>
      <dgm:spPr/>
    </dgm:pt>
    <dgm:pt modelId="{ACAD9C87-CE81-482E-AA4E-171FDA5E4C10}" type="pres">
      <dgm:prSet presAssocID="{E3CD1C2B-DCDD-49C0-954C-3E77712860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401B3F24-DAB6-4044-A56A-B12997FD36F0}" type="pres">
      <dgm:prSet presAssocID="{E3CD1C2B-DCDD-49C0-954C-3E7771286036}" presName="spaceRect" presStyleCnt="0"/>
      <dgm:spPr/>
    </dgm:pt>
    <dgm:pt modelId="{7E374BED-8F9E-4730-B1FD-DF104670A7FE}" type="pres">
      <dgm:prSet presAssocID="{E3CD1C2B-DCDD-49C0-954C-3E77712860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604C04-18F1-4706-B951-C46D4ED286AE}" type="presOf" srcId="{863860E4-41F7-4FB6-AB85-9410EA98D252}" destId="{48F766E0-DC62-4823-9F8C-0C17A22D9777}" srcOrd="0" destOrd="0" presId="urn:microsoft.com/office/officeart/2018/2/layout/IconVerticalSolidList"/>
    <dgm:cxn modelId="{6347B605-8651-4D87-86D4-091F65C33FB9}" type="presOf" srcId="{98C90C3F-19F3-46E7-B5B0-6D9B95637CC8}" destId="{B8347C82-B611-4E6B-B9E7-38E6036988CE}" srcOrd="0" destOrd="0" presId="urn:microsoft.com/office/officeart/2018/2/layout/IconVerticalSolidList"/>
    <dgm:cxn modelId="{D378291D-EBBD-4130-B660-B84944425F38}" srcId="{84756C9A-F800-4F3C-B286-40E54F1262D1}" destId="{A3AD83DF-2D50-4713-A8C1-CA1B8319F378}" srcOrd="0" destOrd="0" parTransId="{07F73D4A-3655-47CB-BDD1-A080DA2963E8}" sibTransId="{CFB7442D-E2FB-4AC5-8B1D-89DFC9CE1757}"/>
    <dgm:cxn modelId="{4EC4D462-F91C-4DF5-9EC5-C874986A104F}" type="presOf" srcId="{E3CD1C2B-DCDD-49C0-954C-3E7771286036}" destId="{7E374BED-8F9E-4730-B1FD-DF104670A7FE}" srcOrd="0" destOrd="0" presId="urn:microsoft.com/office/officeart/2018/2/layout/IconVerticalSolidList"/>
    <dgm:cxn modelId="{5197747C-70C3-4494-9B12-FABA305D1A5F}" srcId="{84756C9A-F800-4F3C-B286-40E54F1262D1}" destId="{98C90C3F-19F3-46E7-B5B0-6D9B95637CC8}" srcOrd="3" destOrd="0" parTransId="{36A844DC-C957-4A47-8B63-298CA7405FAC}" sibTransId="{E7F1C838-56FC-46B1-9BA3-9F06CC15181D}"/>
    <dgm:cxn modelId="{16031788-C911-4649-81F7-A0C23EF5FCA8}" type="presOf" srcId="{84756C9A-F800-4F3C-B286-40E54F1262D1}" destId="{0EB159E2-7311-4DF9-A31D-D16C1FF5F1A0}" srcOrd="0" destOrd="0" presId="urn:microsoft.com/office/officeart/2018/2/layout/IconVerticalSolidList"/>
    <dgm:cxn modelId="{D662278E-FF47-4AD1-BB40-291A9CEC7591}" srcId="{84756C9A-F800-4F3C-B286-40E54F1262D1}" destId="{74F41B3F-15D7-4CD6-B936-3EE4DF826947}" srcOrd="1" destOrd="0" parTransId="{82B2D49C-7A41-4C0F-A65B-A62C69808584}" sibTransId="{E93E0BE9-9546-489F-81E7-4E7671F0F618}"/>
    <dgm:cxn modelId="{9AB7A8A8-03FF-44C5-AADE-3F08D793E525}" srcId="{84756C9A-F800-4F3C-B286-40E54F1262D1}" destId="{863860E4-41F7-4FB6-AB85-9410EA98D252}" srcOrd="2" destOrd="0" parTransId="{508A94E7-B50F-4F15-BFBF-1D002B4327F1}" sibTransId="{6178B7A6-DE0B-4D63-97B9-8A98CF39519A}"/>
    <dgm:cxn modelId="{BDA1AAAF-074A-4174-9504-533AB7172AC2}" type="presOf" srcId="{74F41B3F-15D7-4CD6-B936-3EE4DF826947}" destId="{15C24FB8-D091-415F-887E-45BCA93A240E}" srcOrd="0" destOrd="0" presId="urn:microsoft.com/office/officeart/2018/2/layout/IconVerticalSolidList"/>
    <dgm:cxn modelId="{CDAD56D2-4950-4FE2-B441-2F0BD6E0A2A5}" type="presOf" srcId="{A3AD83DF-2D50-4713-A8C1-CA1B8319F378}" destId="{97FD3DC5-3B97-4285-8BA6-FB63EB8E4DBB}" srcOrd="0" destOrd="0" presId="urn:microsoft.com/office/officeart/2018/2/layout/IconVerticalSolidList"/>
    <dgm:cxn modelId="{CD91E4E8-0C0D-40FA-AD3E-AD39DE3A5D5C}" srcId="{84756C9A-F800-4F3C-B286-40E54F1262D1}" destId="{E3CD1C2B-DCDD-49C0-954C-3E7771286036}" srcOrd="4" destOrd="0" parTransId="{7FD442F0-AFC1-4A66-9862-8D0EEA7E9D9F}" sibTransId="{97DFF1A5-B5F3-4A9C-9E4C-34C0232ADA47}"/>
    <dgm:cxn modelId="{69F4DAA0-867E-4D91-94A0-74AD8762995A}" type="presParOf" srcId="{0EB159E2-7311-4DF9-A31D-D16C1FF5F1A0}" destId="{8458FDA9-A909-4660-B0C1-87D023BD994C}" srcOrd="0" destOrd="0" presId="urn:microsoft.com/office/officeart/2018/2/layout/IconVerticalSolidList"/>
    <dgm:cxn modelId="{E23B5363-7EF8-48CE-A986-009CB7B74A57}" type="presParOf" srcId="{8458FDA9-A909-4660-B0C1-87D023BD994C}" destId="{6DF11222-B5F0-482A-B943-F3663243F474}" srcOrd="0" destOrd="0" presId="urn:microsoft.com/office/officeart/2018/2/layout/IconVerticalSolidList"/>
    <dgm:cxn modelId="{089AF88D-260B-47EA-A85F-8E223F50E053}" type="presParOf" srcId="{8458FDA9-A909-4660-B0C1-87D023BD994C}" destId="{42434B74-DB15-4270-954F-F32325425D62}" srcOrd="1" destOrd="0" presId="urn:microsoft.com/office/officeart/2018/2/layout/IconVerticalSolidList"/>
    <dgm:cxn modelId="{65BB1B27-B84D-481B-BE85-D09F543A8310}" type="presParOf" srcId="{8458FDA9-A909-4660-B0C1-87D023BD994C}" destId="{DFE03D1C-D121-48A6-967E-FFB29D213703}" srcOrd="2" destOrd="0" presId="urn:microsoft.com/office/officeart/2018/2/layout/IconVerticalSolidList"/>
    <dgm:cxn modelId="{DA4E9B3D-56AC-40E6-91C4-78EC9E7C36C9}" type="presParOf" srcId="{8458FDA9-A909-4660-B0C1-87D023BD994C}" destId="{97FD3DC5-3B97-4285-8BA6-FB63EB8E4DBB}" srcOrd="3" destOrd="0" presId="urn:microsoft.com/office/officeart/2018/2/layout/IconVerticalSolidList"/>
    <dgm:cxn modelId="{8A49445C-0E37-4068-B115-F76FCBA0E80D}" type="presParOf" srcId="{0EB159E2-7311-4DF9-A31D-D16C1FF5F1A0}" destId="{06569F09-E9A1-42BE-BB45-F89B7FA95A14}" srcOrd="1" destOrd="0" presId="urn:microsoft.com/office/officeart/2018/2/layout/IconVerticalSolidList"/>
    <dgm:cxn modelId="{519D44CF-8326-47AF-838F-7E3254C7EE29}" type="presParOf" srcId="{0EB159E2-7311-4DF9-A31D-D16C1FF5F1A0}" destId="{9132794F-DCAF-4D8D-85F5-65DF668348AE}" srcOrd="2" destOrd="0" presId="urn:microsoft.com/office/officeart/2018/2/layout/IconVerticalSolidList"/>
    <dgm:cxn modelId="{468E34B9-B43B-4328-A193-20EA0E007CC6}" type="presParOf" srcId="{9132794F-DCAF-4D8D-85F5-65DF668348AE}" destId="{DFE26353-A17C-407D-BD8C-0BB2E54042EE}" srcOrd="0" destOrd="0" presId="urn:microsoft.com/office/officeart/2018/2/layout/IconVerticalSolidList"/>
    <dgm:cxn modelId="{EEC7A58A-2C13-4A75-832D-79BAD8BE04EC}" type="presParOf" srcId="{9132794F-DCAF-4D8D-85F5-65DF668348AE}" destId="{7ACB58E4-2321-4E4E-B038-73C2DE4BEC41}" srcOrd="1" destOrd="0" presId="urn:microsoft.com/office/officeart/2018/2/layout/IconVerticalSolidList"/>
    <dgm:cxn modelId="{9B7E814A-778A-4B0C-8412-AB0AB841357A}" type="presParOf" srcId="{9132794F-DCAF-4D8D-85F5-65DF668348AE}" destId="{686AAC40-7E9C-4162-B12A-B648AFF87977}" srcOrd="2" destOrd="0" presId="urn:microsoft.com/office/officeart/2018/2/layout/IconVerticalSolidList"/>
    <dgm:cxn modelId="{06FC7F7F-6AFF-495A-8397-0C4B88BC7F14}" type="presParOf" srcId="{9132794F-DCAF-4D8D-85F5-65DF668348AE}" destId="{15C24FB8-D091-415F-887E-45BCA93A240E}" srcOrd="3" destOrd="0" presId="urn:microsoft.com/office/officeart/2018/2/layout/IconVerticalSolidList"/>
    <dgm:cxn modelId="{C77A6699-42C7-4A2A-AA05-67DB26373BA6}" type="presParOf" srcId="{0EB159E2-7311-4DF9-A31D-D16C1FF5F1A0}" destId="{02EBEC5A-A763-42F7-A350-8C732011AF78}" srcOrd="3" destOrd="0" presId="urn:microsoft.com/office/officeart/2018/2/layout/IconVerticalSolidList"/>
    <dgm:cxn modelId="{DAF8443C-77B5-4137-84B3-58205D2747E5}" type="presParOf" srcId="{0EB159E2-7311-4DF9-A31D-D16C1FF5F1A0}" destId="{459CCC37-5630-484C-9AB3-8A5130BFB62F}" srcOrd="4" destOrd="0" presId="urn:microsoft.com/office/officeart/2018/2/layout/IconVerticalSolidList"/>
    <dgm:cxn modelId="{B0754114-81FD-4814-A31F-BFC9108B1F34}" type="presParOf" srcId="{459CCC37-5630-484C-9AB3-8A5130BFB62F}" destId="{AFF17BA6-72D4-494F-A313-081087B954EE}" srcOrd="0" destOrd="0" presId="urn:microsoft.com/office/officeart/2018/2/layout/IconVerticalSolidList"/>
    <dgm:cxn modelId="{92603913-8398-4271-9EF2-06C61C2EC9C8}" type="presParOf" srcId="{459CCC37-5630-484C-9AB3-8A5130BFB62F}" destId="{85434EB6-9444-4843-895E-E456431924B2}" srcOrd="1" destOrd="0" presId="urn:microsoft.com/office/officeart/2018/2/layout/IconVerticalSolidList"/>
    <dgm:cxn modelId="{33FB77BC-2C19-44D7-A7B5-ED1C8AB15672}" type="presParOf" srcId="{459CCC37-5630-484C-9AB3-8A5130BFB62F}" destId="{92BC1FAD-A1C8-4FCE-8F17-2D530C6AC371}" srcOrd="2" destOrd="0" presId="urn:microsoft.com/office/officeart/2018/2/layout/IconVerticalSolidList"/>
    <dgm:cxn modelId="{7FD183FA-26B2-456A-884D-62354762EEB1}" type="presParOf" srcId="{459CCC37-5630-484C-9AB3-8A5130BFB62F}" destId="{48F766E0-DC62-4823-9F8C-0C17A22D9777}" srcOrd="3" destOrd="0" presId="urn:microsoft.com/office/officeart/2018/2/layout/IconVerticalSolidList"/>
    <dgm:cxn modelId="{B7CC6F16-904D-413D-83B8-F6CBB769FC40}" type="presParOf" srcId="{0EB159E2-7311-4DF9-A31D-D16C1FF5F1A0}" destId="{C08596BA-D79A-4CE2-B500-08DB2849B354}" srcOrd="5" destOrd="0" presId="urn:microsoft.com/office/officeart/2018/2/layout/IconVerticalSolidList"/>
    <dgm:cxn modelId="{48C9FBE5-14C1-4439-A3B3-7BD20E43EBAB}" type="presParOf" srcId="{0EB159E2-7311-4DF9-A31D-D16C1FF5F1A0}" destId="{F9742360-8346-4B0A-A3DD-BA27BD2AD119}" srcOrd="6" destOrd="0" presId="urn:microsoft.com/office/officeart/2018/2/layout/IconVerticalSolidList"/>
    <dgm:cxn modelId="{72522BFE-B5E3-44E5-8306-C5639FBE2436}" type="presParOf" srcId="{F9742360-8346-4B0A-A3DD-BA27BD2AD119}" destId="{13A6A33A-5C77-43B7-A213-9ACB8FA103B7}" srcOrd="0" destOrd="0" presId="urn:microsoft.com/office/officeart/2018/2/layout/IconVerticalSolidList"/>
    <dgm:cxn modelId="{4A1B0995-8554-4D2D-A1A7-FDDADE8C23F2}" type="presParOf" srcId="{F9742360-8346-4B0A-A3DD-BA27BD2AD119}" destId="{7215DE63-4BED-4388-B554-CD1E7BC3D0A9}" srcOrd="1" destOrd="0" presId="urn:microsoft.com/office/officeart/2018/2/layout/IconVerticalSolidList"/>
    <dgm:cxn modelId="{98C2CAA6-D98A-4432-B329-ACFE80759DD4}" type="presParOf" srcId="{F9742360-8346-4B0A-A3DD-BA27BD2AD119}" destId="{4C1D02BC-0A72-42DB-8040-2003D408D47C}" srcOrd="2" destOrd="0" presId="urn:microsoft.com/office/officeart/2018/2/layout/IconVerticalSolidList"/>
    <dgm:cxn modelId="{5993F676-770B-4C24-A8B6-8F9590DB04B9}" type="presParOf" srcId="{F9742360-8346-4B0A-A3DD-BA27BD2AD119}" destId="{B8347C82-B611-4E6B-B9E7-38E6036988CE}" srcOrd="3" destOrd="0" presId="urn:microsoft.com/office/officeart/2018/2/layout/IconVerticalSolidList"/>
    <dgm:cxn modelId="{EA7410F7-A255-451D-BF88-11247567EDED}" type="presParOf" srcId="{0EB159E2-7311-4DF9-A31D-D16C1FF5F1A0}" destId="{F1AF7E52-9092-446E-84AB-9DB62E15A7EF}" srcOrd="7" destOrd="0" presId="urn:microsoft.com/office/officeart/2018/2/layout/IconVerticalSolidList"/>
    <dgm:cxn modelId="{6C796F61-0867-4304-B706-13C588D6B996}" type="presParOf" srcId="{0EB159E2-7311-4DF9-A31D-D16C1FF5F1A0}" destId="{47A0E0B6-7D4A-4FFB-A7C9-473753A1F8BC}" srcOrd="8" destOrd="0" presId="urn:microsoft.com/office/officeart/2018/2/layout/IconVerticalSolidList"/>
    <dgm:cxn modelId="{B7DD7F8E-28F1-4AF0-8953-32A96C02DE46}" type="presParOf" srcId="{47A0E0B6-7D4A-4FFB-A7C9-473753A1F8BC}" destId="{1CA2BDE0-455D-4F39-A595-A96CE45BB9DB}" srcOrd="0" destOrd="0" presId="urn:microsoft.com/office/officeart/2018/2/layout/IconVerticalSolidList"/>
    <dgm:cxn modelId="{11872E6A-8CB0-4B2E-8FCA-01F511CB34AB}" type="presParOf" srcId="{47A0E0B6-7D4A-4FFB-A7C9-473753A1F8BC}" destId="{ACAD9C87-CE81-482E-AA4E-171FDA5E4C10}" srcOrd="1" destOrd="0" presId="urn:microsoft.com/office/officeart/2018/2/layout/IconVerticalSolidList"/>
    <dgm:cxn modelId="{FB0482DB-D1DC-4604-A700-1A66CB496F63}" type="presParOf" srcId="{47A0E0B6-7D4A-4FFB-A7C9-473753A1F8BC}" destId="{401B3F24-DAB6-4044-A56A-B12997FD36F0}" srcOrd="2" destOrd="0" presId="urn:microsoft.com/office/officeart/2018/2/layout/IconVerticalSolidList"/>
    <dgm:cxn modelId="{D652D8E2-2AD6-46DB-A598-7A3318433160}" type="presParOf" srcId="{47A0E0B6-7D4A-4FFB-A7C9-473753A1F8BC}" destId="{7E374BED-8F9E-4730-B1FD-DF104670A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82DBF-7860-466A-B0E6-0CE70D8B077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5E4566-A72E-443E-ABFA-36261D9FC633}">
      <dgm:prSet/>
      <dgm:spPr/>
      <dgm:t>
        <a:bodyPr/>
        <a:lstStyle/>
        <a:p>
          <a:r>
            <a:rPr lang="en-AU"/>
            <a:t>Initiation: define project goal, set targets, create project charter, form project team</a:t>
          </a:r>
          <a:endParaRPr lang="en-US"/>
        </a:p>
      </dgm:t>
    </dgm:pt>
    <dgm:pt modelId="{3C75DA41-4662-465B-9D88-136D1300E838}" type="parTrans" cxnId="{F16D520C-D267-4271-B0D3-45FF66A65B12}">
      <dgm:prSet/>
      <dgm:spPr/>
      <dgm:t>
        <a:bodyPr/>
        <a:lstStyle/>
        <a:p>
          <a:endParaRPr lang="en-US"/>
        </a:p>
      </dgm:t>
    </dgm:pt>
    <dgm:pt modelId="{3DEA75AA-B65C-4B11-80DC-6C4230B79242}" type="sibTrans" cxnId="{F16D520C-D267-4271-B0D3-45FF66A65B1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F9EE3F-F977-4F26-8B29-3A6ABD1F97D4}">
      <dgm:prSet/>
      <dgm:spPr/>
      <dgm:t>
        <a:bodyPr/>
        <a:lstStyle/>
        <a:p>
          <a:r>
            <a:rPr lang="en-AU"/>
            <a:t>Planning: create timeline, create budget, define roles and responsibilities, risk assessment, communication plan</a:t>
          </a:r>
          <a:endParaRPr lang="en-US"/>
        </a:p>
      </dgm:t>
    </dgm:pt>
    <dgm:pt modelId="{750A1D8E-31EF-4202-B2D6-2C064342C5F2}" type="parTrans" cxnId="{D6D4D148-9A2C-4EF0-BBAD-744E4E71B7BB}">
      <dgm:prSet/>
      <dgm:spPr/>
      <dgm:t>
        <a:bodyPr/>
        <a:lstStyle/>
        <a:p>
          <a:endParaRPr lang="en-US"/>
        </a:p>
      </dgm:t>
    </dgm:pt>
    <dgm:pt modelId="{22EFE771-4CD9-484A-8AB9-1CAA69A9ACE3}" type="sibTrans" cxnId="{D6D4D148-9A2C-4EF0-BBAD-744E4E71B7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76359F6-52E5-4616-BA9A-D99F30F650EC}">
      <dgm:prSet/>
      <dgm:spPr/>
      <dgm:t>
        <a:bodyPr/>
        <a:lstStyle/>
        <a:p>
          <a:r>
            <a:rPr lang="en-AU"/>
            <a:t>Execution: Building main deliverable, regular progress review, handling issues, perform training</a:t>
          </a:r>
          <a:endParaRPr lang="en-US"/>
        </a:p>
      </dgm:t>
    </dgm:pt>
    <dgm:pt modelId="{3B340A34-735B-46E6-80A5-BCE410309B64}" type="parTrans" cxnId="{195E95C2-2BE8-47A8-A38E-858FD2E9432A}">
      <dgm:prSet/>
      <dgm:spPr/>
      <dgm:t>
        <a:bodyPr/>
        <a:lstStyle/>
        <a:p>
          <a:endParaRPr lang="en-US"/>
        </a:p>
      </dgm:t>
    </dgm:pt>
    <dgm:pt modelId="{3003F71F-A475-4495-B01A-716A960A3013}" type="sibTrans" cxnId="{195E95C2-2BE8-47A8-A38E-858FD2E943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2F19FC-2D10-4281-90EC-6F8B648E7392}">
      <dgm:prSet/>
      <dgm:spPr/>
      <dgm:t>
        <a:bodyPr/>
        <a:lstStyle/>
        <a:p>
          <a:r>
            <a:rPr lang="en-AU"/>
            <a:t>Closing: Hand over final product to customer, intensive support, perform lessons learned, released project team</a:t>
          </a:r>
          <a:endParaRPr lang="en-US"/>
        </a:p>
      </dgm:t>
    </dgm:pt>
    <dgm:pt modelId="{A7B08689-2389-42AA-B873-82462D14A407}" type="parTrans" cxnId="{29DAECD3-BAC5-4AB3-89D8-63B922AA7CF3}">
      <dgm:prSet/>
      <dgm:spPr/>
      <dgm:t>
        <a:bodyPr/>
        <a:lstStyle/>
        <a:p>
          <a:endParaRPr lang="en-US"/>
        </a:p>
      </dgm:t>
    </dgm:pt>
    <dgm:pt modelId="{F6D1F100-5181-442E-B8BE-188AE26D4614}" type="sibTrans" cxnId="{29DAECD3-BAC5-4AB3-89D8-63B922AA7CF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73B46E5-6773-4C0A-A6BC-E94A6CF982E0}" type="pres">
      <dgm:prSet presAssocID="{92182DBF-7860-466A-B0E6-0CE70D8B077D}" presName="linearFlow" presStyleCnt="0">
        <dgm:presLayoutVars>
          <dgm:dir/>
          <dgm:animLvl val="lvl"/>
          <dgm:resizeHandles val="exact"/>
        </dgm:presLayoutVars>
      </dgm:prSet>
      <dgm:spPr/>
    </dgm:pt>
    <dgm:pt modelId="{B2FD68B4-D999-4330-AF62-09A87C4E4C81}" type="pres">
      <dgm:prSet presAssocID="{F85E4566-A72E-443E-ABFA-36261D9FC633}" presName="compositeNode" presStyleCnt="0"/>
      <dgm:spPr/>
    </dgm:pt>
    <dgm:pt modelId="{013F8B71-67FD-491F-993D-9370775EA2E2}" type="pres">
      <dgm:prSet presAssocID="{F85E4566-A72E-443E-ABFA-36261D9FC6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22B2DAD-19E8-48C9-8C4C-4099354199CF}" type="pres">
      <dgm:prSet presAssocID="{F85E4566-A72E-443E-ABFA-36261D9FC633}" presName="parSh" presStyleCnt="0"/>
      <dgm:spPr/>
    </dgm:pt>
    <dgm:pt modelId="{5C06229D-21A6-4AD7-8590-A159270FB809}" type="pres">
      <dgm:prSet presAssocID="{F85E4566-A72E-443E-ABFA-36261D9FC633}" presName="lineNode" presStyleLbl="alignAccFollowNode1" presStyleIdx="0" presStyleCnt="12"/>
      <dgm:spPr/>
    </dgm:pt>
    <dgm:pt modelId="{51D46F69-AC8F-4EFB-A0AC-3667E32B9C60}" type="pres">
      <dgm:prSet presAssocID="{F85E4566-A72E-443E-ABFA-36261D9FC633}" presName="lineArrowNode" presStyleLbl="alignAccFollowNode1" presStyleIdx="1" presStyleCnt="12"/>
      <dgm:spPr/>
    </dgm:pt>
    <dgm:pt modelId="{F95788DB-E5F6-42E2-86F3-72CDCD7038B1}" type="pres">
      <dgm:prSet presAssocID="{3DEA75AA-B65C-4B11-80DC-6C4230B7924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3075598-25D4-4CE0-B331-6F70D150870E}" type="pres">
      <dgm:prSet presAssocID="{3DEA75AA-B65C-4B11-80DC-6C4230B79242}" presName="spacerBetweenCircleAndCallout" presStyleCnt="0">
        <dgm:presLayoutVars/>
      </dgm:prSet>
      <dgm:spPr/>
    </dgm:pt>
    <dgm:pt modelId="{43D0F661-897B-41F3-AF8E-7B4DBBA390C3}" type="pres">
      <dgm:prSet presAssocID="{F85E4566-A72E-443E-ABFA-36261D9FC633}" presName="nodeText" presStyleLbl="alignAccFollowNode1" presStyleIdx="2" presStyleCnt="12">
        <dgm:presLayoutVars>
          <dgm:bulletEnabled val="1"/>
        </dgm:presLayoutVars>
      </dgm:prSet>
      <dgm:spPr/>
    </dgm:pt>
    <dgm:pt modelId="{C40F3481-C3FB-4C0C-8666-5B68AF4D4EB5}" type="pres">
      <dgm:prSet presAssocID="{3DEA75AA-B65C-4B11-80DC-6C4230B79242}" presName="sibTransComposite" presStyleCnt="0"/>
      <dgm:spPr/>
    </dgm:pt>
    <dgm:pt modelId="{561544CD-E4C8-4EEB-8F7C-C7B9820FBC4A}" type="pres">
      <dgm:prSet presAssocID="{40F9EE3F-F977-4F26-8B29-3A6ABD1F97D4}" presName="compositeNode" presStyleCnt="0"/>
      <dgm:spPr/>
    </dgm:pt>
    <dgm:pt modelId="{15991A4F-2E7D-4469-87FB-E6B0A1B14C16}" type="pres">
      <dgm:prSet presAssocID="{40F9EE3F-F977-4F26-8B29-3A6ABD1F97D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CA5368-C380-4D89-9564-7A51EEEC1E8B}" type="pres">
      <dgm:prSet presAssocID="{40F9EE3F-F977-4F26-8B29-3A6ABD1F97D4}" presName="parSh" presStyleCnt="0"/>
      <dgm:spPr/>
    </dgm:pt>
    <dgm:pt modelId="{96090D76-F615-4089-B631-8179879E7107}" type="pres">
      <dgm:prSet presAssocID="{40F9EE3F-F977-4F26-8B29-3A6ABD1F97D4}" presName="lineNode" presStyleLbl="alignAccFollowNode1" presStyleIdx="3" presStyleCnt="12"/>
      <dgm:spPr/>
    </dgm:pt>
    <dgm:pt modelId="{5740B456-0C72-42BF-B0CC-7A34BD13B964}" type="pres">
      <dgm:prSet presAssocID="{40F9EE3F-F977-4F26-8B29-3A6ABD1F97D4}" presName="lineArrowNode" presStyleLbl="alignAccFollowNode1" presStyleIdx="4" presStyleCnt="12"/>
      <dgm:spPr/>
    </dgm:pt>
    <dgm:pt modelId="{F64215AC-8AAB-4F03-9B19-0266E05F4560}" type="pres">
      <dgm:prSet presAssocID="{22EFE771-4CD9-484A-8AB9-1CAA69A9ACE3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3890C24-147B-462D-ACA6-236D14A46A4A}" type="pres">
      <dgm:prSet presAssocID="{22EFE771-4CD9-484A-8AB9-1CAA69A9ACE3}" presName="spacerBetweenCircleAndCallout" presStyleCnt="0">
        <dgm:presLayoutVars/>
      </dgm:prSet>
      <dgm:spPr/>
    </dgm:pt>
    <dgm:pt modelId="{D43E8FA6-387A-4D8E-A6CE-93DE5F5EA3A3}" type="pres">
      <dgm:prSet presAssocID="{40F9EE3F-F977-4F26-8B29-3A6ABD1F97D4}" presName="nodeText" presStyleLbl="alignAccFollowNode1" presStyleIdx="5" presStyleCnt="12">
        <dgm:presLayoutVars>
          <dgm:bulletEnabled val="1"/>
        </dgm:presLayoutVars>
      </dgm:prSet>
      <dgm:spPr/>
    </dgm:pt>
    <dgm:pt modelId="{267E4F82-0504-414E-8441-6BAE85186434}" type="pres">
      <dgm:prSet presAssocID="{22EFE771-4CD9-484A-8AB9-1CAA69A9ACE3}" presName="sibTransComposite" presStyleCnt="0"/>
      <dgm:spPr/>
    </dgm:pt>
    <dgm:pt modelId="{8E5035AA-E910-472B-ACF1-A7AF775BFF42}" type="pres">
      <dgm:prSet presAssocID="{276359F6-52E5-4616-BA9A-D99F30F650EC}" presName="compositeNode" presStyleCnt="0"/>
      <dgm:spPr/>
    </dgm:pt>
    <dgm:pt modelId="{51BDE301-7CF6-4A62-BF82-3D4C638C3767}" type="pres">
      <dgm:prSet presAssocID="{276359F6-52E5-4616-BA9A-D99F30F650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5D58CB-9C51-497B-8B7E-2B83D8BAC6FF}" type="pres">
      <dgm:prSet presAssocID="{276359F6-52E5-4616-BA9A-D99F30F650EC}" presName="parSh" presStyleCnt="0"/>
      <dgm:spPr/>
    </dgm:pt>
    <dgm:pt modelId="{57BE345D-77B3-4011-8975-62BACA4057BC}" type="pres">
      <dgm:prSet presAssocID="{276359F6-52E5-4616-BA9A-D99F30F650EC}" presName="lineNode" presStyleLbl="alignAccFollowNode1" presStyleIdx="6" presStyleCnt="12"/>
      <dgm:spPr/>
    </dgm:pt>
    <dgm:pt modelId="{CA01C0A6-CF88-4CF2-BD11-AF2D1CA5B209}" type="pres">
      <dgm:prSet presAssocID="{276359F6-52E5-4616-BA9A-D99F30F650EC}" presName="lineArrowNode" presStyleLbl="alignAccFollowNode1" presStyleIdx="7" presStyleCnt="12"/>
      <dgm:spPr/>
    </dgm:pt>
    <dgm:pt modelId="{A0BB31F5-8286-4CC3-B5C4-1C879E12D8EF}" type="pres">
      <dgm:prSet presAssocID="{3003F71F-A475-4495-B01A-716A960A301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AB47B60A-C465-400B-9FC7-5572D8C60A97}" type="pres">
      <dgm:prSet presAssocID="{3003F71F-A475-4495-B01A-716A960A3013}" presName="spacerBetweenCircleAndCallout" presStyleCnt="0">
        <dgm:presLayoutVars/>
      </dgm:prSet>
      <dgm:spPr/>
    </dgm:pt>
    <dgm:pt modelId="{5ABE1F69-251D-4011-95CD-468ACC3DD977}" type="pres">
      <dgm:prSet presAssocID="{276359F6-52E5-4616-BA9A-D99F30F650EC}" presName="nodeText" presStyleLbl="alignAccFollowNode1" presStyleIdx="8" presStyleCnt="12">
        <dgm:presLayoutVars>
          <dgm:bulletEnabled val="1"/>
        </dgm:presLayoutVars>
      </dgm:prSet>
      <dgm:spPr/>
    </dgm:pt>
    <dgm:pt modelId="{802AAC39-F38A-48FB-A74E-2E38D1818FA2}" type="pres">
      <dgm:prSet presAssocID="{3003F71F-A475-4495-B01A-716A960A3013}" presName="sibTransComposite" presStyleCnt="0"/>
      <dgm:spPr/>
    </dgm:pt>
    <dgm:pt modelId="{51AAEF7F-8136-4F86-9104-CF0A0353E090}" type="pres">
      <dgm:prSet presAssocID="{C02F19FC-2D10-4281-90EC-6F8B648E7392}" presName="compositeNode" presStyleCnt="0"/>
      <dgm:spPr/>
    </dgm:pt>
    <dgm:pt modelId="{C2193A35-715D-4648-ABE4-5BD3F513B04A}" type="pres">
      <dgm:prSet presAssocID="{C02F19FC-2D10-4281-90EC-6F8B648E73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FD41FF-F5FF-4285-99CE-5DF98224778C}" type="pres">
      <dgm:prSet presAssocID="{C02F19FC-2D10-4281-90EC-6F8B648E7392}" presName="parSh" presStyleCnt="0"/>
      <dgm:spPr/>
    </dgm:pt>
    <dgm:pt modelId="{47290B9C-49EB-41BA-B791-F78B93FD4A6E}" type="pres">
      <dgm:prSet presAssocID="{C02F19FC-2D10-4281-90EC-6F8B648E7392}" presName="lineNode" presStyleLbl="alignAccFollowNode1" presStyleIdx="9" presStyleCnt="12"/>
      <dgm:spPr/>
    </dgm:pt>
    <dgm:pt modelId="{1857C674-ABA7-4D7A-AE96-F2062E4B4395}" type="pres">
      <dgm:prSet presAssocID="{C02F19FC-2D10-4281-90EC-6F8B648E7392}" presName="lineArrowNode" presStyleLbl="alignAccFollowNode1" presStyleIdx="10" presStyleCnt="12"/>
      <dgm:spPr/>
    </dgm:pt>
    <dgm:pt modelId="{E434C1A0-30C9-4E6B-8107-E00118F75734}" type="pres">
      <dgm:prSet presAssocID="{F6D1F100-5181-442E-B8BE-188AE26D4614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15A8CCA5-A989-4883-A858-CA20D010BA4B}" type="pres">
      <dgm:prSet presAssocID="{F6D1F100-5181-442E-B8BE-188AE26D4614}" presName="spacerBetweenCircleAndCallout" presStyleCnt="0">
        <dgm:presLayoutVars/>
      </dgm:prSet>
      <dgm:spPr/>
    </dgm:pt>
    <dgm:pt modelId="{01BFCF82-2121-4CC6-9BDF-84AA0004C668}" type="pres">
      <dgm:prSet presAssocID="{C02F19FC-2D10-4281-90EC-6F8B648E7392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DE76404-8BD4-4C91-B4CB-AEFC51C1F97E}" type="presOf" srcId="{F6D1F100-5181-442E-B8BE-188AE26D4614}" destId="{E434C1A0-30C9-4E6B-8107-E00118F75734}" srcOrd="0" destOrd="0" presId="urn:microsoft.com/office/officeart/2016/7/layout/LinearArrowProcessNumbered"/>
    <dgm:cxn modelId="{F16D520C-D267-4271-B0D3-45FF66A65B12}" srcId="{92182DBF-7860-466A-B0E6-0CE70D8B077D}" destId="{F85E4566-A72E-443E-ABFA-36261D9FC633}" srcOrd="0" destOrd="0" parTransId="{3C75DA41-4662-465B-9D88-136D1300E838}" sibTransId="{3DEA75AA-B65C-4B11-80DC-6C4230B79242}"/>
    <dgm:cxn modelId="{D6D4D148-9A2C-4EF0-BBAD-744E4E71B7BB}" srcId="{92182DBF-7860-466A-B0E6-0CE70D8B077D}" destId="{40F9EE3F-F977-4F26-8B29-3A6ABD1F97D4}" srcOrd="1" destOrd="0" parTransId="{750A1D8E-31EF-4202-B2D6-2C064342C5F2}" sibTransId="{22EFE771-4CD9-484A-8AB9-1CAA69A9ACE3}"/>
    <dgm:cxn modelId="{2E49146B-2E91-4821-A4DC-F952046AAC81}" type="presOf" srcId="{3DEA75AA-B65C-4B11-80DC-6C4230B79242}" destId="{F95788DB-E5F6-42E2-86F3-72CDCD7038B1}" srcOrd="0" destOrd="0" presId="urn:microsoft.com/office/officeart/2016/7/layout/LinearArrowProcessNumbered"/>
    <dgm:cxn modelId="{3B480D71-F582-4968-A75F-9AB6A1098488}" type="presOf" srcId="{276359F6-52E5-4616-BA9A-D99F30F650EC}" destId="{5ABE1F69-251D-4011-95CD-468ACC3DD977}" srcOrd="0" destOrd="0" presId="urn:microsoft.com/office/officeart/2016/7/layout/LinearArrowProcessNumbered"/>
    <dgm:cxn modelId="{BA49485A-2965-4D90-B547-E53D05841796}" type="presOf" srcId="{92182DBF-7860-466A-B0E6-0CE70D8B077D}" destId="{873B46E5-6773-4C0A-A6BC-E94A6CF982E0}" srcOrd="0" destOrd="0" presId="urn:microsoft.com/office/officeart/2016/7/layout/LinearArrowProcessNumbered"/>
    <dgm:cxn modelId="{C0BC5F7C-67DB-4177-AC1E-36B5D8AD46F7}" type="presOf" srcId="{C02F19FC-2D10-4281-90EC-6F8B648E7392}" destId="{01BFCF82-2121-4CC6-9BDF-84AA0004C668}" srcOrd="0" destOrd="0" presId="urn:microsoft.com/office/officeart/2016/7/layout/LinearArrowProcessNumbered"/>
    <dgm:cxn modelId="{CE566383-ABD5-4013-B777-1B8686497665}" type="presOf" srcId="{22EFE771-4CD9-484A-8AB9-1CAA69A9ACE3}" destId="{F64215AC-8AAB-4F03-9B19-0266E05F4560}" srcOrd="0" destOrd="0" presId="urn:microsoft.com/office/officeart/2016/7/layout/LinearArrowProcessNumbered"/>
    <dgm:cxn modelId="{68CB26A4-F3FE-4D56-8F9F-52CE66029ACC}" type="presOf" srcId="{3003F71F-A475-4495-B01A-716A960A3013}" destId="{A0BB31F5-8286-4CC3-B5C4-1C879E12D8EF}" srcOrd="0" destOrd="0" presId="urn:microsoft.com/office/officeart/2016/7/layout/LinearArrowProcessNumbered"/>
    <dgm:cxn modelId="{F732FDBC-2973-4B9B-B1E3-DCC152B2480D}" type="presOf" srcId="{F85E4566-A72E-443E-ABFA-36261D9FC633}" destId="{43D0F661-897B-41F3-AF8E-7B4DBBA390C3}" srcOrd="0" destOrd="0" presId="urn:microsoft.com/office/officeart/2016/7/layout/LinearArrowProcessNumbered"/>
    <dgm:cxn modelId="{195E95C2-2BE8-47A8-A38E-858FD2E9432A}" srcId="{92182DBF-7860-466A-B0E6-0CE70D8B077D}" destId="{276359F6-52E5-4616-BA9A-D99F30F650EC}" srcOrd="2" destOrd="0" parTransId="{3B340A34-735B-46E6-80A5-BCE410309B64}" sibTransId="{3003F71F-A475-4495-B01A-716A960A3013}"/>
    <dgm:cxn modelId="{29DAECD3-BAC5-4AB3-89D8-63B922AA7CF3}" srcId="{92182DBF-7860-466A-B0E6-0CE70D8B077D}" destId="{C02F19FC-2D10-4281-90EC-6F8B648E7392}" srcOrd="3" destOrd="0" parTransId="{A7B08689-2389-42AA-B873-82462D14A407}" sibTransId="{F6D1F100-5181-442E-B8BE-188AE26D4614}"/>
    <dgm:cxn modelId="{582967E6-DF35-4601-8567-9272DD187C29}" type="presOf" srcId="{40F9EE3F-F977-4F26-8B29-3A6ABD1F97D4}" destId="{D43E8FA6-387A-4D8E-A6CE-93DE5F5EA3A3}" srcOrd="0" destOrd="0" presId="urn:microsoft.com/office/officeart/2016/7/layout/LinearArrowProcessNumbered"/>
    <dgm:cxn modelId="{0A2BBA98-CF64-4CF7-BAC4-8AF20DFFF017}" type="presParOf" srcId="{873B46E5-6773-4C0A-A6BC-E94A6CF982E0}" destId="{B2FD68B4-D999-4330-AF62-09A87C4E4C81}" srcOrd="0" destOrd="0" presId="urn:microsoft.com/office/officeart/2016/7/layout/LinearArrowProcessNumbered"/>
    <dgm:cxn modelId="{92D1189D-8BB3-4E5B-9CFB-CD0BD869B5B0}" type="presParOf" srcId="{B2FD68B4-D999-4330-AF62-09A87C4E4C81}" destId="{013F8B71-67FD-491F-993D-9370775EA2E2}" srcOrd="0" destOrd="0" presId="urn:microsoft.com/office/officeart/2016/7/layout/LinearArrowProcessNumbered"/>
    <dgm:cxn modelId="{873A7FC3-C0CB-48A4-8D02-874021DC91B7}" type="presParOf" srcId="{B2FD68B4-D999-4330-AF62-09A87C4E4C81}" destId="{122B2DAD-19E8-48C9-8C4C-4099354199CF}" srcOrd="1" destOrd="0" presId="urn:microsoft.com/office/officeart/2016/7/layout/LinearArrowProcessNumbered"/>
    <dgm:cxn modelId="{26C488C6-2FE4-4D7D-A1C4-1A5EF68123BF}" type="presParOf" srcId="{122B2DAD-19E8-48C9-8C4C-4099354199CF}" destId="{5C06229D-21A6-4AD7-8590-A159270FB809}" srcOrd="0" destOrd="0" presId="urn:microsoft.com/office/officeart/2016/7/layout/LinearArrowProcessNumbered"/>
    <dgm:cxn modelId="{1DBB6F8B-4F28-46FE-B286-A398EDB75C7D}" type="presParOf" srcId="{122B2DAD-19E8-48C9-8C4C-4099354199CF}" destId="{51D46F69-AC8F-4EFB-A0AC-3667E32B9C60}" srcOrd="1" destOrd="0" presId="urn:microsoft.com/office/officeart/2016/7/layout/LinearArrowProcessNumbered"/>
    <dgm:cxn modelId="{4954B02D-6CBD-47F7-B7B9-9EE5FC377BB7}" type="presParOf" srcId="{122B2DAD-19E8-48C9-8C4C-4099354199CF}" destId="{F95788DB-E5F6-42E2-86F3-72CDCD7038B1}" srcOrd="2" destOrd="0" presId="urn:microsoft.com/office/officeart/2016/7/layout/LinearArrowProcessNumbered"/>
    <dgm:cxn modelId="{90481CA6-2298-475A-970E-F30481AC071C}" type="presParOf" srcId="{122B2DAD-19E8-48C9-8C4C-4099354199CF}" destId="{A3075598-25D4-4CE0-B331-6F70D150870E}" srcOrd="3" destOrd="0" presId="urn:microsoft.com/office/officeart/2016/7/layout/LinearArrowProcessNumbered"/>
    <dgm:cxn modelId="{4FE78E2B-6CB2-48F4-9BB2-606A1A95274C}" type="presParOf" srcId="{B2FD68B4-D999-4330-AF62-09A87C4E4C81}" destId="{43D0F661-897B-41F3-AF8E-7B4DBBA390C3}" srcOrd="2" destOrd="0" presId="urn:microsoft.com/office/officeart/2016/7/layout/LinearArrowProcessNumbered"/>
    <dgm:cxn modelId="{A0F7FD74-AFA0-4A94-B5A7-AE98262F3E1F}" type="presParOf" srcId="{873B46E5-6773-4C0A-A6BC-E94A6CF982E0}" destId="{C40F3481-C3FB-4C0C-8666-5B68AF4D4EB5}" srcOrd="1" destOrd="0" presId="urn:microsoft.com/office/officeart/2016/7/layout/LinearArrowProcessNumbered"/>
    <dgm:cxn modelId="{5229CA95-6F0C-4699-8F14-5A21283DE930}" type="presParOf" srcId="{873B46E5-6773-4C0A-A6BC-E94A6CF982E0}" destId="{561544CD-E4C8-4EEB-8F7C-C7B9820FBC4A}" srcOrd="2" destOrd="0" presId="urn:microsoft.com/office/officeart/2016/7/layout/LinearArrowProcessNumbered"/>
    <dgm:cxn modelId="{E965D43A-E58C-4384-A64E-39EB1A5DA884}" type="presParOf" srcId="{561544CD-E4C8-4EEB-8F7C-C7B9820FBC4A}" destId="{15991A4F-2E7D-4469-87FB-E6B0A1B14C16}" srcOrd="0" destOrd="0" presId="urn:microsoft.com/office/officeart/2016/7/layout/LinearArrowProcessNumbered"/>
    <dgm:cxn modelId="{5C55BEEB-59CE-4258-9546-06EE0DE9DF84}" type="presParOf" srcId="{561544CD-E4C8-4EEB-8F7C-C7B9820FBC4A}" destId="{F2CA5368-C380-4D89-9564-7A51EEEC1E8B}" srcOrd="1" destOrd="0" presId="urn:microsoft.com/office/officeart/2016/7/layout/LinearArrowProcessNumbered"/>
    <dgm:cxn modelId="{A58D09CB-25C9-4A32-82D9-5576D05A8F8C}" type="presParOf" srcId="{F2CA5368-C380-4D89-9564-7A51EEEC1E8B}" destId="{96090D76-F615-4089-B631-8179879E7107}" srcOrd="0" destOrd="0" presId="urn:microsoft.com/office/officeart/2016/7/layout/LinearArrowProcessNumbered"/>
    <dgm:cxn modelId="{57E92B12-2AF7-4BD7-994E-54598E196FBA}" type="presParOf" srcId="{F2CA5368-C380-4D89-9564-7A51EEEC1E8B}" destId="{5740B456-0C72-42BF-B0CC-7A34BD13B964}" srcOrd="1" destOrd="0" presId="urn:microsoft.com/office/officeart/2016/7/layout/LinearArrowProcessNumbered"/>
    <dgm:cxn modelId="{5E05466C-2235-42F6-A564-DC90E7C7D541}" type="presParOf" srcId="{F2CA5368-C380-4D89-9564-7A51EEEC1E8B}" destId="{F64215AC-8AAB-4F03-9B19-0266E05F4560}" srcOrd="2" destOrd="0" presId="urn:microsoft.com/office/officeart/2016/7/layout/LinearArrowProcessNumbered"/>
    <dgm:cxn modelId="{2AD8F2D0-D213-4806-9F39-E1A66F3394DF}" type="presParOf" srcId="{F2CA5368-C380-4D89-9564-7A51EEEC1E8B}" destId="{13890C24-147B-462D-ACA6-236D14A46A4A}" srcOrd="3" destOrd="0" presId="urn:microsoft.com/office/officeart/2016/7/layout/LinearArrowProcessNumbered"/>
    <dgm:cxn modelId="{5DF8AFA0-E911-407B-B5BE-1546DE34ABA1}" type="presParOf" srcId="{561544CD-E4C8-4EEB-8F7C-C7B9820FBC4A}" destId="{D43E8FA6-387A-4D8E-A6CE-93DE5F5EA3A3}" srcOrd="2" destOrd="0" presId="urn:microsoft.com/office/officeart/2016/7/layout/LinearArrowProcessNumbered"/>
    <dgm:cxn modelId="{D23BE4AC-16A7-423C-B856-E2820B505376}" type="presParOf" srcId="{873B46E5-6773-4C0A-A6BC-E94A6CF982E0}" destId="{267E4F82-0504-414E-8441-6BAE85186434}" srcOrd="3" destOrd="0" presId="urn:microsoft.com/office/officeart/2016/7/layout/LinearArrowProcessNumbered"/>
    <dgm:cxn modelId="{5D290765-2816-4DDE-94B8-9397C647EEC3}" type="presParOf" srcId="{873B46E5-6773-4C0A-A6BC-E94A6CF982E0}" destId="{8E5035AA-E910-472B-ACF1-A7AF775BFF42}" srcOrd="4" destOrd="0" presId="urn:microsoft.com/office/officeart/2016/7/layout/LinearArrowProcessNumbered"/>
    <dgm:cxn modelId="{45DBE189-AC94-40C9-AC8D-8723BA586345}" type="presParOf" srcId="{8E5035AA-E910-472B-ACF1-A7AF775BFF42}" destId="{51BDE301-7CF6-4A62-BF82-3D4C638C3767}" srcOrd="0" destOrd="0" presId="urn:microsoft.com/office/officeart/2016/7/layout/LinearArrowProcessNumbered"/>
    <dgm:cxn modelId="{0D7F9D3C-C62B-4872-9F3A-1EFCAA71203E}" type="presParOf" srcId="{8E5035AA-E910-472B-ACF1-A7AF775BFF42}" destId="{D95D58CB-9C51-497B-8B7E-2B83D8BAC6FF}" srcOrd="1" destOrd="0" presId="urn:microsoft.com/office/officeart/2016/7/layout/LinearArrowProcessNumbered"/>
    <dgm:cxn modelId="{F3FA90E0-46E0-4197-BAAC-D2816C45EC2C}" type="presParOf" srcId="{D95D58CB-9C51-497B-8B7E-2B83D8BAC6FF}" destId="{57BE345D-77B3-4011-8975-62BACA4057BC}" srcOrd="0" destOrd="0" presId="urn:microsoft.com/office/officeart/2016/7/layout/LinearArrowProcessNumbered"/>
    <dgm:cxn modelId="{A0FDA948-C47B-4C82-9426-AB1DBE611B5C}" type="presParOf" srcId="{D95D58CB-9C51-497B-8B7E-2B83D8BAC6FF}" destId="{CA01C0A6-CF88-4CF2-BD11-AF2D1CA5B209}" srcOrd="1" destOrd="0" presId="urn:microsoft.com/office/officeart/2016/7/layout/LinearArrowProcessNumbered"/>
    <dgm:cxn modelId="{1B271464-F350-4B97-B6D6-4A578BDC6559}" type="presParOf" srcId="{D95D58CB-9C51-497B-8B7E-2B83D8BAC6FF}" destId="{A0BB31F5-8286-4CC3-B5C4-1C879E12D8EF}" srcOrd="2" destOrd="0" presId="urn:microsoft.com/office/officeart/2016/7/layout/LinearArrowProcessNumbered"/>
    <dgm:cxn modelId="{C8F926D4-F19A-4CC6-89F1-1959726E3A6F}" type="presParOf" srcId="{D95D58CB-9C51-497B-8B7E-2B83D8BAC6FF}" destId="{AB47B60A-C465-400B-9FC7-5572D8C60A97}" srcOrd="3" destOrd="0" presId="urn:microsoft.com/office/officeart/2016/7/layout/LinearArrowProcessNumbered"/>
    <dgm:cxn modelId="{F1F34C45-07F2-4FC5-9FC4-D7E09EB5CAC7}" type="presParOf" srcId="{8E5035AA-E910-472B-ACF1-A7AF775BFF42}" destId="{5ABE1F69-251D-4011-95CD-468ACC3DD977}" srcOrd="2" destOrd="0" presId="urn:microsoft.com/office/officeart/2016/7/layout/LinearArrowProcessNumbered"/>
    <dgm:cxn modelId="{9F9EEFC3-FE99-449F-927D-09A4328A7622}" type="presParOf" srcId="{873B46E5-6773-4C0A-A6BC-E94A6CF982E0}" destId="{802AAC39-F38A-48FB-A74E-2E38D1818FA2}" srcOrd="5" destOrd="0" presId="urn:microsoft.com/office/officeart/2016/7/layout/LinearArrowProcessNumbered"/>
    <dgm:cxn modelId="{7E0C2245-CFE4-4076-927F-FB4EE55FD51A}" type="presParOf" srcId="{873B46E5-6773-4C0A-A6BC-E94A6CF982E0}" destId="{51AAEF7F-8136-4F86-9104-CF0A0353E090}" srcOrd="6" destOrd="0" presId="urn:microsoft.com/office/officeart/2016/7/layout/LinearArrowProcessNumbered"/>
    <dgm:cxn modelId="{B04FFF08-335A-426A-AA30-DAEBCF7DB0C5}" type="presParOf" srcId="{51AAEF7F-8136-4F86-9104-CF0A0353E090}" destId="{C2193A35-715D-4648-ABE4-5BD3F513B04A}" srcOrd="0" destOrd="0" presId="urn:microsoft.com/office/officeart/2016/7/layout/LinearArrowProcessNumbered"/>
    <dgm:cxn modelId="{80294762-DAA8-42FE-B026-8C25AC210C4A}" type="presParOf" srcId="{51AAEF7F-8136-4F86-9104-CF0A0353E090}" destId="{ECFD41FF-F5FF-4285-99CE-5DF98224778C}" srcOrd="1" destOrd="0" presId="urn:microsoft.com/office/officeart/2016/7/layout/LinearArrowProcessNumbered"/>
    <dgm:cxn modelId="{097121E2-FCC9-4C1A-B4CC-163471561364}" type="presParOf" srcId="{ECFD41FF-F5FF-4285-99CE-5DF98224778C}" destId="{47290B9C-49EB-41BA-B791-F78B93FD4A6E}" srcOrd="0" destOrd="0" presId="urn:microsoft.com/office/officeart/2016/7/layout/LinearArrowProcessNumbered"/>
    <dgm:cxn modelId="{A1F5D724-BAB8-495B-8511-927EF94AFEEA}" type="presParOf" srcId="{ECFD41FF-F5FF-4285-99CE-5DF98224778C}" destId="{1857C674-ABA7-4D7A-AE96-F2062E4B4395}" srcOrd="1" destOrd="0" presId="urn:microsoft.com/office/officeart/2016/7/layout/LinearArrowProcessNumbered"/>
    <dgm:cxn modelId="{E13323A7-7DFD-4CDF-A779-AE18F0AEA70F}" type="presParOf" srcId="{ECFD41FF-F5FF-4285-99CE-5DF98224778C}" destId="{E434C1A0-30C9-4E6B-8107-E00118F75734}" srcOrd="2" destOrd="0" presId="urn:microsoft.com/office/officeart/2016/7/layout/LinearArrowProcessNumbered"/>
    <dgm:cxn modelId="{7DBF40E3-8931-4C20-A54D-DE2B6A0AD108}" type="presParOf" srcId="{ECFD41FF-F5FF-4285-99CE-5DF98224778C}" destId="{15A8CCA5-A989-4883-A858-CA20D010BA4B}" srcOrd="3" destOrd="0" presId="urn:microsoft.com/office/officeart/2016/7/layout/LinearArrowProcessNumbered"/>
    <dgm:cxn modelId="{3FCECE61-2C88-470E-B33B-3B24C815A571}" type="presParOf" srcId="{51AAEF7F-8136-4F86-9104-CF0A0353E090}" destId="{01BFCF82-2121-4CC6-9BDF-84AA0004C66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4DD60-2F31-4DAF-8EDA-207442AA4D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39BD5-3E7B-4D87-A254-D736FF1E5188}">
      <dgm:prSet/>
      <dgm:spPr/>
      <dgm:t>
        <a:bodyPr/>
        <a:lstStyle/>
        <a:p>
          <a:r>
            <a:rPr lang="en-AU"/>
            <a:t>Data transfer bottlenecks during migration</a:t>
          </a:r>
          <a:endParaRPr lang="en-US"/>
        </a:p>
      </dgm:t>
    </dgm:pt>
    <dgm:pt modelId="{F4DD3200-3343-41D9-A217-557C98B5A5EB}" type="parTrans" cxnId="{7F13520C-1789-4C07-8C84-A883B364AF94}">
      <dgm:prSet/>
      <dgm:spPr/>
      <dgm:t>
        <a:bodyPr/>
        <a:lstStyle/>
        <a:p>
          <a:endParaRPr lang="en-US"/>
        </a:p>
      </dgm:t>
    </dgm:pt>
    <dgm:pt modelId="{7DCD2317-3459-46ED-8B7D-D51EF0587FF2}" type="sibTrans" cxnId="{7F13520C-1789-4C07-8C84-A883B364AF94}">
      <dgm:prSet/>
      <dgm:spPr/>
      <dgm:t>
        <a:bodyPr/>
        <a:lstStyle/>
        <a:p>
          <a:endParaRPr lang="en-US"/>
        </a:p>
      </dgm:t>
    </dgm:pt>
    <dgm:pt modelId="{7759CFE1-E757-43D7-84FF-BFAD21423EBB}">
      <dgm:prSet/>
      <dgm:spPr/>
      <dgm:t>
        <a:bodyPr/>
        <a:lstStyle/>
        <a:p>
          <a:r>
            <a:rPr lang="en-AU"/>
            <a:t>Data transfer bottlenecks</a:t>
          </a:r>
          <a:endParaRPr lang="en-US"/>
        </a:p>
      </dgm:t>
    </dgm:pt>
    <dgm:pt modelId="{F4A09E02-0AD6-4269-9716-DA6B21C0BE47}" type="parTrans" cxnId="{E38E58CE-FAFF-4E70-995A-86C13639AABA}">
      <dgm:prSet/>
      <dgm:spPr/>
      <dgm:t>
        <a:bodyPr/>
        <a:lstStyle/>
        <a:p>
          <a:endParaRPr lang="en-US"/>
        </a:p>
      </dgm:t>
    </dgm:pt>
    <dgm:pt modelId="{4BB53639-B937-4F99-AB9A-E49837F4F528}" type="sibTrans" cxnId="{E38E58CE-FAFF-4E70-995A-86C13639AABA}">
      <dgm:prSet/>
      <dgm:spPr/>
      <dgm:t>
        <a:bodyPr/>
        <a:lstStyle/>
        <a:p>
          <a:endParaRPr lang="en-US"/>
        </a:p>
      </dgm:t>
    </dgm:pt>
    <dgm:pt modelId="{6C39FF80-4DE5-4149-B386-93FF667B4CC3}">
      <dgm:prSet/>
      <dgm:spPr/>
      <dgm:t>
        <a:bodyPr/>
        <a:lstStyle/>
        <a:p>
          <a:r>
            <a:rPr lang="en-AU"/>
            <a:t>Firewall issues </a:t>
          </a:r>
          <a:endParaRPr lang="en-US"/>
        </a:p>
      </dgm:t>
    </dgm:pt>
    <dgm:pt modelId="{5E714240-91BE-46B2-8B38-FABF18363833}" type="parTrans" cxnId="{0E59D660-5095-42EF-8858-400A47FC1091}">
      <dgm:prSet/>
      <dgm:spPr/>
      <dgm:t>
        <a:bodyPr/>
        <a:lstStyle/>
        <a:p>
          <a:endParaRPr lang="en-US"/>
        </a:p>
      </dgm:t>
    </dgm:pt>
    <dgm:pt modelId="{BA56228E-195E-4DCD-A5C3-0721E470633C}" type="sibTrans" cxnId="{0E59D660-5095-42EF-8858-400A47FC1091}">
      <dgm:prSet/>
      <dgm:spPr/>
      <dgm:t>
        <a:bodyPr/>
        <a:lstStyle/>
        <a:p>
          <a:endParaRPr lang="en-US"/>
        </a:p>
      </dgm:t>
    </dgm:pt>
    <dgm:pt modelId="{D2995CD2-B404-4F8C-953A-A5BC88DCB0E3}" type="pres">
      <dgm:prSet presAssocID="{C1F4DD60-2F31-4DAF-8EDA-207442AA4DB1}" presName="root" presStyleCnt="0">
        <dgm:presLayoutVars>
          <dgm:dir/>
          <dgm:resizeHandles val="exact"/>
        </dgm:presLayoutVars>
      </dgm:prSet>
      <dgm:spPr/>
    </dgm:pt>
    <dgm:pt modelId="{35A379DF-1BC7-4181-AF6B-6EBFCBC93428}" type="pres">
      <dgm:prSet presAssocID="{73739BD5-3E7B-4D87-A254-D736FF1E5188}" presName="compNode" presStyleCnt="0"/>
      <dgm:spPr/>
    </dgm:pt>
    <dgm:pt modelId="{E8DC51F4-CB01-4038-BD1A-49A26E340077}" type="pres">
      <dgm:prSet presAssocID="{73739BD5-3E7B-4D87-A254-D736FF1E5188}" presName="bgRect" presStyleLbl="bgShp" presStyleIdx="0" presStyleCnt="3"/>
      <dgm:spPr/>
    </dgm:pt>
    <dgm:pt modelId="{3B7824BE-2FB3-41D8-9CAB-48277ACA810C}" type="pres">
      <dgm:prSet presAssocID="{73739BD5-3E7B-4D87-A254-D736FF1E5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46298B-4F9D-45B6-AC0B-4FF0F10BC616}" type="pres">
      <dgm:prSet presAssocID="{73739BD5-3E7B-4D87-A254-D736FF1E5188}" presName="spaceRect" presStyleCnt="0"/>
      <dgm:spPr/>
    </dgm:pt>
    <dgm:pt modelId="{4314232C-668D-4F3D-83FA-E12296941CCF}" type="pres">
      <dgm:prSet presAssocID="{73739BD5-3E7B-4D87-A254-D736FF1E5188}" presName="parTx" presStyleLbl="revTx" presStyleIdx="0" presStyleCnt="3">
        <dgm:presLayoutVars>
          <dgm:chMax val="0"/>
          <dgm:chPref val="0"/>
        </dgm:presLayoutVars>
      </dgm:prSet>
      <dgm:spPr/>
    </dgm:pt>
    <dgm:pt modelId="{B85DFAE4-37B7-4EAF-9753-D9E38A21D01C}" type="pres">
      <dgm:prSet presAssocID="{7DCD2317-3459-46ED-8B7D-D51EF0587FF2}" presName="sibTrans" presStyleCnt="0"/>
      <dgm:spPr/>
    </dgm:pt>
    <dgm:pt modelId="{A2A43FC5-1F56-4C8F-8AD2-54509B03D86D}" type="pres">
      <dgm:prSet presAssocID="{7759CFE1-E757-43D7-84FF-BFAD21423EBB}" presName="compNode" presStyleCnt="0"/>
      <dgm:spPr/>
    </dgm:pt>
    <dgm:pt modelId="{714C5A8C-1818-4F90-96EC-F50A83DDD3C8}" type="pres">
      <dgm:prSet presAssocID="{7759CFE1-E757-43D7-84FF-BFAD21423EBB}" presName="bgRect" presStyleLbl="bgShp" presStyleIdx="1" presStyleCnt="3"/>
      <dgm:spPr/>
    </dgm:pt>
    <dgm:pt modelId="{A440AAAB-D363-4080-B0E1-7A9765528EF9}" type="pres">
      <dgm:prSet presAssocID="{7759CFE1-E757-43D7-84FF-BFAD21423E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7D4CE72-14FE-43D9-BAC5-F571647F2431}" type="pres">
      <dgm:prSet presAssocID="{7759CFE1-E757-43D7-84FF-BFAD21423EBB}" presName="spaceRect" presStyleCnt="0"/>
      <dgm:spPr/>
    </dgm:pt>
    <dgm:pt modelId="{39F552B9-998C-450C-B49B-888E2B656930}" type="pres">
      <dgm:prSet presAssocID="{7759CFE1-E757-43D7-84FF-BFAD21423EBB}" presName="parTx" presStyleLbl="revTx" presStyleIdx="1" presStyleCnt="3">
        <dgm:presLayoutVars>
          <dgm:chMax val="0"/>
          <dgm:chPref val="0"/>
        </dgm:presLayoutVars>
      </dgm:prSet>
      <dgm:spPr/>
    </dgm:pt>
    <dgm:pt modelId="{62750E41-94EF-48BF-AA13-DC21CA7DCC90}" type="pres">
      <dgm:prSet presAssocID="{4BB53639-B937-4F99-AB9A-E49837F4F528}" presName="sibTrans" presStyleCnt="0"/>
      <dgm:spPr/>
    </dgm:pt>
    <dgm:pt modelId="{4A3B62FF-BB44-46D2-A1AC-76768661DDA0}" type="pres">
      <dgm:prSet presAssocID="{6C39FF80-4DE5-4149-B386-93FF667B4CC3}" presName="compNode" presStyleCnt="0"/>
      <dgm:spPr/>
    </dgm:pt>
    <dgm:pt modelId="{2F89312E-F3C9-4574-A39A-AFD9A2A7DE85}" type="pres">
      <dgm:prSet presAssocID="{6C39FF80-4DE5-4149-B386-93FF667B4CC3}" presName="bgRect" presStyleLbl="bgShp" presStyleIdx="2" presStyleCnt="3"/>
      <dgm:spPr/>
    </dgm:pt>
    <dgm:pt modelId="{ECA13C1E-AED1-4BAF-9FFD-27D97A34C581}" type="pres">
      <dgm:prSet presAssocID="{6C39FF80-4DE5-4149-B386-93FF667B4C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C02F76-8C21-40C1-B153-65261E2C0A9C}" type="pres">
      <dgm:prSet presAssocID="{6C39FF80-4DE5-4149-B386-93FF667B4CC3}" presName="spaceRect" presStyleCnt="0"/>
      <dgm:spPr/>
    </dgm:pt>
    <dgm:pt modelId="{1CE3A31F-425A-44D0-898E-97EC5F643E32}" type="pres">
      <dgm:prSet presAssocID="{6C39FF80-4DE5-4149-B386-93FF667B4C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13520C-1789-4C07-8C84-A883B364AF94}" srcId="{C1F4DD60-2F31-4DAF-8EDA-207442AA4DB1}" destId="{73739BD5-3E7B-4D87-A254-D736FF1E5188}" srcOrd="0" destOrd="0" parTransId="{F4DD3200-3343-41D9-A217-557C98B5A5EB}" sibTransId="{7DCD2317-3459-46ED-8B7D-D51EF0587FF2}"/>
    <dgm:cxn modelId="{0E59D660-5095-42EF-8858-400A47FC1091}" srcId="{C1F4DD60-2F31-4DAF-8EDA-207442AA4DB1}" destId="{6C39FF80-4DE5-4149-B386-93FF667B4CC3}" srcOrd="2" destOrd="0" parTransId="{5E714240-91BE-46B2-8B38-FABF18363833}" sibTransId="{BA56228E-195E-4DCD-A5C3-0721E470633C}"/>
    <dgm:cxn modelId="{1769494E-ACAA-43D5-A9AE-395159AE7E3A}" type="presOf" srcId="{7759CFE1-E757-43D7-84FF-BFAD21423EBB}" destId="{39F552B9-998C-450C-B49B-888E2B656930}" srcOrd="0" destOrd="0" presId="urn:microsoft.com/office/officeart/2018/2/layout/IconVerticalSolidList"/>
    <dgm:cxn modelId="{1E9D3758-398D-41B6-A3FC-255999BAC680}" type="presOf" srcId="{73739BD5-3E7B-4D87-A254-D736FF1E5188}" destId="{4314232C-668D-4F3D-83FA-E12296941CCF}" srcOrd="0" destOrd="0" presId="urn:microsoft.com/office/officeart/2018/2/layout/IconVerticalSolidList"/>
    <dgm:cxn modelId="{1307DF84-5EC3-42A0-8B59-863FA3E1BB8C}" type="presOf" srcId="{6C39FF80-4DE5-4149-B386-93FF667B4CC3}" destId="{1CE3A31F-425A-44D0-898E-97EC5F643E32}" srcOrd="0" destOrd="0" presId="urn:microsoft.com/office/officeart/2018/2/layout/IconVerticalSolidList"/>
    <dgm:cxn modelId="{074749A6-4FFE-4115-BB53-643DD1917380}" type="presOf" srcId="{C1F4DD60-2F31-4DAF-8EDA-207442AA4DB1}" destId="{D2995CD2-B404-4F8C-953A-A5BC88DCB0E3}" srcOrd="0" destOrd="0" presId="urn:microsoft.com/office/officeart/2018/2/layout/IconVerticalSolidList"/>
    <dgm:cxn modelId="{E38E58CE-FAFF-4E70-995A-86C13639AABA}" srcId="{C1F4DD60-2F31-4DAF-8EDA-207442AA4DB1}" destId="{7759CFE1-E757-43D7-84FF-BFAD21423EBB}" srcOrd="1" destOrd="0" parTransId="{F4A09E02-0AD6-4269-9716-DA6B21C0BE47}" sibTransId="{4BB53639-B937-4F99-AB9A-E49837F4F528}"/>
    <dgm:cxn modelId="{67C33E2B-071A-4795-B0C1-697B399ED7B7}" type="presParOf" srcId="{D2995CD2-B404-4F8C-953A-A5BC88DCB0E3}" destId="{35A379DF-1BC7-4181-AF6B-6EBFCBC93428}" srcOrd="0" destOrd="0" presId="urn:microsoft.com/office/officeart/2018/2/layout/IconVerticalSolidList"/>
    <dgm:cxn modelId="{D7D96782-0536-4519-BC95-05E3BDA272D0}" type="presParOf" srcId="{35A379DF-1BC7-4181-AF6B-6EBFCBC93428}" destId="{E8DC51F4-CB01-4038-BD1A-49A26E340077}" srcOrd="0" destOrd="0" presId="urn:microsoft.com/office/officeart/2018/2/layout/IconVerticalSolidList"/>
    <dgm:cxn modelId="{0B825651-10F4-49BD-8067-CAD4DAD1E5D5}" type="presParOf" srcId="{35A379DF-1BC7-4181-AF6B-6EBFCBC93428}" destId="{3B7824BE-2FB3-41D8-9CAB-48277ACA810C}" srcOrd="1" destOrd="0" presId="urn:microsoft.com/office/officeart/2018/2/layout/IconVerticalSolidList"/>
    <dgm:cxn modelId="{C98A1CDB-F957-4C10-A682-5AD7AAC6F31F}" type="presParOf" srcId="{35A379DF-1BC7-4181-AF6B-6EBFCBC93428}" destId="{D846298B-4F9D-45B6-AC0B-4FF0F10BC616}" srcOrd="2" destOrd="0" presId="urn:microsoft.com/office/officeart/2018/2/layout/IconVerticalSolidList"/>
    <dgm:cxn modelId="{F3C18BC2-8BCE-47CE-952E-93A7CA64288B}" type="presParOf" srcId="{35A379DF-1BC7-4181-AF6B-6EBFCBC93428}" destId="{4314232C-668D-4F3D-83FA-E12296941CCF}" srcOrd="3" destOrd="0" presId="urn:microsoft.com/office/officeart/2018/2/layout/IconVerticalSolidList"/>
    <dgm:cxn modelId="{FEADF76A-A75B-45FD-BD12-4039CD7F6F10}" type="presParOf" srcId="{D2995CD2-B404-4F8C-953A-A5BC88DCB0E3}" destId="{B85DFAE4-37B7-4EAF-9753-D9E38A21D01C}" srcOrd="1" destOrd="0" presId="urn:microsoft.com/office/officeart/2018/2/layout/IconVerticalSolidList"/>
    <dgm:cxn modelId="{6EE02986-5315-477E-83D2-2C78E753F02B}" type="presParOf" srcId="{D2995CD2-B404-4F8C-953A-A5BC88DCB0E3}" destId="{A2A43FC5-1F56-4C8F-8AD2-54509B03D86D}" srcOrd="2" destOrd="0" presId="urn:microsoft.com/office/officeart/2018/2/layout/IconVerticalSolidList"/>
    <dgm:cxn modelId="{36FCF1FB-DA85-4897-BDB9-8E38B1AC21AD}" type="presParOf" srcId="{A2A43FC5-1F56-4C8F-8AD2-54509B03D86D}" destId="{714C5A8C-1818-4F90-96EC-F50A83DDD3C8}" srcOrd="0" destOrd="0" presId="urn:microsoft.com/office/officeart/2018/2/layout/IconVerticalSolidList"/>
    <dgm:cxn modelId="{3C10BF43-917C-4312-9AD5-CA9043B231DE}" type="presParOf" srcId="{A2A43FC5-1F56-4C8F-8AD2-54509B03D86D}" destId="{A440AAAB-D363-4080-B0E1-7A9765528EF9}" srcOrd="1" destOrd="0" presId="urn:microsoft.com/office/officeart/2018/2/layout/IconVerticalSolidList"/>
    <dgm:cxn modelId="{2ED80B68-D4AA-42E1-B4D8-3B96921BEC48}" type="presParOf" srcId="{A2A43FC5-1F56-4C8F-8AD2-54509B03D86D}" destId="{87D4CE72-14FE-43D9-BAC5-F571647F2431}" srcOrd="2" destOrd="0" presId="urn:microsoft.com/office/officeart/2018/2/layout/IconVerticalSolidList"/>
    <dgm:cxn modelId="{2818C96A-64F9-48A8-93E9-A318A2FE2998}" type="presParOf" srcId="{A2A43FC5-1F56-4C8F-8AD2-54509B03D86D}" destId="{39F552B9-998C-450C-B49B-888E2B656930}" srcOrd="3" destOrd="0" presId="urn:microsoft.com/office/officeart/2018/2/layout/IconVerticalSolidList"/>
    <dgm:cxn modelId="{7152791D-8659-4E2B-AEBD-827EE3045BD7}" type="presParOf" srcId="{D2995CD2-B404-4F8C-953A-A5BC88DCB0E3}" destId="{62750E41-94EF-48BF-AA13-DC21CA7DCC90}" srcOrd="3" destOrd="0" presId="urn:microsoft.com/office/officeart/2018/2/layout/IconVerticalSolidList"/>
    <dgm:cxn modelId="{F7853899-482A-4BD9-9BC3-2301E8F3B54F}" type="presParOf" srcId="{D2995CD2-B404-4F8C-953A-A5BC88DCB0E3}" destId="{4A3B62FF-BB44-46D2-A1AC-76768661DDA0}" srcOrd="4" destOrd="0" presId="urn:microsoft.com/office/officeart/2018/2/layout/IconVerticalSolidList"/>
    <dgm:cxn modelId="{B0209069-6745-4772-8217-FA206CAD8C63}" type="presParOf" srcId="{4A3B62FF-BB44-46D2-A1AC-76768661DDA0}" destId="{2F89312E-F3C9-4574-A39A-AFD9A2A7DE85}" srcOrd="0" destOrd="0" presId="urn:microsoft.com/office/officeart/2018/2/layout/IconVerticalSolidList"/>
    <dgm:cxn modelId="{BFCA6DC0-9B3D-4318-9699-03336162DECE}" type="presParOf" srcId="{4A3B62FF-BB44-46D2-A1AC-76768661DDA0}" destId="{ECA13C1E-AED1-4BAF-9FFD-27D97A34C581}" srcOrd="1" destOrd="0" presId="urn:microsoft.com/office/officeart/2018/2/layout/IconVerticalSolidList"/>
    <dgm:cxn modelId="{B528AD35-72D3-49EB-ACB0-B5F5099564CC}" type="presParOf" srcId="{4A3B62FF-BB44-46D2-A1AC-76768661DDA0}" destId="{29C02F76-8C21-40C1-B153-65261E2C0A9C}" srcOrd="2" destOrd="0" presId="urn:microsoft.com/office/officeart/2018/2/layout/IconVerticalSolidList"/>
    <dgm:cxn modelId="{DAC2E83D-0310-4BBA-A895-D65576ECB1E2}" type="presParOf" srcId="{4A3B62FF-BB44-46D2-A1AC-76768661DDA0}" destId="{1CE3A31F-425A-44D0-898E-97EC5F643E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F23821-932B-439B-B52A-930025D2C7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5F4E1-5814-4721-91CB-9DED7B53CA0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Moving entire IT infrastructure, including network components, to Azure.</a:t>
          </a:r>
          <a:endParaRPr lang="en-US"/>
        </a:p>
      </dgm:t>
    </dgm:pt>
    <dgm:pt modelId="{A92BE5D3-BD05-46D8-B0E2-5CA30F618373}" type="parTrans" cxnId="{BC0C1C9A-2460-4A9B-9D07-3896AB951243}">
      <dgm:prSet/>
      <dgm:spPr/>
      <dgm:t>
        <a:bodyPr/>
        <a:lstStyle/>
        <a:p>
          <a:endParaRPr lang="en-US"/>
        </a:p>
      </dgm:t>
    </dgm:pt>
    <dgm:pt modelId="{6E61722A-1369-4FFE-8809-904D8AEA47F9}" type="sibTrans" cxnId="{BC0C1C9A-2460-4A9B-9D07-3896AB951243}">
      <dgm:prSet/>
      <dgm:spPr/>
      <dgm:t>
        <a:bodyPr/>
        <a:lstStyle/>
        <a:p>
          <a:endParaRPr lang="en-US"/>
        </a:p>
      </dgm:t>
    </dgm:pt>
    <dgm:pt modelId="{55548689-4DF4-4662-AF32-D0A11973838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Benefits: Scalability, agility, global reach, and cost efficiency.</a:t>
          </a:r>
          <a:endParaRPr lang="en-US"/>
        </a:p>
      </dgm:t>
    </dgm:pt>
    <dgm:pt modelId="{BEF7BCD3-185F-4359-A482-4AA9F4048077}" type="parTrans" cxnId="{84B69B95-330B-456E-927D-F93CBBBBC845}">
      <dgm:prSet/>
      <dgm:spPr/>
      <dgm:t>
        <a:bodyPr/>
        <a:lstStyle/>
        <a:p>
          <a:endParaRPr lang="en-US"/>
        </a:p>
      </dgm:t>
    </dgm:pt>
    <dgm:pt modelId="{18A8CE10-787D-4AA4-B9C8-79DAC13B3013}" type="sibTrans" cxnId="{84B69B95-330B-456E-927D-F93CBBBBC845}">
      <dgm:prSet/>
      <dgm:spPr/>
      <dgm:t>
        <a:bodyPr/>
        <a:lstStyle/>
        <a:p>
          <a:endParaRPr lang="en-US"/>
        </a:p>
      </dgm:t>
    </dgm:pt>
    <dgm:pt modelId="{43701501-561D-4E47-85F6-E4E6D2749D06}" type="pres">
      <dgm:prSet presAssocID="{68F23821-932B-439B-B52A-930025D2C77D}" presName="root" presStyleCnt="0">
        <dgm:presLayoutVars>
          <dgm:dir/>
          <dgm:resizeHandles val="exact"/>
        </dgm:presLayoutVars>
      </dgm:prSet>
      <dgm:spPr/>
    </dgm:pt>
    <dgm:pt modelId="{8E111CD4-2E13-419F-8D34-112C8F35E7AB}" type="pres">
      <dgm:prSet presAssocID="{7355F4E1-5814-4721-91CB-9DED7B53CA0F}" presName="compNode" presStyleCnt="0"/>
      <dgm:spPr/>
    </dgm:pt>
    <dgm:pt modelId="{DDE828EA-2ADF-40C9-813F-8118BB67FF3B}" type="pres">
      <dgm:prSet presAssocID="{7355F4E1-5814-4721-91CB-9DED7B53CA0F}" presName="bgRect" presStyleLbl="bgShp" presStyleIdx="0" presStyleCnt="2"/>
      <dgm:spPr/>
    </dgm:pt>
    <dgm:pt modelId="{A2B0D328-738F-4CE6-BCA3-F5D15F503EFD}" type="pres">
      <dgm:prSet presAssocID="{7355F4E1-5814-4721-91CB-9DED7B53CA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A74EB49-78D8-4A65-BB04-B7435082E791}" type="pres">
      <dgm:prSet presAssocID="{7355F4E1-5814-4721-91CB-9DED7B53CA0F}" presName="spaceRect" presStyleCnt="0"/>
      <dgm:spPr/>
    </dgm:pt>
    <dgm:pt modelId="{BED824C4-EDC8-4B29-8E60-C9E317D39FE9}" type="pres">
      <dgm:prSet presAssocID="{7355F4E1-5814-4721-91CB-9DED7B53CA0F}" presName="parTx" presStyleLbl="revTx" presStyleIdx="0" presStyleCnt="2">
        <dgm:presLayoutVars>
          <dgm:chMax val="0"/>
          <dgm:chPref val="0"/>
        </dgm:presLayoutVars>
      </dgm:prSet>
      <dgm:spPr/>
    </dgm:pt>
    <dgm:pt modelId="{29798BC9-132B-4461-AB10-CC7F0BBB17BC}" type="pres">
      <dgm:prSet presAssocID="{6E61722A-1369-4FFE-8809-904D8AEA47F9}" presName="sibTrans" presStyleCnt="0"/>
      <dgm:spPr/>
    </dgm:pt>
    <dgm:pt modelId="{DB2EAC21-4A90-42FD-8753-1EA971D29AB1}" type="pres">
      <dgm:prSet presAssocID="{55548689-4DF4-4662-AF32-D0A119738384}" presName="compNode" presStyleCnt="0"/>
      <dgm:spPr/>
    </dgm:pt>
    <dgm:pt modelId="{0B9E4F95-0235-46D5-8EA6-F1FC06B622C0}" type="pres">
      <dgm:prSet presAssocID="{55548689-4DF4-4662-AF32-D0A119738384}" presName="bgRect" presStyleLbl="bgShp" presStyleIdx="1" presStyleCnt="2"/>
      <dgm:spPr/>
    </dgm:pt>
    <dgm:pt modelId="{9BBAF8AC-69E7-4B67-82D4-68BB0270E80D}" type="pres">
      <dgm:prSet presAssocID="{55548689-4DF4-4662-AF32-D0A1197383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B69C53-E301-401C-9353-8B59DBD2FF66}" type="pres">
      <dgm:prSet presAssocID="{55548689-4DF4-4662-AF32-D0A119738384}" presName="spaceRect" presStyleCnt="0"/>
      <dgm:spPr/>
    </dgm:pt>
    <dgm:pt modelId="{28C294B6-7039-4AE7-BA77-1C3952FD6107}" type="pres">
      <dgm:prSet presAssocID="{55548689-4DF4-4662-AF32-D0A1197383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DC6607A-7782-4B7A-84AA-1B50C4E2D035}" type="presOf" srcId="{7355F4E1-5814-4721-91CB-9DED7B53CA0F}" destId="{BED824C4-EDC8-4B29-8E60-C9E317D39FE9}" srcOrd="0" destOrd="0" presId="urn:microsoft.com/office/officeart/2018/2/layout/IconVerticalSolidList"/>
    <dgm:cxn modelId="{6784AB86-F8C6-4457-98C1-234836070178}" type="presOf" srcId="{68F23821-932B-439B-B52A-930025D2C77D}" destId="{43701501-561D-4E47-85F6-E4E6D2749D06}" srcOrd="0" destOrd="0" presId="urn:microsoft.com/office/officeart/2018/2/layout/IconVerticalSolidList"/>
    <dgm:cxn modelId="{84B69B95-330B-456E-927D-F93CBBBBC845}" srcId="{68F23821-932B-439B-B52A-930025D2C77D}" destId="{55548689-4DF4-4662-AF32-D0A119738384}" srcOrd="1" destOrd="0" parTransId="{BEF7BCD3-185F-4359-A482-4AA9F4048077}" sibTransId="{18A8CE10-787D-4AA4-B9C8-79DAC13B3013}"/>
    <dgm:cxn modelId="{BC0C1C9A-2460-4A9B-9D07-3896AB951243}" srcId="{68F23821-932B-439B-B52A-930025D2C77D}" destId="{7355F4E1-5814-4721-91CB-9DED7B53CA0F}" srcOrd="0" destOrd="0" parTransId="{A92BE5D3-BD05-46D8-B0E2-5CA30F618373}" sibTransId="{6E61722A-1369-4FFE-8809-904D8AEA47F9}"/>
    <dgm:cxn modelId="{E9E6C2B1-2D26-425D-85C7-D13B64B2FAE7}" type="presOf" srcId="{55548689-4DF4-4662-AF32-D0A119738384}" destId="{28C294B6-7039-4AE7-BA77-1C3952FD6107}" srcOrd="0" destOrd="0" presId="urn:microsoft.com/office/officeart/2018/2/layout/IconVerticalSolidList"/>
    <dgm:cxn modelId="{AFAE637B-0DF7-4184-9266-AF8E445A114E}" type="presParOf" srcId="{43701501-561D-4E47-85F6-E4E6D2749D06}" destId="{8E111CD4-2E13-419F-8D34-112C8F35E7AB}" srcOrd="0" destOrd="0" presId="urn:microsoft.com/office/officeart/2018/2/layout/IconVerticalSolidList"/>
    <dgm:cxn modelId="{4F9BDCE6-C494-4BB1-8E75-277181640214}" type="presParOf" srcId="{8E111CD4-2E13-419F-8D34-112C8F35E7AB}" destId="{DDE828EA-2ADF-40C9-813F-8118BB67FF3B}" srcOrd="0" destOrd="0" presId="urn:microsoft.com/office/officeart/2018/2/layout/IconVerticalSolidList"/>
    <dgm:cxn modelId="{C31FFAD0-5466-4C7D-98B7-51878FB06373}" type="presParOf" srcId="{8E111CD4-2E13-419F-8D34-112C8F35E7AB}" destId="{A2B0D328-738F-4CE6-BCA3-F5D15F503EFD}" srcOrd="1" destOrd="0" presId="urn:microsoft.com/office/officeart/2018/2/layout/IconVerticalSolidList"/>
    <dgm:cxn modelId="{30089853-5CBB-4826-B4AB-5AC62195293E}" type="presParOf" srcId="{8E111CD4-2E13-419F-8D34-112C8F35E7AB}" destId="{1A74EB49-78D8-4A65-BB04-B7435082E791}" srcOrd="2" destOrd="0" presId="urn:microsoft.com/office/officeart/2018/2/layout/IconVerticalSolidList"/>
    <dgm:cxn modelId="{3CB74FE2-F090-4754-A06E-F2F0CF77BDC5}" type="presParOf" srcId="{8E111CD4-2E13-419F-8D34-112C8F35E7AB}" destId="{BED824C4-EDC8-4B29-8E60-C9E317D39FE9}" srcOrd="3" destOrd="0" presId="urn:microsoft.com/office/officeart/2018/2/layout/IconVerticalSolidList"/>
    <dgm:cxn modelId="{EC2444BD-ED0D-460F-A0FE-A486BBFB3622}" type="presParOf" srcId="{43701501-561D-4E47-85F6-E4E6D2749D06}" destId="{29798BC9-132B-4461-AB10-CC7F0BBB17BC}" srcOrd="1" destOrd="0" presId="urn:microsoft.com/office/officeart/2018/2/layout/IconVerticalSolidList"/>
    <dgm:cxn modelId="{648FBF21-6250-4228-977E-B4960D6E3F98}" type="presParOf" srcId="{43701501-561D-4E47-85F6-E4E6D2749D06}" destId="{DB2EAC21-4A90-42FD-8753-1EA971D29AB1}" srcOrd="2" destOrd="0" presId="urn:microsoft.com/office/officeart/2018/2/layout/IconVerticalSolidList"/>
    <dgm:cxn modelId="{65E7BB0B-2F3A-486A-BEF0-E59B2056BDBF}" type="presParOf" srcId="{DB2EAC21-4A90-42FD-8753-1EA971D29AB1}" destId="{0B9E4F95-0235-46D5-8EA6-F1FC06B622C0}" srcOrd="0" destOrd="0" presId="urn:microsoft.com/office/officeart/2018/2/layout/IconVerticalSolidList"/>
    <dgm:cxn modelId="{117D353C-31F3-430B-ABCA-D90C313D6760}" type="presParOf" srcId="{DB2EAC21-4A90-42FD-8753-1EA971D29AB1}" destId="{9BBAF8AC-69E7-4B67-82D4-68BB0270E80D}" srcOrd="1" destOrd="0" presId="urn:microsoft.com/office/officeart/2018/2/layout/IconVerticalSolidList"/>
    <dgm:cxn modelId="{BB92F277-989B-4478-8028-B0563C8512DE}" type="presParOf" srcId="{DB2EAC21-4A90-42FD-8753-1EA971D29AB1}" destId="{16B69C53-E301-401C-9353-8B59DBD2FF66}" srcOrd="2" destOrd="0" presId="urn:microsoft.com/office/officeart/2018/2/layout/IconVerticalSolidList"/>
    <dgm:cxn modelId="{3C58B14B-A65B-4057-B760-A7AE2E5565AD}" type="presParOf" srcId="{DB2EAC21-4A90-42FD-8753-1EA971D29AB1}" destId="{28C294B6-7039-4AE7-BA77-1C3952FD6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01688A-64BD-4DCC-A7F4-B53A7AADF6AB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0F2C7-8B42-4DA2-81EE-DD7B21E09B66}">
      <dgm:prSet/>
      <dgm:spPr/>
      <dgm:t>
        <a:bodyPr/>
        <a:lstStyle/>
        <a:p>
          <a:r>
            <a:rPr lang="en-AU"/>
            <a:t>Seamless integration with existing systems.</a:t>
          </a:r>
          <a:endParaRPr lang="en-US"/>
        </a:p>
      </dgm:t>
    </dgm:pt>
    <dgm:pt modelId="{4BD4A284-5F3A-4982-ACB2-E5C55AE9D56C}" type="parTrans" cxnId="{2444657A-7A80-463E-99D3-C759A2E10FA4}">
      <dgm:prSet/>
      <dgm:spPr/>
      <dgm:t>
        <a:bodyPr/>
        <a:lstStyle/>
        <a:p>
          <a:endParaRPr lang="en-US"/>
        </a:p>
      </dgm:t>
    </dgm:pt>
    <dgm:pt modelId="{656DDBA0-AA8A-431F-B662-ADE669521573}" type="sibTrans" cxnId="{2444657A-7A80-463E-99D3-C759A2E10FA4}">
      <dgm:prSet/>
      <dgm:spPr/>
      <dgm:t>
        <a:bodyPr/>
        <a:lstStyle/>
        <a:p>
          <a:endParaRPr lang="en-US"/>
        </a:p>
      </dgm:t>
    </dgm:pt>
    <dgm:pt modelId="{494C0378-E429-47D3-A1F4-CE2558B36D1E}">
      <dgm:prSet/>
      <dgm:spPr/>
      <dgm:t>
        <a:bodyPr/>
        <a:lstStyle/>
        <a:p>
          <a:r>
            <a:rPr lang="en-AU"/>
            <a:t>Flexibility to scale as need.</a:t>
          </a:r>
          <a:endParaRPr lang="en-US"/>
        </a:p>
      </dgm:t>
    </dgm:pt>
    <dgm:pt modelId="{0AC82680-E46B-4638-8594-2726FC2EBFAC}" type="parTrans" cxnId="{7DC600BF-517B-4BF3-8451-05DABEF31024}">
      <dgm:prSet/>
      <dgm:spPr/>
      <dgm:t>
        <a:bodyPr/>
        <a:lstStyle/>
        <a:p>
          <a:endParaRPr lang="en-US"/>
        </a:p>
      </dgm:t>
    </dgm:pt>
    <dgm:pt modelId="{2AA66BF4-DC9B-411A-8143-05E675501DAF}" type="sibTrans" cxnId="{7DC600BF-517B-4BF3-8451-05DABEF31024}">
      <dgm:prSet/>
      <dgm:spPr/>
      <dgm:t>
        <a:bodyPr/>
        <a:lstStyle/>
        <a:p>
          <a:endParaRPr lang="en-US"/>
        </a:p>
      </dgm:t>
    </dgm:pt>
    <dgm:pt modelId="{1FC9E73B-7DF1-4A1E-BCC6-50706A690D6E}">
      <dgm:prSet/>
      <dgm:spPr/>
      <dgm:t>
        <a:bodyPr/>
        <a:lstStyle/>
        <a:p>
          <a:r>
            <a:rPr lang="en-AU"/>
            <a:t>Increased security</a:t>
          </a:r>
          <a:endParaRPr lang="en-US"/>
        </a:p>
      </dgm:t>
    </dgm:pt>
    <dgm:pt modelId="{7EF7C3FD-2141-4974-8D63-55606C10823F}" type="parTrans" cxnId="{46CF50FD-F465-4BD1-B935-B46E78F952F8}">
      <dgm:prSet/>
      <dgm:spPr/>
      <dgm:t>
        <a:bodyPr/>
        <a:lstStyle/>
        <a:p>
          <a:endParaRPr lang="en-US"/>
        </a:p>
      </dgm:t>
    </dgm:pt>
    <dgm:pt modelId="{401BEE49-35F8-4914-9B8C-DFDC875A6CA5}" type="sibTrans" cxnId="{46CF50FD-F465-4BD1-B935-B46E78F952F8}">
      <dgm:prSet/>
      <dgm:spPr/>
      <dgm:t>
        <a:bodyPr/>
        <a:lstStyle/>
        <a:p>
          <a:endParaRPr lang="en-US"/>
        </a:p>
      </dgm:t>
    </dgm:pt>
    <dgm:pt modelId="{B7A52BC5-CD64-4FCF-98C4-C17C58C3B2C0}">
      <dgm:prSet/>
      <dgm:spPr/>
      <dgm:t>
        <a:bodyPr/>
        <a:lstStyle/>
        <a:p>
          <a:r>
            <a:rPr lang="en-AU"/>
            <a:t>Disaster Recovery </a:t>
          </a:r>
          <a:endParaRPr lang="en-US"/>
        </a:p>
      </dgm:t>
    </dgm:pt>
    <dgm:pt modelId="{B7C4C4DC-7E32-40EE-988B-A859D13E0064}" type="parTrans" cxnId="{329D82AC-E286-4675-A612-AC43354DDBA0}">
      <dgm:prSet/>
      <dgm:spPr/>
      <dgm:t>
        <a:bodyPr/>
        <a:lstStyle/>
        <a:p>
          <a:endParaRPr lang="en-US"/>
        </a:p>
      </dgm:t>
    </dgm:pt>
    <dgm:pt modelId="{586ABEC7-1F97-4614-BAE1-D485A347CD1E}" type="sibTrans" cxnId="{329D82AC-E286-4675-A612-AC43354DDBA0}">
      <dgm:prSet/>
      <dgm:spPr/>
      <dgm:t>
        <a:bodyPr/>
        <a:lstStyle/>
        <a:p>
          <a:endParaRPr lang="en-US"/>
        </a:p>
      </dgm:t>
    </dgm:pt>
    <dgm:pt modelId="{9274417C-FE6F-4053-9A49-3161DFA51CFD}" type="pres">
      <dgm:prSet presAssocID="{AF01688A-64BD-4DCC-A7F4-B53A7AADF6AB}" presName="outerComposite" presStyleCnt="0">
        <dgm:presLayoutVars>
          <dgm:chMax val="5"/>
          <dgm:dir/>
          <dgm:resizeHandles val="exact"/>
        </dgm:presLayoutVars>
      </dgm:prSet>
      <dgm:spPr/>
    </dgm:pt>
    <dgm:pt modelId="{38671689-C07F-4A8F-BEF0-A29036759E51}" type="pres">
      <dgm:prSet presAssocID="{AF01688A-64BD-4DCC-A7F4-B53A7AADF6AB}" presName="dummyMaxCanvas" presStyleCnt="0">
        <dgm:presLayoutVars/>
      </dgm:prSet>
      <dgm:spPr/>
    </dgm:pt>
    <dgm:pt modelId="{3C94CFD1-8104-4E8A-93A7-B94CDEC8C64E}" type="pres">
      <dgm:prSet presAssocID="{AF01688A-64BD-4DCC-A7F4-B53A7AADF6AB}" presName="FourNodes_1" presStyleLbl="node1" presStyleIdx="0" presStyleCnt="4">
        <dgm:presLayoutVars>
          <dgm:bulletEnabled val="1"/>
        </dgm:presLayoutVars>
      </dgm:prSet>
      <dgm:spPr/>
    </dgm:pt>
    <dgm:pt modelId="{1749C521-59FF-43B8-9D73-841A82ACABEA}" type="pres">
      <dgm:prSet presAssocID="{AF01688A-64BD-4DCC-A7F4-B53A7AADF6AB}" presName="FourNodes_2" presStyleLbl="node1" presStyleIdx="1" presStyleCnt="4">
        <dgm:presLayoutVars>
          <dgm:bulletEnabled val="1"/>
        </dgm:presLayoutVars>
      </dgm:prSet>
      <dgm:spPr/>
    </dgm:pt>
    <dgm:pt modelId="{932EC844-F9E2-4846-AD74-1A17AC872A04}" type="pres">
      <dgm:prSet presAssocID="{AF01688A-64BD-4DCC-A7F4-B53A7AADF6AB}" presName="FourNodes_3" presStyleLbl="node1" presStyleIdx="2" presStyleCnt="4">
        <dgm:presLayoutVars>
          <dgm:bulletEnabled val="1"/>
        </dgm:presLayoutVars>
      </dgm:prSet>
      <dgm:spPr/>
    </dgm:pt>
    <dgm:pt modelId="{24847497-F119-472C-AB5B-4F8D8C8215D2}" type="pres">
      <dgm:prSet presAssocID="{AF01688A-64BD-4DCC-A7F4-B53A7AADF6AB}" presName="FourNodes_4" presStyleLbl="node1" presStyleIdx="3" presStyleCnt="4">
        <dgm:presLayoutVars>
          <dgm:bulletEnabled val="1"/>
        </dgm:presLayoutVars>
      </dgm:prSet>
      <dgm:spPr/>
    </dgm:pt>
    <dgm:pt modelId="{5FD4A5E5-BA8E-429F-AD78-A8F954B7D645}" type="pres">
      <dgm:prSet presAssocID="{AF01688A-64BD-4DCC-A7F4-B53A7AADF6AB}" presName="FourConn_1-2" presStyleLbl="fgAccFollowNode1" presStyleIdx="0" presStyleCnt="3">
        <dgm:presLayoutVars>
          <dgm:bulletEnabled val="1"/>
        </dgm:presLayoutVars>
      </dgm:prSet>
      <dgm:spPr/>
    </dgm:pt>
    <dgm:pt modelId="{72D23EE8-9A1C-4FA1-BC4A-31F033A6E508}" type="pres">
      <dgm:prSet presAssocID="{AF01688A-64BD-4DCC-A7F4-B53A7AADF6AB}" presName="FourConn_2-3" presStyleLbl="fgAccFollowNode1" presStyleIdx="1" presStyleCnt="3">
        <dgm:presLayoutVars>
          <dgm:bulletEnabled val="1"/>
        </dgm:presLayoutVars>
      </dgm:prSet>
      <dgm:spPr/>
    </dgm:pt>
    <dgm:pt modelId="{71166BBF-CB6D-405D-BC80-42A081624DEF}" type="pres">
      <dgm:prSet presAssocID="{AF01688A-64BD-4DCC-A7F4-B53A7AADF6AB}" presName="FourConn_3-4" presStyleLbl="fgAccFollowNode1" presStyleIdx="2" presStyleCnt="3">
        <dgm:presLayoutVars>
          <dgm:bulletEnabled val="1"/>
        </dgm:presLayoutVars>
      </dgm:prSet>
      <dgm:spPr/>
    </dgm:pt>
    <dgm:pt modelId="{01816351-D2F5-49EF-9B85-5BECCF9C3CF9}" type="pres">
      <dgm:prSet presAssocID="{AF01688A-64BD-4DCC-A7F4-B53A7AADF6AB}" presName="FourNodes_1_text" presStyleLbl="node1" presStyleIdx="3" presStyleCnt="4">
        <dgm:presLayoutVars>
          <dgm:bulletEnabled val="1"/>
        </dgm:presLayoutVars>
      </dgm:prSet>
      <dgm:spPr/>
    </dgm:pt>
    <dgm:pt modelId="{F85C6A13-763F-4745-99BC-57A9F2BCD842}" type="pres">
      <dgm:prSet presAssocID="{AF01688A-64BD-4DCC-A7F4-B53A7AADF6AB}" presName="FourNodes_2_text" presStyleLbl="node1" presStyleIdx="3" presStyleCnt="4">
        <dgm:presLayoutVars>
          <dgm:bulletEnabled val="1"/>
        </dgm:presLayoutVars>
      </dgm:prSet>
      <dgm:spPr/>
    </dgm:pt>
    <dgm:pt modelId="{AD199E5A-1756-476B-B58F-891844FA8FA4}" type="pres">
      <dgm:prSet presAssocID="{AF01688A-64BD-4DCC-A7F4-B53A7AADF6AB}" presName="FourNodes_3_text" presStyleLbl="node1" presStyleIdx="3" presStyleCnt="4">
        <dgm:presLayoutVars>
          <dgm:bulletEnabled val="1"/>
        </dgm:presLayoutVars>
      </dgm:prSet>
      <dgm:spPr/>
    </dgm:pt>
    <dgm:pt modelId="{A9E523E0-7873-4629-99D5-8B72D6775088}" type="pres">
      <dgm:prSet presAssocID="{AF01688A-64BD-4DCC-A7F4-B53A7AADF6A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AA611E-3A2D-401D-87A4-12FC95DB474B}" type="presOf" srcId="{AF01688A-64BD-4DCC-A7F4-B53A7AADF6AB}" destId="{9274417C-FE6F-4053-9A49-3161DFA51CFD}" srcOrd="0" destOrd="0" presId="urn:microsoft.com/office/officeart/2005/8/layout/vProcess5"/>
    <dgm:cxn modelId="{0ED9363E-8B88-4D9D-957A-86931E50AC30}" type="presOf" srcId="{494C0378-E429-47D3-A1F4-CE2558B36D1E}" destId="{1749C521-59FF-43B8-9D73-841A82ACABEA}" srcOrd="0" destOrd="0" presId="urn:microsoft.com/office/officeart/2005/8/layout/vProcess5"/>
    <dgm:cxn modelId="{48CFB05F-C755-4EBB-913E-D8B93800DACB}" type="presOf" srcId="{B7A52BC5-CD64-4FCF-98C4-C17C58C3B2C0}" destId="{A9E523E0-7873-4629-99D5-8B72D6775088}" srcOrd="1" destOrd="0" presId="urn:microsoft.com/office/officeart/2005/8/layout/vProcess5"/>
    <dgm:cxn modelId="{12E2DE43-2CA6-48F1-BB80-757798EF1B05}" type="presOf" srcId="{494C0378-E429-47D3-A1F4-CE2558B36D1E}" destId="{F85C6A13-763F-4745-99BC-57A9F2BCD842}" srcOrd="1" destOrd="0" presId="urn:microsoft.com/office/officeart/2005/8/layout/vProcess5"/>
    <dgm:cxn modelId="{F4205271-785B-4326-9E25-55EDFD567B31}" type="presOf" srcId="{F960F2C7-8B42-4DA2-81EE-DD7B21E09B66}" destId="{3C94CFD1-8104-4E8A-93A7-B94CDEC8C64E}" srcOrd="0" destOrd="0" presId="urn:microsoft.com/office/officeart/2005/8/layout/vProcess5"/>
    <dgm:cxn modelId="{73BC4855-88EF-4170-9168-23C63122B122}" type="presOf" srcId="{1FC9E73B-7DF1-4A1E-BCC6-50706A690D6E}" destId="{932EC844-F9E2-4846-AD74-1A17AC872A04}" srcOrd="0" destOrd="0" presId="urn:microsoft.com/office/officeart/2005/8/layout/vProcess5"/>
    <dgm:cxn modelId="{2444657A-7A80-463E-99D3-C759A2E10FA4}" srcId="{AF01688A-64BD-4DCC-A7F4-B53A7AADF6AB}" destId="{F960F2C7-8B42-4DA2-81EE-DD7B21E09B66}" srcOrd="0" destOrd="0" parTransId="{4BD4A284-5F3A-4982-ACB2-E5C55AE9D56C}" sibTransId="{656DDBA0-AA8A-431F-B662-ADE669521573}"/>
    <dgm:cxn modelId="{A362D57A-C6D9-476D-AD82-DC58D33FCF6C}" type="presOf" srcId="{1FC9E73B-7DF1-4A1E-BCC6-50706A690D6E}" destId="{AD199E5A-1756-476B-B58F-891844FA8FA4}" srcOrd="1" destOrd="0" presId="urn:microsoft.com/office/officeart/2005/8/layout/vProcess5"/>
    <dgm:cxn modelId="{3EF85488-274A-43EC-8DA1-7B06AAF46FFC}" type="presOf" srcId="{2AA66BF4-DC9B-411A-8143-05E675501DAF}" destId="{72D23EE8-9A1C-4FA1-BC4A-31F033A6E508}" srcOrd="0" destOrd="0" presId="urn:microsoft.com/office/officeart/2005/8/layout/vProcess5"/>
    <dgm:cxn modelId="{53023D8F-F4A9-45E9-9591-FACB8AAD9711}" type="presOf" srcId="{401BEE49-35F8-4914-9B8C-DFDC875A6CA5}" destId="{71166BBF-CB6D-405D-BC80-42A081624DEF}" srcOrd="0" destOrd="0" presId="urn:microsoft.com/office/officeart/2005/8/layout/vProcess5"/>
    <dgm:cxn modelId="{B4892392-2B6A-41A2-8E05-5BB79D52DFCD}" type="presOf" srcId="{B7A52BC5-CD64-4FCF-98C4-C17C58C3B2C0}" destId="{24847497-F119-472C-AB5B-4F8D8C8215D2}" srcOrd="0" destOrd="0" presId="urn:microsoft.com/office/officeart/2005/8/layout/vProcess5"/>
    <dgm:cxn modelId="{8EB84796-B24E-48E9-BCFB-F663AB5B63F9}" type="presOf" srcId="{656DDBA0-AA8A-431F-B662-ADE669521573}" destId="{5FD4A5E5-BA8E-429F-AD78-A8F954B7D645}" srcOrd="0" destOrd="0" presId="urn:microsoft.com/office/officeart/2005/8/layout/vProcess5"/>
    <dgm:cxn modelId="{329D82AC-E286-4675-A612-AC43354DDBA0}" srcId="{AF01688A-64BD-4DCC-A7F4-B53A7AADF6AB}" destId="{B7A52BC5-CD64-4FCF-98C4-C17C58C3B2C0}" srcOrd="3" destOrd="0" parTransId="{B7C4C4DC-7E32-40EE-988B-A859D13E0064}" sibTransId="{586ABEC7-1F97-4614-BAE1-D485A347CD1E}"/>
    <dgm:cxn modelId="{7DC600BF-517B-4BF3-8451-05DABEF31024}" srcId="{AF01688A-64BD-4DCC-A7F4-B53A7AADF6AB}" destId="{494C0378-E429-47D3-A1F4-CE2558B36D1E}" srcOrd="1" destOrd="0" parTransId="{0AC82680-E46B-4638-8594-2726FC2EBFAC}" sibTransId="{2AA66BF4-DC9B-411A-8143-05E675501DAF}"/>
    <dgm:cxn modelId="{0070F9E0-4F42-46F4-B452-C1D6FADD8B38}" type="presOf" srcId="{F960F2C7-8B42-4DA2-81EE-DD7B21E09B66}" destId="{01816351-D2F5-49EF-9B85-5BECCF9C3CF9}" srcOrd="1" destOrd="0" presId="urn:microsoft.com/office/officeart/2005/8/layout/vProcess5"/>
    <dgm:cxn modelId="{46CF50FD-F465-4BD1-B935-B46E78F952F8}" srcId="{AF01688A-64BD-4DCC-A7F4-B53A7AADF6AB}" destId="{1FC9E73B-7DF1-4A1E-BCC6-50706A690D6E}" srcOrd="2" destOrd="0" parTransId="{7EF7C3FD-2141-4974-8D63-55606C10823F}" sibTransId="{401BEE49-35F8-4914-9B8C-DFDC875A6CA5}"/>
    <dgm:cxn modelId="{F5A95D6C-0457-485C-A8A6-CBA84F5C548A}" type="presParOf" srcId="{9274417C-FE6F-4053-9A49-3161DFA51CFD}" destId="{38671689-C07F-4A8F-BEF0-A29036759E51}" srcOrd="0" destOrd="0" presId="urn:microsoft.com/office/officeart/2005/8/layout/vProcess5"/>
    <dgm:cxn modelId="{377AF7CC-BF42-4798-9870-8D16019A7EE8}" type="presParOf" srcId="{9274417C-FE6F-4053-9A49-3161DFA51CFD}" destId="{3C94CFD1-8104-4E8A-93A7-B94CDEC8C64E}" srcOrd="1" destOrd="0" presId="urn:microsoft.com/office/officeart/2005/8/layout/vProcess5"/>
    <dgm:cxn modelId="{18ECD84E-DA49-4318-A631-BFA608DF4826}" type="presParOf" srcId="{9274417C-FE6F-4053-9A49-3161DFA51CFD}" destId="{1749C521-59FF-43B8-9D73-841A82ACABEA}" srcOrd="2" destOrd="0" presId="urn:microsoft.com/office/officeart/2005/8/layout/vProcess5"/>
    <dgm:cxn modelId="{7D1D0BE6-0972-4926-A7E2-661CE09310FD}" type="presParOf" srcId="{9274417C-FE6F-4053-9A49-3161DFA51CFD}" destId="{932EC844-F9E2-4846-AD74-1A17AC872A04}" srcOrd="3" destOrd="0" presId="urn:microsoft.com/office/officeart/2005/8/layout/vProcess5"/>
    <dgm:cxn modelId="{B59264FE-01BE-4D0B-A69F-DF2F7C89E9A7}" type="presParOf" srcId="{9274417C-FE6F-4053-9A49-3161DFA51CFD}" destId="{24847497-F119-472C-AB5B-4F8D8C8215D2}" srcOrd="4" destOrd="0" presId="urn:microsoft.com/office/officeart/2005/8/layout/vProcess5"/>
    <dgm:cxn modelId="{E475B886-D8BE-4152-B7B4-6A83BF2D0D5E}" type="presParOf" srcId="{9274417C-FE6F-4053-9A49-3161DFA51CFD}" destId="{5FD4A5E5-BA8E-429F-AD78-A8F954B7D645}" srcOrd="5" destOrd="0" presId="urn:microsoft.com/office/officeart/2005/8/layout/vProcess5"/>
    <dgm:cxn modelId="{9583B42F-2B56-4E06-84E6-5FDFF9D82295}" type="presParOf" srcId="{9274417C-FE6F-4053-9A49-3161DFA51CFD}" destId="{72D23EE8-9A1C-4FA1-BC4A-31F033A6E508}" srcOrd="6" destOrd="0" presId="urn:microsoft.com/office/officeart/2005/8/layout/vProcess5"/>
    <dgm:cxn modelId="{0D67C57B-050F-4B9D-A648-1A649461D476}" type="presParOf" srcId="{9274417C-FE6F-4053-9A49-3161DFA51CFD}" destId="{71166BBF-CB6D-405D-BC80-42A081624DEF}" srcOrd="7" destOrd="0" presId="urn:microsoft.com/office/officeart/2005/8/layout/vProcess5"/>
    <dgm:cxn modelId="{D034F717-2B6C-40EE-91E4-C5C18D12DD6E}" type="presParOf" srcId="{9274417C-FE6F-4053-9A49-3161DFA51CFD}" destId="{01816351-D2F5-49EF-9B85-5BECCF9C3CF9}" srcOrd="8" destOrd="0" presId="urn:microsoft.com/office/officeart/2005/8/layout/vProcess5"/>
    <dgm:cxn modelId="{A3DFE4A1-A709-4991-87B7-1F6B08DBFDF9}" type="presParOf" srcId="{9274417C-FE6F-4053-9A49-3161DFA51CFD}" destId="{F85C6A13-763F-4745-99BC-57A9F2BCD842}" srcOrd="9" destOrd="0" presId="urn:microsoft.com/office/officeart/2005/8/layout/vProcess5"/>
    <dgm:cxn modelId="{F9CC7D75-183E-4C9E-AB0F-CA4D86AE1F2E}" type="presParOf" srcId="{9274417C-FE6F-4053-9A49-3161DFA51CFD}" destId="{AD199E5A-1756-476B-B58F-891844FA8FA4}" srcOrd="10" destOrd="0" presId="urn:microsoft.com/office/officeart/2005/8/layout/vProcess5"/>
    <dgm:cxn modelId="{A451B06E-F94B-46BF-AE82-C51E380113E0}" type="presParOf" srcId="{9274417C-FE6F-4053-9A49-3161DFA51CFD}" destId="{A9E523E0-7873-4629-99D5-8B72D677508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B85CFF-C269-4A31-9C94-D03F37F296E5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6897F-63FE-4516-8CCB-78EC091EED87}">
      <dgm:prSet/>
      <dgm:spPr/>
      <dgm:t>
        <a:bodyPr/>
        <a:lstStyle/>
        <a:p>
          <a:r>
            <a:rPr lang="en-AU"/>
            <a:t>Assess the On-Premises infrastructure</a:t>
          </a:r>
          <a:endParaRPr lang="en-US"/>
        </a:p>
      </dgm:t>
    </dgm:pt>
    <dgm:pt modelId="{1F2C5C2D-88B2-495D-ABBE-62EEFF176089}" type="parTrans" cxnId="{BCE7DA84-BB94-433E-9D5B-F2C94878FB57}">
      <dgm:prSet/>
      <dgm:spPr/>
      <dgm:t>
        <a:bodyPr/>
        <a:lstStyle/>
        <a:p>
          <a:endParaRPr lang="en-US"/>
        </a:p>
      </dgm:t>
    </dgm:pt>
    <dgm:pt modelId="{A244596C-5F2D-43DC-AAFC-63BB6D71DF99}" type="sibTrans" cxnId="{BCE7DA84-BB94-433E-9D5B-F2C94878FB57}">
      <dgm:prSet/>
      <dgm:spPr/>
      <dgm:t>
        <a:bodyPr/>
        <a:lstStyle/>
        <a:p>
          <a:endParaRPr lang="en-US"/>
        </a:p>
      </dgm:t>
    </dgm:pt>
    <dgm:pt modelId="{24BBB9E9-AA68-489E-812E-8584D4C182D8}">
      <dgm:prSet/>
      <dgm:spPr/>
      <dgm:t>
        <a:bodyPr/>
        <a:lstStyle/>
        <a:p>
          <a:r>
            <a:rPr lang="en-AU"/>
            <a:t>Hybrid Connectivity</a:t>
          </a:r>
          <a:endParaRPr lang="en-US"/>
        </a:p>
      </dgm:t>
    </dgm:pt>
    <dgm:pt modelId="{623F3F70-CEF8-4415-9030-F112C119615D}" type="parTrans" cxnId="{5F972612-7F7A-434C-948F-454D25401F3D}">
      <dgm:prSet/>
      <dgm:spPr/>
      <dgm:t>
        <a:bodyPr/>
        <a:lstStyle/>
        <a:p>
          <a:endParaRPr lang="en-US"/>
        </a:p>
      </dgm:t>
    </dgm:pt>
    <dgm:pt modelId="{EE517129-01FB-4BB4-AA0E-E14DCCD63575}" type="sibTrans" cxnId="{5F972612-7F7A-434C-948F-454D25401F3D}">
      <dgm:prSet/>
      <dgm:spPr/>
      <dgm:t>
        <a:bodyPr/>
        <a:lstStyle/>
        <a:p>
          <a:endParaRPr lang="en-US"/>
        </a:p>
      </dgm:t>
    </dgm:pt>
    <dgm:pt modelId="{B3F058F0-1898-485D-A24F-E0B006658860}">
      <dgm:prSet/>
      <dgm:spPr/>
      <dgm:t>
        <a:bodyPr/>
        <a:lstStyle/>
        <a:p>
          <a:r>
            <a:rPr lang="en-AU"/>
            <a:t>Deploying Network Components</a:t>
          </a:r>
          <a:endParaRPr lang="en-US"/>
        </a:p>
      </dgm:t>
    </dgm:pt>
    <dgm:pt modelId="{01E7B49B-DAA3-4202-B18E-00DCA4986C47}" type="parTrans" cxnId="{1571A010-278F-4A81-9B90-332F384D30E7}">
      <dgm:prSet/>
      <dgm:spPr/>
      <dgm:t>
        <a:bodyPr/>
        <a:lstStyle/>
        <a:p>
          <a:endParaRPr lang="en-US"/>
        </a:p>
      </dgm:t>
    </dgm:pt>
    <dgm:pt modelId="{3452C063-6624-4EC8-8B21-A38F4A71EE18}" type="sibTrans" cxnId="{1571A010-278F-4A81-9B90-332F384D30E7}">
      <dgm:prSet/>
      <dgm:spPr/>
      <dgm:t>
        <a:bodyPr/>
        <a:lstStyle/>
        <a:p>
          <a:endParaRPr lang="en-US"/>
        </a:p>
      </dgm:t>
    </dgm:pt>
    <dgm:pt modelId="{E058B6A5-246A-49BA-BBDC-0E88ED20E45B}">
      <dgm:prSet/>
      <dgm:spPr/>
      <dgm:t>
        <a:bodyPr/>
        <a:lstStyle/>
        <a:p>
          <a:r>
            <a:rPr lang="en-AU"/>
            <a:t>Testing and Optimization </a:t>
          </a:r>
          <a:endParaRPr lang="en-US"/>
        </a:p>
      </dgm:t>
    </dgm:pt>
    <dgm:pt modelId="{F254CB6C-CE7D-4365-AB9F-23FF33A5E3E9}" type="parTrans" cxnId="{70F5F0E8-35F6-47D5-879D-A1211FF3E5F3}">
      <dgm:prSet/>
      <dgm:spPr/>
      <dgm:t>
        <a:bodyPr/>
        <a:lstStyle/>
        <a:p>
          <a:endParaRPr lang="en-US"/>
        </a:p>
      </dgm:t>
    </dgm:pt>
    <dgm:pt modelId="{BCEDDECE-049C-47E9-BD48-B5BD952357A1}" type="sibTrans" cxnId="{70F5F0E8-35F6-47D5-879D-A1211FF3E5F3}">
      <dgm:prSet/>
      <dgm:spPr/>
      <dgm:t>
        <a:bodyPr/>
        <a:lstStyle/>
        <a:p>
          <a:endParaRPr lang="en-US"/>
        </a:p>
      </dgm:t>
    </dgm:pt>
    <dgm:pt modelId="{E5D9D83E-4ED9-425B-BF8D-A99F939AFFEF}" type="pres">
      <dgm:prSet presAssocID="{CAB85CFF-C269-4A31-9C94-D03F37F296E5}" presName="Name0" presStyleCnt="0">
        <dgm:presLayoutVars>
          <dgm:dir/>
          <dgm:animLvl val="lvl"/>
          <dgm:resizeHandles val="exact"/>
        </dgm:presLayoutVars>
      </dgm:prSet>
      <dgm:spPr/>
    </dgm:pt>
    <dgm:pt modelId="{24D518A4-72D1-4FF6-A9AB-2012DFA01B8A}" type="pres">
      <dgm:prSet presAssocID="{6E46897F-63FE-4516-8CCB-78EC091EED87}" presName="linNode" presStyleCnt="0"/>
      <dgm:spPr/>
    </dgm:pt>
    <dgm:pt modelId="{E0A3837C-5996-4CFE-B0F9-DA2E0C99624D}" type="pres">
      <dgm:prSet presAssocID="{6E46897F-63FE-4516-8CCB-78EC091EED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9247F5B-61B0-4534-B49A-6DD50652BE16}" type="pres">
      <dgm:prSet presAssocID="{A244596C-5F2D-43DC-AAFC-63BB6D71DF99}" presName="sp" presStyleCnt="0"/>
      <dgm:spPr/>
    </dgm:pt>
    <dgm:pt modelId="{16B34CBC-BABF-4F30-AC2F-8924998E048D}" type="pres">
      <dgm:prSet presAssocID="{24BBB9E9-AA68-489E-812E-8584D4C182D8}" presName="linNode" presStyleCnt="0"/>
      <dgm:spPr/>
    </dgm:pt>
    <dgm:pt modelId="{955321B0-55E4-4B47-BDEB-CE686E44CDDB}" type="pres">
      <dgm:prSet presAssocID="{24BBB9E9-AA68-489E-812E-8584D4C182D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FBBAFAC-CD8A-443E-A366-DD4B21E3D804}" type="pres">
      <dgm:prSet presAssocID="{EE517129-01FB-4BB4-AA0E-E14DCCD63575}" presName="sp" presStyleCnt="0"/>
      <dgm:spPr/>
    </dgm:pt>
    <dgm:pt modelId="{03E9ADBB-AA6F-4128-9EDF-CB01D365E1E8}" type="pres">
      <dgm:prSet presAssocID="{B3F058F0-1898-485D-A24F-E0B006658860}" presName="linNode" presStyleCnt="0"/>
      <dgm:spPr/>
    </dgm:pt>
    <dgm:pt modelId="{D5BBCB98-C168-4890-8D9C-57F437D733C6}" type="pres">
      <dgm:prSet presAssocID="{B3F058F0-1898-485D-A24F-E0B00665886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8464E48-A28C-412D-9A02-67D50A5E0837}" type="pres">
      <dgm:prSet presAssocID="{3452C063-6624-4EC8-8B21-A38F4A71EE18}" presName="sp" presStyleCnt="0"/>
      <dgm:spPr/>
    </dgm:pt>
    <dgm:pt modelId="{FFE140DB-8B32-40F7-B282-D7CC923865CC}" type="pres">
      <dgm:prSet presAssocID="{E058B6A5-246A-49BA-BBDC-0E88ED20E45B}" presName="linNode" presStyleCnt="0"/>
      <dgm:spPr/>
    </dgm:pt>
    <dgm:pt modelId="{0AE27CDE-5FB2-452C-8D26-A58FBB2C41A9}" type="pres">
      <dgm:prSet presAssocID="{E058B6A5-246A-49BA-BBDC-0E88ED20E45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571A010-278F-4A81-9B90-332F384D30E7}" srcId="{CAB85CFF-C269-4A31-9C94-D03F37F296E5}" destId="{B3F058F0-1898-485D-A24F-E0B006658860}" srcOrd="2" destOrd="0" parTransId="{01E7B49B-DAA3-4202-B18E-00DCA4986C47}" sibTransId="{3452C063-6624-4EC8-8B21-A38F4A71EE18}"/>
    <dgm:cxn modelId="{5F972612-7F7A-434C-948F-454D25401F3D}" srcId="{CAB85CFF-C269-4A31-9C94-D03F37F296E5}" destId="{24BBB9E9-AA68-489E-812E-8584D4C182D8}" srcOrd="1" destOrd="0" parTransId="{623F3F70-CEF8-4415-9030-F112C119615D}" sibTransId="{EE517129-01FB-4BB4-AA0E-E14DCCD63575}"/>
    <dgm:cxn modelId="{EF1BE375-AF30-4D89-825C-8DF1C9D2F0D1}" type="presOf" srcId="{B3F058F0-1898-485D-A24F-E0B006658860}" destId="{D5BBCB98-C168-4890-8D9C-57F437D733C6}" srcOrd="0" destOrd="0" presId="urn:microsoft.com/office/officeart/2005/8/layout/vList5"/>
    <dgm:cxn modelId="{BCE7DA84-BB94-433E-9D5B-F2C94878FB57}" srcId="{CAB85CFF-C269-4A31-9C94-D03F37F296E5}" destId="{6E46897F-63FE-4516-8CCB-78EC091EED87}" srcOrd="0" destOrd="0" parTransId="{1F2C5C2D-88B2-495D-ABBE-62EEFF176089}" sibTransId="{A244596C-5F2D-43DC-AAFC-63BB6D71DF99}"/>
    <dgm:cxn modelId="{DFEF3D87-D84A-4005-9209-DDEDE7997388}" type="presOf" srcId="{6E46897F-63FE-4516-8CCB-78EC091EED87}" destId="{E0A3837C-5996-4CFE-B0F9-DA2E0C99624D}" srcOrd="0" destOrd="0" presId="urn:microsoft.com/office/officeart/2005/8/layout/vList5"/>
    <dgm:cxn modelId="{2C5EF08A-18B1-4616-AE67-102F33195B87}" type="presOf" srcId="{CAB85CFF-C269-4A31-9C94-D03F37F296E5}" destId="{E5D9D83E-4ED9-425B-BF8D-A99F939AFFEF}" srcOrd="0" destOrd="0" presId="urn:microsoft.com/office/officeart/2005/8/layout/vList5"/>
    <dgm:cxn modelId="{CA51E490-8B56-43BF-931E-2367AF63DE41}" type="presOf" srcId="{24BBB9E9-AA68-489E-812E-8584D4C182D8}" destId="{955321B0-55E4-4B47-BDEB-CE686E44CDDB}" srcOrd="0" destOrd="0" presId="urn:microsoft.com/office/officeart/2005/8/layout/vList5"/>
    <dgm:cxn modelId="{79D3B3C8-BCC9-4EAD-AB5D-DFB9A58B63BB}" type="presOf" srcId="{E058B6A5-246A-49BA-BBDC-0E88ED20E45B}" destId="{0AE27CDE-5FB2-452C-8D26-A58FBB2C41A9}" srcOrd="0" destOrd="0" presId="urn:microsoft.com/office/officeart/2005/8/layout/vList5"/>
    <dgm:cxn modelId="{70F5F0E8-35F6-47D5-879D-A1211FF3E5F3}" srcId="{CAB85CFF-C269-4A31-9C94-D03F37F296E5}" destId="{E058B6A5-246A-49BA-BBDC-0E88ED20E45B}" srcOrd="3" destOrd="0" parTransId="{F254CB6C-CE7D-4365-AB9F-23FF33A5E3E9}" sibTransId="{BCEDDECE-049C-47E9-BD48-B5BD952357A1}"/>
    <dgm:cxn modelId="{B9C4722F-B049-4C28-A409-2D87AE7E3E79}" type="presParOf" srcId="{E5D9D83E-4ED9-425B-BF8D-A99F939AFFEF}" destId="{24D518A4-72D1-4FF6-A9AB-2012DFA01B8A}" srcOrd="0" destOrd="0" presId="urn:microsoft.com/office/officeart/2005/8/layout/vList5"/>
    <dgm:cxn modelId="{B951F568-929A-492D-97CF-6E4410520537}" type="presParOf" srcId="{24D518A4-72D1-4FF6-A9AB-2012DFA01B8A}" destId="{E0A3837C-5996-4CFE-B0F9-DA2E0C99624D}" srcOrd="0" destOrd="0" presId="urn:microsoft.com/office/officeart/2005/8/layout/vList5"/>
    <dgm:cxn modelId="{7EBC6FE3-9437-4796-9332-13C1C54686B9}" type="presParOf" srcId="{E5D9D83E-4ED9-425B-BF8D-A99F939AFFEF}" destId="{29247F5B-61B0-4534-B49A-6DD50652BE16}" srcOrd="1" destOrd="0" presId="urn:microsoft.com/office/officeart/2005/8/layout/vList5"/>
    <dgm:cxn modelId="{7797B791-2FDC-4B49-9C3E-6F382BD1776E}" type="presParOf" srcId="{E5D9D83E-4ED9-425B-BF8D-A99F939AFFEF}" destId="{16B34CBC-BABF-4F30-AC2F-8924998E048D}" srcOrd="2" destOrd="0" presId="urn:microsoft.com/office/officeart/2005/8/layout/vList5"/>
    <dgm:cxn modelId="{0A22AEC1-77A8-4C09-A627-B92C566B9D5B}" type="presParOf" srcId="{16B34CBC-BABF-4F30-AC2F-8924998E048D}" destId="{955321B0-55E4-4B47-BDEB-CE686E44CDDB}" srcOrd="0" destOrd="0" presId="urn:microsoft.com/office/officeart/2005/8/layout/vList5"/>
    <dgm:cxn modelId="{B659FA2B-9B1D-4991-AC65-2266A1BC2EB7}" type="presParOf" srcId="{E5D9D83E-4ED9-425B-BF8D-A99F939AFFEF}" destId="{4FBBAFAC-CD8A-443E-A366-DD4B21E3D804}" srcOrd="3" destOrd="0" presId="urn:microsoft.com/office/officeart/2005/8/layout/vList5"/>
    <dgm:cxn modelId="{AAFF1DC0-487F-47A5-BAF6-8FDC2AF19F9D}" type="presParOf" srcId="{E5D9D83E-4ED9-425B-BF8D-A99F939AFFEF}" destId="{03E9ADBB-AA6F-4128-9EDF-CB01D365E1E8}" srcOrd="4" destOrd="0" presId="urn:microsoft.com/office/officeart/2005/8/layout/vList5"/>
    <dgm:cxn modelId="{8A72FF71-6F71-4127-AC81-1063893F1BF0}" type="presParOf" srcId="{03E9ADBB-AA6F-4128-9EDF-CB01D365E1E8}" destId="{D5BBCB98-C168-4890-8D9C-57F437D733C6}" srcOrd="0" destOrd="0" presId="urn:microsoft.com/office/officeart/2005/8/layout/vList5"/>
    <dgm:cxn modelId="{46A8CB41-6EE7-4F4E-8860-F3003D972FC6}" type="presParOf" srcId="{E5D9D83E-4ED9-425B-BF8D-A99F939AFFEF}" destId="{C8464E48-A28C-412D-9A02-67D50A5E0837}" srcOrd="5" destOrd="0" presId="urn:microsoft.com/office/officeart/2005/8/layout/vList5"/>
    <dgm:cxn modelId="{9E91D4EA-B9AE-42EA-9AB9-F751C302AF0A}" type="presParOf" srcId="{E5D9D83E-4ED9-425B-BF8D-A99F939AFFEF}" destId="{FFE140DB-8B32-40F7-B282-D7CC923865CC}" srcOrd="6" destOrd="0" presId="urn:microsoft.com/office/officeart/2005/8/layout/vList5"/>
    <dgm:cxn modelId="{E38BDB0C-C828-4EF5-BA86-4F9A2C596A15}" type="presParOf" srcId="{FFE140DB-8B32-40F7-B282-D7CC923865CC}" destId="{0AE27CDE-5FB2-452C-8D26-A58FBB2C41A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C3D18F-DBB8-48CA-9252-B0AF8B493D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E8E32-4EAF-4A9D-8AF5-15B0B940EBDC}">
      <dgm:prSet/>
      <dgm:spPr/>
      <dgm:t>
        <a:bodyPr/>
        <a:lstStyle/>
        <a:p>
          <a:r>
            <a:rPr lang="en-AU"/>
            <a:t>Resource group</a:t>
          </a:r>
          <a:endParaRPr lang="en-US"/>
        </a:p>
      </dgm:t>
    </dgm:pt>
    <dgm:pt modelId="{4ACF2589-4774-4ABF-BC13-16002372233E}" type="parTrans" cxnId="{6DF9C5FD-EB69-4637-9EE5-46D209C838AB}">
      <dgm:prSet/>
      <dgm:spPr/>
      <dgm:t>
        <a:bodyPr/>
        <a:lstStyle/>
        <a:p>
          <a:endParaRPr lang="en-US"/>
        </a:p>
      </dgm:t>
    </dgm:pt>
    <dgm:pt modelId="{F1722F06-6818-4A1F-9CC7-6649BF338A9F}" type="sibTrans" cxnId="{6DF9C5FD-EB69-4637-9EE5-46D209C838AB}">
      <dgm:prSet/>
      <dgm:spPr/>
      <dgm:t>
        <a:bodyPr/>
        <a:lstStyle/>
        <a:p>
          <a:endParaRPr lang="en-US"/>
        </a:p>
      </dgm:t>
    </dgm:pt>
    <dgm:pt modelId="{C07E04F5-9521-43D2-B74C-0060B03545DB}">
      <dgm:prSet/>
      <dgm:spPr/>
      <dgm:t>
        <a:bodyPr/>
        <a:lstStyle/>
        <a:p>
          <a:r>
            <a:rPr lang="en-AU"/>
            <a:t>Virtual network</a:t>
          </a:r>
          <a:endParaRPr lang="en-US"/>
        </a:p>
      </dgm:t>
    </dgm:pt>
    <dgm:pt modelId="{0923A7E2-1A01-4721-BF3B-84B09FEE0D97}" type="parTrans" cxnId="{8C9708F6-326A-4B25-A3D5-905E209F3C5A}">
      <dgm:prSet/>
      <dgm:spPr/>
      <dgm:t>
        <a:bodyPr/>
        <a:lstStyle/>
        <a:p>
          <a:endParaRPr lang="en-US"/>
        </a:p>
      </dgm:t>
    </dgm:pt>
    <dgm:pt modelId="{66F74E0D-7636-4E61-81E3-68C743C5B6C3}" type="sibTrans" cxnId="{8C9708F6-326A-4B25-A3D5-905E209F3C5A}">
      <dgm:prSet/>
      <dgm:spPr/>
      <dgm:t>
        <a:bodyPr/>
        <a:lstStyle/>
        <a:p>
          <a:endParaRPr lang="en-US"/>
        </a:p>
      </dgm:t>
    </dgm:pt>
    <dgm:pt modelId="{CBAB21A3-3156-41A3-A9B5-F782B96B0F6C}">
      <dgm:prSet/>
      <dgm:spPr/>
      <dgm:t>
        <a:bodyPr/>
        <a:lstStyle/>
        <a:p>
          <a:r>
            <a:rPr lang="en-AU"/>
            <a:t>Virtual gateway</a:t>
          </a:r>
          <a:endParaRPr lang="en-US"/>
        </a:p>
      </dgm:t>
    </dgm:pt>
    <dgm:pt modelId="{72EAA0E0-7DCC-4EAD-9F21-022755BDEB67}" type="parTrans" cxnId="{567446A3-39EB-4F11-810D-DB2608A508B6}">
      <dgm:prSet/>
      <dgm:spPr/>
      <dgm:t>
        <a:bodyPr/>
        <a:lstStyle/>
        <a:p>
          <a:endParaRPr lang="en-US"/>
        </a:p>
      </dgm:t>
    </dgm:pt>
    <dgm:pt modelId="{0A7593F7-4838-4E6D-9246-FE1D75C6E175}" type="sibTrans" cxnId="{567446A3-39EB-4F11-810D-DB2608A508B6}">
      <dgm:prSet/>
      <dgm:spPr/>
      <dgm:t>
        <a:bodyPr/>
        <a:lstStyle/>
        <a:p>
          <a:endParaRPr lang="en-US"/>
        </a:p>
      </dgm:t>
    </dgm:pt>
    <dgm:pt modelId="{C101DB50-C8BF-42BB-97CD-284D4C3BACBC}">
      <dgm:prSet/>
      <dgm:spPr/>
      <dgm:t>
        <a:bodyPr/>
        <a:lstStyle/>
        <a:p>
          <a:r>
            <a:rPr lang="en-AU"/>
            <a:t>Azure firewall</a:t>
          </a:r>
          <a:endParaRPr lang="en-US"/>
        </a:p>
      </dgm:t>
    </dgm:pt>
    <dgm:pt modelId="{9AFE675C-0433-4311-9450-8E84D9AA279E}" type="parTrans" cxnId="{10D10D3A-D898-4AFA-9040-649E14F38D04}">
      <dgm:prSet/>
      <dgm:spPr/>
      <dgm:t>
        <a:bodyPr/>
        <a:lstStyle/>
        <a:p>
          <a:endParaRPr lang="en-US"/>
        </a:p>
      </dgm:t>
    </dgm:pt>
    <dgm:pt modelId="{FB1282AC-BC4D-4184-8B51-6C3C34B263EE}" type="sibTrans" cxnId="{10D10D3A-D898-4AFA-9040-649E14F38D04}">
      <dgm:prSet/>
      <dgm:spPr/>
      <dgm:t>
        <a:bodyPr/>
        <a:lstStyle/>
        <a:p>
          <a:endParaRPr lang="en-US"/>
        </a:p>
      </dgm:t>
    </dgm:pt>
    <dgm:pt modelId="{9A7550E5-E158-4C6D-AD64-45121CFE777F}">
      <dgm:prSet/>
      <dgm:spPr/>
      <dgm:t>
        <a:bodyPr/>
        <a:lstStyle/>
        <a:p>
          <a:r>
            <a:rPr lang="en-AU"/>
            <a:t>Azure migration tool</a:t>
          </a:r>
          <a:endParaRPr lang="en-US"/>
        </a:p>
      </dgm:t>
    </dgm:pt>
    <dgm:pt modelId="{741BDCC3-E7B8-4793-A271-0912E20FBDF4}" type="parTrans" cxnId="{89688061-246B-48D4-A13A-51231654536D}">
      <dgm:prSet/>
      <dgm:spPr/>
      <dgm:t>
        <a:bodyPr/>
        <a:lstStyle/>
        <a:p>
          <a:endParaRPr lang="en-US"/>
        </a:p>
      </dgm:t>
    </dgm:pt>
    <dgm:pt modelId="{E7741A74-371B-4A69-BD91-D5922B8C31A2}" type="sibTrans" cxnId="{89688061-246B-48D4-A13A-51231654536D}">
      <dgm:prSet/>
      <dgm:spPr/>
      <dgm:t>
        <a:bodyPr/>
        <a:lstStyle/>
        <a:p>
          <a:endParaRPr lang="en-US"/>
        </a:p>
      </dgm:t>
    </dgm:pt>
    <dgm:pt modelId="{5EBBFC96-E124-4D39-9843-E8A6626560B7}" type="pres">
      <dgm:prSet presAssocID="{74C3D18F-DBB8-48CA-9252-B0AF8B493D7B}" presName="root" presStyleCnt="0">
        <dgm:presLayoutVars>
          <dgm:dir/>
          <dgm:resizeHandles val="exact"/>
        </dgm:presLayoutVars>
      </dgm:prSet>
      <dgm:spPr/>
    </dgm:pt>
    <dgm:pt modelId="{632E017A-03E5-40E9-8445-AD266A6AD771}" type="pres">
      <dgm:prSet presAssocID="{BCDE8E32-4EAF-4A9D-8AF5-15B0B940EBDC}" presName="compNode" presStyleCnt="0"/>
      <dgm:spPr/>
    </dgm:pt>
    <dgm:pt modelId="{04E64942-BCED-4D6F-A5BD-15942C4FCE03}" type="pres">
      <dgm:prSet presAssocID="{BCDE8E32-4EAF-4A9D-8AF5-15B0B940EBDC}" presName="bgRect" presStyleLbl="bgShp" presStyleIdx="0" presStyleCnt="5"/>
      <dgm:spPr/>
    </dgm:pt>
    <dgm:pt modelId="{7AED8241-D487-48A6-9CE8-90A4EED554DC}" type="pres">
      <dgm:prSet presAssocID="{BCDE8E32-4EAF-4A9D-8AF5-15B0B940EB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C497B08-97B1-41C5-A442-66E19077BDB6}" type="pres">
      <dgm:prSet presAssocID="{BCDE8E32-4EAF-4A9D-8AF5-15B0B940EBDC}" presName="spaceRect" presStyleCnt="0"/>
      <dgm:spPr/>
    </dgm:pt>
    <dgm:pt modelId="{67FEFF0A-B38C-4A0F-9B8E-7E29F911E579}" type="pres">
      <dgm:prSet presAssocID="{BCDE8E32-4EAF-4A9D-8AF5-15B0B940EBDC}" presName="parTx" presStyleLbl="revTx" presStyleIdx="0" presStyleCnt="5">
        <dgm:presLayoutVars>
          <dgm:chMax val="0"/>
          <dgm:chPref val="0"/>
        </dgm:presLayoutVars>
      </dgm:prSet>
      <dgm:spPr/>
    </dgm:pt>
    <dgm:pt modelId="{C4432B70-46E9-4B85-B0D3-D5C45F259C73}" type="pres">
      <dgm:prSet presAssocID="{F1722F06-6818-4A1F-9CC7-6649BF338A9F}" presName="sibTrans" presStyleCnt="0"/>
      <dgm:spPr/>
    </dgm:pt>
    <dgm:pt modelId="{4066BC5F-50EA-4BBB-B856-FE4B0E1E22B6}" type="pres">
      <dgm:prSet presAssocID="{C07E04F5-9521-43D2-B74C-0060B03545DB}" presName="compNode" presStyleCnt="0"/>
      <dgm:spPr/>
    </dgm:pt>
    <dgm:pt modelId="{F75F5397-6F0C-49FD-9972-1447CBC5EFEB}" type="pres">
      <dgm:prSet presAssocID="{C07E04F5-9521-43D2-B74C-0060B03545DB}" presName="bgRect" presStyleLbl="bgShp" presStyleIdx="1" presStyleCnt="5"/>
      <dgm:spPr/>
    </dgm:pt>
    <dgm:pt modelId="{0094B16E-F061-4DA4-9A43-21C36FEC2973}" type="pres">
      <dgm:prSet presAssocID="{C07E04F5-9521-43D2-B74C-0060B03545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4F3B27E9-C464-4B19-AD7B-9AEED8F0CE7D}" type="pres">
      <dgm:prSet presAssocID="{C07E04F5-9521-43D2-B74C-0060B03545DB}" presName="spaceRect" presStyleCnt="0"/>
      <dgm:spPr/>
    </dgm:pt>
    <dgm:pt modelId="{EE44EFC2-E076-4998-98FD-0C66E1600218}" type="pres">
      <dgm:prSet presAssocID="{C07E04F5-9521-43D2-B74C-0060B03545DB}" presName="parTx" presStyleLbl="revTx" presStyleIdx="1" presStyleCnt="5">
        <dgm:presLayoutVars>
          <dgm:chMax val="0"/>
          <dgm:chPref val="0"/>
        </dgm:presLayoutVars>
      </dgm:prSet>
      <dgm:spPr/>
    </dgm:pt>
    <dgm:pt modelId="{26BDCCC4-FFD6-42AD-B22A-709642B1F43A}" type="pres">
      <dgm:prSet presAssocID="{66F74E0D-7636-4E61-81E3-68C743C5B6C3}" presName="sibTrans" presStyleCnt="0"/>
      <dgm:spPr/>
    </dgm:pt>
    <dgm:pt modelId="{27575074-20F8-4DFA-B684-A9BF2B380C65}" type="pres">
      <dgm:prSet presAssocID="{CBAB21A3-3156-41A3-A9B5-F782B96B0F6C}" presName="compNode" presStyleCnt="0"/>
      <dgm:spPr/>
    </dgm:pt>
    <dgm:pt modelId="{85EEDDC9-D450-40F9-BC18-8678D4B2F70A}" type="pres">
      <dgm:prSet presAssocID="{CBAB21A3-3156-41A3-A9B5-F782B96B0F6C}" presName="bgRect" presStyleLbl="bgShp" presStyleIdx="2" presStyleCnt="5"/>
      <dgm:spPr/>
    </dgm:pt>
    <dgm:pt modelId="{19BF4065-397D-424B-96DB-DA85AD475BFF}" type="pres">
      <dgm:prSet presAssocID="{CBAB21A3-3156-41A3-A9B5-F782B96B0F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DD5C9F8-2B91-4522-91D4-42ACBF7A7607}" type="pres">
      <dgm:prSet presAssocID="{CBAB21A3-3156-41A3-A9B5-F782B96B0F6C}" presName="spaceRect" presStyleCnt="0"/>
      <dgm:spPr/>
    </dgm:pt>
    <dgm:pt modelId="{A3CD1678-4123-4F7B-816A-145CC76D8202}" type="pres">
      <dgm:prSet presAssocID="{CBAB21A3-3156-41A3-A9B5-F782B96B0F6C}" presName="parTx" presStyleLbl="revTx" presStyleIdx="2" presStyleCnt="5">
        <dgm:presLayoutVars>
          <dgm:chMax val="0"/>
          <dgm:chPref val="0"/>
        </dgm:presLayoutVars>
      </dgm:prSet>
      <dgm:spPr/>
    </dgm:pt>
    <dgm:pt modelId="{1B63C065-CB18-44CF-9C10-42C0857E050E}" type="pres">
      <dgm:prSet presAssocID="{0A7593F7-4838-4E6D-9246-FE1D75C6E175}" presName="sibTrans" presStyleCnt="0"/>
      <dgm:spPr/>
    </dgm:pt>
    <dgm:pt modelId="{FE008442-6592-44F1-A43C-FC026015A2F5}" type="pres">
      <dgm:prSet presAssocID="{C101DB50-C8BF-42BB-97CD-284D4C3BACBC}" presName="compNode" presStyleCnt="0"/>
      <dgm:spPr/>
    </dgm:pt>
    <dgm:pt modelId="{3D442C77-CC98-4F7A-B370-826EC8272470}" type="pres">
      <dgm:prSet presAssocID="{C101DB50-C8BF-42BB-97CD-284D4C3BACBC}" presName="bgRect" presStyleLbl="bgShp" presStyleIdx="3" presStyleCnt="5"/>
      <dgm:spPr/>
    </dgm:pt>
    <dgm:pt modelId="{5306D771-76AD-4CBC-B770-CA4D27336993}" type="pres">
      <dgm:prSet presAssocID="{C101DB50-C8BF-42BB-97CD-284D4C3BAC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687A0E3-7998-4233-B34E-D1861A7D2D86}" type="pres">
      <dgm:prSet presAssocID="{C101DB50-C8BF-42BB-97CD-284D4C3BACBC}" presName="spaceRect" presStyleCnt="0"/>
      <dgm:spPr/>
    </dgm:pt>
    <dgm:pt modelId="{30CC242F-0612-44D6-9617-B14FAC3D4E93}" type="pres">
      <dgm:prSet presAssocID="{C101DB50-C8BF-42BB-97CD-284D4C3BACBC}" presName="parTx" presStyleLbl="revTx" presStyleIdx="3" presStyleCnt="5">
        <dgm:presLayoutVars>
          <dgm:chMax val="0"/>
          <dgm:chPref val="0"/>
        </dgm:presLayoutVars>
      </dgm:prSet>
      <dgm:spPr/>
    </dgm:pt>
    <dgm:pt modelId="{82038190-630F-47ED-BA06-6514CE546CAC}" type="pres">
      <dgm:prSet presAssocID="{FB1282AC-BC4D-4184-8B51-6C3C34B263EE}" presName="sibTrans" presStyleCnt="0"/>
      <dgm:spPr/>
    </dgm:pt>
    <dgm:pt modelId="{34F20445-CE7B-4C78-B17F-4EEA837CBCA5}" type="pres">
      <dgm:prSet presAssocID="{9A7550E5-E158-4C6D-AD64-45121CFE777F}" presName="compNode" presStyleCnt="0"/>
      <dgm:spPr/>
    </dgm:pt>
    <dgm:pt modelId="{A999273D-F37D-4662-810F-D9C6163B3004}" type="pres">
      <dgm:prSet presAssocID="{9A7550E5-E158-4C6D-AD64-45121CFE777F}" presName="bgRect" presStyleLbl="bgShp" presStyleIdx="4" presStyleCnt="5"/>
      <dgm:spPr/>
    </dgm:pt>
    <dgm:pt modelId="{6913D318-AE80-4033-9439-B7717DAD3A6E}" type="pres">
      <dgm:prSet presAssocID="{9A7550E5-E158-4C6D-AD64-45121CFE77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669F1E-6396-45F2-9394-B471B92D53BE}" type="pres">
      <dgm:prSet presAssocID="{9A7550E5-E158-4C6D-AD64-45121CFE777F}" presName="spaceRect" presStyleCnt="0"/>
      <dgm:spPr/>
    </dgm:pt>
    <dgm:pt modelId="{D7FCD6B0-FE9A-45DF-825C-93469D4EFC1F}" type="pres">
      <dgm:prSet presAssocID="{9A7550E5-E158-4C6D-AD64-45121CFE77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80500E-817A-4B1F-BE55-E108AD33478D}" type="presOf" srcId="{74C3D18F-DBB8-48CA-9252-B0AF8B493D7B}" destId="{5EBBFC96-E124-4D39-9843-E8A6626560B7}" srcOrd="0" destOrd="0" presId="urn:microsoft.com/office/officeart/2018/2/layout/IconVerticalSolidList"/>
    <dgm:cxn modelId="{7352231A-AD6E-41D6-90AF-D31DE1F66B37}" type="presOf" srcId="{C07E04F5-9521-43D2-B74C-0060B03545DB}" destId="{EE44EFC2-E076-4998-98FD-0C66E1600218}" srcOrd="0" destOrd="0" presId="urn:microsoft.com/office/officeart/2018/2/layout/IconVerticalSolidList"/>
    <dgm:cxn modelId="{10D10D3A-D898-4AFA-9040-649E14F38D04}" srcId="{74C3D18F-DBB8-48CA-9252-B0AF8B493D7B}" destId="{C101DB50-C8BF-42BB-97CD-284D4C3BACBC}" srcOrd="3" destOrd="0" parTransId="{9AFE675C-0433-4311-9450-8E84D9AA279E}" sibTransId="{FB1282AC-BC4D-4184-8B51-6C3C34B263EE}"/>
    <dgm:cxn modelId="{89688061-246B-48D4-A13A-51231654536D}" srcId="{74C3D18F-DBB8-48CA-9252-B0AF8B493D7B}" destId="{9A7550E5-E158-4C6D-AD64-45121CFE777F}" srcOrd="4" destOrd="0" parTransId="{741BDCC3-E7B8-4793-A271-0912E20FBDF4}" sibTransId="{E7741A74-371B-4A69-BD91-D5922B8C31A2}"/>
    <dgm:cxn modelId="{22BD1470-6D51-4E3E-9F9F-2B925FBF925B}" type="presOf" srcId="{9A7550E5-E158-4C6D-AD64-45121CFE777F}" destId="{D7FCD6B0-FE9A-45DF-825C-93469D4EFC1F}" srcOrd="0" destOrd="0" presId="urn:microsoft.com/office/officeart/2018/2/layout/IconVerticalSolidList"/>
    <dgm:cxn modelId="{966F4B55-2753-4767-ABD8-EC90DA9C2EF2}" type="presOf" srcId="{BCDE8E32-4EAF-4A9D-8AF5-15B0B940EBDC}" destId="{67FEFF0A-B38C-4A0F-9B8E-7E29F911E579}" srcOrd="0" destOrd="0" presId="urn:microsoft.com/office/officeart/2018/2/layout/IconVerticalSolidList"/>
    <dgm:cxn modelId="{E5CD7A9C-9473-44E5-9B2C-90A076C75728}" type="presOf" srcId="{C101DB50-C8BF-42BB-97CD-284D4C3BACBC}" destId="{30CC242F-0612-44D6-9617-B14FAC3D4E93}" srcOrd="0" destOrd="0" presId="urn:microsoft.com/office/officeart/2018/2/layout/IconVerticalSolidList"/>
    <dgm:cxn modelId="{567446A3-39EB-4F11-810D-DB2608A508B6}" srcId="{74C3D18F-DBB8-48CA-9252-B0AF8B493D7B}" destId="{CBAB21A3-3156-41A3-A9B5-F782B96B0F6C}" srcOrd="2" destOrd="0" parTransId="{72EAA0E0-7DCC-4EAD-9F21-022755BDEB67}" sibTransId="{0A7593F7-4838-4E6D-9246-FE1D75C6E175}"/>
    <dgm:cxn modelId="{EDC28AD0-C0C8-463D-B149-9CA532C97130}" type="presOf" srcId="{CBAB21A3-3156-41A3-A9B5-F782B96B0F6C}" destId="{A3CD1678-4123-4F7B-816A-145CC76D8202}" srcOrd="0" destOrd="0" presId="urn:microsoft.com/office/officeart/2018/2/layout/IconVerticalSolidList"/>
    <dgm:cxn modelId="{8C9708F6-326A-4B25-A3D5-905E209F3C5A}" srcId="{74C3D18F-DBB8-48CA-9252-B0AF8B493D7B}" destId="{C07E04F5-9521-43D2-B74C-0060B03545DB}" srcOrd="1" destOrd="0" parTransId="{0923A7E2-1A01-4721-BF3B-84B09FEE0D97}" sibTransId="{66F74E0D-7636-4E61-81E3-68C743C5B6C3}"/>
    <dgm:cxn modelId="{6DF9C5FD-EB69-4637-9EE5-46D209C838AB}" srcId="{74C3D18F-DBB8-48CA-9252-B0AF8B493D7B}" destId="{BCDE8E32-4EAF-4A9D-8AF5-15B0B940EBDC}" srcOrd="0" destOrd="0" parTransId="{4ACF2589-4774-4ABF-BC13-16002372233E}" sibTransId="{F1722F06-6818-4A1F-9CC7-6649BF338A9F}"/>
    <dgm:cxn modelId="{08FF0A04-259D-4BC9-BF1D-BBF983D4D073}" type="presParOf" srcId="{5EBBFC96-E124-4D39-9843-E8A6626560B7}" destId="{632E017A-03E5-40E9-8445-AD266A6AD771}" srcOrd="0" destOrd="0" presId="urn:microsoft.com/office/officeart/2018/2/layout/IconVerticalSolidList"/>
    <dgm:cxn modelId="{E5E24E15-F48D-4259-873D-FC3ED519C908}" type="presParOf" srcId="{632E017A-03E5-40E9-8445-AD266A6AD771}" destId="{04E64942-BCED-4D6F-A5BD-15942C4FCE03}" srcOrd="0" destOrd="0" presId="urn:microsoft.com/office/officeart/2018/2/layout/IconVerticalSolidList"/>
    <dgm:cxn modelId="{64E0EC22-1D4B-488E-B29A-65BB50905B60}" type="presParOf" srcId="{632E017A-03E5-40E9-8445-AD266A6AD771}" destId="{7AED8241-D487-48A6-9CE8-90A4EED554DC}" srcOrd="1" destOrd="0" presId="urn:microsoft.com/office/officeart/2018/2/layout/IconVerticalSolidList"/>
    <dgm:cxn modelId="{2F65B088-DDEA-4D85-8EA3-2BABAC9A1305}" type="presParOf" srcId="{632E017A-03E5-40E9-8445-AD266A6AD771}" destId="{4C497B08-97B1-41C5-A442-66E19077BDB6}" srcOrd="2" destOrd="0" presId="urn:microsoft.com/office/officeart/2018/2/layout/IconVerticalSolidList"/>
    <dgm:cxn modelId="{0FD30371-4509-4404-9CE0-12E00D018542}" type="presParOf" srcId="{632E017A-03E5-40E9-8445-AD266A6AD771}" destId="{67FEFF0A-B38C-4A0F-9B8E-7E29F911E579}" srcOrd="3" destOrd="0" presId="urn:microsoft.com/office/officeart/2018/2/layout/IconVerticalSolidList"/>
    <dgm:cxn modelId="{D1CDBB3B-1A62-4417-966B-9AFCA27D457D}" type="presParOf" srcId="{5EBBFC96-E124-4D39-9843-E8A6626560B7}" destId="{C4432B70-46E9-4B85-B0D3-D5C45F259C73}" srcOrd="1" destOrd="0" presId="urn:microsoft.com/office/officeart/2018/2/layout/IconVerticalSolidList"/>
    <dgm:cxn modelId="{7A8E329C-52EE-4A63-ABB3-820FA9436E7D}" type="presParOf" srcId="{5EBBFC96-E124-4D39-9843-E8A6626560B7}" destId="{4066BC5F-50EA-4BBB-B856-FE4B0E1E22B6}" srcOrd="2" destOrd="0" presId="urn:microsoft.com/office/officeart/2018/2/layout/IconVerticalSolidList"/>
    <dgm:cxn modelId="{5AA85CDF-FE11-4BC7-8135-4EB98A82588F}" type="presParOf" srcId="{4066BC5F-50EA-4BBB-B856-FE4B0E1E22B6}" destId="{F75F5397-6F0C-49FD-9972-1447CBC5EFEB}" srcOrd="0" destOrd="0" presId="urn:microsoft.com/office/officeart/2018/2/layout/IconVerticalSolidList"/>
    <dgm:cxn modelId="{64845C69-3D5D-415F-A648-FAACA8EECD84}" type="presParOf" srcId="{4066BC5F-50EA-4BBB-B856-FE4B0E1E22B6}" destId="{0094B16E-F061-4DA4-9A43-21C36FEC2973}" srcOrd="1" destOrd="0" presId="urn:microsoft.com/office/officeart/2018/2/layout/IconVerticalSolidList"/>
    <dgm:cxn modelId="{58EFCF80-B2D3-4F0F-9EB4-4A123A465908}" type="presParOf" srcId="{4066BC5F-50EA-4BBB-B856-FE4B0E1E22B6}" destId="{4F3B27E9-C464-4B19-AD7B-9AEED8F0CE7D}" srcOrd="2" destOrd="0" presId="urn:microsoft.com/office/officeart/2018/2/layout/IconVerticalSolidList"/>
    <dgm:cxn modelId="{A1E9789F-9713-4719-A48E-BB7B0249771B}" type="presParOf" srcId="{4066BC5F-50EA-4BBB-B856-FE4B0E1E22B6}" destId="{EE44EFC2-E076-4998-98FD-0C66E1600218}" srcOrd="3" destOrd="0" presId="urn:microsoft.com/office/officeart/2018/2/layout/IconVerticalSolidList"/>
    <dgm:cxn modelId="{89A61164-D7A9-4ADA-A488-032C625DE06A}" type="presParOf" srcId="{5EBBFC96-E124-4D39-9843-E8A6626560B7}" destId="{26BDCCC4-FFD6-42AD-B22A-709642B1F43A}" srcOrd="3" destOrd="0" presId="urn:microsoft.com/office/officeart/2018/2/layout/IconVerticalSolidList"/>
    <dgm:cxn modelId="{9761CBAF-B515-4DA8-A375-A177373BB33B}" type="presParOf" srcId="{5EBBFC96-E124-4D39-9843-E8A6626560B7}" destId="{27575074-20F8-4DFA-B684-A9BF2B380C65}" srcOrd="4" destOrd="0" presId="urn:microsoft.com/office/officeart/2018/2/layout/IconVerticalSolidList"/>
    <dgm:cxn modelId="{0DC82646-C927-47D5-B5C1-CDAF3A50FA7C}" type="presParOf" srcId="{27575074-20F8-4DFA-B684-A9BF2B380C65}" destId="{85EEDDC9-D450-40F9-BC18-8678D4B2F70A}" srcOrd="0" destOrd="0" presId="urn:microsoft.com/office/officeart/2018/2/layout/IconVerticalSolidList"/>
    <dgm:cxn modelId="{2609AB60-562C-4602-9998-868D68BAD305}" type="presParOf" srcId="{27575074-20F8-4DFA-B684-A9BF2B380C65}" destId="{19BF4065-397D-424B-96DB-DA85AD475BFF}" srcOrd="1" destOrd="0" presId="urn:microsoft.com/office/officeart/2018/2/layout/IconVerticalSolidList"/>
    <dgm:cxn modelId="{F19BB255-2CD1-41DC-95A4-E4DE39880820}" type="presParOf" srcId="{27575074-20F8-4DFA-B684-A9BF2B380C65}" destId="{ADD5C9F8-2B91-4522-91D4-42ACBF7A7607}" srcOrd="2" destOrd="0" presId="urn:microsoft.com/office/officeart/2018/2/layout/IconVerticalSolidList"/>
    <dgm:cxn modelId="{C25A788C-07F6-4C56-ACF3-6D3143BC5FF0}" type="presParOf" srcId="{27575074-20F8-4DFA-B684-A9BF2B380C65}" destId="{A3CD1678-4123-4F7B-816A-145CC76D8202}" srcOrd="3" destOrd="0" presId="urn:microsoft.com/office/officeart/2018/2/layout/IconVerticalSolidList"/>
    <dgm:cxn modelId="{442245B0-F79C-429A-9BC2-DD7D707422DC}" type="presParOf" srcId="{5EBBFC96-E124-4D39-9843-E8A6626560B7}" destId="{1B63C065-CB18-44CF-9C10-42C0857E050E}" srcOrd="5" destOrd="0" presId="urn:microsoft.com/office/officeart/2018/2/layout/IconVerticalSolidList"/>
    <dgm:cxn modelId="{38E5C583-9488-4BE7-A3B8-22397856D552}" type="presParOf" srcId="{5EBBFC96-E124-4D39-9843-E8A6626560B7}" destId="{FE008442-6592-44F1-A43C-FC026015A2F5}" srcOrd="6" destOrd="0" presId="urn:microsoft.com/office/officeart/2018/2/layout/IconVerticalSolidList"/>
    <dgm:cxn modelId="{DFD6698F-65BE-495A-A015-F779077BFDED}" type="presParOf" srcId="{FE008442-6592-44F1-A43C-FC026015A2F5}" destId="{3D442C77-CC98-4F7A-B370-826EC8272470}" srcOrd="0" destOrd="0" presId="urn:microsoft.com/office/officeart/2018/2/layout/IconVerticalSolidList"/>
    <dgm:cxn modelId="{13D5914E-0D40-4F14-8DEE-ACF3955DCAD0}" type="presParOf" srcId="{FE008442-6592-44F1-A43C-FC026015A2F5}" destId="{5306D771-76AD-4CBC-B770-CA4D27336993}" srcOrd="1" destOrd="0" presId="urn:microsoft.com/office/officeart/2018/2/layout/IconVerticalSolidList"/>
    <dgm:cxn modelId="{19EFBC44-6874-440A-A840-235CB037DCF3}" type="presParOf" srcId="{FE008442-6592-44F1-A43C-FC026015A2F5}" destId="{0687A0E3-7998-4233-B34E-D1861A7D2D86}" srcOrd="2" destOrd="0" presId="urn:microsoft.com/office/officeart/2018/2/layout/IconVerticalSolidList"/>
    <dgm:cxn modelId="{B2626360-AC33-4002-8E3E-10F6C228E052}" type="presParOf" srcId="{FE008442-6592-44F1-A43C-FC026015A2F5}" destId="{30CC242F-0612-44D6-9617-B14FAC3D4E93}" srcOrd="3" destOrd="0" presId="urn:microsoft.com/office/officeart/2018/2/layout/IconVerticalSolidList"/>
    <dgm:cxn modelId="{425F0EA7-C316-4112-9D89-56A5A2017E83}" type="presParOf" srcId="{5EBBFC96-E124-4D39-9843-E8A6626560B7}" destId="{82038190-630F-47ED-BA06-6514CE546CAC}" srcOrd="7" destOrd="0" presId="urn:microsoft.com/office/officeart/2018/2/layout/IconVerticalSolidList"/>
    <dgm:cxn modelId="{1541114B-CEFC-415A-BB25-A9ED8F3225B4}" type="presParOf" srcId="{5EBBFC96-E124-4D39-9843-E8A6626560B7}" destId="{34F20445-CE7B-4C78-B17F-4EEA837CBCA5}" srcOrd="8" destOrd="0" presId="urn:microsoft.com/office/officeart/2018/2/layout/IconVerticalSolidList"/>
    <dgm:cxn modelId="{B49E8FD9-1A37-4BF7-B2AB-F8730010262F}" type="presParOf" srcId="{34F20445-CE7B-4C78-B17F-4EEA837CBCA5}" destId="{A999273D-F37D-4662-810F-D9C6163B3004}" srcOrd="0" destOrd="0" presId="urn:microsoft.com/office/officeart/2018/2/layout/IconVerticalSolidList"/>
    <dgm:cxn modelId="{55C616B4-7E45-4D34-9F7D-562E09E7C8EF}" type="presParOf" srcId="{34F20445-CE7B-4C78-B17F-4EEA837CBCA5}" destId="{6913D318-AE80-4033-9439-B7717DAD3A6E}" srcOrd="1" destOrd="0" presId="urn:microsoft.com/office/officeart/2018/2/layout/IconVerticalSolidList"/>
    <dgm:cxn modelId="{FCB845F8-2BC5-4EF3-9B72-F825DF4EFB46}" type="presParOf" srcId="{34F20445-CE7B-4C78-B17F-4EEA837CBCA5}" destId="{DA669F1E-6396-45F2-9394-B471B92D53BE}" srcOrd="2" destOrd="0" presId="urn:microsoft.com/office/officeart/2018/2/layout/IconVerticalSolidList"/>
    <dgm:cxn modelId="{3D033F89-65DB-4FD3-BA0E-6B37F28EF4F7}" type="presParOf" srcId="{34F20445-CE7B-4C78-B17F-4EEA837CBCA5}" destId="{D7FCD6B0-FE9A-45DF-825C-93469D4EF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26D1C-D85F-4612-8590-D965F5E94155}">
      <dsp:nvSpPr>
        <dsp:cNvPr id="0" name=""/>
        <dsp:cNvSpPr/>
      </dsp:nvSpPr>
      <dsp:spPr>
        <a:xfrm>
          <a:off x="0" y="423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AA943-D1A9-4A3F-8BEF-172A80388F00}">
      <dsp:nvSpPr>
        <dsp:cNvPr id="0" name=""/>
        <dsp:cNvSpPr/>
      </dsp:nvSpPr>
      <dsp:spPr>
        <a:xfrm>
          <a:off x="299427" y="223137"/>
          <a:ext cx="544413" cy="544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CD196-AAEB-48FF-8999-297417671D7E}">
      <dsp:nvSpPr>
        <dsp:cNvPr id="0" name=""/>
        <dsp:cNvSpPr/>
      </dsp:nvSpPr>
      <dsp:spPr>
        <a:xfrm>
          <a:off x="1143268" y="423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What is </a:t>
          </a:r>
          <a:r>
            <a:rPr lang="en-AU" sz="2500" kern="1200" dirty="0" err="1"/>
            <a:t>Ozmart</a:t>
          </a:r>
          <a:r>
            <a:rPr lang="en-AU" sz="2500" kern="1200" dirty="0"/>
            <a:t> ? </a:t>
          </a:r>
          <a:endParaRPr lang="en-US" sz="2500" kern="1200" dirty="0"/>
        </a:p>
      </dsp:txBody>
      <dsp:txXfrm>
        <a:off x="1143268" y="423"/>
        <a:ext cx="7086331" cy="989842"/>
      </dsp:txXfrm>
    </dsp:sp>
    <dsp:sp modelId="{6AED756C-3B8B-455B-9C35-096BE98C229A}">
      <dsp:nvSpPr>
        <dsp:cNvPr id="0" name=""/>
        <dsp:cNvSpPr/>
      </dsp:nvSpPr>
      <dsp:spPr>
        <a:xfrm>
          <a:off x="0" y="1237726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94FD2-00BC-445A-8F93-84C9C6E7582D}">
      <dsp:nvSpPr>
        <dsp:cNvPr id="0" name=""/>
        <dsp:cNvSpPr/>
      </dsp:nvSpPr>
      <dsp:spPr>
        <a:xfrm>
          <a:off x="299427" y="1460441"/>
          <a:ext cx="544413" cy="544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E9D1C-1E2F-46D7-B267-0CDBF6A1472D}">
      <dsp:nvSpPr>
        <dsp:cNvPr id="0" name=""/>
        <dsp:cNvSpPr/>
      </dsp:nvSpPr>
      <dsp:spPr>
        <a:xfrm>
          <a:off x="1143268" y="1237726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Why are we migrating to cloud?</a:t>
          </a:r>
          <a:endParaRPr lang="en-US" sz="2500" kern="1200"/>
        </a:p>
      </dsp:txBody>
      <dsp:txXfrm>
        <a:off x="1143268" y="1237726"/>
        <a:ext cx="7086331" cy="989842"/>
      </dsp:txXfrm>
    </dsp:sp>
    <dsp:sp modelId="{5CBC8FBD-6C62-403C-B736-2F890B62B036}">
      <dsp:nvSpPr>
        <dsp:cNvPr id="0" name=""/>
        <dsp:cNvSpPr/>
      </dsp:nvSpPr>
      <dsp:spPr>
        <a:xfrm>
          <a:off x="0" y="2475030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6589D-0FA4-4EDB-A05F-911E6E0B990E}">
      <dsp:nvSpPr>
        <dsp:cNvPr id="0" name=""/>
        <dsp:cNvSpPr/>
      </dsp:nvSpPr>
      <dsp:spPr>
        <a:xfrm>
          <a:off x="299427" y="2697744"/>
          <a:ext cx="544413" cy="5444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82019-18DE-4568-966D-E00E07B6DF5B}">
      <dsp:nvSpPr>
        <dsp:cNvPr id="0" name=""/>
        <dsp:cNvSpPr/>
      </dsp:nvSpPr>
      <dsp:spPr>
        <a:xfrm>
          <a:off x="1143268" y="2475030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Goals of the presentation </a:t>
          </a:r>
          <a:endParaRPr lang="en-US" sz="2500" kern="1200"/>
        </a:p>
      </dsp:txBody>
      <dsp:txXfrm>
        <a:off x="1143268" y="2475030"/>
        <a:ext cx="7086331" cy="9898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AA9D0-0CC6-46BC-813C-D382B9C0C5DD}">
      <dsp:nvSpPr>
        <dsp:cNvPr id="0" name=""/>
        <dsp:cNvSpPr/>
      </dsp:nvSpPr>
      <dsp:spPr>
        <a:xfrm>
          <a:off x="0" y="1438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721AA-CD13-4460-8C2F-485316C451A3}">
      <dsp:nvSpPr>
        <dsp:cNvPr id="0" name=""/>
        <dsp:cNvSpPr/>
      </dsp:nvSpPr>
      <dsp:spPr>
        <a:xfrm>
          <a:off x="220501" y="165447"/>
          <a:ext cx="400911" cy="400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651A9-EEB9-4782-9847-638A176C5540}">
      <dsp:nvSpPr>
        <dsp:cNvPr id="0" name=""/>
        <dsp:cNvSpPr/>
      </dsp:nvSpPr>
      <dsp:spPr>
        <a:xfrm>
          <a:off x="841914" y="1438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Azure Migration</a:t>
          </a:r>
          <a:endParaRPr lang="en-US" sz="2200" kern="1200"/>
        </a:p>
      </dsp:txBody>
      <dsp:txXfrm>
        <a:off x="841914" y="1438"/>
        <a:ext cx="7387685" cy="728930"/>
      </dsp:txXfrm>
    </dsp:sp>
    <dsp:sp modelId="{814589D9-691C-48E3-A217-2B84EA86ADCF}">
      <dsp:nvSpPr>
        <dsp:cNvPr id="0" name=""/>
        <dsp:cNvSpPr/>
      </dsp:nvSpPr>
      <dsp:spPr>
        <a:xfrm>
          <a:off x="0" y="912601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76569-35FB-468D-BCC1-30DE06C8BE38}">
      <dsp:nvSpPr>
        <dsp:cNvPr id="0" name=""/>
        <dsp:cNvSpPr/>
      </dsp:nvSpPr>
      <dsp:spPr>
        <a:xfrm>
          <a:off x="220501" y="1076610"/>
          <a:ext cx="400911" cy="400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03BE-1204-45D3-8365-1FE535838F76}">
      <dsp:nvSpPr>
        <dsp:cNvPr id="0" name=""/>
        <dsp:cNvSpPr/>
      </dsp:nvSpPr>
      <dsp:spPr>
        <a:xfrm>
          <a:off x="841914" y="912601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Azure Site Recovery</a:t>
          </a:r>
          <a:endParaRPr lang="en-US" sz="2200" kern="1200"/>
        </a:p>
      </dsp:txBody>
      <dsp:txXfrm>
        <a:off x="841914" y="912601"/>
        <a:ext cx="7387685" cy="728930"/>
      </dsp:txXfrm>
    </dsp:sp>
    <dsp:sp modelId="{C748CBBC-702B-4240-AA5C-ABAE1215A22D}">
      <dsp:nvSpPr>
        <dsp:cNvPr id="0" name=""/>
        <dsp:cNvSpPr/>
      </dsp:nvSpPr>
      <dsp:spPr>
        <a:xfrm>
          <a:off x="0" y="1823764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5487A-AF75-4D64-B3D2-52AE199ECDF6}">
      <dsp:nvSpPr>
        <dsp:cNvPr id="0" name=""/>
        <dsp:cNvSpPr/>
      </dsp:nvSpPr>
      <dsp:spPr>
        <a:xfrm>
          <a:off x="220501" y="1987773"/>
          <a:ext cx="400911" cy="400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6004-1307-426E-BD1D-6217B0C5C919}">
      <dsp:nvSpPr>
        <dsp:cNvPr id="0" name=""/>
        <dsp:cNvSpPr/>
      </dsp:nvSpPr>
      <dsp:spPr>
        <a:xfrm>
          <a:off x="841914" y="1823764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Database Migration Service </a:t>
          </a:r>
          <a:endParaRPr lang="en-US" sz="2200" kern="1200"/>
        </a:p>
      </dsp:txBody>
      <dsp:txXfrm>
        <a:off x="841914" y="1823764"/>
        <a:ext cx="7387685" cy="728930"/>
      </dsp:txXfrm>
    </dsp:sp>
    <dsp:sp modelId="{BF31FC0D-56D1-4AD0-A053-44E18C5832CD}">
      <dsp:nvSpPr>
        <dsp:cNvPr id="0" name=""/>
        <dsp:cNvSpPr/>
      </dsp:nvSpPr>
      <dsp:spPr>
        <a:xfrm>
          <a:off x="0" y="2734927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61569-FFEE-4393-8EEA-BC218C4787FA}">
      <dsp:nvSpPr>
        <dsp:cNvPr id="0" name=""/>
        <dsp:cNvSpPr/>
      </dsp:nvSpPr>
      <dsp:spPr>
        <a:xfrm>
          <a:off x="220501" y="2898936"/>
          <a:ext cx="400911" cy="400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A8682-06AE-4613-A725-BD53E995B747}">
      <dsp:nvSpPr>
        <dsp:cNvPr id="0" name=""/>
        <dsp:cNvSpPr/>
      </dsp:nvSpPr>
      <dsp:spPr>
        <a:xfrm>
          <a:off x="841914" y="2734927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Lift and shift</a:t>
          </a:r>
          <a:endParaRPr lang="en-US" sz="2200" kern="1200"/>
        </a:p>
      </dsp:txBody>
      <dsp:txXfrm>
        <a:off x="841914" y="2734927"/>
        <a:ext cx="7387685" cy="72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067A7-ECA0-4C63-9BD9-37C05CC58895}">
      <dsp:nvSpPr>
        <dsp:cNvPr id="0" name=""/>
        <dsp:cNvSpPr/>
      </dsp:nvSpPr>
      <dsp:spPr>
        <a:xfrm>
          <a:off x="2633471" y="137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Cloud security</a:t>
          </a:r>
          <a:endParaRPr lang="en-US" sz="1500" kern="1200"/>
        </a:p>
      </dsp:txBody>
      <dsp:txXfrm>
        <a:off x="2653728" y="20394"/>
        <a:ext cx="2922142" cy="374458"/>
      </dsp:txXfrm>
    </dsp:sp>
    <dsp:sp modelId="{5B663072-1C74-42F5-A89B-5C3D966F90D8}">
      <dsp:nvSpPr>
        <dsp:cNvPr id="0" name=""/>
        <dsp:cNvSpPr/>
      </dsp:nvSpPr>
      <dsp:spPr>
        <a:xfrm>
          <a:off x="2633471" y="435858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Information protection</a:t>
          </a:r>
          <a:endParaRPr lang="en-US" sz="1500" kern="1200"/>
        </a:p>
      </dsp:txBody>
      <dsp:txXfrm>
        <a:off x="2653728" y="456115"/>
        <a:ext cx="2922142" cy="374458"/>
      </dsp:txXfrm>
    </dsp:sp>
    <dsp:sp modelId="{7F381BEF-52BC-4ADC-B035-9EF4B35EFBB7}">
      <dsp:nvSpPr>
        <dsp:cNvPr id="0" name=""/>
        <dsp:cNvSpPr/>
      </dsp:nvSpPr>
      <dsp:spPr>
        <a:xfrm>
          <a:off x="2633471" y="871579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Discover and respond </a:t>
          </a:r>
          <a:endParaRPr lang="en-US" sz="1500" kern="1200"/>
        </a:p>
      </dsp:txBody>
      <dsp:txXfrm>
        <a:off x="2653728" y="891836"/>
        <a:ext cx="2922142" cy="374458"/>
      </dsp:txXfrm>
    </dsp:sp>
    <dsp:sp modelId="{063C105E-F205-4F3B-8E06-5F1FFE6B3771}">
      <dsp:nvSpPr>
        <dsp:cNvPr id="0" name=""/>
        <dsp:cNvSpPr/>
      </dsp:nvSpPr>
      <dsp:spPr>
        <a:xfrm>
          <a:off x="2633471" y="1307301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Compliance management </a:t>
          </a:r>
          <a:endParaRPr lang="en-US" sz="1500" kern="1200"/>
        </a:p>
      </dsp:txBody>
      <dsp:txXfrm>
        <a:off x="2653728" y="1327558"/>
        <a:ext cx="2922142" cy="374458"/>
      </dsp:txXfrm>
    </dsp:sp>
    <dsp:sp modelId="{A8E26A87-A776-4285-A6E6-5B27F73EA35C}">
      <dsp:nvSpPr>
        <dsp:cNvPr id="0" name=""/>
        <dsp:cNvSpPr/>
      </dsp:nvSpPr>
      <dsp:spPr>
        <a:xfrm>
          <a:off x="2633471" y="1743022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Insider risk management </a:t>
          </a:r>
          <a:endParaRPr lang="en-US" sz="1500" kern="1200"/>
        </a:p>
      </dsp:txBody>
      <dsp:txXfrm>
        <a:off x="2653728" y="1763279"/>
        <a:ext cx="2922142" cy="374458"/>
      </dsp:txXfrm>
    </dsp:sp>
    <dsp:sp modelId="{860AB22E-70AB-45E1-BBD3-1B33968BC546}">
      <dsp:nvSpPr>
        <dsp:cNvPr id="0" name=""/>
        <dsp:cNvSpPr/>
      </dsp:nvSpPr>
      <dsp:spPr>
        <a:xfrm>
          <a:off x="2633471" y="2178743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Information governance</a:t>
          </a:r>
          <a:endParaRPr lang="en-US" sz="1500" kern="1200"/>
        </a:p>
      </dsp:txBody>
      <dsp:txXfrm>
        <a:off x="2653728" y="2199000"/>
        <a:ext cx="2922142" cy="374458"/>
      </dsp:txXfrm>
    </dsp:sp>
    <dsp:sp modelId="{6FFDCB01-4AF6-47C4-8A0E-0C58B78CCD5D}">
      <dsp:nvSpPr>
        <dsp:cNvPr id="0" name=""/>
        <dsp:cNvSpPr/>
      </dsp:nvSpPr>
      <dsp:spPr>
        <a:xfrm>
          <a:off x="2633471" y="2614464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Identify and access management </a:t>
          </a:r>
          <a:endParaRPr lang="en-US" sz="1500" kern="1200"/>
        </a:p>
      </dsp:txBody>
      <dsp:txXfrm>
        <a:off x="2653728" y="2634721"/>
        <a:ext cx="2922142" cy="374458"/>
      </dsp:txXfrm>
    </dsp:sp>
    <dsp:sp modelId="{2DD6FABE-C9BA-47AD-B4C0-6D6C2742115E}">
      <dsp:nvSpPr>
        <dsp:cNvPr id="0" name=""/>
        <dsp:cNvSpPr/>
      </dsp:nvSpPr>
      <dsp:spPr>
        <a:xfrm>
          <a:off x="2633471" y="3050185"/>
          <a:ext cx="2962656" cy="41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Threat protection</a:t>
          </a:r>
          <a:endParaRPr lang="en-US" sz="1500" kern="1200"/>
        </a:p>
      </dsp:txBody>
      <dsp:txXfrm>
        <a:off x="2653728" y="3070442"/>
        <a:ext cx="2922142" cy="3744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B886B-E7AE-4AE3-A4D9-4297ED1EDC07}">
      <dsp:nvSpPr>
        <dsp:cNvPr id="0" name=""/>
        <dsp:cNvSpPr/>
      </dsp:nvSpPr>
      <dsp:spPr>
        <a:xfrm>
          <a:off x="13749" y="72707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20004-248B-4F56-851F-4289754D384D}">
      <dsp:nvSpPr>
        <dsp:cNvPr id="0" name=""/>
        <dsp:cNvSpPr/>
      </dsp:nvSpPr>
      <dsp:spPr>
        <a:xfrm>
          <a:off x="163063" y="876393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57EA4-32AA-4C7A-A82B-83CB6599E34C}">
      <dsp:nvSpPr>
        <dsp:cNvPr id="0" name=""/>
        <dsp:cNvSpPr/>
      </dsp:nvSpPr>
      <dsp:spPr>
        <a:xfrm>
          <a:off x="877128" y="72707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Help Build Trust Among Partners</a:t>
          </a:r>
          <a:endParaRPr lang="en-US" sz="1500" kern="1200"/>
        </a:p>
      </dsp:txBody>
      <dsp:txXfrm>
        <a:off x="877128" y="727079"/>
        <a:ext cx="1675971" cy="711018"/>
      </dsp:txXfrm>
    </dsp:sp>
    <dsp:sp modelId="{6C797107-6EF4-4350-9A87-03EEDEC132FD}">
      <dsp:nvSpPr>
        <dsp:cNvPr id="0" name=""/>
        <dsp:cNvSpPr/>
      </dsp:nvSpPr>
      <dsp:spPr>
        <a:xfrm>
          <a:off x="2845124" y="72707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95A93-CBA5-4F9A-964F-17795C5324E9}">
      <dsp:nvSpPr>
        <dsp:cNvPr id="0" name=""/>
        <dsp:cNvSpPr/>
      </dsp:nvSpPr>
      <dsp:spPr>
        <a:xfrm>
          <a:off x="2994438" y="876393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D44D0-B653-412A-9B79-114DC6B0809E}">
      <dsp:nvSpPr>
        <dsp:cNvPr id="0" name=""/>
        <dsp:cNvSpPr/>
      </dsp:nvSpPr>
      <dsp:spPr>
        <a:xfrm>
          <a:off x="3708504" y="72707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Provide comprehensive Guideline </a:t>
          </a:r>
          <a:endParaRPr lang="en-US" sz="1500" kern="1200"/>
        </a:p>
      </dsp:txBody>
      <dsp:txXfrm>
        <a:off x="3708504" y="727079"/>
        <a:ext cx="1675971" cy="711018"/>
      </dsp:txXfrm>
    </dsp:sp>
    <dsp:sp modelId="{2C160538-8345-4F01-AA52-FE941120B77C}">
      <dsp:nvSpPr>
        <dsp:cNvPr id="0" name=""/>
        <dsp:cNvSpPr/>
      </dsp:nvSpPr>
      <dsp:spPr>
        <a:xfrm>
          <a:off x="5676500" y="72707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FC5E4-12A6-4CAC-AFB8-EDEE23D60F33}">
      <dsp:nvSpPr>
        <dsp:cNvPr id="0" name=""/>
        <dsp:cNvSpPr/>
      </dsp:nvSpPr>
      <dsp:spPr>
        <a:xfrm>
          <a:off x="5825814" y="876393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A42AA-E3FE-4C0E-8FDD-7E1BEB6DF6F4}">
      <dsp:nvSpPr>
        <dsp:cNvPr id="0" name=""/>
        <dsp:cNvSpPr/>
      </dsp:nvSpPr>
      <dsp:spPr>
        <a:xfrm>
          <a:off x="6539879" y="72707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Increases organizational Resilience</a:t>
          </a:r>
          <a:endParaRPr lang="en-US" sz="1500" kern="1200"/>
        </a:p>
      </dsp:txBody>
      <dsp:txXfrm>
        <a:off x="6539879" y="727079"/>
        <a:ext cx="1675971" cy="711018"/>
      </dsp:txXfrm>
    </dsp:sp>
    <dsp:sp modelId="{CE0C9CE3-3026-4564-92CD-B9FA8E6AB754}">
      <dsp:nvSpPr>
        <dsp:cNvPr id="0" name=""/>
        <dsp:cNvSpPr/>
      </dsp:nvSpPr>
      <dsp:spPr>
        <a:xfrm>
          <a:off x="13749" y="2027198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2431-F432-427D-BB7B-4812B05E7F2E}">
      <dsp:nvSpPr>
        <dsp:cNvPr id="0" name=""/>
        <dsp:cNvSpPr/>
      </dsp:nvSpPr>
      <dsp:spPr>
        <a:xfrm>
          <a:off x="163063" y="2176511"/>
          <a:ext cx="412390" cy="412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82812-F4A7-466E-98D2-C04473F9E0C6}">
      <dsp:nvSpPr>
        <dsp:cNvPr id="0" name=""/>
        <dsp:cNvSpPr/>
      </dsp:nvSpPr>
      <dsp:spPr>
        <a:xfrm>
          <a:off x="877128" y="2027198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Enables integrated risk management approach</a:t>
          </a:r>
          <a:endParaRPr lang="en-US" sz="1500" kern="1200"/>
        </a:p>
      </dsp:txBody>
      <dsp:txXfrm>
        <a:off x="877128" y="2027198"/>
        <a:ext cx="1675971" cy="711018"/>
      </dsp:txXfrm>
    </dsp:sp>
    <dsp:sp modelId="{0BDE41E7-992D-473D-B72F-ABCB5AF5711F}">
      <dsp:nvSpPr>
        <dsp:cNvPr id="0" name=""/>
        <dsp:cNvSpPr/>
      </dsp:nvSpPr>
      <dsp:spPr>
        <a:xfrm>
          <a:off x="2845124" y="2027198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FFB17-AF10-4FF3-A310-31E2314B4B9A}">
      <dsp:nvSpPr>
        <dsp:cNvPr id="0" name=""/>
        <dsp:cNvSpPr/>
      </dsp:nvSpPr>
      <dsp:spPr>
        <a:xfrm>
          <a:off x="2994438" y="2176511"/>
          <a:ext cx="412390" cy="412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3ED42-5C58-4560-B296-809F2C50FD85}">
      <dsp:nvSpPr>
        <dsp:cNvPr id="0" name=""/>
        <dsp:cNvSpPr/>
      </dsp:nvSpPr>
      <dsp:spPr>
        <a:xfrm>
          <a:off x="3708504" y="2027198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Allow flexibility </a:t>
          </a:r>
          <a:endParaRPr lang="en-US" sz="1500" kern="1200"/>
        </a:p>
      </dsp:txBody>
      <dsp:txXfrm>
        <a:off x="3708504" y="2027198"/>
        <a:ext cx="1675971" cy="7110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7CC5A-7876-40E5-9C23-EF2330ACA629}">
      <dsp:nvSpPr>
        <dsp:cNvPr id="0" name=""/>
        <dsp:cNvSpPr/>
      </dsp:nvSpPr>
      <dsp:spPr>
        <a:xfrm>
          <a:off x="950869" y="326737"/>
          <a:ext cx="552919" cy="552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2C424-5F9A-4FBE-B735-1AFD27412BEE}">
      <dsp:nvSpPr>
        <dsp:cNvPr id="0" name=""/>
        <dsp:cNvSpPr/>
      </dsp:nvSpPr>
      <dsp:spPr>
        <a:xfrm>
          <a:off x="612973" y="10875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RECOVER</a:t>
          </a:r>
          <a:endParaRPr lang="en-US" sz="1900" kern="1200"/>
        </a:p>
      </dsp:txBody>
      <dsp:txXfrm>
        <a:off x="612973" y="1087574"/>
        <a:ext cx="1228710" cy="491484"/>
      </dsp:txXfrm>
    </dsp:sp>
    <dsp:sp modelId="{341A7E65-C35C-4F31-9AFF-CE3EAD3BCFD8}">
      <dsp:nvSpPr>
        <dsp:cNvPr id="0" name=""/>
        <dsp:cNvSpPr/>
      </dsp:nvSpPr>
      <dsp:spPr>
        <a:xfrm>
          <a:off x="2394604" y="326737"/>
          <a:ext cx="552919" cy="552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D268B-B8C0-4409-8150-95472ACE6371}">
      <dsp:nvSpPr>
        <dsp:cNvPr id="0" name=""/>
        <dsp:cNvSpPr/>
      </dsp:nvSpPr>
      <dsp:spPr>
        <a:xfrm>
          <a:off x="2056709" y="10875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IDENTIFY</a:t>
          </a:r>
          <a:endParaRPr lang="en-US" sz="1900" kern="1200"/>
        </a:p>
      </dsp:txBody>
      <dsp:txXfrm>
        <a:off x="2056709" y="1087574"/>
        <a:ext cx="1228710" cy="491484"/>
      </dsp:txXfrm>
    </dsp:sp>
    <dsp:sp modelId="{D00C6768-E568-44DC-BEE3-8857304BB610}">
      <dsp:nvSpPr>
        <dsp:cNvPr id="0" name=""/>
        <dsp:cNvSpPr/>
      </dsp:nvSpPr>
      <dsp:spPr>
        <a:xfrm>
          <a:off x="3838340" y="326737"/>
          <a:ext cx="552919" cy="552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07FE-329D-4EE1-AD5F-3618216F64FF}">
      <dsp:nvSpPr>
        <dsp:cNvPr id="0" name=""/>
        <dsp:cNvSpPr/>
      </dsp:nvSpPr>
      <dsp:spPr>
        <a:xfrm>
          <a:off x="3500444" y="10875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PROTECT</a:t>
          </a:r>
          <a:endParaRPr lang="en-US" sz="1900" kern="1200"/>
        </a:p>
      </dsp:txBody>
      <dsp:txXfrm>
        <a:off x="3500444" y="1087574"/>
        <a:ext cx="1228710" cy="491484"/>
      </dsp:txXfrm>
    </dsp:sp>
    <dsp:sp modelId="{30A26C4F-2AD6-4E14-864F-2B86D1027D8C}">
      <dsp:nvSpPr>
        <dsp:cNvPr id="0" name=""/>
        <dsp:cNvSpPr/>
      </dsp:nvSpPr>
      <dsp:spPr>
        <a:xfrm>
          <a:off x="5282075" y="326737"/>
          <a:ext cx="552919" cy="552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4DBEA-715D-47C1-85F0-76928394F7D1}">
      <dsp:nvSpPr>
        <dsp:cNvPr id="0" name=""/>
        <dsp:cNvSpPr/>
      </dsp:nvSpPr>
      <dsp:spPr>
        <a:xfrm>
          <a:off x="4944179" y="10875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DETECT</a:t>
          </a:r>
          <a:endParaRPr lang="en-US" sz="1900" kern="1200"/>
        </a:p>
      </dsp:txBody>
      <dsp:txXfrm>
        <a:off x="4944179" y="1087574"/>
        <a:ext cx="1228710" cy="491484"/>
      </dsp:txXfrm>
    </dsp:sp>
    <dsp:sp modelId="{D4B7B47C-0C86-4C56-9B23-C2A128AAE28B}">
      <dsp:nvSpPr>
        <dsp:cNvPr id="0" name=""/>
        <dsp:cNvSpPr/>
      </dsp:nvSpPr>
      <dsp:spPr>
        <a:xfrm>
          <a:off x="6725810" y="326737"/>
          <a:ext cx="552919" cy="552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42CCE-CBFB-4C69-BAC3-74B4094DB0DE}">
      <dsp:nvSpPr>
        <dsp:cNvPr id="0" name=""/>
        <dsp:cNvSpPr/>
      </dsp:nvSpPr>
      <dsp:spPr>
        <a:xfrm>
          <a:off x="6387915" y="10875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RESPOND</a:t>
          </a:r>
          <a:endParaRPr lang="en-US" sz="1900" kern="1200"/>
        </a:p>
      </dsp:txBody>
      <dsp:txXfrm>
        <a:off x="6387915" y="1087574"/>
        <a:ext cx="1228710" cy="491484"/>
      </dsp:txXfrm>
    </dsp:sp>
    <dsp:sp modelId="{A531C33D-6B42-4AED-A78A-2A8FE1D14027}">
      <dsp:nvSpPr>
        <dsp:cNvPr id="0" name=""/>
        <dsp:cNvSpPr/>
      </dsp:nvSpPr>
      <dsp:spPr>
        <a:xfrm>
          <a:off x="3838340" y="1886236"/>
          <a:ext cx="552919" cy="5529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3F422-BBDF-4FFD-91A1-10F02CCA614E}">
      <dsp:nvSpPr>
        <dsp:cNvPr id="0" name=""/>
        <dsp:cNvSpPr/>
      </dsp:nvSpPr>
      <dsp:spPr>
        <a:xfrm>
          <a:off x="3500444" y="2647074"/>
          <a:ext cx="1228710" cy="49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GOVERN</a:t>
          </a:r>
          <a:endParaRPr lang="en-US" sz="1900" kern="1200"/>
        </a:p>
      </dsp:txBody>
      <dsp:txXfrm>
        <a:off x="3500444" y="2647074"/>
        <a:ext cx="1228710" cy="4914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20D8A-66E7-4CA5-8A48-39F9098D2A69}">
      <dsp:nvSpPr>
        <dsp:cNvPr id="0" name=""/>
        <dsp:cNvSpPr/>
      </dsp:nvSpPr>
      <dsp:spPr>
        <a:xfrm>
          <a:off x="0" y="1438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5F70-EB0C-4480-AEE4-8A613AE03008}">
      <dsp:nvSpPr>
        <dsp:cNvPr id="0" name=""/>
        <dsp:cNvSpPr/>
      </dsp:nvSpPr>
      <dsp:spPr>
        <a:xfrm>
          <a:off x="220501" y="165447"/>
          <a:ext cx="400911" cy="400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3AE1-0ED7-40A7-9277-9650C89BD6EC}">
      <dsp:nvSpPr>
        <dsp:cNvPr id="0" name=""/>
        <dsp:cNvSpPr/>
      </dsp:nvSpPr>
      <dsp:spPr>
        <a:xfrm>
          <a:off x="841914" y="1438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0" kern="1200" dirty="0"/>
            <a:t>Successful Migration</a:t>
          </a:r>
          <a:endParaRPr lang="en-US" sz="2200" b="0" kern="1200" dirty="0"/>
        </a:p>
      </dsp:txBody>
      <dsp:txXfrm>
        <a:off x="841914" y="1438"/>
        <a:ext cx="7387685" cy="728930"/>
      </dsp:txXfrm>
    </dsp:sp>
    <dsp:sp modelId="{6AC987E5-8681-453F-920F-7D769E35CEE8}">
      <dsp:nvSpPr>
        <dsp:cNvPr id="0" name=""/>
        <dsp:cNvSpPr/>
      </dsp:nvSpPr>
      <dsp:spPr>
        <a:xfrm>
          <a:off x="0" y="912601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93B08-894D-470B-9094-BDFFBCFB1381}">
      <dsp:nvSpPr>
        <dsp:cNvPr id="0" name=""/>
        <dsp:cNvSpPr/>
      </dsp:nvSpPr>
      <dsp:spPr>
        <a:xfrm>
          <a:off x="220501" y="1076610"/>
          <a:ext cx="400911" cy="400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37064-36FA-4093-9011-EF53200C772E}">
      <dsp:nvSpPr>
        <dsp:cNvPr id="0" name=""/>
        <dsp:cNvSpPr/>
      </dsp:nvSpPr>
      <dsp:spPr>
        <a:xfrm>
          <a:off x="841914" y="912601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Benefits Realized</a:t>
          </a:r>
          <a:endParaRPr lang="en-US" sz="2200" kern="1200" dirty="0"/>
        </a:p>
      </dsp:txBody>
      <dsp:txXfrm>
        <a:off x="841914" y="912601"/>
        <a:ext cx="7387685" cy="728930"/>
      </dsp:txXfrm>
    </dsp:sp>
    <dsp:sp modelId="{9AE450B5-8C36-494C-8839-2F4958B47B47}">
      <dsp:nvSpPr>
        <dsp:cNvPr id="0" name=""/>
        <dsp:cNvSpPr/>
      </dsp:nvSpPr>
      <dsp:spPr>
        <a:xfrm>
          <a:off x="0" y="1823764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3214-5885-41AA-993D-B5ABA700F1A9}">
      <dsp:nvSpPr>
        <dsp:cNvPr id="0" name=""/>
        <dsp:cNvSpPr/>
      </dsp:nvSpPr>
      <dsp:spPr>
        <a:xfrm>
          <a:off x="220501" y="1987773"/>
          <a:ext cx="400911" cy="400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99C65-F87E-4E5A-B0A7-94CF02070DBF}">
      <dsp:nvSpPr>
        <dsp:cNvPr id="0" name=""/>
        <dsp:cNvSpPr/>
      </dsp:nvSpPr>
      <dsp:spPr>
        <a:xfrm>
          <a:off x="841914" y="1823764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0" kern="1200" dirty="0"/>
            <a:t>Challenges and Solutions</a:t>
          </a:r>
          <a:endParaRPr lang="en-US" sz="2200" b="0" kern="1200" dirty="0"/>
        </a:p>
      </dsp:txBody>
      <dsp:txXfrm>
        <a:off x="841914" y="1823764"/>
        <a:ext cx="7387685" cy="728930"/>
      </dsp:txXfrm>
    </dsp:sp>
    <dsp:sp modelId="{3A315640-A273-4676-851F-F052F9E174E9}">
      <dsp:nvSpPr>
        <dsp:cNvPr id="0" name=""/>
        <dsp:cNvSpPr/>
      </dsp:nvSpPr>
      <dsp:spPr>
        <a:xfrm>
          <a:off x="0" y="2734927"/>
          <a:ext cx="8229600" cy="728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D427-BD63-4E0F-9F3A-C3992920D3CA}">
      <dsp:nvSpPr>
        <dsp:cNvPr id="0" name=""/>
        <dsp:cNvSpPr/>
      </dsp:nvSpPr>
      <dsp:spPr>
        <a:xfrm>
          <a:off x="220501" y="2898936"/>
          <a:ext cx="400911" cy="400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9D4BE-408C-4EDD-A675-964C2BB659B4}">
      <dsp:nvSpPr>
        <dsp:cNvPr id="0" name=""/>
        <dsp:cNvSpPr/>
      </dsp:nvSpPr>
      <dsp:spPr>
        <a:xfrm>
          <a:off x="841914" y="2734927"/>
          <a:ext cx="7387685" cy="72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5" tIns="77145" rIns="77145" bIns="7714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Future Opportunities</a:t>
          </a:r>
          <a:endParaRPr lang="en-US" sz="2200" kern="1200"/>
        </a:p>
      </dsp:txBody>
      <dsp:txXfrm>
        <a:off x="841914" y="2734927"/>
        <a:ext cx="7387685" cy="728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A927C-CF78-4BA7-B694-9FBF0CD8CC79}">
      <dsp:nvSpPr>
        <dsp:cNvPr id="0" name=""/>
        <dsp:cNvSpPr/>
      </dsp:nvSpPr>
      <dsp:spPr>
        <a:xfrm>
          <a:off x="647224" y="2125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0E594-3FCC-42E6-96EB-68EA1B931F98}">
      <dsp:nvSpPr>
        <dsp:cNvPr id="0" name=""/>
        <dsp:cNvSpPr/>
      </dsp:nvSpPr>
      <dsp:spPr>
        <a:xfrm>
          <a:off x="817011" y="171912"/>
          <a:ext cx="457119" cy="45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67CF4-60B0-46C6-A56F-FBB55FCAFAB9}">
      <dsp:nvSpPr>
        <dsp:cNvPr id="0" name=""/>
        <dsp:cNvSpPr/>
      </dsp:nvSpPr>
      <dsp:spPr>
        <a:xfrm>
          <a:off x="392544" y="1046969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Review</a:t>
          </a:r>
          <a:endParaRPr lang="en-US" sz="2100" kern="1200"/>
        </a:p>
      </dsp:txBody>
      <dsp:txXfrm>
        <a:off x="392544" y="1046969"/>
        <a:ext cx="1306054" cy="522421"/>
      </dsp:txXfrm>
    </dsp:sp>
    <dsp:sp modelId="{0CB91005-01F3-4376-BB5D-F15E386D1DA5}">
      <dsp:nvSpPr>
        <dsp:cNvPr id="0" name=""/>
        <dsp:cNvSpPr/>
      </dsp:nvSpPr>
      <dsp:spPr>
        <a:xfrm>
          <a:off x="2181839" y="2125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0216A-2895-476D-BDB6-A788A3B1F84F}">
      <dsp:nvSpPr>
        <dsp:cNvPr id="0" name=""/>
        <dsp:cNvSpPr/>
      </dsp:nvSpPr>
      <dsp:spPr>
        <a:xfrm>
          <a:off x="2351626" y="171912"/>
          <a:ext cx="457119" cy="45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18C4B-C8E8-46EF-8AFA-5E930534E29F}">
      <dsp:nvSpPr>
        <dsp:cNvPr id="0" name=""/>
        <dsp:cNvSpPr/>
      </dsp:nvSpPr>
      <dsp:spPr>
        <a:xfrm>
          <a:off x="1927158" y="1046969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Plan</a:t>
          </a:r>
          <a:endParaRPr lang="en-US" sz="2100" kern="1200"/>
        </a:p>
      </dsp:txBody>
      <dsp:txXfrm>
        <a:off x="1927158" y="1046969"/>
        <a:ext cx="1306054" cy="522421"/>
      </dsp:txXfrm>
    </dsp:sp>
    <dsp:sp modelId="{2BA552BA-E088-48E7-B5AD-54065C04D714}">
      <dsp:nvSpPr>
        <dsp:cNvPr id="0" name=""/>
        <dsp:cNvSpPr/>
      </dsp:nvSpPr>
      <dsp:spPr>
        <a:xfrm>
          <a:off x="3716453" y="2125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52772-F880-4804-A00C-DDC306E31E57}">
      <dsp:nvSpPr>
        <dsp:cNvPr id="0" name=""/>
        <dsp:cNvSpPr/>
      </dsp:nvSpPr>
      <dsp:spPr>
        <a:xfrm>
          <a:off x="3886240" y="171912"/>
          <a:ext cx="457119" cy="45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8A2AF-ED30-4C9D-A2AD-8D1F3014D13A}">
      <dsp:nvSpPr>
        <dsp:cNvPr id="0" name=""/>
        <dsp:cNvSpPr/>
      </dsp:nvSpPr>
      <dsp:spPr>
        <a:xfrm>
          <a:off x="3461772" y="1046969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Design</a:t>
          </a:r>
          <a:endParaRPr lang="en-US" sz="2100" kern="1200"/>
        </a:p>
      </dsp:txBody>
      <dsp:txXfrm>
        <a:off x="3461772" y="1046969"/>
        <a:ext cx="1306054" cy="522421"/>
      </dsp:txXfrm>
    </dsp:sp>
    <dsp:sp modelId="{992FEE8C-3AF8-451F-9428-E36CD8817E57}">
      <dsp:nvSpPr>
        <dsp:cNvPr id="0" name=""/>
        <dsp:cNvSpPr/>
      </dsp:nvSpPr>
      <dsp:spPr>
        <a:xfrm>
          <a:off x="5251067" y="2125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6364E-2AA1-40D9-BC8F-3E6179A8BFCD}">
      <dsp:nvSpPr>
        <dsp:cNvPr id="0" name=""/>
        <dsp:cNvSpPr/>
      </dsp:nvSpPr>
      <dsp:spPr>
        <a:xfrm>
          <a:off x="5420854" y="171912"/>
          <a:ext cx="457119" cy="45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4775-FEF9-4A70-8C19-B8BA4751A96F}">
      <dsp:nvSpPr>
        <dsp:cNvPr id="0" name=""/>
        <dsp:cNvSpPr/>
      </dsp:nvSpPr>
      <dsp:spPr>
        <a:xfrm>
          <a:off x="4996386" y="1046969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Develop </a:t>
          </a:r>
          <a:endParaRPr lang="en-US" sz="2100" kern="1200"/>
        </a:p>
      </dsp:txBody>
      <dsp:txXfrm>
        <a:off x="4996386" y="1046969"/>
        <a:ext cx="1306054" cy="522421"/>
      </dsp:txXfrm>
    </dsp:sp>
    <dsp:sp modelId="{CDD5F3EA-E5B0-4D6A-A620-620BA640C2B4}">
      <dsp:nvSpPr>
        <dsp:cNvPr id="0" name=""/>
        <dsp:cNvSpPr/>
      </dsp:nvSpPr>
      <dsp:spPr>
        <a:xfrm>
          <a:off x="6785681" y="2125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8C58B-D676-43F0-8912-11239F770826}">
      <dsp:nvSpPr>
        <dsp:cNvPr id="0" name=""/>
        <dsp:cNvSpPr/>
      </dsp:nvSpPr>
      <dsp:spPr>
        <a:xfrm>
          <a:off x="6955468" y="171912"/>
          <a:ext cx="457119" cy="457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988AA-4AFE-4F65-B621-9E6E8BC51C7C}">
      <dsp:nvSpPr>
        <dsp:cNvPr id="0" name=""/>
        <dsp:cNvSpPr/>
      </dsp:nvSpPr>
      <dsp:spPr>
        <a:xfrm>
          <a:off x="6531001" y="1046969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Test</a:t>
          </a:r>
          <a:endParaRPr lang="en-US" sz="2100" kern="1200"/>
        </a:p>
      </dsp:txBody>
      <dsp:txXfrm>
        <a:off x="6531001" y="1046969"/>
        <a:ext cx="1306054" cy="522421"/>
      </dsp:txXfrm>
    </dsp:sp>
    <dsp:sp modelId="{3130834C-CA42-4CEF-80E8-25742F605C79}">
      <dsp:nvSpPr>
        <dsp:cNvPr id="0" name=""/>
        <dsp:cNvSpPr/>
      </dsp:nvSpPr>
      <dsp:spPr>
        <a:xfrm>
          <a:off x="3716453" y="1895904"/>
          <a:ext cx="796693" cy="7966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E127D-E065-4DEF-8F15-E752537036C7}">
      <dsp:nvSpPr>
        <dsp:cNvPr id="0" name=""/>
        <dsp:cNvSpPr/>
      </dsp:nvSpPr>
      <dsp:spPr>
        <a:xfrm>
          <a:off x="3886240" y="2065691"/>
          <a:ext cx="457119" cy="457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FDA0-2C9E-4678-B4C5-3C60D7D4BF19}">
      <dsp:nvSpPr>
        <dsp:cNvPr id="0" name=""/>
        <dsp:cNvSpPr/>
      </dsp:nvSpPr>
      <dsp:spPr>
        <a:xfrm>
          <a:off x="3461772" y="2940748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100" kern="1200"/>
            <a:t>Deploy</a:t>
          </a:r>
          <a:endParaRPr lang="en-US" sz="2100" kern="1200"/>
        </a:p>
      </dsp:txBody>
      <dsp:txXfrm>
        <a:off x="3461772" y="2940748"/>
        <a:ext cx="1306054" cy="52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11222-B5F0-482A-B943-F3663243F474}">
      <dsp:nvSpPr>
        <dsp:cNvPr id="0" name=""/>
        <dsp:cNvSpPr/>
      </dsp:nvSpPr>
      <dsp:spPr>
        <a:xfrm>
          <a:off x="0" y="2707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34B74-DB15-4270-954F-F32325425D62}">
      <dsp:nvSpPr>
        <dsp:cNvPr id="0" name=""/>
        <dsp:cNvSpPr/>
      </dsp:nvSpPr>
      <dsp:spPr>
        <a:xfrm>
          <a:off x="174435" y="132452"/>
          <a:ext cx="317155" cy="31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D3DC5-3B97-4285-8BA6-FB63EB8E4DBB}">
      <dsp:nvSpPr>
        <dsp:cNvPr id="0" name=""/>
        <dsp:cNvSpPr/>
      </dsp:nvSpPr>
      <dsp:spPr>
        <a:xfrm>
          <a:off x="666027" y="2707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It is Faster</a:t>
          </a:r>
          <a:endParaRPr lang="en-US" sz="1900" kern="1200"/>
        </a:p>
      </dsp:txBody>
      <dsp:txXfrm>
        <a:off x="666027" y="2707"/>
        <a:ext cx="7563572" cy="576646"/>
      </dsp:txXfrm>
    </dsp:sp>
    <dsp:sp modelId="{DFE26353-A17C-407D-BD8C-0BB2E54042EE}">
      <dsp:nvSpPr>
        <dsp:cNvPr id="0" name=""/>
        <dsp:cNvSpPr/>
      </dsp:nvSpPr>
      <dsp:spPr>
        <a:xfrm>
          <a:off x="0" y="723515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B58E4-2321-4E4E-B038-73C2DE4BEC41}">
      <dsp:nvSpPr>
        <dsp:cNvPr id="0" name=""/>
        <dsp:cNvSpPr/>
      </dsp:nvSpPr>
      <dsp:spPr>
        <a:xfrm>
          <a:off x="174435" y="853261"/>
          <a:ext cx="317155" cy="31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24FB8-D091-415F-887E-45BCA93A240E}">
      <dsp:nvSpPr>
        <dsp:cNvPr id="0" name=""/>
        <dsp:cNvSpPr/>
      </dsp:nvSpPr>
      <dsp:spPr>
        <a:xfrm>
          <a:off x="666027" y="723515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Better Communication</a:t>
          </a:r>
          <a:endParaRPr lang="en-US" sz="1900" kern="1200"/>
        </a:p>
      </dsp:txBody>
      <dsp:txXfrm>
        <a:off x="666027" y="723515"/>
        <a:ext cx="7563572" cy="576646"/>
      </dsp:txXfrm>
    </dsp:sp>
    <dsp:sp modelId="{AFF17BA6-72D4-494F-A313-081087B954EE}">
      <dsp:nvSpPr>
        <dsp:cNvPr id="0" name=""/>
        <dsp:cNvSpPr/>
      </dsp:nvSpPr>
      <dsp:spPr>
        <a:xfrm>
          <a:off x="0" y="1444324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34EB6-9444-4843-895E-E456431924B2}">
      <dsp:nvSpPr>
        <dsp:cNvPr id="0" name=""/>
        <dsp:cNvSpPr/>
      </dsp:nvSpPr>
      <dsp:spPr>
        <a:xfrm>
          <a:off x="174435" y="1574070"/>
          <a:ext cx="317155" cy="31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766E0-DC62-4823-9F8C-0C17A22D9777}">
      <dsp:nvSpPr>
        <dsp:cNvPr id="0" name=""/>
        <dsp:cNvSpPr/>
      </dsp:nvSpPr>
      <dsp:spPr>
        <a:xfrm>
          <a:off x="666027" y="1444324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Continuous Feedback</a:t>
          </a:r>
          <a:endParaRPr lang="en-US" sz="1900" kern="1200"/>
        </a:p>
      </dsp:txBody>
      <dsp:txXfrm>
        <a:off x="666027" y="1444324"/>
        <a:ext cx="7563572" cy="576646"/>
      </dsp:txXfrm>
    </dsp:sp>
    <dsp:sp modelId="{13A6A33A-5C77-43B7-A213-9ACB8FA103B7}">
      <dsp:nvSpPr>
        <dsp:cNvPr id="0" name=""/>
        <dsp:cNvSpPr/>
      </dsp:nvSpPr>
      <dsp:spPr>
        <a:xfrm>
          <a:off x="0" y="2165133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5DE63-4BED-4388-B554-CD1E7BC3D0A9}">
      <dsp:nvSpPr>
        <dsp:cNvPr id="0" name=""/>
        <dsp:cNvSpPr/>
      </dsp:nvSpPr>
      <dsp:spPr>
        <a:xfrm>
          <a:off x="174435" y="2294878"/>
          <a:ext cx="317155" cy="31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47C82-B611-4E6B-B9E7-38E6036988CE}">
      <dsp:nvSpPr>
        <dsp:cNvPr id="0" name=""/>
        <dsp:cNvSpPr/>
      </dsp:nvSpPr>
      <dsp:spPr>
        <a:xfrm>
          <a:off x="666027" y="2165133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Transparency</a:t>
          </a:r>
          <a:endParaRPr lang="en-US" sz="1900" kern="1200"/>
        </a:p>
      </dsp:txBody>
      <dsp:txXfrm>
        <a:off x="666027" y="2165133"/>
        <a:ext cx="7563572" cy="576646"/>
      </dsp:txXfrm>
    </dsp:sp>
    <dsp:sp modelId="{1CA2BDE0-455D-4F39-A595-A96CE45BB9DB}">
      <dsp:nvSpPr>
        <dsp:cNvPr id="0" name=""/>
        <dsp:cNvSpPr/>
      </dsp:nvSpPr>
      <dsp:spPr>
        <a:xfrm>
          <a:off x="0" y="2885941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D9C87-CE81-482E-AA4E-171FDA5E4C10}">
      <dsp:nvSpPr>
        <dsp:cNvPr id="0" name=""/>
        <dsp:cNvSpPr/>
      </dsp:nvSpPr>
      <dsp:spPr>
        <a:xfrm>
          <a:off x="174435" y="3015687"/>
          <a:ext cx="317155" cy="31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74BED-8F9E-4730-B1FD-DF104670A7FE}">
      <dsp:nvSpPr>
        <dsp:cNvPr id="0" name=""/>
        <dsp:cNvSpPr/>
      </dsp:nvSpPr>
      <dsp:spPr>
        <a:xfrm>
          <a:off x="666027" y="2885941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Flexible</a:t>
          </a:r>
          <a:endParaRPr lang="en-US" sz="1900" kern="1200"/>
        </a:p>
      </dsp:txBody>
      <dsp:txXfrm>
        <a:off x="666027" y="2885941"/>
        <a:ext cx="7563572" cy="576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229D-21A6-4AD7-8590-A159270FB809}">
      <dsp:nvSpPr>
        <dsp:cNvPr id="0" name=""/>
        <dsp:cNvSpPr/>
      </dsp:nvSpPr>
      <dsp:spPr>
        <a:xfrm>
          <a:off x="1028700" y="666768"/>
          <a:ext cx="82296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46F69-AC8F-4EFB-A0AC-3667E32B9C60}">
      <dsp:nvSpPr>
        <dsp:cNvPr id="0" name=""/>
        <dsp:cNvSpPr/>
      </dsp:nvSpPr>
      <dsp:spPr>
        <a:xfrm>
          <a:off x="1901037" y="597676"/>
          <a:ext cx="94640" cy="1776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788DB-E5F6-42E2-86F3-72CDCD7038B1}">
      <dsp:nvSpPr>
        <dsp:cNvPr id="0" name=""/>
        <dsp:cNvSpPr/>
      </dsp:nvSpPr>
      <dsp:spPr>
        <a:xfrm>
          <a:off x="514805" y="255779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35191" y="376165"/>
        <a:ext cx="581277" cy="581277"/>
      </dsp:txXfrm>
    </dsp:sp>
    <dsp:sp modelId="{43D0F661-897B-41F3-AF8E-7B4DBBA390C3}">
      <dsp:nvSpPr>
        <dsp:cNvPr id="0" name=""/>
        <dsp:cNvSpPr/>
      </dsp:nvSpPr>
      <dsp:spPr>
        <a:xfrm>
          <a:off x="0" y="1243331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Initiation: define project goal, set targets, create project charter, form project team</a:t>
          </a:r>
          <a:endParaRPr lang="en-US" sz="1100" kern="1200"/>
        </a:p>
      </dsp:txBody>
      <dsp:txXfrm>
        <a:off x="0" y="1613663"/>
        <a:ext cx="1851660" cy="1595268"/>
      </dsp:txXfrm>
    </dsp:sp>
    <dsp:sp modelId="{96090D76-F615-4089-B631-8179879E7107}">
      <dsp:nvSpPr>
        <dsp:cNvPr id="0" name=""/>
        <dsp:cNvSpPr/>
      </dsp:nvSpPr>
      <dsp:spPr>
        <a:xfrm>
          <a:off x="2057400" y="667011"/>
          <a:ext cx="18516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B456-0C72-42BF-B0CC-7A34BD13B964}">
      <dsp:nvSpPr>
        <dsp:cNvPr id="0" name=""/>
        <dsp:cNvSpPr/>
      </dsp:nvSpPr>
      <dsp:spPr>
        <a:xfrm>
          <a:off x="3958437" y="597878"/>
          <a:ext cx="94640" cy="1778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15AC-8AAB-4F03-9B19-0266E05F4560}">
      <dsp:nvSpPr>
        <dsp:cNvPr id="0" name=""/>
        <dsp:cNvSpPr/>
      </dsp:nvSpPr>
      <dsp:spPr>
        <a:xfrm>
          <a:off x="2572205" y="256023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692591" y="376409"/>
        <a:ext cx="581277" cy="581277"/>
      </dsp:txXfrm>
    </dsp:sp>
    <dsp:sp modelId="{D43E8FA6-387A-4D8E-A6CE-93DE5F5EA3A3}">
      <dsp:nvSpPr>
        <dsp:cNvPr id="0" name=""/>
        <dsp:cNvSpPr/>
      </dsp:nvSpPr>
      <dsp:spPr>
        <a:xfrm>
          <a:off x="2057400" y="1243916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Planning: create timeline, create budget, define roles and responsibilities, risk assessment, communication plan</a:t>
          </a:r>
          <a:endParaRPr lang="en-US" sz="1100" kern="1200"/>
        </a:p>
      </dsp:txBody>
      <dsp:txXfrm>
        <a:off x="2057400" y="1614248"/>
        <a:ext cx="1851660" cy="1595268"/>
      </dsp:txXfrm>
    </dsp:sp>
    <dsp:sp modelId="{57BE345D-77B3-4011-8975-62BACA4057BC}">
      <dsp:nvSpPr>
        <dsp:cNvPr id="0" name=""/>
        <dsp:cNvSpPr/>
      </dsp:nvSpPr>
      <dsp:spPr>
        <a:xfrm>
          <a:off x="4114800" y="667011"/>
          <a:ext cx="18516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1C0A6-CF88-4CF2-BD11-AF2D1CA5B209}">
      <dsp:nvSpPr>
        <dsp:cNvPr id="0" name=""/>
        <dsp:cNvSpPr/>
      </dsp:nvSpPr>
      <dsp:spPr>
        <a:xfrm>
          <a:off x="6015837" y="597878"/>
          <a:ext cx="94640" cy="1778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B31F5-8286-4CC3-B5C4-1C879E12D8EF}">
      <dsp:nvSpPr>
        <dsp:cNvPr id="0" name=""/>
        <dsp:cNvSpPr/>
      </dsp:nvSpPr>
      <dsp:spPr>
        <a:xfrm>
          <a:off x="4629605" y="256023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749991" y="376409"/>
        <a:ext cx="581277" cy="581277"/>
      </dsp:txXfrm>
    </dsp:sp>
    <dsp:sp modelId="{5ABE1F69-251D-4011-95CD-468ACC3DD977}">
      <dsp:nvSpPr>
        <dsp:cNvPr id="0" name=""/>
        <dsp:cNvSpPr/>
      </dsp:nvSpPr>
      <dsp:spPr>
        <a:xfrm>
          <a:off x="4114800" y="1243916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Execution: Building main deliverable, regular progress review, handling issues, perform training</a:t>
          </a:r>
          <a:endParaRPr lang="en-US" sz="1100" kern="1200"/>
        </a:p>
      </dsp:txBody>
      <dsp:txXfrm>
        <a:off x="4114800" y="1614248"/>
        <a:ext cx="1851660" cy="1595268"/>
      </dsp:txXfrm>
    </dsp:sp>
    <dsp:sp modelId="{47290B9C-49EB-41BA-B791-F78B93FD4A6E}">
      <dsp:nvSpPr>
        <dsp:cNvPr id="0" name=""/>
        <dsp:cNvSpPr/>
      </dsp:nvSpPr>
      <dsp:spPr>
        <a:xfrm>
          <a:off x="6172199" y="667011"/>
          <a:ext cx="92583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4C1A0-30C9-4E6B-8107-E00118F75734}">
      <dsp:nvSpPr>
        <dsp:cNvPr id="0" name=""/>
        <dsp:cNvSpPr/>
      </dsp:nvSpPr>
      <dsp:spPr>
        <a:xfrm>
          <a:off x="6687005" y="256023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6807391" y="376409"/>
        <a:ext cx="581277" cy="581277"/>
      </dsp:txXfrm>
    </dsp:sp>
    <dsp:sp modelId="{01BFCF82-2121-4CC6-9BDF-84AA0004C668}">
      <dsp:nvSpPr>
        <dsp:cNvPr id="0" name=""/>
        <dsp:cNvSpPr/>
      </dsp:nvSpPr>
      <dsp:spPr>
        <a:xfrm>
          <a:off x="6172199" y="1243916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Closing: Hand over final product to customer, intensive support, perform lessons learned, released project team</a:t>
          </a:r>
          <a:endParaRPr lang="en-US" sz="1100" kern="1200"/>
        </a:p>
      </dsp:txBody>
      <dsp:txXfrm>
        <a:off x="6172199" y="1614248"/>
        <a:ext cx="1851660" cy="1595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51F4-CB01-4038-BD1A-49A26E340077}">
      <dsp:nvSpPr>
        <dsp:cNvPr id="0" name=""/>
        <dsp:cNvSpPr/>
      </dsp:nvSpPr>
      <dsp:spPr>
        <a:xfrm>
          <a:off x="0" y="423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824BE-2FB3-41D8-9CAB-48277ACA810C}">
      <dsp:nvSpPr>
        <dsp:cNvPr id="0" name=""/>
        <dsp:cNvSpPr/>
      </dsp:nvSpPr>
      <dsp:spPr>
        <a:xfrm>
          <a:off x="299427" y="223137"/>
          <a:ext cx="544413" cy="544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4232C-668D-4F3D-83FA-E12296941CCF}">
      <dsp:nvSpPr>
        <dsp:cNvPr id="0" name=""/>
        <dsp:cNvSpPr/>
      </dsp:nvSpPr>
      <dsp:spPr>
        <a:xfrm>
          <a:off x="1143268" y="423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Data transfer bottlenecks during migration</a:t>
          </a:r>
          <a:endParaRPr lang="en-US" sz="2500" kern="1200"/>
        </a:p>
      </dsp:txBody>
      <dsp:txXfrm>
        <a:off x="1143268" y="423"/>
        <a:ext cx="7086331" cy="989842"/>
      </dsp:txXfrm>
    </dsp:sp>
    <dsp:sp modelId="{714C5A8C-1818-4F90-96EC-F50A83DDD3C8}">
      <dsp:nvSpPr>
        <dsp:cNvPr id="0" name=""/>
        <dsp:cNvSpPr/>
      </dsp:nvSpPr>
      <dsp:spPr>
        <a:xfrm>
          <a:off x="0" y="1237726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0AAAB-D363-4080-B0E1-7A9765528EF9}">
      <dsp:nvSpPr>
        <dsp:cNvPr id="0" name=""/>
        <dsp:cNvSpPr/>
      </dsp:nvSpPr>
      <dsp:spPr>
        <a:xfrm>
          <a:off x="299427" y="1460441"/>
          <a:ext cx="544413" cy="544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552B9-998C-450C-B49B-888E2B656930}">
      <dsp:nvSpPr>
        <dsp:cNvPr id="0" name=""/>
        <dsp:cNvSpPr/>
      </dsp:nvSpPr>
      <dsp:spPr>
        <a:xfrm>
          <a:off x="1143268" y="1237726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Data transfer bottlenecks</a:t>
          </a:r>
          <a:endParaRPr lang="en-US" sz="2500" kern="1200"/>
        </a:p>
      </dsp:txBody>
      <dsp:txXfrm>
        <a:off x="1143268" y="1237726"/>
        <a:ext cx="7086331" cy="989842"/>
      </dsp:txXfrm>
    </dsp:sp>
    <dsp:sp modelId="{2F89312E-F3C9-4574-A39A-AFD9A2A7DE85}">
      <dsp:nvSpPr>
        <dsp:cNvPr id="0" name=""/>
        <dsp:cNvSpPr/>
      </dsp:nvSpPr>
      <dsp:spPr>
        <a:xfrm>
          <a:off x="0" y="2475030"/>
          <a:ext cx="8229600" cy="989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13C1E-AED1-4BAF-9FFD-27D97A34C581}">
      <dsp:nvSpPr>
        <dsp:cNvPr id="0" name=""/>
        <dsp:cNvSpPr/>
      </dsp:nvSpPr>
      <dsp:spPr>
        <a:xfrm>
          <a:off x="299427" y="2697744"/>
          <a:ext cx="544413" cy="5444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3A31F-425A-44D0-898E-97EC5F643E32}">
      <dsp:nvSpPr>
        <dsp:cNvPr id="0" name=""/>
        <dsp:cNvSpPr/>
      </dsp:nvSpPr>
      <dsp:spPr>
        <a:xfrm>
          <a:off x="1143268" y="2475030"/>
          <a:ext cx="7086331" cy="98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8" tIns="104758" rIns="104758" bIns="1047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Firewall issues </a:t>
          </a:r>
          <a:endParaRPr lang="en-US" sz="2500" kern="1200"/>
        </a:p>
      </dsp:txBody>
      <dsp:txXfrm>
        <a:off x="1143268" y="2475030"/>
        <a:ext cx="7086331" cy="9898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828EA-2ADF-40C9-813F-8118BB67FF3B}">
      <dsp:nvSpPr>
        <dsp:cNvPr id="0" name=""/>
        <dsp:cNvSpPr/>
      </dsp:nvSpPr>
      <dsp:spPr>
        <a:xfrm>
          <a:off x="0" y="563110"/>
          <a:ext cx="8229600" cy="1039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0D328-738F-4CE6-BCA3-F5D15F503EFD}">
      <dsp:nvSpPr>
        <dsp:cNvPr id="0" name=""/>
        <dsp:cNvSpPr/>
      </dsp:nvSpPr>
      <dsp:spPr>
        <a:xfrm>
          <a:off x="314475" y="797018"/>
          <a:ext cx="571773" cy="571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824C4-EDC8-4B29-8E60-C9E317D39FE9}">
      <dsp:nvSpPr>
        <dsp:cNvPr id="0" name=""/>
        <dsp:cNvSpPr/>
      </dsp:nvSpPr>
      <dsp:spPr>
        <a:xfrm>
          <a:off x="1200725" y="563110"/>
          <a:ext cx="7028874" cy="1039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23" tIns="110023" rIns="110023" bIns="1100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Moving entire IT infrastructure, including network components, to Azure.</a:t>
          </a:r>
          <a:endParaRPr lang="en-US" sz="2500" kern="1200"/>
        </a:p>
      </dsp:txBody>
      <dsp:txXfrm>
        <a:off x="1200725" y="563110"/>
        <a:ext cx="7028874" cy="1039588"/>
      </dsp:txXfrm>
    </dsp:sp>
    <dsp:sp modelId="{0B9E4F95-0235-46D5-8EA6-F1FC06B622C0}">
      <dsp:nvSpPr>
        <dsp:cNvPr id="0" name=""/>
        <dsp:cNvSpPr/>
      </dsp:nvSpPr>
      <dsp:spPr>
        <a:xfrm>
          <a:off x="0" y="1862596"/>
          <a:ext cx="8229600" cy="1039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F8AC-69E7-4B67-82D4-68BB0270E80D}">
      <dsp:nvSpPr>
        <dsp:cNvPr id="0" name=""/>
        <dsp:cNvSpPr/>
      </dsp:nvSpPr>
      <dsp:spPr>
        <a:xfrm>
          <a:off x="314475" y="2096504"/>
          <a:ext cx="571773" cy="571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294B6-7039-4AE7-BA77-1C3952FD6107}">
      <dsp:nvSpPr>
        <dsp:cNvPr id="0" name=""/>
        <dsp:cNvSpPr/>
      </dsp:nvSpPr>
      <dsp:spPr>
        <a:xfrm>
          <a:off x="1200725" y="1862596"/>
          <a:ext cx="7028874" cy="1039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23" tIns="110023" rIns="110023" bIns="1100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Benefits: Scalability, agility, global reach, and cost efficiency.</a:t>
          </a:r>
          <a:endParaRPr lang="en-US" sz="2500" kern="1200"/>
        </a:p>
      </dsp:txBody>
      <dsp:txXfrm>
        <a:off x="1200725" y="1862596"/>
        <a:ext cx="7028874" cy="10395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4CFD1-8104-4E8A-93A7-B94CDEC8C64E}">
      <dsp:nvSpPr>
        <dsp:cNvPr id="0" name=""/>
        <dsp:cNvSpPr/>
      </dsp:nvSpPr>
      <dsp:spPr>
        <a:xfrm>
          <a:off x="0" y="0"/>
          <a:ext cx="6583680" cy="76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Seamless integration with existing systems.</a:t>
          </a:r>
          <a:endParaRPr lang="en-US" sz="2200" kern="1200"/>
        </a:p>
      </dsp:txBody>
      <dsp:txXfrm>
        <a:off x="22329" y="22329"/>
        <a:ext cx="5696608" cy="717707"/>
      </dsp:txXfrm>
    </dsp:sp>
    <dsp:sp modelId="{1749C521-59FF-43B8-9D73-841A82ACABEA}">
      <dsp:nvSpPr>
        <dsp:cNvPr id="0" name=""/>
        <dsp:cNvSpPr/>
      </dsp:nvSpPr>
      <dsp:spPr>
        <a:xfrm>
          <a:off x="551383" y="900976"/>
          <a:ext cx="6583680" cy="76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Flexibility to scale as need.</a:t>
          </a:r>
          <a:endParaRPr lang="en-US" sz="2200" kern="1200"/>
        </a:p>
      </dsp:txBody>
      <dsp:txXfrm>
        <a:off x="573712" y="923305"/>
        <a:ext cx="5492101" cy="717707"/>
      </dsp:txXfrm>
    </dsp:sp>
    <dsp:sp modelId="{932EC844-F9E2-4846-AD74-1A17AC872A04}">
      <dsp:nvSpPr>
        <dsp:cNvPr id="0" name=""/>
        <dsp:cNvSpPr/>
      </dsp:nvSpPr>
      <dsp:spPr>
        <a:xfrm>
          <a:off x="1094536" y="1801953"/>
          <a:ext cx="6583680" cy="76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Increased security</a:t>
          </a:r>
          <a:endParaRPr lang="en-US" sz="2200" kern="1200"/>
        </a:p>
      </dsp:txBody>
      <dsp:txXfrm>
        <a:off x="1116865" y="1824282"/>
        <a:ext cx="5500331" cy="717707"/>
      </dsp:txXfrm>
    </dsp:sp>
    <dsp:sp modelId="{24847497-F119-472C-AB5B-4F8D8C8215D2}">
      <dsp:nvSpPr>
        <dsp:cNvPr id="0" name=""/>
        <dsp:cNvSpPr/>
      </dsp:nvSpPr>
      <dsp:spPr>
        <a:xfrm>
          <a:off x="1645920" y="2702930"/>
          <a:ext cx="6583680" cy="76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Disaster Recovery </a:t>
          </a:r>
          <a:endParaRPr lang="en-US" sz="2200" kern="1200"/>
        </a:p>
      </dsp:txBody>
      <dsp:txXfrm>
        <a:off x="1668249" y="2725259"/>
        <a:ext cx="5492101" cy="717707"/>
      </dsp:txXfrm>
    </dsp:sp>
    <dsp:sp modelId="{5FD4A5E5-BA8E-429F-AD78-A8F954B7D645}">
      <dsp:nvSpPr>
        <dsp:cNvPr id="0" name=""/>
        <dsp:cNvSpPr/>
      </dsp:nvSpPr>
      <dsp:spPr>
        <a:xfrm>
          <a:off x="6088142" y="583902"/>
          <a:ext cx="495537" cy="495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99638" y="583902"/>
        <a:ext cx="272545" cy="372892"/>
      </dsp:txXfrm>
    </dsp:sp>
    <dsp:sp modelId="{72D23EE8-9A1C-4FA1-BC4A-31F033A6E508}">
      <dsp:nvSpPr>
        <dsp:cNvPr id="0" name=""/>
        <dsp:cNvSpPr/>
      </dsp:nvSpPr>
      <dsp:spPr>
        <a:xfrm>
          <a:off x="6639525" y="1484879"/>
          <a:ext cx="495537" cy="495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51021" y="1484879"/>
        <a:ext cx="272545" cy="372892"/>
      </dsp:txXfrm>
    </dsp:sp>
    <dsp:sp modelId="{71166BBF-CB6D-405D-BC80-42A081624DEF}">
      <dsp:nvSpPr>
        <dsp:cNvPr id="0" name=""/>
        <dsp:cNvSpPr/>
      </dsp:nvSpPr>
      <dsp:spPr>
        <a:xfrm>
          <a:off x="7182679" y="2385856"/>
          <a:ext cx="495537" cy="495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94175" y="2385856"/>
        <a:ext cx="272545" cy="3728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3837C-5996-4CFE-B0F9-DA2E0C99624D}">
      <dsp:nvSpPr>
        <dsp:cNvPr id="0" name=""/>
        <dsp:cNvSpPr/>
      </dsp:nvSpPr>
      <dsp:spPr>
        <a:xfrm>
          <a:off x="2633471" y="1734"/>
          <a:ext cx="2962656" cy="834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Assess the On-Premises infrastructure</a:t>
          </a:r>
          <a:endParaRPr lang="en-US" sz="2000" kern="1200"/>
        </a:p>
      </dsp:txBody>
      <dsp:txXfrm>
        <a:off x="2674192" y="42455"/>
        <a:ext cx="2881214" cy="752733"/>
      </dsp:txXfrm>
    </dsp:sp>
    <dsp:sp modelId="{955321B0-55E4-4B47-BDEB-CE686E44CDDB}">
      <dsp:nvSpPr>
        <dsp:cNvPr id="0" name=""/>
        <dsp:cNvSpPr/>
      </dsp:nvSpPr>
      <dsp:spPr>
        <a:xfrm>
          <a:off x="2633471" y="877618"/>
          <a:ext cx="2962656" cy="834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Hybrid Connectivity</a:t>
          </a:r>
          <a:endParaRPr lang="en-US" sz="2000" kern="1200"/>
        </a:p>
      </dsp:txBody>
      <dsp:txXfrm>
        <a:off x="2674192" y="918339"/>
        <a:ext cx="2881214" cy="752733"/>
      </dsp:txXfrm>
    </dsp:sp>
    <dsp:sp modelId="{D5BBCB98-C168-4890-8D9C-57F437D733C6}">
      <dsp:nvSpPr>
        <dsp:cNvPr id="0" name=""/>
        <dsp:cNvSpPr/>
      </dsp:nvSpPr>
      <dsp:spPr>
        <a:xfrm>
          <a:off x="2633471" y="1753502"/>
          <a:ext cx="2962656" cy="834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Deploying Network Components</a:t>
          </a:r>
          <a:endParaRPr lang="en-US" sz="2000" kern="1200"/>
        </a:p>
      </dsp:txBody>
      <dsp:txXfrm>
        <a:off x="2674192" y="1794223"/>
        <a:ext cx="2881214" cy="752733"/>
      </dsp:txXfrm>
    </dsp:sp>
    <dsp:sp modelId="{0AE27CDE-5FB2-452C-8D26-A58FBB2C41A9}">
      <dsp:nvSpPr>
        <dsp:cNvPr id="0" name=""/>
        <dsp:cNvSpPr/>
      </dsp:nvSpPr>
      <dsp:spPr>
        <a:xfrm>
          <a:off x="2633471" y="2629386"/>
          <a:ext cx="2962656" cy="834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Testing and Optimization </a:t>
          </a:r>
          <a:endParaRPr lang="en-US" sz="2000" kern="1200"/>
        </a:p>
      </dsp:txBody>
      <dsp:txXfrm>
        <a:off x="2674192" y="2670107"/>
        <a:ext cx="2881214" cy="7527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4942-BCED-4D6F-A5BD-15942C4FCE03}">
      <dsp:nvSpPr>
        <dsp:cNvPr id="0" name=""/>
        <dsp:cNvSpPr/>
      </dsp:nvSpPr>
      <dsp:spPr>
        <a:xfrm>
          <a:off x="0" y="2707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D8241-D487-48A6-9CE8-90A4EED554DC}">
      <dsp:nvSpPr>
        <dsp:cNvPr id="0" name=""/>
        <dsp:cNvSpPr/>
      </dsp:nvSpPr>
      <dsp:spPr>
        <a:xfrm>
          <a:off x="174435" y="132452"/>
          <a:ext cx="317155" cy="31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FF0A-B38C-4A0F-9B8E-7E29F911E579}">
      <dsp:nvSpPr>
        <dsp:cNvPr id="0" name=""/>
        <dsp:cNvSpPr/>
      </dsp:nvSpPr>
      <dsp:spPr>
        <a:xfrm>
          <a:off x="666027" y="2707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Resource group</a:t>
          </a:r>
          <a:endParaRPr lang="en-US" sz="1900" kern="1200"/>
        </a:p>
      </dsp:txBody>
      <dsp:txXfrm>
        <a:off x="666027" y="2707"/>
        <a:ext cx="7563572" cy="576646"/>
      </dsp:txXfrm>
    </dsp:sp>
    <dsp:sp modelId="{F75F5397-6F0C-49FD-9972-1447CBC5EFEB}">
      <dsp:nvSpPr>
        <dsp:cNvPr id="0" name=""/>
        <dsp:cNvSpPr/>
      </dsp:nvSpPr>
      <dsp:spPr>
        <a:xfrm>
          <a:off x="0" y="723515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4B16E-F061-4DA4-9A43-21C36FEC2973}">
      <dsp:nvSpPr>
        <dsp:cNvPr id="0" name=""/>
        <dsp:cNvSpPr/>
      </dsp:nvSpPr>
      <dsp:spPr>
        <a:xfrm>
          <a:off x="174435" y="853261"/>
          <a:ext cx="317155" cy="31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EFC2-E076-4998-98FD-0C66E1600218}">
      <dsp:nvSpPr>
        <dsp:cNvPr id="0" name=""/>
        <dsp:cNvSpPr/>
      </dsp:nvSpPr>
      <dsp:spPr>
        <a:xfrm>
          <a:off x="666027" y="723515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Virtual network</a:t>
          </a:r>
          <a:endParaRPr lang="en-US" sz="1900" kern="1200"/>
        </a:p>
      </dsp:txBody>
      <dsp:txXfrm>
        <a:off x="666027" y="723515"/>
        <a:ext cx="7563572" cy="576646"/>
      </dsp:txXfrm>
    </dsp:sp>
    <dsp:sp modelId="{85EEDDC9-D450-40F9-BC18-8678D4B2F70A}">
      <dsp:nvSpPr>
        <dsp:cNvPr id="0" name=""/>
        <dsp:cNvSpPr/>
      </dsp:nvSpPr>
      <dsp:spPr>
        <a:xfrm>
          <a:off x="0" y="1444324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F4065-397D-424B-96DB-DA85AD475BFF}">
      <dsp:nvSpPr>
        <dsp:cNvPr id="0" name=""/>
        <dsp:cNvSpPr/>
      </dsp:nvSpPr>
      <dsp:spPr>
        <a:xfrm>
          <a:off x="174435" y="1574070"/>
          <a:ext cx="317155" cy="31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D1678-4123-4F7B-816A-145CC76D8202}">
      <dsp:nvSpPr>
        <dsp:cNvPr id="0" name=""/>
        <dsp:cNvSpPr/>
      </dsp:nvSpPr>
      <dsp:spPr>
        <a:xfrm>
          <a:off x="666027" y="1444324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Virtual gateway</a:t>
          </a:r>
          <a:endParaRPr lang="en-US" sz="1900" kern="1200"/>
        </a:p>
      </dsp:txBody>
      <dsp:txXfrm>
        <a:off x="666027" y="1444324"/>
        <a:ext cx="7563572" cy="576646"/>
      </dsp:txXfrm>
    </dsp:sp>
    <dsp:sp modelId="{3D442C77-CC98-4F7A-B370-826EC8272470}">
      <dsp:nvSpPr>
        <dsp:cNvPr id="0" name=""/>
        <dsp:cNvSpPr/>
      </dsp:nvSpPr>
      <dsp:spPr>
        <a:xfrm>
          <a:off x="0" y="2165133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6D771-76AD-4CBC-B770-CA4D27336993}">
      <dsp:nvSpPr>
        <dsp:cNvPr id="0" name=""/>
        <dsp:cNvSpPr/>
      </dsp:nvSpPr>
      <dsp:spPr>
        <a:xfrm>
          <a:off x="174435" y="2294878"/>
          <a:ext cx="317155" cy="31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242F-0612-44D6-9617-B14FAC3D4E93}">
      <dsp:nvSpPr>
        <dsp:cNvPr id="0" name=""/>
        <dsp:cNvSpPr/>
      </dsp:nvSpPr>
      <dsp:spPr>
        <a:xfrm>
          <a:off x="666027" y="2165133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Azure firewall</a:t>
          </a:r>
          <a:endParaRPr lang="en-US" sz="1900" kern="1200"/>
        </a:p>
      </dsp:txBody>
      <dsp:txXfrm>
        <a:off x="666027" y="2165133"/>
        <a:ext cx="7563572" cy="576646"/>
      </dsp:txXfrm>
    </dsp:sp>
    <dsp:sp modelId="{A999273D-F37D-4662-810F-D9C6163B3004}">
      <dsp:nvSpPr>
        <dsp:cNvPr id="0" name=""/>
        <dsp:cNvSpPr/>
      </dsp:nvSpPr>
      <dsp:spPr>
        <a:xfrm>
          <a:off x="0" y="2885941"/>
          <a:ext cx="8229600" cy="5766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3D318-AE80-4033-9439-B7717DAD3A6E}">
      <dsp:nvSpPr>
        <dsp:cNvPr id="0" name=""/>
        <dsp:cNvSpPr/>
      </dsp:nvSpPr>
      <dsp:spPr>
        <a:xfrm>
          <a:off x="174435" y="3015687"/>
          <a:ext cx="317155" cy="31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CD6B0-FE9A-45DF-825C-93469D4EFC1F}">
      <dsp:nvSpPr>
        <dsp:cNvPr id="0" name=""/>
        <dsp:cNvSpPr/>
      </dsp:nvSpPr>
      <dsp:spPr>
        <a:xfrm>
          <a:off x="666027" y="2885941"/>
          <a:ext cx="7563572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Azure migration tool</a:t>
          </a:r>
          <a:endParaRPr lang="en-US" sz="1900" kern="1200"/>
        </a:p>
      </dsp:txBody>
      <dsp:txXfrm>
        <a:off x="666027" y="2885941"/>
        <a:ext cx="7563572" cy="576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A586-1465-4D41-A3DD-6D540F9483FC}" type="datetimeFigureOut">
              <a:rPr lang="en-AU" smtClean="0"/>
              <a:t>7/10/2024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8657-DC1A-4E00-B99E-3E1250729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85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44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57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63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58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2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84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6-9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5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7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6-9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78339"/>
            <a:ext cx="7772400" cy="1021556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 dirty="0"/>
              <a:t>SECTION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188"/>
            <a:ext cx="8229600" cy="346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439B-4FCE-4D28-BA13-F316DECE5990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1404-E4B5-48CD-BEBB-7D560362B423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2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 dirty="0"/>
              <a:t>PHOTO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PHOTO DESCRIPTION</a:t>
            </a:r>
          </a:p>
        </p:txBody>
      </p:sp>
    </p:spTree>
    <p:extLst>
      <p:ext uri="{BB962C8B-B14F-4D97-AF65-F5344CB8AC3E}">
        <p14:creationId xmlns:p14="http://schemas.microsoft.com/office/powerpoint/2010/main" val="6773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16-9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2F58-D59F-4249-8484-E8F8ADFA0AA1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700" y="4767263"/>
            <a:ext cx="579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NUMBER, PROJECTTITLE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8595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8595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8595B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8595B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8595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Capstone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CC740-9BC5-4F71-9EC9-B46907B25552}"/>
              </a:ext>
            </a:extLst>
          </p:cNvPr>
          <p:cNvSpPr txBox="1"/>
          <p:nvPr/>
        </p:nvSpPr>
        <p:spPr>
          <a:xfrm>
            <a:off x="685800" y="3044100"/>
            <a:ext cx="6861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Group:                   8				                        Unit: 	COIT20265</a:t>
            </a:r>
          </a:p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Project Mentor:      </a:t>
            </a:r>
            <a:r>
              <a:rPr lang="en-US" sz="1600" dirty="0" err="1">
                <a:solidFill>
                  <a:srgbClr val="58595B"/>
                </a:solidFill>
                <a:latin typeface="Arial"/>
                <a:cs typeface="Arial"/>
              </a:rPr>
              <a:t>Biplob</a:t>
            </a:r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 Ray	                                Term:	2024 Term 2</a:t>
            </a:r>
          </a:p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Students: 	      </a:t>
            </a:r>
            <a:r>
              <a:rPr lang="en-AU" sz="16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Mohmed </a:t>
            </a:r>
            <a:r>
              <a:rPr lang="en-AU" sz="16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amaan</a:t>
            </a:r>
            <a:r>
              <a:rPr lang="en-AU" sz="16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6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patel</a:t>
            </a:r>
            <a:r>
              <a:rPr lang="en-US" sz="1600" dirty="0">
                <a:solidFill>
                  <a:srgbClr val="5859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(Mel)	</a:t>
            </a:r>
          </a:p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			      Navdeep Saini (Mel)</a:t>
            </a:r>
          </a:p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			      </a:t>
            </a:r>
            <a:r>
              <a:rPr lang="en-US" sz="1600" dirty="0" err="1">
                <a:solidFill>
                  <a:srgbClr val="58595B"/>
                </a:solidFill>
                <a:latin typeface="Arial"/>
                <a:cs typeface="Arial"/>
              </a:rPr>
              <a:t>Simarpreet</a:t>
            </a:r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 Kaur (Mel)</a:t>
            </a:r>
          </a:p>
          <a:p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			      </a:t>
            </a:r>
            <a:r>
              <a:rPr lang="en-AU" sz="16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Anupa </a:t>
            </a:r>
            <a:r>
              <a:rPr lang="en-AU" sz="16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Bodhimaluwa</a:t>
            </a:r>
            <a:r>
              <a:rPr lang="en-US" sz="1600" dirty="0">
                <a:solidFill>
                  <a:srgbClr val="58595B"/>
                </a:solidFill>
                <a:latin typeface="Arial"/>
                <a:cs typeface="Arial"/>
              </a:rPr>
              <a:t> (Mel)</a:t>
            </a:r>
          </a:p>
        </p:txBody>
      </p:sp>
    </p:spTree>
    <p:extLst>
      <p:ext uri="{BB962C8B-B14F-4D97-AF65-F5344CB8AC3E}">
        <p14:creationId xmlns:p14="http://schemas.microsoft.com/office/powerpoint/2010/main" val="41620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27BD-4107-B57D-5284-C47E521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Why Migrate our Network To Azure?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7F0C-DA01-0841-8986-4F8E3D8D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2A80-D074-21EB-A4D2-02DEB7F6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C1ABC1-47C3-6EA7-BC26-F42A58856C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5078209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56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557F-194A-6636-120E-8FBE7ED8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Migration Process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1C16B-D867-DABC-BC3A-2F2ED9F4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1E1FE-C4F8-869E-87E3-C73E04D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53C1A4-EBDC-37D9-60A5-0963BEEE2E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1284213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EA4F-93B9-0187-41AB-9CE9E3DD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Azure Portal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6BC0-2B70-8E14-B5CD-6AC22A77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8D23-2FD7-78F1-F373-81EC63A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680EE3-DA55-4FBA-3C50-25DF0FDD83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6652577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5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CA35-43B2-1D56-C969-0930E959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Migration Tool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E135-A43A-D112-56CE-5032D757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427EA-0F92-0F5A-2AFD-DECC1957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79A265-1B09-F42C-C37E-18C596B2D5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8665436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3976-DE03-0765-BDE2-3E8E8138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Security Reason for Moving to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4EC7C-AFE3-D92B-4BB4-C3B15FCC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CC077-746B-8B58-D969-D5035711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1F481DD-D2A9-7E69-E9F0-079EA00B0B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512485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788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BEFC-4EF7-316C-451E-2A01DB41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Benefits of the NIST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A930C-5BE8-E93F-6F49-1DF4B90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21A3-F0F1-9635-212C-03508DCB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D82629F-D0BE-5EC7-56B7-44650163FE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1385538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69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6CB3-BFC4-FBB7-61E4-5007E476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NIST Framework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DBB4C-A20A-055C-D0A9-E648C35E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A56E4-0219-4ADA-5DF1-4B839D7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BF4E88-ED43-B97B-F9DF-D38C1772EF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4388940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66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30CD-65B0-F705-0820-D4DF74A3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NIST </a:t>
            </a:r>
            <a:r>
              <a:rPr lang="en-AU"/>
              <a:t>Azure Implementation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59E807-63C6-6806-06C5-DC750DE7DF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1582" y="914400"/>
            <a:ext cx="5920836" cy="34655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A1DA2-69E3-6B35-EED6-192B8AD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D570F-8431-5A31-A2A6-EA4AB9D4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ABB2-2846-B5E2-51D5-69FB6A56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907E-8376-1F53-DF9E-003E1B5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175A8-516A-7AEB-6366-D6C9A406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6F53F3-6FFF-370C-DAE7-2A14037936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416140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4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4A9E-6AFD-DC9B-71D9-B523AB8A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/>
              <a:t>INTRODUCTION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511AD-B5CC-D7A9-16E0-CE70BA19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162C9-1E04-2F05-AA96-9563358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5B6CEF-7406-CC0C-EA76-8B751698A5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3146102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23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6871-CEE1-4A54-54BC-C23B9688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/>
              <a:t>Agile Methodology</a:t>
            </a:r>
            <a:br>
              <a:rPr lang="en-AU" sz="1400" dirty="0"/>
            </a:br>
            <a:endParaRPr lang="en-AU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DD89-2021-BFD2-3E55-6076648D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B2708-9978-627D-2D93-F15EB900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9A741D9-132A-9CF0-E66E-ED2153828C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1159299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0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20F8-7309-A211-615E-501D5497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Why Agile?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01E9-AF4B-7FB3-834E-8001B4B0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49B5-C966-A4F0-8500-C659128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0BDDC2-A2A9-0FEA-E927-093111627B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9277187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4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7628-EA48-0FD3-BF34-99345915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There are Four main Project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17AFF-8C15-D490-7833-62760B4E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81219-E2A1-D3DA-BAEB-7738C3E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54F0D3-4EB1-374B-A89D-776A4D839F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856058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3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CED3-7D3B-19E8-CE88-CFE0103C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Risk Assessment 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7995F-F7CE-70BB-59F1-93E08D7F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C93E1-BAC3-21D3-05E7-097A7FB5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BF9BE2-1F7C-4883-E703-46132D0713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462496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3058-0CCD-083D-89E8-2E63E455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On-Premises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D3F7C-6446-05DA-9C15-1E5EE5D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B880-F9C7-8F4D-8FA9-CCBBC543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B0005-C8DE-9521-764F-E2B4E2EEBC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861" y="914400"/>
            <a:ext cx="7258277" cy="34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96B5-8D50-02EF-6AC1-AC3BA020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Cloud Network</a:t>
            </a:r>
          </a:p>
        </p:txBody>
      </p:sp>
      <p:pic>
        <p:nvPicPr>
          <p:cNvPr id="7" name="Content Placeholder 6" descr="A computer screen shot of a cloud computing network&#10;&#10;Description automatically generated">
            <a:extLst>
              <a:ext uri="{FF2B5EF4-FFF2-40B4-BE49-F238E27FC236}">
                <a16:creationId xmlns:a16="http://schemas.microsoft.com/office/drawing/2014/main" id="{8CA980A7-2048-A7AE-AC55-7ED815B9A4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969" y="914400"/>
            <a:ext cx="8046062" cy="34655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AE8CC-BA05-81CF-DD13-CD85904C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1F046-49D5-7762-F32D-B5E0D9C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BB16-ADE5-BFAF-D740-E6D5B8B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What is cloud Migration?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3D1-455B-5EDA-8466-38547838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08, </a:t>
            </a:r>
            <a:r>
              <a:rPr lang="en-US" dirty="0" err="1"/>
              <a:t>Ozmart</a:t>
            </a:r>
            <a:r>
              <a:rPr lang="en-US" dirty="0"/>
              <a:t> Retail Group Cloud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4D3A5-14EE-3148-A55C-53D7B5A7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F95F3E-C8CE-61C0-3D11-603EDAFC4E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0625450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200557"/>
      </p:ext>
    </p:extLst>
  </p:cSld>
  <p:clrMapOvr>
    <a:masterClrMapping/>
  </p:clrMapOvr>
</p:sld>
</file>

<file path=ppt/theme/theme1.xml><?xml version="1.0" encoding="utf-8"?>
<a:theme xmlns:a="http://schemas.openxmlformats.org/drawingml/2006/main" name="PPT16-9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it20265-coit13236-presentation-template-v1.potx" id="{B2B416C5-C07B-4AF2-98B1-F4A9844B1D93}" vid="{8E4BBB11-503A-4EAA-8843-98959DFAC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>
      <Value>58</Value>
      <Value>127</Value>
    </TaxCatchAll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Directorate</TermName>
          <TermId xmlns="http://schemas.microsoft.com/office/infopath/2007/PartnerControls">1e566b06-9c2f-4af9-a8e9-f44b03300bb4</TermId>
        </TermInfo>
      </Terms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Props1.xml><?xml version="1.0" encoding="utf-8"?>
<ds:datastoreItem xmlns:ds="http://schemas.openxmlformats.org/officeDocument/2006/customXml" ds:itemID="{B43C2BC1-47EB-4AB1-8AFC-6DF8E0B853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B493B9-1159-4FCB-9A2A-664DEB293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555b7-05b0-4e27-8e7d-4e6b48fd47a4"/>
    <ds:schemaRef ds:uri="26fee346-507c-425b-885b-2c57731a6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3229D-2DB2-4281-B4F6-475CF401C3F1}">
  <ds:schemaRefs>
    <ds:schemaRef ds:uri="http://schemas.microsoft.com/office/2006/documentManagement/types"/>
    <ds:schemaRef ds:uri="http://purl.org/dc/terms/"/>
    <ds:schemaRef ds:uri="http://purl.org/dc/dcmitype/"/>
    <ds:schemaRef ds:uri="26fee346-507c-425b-885b-2c57731a6edc"/>
    <ds:schemaRef ds:uri="http://purl.org/dc/elements/1.1/"/>
    <ds:schemaRef ds:uri="http://schemas.microsoft.com/office/2006/metadata/properties"/>
    <ds:schemaRef ds:uri="3ed555b7-05b0-4e27-8e7d-4e6b48fd47a4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coit20265-coit13236-presentation-template-v1</Template>
  <TotalTime>1180</TotalTime>
  <Words>508</Words>
  <Application>Microsoft Office PowerPoint</Application>
  <PresentationFormat>On-screen Show (16:9)</PresentationFormat>
  <Paragraphs>132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PPT16-9</vt:lpstr>
      <vt:lpstr>Ozmart Retail Group Cloud Migration</vt:lpstr>
      <vt:lpstr>INTRODUCTION</vt:lpstr>
      <vt:lpstr>Agile Methodology </vt:lpstr>
      <vt:lpstr>Why Agile?</vt:lpstr>
      <vt:lpstr>There are Four main Project Phases</vt:lpstr>
      <vt:lpstr>Risk Assessment </vt:lpstr>
      <vt:lpstr>On-Premises Network</vt:lpstr>
      <vt:lpstr>Cloud Network</vt:lpstr>
      <vt:lpstr>What is cloud Migration?</vt:lpstr>
      <vt:lpstr>Why Migrate our Network To Azure?</vt:lpstr>
      <vt:lpstr>Migration Process overview</vt:lpstr>
      <vt:lpstr>Azure Portal</vt:lpstr>
      <vt:lpstr>Migration Tool</vt:lpstr>
      <vt:lpstr>Security Reason for Moving to Azure</vt:lpstr>
      <vt:lpstr>Benefits of the NIST</vt:lpstr>
      <vt:lpstr>NIST Framework</vt:lpstr>
      <vt:lpstr>NIST Azure Implementation</vt:lpstr>
      <vt:lpstr>Conclusion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PROJECTTITLE</dc:title>
  <dc:subject/>
  <dc:creator>Steven Gordon</dc:creator>
  <cp:lastModifiedBy>Navdeep SAINI</cp:lastModifiedBy>
  <cp:revision>16</cp:revision>
  <dcterms:created xsi:type="dcterms:W3CDTF">2021-05-13T07:12:05Z</dcterms:created>
  <dcterms:modified xsi:type="dcterms:W3CDTF">2024-10-06T19:37:14Z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0x0101006A7CE322BE856F469FDFC591EE9FDF0A01009873A32BC4BB2A4CA27870DA1A4A139E</vt:lpwstr>
  </property>
  <property fmtid="{D5CDD505-2E9C-101B-9397-08002B2CF9AE}" pid="3" name="OwlContentTargetOptionsFour">
    <vt:lpwstr/>
  </property>
  <property fmtid="{D5CDD505-2E9C-101B-9397-08002B2CF9AE}" pid="4" name="OwlTags">
    <vt:lpwstr/>
  </property>
  <property fmtid="{D5CDD505-2E9C-101B-9397-08002B2CF9AE}" pid="5" name="OwlDocPortalCategory">
    <vt:lpwstr>58;#Template|1a23f95a-fd75-4410-97e8-0d1688cb1d7c</vt:lpwstr>
  </property>
  <property fmtid="{D5CDD505-2E9C-101B-9397-08002B2CF9AE}" pid="6" name="l5e96717145847c3bdd7dda31755aba4">
    <vt:lpwstr/>
  </property>
  <property fmtid="{D5CDD505-2E9C-101B-9397-08002B2CF9AE}" pid="7" name="o12dcb2de007449989aae474580bd456">
    <vt:lpwstr/>
  </property>
  <property fmtid="{D5CDD505-2E9C-101B-9397-08002B2CF9AE}" pid="8" name="hcb12773d961403d8d98d9fa745d18c4">
    <vt:lpwstr/>
  </property>
  <property fmtid="{D5CDD505-2E9C-101B-9397-08002B2CF9AE}" pid="9" name="OwlDocPortalCampus">
    <vt:lpwstr/>
  </property>
  <property fmtid="{D5CDD505-2E9C-101B-9397-08002B2CF9AE}" pid="10" name="OwlContentTargetOptionsTwo">
    <vt:lpwstr/>
  </property>
  <property fmtid="{D5CDD505-2E9C-101B-9397-08002B2CF9AE}" pid="11" name="OwlContentTargetOptionsThree">
    <vt:lpwstr/>
  </property>
  <property fmtid="{D5CDD505-2E9C-101B-9397-08002B2CF9AE}" pid="12" name="o0a51e91f11143ebb09eeed7e8f5bc35">
    <vt:lpwstr>Template|1a23f95a-fd75-4410-97e8-0d1688cb1d7c</vt:lpwstr>
  </property>
  <property fmtid="{D5CDD505-2E9C-101B-9397-08002B2CF9AE}" pid="13" name="e2950f64229e4417a6f6dd1a6b36cdea">
    <vt:lpwstr/>
  </property>
  <property fmtid="{D5CDD505-2E9C-101B-9397-08002B2CF9AE}" pid="14" name="OwlDocPortalProcess">
    <vt:lpwstr/>
  </property>
  <property fmtid="{D5CDD505-2E9C-101B-9397-08002B2CF9AE}" pid="15" name="OwlDocPortalAudience">
    <vt:lpwstr/>
  </property>
  <property fmtid="{D5CDD505-2E9C-101B-9397-08002B2CF9AE}" pid="16" name="OwlDocPortalDepartment">
    <vt:lpwstr>127;#Marketing Directorate|1e566b06-9c2f-4af9-a8e9-f44b03300bb4</vt:lpwstr>
  </property>
  <property fmtid="{D5CDD505-2E9C-101B-9397-08002B2CF9AE}" pid="17" name="OwlContentTargetOptionsOne">
    <vt:lpwstr/>
  </property>
  <property fmtid="{D5CDD505-2E9C-101B-9397-08002B2CF9AE}" pid="18" name="dd5686840dec4e0bac2674f1682268ad">
    <vt:lpwstr/>
  </property>
</Properties>
</file>