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83" r:id="rId4"/>
    <p:sldId id="278" r:id="rId5"/>
    <p:sldId id="279" r:id="rId6"/>
    <p:sldId id="263" r:id="rId7"/>
    <p:sldId id="270" r:id="rId8"/>
    <p:sldId id="264" r:id="rId9"/>
    <p:sldId id="280" r:id="rId10"/>
    <p:sldId id="281" r:id="rId11"/>
    <p:sldId id="282" r:id="rId12"/>
    <p:sldId id="269" r:id="rId13"/>
    <p:sldId id="271" r:id="rId14"/>
    <p:sldId id="272" r:id="rId15"/>
    <p:sldId id="273" r:id="rId16"/>
    <p:sldId id="274" r:id="rId17"/>
    <p:sldId id="276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10" Type="http://schemas.openxmlformats.org/officeDocument/2006/relationships/image" Target="../media/image58.svg"/><Relationship Id="rId4" Type="http://schemas.openxmlformats.org/officeDocument/2006/relationships/image" Target="../media/image52.svg"/><Relationship Id="rId9" Type="http://schemas.openxmlformats.org/officeDocument/2006/relationships/image" Target="../media/image57.pn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10" Type="http://schemas.openxmlformats.org/officeDocument/2006/relationships/image" Target="../media/image58.svg"/><Relationship Id="rId4" Type="http://schemas.openxmlformats.org/officeDocument/2006/relationships/image" Target="../media/image52.svg"/><Relationship Id="rId9" Type="http://schemas.openxmlformats.org/officeDocument/2006/relationships/image" Target="../media/image57.pn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C1751-8625-4920-9551-4F3C5E64AC68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CFB5EE7-DBEF-413F-B7CF-A42CDC520C22}">
      <dgm:prSet/>
      <dgm:spPr/>
      <dgm:t>
        <a:bodyPr/>
        <a:lstStyle/>
        <a:p>
          <a:r>
            <a:rPr lang="en-AU" dirty="0"/>
            <a:t>Who is </a:t>
          </a:r>
          <a:r>
            <a:rPr lang="en-AU" dirty="0" err="1"/>
            <a:t>Ozmart</a:t>
          </a:r>
          <a:r>
            <a:rPr lang="en-AU" dirty="0"/>
            <a:t> ? </a:t>
          </a:r>
          <a:endParaRPr lang="en-US" dirty="0"/>
        </a:p>
      </dgm:t>
    </dgm:pt>
    <dgm:pt modelId="{B027064C-3AEC-46E4-AB04-3B8449B5B5B2}" type="parTrans" cxnId="{47BA69F1-C1D7-4495-BA2E-38A7C0ED76A9}">
      <dgm:prSet/>
      <dgm:spPr/>
      <dgm:t>
        <a:bodyPr/>
        <a:lstStyle/>
        <a:p>
          <a:endParaRPr lang="en-US"/>
        </a:p>
      </dgm:t>
    </dgm:pt>
    <dgm:pt modelId="{4AEB1B1E-6DA2-42DE-BFA5-1AC0A20034BA}" type="sibTrans" cxnId="{47BA69F1-C1D7-4495-BA2E-38A7C0ED76A9}">
      <dgm:prSet/>
      <dgm:spPr/>
      <dgm:t>
        <a:bodyPr/>
        <a:lstStyle/>
        <a:p>
          <a:endParaRPr lang="en-US"/>
        </a:p>
      </dgm:t>
    </dgm:pt>
    <dgm:pt modelId="{46482C7D-C6F5-42FB-AD45-9CBA0A0AD29C}">
      <dgm:prSet/>
      <dgm:spPr/>
      <dgm:t>
        <a:bodyPr/>
        <a:lstStyle/>
        <a:p>
          <a:r>
            <a:rPr lang="en-AU"/>
            <a:t>Why are we migrating to cloud?</a:t>
          </a:r>
          <a:endParaRPr lang="en-US"/>
        </a:p>
      </dgm:t>
    </dgm:pt>
    <dgm:pt modelId="{E6FEFDA2-9230-46B7-8D74-9E9F0E6280FE}" type="parTrans" cxnId="{126CF8E8-3420-4E1D-8969-E6515360C821}">
      <dgm:prSet/>
      <dgm:spPr/>
      <dgm:t>
        <a:bodyPr/>
        <a:lstStyle/>
        <a:p>
          <a:endParaRPr lang="en-US"/>
        </a:p>
      </dgm:t>
    </dgm:pt>
    <dgm:pt modelId="{E7B111AA-74E5-49FC-BC09-61E891B827F9}" type="sibTrans" cxnId="{126CF8E8-3420-4E1D-8969-E6515360C821}">
      <dgm:prSet/>
      <dgm:spPr/>
      <dgm:t>
        <a:bodyPr/>
        <a:lstStyle/>
        <a:p>
          <a:endParaRPr lang="en-US"/>
        </a:p>
      </dgm:t>
    </dgm:pt>
    <dgm:pt modelId="{4F7D065A-7551-4A6B-9CC5-78FF4BC4C965}">
      <dgm:prSet/>
      <dgm:spPr/>
      <dgm:t>
        <a:bodyPr/>
        <a:lstStyle/>
        <a:p>
          <a:r>
            <a:rPr lang="en-AU"/>
            <a:t>Goals of the presentation </a:t>
          </a:r>
          <a:endParaRPr lang="en-US"/>
        </a:p>
      </dgm:t>
    </dgm:pt>
    <dgm:pt modelId="{D33E7369-0C87-4C0C-BD4A-D4BE567F0DDC}" type="parTrans" cxnId="{5756D8B9-B5FC-4CC5-846F-B8DD3CEF5AE7}">
      <dgm:prSet/>
      <dgm:spPr/>
      <dgm:t>
        <a:bodyPr/>
        <a:lstStyle/>
        <a:p>
          <a:endParaRPr lang="en-US"/>
        </a:p>
      </dgm:t>
    </dgm:pt>
    <dgm:pt modelId="{D4B236A0-7714-47CF-8D7F-C98ACE29207C}" type="sibTrans" cxnId="{5756D8B9-B5FC-4CC5-846F-B8DD3CEF5AE7}">
      <dgm:prSet/>
      <dgm:spPr/>
      <dgm:t>
        <a:bodyPr/>
        <a:lstStyle/>
        <a:p>
          <a:endParaRPr lang="en-US"/>
        </a:p>
      </dgm:t>
    </dgm:pt>
    <dgm:pt modelId="{4A96E860-216C-437B-8DC0-CFA840A2FFC0}" type="pres">
      <dgm:prSet presAssocID="{88AC1751-8625-4920-9551-4F3C5E64AC68}" presName="linear" presStyleCnt="0">
        <dgm:presLayoutVars>
          <dgm:dir/>
          <dgm:animLvl val="lvl"/>
          <dgm:resizeHandles val="exact"/>
        </dgm:presLayoutVars>
      </dgm:prSet>
      <dgm:spPr/>
    </dgm:pt>
    <dgm:pt modelId="{2E29F49E-86F6-4F9B-8F2B-E2DEC94259C5}" type="pres">
      <dgm:prSet presAssocID="{ECFB5EE7-DBEF-413F-B7CF-A42CDC520C22}" presName="parentLin" presStyleCnt="0"/>
      <dgm:spPr/>
    </dgm:pt>
    <dgm:pt modelId="{AE95B8DA-17EB-47E3-9E2D-FFDFD1E221E4}" type="pres">
      <dgm:prSet presAssocID="{ECFB5EE7-DBEF-413F-B7CF-A42CDC520C22}" presName="parentLeftMargin" presStyleLbl="node1" presStyleIdx="0" presStyleCnt="3"/>
      <dgm:spPr/>
    </dgm:pt>
    <dgm:pt modelId="{D58E0E83-EDF2-4BCE-8CBC-2074BAC04ED6}" type="pres">
      <dgm:prSet presAssocID="{ECFB5EE7-DBEF-413F-B7CF-A42CDC520C2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CF543F4-B801-4C93-BA7C-ACF5C62B22E7}" type="pres">
      <dgm:prSet presAssocID="{ECFB5EE7-DBEF-413F-B7CF-A42CDC520C22}" presName="negativeSpace" presStyleCnt="0"/>
      <dgm:spPr/>
    </dgm:pt>
    <dgm:pt modelId="{000F3D24-AC0A-4546-AD64-8E2D3102C4E0}" type="pres">
      <dgm:prSet presAssocID="{ECFB5EE7-DBEF-413F-B7CF-A42CDC520C22}" presName="childText" presStyleLbl="conFgAcc1" presStyleIdx="0" presStyleCnt="3">
        <dgm:presLayoutVars>
          <dgm:bulletEnabled val="1"/>
        </dgm:presLayoutVars>
      </dgm:prSet>
      <dgm:spPr/>
    </dgm:pt>
    <dgm:pt modelId="{DEF34EB8-7CB8-4261-A522-4A3C4E95AB5B}" type="pres">
      <dgm:prSet presAssocID="{4AEB1B1E-6DA2-42DE-BFA5-1AC0A20034BA}" presName="spaceBetweenRectangles" presStyleCnt="0"/>
      <dgm:spPr/>
    </dgm:pt>
    <dgm:pt modelId="{C3CD1678-8B8A-4AA7-87F2-7A38FD1C9A81}" type="pres">
      <dgm:prSet presAssocID="{46482C7D-C6F5-42FB-AD45-9CBA0A0AD29C}" presName="parentLin" presStyleCnt="0"/>
      <dgm:spPr/>
    </dgm:pt>
    <dgm:pt modelId="{6432A587-0001-4C6B-A9E1-938EB5E0516A}" type="pres">
      <dgm:prSet presAssocID="{46482C7D-C6F5-42FB-AD45-9CBA0A0AD29C}" presName="parentLeftMargin" presStyleLbl="node1" presStyleIdx="0" presStyleCnt="3"/>
      <dgm:spPr/>
    </dgm:pt>
    <dgm:pt modelId="{AA7F1DCD-05FC-4A39-9B66-B81C30793B28}" type="pres">
      <dgm:prSet presAssocID="{46482C7D-C6F5-42FB-AD45-9CBA0A0AD29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8CB7F0A-0F9C-4FEF-9361-696BF7193D5C}" type="pres">
      <dgm:prSet presAssocID="{46482C7D-C6F5-42FB-AD45-9CBA0A0AD29C}" presName="negativeSpace" presStyleCnt="0"/>
      <dgm:spPr/>
    </dgm:pt>
    <dgm:pt modelId="{3EC2249D-DDC8-4601-A880-EF429CD2F982}" type="pres">
      <dgm:prSet presAssocID="{46482C7D-C6F5-42FB-AD45-9CBA0A0AD29C}" presName="childText" presStyleLbl="conFgAcc1" presStyleIdx="1" presStyleCnt="3">
        <dgm:presLayoutVars>
          <dgm:bulletEnabled val="1"/>
        </dgm:presLayoutVars>
      </dgm:prSet>
      <dgm:spPr/>
    </dgm:pt>
    <dgm:pt modelId="{00C99077-6005-41DC-9DEB-7B05D462BE28}" type="pres">
      <dgm:prSet presAssocID="{E7B111AA-74E5-49FC-BC09-61E891B827F9}" presName="spaceBetweenRectangles" presStyleCnt="0"/>
      <dgm:spPr/>
    </dgm:pt>
    <dgm:pt modelId="{BDABCC98-9A7A-4F79-AE34-14722F12D284}" type="pres">
      <dgm:prSet presAssocID="{4F7D065A-7551-4A6B-9CC5-78FF4BC4C965}" presName="parentLin" presStyleCnt="0"/>
      <dgm:spPr/>
    </dgm:pt>
    <dgm:pt modelId="{5EC8A079-8AFB-4F04-94ED-0062A53A8CFD}" type="pres">
      <dgm:prSet presAssocID="{4F7D065A-7551-4A6B-9CC5-78FF4BC4C965}" presName="parentLeftMargin" presStyleLbl="node1" presStyleIdx="1" presStyleCnt="3"/>
      <dgm:spPr/>
    </dgm:pt>
    <dgm:pt modelId="{53FAF35D-5BED-4DCB-9A27-F18364623054}" type="pres">
      <dgm:prSet presAssocID="{4F7D065A-7551-4A6B-9CC5-78FF4BC4C96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6BA2AC0-A6CC-49EE-A583-899BD9B56CE3}" type="pres">
      <dgm:prSet presAssocID="{4F7D065A-7551-4A6B-9CC5-78FF4BC4C965}" presName="negativeSpace" presStyleCnt="0"/>
      <dgm:spPr/>
    </dgm:pt>
    <dgm:pt modelId="{08E6BB98-3E12-4AF6-AFF7-752955278756}" type="pres">
      <dgm:prSet presAssocID="{4F7D065A-7551-4A6B-9CC5-78FF4BC4C96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B702F6F-3D93-4BC2-B921-89E6D35DCD1B}" type="presOf" srcId="{ECFB5EE7-DBEF-413F-B7CF-A42CDC520C22}" destId="{AE95B8DA-17EB-47E3-9E2D-FFDFD1E221E4}" srcOrd="0" destOrd="0" presId="urn:microsoft.com/office/officeart/2005/8/layout/list1"/>
    <dgm:cxn modelId="{56936A84-FD6C-40EC-AC1C-7BBF288A7A6C}" type="presOf" srcId="{88AC1751-8625-4920-9551-4F3C5E64AC68}" destId="{4A96E860-216C-437B-8DC0-CFA840A2FFC0}" srcOrd="0" destOrd="0" presId="urn:microsoft.com/office/officeart/2005/8/layout/list1"/>
    <dgm:cxn modelId="{F4C21791-FC99-436D-90EC-4E82359A40DC}" type="presOf" srcId="{4F7D065A-7551-4A6B-9CC5-78FF4BC4C965}" destId="{5EC8A079-8AFB-4F04-94ED-0062A53A8CFD}" srcOrd="0" destOrd="0" presId="urn:microsoft.com/office/officeart/2005/8/layout/list1"/>
    <dgm:cxn modelId="{5B5D4EB4-2E6A-49D3-AF03-836EB6915D17}" type="presOf" srcId="{4F7D065A-7551-4A6B-9CC5-78FF4BC4C965}" destId="{53FAF35D-5BED-4DCB-9A27-F18364623054}" srcOrd="1" destOrd="0" presId="urn:microsoft.com/office/officeart/2005/8/layout/list1"/>
    <dgm:cxn modelId="{5756D8B9-B5FC-4CC5-846F-B8DD3CEF5AE7}" srcId="{88AC1751-8625-4920-9551-4F3C5E64AC68}" destId="{4F7D065A-7551-4A6B-9CC5-78FF4BC4C965}" srcOrd="2" destOrd="0" parTransId="{D33E7369-0C87-4C0C-BD4A-D4BE567F0DDC}" sibTransId="{D4B236A0-7714-47CF-8D7F-C98ACE29207C}"/>
    <dgm:cxn modelId="{4AF494BC-BA55-4BCB-AE9A-01D126B13C1E}" type="presOf" srcId="{46482C7D-C6F5-42FB-AD45-9CBA0A0AD29C}" destId="{6432A587-0001-4C6B-A9E1-938EB5E0516A}" srcOrd="0" destOrd="0" presId="urn:microsoft.com/office/officeart/2005/8/layout/list1"/>
    <dgm:cxn modelId="{DC1C2BC0-3844-4E30-9CA7-51A68970B37F}" type="presOf" srcId="{ECFB5EE7-DBEF-413F-B7CF-A42CDC520C22}" destId="{D58E0E83-EDF2-4BCE-8CBC-2074BAC04ED6}" srcOrd="1" destOrd="0" presId="urn:microsoft.com/office/officeart/2005/8/layout/list1"/>
    <dgm:cxn modelId="{9E683BD2-1AF0-4F6A-8697-BE5F7465FDFC}" type="presOf" srcId="{46482C7D-C6F5-42FB-AD45-9CBA0A0AD29C}" destId="{AA7F1DCD-05FC-4A39-9B66-B81C30793B28}" srcOrd="1" destOrd="0" presId="urn:microsoft.com/office/officeart/2005/8/layout/list1"/>
    <dgm:cxn modelId="{126CF8E8-3420-4E1D-8969-E6515360C821}" srcId="{88AC1751-8625-4920-9551-4F3C5E64AC68}" destId="{46482C7D-C6F5-42FB-AD45-9CBA0A0AD29C}" srcOrd="1" destOrd="0" parTransId="{E6FEFDA2-9230-46B7-8D74-9E9F0E6280FE}" sibTransId="{E7B111AA-74E5-49FC-BC09-61E891B827F9}"/>
    <dgm:cxn modelId="{47BA69F1-C1D7-4495-BA2E-38A7C0ED76A9}" srcId="{88AC1751-8625-4920-9551-4F3C5E64AC68}" destId="{ECFB5EE7-DBEF-413F-B7CF-A42CDC520C22}" srcOrd="0" destOrd="0" parTransId="{B027064C-3AEC-46E4-AB04-3B8449B5B5B2}" sibTransId="{4AEB1B1E-6DA2-42DE-BFA5-1AC0A20034BA}"/>
    <dgm:cxn modelId="{2C79DC2E-A2F9-47DC-A966-97EC541BBA35}" type="presParOf" srcId="{4A96E860-216C-437B-8DC0-CFA840A2FFC0}" destId="{2E29F49E-86F6-4F9B-8F2B-E2DEC94259C5}" srcOrd="0" destOrd="0" presId="urn:microsoft.com/office/officeart/2005/8/layout/list1"/>
    <dgm:cxn modelId="{38561222-B517-4A6D-B56D-72D31BC0ED4D}" type="presParOf" srcId="{2E29F49E-86F6-4F9B-8F2B-E2DEC94259C5}" destId="{AE95B8DA-17EB-47E3-9E2D-FFDFD1E221E4}" srcOrd="0" destOrd="0" presId="urn:microsoft.com/office/officeart/2005/8/layout/list1"/>
    <dgm:cxn modelId="{CAF58817-15B4-4EAC-8C68-C2D7F6C82019}" type="presParOf" srcId="{2E29F49E-86F6-4F9B-8F2B-E2DEC94259C5}" destId="{D58E0E83-EDF2-4BCE-8CBC-2074BAC04ED6}" srcOrd="1" destOrd="0" presId="urn:microsoft.com/office/officeart/2005/8/layout/list1"/>
    <dgm:cxn modelId="{E5C2AA8C-EAC0-4850-B962-0BFE1E7F631C}" type="presParOf" srcId="{4A96E860-216C-437B-8DC0-CFA840A2FFC0}" destId="{ACF543F4-B801-4C93-BA7C-ACF5C62B22E7}" srcOrd="1" destOrd="0" presId="urn:microsoft.com/office/officeart/2005/8/layout/list1"/>
    <dgm:cxn modelId="{410CC062-DD4C-4E9F-A65C-D47506DC88BC}" type="presParOf" srcId="{4A96E860-216C-437B-8DC0-CFA840A2FFC0}" destId="{000F3D24-AC0A-4546-AD64-8E2D3102C4E0}" srcOrd="2" destOrd="0" presId="urn:microsoft.com/office/officeart/2005/8/layout/list1"/>
    <dgm:cxn modelId="{1D57F5BE-7141-45DD-8835-A13F016E54F3}" type="presParOf" srcId="{4A96E860-216C-437B-8DC0-CFA840A2FFC0}" destId="{DEF34EB8-7CB8-4261-A522-4A3C4E95AB5B}" srcOrd="3" destOrd="0" presId="urn:microsoft.com/office/officeart/2005/8/layout/list1"/>
    <dgm:cxn modelId="{16E4998C-EC66-459A-BC11-F20F3168936D}" type="presParOf" srcId="{4A96E860-216C-437B-8DC0-CFA840A2FFC0}" destId="{C3CD1678-8B8A-4AA7-87F2-7A38FD1C9A81}" srcOrd="4" destOrd="0" presId="urn:microsoft.com/office/officeart/2005/8/layout/list1"/>
    <dgm:cxn modelId="{A116A977-C619-491A-B707-1C02ABE45B18}" type="presParOf" srcId="{C3CD1678-8B8A-4AA7-87F2-7A38FD1C9A81}" destId="{6432A587-0001-4C6B-A9E1-938EB5E0516A}" srcOrd="0" destOrd="0" presId="urn:microsoft.com/office/officeart/2005/8/layout/list1"/>
    <dgm:cxn modelId="{E2BC11B8-0336-4CC4-9EB9-9FA0805486B0}" type="presParOf" srcId="{C3CD1678-8B8A-4AA7-87F2-7A38FD1C9A81}" destId="{AA7F1DCD-05FC-4A39-9B66-B81C30793B28}" srcOrd="1" destOrd="0" presId="urn:microsoft.com/office/officeart/2005/8/layout/list1"/>
    <dgm:cxn modelId="{7C2F834F-F96A-4EF1-A489-41904F0EC98C}" type="presParOf" srcId="{4A96E860-216C-437B-8DC0-CFA840A2FFC0}" destId="{58CB7F0A-0F9C-4FEF-9361-696BF7193D5C}" srcOrd="5" destOrd="0" presId="urn:microsoft.com/office/officeart/2005/8/layout/list1"/>
    <dgm:cxn modelId="{A73C1B40-C136-4B63-848F-C620888ADA04}" type="presParOf" srcId="{4A96E860-216C-437B-8DC0-CFA840A2FFC0}" destId="{3EC2249D-DDC8-4601-A880-EF429CD2F982}" srcOrd="6" destOrd="0" presId="urn:microsoft.com/office/officeart/2005/8/layout/list1"/>
    <dgm:cxn modelId="{5F3E182D-96DB-45D7-B679-EA3BCBD0BD11}" type="presParOf" srcId="{4A96E860-216C-437B-8DC0-CFA840A2FFC0}" destId="{00C99077-6005-41DC-9DEB-7B05D462BE28}" srcOrd="7" destOrd="0" presId="urn:microsoft.com/office/officeart/2005/8/layout/list1"/>
    <dgm:cxn modelId="{CDA085B2-83A8-4ABA-8B9E-E0637B242646}" type="presParOf" srcId="{4A96E860-216C-437B-8DC0-CFA840A2FFC0}" destId="{BDABCC98-9A7A-4F79-AE34-14722F12D284}" srcOrd="8" destOrd="0" presId="urn:microsoft.com/office/officeart/2005/8/layout/list1"/>
    <dgm:cxn modelId="{B9D66F14-31AA-4B16-A70C-6FAB0F69FE9A}" type="presParOf" srcId="{BDABCC98-9A7A-4F79-AE34-14722F12D284}" destId="{5EC8A079-8AFB-4F04-94ED-0062A53A8CFD}" srcOrd="0" destOrd="0" presId="urn:microsoft.com/office/officeart/2005/8/layout/list1"/>
    <dgm:cxn modelId="{0D129887-6A94-4618-A75A-56A044606A8C}" type="presParOf" srcId="{BDABCC98-9A7A-4F79-AE34-14722F12D284}" destId="{53FAF35D-5BED-4DCB-9A27-F18364623054}" srcOrd="1" destOrd="0" presId="urn:microsoft.com/office/officeart/2005/8/layout/list1"/>
    <dgm:cxn modelId="{25AA4F41-8E71-4D3F-9910-57AC5B3D2830}" type="presParOf" srcId="{4A96E860-216C-437B-8DC0-CFA840A2FFC0}" destId="{66BA2AC0-A6CC-49EE-A583-899BD9B56CE3}" srcOrd="9" destOrd="0" presId="urn:microsoft.com/office/officeart/2005/8/layout/list1"/>
    <dgm:cxn modelId="{D5B54165-AF50-474A-A258-D9E621B9ABA4}" type="presParOf" srcId="{4A96E860-216C-437B-8DC0-CFA840A2FFC0}" destId="{08E6BB98-3E12-4AF6-AFF7-75295527875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DAD75CA-36A7-451F-B208-E08D374F95D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AF60053-94AF-40C0-98EB-827B9166D9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Resource group</a:t>
          </a:r>
          <a:endParaRPr lang="en-US"/>
        </a:p>
      </dgm:t>
    </dgm:pt>
    <dgm:pt modelId="{53FF4FA7-3F41-48E7-8C7E-5B695436963C}" type="parTrans" cxnId="{70B1D5B3-DA33-41F9-9C9A-5D5455D0447A}">
      <dgm:prSet/>
      <dgm:spPr/>
      <dgm:t>
        <a:bodyPr/>
        <a:lstStyle/>
        <a:p>
          <a:endParaRPr lang="en-US"/>
        </a:p>
      </dgm:t>
    </dgm:pt>
    <dgm:pt modelId="{FE560CCB-8E07-4660-BDEB-38349831EF22}" type="sibTrans" cxnId="{70B1D5B3-DA33-41F9-9C9A-5D5455D0447A}">
      <dgm:prSet/>
      <dgm:spPr/>
      <dgm:t>
        <a:bodyPr/>
        <a:lstStyle/>
        <a:p>
          <a:endParaRPr lang="en-US"/>
        </a:p>
      </dgm:t>
    </dgm:pt>
    <dgm:pt modelId="{D9499329-8515-4928-9161-ADA8A0120F3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Virtual network</a:t>
          </a:r>
          <a:endParaRPr lang="en-US"/>
        </a:p>
      </dgm:t>
    </dgm:pt>
    <dgm:pt modelId="{955827EF-D8EF-487A-A93E-5BA0A1936428}" type="parTrans" cxnId="{B5D773AD-4FD5-4C2B-BECA-591898715A71}">
      <dgm:prSet/>
      <dgm:spPr/>
      <dgm:t>
        <a:bodyPr/>
        <a:lstStyle/>
        <a:p>
          <a:endParaRPr lang="en-US"/>
        </a:p>
      </dgm:t>
    </dgm:pt>
    <dgm:pt modelId="{ADFA9E9F-4E77-4BF9-A747-4995C541D60A}" type="sibTrans" cxnId="{B5D773AD-4FD5-4C2B-BECA-591898715A71}">
      <dgm:prSet/>
      <dgm:spPr/>
      <dgm:t>
        <a:bodyPr/>
        <a:lstStyle/>
        <a:p>
          <a:endParaRPr lang="en-US"/>
        </a:p>
      </dgm:t>
    </dgm:pt>
    <dgm:pt modelId="{17FDD9B2-5224-411B-B5EF-02B59177927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Virtual gateway</a:t>
          </a:r>
          <a:endParaRPr lang="en-US"/>
        </a:p>
      </dgm:t>
    </dgm:pt>
    <dgm:pt modelId="{AC8009EE-E98A-474C-9DEC-76C0066B2F18}" type="parTrans" cxnId="{453002C7-BCC4-498B-940F-16FA52548E77}">
      <dgm:prSet/>
      <dgm:spPr/>
      <dgm:t>
        <a:bodyPr/>
        <a:lstStyle/>
        <a:p>
          <a:endParaRPr lang="en-US"/>
        </a:p>
      </dgm:t>
    </dgm:pt>
    <dgm:pt modelId="{A6BA65B3-1156-48CD-8CD7-858BAF2EC542}" type="sibTrans" cxnId="{453002C7-BCC4-498B-940F-16FA52548E77}">
      <dgm:prSet/>
      <dgm:spPr/>
      <dgm:t>
        <a:bodyPr/>
        <a:lstStyle/>
        <a:p>
          <a:endParaRPr lang="en-US"/>
        </a:p>
      </dgm:t>
    </dgm:pt>
    <dgm:pt modelId="{9510B12E-2ECD-4A44-8922-CDD84708072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Azure firewall</a:t>
          </a:r>
          <a:endParaRPr lang="en-US"/>
        </a:p>
      </dgm:t>
    </dgm:pt>
    <dgm:pt modelId="{D70DD0E8-DE0D-4774-882B-58DAEC1FAD97}" type="parTrans" cxnId="{5ED31AD3-1AFA-4EBC-A16C-5872BAF6175C}">
      <dgm:prSet/>
      <dgm:spPr/>
      <dgm:t>
        <a:bodyPr/>
        <a:lstStyle/>
        <a:p>
          <a:endParaRPr lang="en-US"/>
        </a:p>
      </dgm:t>
    </dgm:pt>
    <dgm:pt modelId="{DE2BE5BC-9DE5-47FB-BA7A-B55842C7756E}" type="sibTrans" cxnId="{5ED31AD3-1AFA-4EBC-A16C-5872BAF6175C}">
      <dgm:prSet/>
      <dgm:spPr/>
      <dgm:t>
        <a:bodyPr/>
        <a:lstStyle/>
        <a:p>
          <a:endParaRPr lang="en-US"/>
        </a:p>
      </dgm:t>
    </dgm:pt>
    <dgm:pt modelId="{04D7B63B-E09D-448F-9440-AD4FFCA9462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Azure migration tool</a:t>
          </a:r>
          <a:endParaRPr lang="en-US"/>
        </a:p>
      </dgm:t>
    </dgm:pt>
    <dgm:pt modelId="{62790439-0F52-4D61-B423-96BEF61FB586}" type="parTrans" cxnId="{2D8B8795-2EA1-4B26-918E-49F6AECF84DD}">
      <dgm:prSet/>
      <dgm:spPr/>
      <dgm:t>
        <a:bodyPr/>
        <a:lstStyle/>
        <a:p>
          <a:endParaRPr lang="en-US"/>
        </a:p>
      </dgm:t>
    </dgm:pt>
    <dgm:pt modelId="{C0B926B4-0EAE-4C77-AA64-F67CCAB0C325}" type="sibTrans" cxnId="{2D8B8795-2EA1-4B26-918E-49F6AECF84DD}">
      <dgm:prSet/>
      <dgm:spPr/>
      <dgm:t>
        <a:bodyPr/>
        <a:lstStyle/>
        <a:p>
          <a:endParaRPr lang="en-US"/>
        </a:p>
      </dgm:t>
    </dgm:pt>
    <dgm:pt modelId="{9F384A5B-4A29-48BA-9CC6-BF39975F0427}" type="pres">
      <dgm:prSet presAssocID="{5DAD75CA-36A7-451F-B208-E08D374F95DE}" presName="root" presStyleCnt="0">
        <dgm:presLayoutVars>
          <dgm:dir/>
          <dgm:resizeHandles val="exact"/>
        </dgm:presLayoutVars>
      </dgm:prSet>
      <dgm:spPr/>
    </dgm:pt>
    <dgm:pt modelId="{94053F88-7878-40BC-AFED-8079125451F7}" type="pres">
      <dgm:prSet presAssocID="{DAF60053-94AF-40C0-98EB-827B9166D990}" presName="compNode" presStyleCnt="0"/>
      <dgm:spPr/>
    </dgm:pt>
    <dgm:pt modelId="{FAC8AAD3-49C0-477D-83DA-ED4278DD2ED9}" type="pres">
      <dgm:prSet presAssocID="{DAF60053-94AF-40C0-98EB-827B9166D990}" presName="iconBgRect" presStyleLbl="bgShp" presStyleIdx="0" presStyleCnt="5"/>
      <dgm:spPr/>
    </dgm:pt>
    <dgm:pt modelId="{E54C11CF-F9F2-4BBD-826D-2B66210582D0}" type="pres">
      <dgm:prSet presAssocID="{DAF60053-94AF-40C0-98EB-827B9166D99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2BBE851B-4AD2-4205-A017-FCC834A3670D}" type="pres">
      <dgm:prSet presAssocID="{DAF60053-94AF-40C0-98EB-827B9166D990}" presName="spaceRect" presStyleCnt="0"/>
      <dgm:spPr/>
    </dgm:pt>
    <dgm:pt modelId="{F609418A-E5EA-4593-833B-9F549A76B12F}" type="pres">
      <dgm:prSet presAssocID="{DAF60053-94AF-40C0-98EB-827B9166D990}" presName="textRect" presStyleLbl="revTx" presStyleIdx="0" presStyleCnt="5">
        <dgm:presLayoutVars>
          <dgm:chMax val="1"/>
          <dgm:chPref val="1"/>
        </dgm:presLayoutVars>
      </dgm:prSet>
      <dgm:spPr/>
    </dgm:pt>
    <dgm:pt modelId="{C1BB9CB5-42F8-4A8A-9540-0B78416FFB7A}" type="pres">
      <dgm:prSet presAssocID="{FE560CCB-8E07-4660-BDEB-38349831EF22}" presName="sibTrans" presStyleCnt="0"/>
      <dgm:spPr/>
    </dgm:pt>
    <dgm:pt modelId="{78CD3F08-5B44-4E8A-BC5C-931BCBD40A57}" type="pres">
      <dgm:prSet presAssocID="{D9499329-8515-4928-9161-ADA8A0120F36}" presName="compNode" presStyleCnt="0"/>
      <dgm:spPr/>
    </dgm:pt>
    <dgm:pt modelId="{EC0D5C2F-4C2D-4AA7-A035-1D12FD9E3AED}" type="pres">
      <dgm:prSet presAssocID="{D9499329-8515-4928-9161-ADA8A0120F36}" presName="iconBgRect" presStyleLbl="bgShp" presStyleIdx="1" presStyleCnt="5"/>
      <dgm:spPr/>
    </dgm:pt>
    <dgm:pt modelId="{CAB61482-1B7C-43F7-8FE5-D1D842E2490E}" type="pres">
      <dgm:prSet presAssocID="{D9499329-8515-4928-9161-ADA8A0120F3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409EDE75-738D-4189-A836-20A1F38DE796}" type="pres">
      <dgm:prSet presAssocID="{D9499329-8515-4928-9161-ADA8A0120F36}" presName="spaceRect" presStyleCnt="0"/>
      <dgm:spPr/>
    </dgm:pt>
    <dgm:pt modelId="{6B189568-C3C0-4423-B5A6-D6A2C636018D}" type="pres">
      <dgm:prSet presAssocID="{D9499329-8515-4928-9161-ADA8A0120F36}" presName="textRect" presStyleLbl="revTx" presStyleIdx="1" presStyleCnt="5">
        <dgm:presLayoutVars>
          <dgm:chMax val="1"/>
          <dgm:chPref val="1"/>
        </dgm:presLayoutVars>
      </dgm:prSet>
      <dgm:spPr/>
    </dgm:pt>
    <dgm:pt modelId="{8789A619-C5CA-4DFC-BF4B-216B6FBB8D6E}" type="pres">
      <dgm:prSet presAssocID="{ADFA9E9F-4E77-4BF9-A747-4995C541D60A}" presName="sibTrans" presStyleCnt="0"/>
      <dgm:spPr/>
    </dgm:pt>
    <dgm:pt modelId="{A1105C05-911B-41DD-A873-17A91BA70B7B}" type="pres">
      <dgm:prSet presAssocID="{17FDD9B2-5224-411B-B5EF-02B591779278}" presName="compNode" presStyleCnt="0"/>
      <dgm:spPr/>
    </dgm:pt>
    <dgm:pt modelId="{EB4C5B0E-2A14-4697-805A-625301913F72}" type="pres">
      <dgm:prSet presAssocID="{17FDD9B2-5224-411B-B5EF-02B591779278}" presName="iconBgRect" presStyleLbl="bgShp" presStyleIdx="2" presStyleCnt="5"/>
      <dgm:spPr/>
    </dgm:pt>
    <dgm:pt modelId="{EF8EA8A1-D29B-4F06-BC79-E3496BB13CCD}" type="pres">
      <dgm:prSet presAssocID="{17FDD9B2-5224-411B-B5EF-02B59177927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4857591B-C1C9-420D-B22D-D7602F7C8383}" type="pres">
      <dgm:prSet presAssocID="{17FDD9B2-5224-411B-B5EF-02B591779278}" presName="spaceRect" presStyleCnt="0"/>
      <dgm:spPr/>
    </dgm:pt>
    <dgm:pt modelId="{BF6CF09A-DE75-44D4-B96A-7ED56959B6A3}" type="pres">
      <dgm:prSet presAssocID="{17FDD9B2-5224-411B-B5EF-02B591779278}" presName="textRect" presStyleLbl="revTx" presStyleIdx="2" presStyleCnt="5">
        <dgm:presLayoutVars>
          <dgm:chMax val="1"/>
          <dgm:chPref val="1"/>
        </dgm:presLayoutVars>
      </dgm:prSet>
      <dgm:spPr/>
    </dgm:pt>
    <dgm:pt modelId="{9247A83B-B578-44F1-B9E3-68CED3801EC2}" type="pres">
      <dgm:prSet presAssocID="{A6BA65B3-1156-48CD-8CD7-858BAF2EC542}" presName="sibTrans" presStyleCnt="0"/>
      <dgm:spPr/>
    </dgm:pt>
    <dgm:pt modelId="{94476074-BF50-405B-BC8A-E5E599569DB8}" type="pres">
      <dgm:prSet presAssocID="{9510B12E-2ECD-4A44-8922-CDD84708072B}" presName="compNode" presStyleCnt="0"/>
      <dgm:spPr/>
    </dgm:pt>
    <dgm:pt modelId="{F322F01B-45DC-46B8-8F1B-E36B1962EF00}" type="pres">
      <dgm:prSet presAssocID="{9510B12E-2ECD-4A44-8922-CDD84708072B}" presName="iconBgRect" presStyleLbl="bgShp" presStyleIdx="3" presStyleCnt="5"/>
      <dgm:spPr/>
    </dgm:pt>
    <dgm:pt modelId="{04774444-DE89-4017-80D1-BAD6E8A71766}" type="pres">
      <dgm:prSet presAssocID="{9510B12E-2ECD-4A44-8922-CDD84708072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D066D19-2479-4996-85E3-878DA2C6F339}" type="pres">
      <dgm:prSet presAssocID="{9510B12E-2ECD-4A44-8922-CDD84708072B}" presName="spaceRect" presStyleCnt="0"/>
      <dgm:spPr/>
    </dgm:pt>
    <dgm:pt modelId="{679EAB71-0840-4DC2-B44C-DAD333037F54}" type="pres">
      <dgm:prSet presAssocID="{9510B12E-2ECD-4A44-8922-CDD84708072B}" presName="textRect" presStyleLbl="revTx" presStyleIdx="3" presStyleCnt="5">
        <dgm:presLayoutVars>
          <dgm:chMax val="1"/>
          <dgm:chPref val="1"/>
        </dgm:presLayoutVars>
      </dgm:prSet>
      <dgm:spPr/>
    </dgm:pt>
    <dgm:pt modelId="{CA97BC16-2C78-475B-9BB5-2BF742B33721}" type="pres">
      <dgm:prSet presAssocID="{DE2BE5BC-9DE5-47FB-BA7A-B55842C7756E}" presName="sibTrans" presStyleCnt="0"/>
      <dgm:spPr/>
    </dgm:pt>
    <dgm:pt modelId="{15F38C29-9323-4F49-AABE-56D6CED276F6}" type="pres">
      <dgm:prSet presAssocID="{04D7B63B-E09D-448F-9440-AD4FFCA94626}" presName="compNode" presStyleCnt="0"/>
      <dgm:spPr/>
    </dgm:pt>
    <dgm:pt modelId="{98DD9ABD-5AA5-4FBD-A874-E82861E5650E}" type="pres">
      <dgm:prSet presAssocID="{04D7B63B-E09D-448F-9440-AD4FFCA94626}" presName="iconBgRect" presStyleLbl="bgShp" presStyleIdx="4" presStyleCnt="5"/>
      <dgm:spPr/>
    </dgm:pt>
    <dgm:pt modelId="{C794B2B1-D037-4BB8-A593-74433C934AF0}" type="pres">
      <dgm:prSet presAssocID="{04D7B63B-E09D-448F-9440-AD4FFCA9462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06938A4-DBEC-44E9-AF7C-6014E103DA5D}" type="pres">
      <dgm:prSet presAssocID="{04D7B63B-E09D-448F-9440-AD4FFCA94626}" presName="spaceRect" presStyleCnt="0"/>
      <dgm:spPr/>
    </dgm:pt>
    <dgm:pt modelId="{DB0503BA-5171-4C27-B4CF-E891588C47FB}" type="pres">
      <dgm:prSet presAssocID="{04D7B63B-E09D-448F-9440-AD4FFCA9462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5434310-8E0F-48A0-A032-E8A0B76E6D39}" type="presOf" srcId="{5DAD75CA-36A7-451F-B208-E08D374F95DE}" destId="{9F384A5B-4A29-48BA-9CC6-BF39975F0427}" srcOrd="0" destOrd="0" presId="urn:microsoft.com/office/officeart/2018/5/layout/IconCircleLabelList"/>
    <dgm:cxn modelId="{2BCB1E2E-54F3-41F3-B51D-DCA028BBDF15}" type="presOf" srcId="{9510B12E-2ECD-4A44-8922-CDD84708072B}" destId="{679EAB71-0840-4DC2-B44C-DAD333037F54}" srcOrd="0" destOrd="0" presId="urn:microsoft.com/office/officeart/2018/5/layout/IconCircleLabelList"/>
    <dgm:cxn modelId="{7D5E5134-74F9-4242-BD79-617268C42993}" type="presOf" srcId="{04D7B63B-E09D-448F-9440-AD4FFCA94626}" destId="{DB0503BA-5171-4C27-B4CF-E891588C47FB}" srcOrd="0" destOrd="0" presId="urn:microsoft.com/office/officeart/2018/5/layout/IconCircleLabelList"/>
    <dgm:cxn modelId="{2D8B8795-2EA1-4B26-918E-49F6AECF84DD}" srcId="{5DAD75CA-36A7-451F-B208-E08D374F95DE}" destId="{04D7B63B-E09D-448F-9440-AD4FFCA94626}" srcOrd="4" destOrd="0" parTransId="{62790439-0F52-4D61-B423-96BEF61FB586}" sibTransId="{C0B926B4-0EAE-4C77-AA64-F67CCAB0C325}"/>
    <dgm:cxn modelId="{B5D773AD-4FD5-4C2B-BECA-591898715A71}" srcId="{5DAD75CA-36A7-451F-B208-E08D374F95DE}" destId="{D9499329-8515-4928-9161-ADA8A0120F36}" srcOrd="1" destOrd="0" parTransId="{955827EF-D8EF-487A-A93E-5BA0A1936428}" sibTransId="{ADFA9E9F-4E77-4BF9-A747-4995C541D60A}"/>
    <dgm:cxn modelId="{70B1D5B3-DA33-41F9-9C9A-5D5455D0447A}" srcId="{5DAD75CA-36A7-451F-B208-E08D374F95DE}" destId="{DAF60053-94AF-40C0-98EB-827B9166D990}" srcOrd="0" destOrd="0" parTransId="{53FF4FA7-3F41-48E7-8C7E-5B695436963C}" sibTransId="{FE560CCB-8E07-4660-BDEB-38349831EF22}"/>
    <dgm:cxn modelId="{1D62AAB8-44D1-44A5-9766-9357650621F4}" type="presOf" srcId="{D9499329-8515-4928-9161-ADA8A0120F36}" destId="{6B189568-C3C0-4423-B5A6-D6A2C636018D}" srcOrd="0" destOrd="0" presId="urn:microsoft.com/office/officeart/2018/5/layout/IconCircleLabelList"/>
    <dgm:cxn modelId="{453002C7-BCC4-498B-940F-16FA52548E77}" srcId="{5DAD75CA-36A7-451F-B208-E08D374F95DE}" destId="{17FDD9B2-5224-411B-B5EF-02B591779278}" srcOrd="2" destOrd="0" parTransId="{AC8009EE-E98A-474C-9DEC-76C0066B2F18}" sibTransId="{A6BA65B3-1156-48CD-8CD7-858BAF2EC542}"/>
    <dgm:cxn modelId="{1BB279CA-DE24-41A5-B146-10D0273350CB}" type="presOf" srcId="{DAF60053-94AF-40C0-98EB-827B9166D990}" destId="{F609418A-E5EA-4593-833B-9F549A76B12F}" srcOrd="0" destOrd="0" presId="urn:microsoft.com/office/officeart/2018/5/layout/IconCircleLabelList"/>
    <dgm:cxn modelId="{5ED31AD3-1AFA-4EBC-A16C-5872BAF6175C}" srcId="{5DAD75CA-36A7-451F-B208-E08D374F95DE}" destId="{9510B12E-2ECD-4A44-8922-CDD84708072B}" srcOrd="3" destOrd="0" parTransId="{D70DD0E8-DE0D-4774-882B-58DAEC1FAD97}" sibTransId="{DE2BE5BC-9DE5-47FB-BA7A-B55842C7756E}"/>
    <dgm:cxn modelId="{3CDD22FB-7177-4A3D-BC7E-56FE149BF54A}" type="presOf" srcId="{17FDD9B2-5224-411B-B5EF-02B591779278}" destId="{BF6CF09A-DE75-44D4-B96A-7ED56959B6A3}" srcOrd="0" destOrd="0" presId="urn:microsoft.com/office/officeart/2018/5/layout/IconCircleLabelList"/>
    <dgm:cxn modelId="{981D5BE2-16AD-484B-AE4B-D3C2AA0D0F07}" type="presParOf" srcId="{9F384A5B-4A29-48BA-9CC6-BF39975F0427}" destId="{94053F88-7878-40BC-AFED-8079125451F7}" srcOrd="0" destOrd="0" presId="urn:microsoft.com/office/officeart/2018/5/layout/IconCircleLabelList"/>
    <dgm:cxn modelId="{5F5DCE0E-CD10-43A2-82A7-46194F27CCD7}" type="presParOf" srcId="{94053F88-7878-40BC-AFED-8079125451F7}" destId="{FAC8AAD3-49C0-477D-83DA-ED4278DD2ED9}" srcOrd="0" destOrd="0" presId="urn:microsoft.com/office/officeart/2018/5/layout/IconCircleLabelList"/>
    <dgm:cxn modelId="{5ED7C0A6-9832-4CA1-B4D3-A3786C6F994A}" type="presParOf" srcId="{94053F88-7878-40BC-AFED-8079125451F7}" destId="{E54C11CF-F9F2-4BBD-826D-2B66210582D0}" srcOrd="1" destOrd="0" presId="urn:microsoft.com/office/officeart/2018/5/layout/IconCircleLabelList"/>
    <dgm:cxn modelId="{BD2A97A6-4279-466E-8351-8C993AFCCAA1}" type="presParOf" srcId="{94053F88-7878-40BC-AFED-8079125451F7}" destId="{2BBE851B-4AD2-4205-A017-FCC834A3670D}" srcOrd="2" destOrd="0" presId="urn:microsoft.com/office/officeart/2018/5/layout/IconCircleLabelList"/>
    <dgm:cxn modelId="{100B8070-97DE-44FC-94E7-850533005609}" type="presParOf" srcId="{94053F88-7878-40BC-AFED-8079125451F7}" destId="{F609418A-E5EA-4593-833B-9F549A76B12F}" srcOrd="3" destOrd="0" presId="urn:microsoft.com/office/officeart/2018/5/layout/IconCircleLabelList"/>
    <dgm:cxn modelId="{62BF9706-EDA9-43D6-8F07-C81B2923949E}" type="presParOf" srcId="{9F384A5B-4A29-48BA-9CC6-BF39975F0427}" destId="{C1BB9CB5-42F8-4A8A-9540-0B78416FFB7A}" srcOrd="1" destOrd="0" presId="urn:microsoft.com/office/officeart/2018/5/layout/IconCircleLabelList"/>
    <dgm:cxn modelId="{01CA22E0-6227-4B26-94B8-B59ADE4B05E8}" type="presParOf" srcId="{9F384A5B-4A29-48BA-9CC6-BF39975F0427}" destId="{78CD3F08-5B44-4E8A-BC5C-931BCBD40A57}" srcOrd="2" destOrd="0" presId="urn:microsoft.com/office/officeart/2018/5/layout/IconCircleLabelList"/>
    <dgm:cxn modelId="{C521D6F5-C8F5-4EF1-A732-7C64EBBC2C21}" type="presParOf" srcId="{78CD3F08-5B44-4E8A-BC5C-931BCBD40A57}" destId="{EC0D5C2F-4C2D-4AA7-A035-1D12FD9E3AED}" srcOrd="0" destOrd="0" presId="urn:microsoft.com/office/officeart/2018/5/layout/IconCircleLabelList"/>
    <dgm:cxn modelId="{388BA53D-F61A-4FEF-B5EE-409220AF8D39}" type="presParOf" srcId="{78CD3F08-5B44-4E8A-BC5C-931BCBD40A57}" destId="{CAB61482-1B7C-43F7-8FE5-D1D842E2490E}" srcOrd="1" destOrd="0" presId="urn:microsoft.com/office/officeart/2018/5/layout/IconCircleLabelList"/>
    <dgm:cxn modelId="{09AB149D-87C1-4EDF-BAD3-34C41EB289AE}" type="presParOf" srcId="{78CD3F08-5B44-4E8A-BC5C-931BCBD40A57}" destId="{409EDE75-738D-4189-A836-20A1F38DE796}" srcOrd="2" destOrd="0" presId="urn:microsoft.com/office/officeart/2018/5/layout/IconCircleLabelList"/>
    <dgm:cxn modelId="{F5CF3EAF-7D2A-4205-A927-463C59672C34}" type="presParOf" srcId="{78CD3F08-5B44-4E8A-BC5C-931BCBD40A57}" destId="{6B189568-C3C0-4423-B5A6-D6A2C636018D}" srcOrd="3" destOrd="0" presId="urn:microsoft.com/office/officeart/2018/5/layout/IconCircleLabelList"/>
    <dgm:cxn modelId="{EC11323E-1ECF-4059-9C7C-0AF66B1BA258}" type="presParOf" srcId="{9F384A5B-4A29-48BA-9CC6-BF39975F0427}" destId="{8789A619-C5CA-4DFC-BF4B-216B6FBB8D6E}" srcOrd="3" destOrd="0" presId="urn:microsoft.com/office/officeart/2018/5/layout/IconCircleLabelList"/>
    <dgm:cxn modelId="{8FB2D06A-4263-4A7B-85C3-0D1D2CF1F3D4}" type="presParOf" srcId="{9F384A5B-4A29-48BA-9CC6-BF39975F0427}" destId="{A1105C05-911B-41DD-A873-17A91BA70B7B}" srcOrd="4" destOrd="0" presId="urn:microsoft.com/office/officeart/2018/5/layout/IconCircleLabelList"/>
    <dgm:cxn modelId="{BC6D472F-248C-482A-BA23-153A89E25551}" type="presParOf" srcId="{A1105C05-911B-41DD-A873-17A91BA70B7B}" destId="{EB4C5B0E-2A14-4697-805A-625301913F72}" srcOrd="0" destOrd="0" presId="urn:microsoft.com/office/officeart/2018/5/layout/IconCircleLabelList"/>
    <dgm:cxn modelId="{1F2E3E05-556B-4364-AB3B-795FEDD0A683}" type="presParOf" srcId="{A1105C05-911B-41DD-A873-17A91BA70B7B}" destId="{EF8EA8A1-D29B-4F06-BC79-E3496BB13CCD}" srcOrd="1" destOrd="0" presId="urn:microsoft.com/office/officeart/2018/5/layout/IconCircleLabelList"/>
    <dgm:cxn modelId="{266A486B-9789-4472-8421-A7668199381B}" type="presParOf" srcId="{A1105C05-911B-41DD-A873-17A91BA70B7B}" destId="{4857591B-C1C9-420D-B22D-D7602F7C8383}" srcOrd="2" destOrd="0" presId="urn:microsoft.com/office/officeart/2018/5/layout/IconCircleLabelList"/>
    <dgm:cxn modelId="{B84CA240-75C7-409B-82A5-C732FE660C57}" type="presParOf" srcId="{A1105C05-911B-41DD-A873-17A91BA70B7B}" destId="{BF6CF09A-DE75-44D4-B96A-7ED56959B6A3}" srcOrd="3" destOrd="0" presId="urn:microsoft.com/office/officeart/2018/5/layout/IconCircleLabelList"/>
    <dgm:cxn modelId="{1A0AE4D9-C985-424F-B194-728D48F4318E}" type="presParOf" srcId="{9F384A5B-4A29-48BA-9CC6-BF39975F0427}" destId="{9247A83B-B578-44F1-B9E3-68CED3801EC2}" srcOrd="5" destOrd="0" presId="urn:microsoft.com/office/officeart/2018/5/layout/IconCircleLabelList"/>
    <dgm:cxn modelId="{785A0DCE-CCA9-4957-89F0-A3CD804F28BF}" type="presParOf" srcId="{9F384A5B-4A29-48BA-9CC6-BF39975F0427}" destId="{94476074-BF50-405B-BC8A-E5E599569DB8}" srcOrd="6" destOrd="0" presId="urn:microsoft.com/office/officeart/2018/5/layout/IconCircleLabelList"/>
    <dgm:cxn modelId="{DCDEF6D8-12E0-4F88-A806-27BC524C5DFD}" type="presParOf" srcId="{94476074-BF50-405B-BC8A-E5E599569DB8}" destId="{F322F01B-45DC-46B8-8F1B-E36B1962EF00}" srcOrd="0" destOrd="0" presId="urn:microsoft.com/office/officeart/2018/5/layout/IconCircleLabelList"/>
    <dgm:cxn modelId="{35F62F6E-827C-488C-8565-0D0DD0991E34}" type="presParOf" srcId="{94476074-BF50-405B-BC8A-E5E599569DB8}" destId="{04774444-DE89-4017-80D1-BAD6E8A71766}" srcOrd="1" destOrd="0" presId="urn:microsoft.com/office/officeart/2018/5/layout/IconCircleLabelList"/>
    <dgm:cxn modelId="{9DFDEE07-2019-4F9A-9AC7-60F33D152A17}" type="presParOf" srcId="{94476074-BF50-405B-BC8A-E5E599569DB8}" destId="{9D066D19-2479-4996-85E3-878DA2C6F339}" srcOrd="2" destOrd="0" presId="urn:microsoft.com/office/officeart/2018/5/layout/IconCircleLabelList"/>
    <dgm:cxn modelId="{092212FE-043A-4809-84C3-884A6B36DA11}" type="presParOf" srcId="{94476074-BF50-405B-BC8A-E5E599569DB8}" destId="{679EAB71-0840-4DC2-B44C-DAD333037F54}" srcOrd="3" destOrd="0" presId="urn:microsoft.com/office/officeart/2018/5/layout/IconCircleLabelList"/>
    <dgm:cxn modelId="{716D8062-FFED-49F2-AE2D-47743440821D}" type="presParOf" srcId="{9F384A5B-4A29-48BA-9CC6-BF39975F0427}" destId="{CA97BC16-2C78-475B-9BB5-2BF742B33721}" srcOrd="7" destOrd="0" presId="urn:microsoft.com/office/officeart/2018/5/layout/IconCircleLabelList"/>
    <dgm:cxn modelId="{8548899A-B655-4818-98FD-A0411A0D6E58}" type="presParOf" srcId="{9F384A5B-4A29-48BA-9CC6-BF39975F0427}" destId="{15F38C29-9323-4F49-AABE-56D6CED276F6}" srcOrd="8" destOrd="0" presId="urn:microsoft.com/office/officeart/2018/5/layout/IconCircleLabelList"/>
    <dgm:cxn modelId="{170E4A78-CCEB-4A55-90A5-248EF6C2152C}" type="presParOf" srcId="{15F38C29-9323-4F49-AABE-56D6CED276F6}" destId="{98DD9ABD-5AA5-4FBD-A874-E82861E5650E}" srcOrd="0" destOrd="0" presId="urn:microsoft.com/office/officeart/2018/5/layout/IconCircleLabelList"/>
    <dgm:cxn modelId="{E1479DC3-D786-4288-8C71-F1F19C136A77}" type="presParOf" srcId="{15F38C29-9323-4F49-AABE-56D6CED276F6}" destId="{C794B2B1-D037-4BB8-A593-74433C934AF0}" srcOrd="1" destOrd="0" presId="urn:microsoft.com/office/officeart/2018/5/layout/IconCircleLabelList"/>
    <dgm:cxn modelId="{728226FA-F0C9-4868-A61A-832DDCBBC088}" type="presParOf" srcId="{15F38C29-9323-4F49-AABE-56D6CED276F6}" destId="{406938A4-DBEC-44E9-AF7C-6014E103DA5D}" srcOrd="2" destOrd="0" presId="urn:microsoft.com/office/officeart/2018/5/layout/IconCircleLabelList"/>
    <dgm:cxn modelId="{463AAFB3-96B7-4E5D-A613-D9B22DAA0B94}" type="presParOf" srcId="{15F38C29-9323-4F49-AABE-56D6CED276F6}" destId="{DB0503BA-5171-4C27-B4CF-E891588C47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1594CDC-DFBD-44BC-94C6-67D18CF8837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3F87095-7C3C-4D32-8B2B-A0D27A5D56DE}">
      <dgm:prSet/>
      <dgm:spPr/>
      <dgm:t>
        <a:bodyPr/>
        <a:lstStyle/>
        <a:p>
          <a:r>
            <a:rPr lang="en-AU" dirty="0"/>
            <a:t>Moving entire IT infrastructure, including network components, to Azure.</a:t>
          </a:r>
          <a:endParaRPr lang="en-US" dirty="0"/>
        </a:p>
      </dgm:t>
    </dgm:pt>
    <dgm:pt modelId="{0C738F26-EFC6-45D5-9754-549F09653038}" type="parTrans" cxnId="{9D32ECFD-AE80-4B51-9F0B-34C6DFD3282B}">
      <dgm:prSet/>
      <dgm:spPr/>
      <dgm:t>
        <a:bodyPr/>
        <a:lstStyle/>
        <a:p>
          <a:endParaRPr lang="en-US"/>
        </a:p>
      </dgm:t>
    </dgm:pt>
    <dgm:pt modelId="{2F5D3E5A-62AC-42B0-B8FD-E35DCE1AE1D4}" type="sibTrans" cxnId="{9D32ECFD-AE80-4B51-9F0B-34C6DFD3282B}">
      <dgm:prSet/>
      <dgm:spPr/>
      <dgm:t>
        <a:bodyPr/>
        <a:lstStyle/>
        <a:p>
          <a:endParaRPr lang="en-US"/>
        </a:p>
      </dgm:t>
    </dgm:pt>
    <dgm:pt modelId="{A10B194E-8218-4F79-9CE2-BD20FCBD2A5B}">
      <dgm:prSet/>
      <dgm:spPr/>
      <dgm:t>
        <a:bodyPr/>
        <a:lstStyle/>
        <a:p>
          <a:r>
            <a:rPr lang="en-AU"/>
            <a:t>Benefits: Scalability, agility, global reach, and cost efficiency.</a:t>
          </a:r>
          <a:endParaRPr lang="en-US"/>
        </a:p>
      </dgm:t>
    </dgm:pt>
    <dgm:pt modelId="{D9663946-8BC9-419A-888A-F392BAB28C3D}" type="parTrans" cxnId="{EB43EE0D-8C02-4AD8-BEBC-3C395D8CAF79}">
      <dgm:prSet/>
      <dgm:spPr/>
      <dgm:t>
        <a:bodyPr/>
        <a:lstStyle/>
        <a:p>
          <a:endParaRPr lang="en-US"/>
        </a:p>
      </dgm:t>
    </dgm:pt>
    <dgm:pt modelId="{7C66CF78-FE64-4CC3-B951-3EC0F3157B3A}" type="sibTrans" cxnId="{EB43EE0D-8C02-4AD8-BEBC-3C395D8CAF79}">
      <dgm:prSet/>
      <dgm:spPr/>
      <dgm:t>
        <a:bodyPr/>
        <a:lstStyle/>
        <a:p>
          <a:endParaRPr lang="en-US"/>
        </a:p>
      </dgm:t>
    </dgm:pt>
    <dgm:pt modelId="{F40E5D07-0A9F-4F39-BE24-A69FEB956BC2}" type="pres">
      <dgm:prSet presAssocID="{61594CDC-DFBD-44BC-94C6-67D18CF8837C}" presName="linear" presStyleCnt="0">
        <dgm:presLayoutVars>
          <dgm:animLvl val="lvl"/>
          <dgm:resizeHandles val="exact"/>
        </dgm:presLayoutVars>
      </dgm:prSet>
      <dgm:spPr/>
    </dgm:pt>
    <dgm:pt modelId="{1844A5BA-54B1-4971-8233-A4171B2CD221}" type="pres">
      <dgm:prSet presAssocID="{C3F87095-7C3C-4D32-8B2B-A0D27A5D56D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F6D1E20-2D14-475B-B68D-4D0D69C5576F}" type="pres">
      <dgm:prSet presAssocID="{2F5D3E5A-62AC-42B0-B8FD-E35DCE1AE1D4}" presName="spacer" presStyleCnt="0"/>
      <dgm:spPr/>
    </dgm:pt>
    <dgm:pt modelId="{031D5E26-8654-42EE-B5A3-DB08DB12F232}" type="pres">
      <dgm:prSet presAssocID="{A10B194E-8218-4F79-9CE2-BD20FCBD2A5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B43EE0D-8C02-4AD8-BEBC-3C395D8CAF79}" srcId="{61594CDC-DFBD-44BC-94C6-67D18CF8837C}" destId="{A10B194E-8218-4F79-9CE2-BD20FCBD2A5B}" srcOrd="1" destOrd="0" parTransId="{D9663946-8BC9-419A-888A-F392BAB28C3D}" sibTransId="{7C66CF78-FE64-4CC3-B951-3EC0F3157B3A}"/>
    <dgm:cxn modelId="{66B1F823-98E2-4D35-9FDE-AA4789383ED1}" type="presOf" srcId="{C3F87095-7C3C-4D32-8B2B-A0D27A5D56DE}" destId="{1844A5BA-54B1-4971-8233-A4171B2CD221}" srcOrd="0" destOrd="0" presId="urn:microsoft.com/office/officeart/2005/8/layout/vList2"/>
    <dgm:cxn modelId="{F42F702A-6539-464E-9860-5168101CA374}" type="presOf" srcId="{61594CDC-DFBD-44BC-94C6-67D18CF8837C}" destId="{F40E5D07-0A9F-4F39-BE24-A69FEB956BC2}" srcOrd="0" destOrd="0" presId="urn:microsoft.com/office/officeart/2005/8/layout/vList2"/>
    <dgm:cxn modelId="{1B3AC7B7-41FD-49A2-AF21-E036ED080415}" type="presOf" srcId="{A10B194E-8218-4F79-9CE2-BD20FCBD2A5B}" destId="{031D5E26-8654-42EE-B5A3-DB08DB12F232}" srcOrd="0" destOrd="0" presId="urn:microsoft.com/office/officeart/2005/8/layout/vList2"/>
    <dgm:cxn modelId="{9D32ECFD-AE80-4B51-9F0B-34C6DFD3282B}" srcId="{61594CDC-DFBD-44BC-94C6-67D18CF8837C}" destId="{C3F87095-7C3C-4D32-8B2B-A0D27A5D56DE}" srcOrd="0" destOrd="0" parTransId="{0C738F26-EFC6-45D5-9754-549F09653038}" sibTransId="{2F5D3E5A-62AC-42B0-B8FD-E35DCE1AE1D4}"/>
    <dgm:cxn modelId="{0E8EB4F7-4A21-4758-B006-95BEA111BC42}" type="presParOf" srcId="{F40E5D07-0A9F-4F39-BE24-A69FEB956BC2}" destId="{1844A5BA-54B1-4971-8233-A4171B2CD221}" srcOrd="0" destOrd="0" presId="urn:microsoft.com/office/officeart/2005/8/layout/vList2"/>
    <dgm:cxn modelId="{40E344D0-976A-4247-9260-3EB2F8925194}" type="presParOf" srcId="{F40E5D07-0A9F-4F39-BE24-A69FEB956BC2}" destId="{7F6D1E20-2D14-475B-B68D-4D0D69C5576F}" srcOrd="1" destOrd="0" presId="urn:microsoft.com/office/officeart/2005/8/layout/vList2"/>
    <dgm:cxn modelId="{3C0B1584-C107-4393-9BE9-F1A1A2509A62}" type="presParOf" srcId="{F40E5D07-0A9F-4F39-BE24-A69FEB956BC2}" destId="{031D5E26-8654-42EE-B5A3-DB08DB12F23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B2D5050-219B-459E-9663-D1575FDA80B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50ED440-1FAA-436B-B113-3F03C95ACD60}">
      <dgm:prSet/>
      <dgm:spPr/>
      <dgm:t>
        <a:bodyPr/>
        <a:lstStyle/>
        <a:p>
          <a:r>
            <a:rPr lang="en-AU"/>
            <a:t>Seamless integration with existing systems.</a:t>
          </a:r>
          <a:endParaRPr lang="en-US"/>
        </a:p>
      </dgm:t>
    </dgm:pt>
    <dgm:pt modelId="{2A154B48-749B-48E9-92FF-41455E258F16}" type="parTrans" cxnId="{BD05CB85-3494-4098-B3E1-D39C96B0EAF9}">
      <dgm:prSet/>
      <dgm:spPr/>
      <dgm:t>
        <a:bodyPr/>
        <a:lstStyle/>
        <a:p>
          <a:endParaRPr lang="en-US"/>
        </a:p>
      </dgm:t>
    </dgm:pt>
    <dgm:pt modelId="{C5C437FB-BA13-491A-B252-E941C08144A7}" type="sibTrans" cxnId="{BD05CB85-3494-4098-B3E1-D39C96B0EAF9}">
      <dgm:prSet/>
      <dgm:spPr/>
      <dgm:t>
        <a:bodyPr/>
        <a:lstStyle/>
        <a:p>
          <a:endParaRPr lang="en-US"/>
        </a:p>
      </dgm:t>
    </dgm:pt>
    <dgm:pt modelId="{0819B425-EBB4-4B8F-8F4F-F478ACBA97E0}">
      <dgm:prSet/>
      <dgm:spPr/>
      <dgm:t>
        <a:bodyPr/>
        <a:lstStyle/>
        <a:p>
          <a:r>
            <a:rPr lang="en-AU"/>
            <a:t>Flexibility to scale as need.</a:t>
          </a:r>
          <a:endParaRPr lang="en-US"/>
        </a:p>
      </dgm:t>
    </dgm:pt>
    <dgm:pt modelId="{20557896-FB9F-4A00-A1E6-55D9E1F5960E}" type="parTrans" cxnId="{C9720D1A-0C7C-45B7-A548-F06AD2CDA731}">
      <dgm:prSet/>
      <dgm:spPr/>
      <dgm:t>
        <a:bodyPr/>
        <a:lstStyle/>
        <a:p>
          <a:endParaRPr lang="en-US"/>
        </a:p>
      </dgm:t>
    </dgm:pt>
    <dgm:pt modelId="{DC7CB94C-9AEC-469B-8ADA-A13C35D32960}" type="sibTrans" cxnId="{C9720D1A-0C7C-45B7-A548-F06AD2CDA731}">
      <dgm:prSet/>
      <dgm:spPr/>
      <dgm:t>
        <a:bodyPr/>
        <a:lstStyle/>
        <a:p>
          <a:endParaRPr lang="en-US"/>
        </a:p>
      </dgm:t>
    </dgm:pt>
    <dgm:pt modelId="{9F3BA5B2-4BFA-451C-B257-CACCE21887B3}">
      <dgm:prSet/>
      <dgm:spPr/>
      <dgm:t>
        <a:bodyPr/>
        <a:lstStyle/>
        <a:p>
          <a:r>
            <a:rPr lang="en-AU"/>
            <a:t>Increased security</a:t>
          </a:r>
          <a:endParaRPr lang="en-US"/>
        </a:p>
      </dgm:t>
    </dgm:pt>
    <dgm:pt modelId="{A28E4BAE-3471-40C0-9579-30FCCF880F18}" type="parTrans" cxnId="{D88B40EC-9F8F-40F9-9656-E0AF42AB915F}">
      <dgm:prSet/>
      <dgm:spPr/>
      <dgm:t>
        <a:bodyPr/>
        <a:lstStyle/>
        <a:p>
          <a:endParaRPr lang="en-US"/>
        </a:p>
      </dgm:t>
    </dgm:pt>
    <dgm:pt modelId="{0292453C-05E2-4932-BDD8-E66C7F67280A}" type="sibTrans" cxnId="{D88B40EC-9F8F-40F9-9656-E0AF42AB915F}">
      <dgm:prSet/>
      <dgm:spPr/>
      <dgm:t>
        <a:bodyPr/>
        <a:lstStyle/>
        <a:p>
          <a:endParaRPr lang="en-US"/>
        </a:p>
      </dgm:t>
    </dgm:pt>
    <dgm:pt modelId="{6D5F3382-A056-465C-ABE3-622B85564597}">
      <dgm:prSet/>
      <dgm:spPr/>
      <dgm:t>
        <a:bodyPr/>
        <a:lstStyle/>
        <a:p>
          <a:r>
            <a:rPr lang="en-AU"/>
            <a:t>Disaster Recovery </a:t>
          </a:r>
          <a:endParaRPr lang="en-US"/>
        </a:p>
      </dgm:t>
    </dgm:pt>
    <dgm:pt modelId="{C6BF71C2-6CAC-4D4E-B96B-96E4A75EDD6D}" type="parTrans" cxnId="{EAD7E12A-835E-418D-A898-6A405FCD3624}">
      <dgm:prSet/>
      <dgm:spPr/>
      <dgm:t>
        <a:bodyPr/>
        <a:lstStyle/>
        <a:p>
          <a:endParaRPr lang="en-US"/>
        </a:p>
      </dgm:t>
    </dgm:pt>
    <dgm:pt modelId="{C713E5CD-D71F-4D84-82B0-09C381B84077}" type="sibTrans" cxnId="{EAD7E12A-835E-418D-A898-6A405FCD3624}">
      <dgm:prSet/>
      <dgm:spPr/>
      <dgm:t>
        <a:bodyPr/>
        <a:lstStyle/>
        <a:p>
          <a:endParaRPr lang="en-US"/>
        </a:p>
      </dgm:t>
    </dgm:pt>
    <dgm:pt modelId="{60DEF26E-7384-4ADD-B16F-28E5BC624E06}" type="pres">
      <dgm:prSet presAssocID="{AB2D5050-219B-459E-9663-D1575FDA80B9}" presName="linear" presStyleCnt="0">
        <dgm:presLayoutVars>
          <dgm:animLvl val="lvl"/>
          <dgm:resizeHandles val="exact"/>
        </dgm:presLayoutVars>
      </dgm:prSet>
      <dgm:spPr/>
    </dgm:pt>
    <dgm:pt modelId="{F11EC296-BD7F-4EFE-95DE-1A39E8B75573}" type="pres">
      <dgm:prSet presAssocID="{A50ED440-1FAA-436B-B113-3F03C95ACD6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4B6848A-B7CB-465D-9109-6BE465954FF0}" type="pres">
      <dgm:prSet presAssocID="{C5C437FB-BA13-491A-B252-E941C08144A7}" presName="spacer" presStyleCnt="0"/>
      <dgm:spPr/>
    </dgm:pt>
    <dgm:pt modelId="{F9986A84-E99D-4D6E-AB84-47777A9ED36E}" type="pres">
      <dgm:prSet presAssocID="{0819B425-EBB4-4B8F-8F4F-F478ACBA97E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BDB114A-D87E-4E1E-9591-079525453B03}" type="pres">
      <dgm:prSet presAssocID="{DC7CB94C-9AEC-469B-8ADA-A13C35D32960}" presName="spacer" presStyleCnt="0"/>
      <dgm:spPr/>
    </dgm:pt>
    <dgm:pt modelId="{29A60976-CF7E-4276-96E3-329B9E5EEA5E}" type="pres">
      <dgm:prSet presAssocID="{9F3BA5B2-4BFA-451C-B257-CACCE21887B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DE9E338-A9A7-4633-8692-0ABEDDAC1ACD}" type="pres">
      <dgm:prSet presAssocID="{0292453C-05E2-4932-BDD8-E66C7F67280A}" presName="spacer" presStyleCnt="0"/>
      <dgm:spPr/>
    </dgm:pt>
    <dgm:pt modelId="{F1104AAE-BC85-43E8-80C3-6D0524F77413}" type="pres">
      <dgm:prSet presAssocID="{6D5F3382-A056-465C-ABE3-622B8556459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3D9B301-EDBB-4A36-B785-ACCD92733F75}" type="presOf" srcId="{AB2D5050-219B-459E-9663-D1575FDA80B9}" destId="{60DEF26E-7384-4ADD-B16F-28E5BC624E06}" srcOrd="0" destOrd="0" presId="urn:microsoft.com/office/officeart/2005/8/layout/vList2"/>
    <dgm:cxn modelId="{C9720D1A-0C7C-45B7-A548-F06AD2CDA731}" srcId="{AB2D5050-219B-459E-9663-D1575FDA80B9}" destId="{0819B425-EBB4-4B8F-8F4F-F478ACBA97E0}" srcOrd="1" destOrd="0" parTransId="{20557896-FB9F-4A00-A1E6-55D9E1F5960E}" sibTransId="{DC7CB94C-9AEC-469B-8ADA-A13C35D32960}"/>
    <dgm:cxn modelId="{EAD7E12A-835E-418D-A898-6A405FCD3624}" srcId="{AB2D5050-219B-459E-9663-D1575FDA80B9}" destId="{6D5F3382-A056-465C-ABE3-622B85564597}" srcOrd="3" destOrd="0" parTransId="{C6BF71C2-6CAC-4D4E-B96B-96E4A75EDD6D}" sibTransId="{C713E5CD-D71F-4D84-82B0-09C381B84077}"/>
    <dgm:cxn modelId="{4A600535-150D-4F8D-8E9B-FC42C1C9558E}" type="presOf" srcId="{A50ED440-1FAA-436B-B113-3F03C95ACD60}" destId="{F11EC296-BD7F-4EFE-95DE-1A39E8B75573}" srcOrd="0" destOrd="0" presId="urn:microsoft.com/office/officeart/2005/8/layout/vList2"/>
    <dgm:cxn modelId="{F1BFD273-C144-4739-99CE-8FEBDF9CF9FF}" type="presOf" srcId="{6D5F3382-A056-465C-ABE3-622B85564597}" destId="{F1104AAE-BC85-43E8-80C3-6D0524F77413}" srcOrd="0" destOrd="0" presId="urn:microsoft.com/office/officeart/2005/8/layout/vList2"/>
    <dgm:cxn modelId="{BD05CB85-3494-4098-B3E1-D39C96B0EAF9}" srcId="{AB2D5050-219B-459E-9663-D1575FDA80B9}" destId="{A50ED440-1FAA-436B-B113-3F03C95ACD60}" srcOrd="0" destOrd="0" parTransId="{2A154B48-749B-48E9-92FF-41455E258F16}" sibTransId="{C5C437FB-BA13-491A-B252-E941C08144A7}"/>
    <dgm:cxn modelId="{08318490-B75F-4530-9115-9DC1A348AB0B}" type="presOf" srcId="{9F3BA5B2-4BFA-451C-B257-CACCE21887B3}" destId="{29A60976-CF7E-4276-96E3-329B9E5EEA5E}" srcOrd="0" destOrd="0" presId="urn:microsoft.com/office/officeart/2005/8/layout/vList2"/>
    <dgm:cxn modelId="{F5FB45C7-20BF-4B8A-861A-9A2C64036783}" type="presOf" srcId="{0819B425-EBB4-4B8F-8F4F-F478ACBA97E0}" destId="{F9986A84-E99D-4D6E-AB84-47777A9ED36E}" srcOrd="0" destOrd="0" presId="urn:microsoft.com/office/officeart/2005/8/layout/vList2"/>
    <dgm:cxn modelId="{D88B40EC-9F8F-40F9-9656-E0AF42AB915F}" srcId="{AB2D5050-219B-459E-9663-D1575FDA80B9}" destId="{9F3BA5B2-4BFA-451C-B257-CACCE21887B3}" srcOrd="2" destOrd="0" parTransId="{A28E4BAE-3471-40C0-9579-30FCCF880F18}" sibTransId="{0292453C-05E2-4932-BDD8-E66C7F67280A}"/>
    <dgm:cxn modelId="{C074CE20-0D44-4FD1-A184-D8DAA3414C82}" type="presParOf" srcId="{60DEF26E-7384-4ADD-B16F-28E5BC624E06}" destId="{F11EC296-BD7F-4EFE-95DE-1A39E8B75573}" srcOrd="0" destOrd="0" presId="urn:microsoft.com/office/officeart/2005/8/layout/vList2"/>
    <dgm:cxn modelId="{61FCC5B8-D8E0-4282-9B19-271821FB9BFC}" type="presParOf" srcId="{60DEF26E-7384-4ADD-B16F-28E5BC624E06}" destId="{F4B6848A-B7CB-465D-9109-6BE465954FF0}" srcOrd="1" destOrd="0" presId="urn:microsoft.com/office/officeart/2005/8/layout/vList2"/>
    <dgm:cxn modelId="{B44FE1AB-AB1B-4EFD-BFEE-15C5B7D3F812}" type="presParOf" srcId="{60DEF26E-7384-4ADD-B16F-28E5BC624E06}" destId="{F9986A84-E99D-4D6E-AB84-47777A9ED36E}" srcOrd="2" destOrd="0" presId="urn:microsoft.com/office/officeart/2005/8/layout/vList2"/>
    <dgm:cxn modelId="{73172543-9378-4553-B94B-3FF995364111}" type="presParOf" srcId="{60DEF26E-7384-4ADD-B16F-28E5BC624E06}" destId="{CBDB114A-D87E-4E1E-9591-079525453B03}" srcOrd="3" destOrd="0" presId="urn:microsoft.com/office/officeart/2005/8/layout/vList2"/>
    <dgm:cxn modelId="{20076E9C-DEA4-4613-8113-D64BEAEE3F9F}" type="presParOf" srcId="{60DEF26E-7384-4ADD-B16F-28E5BC624E06}" destId="{29A60976-CF7E-4276-96E3-329B9E5EEA5E}" srcOrd="4" destOrd="0" presId="urn:microsoft.com/office/officeart/2005/8/layout/vList2"/>
    <dgm:cxn modelId="{57B99D4D-3AB1-4CD4-A900-FC22901734E0}" type="presParOf" srcId="{60DEF26E-7384-4ADD-B16F-28E5BC624E06}" destId="{4DE9E338-A9A7-4633-8692-0ABEDDAC1ACD}" srcOrd="5" destOrd="0" presId="urn:microsoft.com/office/officeart/2005/8/layout/vList2"/>
    <dgm:cxn modelId="{4B011AD0-C618-4B78-8481-424EA0CE55E6}" type="presParOf" srcId="{60DEF26E-7384-4ADD-B16F-28E5BC624E06}" destId="{F1104AAE-BC85-43E8-80C3-6D0524F7741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4A9B0B3-5235-4E2E-A239-9236E1FB8D85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6D36449-F585-4CE9-9AA0-8493B937595F}">
      <dgm:prSet/>
      <dgm:spPr/>
      <dgm:t>
        <a:bodyPr/>
        <a:lstStyle/>
        <a:p>
          <a:r>
            <a:rPr lang="en-AU" dirty="0"/>
            <a:t>Assess the On-Premises infrastructure</a:t>
          </a:r>
          <a:endParaRPr lang="en-US" dirty="0"/>
        </a:p>
      </dgm:t>
    </dgm:pt>
    <dgm:pt modelId="{3D97A19A-FBFB-4B3E-AC94-A3C4C2C10EBE}" type="parTrans" cxnId="{0F6CD809-4064-4126-A947-F95278C88079}">
      <dgm:prSet/>
      <dgm:spPr/>
      <dgm:t>
        <a:bodyPr/>
        <a:lstStyle/>
        <a:p>
          <a:endParaRPr lang="en-US"/>
        </a:p>
      </dgm:t>
    </dgm:pt>
    <dgm:pt modelId="{7541DAD3-B9D5-4F90-BCC1-27451B71A90C}" type="sibTrans" cxnId="{0F6CD809-4064-4126-A947-F95278C88079}">
      <dgm:prSet/>
      <dgm:spPr/>
      <dgm:t>
        <a:bodyPr/>
        <a:lstStyle/>
        <a:p>
          <a:endParaRPr lang="en-US"/>
        </a:p>
      </dgm:t>
    </dgm:pt>
    <dgm:pt modelId="{3C8A6F7F-8BC2-4986-894D-DB56DBFC706D}">
      <dgm:prSet/>
      <dgm:spPr/>
      <dgm:t>
        <a:bodyPr/>
        <a:lstStyle/>
        <a:p>
          <a:r>
            <a:rPr lang="en-AU"/>
            <a:t>Hybrid Connectivity</a:t>
          </a:r>
          <a:endParaRPr lang="en-US"/>
        </a:p>
      </dgm:t>
    </dgm:pt>
    <dgm:pt modelId="{80A5C95F-91CD-4559-9EC4-42EBCC239062}" type="parTrans" cxnId="{B184E1B0-A85A-4D82-9E1D-EDFAD46EB5DB}">
      <dgm:prSet/>
      <dgm:spPr/>
      <dgm:t>
        <a:bodyPr/>
        <a:lstStyle/>
        <a:p>
          <a:endParaRPr lang="en-US"/>
        </a:p>
      </dgm:t>
    </dgm:pt>
    <dgm:pt modelId="{6D98F82C-28FF-48D3-B133-110AFFBCD56E}" type="sibTrans" cxnId="{B184E1B0-A85A-4D82-9E1D-EDFAD46EB5DB}">
      <dgm:prSet/>
      <dgm:spPr/>
      <dgm:t>
        <a:bodyPr/>
        <a:lstStyle/>
        <a:p>
          <a:endParaRPr lang="en-US"/>
        </a:p>
      </dgm:t>
    </dgm:pt>
    <dgm:pt modelId="{133A1932-F8C5-44B8-8433-97287A5F0EC6}">
      <dgm:prSet/>
      <dgm:spPr/>
      <dgm:t>
        <a:bodyPr/>
        <a:lstStyle/>
        <a:p>
          <a:r>
            <a:rPr lang="en-AU"/>
            <a:t>Deploying Network Components</a:t>
          </a:r>
          <a:endParaRPr lang="en-US"/>
        </a:p>
      </dgm:t>
    </dgm:pt>
    <dgm:pt modelId="{B9F29563-3CD4-4D17-9734-7CB287453262}" type="parTrans" cxnId="{7912DEA1-7AD3-492B-9C39-35EAE846AFF5}">
      <dgm:prSet/>
      <dgm:spPr/>
      <dgm:t>
        <a:bodyPr/>
        <a:lstStyle/>
        <a:p>
          <a:endParaRPr lang="en-US"/>
        </a:p>
      </dgm:t>
    </dgm:pt>
    <dgm:pt modelId="{F0F330D6-6339-4077-8E84-0532ACFADD03}" type="sibTrans" cxnId="{7912DEA1-7AD3-492B-9C39-35EAE846AFF5}">
      <dgm:prSet/>
      <dgm:spPr/>
      <dgm:t>
        <a:bodyPr/>
        <a:lstStyle/>
        <a:p>
          <a:endParaRPr lang="en-US"/>
        </a:p>
      </dgm:t>
    </dgm:pt>
    <dgm:pt modelId="{3CC5A2E2-3AFD-4979-A507-B4E87668949B}">
      <dgm:prSet/>
      <dgm:spPr/>
      <dgm:t>
        <a:bodyPr/>
        <a:lstStyle/>
        <a:p>
          <a:r>
            <a:rPr lang="en-AU"/>
            <a:t>Testing and Optimization </a:t>
          </a:r>
          <a:endParaRPr lang="en-US"/>
        </a:p>
      </dgm:t>
    </dgm:pt>
    <dgm:pt modelId="{A3F52A04-0C43-4AA2-A667-7253477B39B4}" type="parTrans" cxnId="{0F718E03-A87B-4635-BBA2-390E037C31D9}">
      <dgm:prSet/>
      <dgm:spPr/>
      <dgm:t>
        <a:bodyPr/>
        <a:lstStyle/>
        <a:p>
          <a:endParaRPr lang="en-US"/>
        </a:p>
      </dgm:t>
    </dgm:pt>
    <dgm:pt modelId="{4120FDD0-60A9-403C-A367-3A320E787A35}" type="sibTrans" cxnId="{0F718E03-A87B-4635-BBA2-390E037C31D9}">
      <dgm:prSet/>
      <dgm:spPr/>
      <dgm:t>
        <a:bodyPr/>
        <a:lstStyle/>
        <a:p>
          <a:endParaRPr lang="en-US"/>
        </a:p>
      </dgm:t>
    </dgm:pt>
    <dgm:pt modelId="{782B7B43-F2CF-469B-A198-D20CAF635FD9}" type="pres">
      <dgm:prSet presAssocID="{64A9B0B3-5235-4E2E-A239-9236E1FB8D85}" presName="matrix" presStyleCnt="0">
        <dgm:presLayoutVars>
          <dgm:chMax val="1"/>
          <dgm:dir/>
          <dgm:resizeHandles val="exact"/>
        </dgm:presLayoutVars>
      </dgm:prSet>
      <dgm:spPr/>
    </dgm:pt>
    <dgm:pt modelId="{170CB482-C5B9-45AF-86E2-505CE1C81E57}" type="pres">
      <dgm:prSet presAssocID="{64A9B0B3-5235-4E2E-A239-9236E1FB8D85}" presName="diamond" presStyleLbl="bgShp" presStyleIdx="0" presStyleCnt="1"/>
      <dgm:spPr/>
    </dgm:pt>
    <dgm:pt modelId="{03E2F80C-B228-41E2-BD35-C491490C5505}" type="pres">
      <dgm:prSet presAssocID="{64A9B0B3-5235-4E2E-A239-9236E1FB8D8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D43F9F3-9351-47AA-885D-70A2A07A7F71}" type="pres">
      <dgm:prSet presAssocID="{64A9B0B3-5235-4E2E-A239-9236E1FB8D8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B4CBA66-93B9-4D38-904A-E8F6D7379158}" type="pres">
      <dgm:prSet presAssocID="{64A9B0B3-5235-4E2E-A239-9236E1FB8D8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4F57601-A9CE-4BC1-BE66-0A8D9D909072}" type="pres">
      <dgm:prSet presAssocID="{64A9B0B3-5235-4E2E-A239-9236E1FB8D8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F718E03-A87B-4635-BBA2-390E037C31D9}" srcId="{64A9B0B3-5235-4E2E-A239-9236E1FB8D85}" destId="{3CC5A2E2-3AFD-4979-A507-B4E87668949B}" srcOrd="3" destOrd="0" parTransId="{A3F52A04-0C43-4AA2-A667-7253477B39B4}" sibTransId="{4120FDD0-60A9-403C-A367-3A320E787A35}"/>
    <dgm:cxn modelId="{0F6CD809-4064-4126-A947-F95278C88079}" srcId="{64A9B0B3-5235-4E2E-A239-9236E1FB8D85}" destId="{36D36449-F585-4CE9-9AA0-8493B937595F}" srcOrd="0" destOrd="0" parTransId="{3D97A19A-FBFB-4B3E-AC94-A3C4C2C10EBE}" sibTransId="{7541DAD3-B9D5-4F90-BCC1-27451B71A90C}"/>
    <dgm:cxn modelId="{CEAE0712-F891-406B-8015-0B35F55B0B6B}" type="presOf" srcId="{3CC5A2E2-3AFD-4979-A507-B4E87668949B}" destId="{74F57601-A9CE-4BC1-BE66-0A8D9D909072}" srcOrd="0" destOrd="0" presId="urn:microsoft.com/office/officeart/2005/8/layout/matrix3"/>
    <dgm:cxn modelId="{30408B2B-80E3-463E-80EF-8E1D2F5C9A86}" type="presOf" srcId="{36D36449-F585-4CE9-9AA0-8493B937595F}" destId="{03E2F80C-B228-41E2-BD35-C491490C5505}" srcOrd="0" destOrd="0" presId="urn:microsoft.com/office/officeart/2005/8/layout/matrix3"/>
    <dgm:cxn modelId="{A4CE2C4F-512B-4A12-BB31-D1F57CC6BAA8}" type="presOf" srcId="{3C8A6F7F-8BC2-4986-894D-DB56DBFC706D}" destId="{5D43F9F3-9351-47AA-885D-70A2A07A7F71}" srcOrd="0" destOrd="0" presId="urn:microsoft.com/office/officeart/2005/8/layout/matrix3"/>
    <dgm:cxn modelId="{8C72EB57-133F-4A0A-95A7-D6AE955C862A}" type="presOf" srcId="{133A1932-F8C5-44B8-8433-97287A5F0EC6}" destId="{1B4CBA66-93B9-4D38-904A-E8F6D7379158}" srcOrd="0" destOrd="0" presId="urn:microsoft.com/office/officeart/2005/8/layout/matrix3"/>
    <dgm:cxn modelId="{7912DEA1-7AD3-492B-9C39-35EAE846AFF5}" srcId="{64A9B0B3-5235-4E2E-A239-9236E1FB8D85}" destId="{133A1932-F8C5-44B8-8433-97287A5F0EC6}" srcOrd="2" destOrd="0" parTransId="{B9F29563-3CD4-4D17-9734-7CB287453262}" sibTransId="{F0F330D6-6339-4077-8E84-0532ACFADD03}"/>
    <dgm:cxn modelId="{B184E1B0-A85A-4D82-9E1D-EDFAD46EB5DB}" srcId="{64A9B0B3-5235-4E2E-A239-9236E1FB8D85}" destId="{3C8A6F7F-8BC2-4986-894D-DB56DBFC706D}" srcOrd="1" destOrd="0" parTransId="{80A5C95F-91CD-4559-9EC4-42EBCC239062}" sibTransId="{6D98F82C-28FF-48D3-B133-110AFFBCD56E}"/>
    <dgm:cxn modelId="{3FA235D3-9A13-4130-8D93-D83999CE037E}" type="presOf" srcId="{64A9B0B3-5235-4E2E-A239-9236E1FB8D85}" destId="{782B7B43-F2CF-469B-A198-D20CAF635FD9}" srcOrd="0" destOrd="0" presId="urn:microsoft.com/office/officeart/2005/8/layout/matrix3"/>
    <dgm:cxn modelId="{B85013D7-49BE-4073-AB7B-06DA0A6D18C6}" type="presParOf" srcId="{782B7B43-F2CF-469B-A198-D20CAF635FD9}" destId="{170CB482-C5B9-45AF-86E2-505CE1C81E57}" srcOrd="0" destOrd="0" presId="urn:microsoft.com/office/officeart/2005/8/layout/matrix3"/>
    <dgm:cxn modelId="{61AA2FD9-D222-4D98-84D6-B7C0F34845E1}" type="presParOf" srcId="{782B7B43-F2CF-469B-A198-D20CAF635FD9}" destId="{03E2F80C-B228-41E2-BD35-C491490C5505}" srcOrd="1" destOrd="0" presId="urn:microsoft.com/office/officeart/2005/8/layout/matrix3"/>
    <dgm:cxn modelId="{4EDCFCC3-7C88-414D-8AA1-CDF09D9A0360}" type="presParOf" srcId="{782B7B43-F2CF-469B-A198-D20CAF635FD9}" destId="{5D43F9F3-9351-47AA-885D-70A2A07A7F71}" srcOrd="2" destOrd="0" presId="urn:microsoft.com/office/officeart/2005/8/layout/matrix3"/>
    <dgm:cxn modelId="{3CD9492B-00A4-444C-9F0C-E097C264E5F0}" type="presParOf" srcId="{782B7B43-F2CF-469B-A198-D20CAF635FD9}" destId="{1B4CBA66-93B9-4D38-904A-E8F6D7379158}" srcOrd="3" destOrd="0" presId="urn:microsoft.com/office/officeart/2005/8/layout/matrix3"/>
    <dgm:cxn modelId="{81A200FC-C074-442C-BB63-69DADB857A19}" type="presParOf" srcId="{782B7B43-F2CF-469B-A198-D20CAF635FD9}" destId="{74F57601-A9CE-4BC1-BE66-0A8D9D90907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19EEEBB-E424-4DE5-8F4F-2A75384D980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3A2EAD-8EE6-4CB5-BE16-FDE9EFAD738F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Azure Migration</a:t>
          </a:r>
          <a:endParaRPr lang="en-US"/>
        </a:p>
      </dgm:t>
    </dgm:pt>
    <dgm:pt modelId="{EFF7A687-065D-421F-8C57-B653AB237461}" type="parTrans" cxnId="{AFD4D121-3094-42B8-9225-70747CC0A051}">
      <dgm:prSet/>
      <dgm:spPr/>
      <dgm:t>
        <a:bodyPr/>
        <a:lstStyle/>
        <a:p>
          <a:endParaRPr lang="en-US"/>
        </a:p>
      </dgm:t>
    </dgm:pt>
    <dgm:pt modelId="{4CF7C79A-1D40-496E-B8AC-D7E98A142CEE}" type="sibTrans" cxnId="{AFD4D121-3094-42B8-9225-70747CC0A051}">
      <dgm:prSet/>
      <dgm:spPr/>
      <dgm:t>
        <a:bodyPr/>
        <a:lstStyle/>
        <a:p>
          <a:endParaRPr lang="en-US"/>
        </a:p>
      </dgm:t>
    </dgm:pt>
    <dgm:pt modelId="{7AB74C4E-4EF5-4874-B4DB-AC7ABBBBD753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Azure Site Recovery </a:t>
          </a:r>
          <a:endParaRPr lang="en-US"/>
        </a:p>
      </dgm:t>
    </dgm:pt>
    <dgm:pt modelId="{F5A70936-8E3B-4DE9-81B5-1210FE5D796E}" type="parTrans" cxnId="{2E8BBAAC-7FAC-452F-8E5B-49AA2848DDF9}">
      <dgm:prSet/>
      <dgm:spPr/>
      <dgm:t>
        <a:bodyPr/>
        <a:lstStyle/>
        <a:p>
          <a:endParaRPr lang="en-US"/>
        </a:p>
      </dgm:t>
    </dgm:pt>
    <dgm:pt modelId="{5658BE40-9366-4667-B14E-A26F2696480B}" type="sibTrans" cxnId="{2E8BBAAC-7FAC-452F-8E5B-49AA2848DDF9}">
      <dgm:prSet/>
      <dgm:spPr/>
      <dgm:t>
        <a:bodyPr/>
        <a:lstStyle/>
        <a:p>
          <a:endParaRPr lang="en-US"/>
        </a:p>
      </dgm:t>
    </dgm:pt>
    <dgm:pt modelId="{E8DC3710-47A3-45CE-A1C6-8F0DEC78F807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Database Migration Services</a:t>
          </a:r>
          <a:endParaRPr lang="en-US"/>
        </a:p>
      </dgm:t>
    </dgm:pt>
    <dgm:pt modelId="{602736B4-1908-4831-8E27-A3B10D128478}" type="parTrans" cxnId="{603A6DB7-0E1E-4467-A1AA-90B198D46813}">
      <dgm:prSet/>
      <dgm:spPr/>
      <dgm:t>
        <a:bodyPr/>
        <a:lstStyle/>
        <a:p>
          <a:endParaRPr lang="en-US"/>
        </a:p>
      </dgm:t>
    </dgm:pt>
    <dgm:pt modelId="{D906DAF4-57AD-41A4-A134-87CE1BF1ECFB}" type="sibTrans" cxnId="{603A6DB7-0E1E-4467-A1AA-90B198D46813}">
      <dgm:prSet/>
      <dgm:spPr/>
      <dgm:t>
        <a:bodyPr/>
        <a:lstStyle/>
        <a:p>
          <a:endParaRPr lang="en-US"/>
        </a:p>
      </dgm:t>
    </dgm:pt>
    <dgm:pt modelId="{5D012AEB-7080-4270-B044-D2D200BE41E0}" type="pres">
      <dgm:prSet presAssocID="{C19EEEBB-E424-4DE5-8F4F-2A75384D980B}" presName="root" presStyleCnt="0">
        <dgm:presLayoutVars>
          <dgm:dir/>
          <dgm:resizeHandles val="exact"/>
        </dgm:presLayoutVars>
      </dgm:prSet>
      <dgm:spPr/>
    </dgm:pt>
    <dgm:pt modelId="{EE2185E3-9629-41F8-9D3C-FE2C02A4AF8F}" type="pres">
      <dgm:prSet presAssocID="{303A2EAD-8EE6-4CB5-BE16-FDE9EFAD738F}" presName="compNode" presStyleCnt="0"/>
      <dgm:spPr/>
    </dgm:pt>
    <dgm:pt modelId="{39352862-E276-4600-B8F0-77E692834B39}" type="pres">
      <dgm:prSet presAssocID="{303A2EAD-8EE6-4CB5-BE16-FDE9EFAD738F}" presName="bgRect" presStyleLbl="bgShp" presStyleIdx="0" presStyleCnt="3"/>
      <dgm:spPr/>
    </dgm:pt>
    <dgm:pt modelId="{282940AE-1326-4CBD-9391-E1E636ADA9E0}" type="pres">
      <dgm:prSet presAssocID="{303A2EAD-8EE6-4CB5-BE16-FDE9EFAD738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051C793-0F59-4124-9BAF-BF747CADBBD1}" type="pres">
      <dgm:prSet presAssocID="{303A2EAD-8EE6-4CB5-BE16-FDE9EFAD738F}" presName="spaceRect" presStyleCnt="0"/>
      <dgm:spPr/>
    </dgm:pt>
    <dgm:pt modelId="{7F969FE3-AE9B-4B21-91C8-71C79DCA7AF9}" type="pres">
      <dgm:prSet presAssocID="{303A2EAD-8EE6-4CB5-BE16-FDE9EFAD738F}" presName="parTx" presStyleLbl="revTx" presStyleIdx="0" presStyleCnt="3">
        <dgm:presLayoutVars>
          <dgm:chMax val="0"/>
          <dgm:chPref val="0"/>
        </dgm:presLayoutVars>
      </dgm:prSet>
      <dgm:spPr/>
    </dgm:pt>
    <dgm:pt modelId="{4B1E956F-FFD8-406C-84BB-EF7A6F985E5A}" type="pres">
      <dgm:prSet presAssocID="{4CF7C79A-1D40-496E-B8AC-D7E98A142CEE}" presName="sibTrans" presStyleCnt="0"/>
      <dgm:spPr/>
    </dgm:pt>
    <dgm:pt modelId="{BBC0D9C4-5BA3-4006-8EAD-8E98939FFDAF}" type="pres">
      <dgm:prSet presAssocID="{7AB74C4E-4EF5-4874-B4DB-AC7ABBBBD753}" presName="compNode" presStyleCnt="0"/>
      <dgm:spPr/>
    </dgm:pt>
    <dgm:pt modelId="{10E3CA43-80F2-4F5E-9323-8AFE0143531D}" type="pres">
      <dgm:prSet presAssocID="{7AB74C4E-4EF5-4874-B4DB-AC7ABBBBD753}" presName="bgRect" presStyleLbl="bgShp" presStyleIdx="1" presStyleCnt="3"/>
      <dgm:spPr/>
    </dgm:pt>
    <dgm:pt modelId="{8E728B15-E029-4170-85C3-5DC675CAA16A}" type="pres">
      <dgm:prSet presAssocID="{7AB74C4E-4EF5-4874-B4DB-AC7ABBBBD75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2126BE6C-9438-4F6F-8985-4CF3DF51D876}" type="pres">
      <dgm:prSet presAssocID="{7AB74C4E-4EF5-4874-B4DB-AC7ABBBBD753}" presName="spaceRect" presStyleCnt="0"/>
      <dgm:spPr/>
    </dgm:pt>
    <dgm:pt modelId="{1F2BCD18-9D72-470D-9643-F3ACBEB9A599}" type="pres">
      <dgm:prSet presAssocID="{7AB74C4E-4EF5-4874-B4DB-AC7ABBBBD753}" presName="parTx" presStyleLbl="revTx" presStyleIdx="1" presStyleCnt="3">
        <dgm:presLayoutVars>
          <dgm:chMax val="0"/>
          <dgm:chPref val="0"/>
        </dgm:presLayoutVars>
      </dgm:prSet>
      <dgm:spPr/>
    </dgm:pt>
    <dgm:pt modelId="{7505726B-FF97-4ABD-B12B-4100E89F5F27}" type="pres">
      <dgm:prSet presAssocID="{5658BE40-9366-4667-B14E-A26F2696480B}" presName="sibTrans" presStyleCnt="0"/>
      <dgm:spPr/>
    </dgm:pt>
    <dgm:pt modelId="{C779A980-BB75-405C-B143-AC0019139AEF}" type="pres">
      <dgm:prSet presAssocID="{E8DC3710-47A3-45CE-A1C6-8F0DEC78F807}" presName="compNode" presStyleCnt="0"/>
      <dgm:spPr/>
    </dgm:pt>
    <dgm:pt modelId="{C7D45444-9613-410F-936A-253A6FDE5431}" type="pres">
      <dgm:prSet presAssocID="{E8DC3710-47A3-45CE-A1C6-8F0DEC78F807}" presName="bgRect" presStyleLbl="bgShp" presStyleIdx="2" presStyleCnt="3"/>
      <dgm:spPr/>
    </dgm:pt>
    <dgm:pt modelId="{E76C1A67-6268-4B29-806F-6B2D2D79863F}" type="pres">
      <dgm:prSet presAssocID="{E8DC3710-47A3-45CE-A1C6-8F0DEC78F80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11D1FB6-88E9-40FB-A0F7-D1AD9A76B0A7}" type="pres">
      <dgm:prSet presAssocID="{E8DC3710-47A3-45CE-A1C6-8F0DEC78F807}" presName="spaceRect" presStyleCnt="0"/>
      <dgm:spPr/>
    </dgm:pt>
    <dgm:pt modelId="{65C58AF0-5B8F-4C37-BAAD-AA92ECBB3259}" type="pres">
      <dgm:prSet presAssocID="{E8DC3710-47A3-45CE-A1C6-8F0DEC78F80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DFD7D0B-F73E-47AA-BA04-9735FF06CC0A}" type="presOf" srcId="{7AB74C4E-4EF5-4874-B4DB-AC7ABBBBD753}" destId="{1F2BCD18-9D72-470D-9643-F3ACBEB9A599}" srcOrd="0" destOrd="0" presId="urn:microsoft.com/office/officeart/2018/2/layout/IconVerticalSolidList"/>
    <dgm:cxn modelId="{AFD4D121-3094-42B8-9225-70747CC0A051}" srcId="{C19EEEBB-E424-4DE5-8F4F-2A75384D980B}" destId="{303A2EAD-8EE6-4CB5-BE16-FDE9EFAD738F}" srcOrd="0" destOrd="0" parTransId="{EFF7A687-065D-421F-8C57-B653AB237461}" sibTransId="{4CF7C79A-1D40-496E-B8AC-D7E98A142CEE}"/>
    <dgm:cxn modelId="{515E1174-53ED-4A7B-903B-FE7D8D858C48}" type="presOf" srcId="{C19EEEBB-E424-4DE5-8F4F-2A75384D980B}" destId="{5D012AEB-7080-4270-B044-D2D200BE41E0}" srcOrd="0" destOrd="0" presId="urn:microsoft.com/office/officeart/2018/2/layout/IconVerticalSolidList"/>
    <dgm:cxn modelId="{B1C54787-0976-4E64-892D-23CABF14F275}" type="presOf" srcId="{303A2EAD-8EE6-4CB5-BE16-FDE9EFAD738F}" destId="{7F969FE3-AE9B-4B21-91C8-71C79DCA7AF9}" srcOrd="0" destOrd="0" presId="urn:microsoft.com/office/officeart/2018/2/layout/IconVerticalSolidList"/>
    <dgm:cxn modelId="{2E8BBAAC-7FAC-452F-8E5B-49AA2848DDF9}" srcId="{C19EEEBB-E424-4DE5-8F4F-2A75384D980B}" destId="{7AB74C4E-4EF5-4874-B4DB-AC7ABBBBD753}" srcOrd="1" destOrd="0" parTransId="{F5A70936-8E3B-4DE9-81B5-1210FE5D796E}" sibTransId="{5658BE40-9366-4667-B14E-A26F2696480B}"/>
    <dgm:cxn modelId="{603A6DB7-0E1E-4467-A1AA-90B198D46813}" srcId="{C19EEEBB-E424-4DE5-8F4F-2A75384D980B}" destId="{E8DC3710-47A3-45CE-A1C6-8F0DEC78F807}" srcOrd="2" destOrd="0" parTransId="{602736B4-1908-4831-8E27-A3B10D128478}" sibTransId="{D906DAF4-57AD-41A4-A134-87CE1BF1ECFB}"/>
    <dgm:cxn modelId="{5BB9C7FC-9A76-4A11-A213-090AA626AD69}" type="presOf" srcId="{E8DC3710-47A3-45CE-A1C6-8F0DEC78F807}" destId="{65C58AF0-5B8F-4C37-BAAD-AA92ECBB3259}" srcOrd="0" destOrd="0" presId="urn:microsoft.com/office/officeart/2018/2/layout/IconVerticalSolidList"/>
    <dgm:cxn modelId="{E180C200-337D-4DF4-ACC5-8D75D14A07CE}" type="presParOf" srcId="{5D012AEB-7080-4270-B044-D2D200BE41E0}" destId="{EE2185E3-9629-41F8-9D3C-FE2C02A4AF8F}" srcOrd="0" destOrd="0" presId="urn:microsoft.com/office/officeart/2018/2/layout/IconVerticalSolidList"/>
    <dgm:cxn modelId="{B0B373EF-8673-4DC3-9258-D991B7355542}" type="presParOf" srcId="{EE2185E3-9629-41F8-9D3C-FE2C02A4AF8F}" destId="{39352862-E276-4600-B8F0-77E692834B39}" srcOrd="0" destOrd="0" presId="urn:microsoft.com/office/officeart/2018/2/layout/IconVerticalSolidList"/>
    <dgm:cxn modelId="{CE0DDDA7-BA08-49ED-B1AE-F6A423E3B26A}" type="presParOf" srcId="{EE2185E3-9629-41F8-9D3C-FE2C02A4AF8F}" destId="{282940AE-1326-4CBD-9391-E1E636ADA9E0}" srcOrd="1" destOrd="0" presId="urn:microsoft.com/office/officeart/2018/2/layout/IconVerticalSolidList"/>
    <dgm:cxn modelId="{9D6171D2-71DE-4BA8-B8DB-6AF7D46FAFB2}" type="presParOf" srcId="{EE2185E3-9629-41F8-9D3C-FE2C02A4AF8F}" destId="{1051C793-0F59-4124-9BAF-BF747CADBBD1}" srcOrd="2" destOrd="0" presId="urn:microsoft.com/office/officeart/2018/2/layout/IconVerticalSolidList"/>
    <dgm:cxn modelId="{4B2B84EC-807F-421B-A71D-AE9792388172}" type="presParOf" srcId="{EE2185E3-9629-41F8-9D3C-FE2C02A4AF8F}" destId="{7F969FE3-AE9B-4B21-91C8-71C79DCA7AF9}" srcOrd="3" destOrd="0" presId="urn:microsoft.com/office/officeart/2018/2/layout/IconVerticalSolidList"/>
    <dgm:cxn modelId="{A11E73C5-D8FD-4EB1-8F7A-962B1F31B225}" type="presParOf" srcId="{5D012AEB-7080-4270-B044-D2D200BE41E0}" destId="{4B1E956F-FFD8-406C-84BB-EF7A6F985E5A}" srcOrd="1" destOrd="0" presId="urn:microsoft.com/office/officeart/2018/2/layout/IconVerticalSolidList"/>
    <dgm:cxn modelId="{4C767C44-A982-486B-8C26-6EBAE5AA67F9}" type="presParOf" srcId="{5D012AEB-7080-4270-B044-D2D200BE41E0}" destId="{BBC0D9C4-5BA3-4006-8EAD-8E98939FFDAF}" srcOrd="2" destOrd="0" presId="urn:microsoft.com/office/officeart/2018/2/layout/IconVerticalSolidList"/>
    <dgm:cxn modelId="{43ACB7DA-418C-413E-AE39-FE95DE22C7AA}" type="presParOf" srcId="{BBC0D9C4-5BA3-4006-8EAD-8E98939FFDAF}" destId="{10E3CA43-80F2-4F5E-9323-8AFE0143531D}" srcOrd="0" destOrd="0" presId="urn:microsoft.com/office/officeart/2018/2/layout/IconVerticalSolidList"/>
    <dgm:cxn modelId="{F1F847A2-B55C-4A71-9363-01C9ED45EF27}" type="presParOf" srcId="{BBC0D9C4-5BA3-4006-8EAD-8E98939FFDAF}" destId="{8E728B15-E029-4170-85C3-5DC675CAA16A}" srcOrd="1" destOrd="0" presId="urn:microsoft.com/office/officeart/2018/2/layout/IconVerticalSolidList"/>
    <dgm:cxn modelId="{A7834776-0ECD-4DEC-A7B3-5B1C2986F063}" type="presParOf" srcId="{BBC0D9C4-5BA3-4006-8EAD-8E98939FFDAF}" destId="{2126BE6C-9438-4F6F-8985-4CF3DF51D876}" srcOrd="2" destOrd="0" presId="urn:microsoft.com/office/officeart/2018/2/layout/IconVerticalSolidList"/>
    <dgm:cxn modelId="{4DF52F40-3AF8-4EDB-8902-CBB130619CAE}" type="presParOf" srcId="{BBC0D9C4-5BA3-4006-8EAD-8E98939FFDAF}" destId="{1F2BCD18-9D72-470D-9643-F3ACBEB9A599}" srcOrd="3" destOrd="0" presId="urn:microsoft.com/office/officeart/2018/2/layout/IconVerticalSolidList"/>
    <dgm:cxn modelId="{4EFBB899-62AA-45C4-AB92-89C42E2BEB98}" type="presParOf" srcId="{5D012AEB-7080-4270-B044-D2D200BE41E0}" destId="{7505726B-FF97-4ABD-B12B-4100E89F5F27}" srcOrd="3" destOrd="0" presId="urn:microsoft.com/office/officeart/2018/2/layout/IconVerticalSolidList"/>
    <dgm:cxn modelId="{17E04612-A06E-4F30-9804-1D3456408F82}" type="presParOf" srcId="{5D012AEB-7080-4270-B044-D2D200BE41E0}" destId="{C779A980-BB75-405C-B143-AC0019139AEF}" srcOrd="4" destOrd="0" presId="urn:microsoft.com/office/officeart/2018/2/layout/IconVerticalSolidList"/>
    <dgm:cxn modelId="{B0547CFE-1734-4B61-9B20-633E8AA1B400}" type="presParOf" srcId="{C779A980-BB75-405C-B143-AC0019139AEF}" destId="{C7D45444-9613-410F-936A-253A6FDE5431}" srcOrd="0" destOrd="0" presId="urn:microsoft.com/office/officeart/2018/2/layout/IconVerticalSolidList"/>
    <dgm:cxn modelId="{ED2FE664-77BB-4162-97C8-E67A412E81D7}" type="presParOf" srcId="{C779A980-BB75-405C-B143-AC0019139AEF}" destId="{E76C1A67-6268-4B29-806F-6B2D2D79863F}" srcOrd="1" destOrd="0" presId="urn:microsoft.com/office/officeart/2018/2/layout/IconVerticalSolidList"/>
    <dgm:cxn modelId="{E3E81054-71DB-4181-A404-C9295FFD9598}" type="presParOf" srcId="{C779A980-BB75-405C-B143-AC0019139AEF}" destId="{011D1FB6-88E9-40FB-A0F7-D1AD9A76B0A7}" srcOrd="2" destOrd="0" presId="urn:microsoft.com/office/officeart/2018/2/layout/IconVerticalSolidList"/>
    <dgm:cxn modelId="{A44CF1C8-83C0-46CD-85A5-188EA790CD21}" type="presParOf" srcId="{C779A980-BB75-405C-B143-AC0019139AEF}" destId="{65C58AF0-5B8F-4C37-BAAD-AA92ECBB325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03E569-95C5-4A93-96B9-A2F474DCC95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8E62E13-0584-407A-8EA7-9AE68113DC73}">
      <dgm:prSet/>
      <dgm:spPr/>
      <dgm:t>
        <a:bodyPr/>
        <a:lstStyle/>
        <a:p>
          <a:r>
            <a:rPr lang="en-AU"/>
            <a:t>What is Agile?</a:t>
          </a:r>
          <a:endParaRPr lang="en-US"/>
        </a:p>
      </dgm:t>
    </dgm:pt>
    <dgm:pt modelId="{5048B8AD-7F44-4CA1-A48C-48710FD46F0C}" type="parTrans" cxnId="{BE840CD0-03AC-454B-9DDB-019C1C846D03}">
      <dgm:prSet/>
      <dgm:spPr/>
      <dgm:t>
        <a:bodyPr/>
        <a:lstStyle/>
        <a:p>
          <a:endParaRPr lang="en-US"/>
        </a:p>
      </dgm:t>
    </dgm:pt>
    <dgm:pt modelId="{8BE926FC-FBA8-41B1-83B0-DD80F198E2D7}" type="sibTrans" cxnId="{BE840CD0-03AC-454B-9DDB-019C1C846D03}">
      <dgm:prSet/>
      <dgm:spPr/>
      <dgm:t>
        <a:bodyPr/>
        <a:lstStyle/>
        <a:p>
          <a:endParaRPr lang="en-US"/>
        </a:p>
      </dgm:t>
    </dgm:pt>
    <dgm:pt modelId="{D5143108-12B8-4AA6-8B7B-96A7EF2DAFF6}">
      <dgm:prSet/>
      <dgm:spPr/>
      <dgm:t>
        <a:bodyPr/>
        <a:lstStyle/>
        <a:p>
          <a:r>
            <a:rPr lang="en-AU"/>
            <a:t>Review </a:t>
          </a:r>
          <a:endParaRPr lang="en-US"/>
        </a:p>
      </dgm:t>
    </dgm:pt>
    <dgm:pt modelId="{E353E757-0D8B-4B7C-8F98-AE1F26A4BAC5}" type="parTrans" cxnId="{6D674019-E082-42F3-ACF4-5DA2E397F424}">
      <dgm:prSet/>
      <dgm:spPr/>
      <dgm:t>
        <a:bodyPr/>
        <a:lstStyle/>
        <a:p>
          <a:endParaRPr lang="en-US"/>
        </a:p>
      </dgm:t>
    </dgm:pt>
    <dgm:pt modelId="{D82871A7-EAAC-4E99-863D-27CF45B8A4D5}" type="sibTrans" cxnId="{6D674019-E082-42F3-ACF4-5DA2E397F424}">
      <dgm:prSet/>
      <dgm:spPr/>
      <dgm:t>
        <a:bodyPr/>
        <a:lstStyle/>
        <a:p>
          <a:endParaRPr lang="en-US"/>
        </a:p>
      </dgm:t>
    </dgm:pt>
    <dgm:pt modelId="{437FAF4D-04A3-4C48-83EF-DF2E3501FBF6}">
      <dgm:prSet/>
      <dgm:spPr/>
      <dgm:t>
        <a:bodyPr/>
        <a:lstStyle/>
        <a:p>
          <a:r>
            <a:rPr lang="en-AU"/>
            <a:t>Plan </a:t>
          </a:r>
          <a:endParaRPr lang="en-US"/>
        </a:p>
      </dgm:t>
    </dgm:pt>
    <dgm:pt modelId="{8A9A86C2-CAC5-4144-8B0F-45EBBC325868}" type="parTrans" cxnId="{060DD3BF-02C6-4E53-A156-3A09DF14E6CE}">
      <dgm:prSet/>
      <dgm:spPr/>
      <dgm:t>
        <a:bodyPr/>
        <a:lstStyle/>
        <a:p>
          <a:endParaRPr lang="en-US"/>
        </a:p>
      </dgm:t>
    </dgm:pt>
    <dgm:pt modelId="{0616C329-EC19-4848-B418-17DC89E6B888}" type="sibTrans" cxnId="{060DD3BF-02C6-4E53-A156-3A09DF14E6CE}">
      <dgm:prSet/>
      <dgm:spPr/>
      <dgm:t>
        <a:bodyPr/>
        <a:lstStyle/>
        <a:p>
          <a:endParaRPr lang="en-US"/>
        </a:p>
      </dgm:t>
    </dgm:pt>
    <dgm:pt modelId="{F9052BBF-D366-46A9-AF83-E274D43B4C35}">
      <dgm:prSet/>
      <dgm:spPr/>
      <dgm:t>
        <a:bodyPr/>
        <a:lstStyle/>
        <a:p>
          <a:r>
            <a:rPr lang="en-AU"/>
            <a:t>Design </a:t>
          </a:r>
          <a:endParaRPr lang="en-US"/>
        </a:p>
      </dgm:t>
    </dgm:pt>
    <dgm:pt modelId="{80163F58-30C9-4C0E-BC97-53A16A936352}" type="parTrans" cxnId="{D6DCAF26-D44C-4543-BE4A-B58D8848359F}">
      <dgm:prSet/>
      <dgm:spPr/>
      <dgm:t>
        <a:bodyPr/>
        <a:lstStyle/>
        <a:p>
          <a:endParaRPr lang="en-US"/>
        </a:p>
      </dgm:t>
    </dgm:pt>
    <dgm:pt modelId="{9F8D10A9-F108-45E5-AC7C-F93E29B92C4B}" type="sibTrans" cxnId="{D6DCAF26-D44C-4543-BE4A-B58D8848359F}">
      <dgm:prSet/>
      <dgm:spPr/>
      <dgm:t>
        <a:bodyPr/>
        <a:lstStyle/>
        <a:p>
          <a:endParaRPr lang="en-US"/>
        </a:p>
      </dgm:t>
    </dgm:pt>
    <dgm:pt modelId="{A30AFCFD-E558-49CA-B9BD-3EB3146CEF53}">
      <dgm:prSet/>
      <dgm:spPr/>
      <dgm:t>
        <a:bodyPr/>
        <a:lstStyle/>
        <a:p>
          <a:r>
            <a:rPr lang="en-AU"/>
            <a:t>Develop </a:t>
          </a:r>
          <a:endParaRPr lang="en-US"/>
        </a:p>
      </dgm:t>
    </dgm:pt>
    <dgm:pt modelId="{46313E3A-2E66-4A2B-A632-D8EBB869C310}" type="parTrans" cxnId="{3BCFCD97-97EB-480B-A0EF-C67C8C02849D}">
      <dgm:prSet/>
      <dgm:spPr/>
      <dgm:t>
        <a:bodyPr/>
        <a:lstStyle/>
        <a:p>
          <a:endParaRPr lang="en-US"/>
        </a:p>
      </dgm:t>
    </dgm:pt>
    <dgm:pt modelId="{A8E75589-47DC-4A54-8C3D-EF597CAD10D6}" type="sibTrans" cxnId="{3BCFCD97-97EB-480B-A0EF-C67C8C02849D}">
      <dgm:prSet/>
      <dgm:spPr/>
      <dgm:t>
        <a:bodyPr/>
        <a:lstStyle/>
        <a:p>
          <a:endParaRPr lang="en-US"/>
        </a:p>
      </dgm:t>
    </dgm:pt>
    <dgm:pt modelId="{DDF49C77-DF10-4652-834D-711D570E0D79}">
      <dgm:prSet/>
      <dgm:spPr/>
      <dgm:t>
        <a:bodyPr/>
        <a:lstStyle/>
        <a:p>
          <a:r>
            <a:rPr lang="en-AU"/>
            <a:t>Test</a:t>
          </a:r>
          <a:endParaRPr lang="en-US"/>
        </a:p>
      </dgm:t>
    </dgm:pt>
    <dgm:pt modelId="{467C1D4B-C576-4BB5-BBC0-217A98E80C03}" type="parTrans" cxnId="{AFB49164-B407-4C73-A76C-59471ABA2B15}">
      <dgm:prSet/>
      <dgm:spPr/>
      <dgm:t>
        <a:bodyPr/>
        <a:lstStyle/>
        <a:p>
          <a:endParaRPr lang="en-US"/>
        </a:p>
      </dgm:t>
    </dgm:pt>
    <dgm:pt modelId="{86634A54-0BE5-42E6-A66A-82C12F006179}" type="sibTrans" cxnId="{AFB49164-B407-4C73-A76C-59471ABA2B15}">
      <dgm:prSet/>
      <dgm:spPr/>
      <dgm:t>
        <a:bodyPr/>
        <a:lstStyle/>
        <a:p>
          <a:endParaRPr lang="en-US"/>
        </a:p>
      </dgm:t>
    </dgm:pt>
    <dgm:pt modelId="{140ED6E2-FD6C-4E4B-A535-99CFE8E9867B}">
      <dgm:prSet/>
      <dgm:spPr/>
      <dgm:t>
        <a:bodyPr/>
        <a:lstStyle/>
        <a:p>
          <a:r>
            <a:rPr lang="en-AU"/>
            <a:t>Deploy</a:t>
          </a:r>
          <a:endParaRPr lang="en-US"/>
        </a:p>
      </dgm:t>
    </dgm:pt>
    <dgm:pt modelId="{A275F36B-8D3A-42F3-B1FF-204F50424188}" type="parTrans" cxnId="{3512514A-CFC0-4C89-8615-DA3638F6AE26}">
      <dgm:prSet/>
      <dgm:spPr/>
      <dgm:t>
        <a:bodyPr/>
        <a:lstStyle/>
        <a:p>
          <a:endParaRPr lang="en-US"/>
        </a:p>
      </dgm:t>
    </dgm:pt>
    <dgm:pt modelId="{A82CF9FB-4A33-4509-B081-4CDEB2731F28}" type="sibTrans" cxnId="{3512514A-CFC0-4C89-8615-DA3638F6AE26}">
      <dgm:prSet/>
      <dgm:spPr/>
      <dgm:t>
        <a:bodyPr/>
        <a:lstStyle/>
        <a:p>
          <a:endParaRPr lang="en-US"/>
        </a:p>
      </dgm:t>
    </dgm:pt>
    <dgm:pt modelId="{36747AD8-27BC-4523-8D55-3137DBEAFA8C}" type="pres">
      <dgm:prSet presAssocID="{0303E569-95C5-4A93-96B9-A2F474DCC955}" presName="root" presStyleCnt="0">
        <dgm:presLayoutVars>
          <dgm:dir/>
          <dgm:resizeHandles val="exact"/>
        </dgm:presLayoutVars>
      </dgm:prSet>
      <dgm:spPr/>
    </dgm:pt>
    <dgm:pt modelId="{447D813E-784B-4653-88F9-E77D21FBAFF4}" type="pres">
      <dgm:prSet presAssocID="{48E62E13-0584-407A-8EA7-9AE68113DC73}" presName="compNode" presStyleCnt="0"/>
      <dgm:spPr/>
    </dgm:pt>
    <dgm:pt modelId="{09E9F7BD-51AE-4E63-9696-3D69AC04CD13}" type="pres">
      <dgm:prSet presAssocID="{48E62E13-0584-407A-8EA7-9AE68113DC73}" presName="bgRect" presStyleLbl="bgShp" presStyleIdx="0" presStyleCnt="7"/>
      <dgm:spPr/>
    </dgm:pt>
    <dgm:pt modelId="{C8A91373-6F7A-4FED-886F-9AA30A711621}" type="pres">
      <dgm:prSet presAssocID="{48E62E13-0584-407A-8EA7-9AE68113DC73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FDC31BD-AD01-4A99-B504-2DB665306276}" type="pres">
      <dgm:prSet presAssocID="{48E62E13-0584-407A-8EA7-9AE68113DC73}" presName="spaceRect" presStyleCnt="0"/>
      <dgm:spPr/>
    </dgm:pt>
    <dgm:pt modelId="{ED6C63E2-8B20-4189-A29F-AD22F7C03334}" type="pres">
      <dgm:prSet presAssocID="{48E62E13-0584-407A-8EA7-9AE68113DC73}" presName="parTx" presStyleLbl="revTx" presStyleIdx="0" presStyleCnt="7">
        <dgm:presLayoutVars>
          <dgm:chMax val="0"/>
          <dgm:chPref val="0"/>
        </dgm:presLayoutVars>
      </dgm:prSet>
      <dgm:spPr/>
    </dgm:pt>
    <dgm:pt modelId="{7FCF0CE9-2D90-4BFC-90BC-A4D8F11EE475}" type="pres">
      <dgm:prSet presAssocID="{8BE926FC-FBA8-41B1-83B0-DD80F198E2D7}" presName="sibTrans" presStyleCnt="0"/>
      <dgm:spPr/>
    </dgm:pt>
    <dgm:pt modelId="{A180D151-50B0-4956-B7D2-F1A2FC0913D6}" type="pres">
      <dgm:prSet presAssocID="{D5143108-12B8-4AA6-8B7B-96A7EF2DAFF6}" presName="compNode" presStyleCnt="0"/>
      <dgm:spPr/>
    </dgm:pt>
    <dgm:pt modelId="{CE906570-6CE4-43B3-91BB-3BDBA6A670F5}" type="pres">
      <dgm:prSet presAssocID="{D5143108-12B8-4AA6-8B7B-96A7EF2DAFF6}" presName="bgRect" presStyleLbl="bgShp" presStyleIdx="1" presStyleCnt="7"/>
      <dgm:spPr/>
    </dgm:pt>
    <dgm:pt modelId="{A28A5061-6C1D-4CC8-8B45-0ABAA459BE97}" type="pres">
      <dgm:prSet presAssocID="{D5143108-12B8-4AA6-8B7B-96A7EF2DAFF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3E3B7569-E238-47C6-AC69-A9E87C96E62D}" type="pres">
      <dgm:prSet presAssocID="{D5143108-12B8-4AA6-8B7B-96A7EF2DAFF6}" presName="spaceRect" presStyleCnt="0"/>
      <dgm:spPr/>
    </dgm:pt>
    <dgm:pt modelId="{7A92CC4E-BD8A-45E9-9242-2CCFBCA135F7}" type="pres">
      <dgm:prSet presAssocID="{D5143108-12B8-4AA6-8B7B-96A7EF2DAFF6}" presName="parTx" presStyleLbl="revTx" presStyleIdx="1" presStyleCnt="7">
        <dgm:presLayoutVars>
          <dgm:chMax val="0"/>
          <dgm:chPref val="0"/>
        </dgm:presLayoutVars>
      </dgm:prSet>
      <dgm:spPr/>
    </dgm:pt>
    <dgm:pt modelId="{16583D00-3FC4-42CC-AD6F-128257BA7EEA}" type="pres">
      <dgm:prSet presAssocID="{D82871A7-EAAC-4E99-863D-27CF45B8A4D5}" presName="sibTrans" presStyleCnt="0"/>
      <dgm:spPr/>
    </dgm:pt>
    <dgm:pt modelId="{9E9E6036-CDB9-45FA-87C9-E3CD9EF0EDCF}" type="pres">
      <dgm:prSet presAssocID="{437FAF4D-04A3-4C48-83EF-DF2E3501FBF6}" presName="compNode" presStyleCnt="0"/>
      <dgm:spPr/>
    </dgm:pt>
    <dgm:pt modelId="{BA77F961-4909-4EF2-A0AB-C40A052D9B1E}" type="pres">
      <dgm:prSet presAssocID="{437FAF4D-04A3-4C48-83EF-DF2E3501FBF6}" presName="bgRect" presStyleLbl="bgShp" presStyleIdx="2" presStyleCnt="7"/>
      <dgm:spPr/>
    </dgm:pt>
    <dgm:pt modelId="{F17EDC1D-0C4F-46F7-B0C9-00A954F1302D}" type="pres">
      <dgm:prSet presAssocID="{437FAF4D-04A3-4C48-83EF-DF2E3501FBF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0FECFC26-6EA9-46D5-99C6-2A0A8A2DC7CF}" type="pres">
      <dgm:prSet presAssocID="{437FAF4D-04A3-4C48-83EF-DF2E3501FBF6}" presName="spaceRect" presStyleCnt="0"/>
      <dgm:spPr/>
    </dgm:pt>
    <dgm:pt modelId="{8D0B4597-B265-4773-A831-836AE5CEFC8B}" type="pres">
      <dgm:prSet presAssocID="{437FAF4D-04A3-4C48-83EF-DF2E3501FBF6}" presName="parTx" presStyleLbl="revTx" presStyleIdx="2" presStyleCnt="7">
        <dgm:presLayoutVars>
          <dgm:chMax val="0"/>
          <dgm:chPref val="0"/>
        </dgm:presLayoutVars>
      </dgm:prSet>
      <dgm:spPr/>
    </dgm:pt>
    <dgm:pt modelId="{3147201B-0AEC-43FC-9B23-63A7A4CD3416}" type="pres">
      <dgm:prSet presAssocID="{0616C329-EC19-4848-B418-17DC89E6B888}" presName="sibTrans" presStyleCnt="0"/>
      <dgm:spPr/>
    </dgm:pt>
    <dgm:pt modelId="{DC4D0640-C8CA-46A0-A671-2E79FD7C48AD}" type="pres">
      <dgm:prSet presAssocID="{F9052BBF-D366-46A9-AF83-E274D43B4C35}" presName="compNode" presStyleCnt="0"/>
      <dgm:spPr/>
    </dgm:pt>
    <dgm:pt modelId="{DE6B0EE6-1583-45ED-A6EB-A91DAEE410F9}" type="pres">
      <dgm:prSet presAssocID="{F9052BBF-D366-46A9-AF83-E274D43B4C35}" presName="bgRect" presStyleLbl="bgShp" presStyleIdx="3" presStyleCnt="7"/>
      <dgm:spPr/>
    </dgm:pt>
    <dgm:pt modelId="{37D5C342-2666-4AC8-A541-A330D274FEB3}" type="pres">
      <dgm:prSet presAssocID="{F9052BBF-D366-46A9-AF83-E274D43B4C3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C9708041-9937-4984-95F6-1CB978AEC5F2}" type="pres">
      <dgm:prSet presAssocID="{F9052BBF-D366-46A9-AF83-E274D43B4C35}" presName="spaceRect" presStyleCnt="0"/>
      <dgm:spPr/>
    </dgm:pt>
    <dgm:pt modelId="{3CE4E1BC-71B3-468E-8DF6-D44BF62486DC}" type="pres">
      <dgm:prSet presAssocID="{F9052BBF-D366-46A9-AF83-E274D43B4C35}" presName="parTx" presStyleLbl="revTx" presStyleIdx="3" presStyleCnt="7">
        <dgm:presLayoutVars>
          <dgm:chMax val="0"/>
          <dgm:chPref val="0"/>
        </dgm:presLayoutVars>
      </dgm:prSet>
      <dgm:spPr/>
    </dgm:pt>
    <dgm:pt modelId="{C34BFE3A-A873-45C4-B326-635C28B8FA59}" type="pres">
      <dgm:prSet presAssocID="{9F8D10A9-F108-45E5-AC7C-F93E29B92C4B}" presName="sibTrans" presStyleCnt="0"/>
      <dgm:spPr/>
    </dgm:pt>
    <dgm:pt modelId="{1EF6B6B6-6D3F-4B06-9F15-0D1A1A62AA97}" type="pres">
      <dgm:prSet presAssocID="{A30AFCFD-E558-49CA-B9BD-3EB3146CEF53}" presName="compNode" presStyleCnt="0"/>
      <dgm:spPr/>
    </dgm:pt>
    <dgm:pt modelId="{7C058EDD-1916-4065-B16A-DFBEA1C8DC73}" type="pres">
      <dgm:prSet presAssocID="{A30AFCFD-E558-49CA-B9BD-3EB3146CEF53}" presName="bgRect" presStyleLbl="bgShp" presStyleIdx="4" presStyleCnt="7"/>
      <dgm:spPr/>
    </dgm:pt>
    <dgm:pt modelId="{48232250-3C78-4256-BCC2-B1E7083B9BD5}" type="pres">
      <dgm:prSet presAssocID="{A30AFCFD-E558-49CA-B9BD-3EB3146CEF5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AF47CA14-D680-49F8-A938-CF26E523B9AE}" type="pres">
      <dgm:prSet presAssocID="{A30AFCFD-E558-49CA-B9BD-3EB3146CEF53}" presName="spaceRect" presStyleCnt="0"/>
      <dgm:spPr/>
    </dgm:pt>
    <dgm:pt modelId="{33BE4380-50F9-4D22-822D-C5DD6009EDDE}" type="pres">
      <dgm:prSet presAssocID="{A30AFCFD-E558-49CA-B9BD-3EB3146CEF53}" presName="parTx" presStyleLbl="revTx" presStyleIdx="4" presStyleCnt="7">
        <dgm:presLayoutVars>
          <dgm:chMax val="0"/>
          <dgm:chPref val="0"/>
        </dgm:presLayoutVars>
      </dgm:prSet>
      <dgm:spPr/>
    </dgm:pt>
    <dgm:pt modelId="{D99A59AA-3089-4BFA-8E78-7A9F98D1DEF3}" type="pres">
      <dgm:prSet presAssocID="{A8E75589-47DC-4A54-8C3D-EF597CAD10D6}" presName="sibTrans" presStyleCnt="0"/>
      <dgm:spPr/>
    </dgm:pt>
    <dgm:pt modelId="{83EC411E-DE0C-42A5-BCD4-4AE9721FCC7C}" type="pres">
      <dgm:prSet presAssocID="{DDF49C77-DF10-4652-834D-711D570E0D79}" presName="compNode" presStyleCnt="0"/>
      <dgm:spPr/>
    </dgm:pt>
    <dgm:pt modelId="{9885D35D-E6D0-45CD-8514-5602A5889F0D}" type="pres">
      <dgm:prSet presAssocID="{DDF49C77-DF10-4652-834D-711D570E0D79}" presName="bgRect" presStyleLbl="bgShp" presStyleIdx="5" presStyleCnt="7"/>
      <dgm:spPr/>
    </dgm:pt>
    <dgm:pt modelId="{BB20EB39-9395-4F6A-B8C2-B1A8E2F78228}" type="pres">
      <dgm:prSet presAssocID="{DDF49C77-DF10-4652-834D-711D570E0D7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86723754-34C3-4C0E-B88B-17279C4E6B94}" type="pres">
      <dgm:prSet presAssocID="{DDF49C77-DF10-4652-834D-711D570E0D79}" presName="spaceRect" presStyleCnt="0"/>
      <dgm:spPr/>
    </dgm:pt>
    <dgm:pt modelId="{E3C30833-A053-4931-B937-8D7FF33BED75}" type="pres">
      <dgm:prSet presAssocID="{DDF49C77-DF10-4652-834D-711D570E0D79}" presName="parTx" presStyleLbl="revTx" presStyleIdx="5" presStyleCnt="7">
        <dgm:presLayoutVars>
          <dgm:chMax val="0"/>
          <dgm:chPref val="0"/>
        </dgm:presLayoutVars>
      </dgm:prSet>
      <dgm:spPr/>
    </dgm:pt>
    <dgm:pt modelId="{2E173975-87C3-40F5-8DBA-81B0421B38D8}" type="pres">
      <dgm:prSet presAssocID="{86634A54-0BE5-42E6-A66A-82C12F006179}" presName="sibTrans" presStyleCnt="0"/>
      <dgm:spPr/>
    </dgm:pt>
    <dgm:pt modelId="{9BDE228B-1194-4EB6-97CD-571AF8EF4D47}" type="pres">
      <dgm:prSet presAssocID="{140ED6E2-FD6C-4E4B-A535-99CFE8E9867B}" presName="compNode" presStyleCnt="0"/>
      <dgm:spPr/>
    </dgm:pt>
    <dgm:pt modelId="{28BB6584-CB63-43A5-B088-DE6D787A71BD}" type="pres">
      <dgm:prSet presAssocID="{140ED6E2-FD6C-4E4B-A535-99CFE8E9867B}" presName="bgRect" presStyleLbl="bgShp" presStyleIdx="6" presStyleCnt="7"/>
      <dgm:spPr/>
    </dgm:pt>
    <dgm:pt modelId="{C4E633D2-7B51-40C0-B1E5-1EDD75F90310}" type="pres">
      <dgm:prSet presAssocID="{140ED6E2-FD6C-4E4B-A535-99CFE8E9867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562CBED-3995-464A-AE35-68E6B5B65BC3}" type="pres">
      <dgm:prSet presAssocID="{140ED6E2-FD6C-4E4B-A535-99CFE8E9867B}" presName="spaceRect" presStyleCnt="0"/>
      <dgm:spPr/>
    </dgm:pt>
    <dgm:pt modelId="{1BAFF5A2-24A4-4830-9A1F-98EE2586648C}" type="pres">
      <dgm:prSet presAssocID="{140ED6E2-FD6C-4E4B-A535-99CFE8E9867B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6D674019-E082-42F3-ACF4-5DA2E397F424}" srcId="{0303E569-95C5-4A93-96B9-A2F474DCC955}" destId="{D5143108-12B8-4AA6-8B7B-96A7EF2DAFF6}" srcOrd="1" destOrd="0" parTransId="{E353E757-0D8B-4B7C-8F98-AE1F26A4BAC5}" sibTransId="{D82871A7-EAAC-4E99-863D-27CF45B8A4D5}"/>
    <dgm:cxn modelId="{DA0BEC1E-9BA6-49FB-9C0D-CB382A0A5E34}" type="presOf" srcId="{D5143108-12B8-4AA6-8B7B-96A7EF2DAFF6}" destId="{7A92CC4E-BD8A-45E9-9242-2CCFBCA135F7}" srcOrd="0" destOrd="0" presId="urn:microsoft.com/office/officeart/2018/2/layout/IconVerticalSolidList"/>
    <dgm:cxn modelId="{D6DCAF26-D44C-4543-BE4A-B58D8848359F}" srcId="{0303E569-95C5-4A93-96B9-A2F474DCC955}" destId="{F9052BBF-D366-46A9-AF83-E274D43B4C35}" srcOrd="3" destOrd="0" parTransId="{80163F58-30C9-4C0E-BC97-53A16A936352}" sibTransId="{9F8D10A9-F108-45E5-AC7C-F93E29B92C4B}"/>
    <dgm:cxn modelId="{FDB29A5E-0244-4F36-9E34-7E42168AE9E4}" type="presOf" srcId="{140ED6E2-FD6C-4E4B-A535-99CFE8E9867B}" destId="{1BAFF5A2-24A4-4830-9A1F-98EE2586648C}" srcOrd="0" destOrd="0" presId="urn:microsoft.com/office/officeart/2018/2/layout/IconVerticalSolidList"/>
    <dgm:cxn modelId="{D806DA5E-1E26-443A-8BE7-36074A8096FC}" type="presOf" srcId="{0303E569-95C5-4A93-96B9-A2F474DCC955}" destId="{36747AD8-27BC-4523-8D55-3137DBEAFA8C}" srcOrd="0" destOrd="0" presId="urn:microsoft.com/office/officeart/2018/2/layout/IconVerticalSolidList"/>
    <dgm:cxn modelId="{AFB49164-B407-4C73-A76C-59471ABA2B15}" srcId="{0303E569-95C5-4A93-96B9-A2F474DCC955}" destId="{DDF49C77-DF10-4652-834D-711D570E0D79}" srcOrd="5" destOrd="0" parTransId="{467C1D4B-C576-4BB5-BBC0-217A98E80C03}" sibTransId="{86634A54-0BE5-42E6-A66A-82C12F006179}"/>
    <dgm:cxn modelId="{3512514A-CFC0-4C89-8615-DA3638F6AE26}" srcId="{0303E569-95C5-4A93-96B9-A2F474DCC955}" destId="{140ED6E2-FD6C-4E4B-A535-99CFE8E9867B}" srcOrd="6" destOrd="0" parTransId="{A275F36B-8D3A-42F3-B1FF-204F50424188}" sibTransId="{A82CF9FB-4A33-4509-B081-4CDEB2731F28}"/>
    <dgm:cxn modelId="{D371396B-6547-4819-BB98-34FBA8FBD7C0}" type="presOf" srcId="{F9052BBF-D366-46A9-AF83-E274D43B4C35}" destId="{3CE4E1BC-71B3-468E-8DF6-D44BF62486DC}" srcOrd="0" destOrd="0" presId="urn:microsoft.com/office/officeart/2018/2/layout/IconVerticalSolidList"/>
    <dgm:cxn modelId="{135F0F8B-8B20-4FF5-9EE6-FD8F12707E85}" type="presOf" srcId="{A30AFCFD-E558-49CA-B9BD-3EB3146CEF53}" destId="{33BE4380-50F9-4D22-822D-C5DD6009EDDE}" srcOrd="0" destOrd="0" presId="urn:microsoft.com/office/officeart/2018/2/layout/IconVerticalSolidList"/>
    <dgm:cxn modelId="{3BCFCD97-97EB-480B-A0EF-C67C8C02849D}" srcId="{0303E569-95C5-4A93-96B9-A2F474DCC955}" destId="{A30AFCFD-E558-49CA-B9BD-3EB3146CEF53}" srcOrd="4" destOrd="0" parTransId="{46313E3A-2E66-4A2B-A632-D8EBB869C310}" sibTransId="{A8E75589-47DC-4A54-8C3D-EF597CAD10D6}"/>
    <dgm:cxn modelId="{EC5FD9B7-E8B9-4B84-A021-9A95FB7BE67C}" type="presOf" srcId="{437FAF4D-04A3-4C48-83EF-DF2E3501FBF6}" destId="{8D0B4597-B265-4773-A831-836AE5CEFC8B}" srcOrd="0" destOrd="0" presId="urn:microsoft.com/office/officeart/2018/2/layout/IconVerticalSolidList"/>
    <dgm:cxn modelId="{060DD3BF-02C6-4E53-A156-3A09DF14E6CE}" srcId="{0303E569-95C5-4A93-96B9-A2F474DCC955}" destId="{437FAF4D-04A3-4C48-83EF-DF2E3501FBF6}" srcOrd="2" destOrd="0" parTransId="{8A9A86C2-CAC5-4144-8B0F-45EBBC325868}" sibTransId="{0616C329-EC19-4848-B418-17DC89E6B888}"/>
    <dgm:cxn modelId="{65CFB8C3-3974-4619-A293-95B7F68EF0E9}" type="presOf" srcId="{DDF49C77-DF10-4652-834D-711D570E0D79}" destId="{E3C30833-A053-4931-B937-8D7FF33BED75}" srcOrd="0" destOrd="0" presId="urn:microsoft.com/office/officeart/2018/2/layout/IconVerticalSolidList"/>
    <dgm:cxn modelId="{BE840CD0-03AC-454B-9DDB-019C1C846D03}" srcId="{0303E569-95C5-4A93-96B9-A2F474DCC955}" destId="{48E62E13-0584-407A-8EA7-9AE68113DC73}" srcOrd="0" destOrd="0" parTransId="{5048B8AD-7F44-4CA1-A48C-48710FD46F0C}" sibTransId="{8BE926FC-FBA8-41B1-83B0-DD80F198E2D7}"/>
    <dgm:cxn modelId="{674D5EDD-EAD5-4BF5-8BA8-5E4FD9F845F5}" type="presOf" srcId="{48E62E13-0584-407A-8EA7-9AE68113DC73}" destId="{ED6C63E2-8B20-4189-A29F-AD22F7C03334}" srcOrd="0" destOrd="0" presId="urn:microsoft.com/office/officeart/2018/2/layout/IconVerticalSolidList"/>
    <dgm:cxn modelId="{39B05FF6-A155-4010-B732-BAFCC8347565}" type="presParOf" srcId="{36747AD8-27BC-4523-8D55-3137DBEAFA8C}" destId="{447D813E-784B-4653-88F9-E77D21FBAFF4}" srcOrd="0" destOrd="0" presId="urn:microsoft.com/office/officeart/2018/2/layout/IconVerticalSolidList"/>
    <dgm:cxn modelId="{7D965F86-E0B7-427E-B071-1C1A96DD0F6F}" type="presParOf" srcId="{447D813E-784B-4653-88F9-E77D21FBAFF4}" destId="{09E9F7BD-51AE-4E63-9696-3D69AC04CD13}" srcOrd="0" destOrd="0" presId="urn:microsoft.com/office/officeart/2018/2/layout/IconVerticalSolidList"/>
    <dgm:cxn modelId="{6DF31C6C-DF6F-4D6C-9E66-1BBF54AC191A}" type="presParOf" srcId="{447D813E-784B-4653-88F9-E77D21FBAFF4}" destId="{C8A91373-6F7A-4FED-886F-9AA30A711621}" srcOrd="1" destOrd="0" presId="urn:microsoft.com/office/officeart/2018/2/layout/IconVerticalSolidList"/>
    <dgm:cxn modelId="{7259DF5D-3EE1-4549-A53E-C78237AEA22B}" type="presParOf" srcId="{447D813E-784B-4653-88F9-E77D21FBAFF4}" destId="{FFDC31BD-AD01-4A99-B504-2DB665306276}" srcOrd="2" destOrd="0" presId="urn:microsoft.com/office/officeart/2018/2/layout/IconVerticalSolidList"/>
    <dgm:cxn modelId="{77C187CB-82BE-4D86-AC2C-D7547D91FC24}" type="presParOf" srcId="{447D813E-784B-4653-88F9-E77D21FBAFF4}" destId="{ED6C63E2-8B20-4189-A29F-AD22F7C03334}" srcOrd="3" destOrd="0" presId="urn:microsoft.com/office/officeart/2018/2/layout/IconVerticalSolidList"/>
    <dgm:cxn modelId="{F3D9EB7B-FC88-4B7A-B726-3362ABA52F71}" type="presParOf" srcId="{36747AD8-27BC-4523-8D55-3137DBEAFA8C}" destId="{7FCF0CE9-2D90-4BFC-90BC-A4D8F11EE475}" srcOrd="1" destOrd="0" presId="urn:microsoft.com/office/officeart/2018/2/layout/IconVerticalSolidList"/>
    <dgm:cxn modelId="{442A9D80-6982-49CD-B21C-671AB322A71E}" type="presParOf" srcId="{36747AD8-27BC-4523-8D55-3137DBEAFA8C}" destId="{A180D151-50B0-4956-B7D2-F1A2FC0913D6}" srcOrd="2" destOrd="0" presId="urn:microsoft.com/office/officeart/2018/2/layout/IconVerticalSolidList"/>
    <dgm:cxn modelId="{F30E70E5-D947-4173-A1A0-765DE4EB3DBA}" type="presParOf" srcId="{A180D151-50B0-4956-B7D2-F1A2FC0913D6}" destId="{CE906570-6CE4-43B3-91BB-3BDBA6A670F5}" srcOrd="0" destOrd="0" presId="urn:microsoft.com/office/officeart/2018/2/layout/IconVerticalSolidList"/>
    <dgm:cxn modelId="{1168FB4A-E218-4A2E-95C3-8976CB140746}" type="presParOf" srcId="{A180D151-50B0-4956-B7D2-F1A2FC0913D6}" destId="{A28A5061-6C1D-4CC8-8B45-0ABAA459BE97}" srcOrd="1" destOrd="0" presId="urn:microsoft.com/office/officeart/2018/2/layout/IconVerticalSolidList"/>
    <dgm:cxn modelId="{DBFFC5D9-445C-47DF-B65E-2E9B4839A35D}" type="presParOf" srcId="{A180D151-50B0-4956-B7D2-F1A2FC0913D6}" destId="{3E3B7569-E238-47C6-AC69-A9E87C96E62D}" srcOrd="2" destOrd="0" presId="urn:microsoft.com/office/officeart/2018/2/layout/IconVerticalSolidList"/>
    <dgm:cxn modelId="{677512AC-3861-41E3-95E4-794FF1147240}" type="presParOf" srcId="{A180D151-50B0-4956-B7D2-F1A2FC0913D6}" destId="{7A92CC4E-BD8A-45E9-9242-2CCFBCA135F7}" srcOrd="3" destOrd="0" presId="urn:microsoft.com/office/officeart/2018/2/layout/IconVerticalSolidList"/>
    <dgm:cxn modelId="{76940098-60E5-48D4-849A-749AA3EEA13A}" type="presParOf" srcId="{36747AD8-27BC-4523-8D55-3137DBEAFA8C}" destId="{16583D00-3FC4-42CC-AD6F-128257BA7EEA}" srcOrd="3" destOrd="0" presId="urn:microsoft.com/office/officeart/2018/2/layout/IconVerticalSolidList"/>
    <dgm:cxn modelId="{9059E2E7-3EBF-47B3-890E-DC62B7D1EB6B}" type="presParOf" srcId="{36747AD8-27BC-4523-8D55-3137DBEAFA8C}" destId="{9E9E6036-CDB9-45FA-87C9-E3CD9EF0EDCF}" srcOrd="4" destOrd="0" presId="urn:microsoft.com/office/officeart/2018/2/layout/IconVerticalSolidList"/>
    <dgm:cxn modelId="{C4BA442F-0584-4726-845D-66AC862249C3}" type="presParOf" srcId="{9E9E6036-CDB9-45FA-87C9-E3CD9EF0EDCF}" destId="{BA77F961-4909-4EF2-A0AB-C40A052D9B1E}" srcOrd="0" destOrd="0" presId="urn:microsoft.com/office/officeart/2018/2/layout/IconVerticalSolidList"/>
    <dgm:cxn modelId="{235C358D-E13D-4B31-BB2E-998967C5B6CA}" type="presParOf" srcId="{9E9E6036-CDB9-45FA-87C9-E3CD9EF0EDCF}" destId="{F17EDC1D-0C4F-46F7-B0C9-00A954F1302D}" srcOrd="1" destOrd="0" presId="urn:microsoft.com/office/officeart/2018/2/layout/IconVerticalSolidList"/>
    <dgm:cxn modelId="{8507E565-D28B-46AC-9261-EDF45FE8ECC6}" type="presParOf" srcId="{9E9E6036-CDB9-45FA-87C9-E3CD9EF0EDCF}" destId="{0FECFC26-6EA9-46D5-99C6-2A0A8A2DC7CF}" srcOrd="2" destOrd="0" presId="urn:microsoft.com/office/officeart/2018/2/layout/IconVerticalSolidList"/>
    <dgm:cxn modelId="{032BD574-C582-41F8-9991-A27F453B149A}" type="presParOf" srcId="{9E9E6036-CDB9-45FA-87C9-E3CD9EF0EDCF}" destId="{8D0B4597-B265-4773-A831-836AE5CEFC8B}" srcOrd="3" destOrd="0" presId="urn:microsoft.com/office/officeart/2018/2/layout/IconVerticalSolidList"/>
    <dgm:cxn modelId="{CE6A7EFE-1B89-4029-A31A-EDCB146EB361}" type="presParOf" srcId="{36747AD8-27BC-4523-8D55-3137DBEAFA8C}" destId="{3147201B-0AEC-43FC-9B23-63A7A4CD3416}" srcOrd="5" destOrd="0" presId="urn:microsoft.com/office/officeart/2018/2/layout/IconVerticalSolidList"/>
    <dgm:cxn modelId="{10C25EA3-D447-4613-8142-B6FA0A48B6CD}" type="presParOf" srcId="{36747AD8-27BC-4523-8D55-3137DBEAFA8C}" destId="{DC4D0640-C8CA-46A0-A671-2E79FD7C48AD}" srcOrd="6" destOrd="0" presId="urn:microsoft.com/office/officeart/2018/2/layout/IconVerticalSolidList"/>
    <dgm:cxn modelId="{4AD6A98D-12AA-4AE0-A70E-9382E932DC7D}" type="presParOf" srcId="{DC4D0640-C8CA-46A0-A671-2E79FD7C48AD}" destId="{DE6B0EE6-1583-45ED-A6EB-A91DAEE410F9}" srcOrd="0" destOrd="0" presId="urn:microsoft.com/office/officeart/2018/2/layout/IconVerticalSolidList"/>
    <dgm:cxn modelId="{BCFA6A7F-AEE1-46CF-A07E-088EFAD5ADAC}" type="presParOf" srcId="{DC4D0640-C8CA-46A0-A671-2E79FD7C48AD}" destId="{37D5C342-2666-4AC8-A541-A330D274FEB3}" srcOrd="1" destOrd="0" presId="urn:microsoft.com/office/officeart/2018/2/layout/IconVerticalSolidList"/>
    <dgm:cxn modelId="{4AEBE5E2-2C73-4AB4-8DE0-EC7EFCDE8D29}" type="presParOf" srcId="{DC4D0640-C8CA-46A0-A671-2E79FD7C48AD}" destId="{C9708041-9937-4984-95F6-1CB978AEC5F2}" srcOrd="2" destOrd="0" presId="urn:microsoft.com/office/officeart/2018/2/layout/IconVerticalSolidList"/>
    <dgm:cxn modelId="{F62FC2D5-64C4-40CF-B4E0-B49332BCFAD4}" type="presParOf" srcId="{DC4D0640-C8CA-46A0-A671-2E79FD7C48AD}" destId="{3CE4E1BC-71B3-468E-8DF6-D44BF62486DC}" srcOrd="3" destOrd="0" presId="urn:microsoft.com/office/officeart/2018/2/layout/IconVerticalSolidList"/>
    <dgm:cxn modelId="{015A6827-A23D-459D-87ED-B7CA73CD315B}" type="presParOf" srcId="{36747AD8-27BC-4523-8D55-3137DBEAFA8C}" destId="{C34BFE3A-A873-45C4-B326-635C28B8FA59}" srcOrd="7" destOrd="0" presId="urn:microsoft.com/office/officeart/2018/2/layout/IconVerticalSolidList"/>
    <dgm:cxn modelId="{0066A26E-69A6-46A0-9EFA-0DADDBDFAE07}" type="presParOf" srcId="{36747AD8-27BC-4523-8D55-3137DBEAFA8C}" destId="{1EF6B6B6-6D3F-4B06-9F15-0D1A1A62AA97}" srcOrd="8" destOrd="0" presId="urn:microsoft.com/office/officeart/2018/2/layout/IconVerticalSolidList"/>
    <dgm:cxn modelId="{8E0D9469-CB18-4E14-87D2-791B86ECA0F6}" type="presParOf" srcId="{1EF6B6B6-6D3F-4B06-9F15-0D1A1A62AA97}" destId="{7C058EDD-1916-4065-B16A-DFBEA1C8DC73}" srcOrd="0" destOrd="0" presId="urn:microsoft.com/office/officeart/2018/2/layout/IconVerticalSolidList"/>
    <dgm:cxn modelId="{00C5AE5E-D6DB-4932-A408-19C8E9CB8937}" type="presParOf" srcId="{1EF6B6B6-6D3F-4B06-9F15-0D1A1A62AA97}" destId="{48232250-3C78-4256-BCC2-B1E7083B9BD5}" srcOrd="1" destOrd="0" presId="urn:microsoft.com/office/officeart/2018/2/layout/IconVerticalSolidList"/>
    <dgm:cxn modelId="{F97D67C4-83FB-4606-95EA-94108D6EAB1F}" type="presParOf" srcId="{1EF6B6B6-6D3F-4B06-9F15-0D1A1A62AA97}" destId="{AF47CA14-D680-49F8-A938-CF26E523B9AE}" srcOrd="2" destOrd="0" presId="urn:microsoft.com/office/officeart/2018/2/layout/IconVerticalSolidList"/>
    <dgm:cxn modelId="{32F733BC-BD41-45E1-8F01-05637EB29AC3}" type="presParOf" srcId="{1EF6B6B6-6D3F-4B06-9F15-0D1A1A62AA97}" destId="{33BE4380-50F9-4D22-822D-C5DD6009EDDE}" srcOrd="3" destOrd="0" presId="urn:microsoft.com/office/officeart/2018/2/layout/IconVerticalSolidList"/>
    <dgm:cxn modelId="{698C6ACC-203E-4539-900B-A209CCCC5D23}" type="presParOf" srcId="{36747AD8-27BC-4523-8D55-3137DBEAFA8C}" destId="{D99A59AA-3089-4BFA-8E78-7A9F98D1DEF3}" srcOrd="9" destOrd="0" presId="urn:microsoft.com/office/officeart/2018/2/layout/IconVerticalSolidList"/>
    <dgm:cxn modelId="{73AA6FD3-493A-46D9-91DC-3CE1459AF8FA}" type="presParOf" srcId="{36747AD8-27BC-4523-8D55-3137DBEAFA8C}" destId="{83EC411E-DE0C-42A5-BCD4-4AE9721FCC7C}" srcOrd="10" destOrd="0" presId="urn:microsoft.com/office/officeart/2018/2/layout/IconVerticalSolidList"/>
    <dgm:cxn modelId="{6F6EB34C-D92F-4ACE-9ADE-D6363871E683}" type="presParOf" srcId="{83EC411E-DE0C-42A5-BCD4-4AE9721FCC7C}" destId="{9885D35D-E6D0-45CD-8514-5602A5889F0D}" srcOrd="0" destOrd="0" presId="urn:microsoft.com/office/officeart/2018/2/layout/IconVerticalSolidList"/>
    <dgm:cxn modelId="{31B8F03E-2EAE-4AF1-BC89-11296BCA7235}" type="presParOf" srcId="{83EC411E-DE0C-42A5-BCD4-4AE9721FCC7C}" destId="{BB20EB39-9395-4F6A-B8C2-B1A8E2F78228}" srcOrd="1" destOrd="0" presId="urn:microsoft.com/office/officeart/2018/2/layout/IconVerticalSolidList"/>
    <dgm:cxn modelId="{041D33B2-430C-4BFA-B0B4-6481AE480652}" type="presParOf" srcId="{83EC411E-DE0C-42A5-BCD4-4AE9721FCC7C}" destId="{86723754-34C3-4C0E-B88B-17279C4E6B94}" srcOrd="2" destOrd="0" presId="urn:microsoft.com/office/officeart/2018/2/layout/IconVerticalSolidList"/>
    <dgm:cxn modelId="{C8AA0A2A-8036-4C03-9A08-7E3CB72E722E}" type="presParOf" srcId="{83EC411E-DE0C-42A5-BCD4-4AE9721FCC7C}" destId="{E3C30833-A053-4931-B937-8D7FF33BED75}" srcOrd="3" destOrd="0" presId="urn:microsoft.com/office/officeart/2018/2/layout/IconVerticalSolidList"/>
    <dgm:cxn modelId="{DC22CE8E-A6B5-4765-BB75-A5B7AE5EECA5}" type="presParOf" srcId="{36747AD8-27BC-4523-8D55-3137DBEAFA8C}" destId="{2E173975-87C3-40F5-8DBA-81B0421B38D8}" srcOrd="11" destOrd="0" presId="urn:microsoft.com/office/officeart/2018/2/layout/IconVerticalSolidList"/>
    <dgm:cxn modelId="{3C3042AD-B1E6-402E-B4AA-615E9217BFE3}" type="presParOf" srcId="{36747AD8-27BC-4523-8D55-3137DBEAFA8C}" destId="{9BDE228B-1194-4EB6-97CD-571AF8EF4D47}" srcOrd="12" destOrd="0" presId="urn:microsoft.com/office/officeart/2018/2/layout/IconVerticalSolidList"/>
    <dgm:cxn modelId="{C0BEF8E5-920B-4D63-A5A4-24CB9CC56B62}" type="presParOf" srcId="{9BDE228B-1194-4EB6-97CD-571AF8EF4D47}" destId="{28BB6584-CB63-43A5-B088-DE6D787A71BD}" srcOrd="0" destOrd="0" presId="urn:microsoft.com/office/officeart/2018/2/layout/IconVerticalSolidList"/>
    <dgm:cxn modelId="{5B23ADED-EA45-4041-939C-251E99664CA9}" type="presParOf" srcId="{9BDE228B-1194-4EB6-97CD-571AF8EF4D47}" destId="{C4E633D2-7B51-40C0-B1E5-1EDD75F90310}" srcOrd="1" destOrd="0" presId="urn:microsoft.com/office/officeart/2018/2/layout/IconVerticalSolidList"/>
    <dgm:cxn modelId="{8685B2FA-B0C3-44C7-94C3-9FBB22639C3B}" type="presParOf" srcId="{9BDE228B-1194-4EB6-97CD-571AF8EF4D47}" destId="{3562CBED-3995-464A-AE35-68E6B5B65BC3}" srcOrd="2" destOrd="0" presId="urn:microsoft.com/office/officeart/2018/2/layout/IconVerticalSolidList"/>
    <dgm:cxn modelId="{F6D8C063-4462-449F-8C70-9EC1AA6B3421}" type="presParOf" srcId="{9BDE228B-1194-4EB6-97CD-571AF8EF4D47}" destId="{1BAFF5A2-24A4-4830-9A1F-98EE2586648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50A6C5-6432-4E45-8C3C-09E96ADD9FF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BFA71EE-EC43-4483-A979-B26BF46CE727}">
      <dgm:prSet/>
      <dgm:spPr/>
      <dgm:t>
        <a:bodyPr/>
        <a:lstStyle/>
        <a:p>
          <a:r>
            <a:rPr lang="en-AU"/>
            <a:t>It is Faster</a:t>
          </a:r>
          <a:endParaRPr lang="en-US"/>
        </a:p>
      </dgm:t>
    </dgm:pt>
    <dgm:pt modelId="{CFEE3BEE-DC73-4920-B49C-4B53A82C38CE}" type="parTrans" cxnId="{02D06B2A-3E30-4F5D-84D8-258E707D4EC8}">
      <dgm:prSet/>
      <dgm:spPr/>
      <dgm:t>
        <a:bodyPr/>
        <a:lstStyle/>
        <a:p>
          <a:endParaRPr lang="en-US"/>
        </a:p>
      </dgm:t>
    </dgm:pt>
    <dgm:pt modelId="{12667FBF-5678-49AF-BEA4-001D6E8AE451}" type="sibTrans" cxnId="{02D06B2A-3E30-4F5D-84D8-258E707D4EC8}">
      <dgm:prSet/>
      <dgm:spPr/>
      <dgm:t>
        <a:bodyPr/>
        <a:lstStyle/>
        <a:p>
          <a:endParaRPr lang="en-US"/>
        </a:p>
      </dgm:t>
    </dgm:pt>
    <dgm:pt modelId="{2A835924-B68F-4DCC-9989-38A740A18FA7}">
      <dgm:prSet/>
      <dgm:spPr/>
      <dgm:t>
        <a:bodyPr/>
        <a:lstStyle/>
        <a:p>
          <a:r>
            <a:rPr lang="en-AU"/>
            <a:t>Better Communication</a:t>
          </a:r>
          <a:endParaRPr lang="en-US"/>
        </a:p>
      </dgm:t>
    </dgm:pt>
    <dgm:pt modelId="{4C434ABC-95FF-4983-876D-CD7E68F54ABE}" type="parTrans" cxnId="{7B6678A4-CECB-4808-AFC9-49AD34E2D8D6}">
      <dgm:prSet/>
      <dgm:spPr/>
      <dgm:t>
        <a:bodyPr/>
        <a:lstStyle/>
        <a:p>
          <a:endParaRPr lang="en-US"/>
        </a:p>
      </dgm:t>
    </dgm:pt>
    <dgm:pt modelId="{F4890A64-24F8-41D7-9FAA-691E2F843F01}" type="sibTrans" cxnId="{7B6678A4-CECB-4808-AFC9-49AD34E2D8D6}">
      <dgm:prSet/>
      <dgm:spPr/>
      <dgm:t>
        <a:bodyPr/>
        <a:lstStyle/>
        <a:p>
          <a:endParaRPr lang="en-US"/>
        </a:p>
      </dgm:t>
    </dgm:pt>
    <dgm:pt modelId="{D82CDB53-FF25-47E9-B496-773C1FDCD88C}">
      <dgm:prSet/>
      <dgm:spPr/>
      <dgm:t>
        <a:bodyPr/>
        <a:lstStyle/>
        <a:p>
          <a:r>
            <a:rPr lang="en-AU"/>
            <a:t>Continuous Feedback</a:t>
          </a:r>
          <a:endParaRPr lang="en-US"/>
        </a:p>
      </dgm:t>
    </dgm:pt>
    <dgm:pt modelId="{9CCBA8CC-CB13-4FAF-9DAA-CBD90343C3F3}" type="parTrans" cxnId="{F4842C09-70DA-4FC5-939E-BB6FD34CAFCA}">
      <dgm:prSet/>
      <dgm:spPr/>
      <dgm:t>
        <a:bodyPr/>
        <a:lstStyle/>
        <a:p>
          <a:endParaRPr lang="en-US"/>
        </a:p>
      </dgm:t>
    </dgm:pt>
    <dgm:pt modelId="{303DD706-62CF-4048-B94D-E859949B9C96}" type="sibTrans" cxnId="{F4842C09-70DA-4FC5-939E-BB6FD34CAFCA}">
      <dgm:prSet/>
      <dgm:spPr/>
      <dgm:t>
        <a:bodyPr/>
        <a:lstStyle/>
        <a:p>
          <a:endParaRPr lang="en-US"/>
        </a:p>
      </dgm:t>
    </dgm:pt>
    <dgm:pt modelId="{F39BFC81-7413-4F93-93F4-6F0B2AABC507}">
      <dgm:prSet/>
      <dgm:spPr/>
      <dgm:t>
        <a:bodyPr/>
        <a:lstStyle/>
        <a:p>
          <a:r>
            <a:rPr lang="en-AU"/>
            <a:t>Transparency </a:t>
          </a:r>
          <a:endParaRPr lang="en-US"/>
        </a:p>
      </dgm:t>
    </dgm:pt>
    <dgm:pt modelId="{159CD8C8-7504-49C6-B2E8-9848412319B0}" type="parTrans" cxnId="{7B56B545-8C50-4C26-AB3A-ED15726AED2F}">
      <dgm:prSet/>
      <dgm:spPr/>
      <dgm:t>
        <a:bodyPr/>
        <a:lstStyle/>
        <a:p>
          <a:endParaRPr lang="en-US"/>
        </a:p>
      </dgm:t>
    </dgm:pt>
    <dgm:pt modelId="{276D8606-D2F4-48A4-B9E0-FE0A01BF30C6}" type="sibTrans" cxnId="{7B56B545-8C50-4C26-AB3A-ED15726AED2F}">
      <dgm:prSet/>
      <dgm:spPr/>
      <dgm:t>
        <a:bodyPr/>
        <a:lstStyle/>
        <a:p>
          <a:endParaRPr lang="en-US"/>
        </a:p>
      </dgm:t>
    </dgm:pt>
    <dgm:pt modelId="{2F21EE43-F1E1-4533-B894-E568E228F391}">
      <dgm:prSet/>
      <dgm:spPr/>
      <dgm:t>
        <a:bodyPr/>
        <a:lstStyle/>
        <a:p>
          <a:r>
            <a:rPr lang="en-AU"/>
            <a:t>Flexible </a:t>
          </a:r>
          <a:endParaRPr lang="en-US"/>
        </a:p>
      </dgm:t>
    </dgm:pt>
    <dgm:pt modelId="{FEB8444A-C2AA-4B0F-87D0-5C0D9A3F41FD}" type="parTrans" cxnId="{40907D1A-6245-4EC5-B8DF-ADA145ED3468}">
      <dgm:prSet/>
      <dgm:spPr/>
      <dgm:t>
        <a:bodyPr/>
        <a:lstStyle/>
        <a:p>
          <a:endParaRPr lang="en-US"/>
        </a:p>
      </dgm:t>
    </dgm:pt>
    <dgm:pt modelId="{691C10C7-7F50-4993-B2DF-D198094BEFB5}" type="sibTrans" cxnId="{40907D1A-6245-4EC5-B8DF-ADA145ED3468}">
      <dgm:prSet/>
      <dgm:spPr/>
      <dgm:t>
        <a:bodyPr/>
        <a:lstStyle/>
        <a:p>
          <a:endParaRPr lang="en-US"/>
        </a:p>
      </dgm:t>
    </dgm:pt>
    <dgm:pt modelId="{3C514AC3-91C2-483B-BB4F-7A563E4C5B94}" type="pres">
      <dgm:prSet presAssocID="{3A50A6C5-6432-4E45-8C3C-09E96ADD9FF3}" presName="root" presStyleCnt="0">
        <dgm:presLayoutVars>
          <dgm:dir/>
          <dgm:resizeHandles val="exact"/>
        </dgm:presLayoutVars>
      </dgm:prSet>
      <dgm:spPr/>
    </dgm:pt>
    <dgm:pt modelId="{5D110476-AED1-41FE-80D8-1B9F0AFCAED1}" type="pres">
      <dgm:prSet presAssocID="{4BFA71EE-EC43-4483-A979-B26BF46CE727}" presName="compNode" presStyleCnt="0"/>
      <dgm:spPr/>
    </dgm:pt>
    <dgm:pt modelId="{4777AC0F-787E-4230-BC5A-5432DDE0F705}" type="pres">
      <dgm:prSet presAssocID="{4BFA71EE-EC43-4483-A979-B26BF46CE72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9B67C78-8BDD-4D6C-8AE1-A3E7CC6F44E3}" type="pres">
      <dgm:prSet presAssocID="{4BFA71EE-EC43-4483-A979-B26BF46CE727}" presName="spaceRect" presStyleCnt="0"/>
      <dgm:spPr/>
    </dgm:pt>
    <dgm:pt modelId="{85806B82-4B82-42CB-AF2C-A0B369C5EB8C}" type="pres">
      <dgm:prSet presAssocID="{4BFA71EE-EC43-4483-A979-B26BF46CE727}" presName="textRect" presStyleLbl="revTx" presStyleIdx="0" presStyleCnt="5">
        <dgm:presLayoutVars>
          <dgm:chMax val="1"/>
          <dgm:chPref val="1"/>
        </dgm:presLayoutVars>
      </dgm:prSet>
      <dgm:spPr/>
    </dgm:pt>
    <dgm:pt modelId="{A6FA3853-DCA5-4295-9DA1-33570107BBD3}" type="pres">
      <dgm:prSet presAssocID="{12667FBF-5678-49AF-BEA4-001D6E8AE451}" presName="sibTrans" presStyleCnt="0"/>
      <dgm:spPr/>
    </dgm:pt>
    <dgm:pt modelId="{2942FB41-1A4B-4CE0-B5DD-A22841FDF8F5}" type="pres">
      <dgm:prSet presAssocID="{2A835924-B68F-4DCC-9989-38A740A18FA7}" presName="compNode" presStyleCnt="0"/>
      <dgm:spPr/>
    </dgm:pt>
    <dgm:pt modelId="{32CE2B85-AE0B-4848-ACC7-82B7DDFA7047}" type="pres">
      <dgm:prSet presAssocID="{2A835924-B68F-4DCC-9989-38A740A18FA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BC57B48A-5EF9-48C3-8B57-BA5DBCFD28E7}" type="pres">
      <dgm:prSet presAssocID="{2A835924-B68F-4DCC-9989-38A740A18FA7}" presName="spaceRect" presStyleCnt="0"/>
      <dgm:spPr/>
    </dgm:pt>
    <dgm:pt modelId="{7BB01D85-6606-408E-B4BF-C111FF7E3468}" type="pres">
      <dgm:prSet presAssocID="{2A835924-B68F-4DCC-9989-38A740A18FA7}" presName="textRect" presStyleLbl="revTx" presStyleIdx="1" presStyleCnt="5">
        <dgm:presLayoutVars>
          <dgm:chMax val="1"/>
          <dgm:chPref val="1"/>
        </dgm:presLayoutVars>
      </dgm:prSet>
      <dgm:spPr/>
    </dgm:pt>
    <dgm:pt modelId="{11188F43-A757-4FC6-A12F-F805479F8954}" type="pres">
      <dgm:prSet presAssocID="{F4890A64-24F8-41D7-9FAA-691E2F843F01}" presName="sibTrans" presStyleCnt="0"/>
      <dgm:spPr/>
    </dgm:pt>
    <dgm:pt modelId="{E6611B97-517E-40DE-ABAE-6EE2FA14A2B7}" type="pres">
      <dgm:prSet presAssocID="{D82CDB53-FF25-47E9-B496-773C1FDCD88C}" presName="compNode" presStyleCnt="0"/>
      <dgm:spPr/>
    </dgm:pt>
    <dgm:pt modelId="{AA23C9F2-9CEA-4924-BD3F-B464840F5B94}" type="pres">
      <dgm:prSet presAssocID="{D82CDB53-FF25-47E9-B496-773C1FDCD88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47EAFD05-72AF-47CE-87BE-0C7ABCBCAB08}" type="pres">
      <dgm:prSet presAssocID="{D82CDB53-FF25-47E9-B496-773C1FDCD88C}" presName="spaceRect" presStyleCnt="0"/>
      <dgm:spPr/>
    </dgm:pt>
    <dgm:pt modelId="{CB2F35EC-9226-48F0-BC40-3ECD8BF04A0B}" type="pres">
      <dgm:prSet presAssocID="{D82CDB53-FF25-47E9-B496-773C1FDCD88C}" presName="textRect" presStyleLbl="revTx" presStyleIdx="2" presStyleCnt="5">
        <dgm:presLayoutVars>
          <dgm:chMax val="1"/>
          <dgm:chPref val="1"/>
        </dgm:presLayoutVars>
      </dgm:prSet>
      <dgm:spPr/>
    </dgm:pt>
    <dgm:pt modelId="{ED84C91A-D4B6-4F6A-AFCB-C371981DB6D4}" type="pres">
      <dgm:prSet presAssocID="{303DD706-62CF-4048-B94D-E859949B9C96}" presName="sibTrans" presStyleCnt="0"/>
      <dgm:spPr/>
    </dgm:pt>
    <dgm:pt modelId="{3DCD6484-E2DD-477B-9375-6E10F868C676}" type="pres">
      <dgm:prSet presAssocID="{F39BFC81-7413-4F93-93F4-6F0B2AABC507}" presName="compNode" presStyleCnt="0"/>
      <dgm:spPr/>
    </dgm:pt>
    <dgm:pt modelId="{11F6D7FE-5797-47D4-978E-532CFCF6CAED}" type="pres">
      <dgm:prSet presAssocID="{F39BFC81-7413-4F93-93F4-6F0B2AABC50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6941CEF-7400-4F32-98AB-BFE6F2B151D4}" type="pres">
      <dgm:prSet presAssocID="{F39BFC81-7413-4F93-93F4-6F0B2AABC507}" presName="spaceRect" presStyleCnt="0"/>
      <dgm:spPr/>
    </dgm:pt>
    <dgm:pt modelId="{FDAF0DF7-F3C9-4682-9C24-B11AC2585F4B}" type="pres">
      <dgm:prSet presAssocID="{F39BFC81-7413-4F93-93F4-6F0B2AABC507}" presName="textRect" presStyleLbl="revTx" presStyleIdx="3" presStyleCnt="5">
        <dgm:presLayoutVars>
          <dgm:chMax val="1"/>
          <dgm:chPref val="1"/>
        </dgm:presLayoutVars>
      </dgm:prSet>
      <dgm:spPr/>
    </dgm:pt>
    <dgm:pt modelId="{BDC225A7-7AC0-40DB-94E3-63C2CB8A0488}" type="pres">
      <dgm:prSet presAssocID="{276D8606-D2F4-48A4-B9E0-FE0A01BF30C6}" presName="sibTrans" presStyleCnt="0"/>
      <dgm:spPr/>
    </dgm:pt>
    <dgm:pt modelId="{7B2910D5-D510-4E7E-B9EE-864BD1A87BBD}" type="pres">
      <dgm:prSet presAssocID="{2F21EE43-F1E1-4533-B894-E568E228F391}" presName="compNode" presStyleCnt="0"/>
      <dgm:spPr/>
    </dgm:pt>
    <dgm:pt modelId="{F4D5DF60-7509-4F0B-8939-AA6A1B5D230F}" type="pres">
      <dgm:prSet presAssocID="{2F21EE43-F1E1-4533-B894-E568E228F39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ymnast - Floor Routine"/>
        </a:ext>
      </dgm:extLst>
    </dgm:pt>
    <dgm:pt modelId="{23F68A6B-BF71-40CA-9A6D-7EE20E8D3056}" type="pres">
      <dgm:prSet presAssocID="{2F21EE43-F1E1-4533-B894-E568E228F391}" presName="spaceRect" presStyleCnt="0"/>
      <dgm:spPr/>
    </dgm:pt>
    <dgm:pt modelId="{7F33815B-AB4C-4112-AC87-6013FE8A0577}" type="pres">
      <dgm:prSet presAssocID="{2F21EE43-F1E1-4533-B894-E568E228F39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4842C09-70DA-4FC5-939E-BB6FD34CAFCA}" srcId="{3A50A6C5-6432-4E45-8C3C-09E96ADD9FF3}" destId="{D82CDB53-FF25-47E9-B496-773C1FDCD88C}" srcOrd="2" destOrd="0" parTransId="{9CCBA8CC-CB13-4FAF-9DAA-CBD90343C3F3}" sibTransId="{303DD706-62CF-4048-B94D-E859949B9C96}"/>
    <dgm:cxn modelId="{40907D1A-6245-4EC5-B8DF-ADA145ED3468}" srcId="{3A50A6C5-6432-4E45-8C3C-09E96ADD9FF3}" destId="{2F21EE43-F1E1-4533-B894-E568E228F391}" srcOrd="4" destOrd="0" parTransId="{FEB8444A-C2AA-4B0F-87D0-5C0D9A3F41FD}" sibTransId="{691C10C7-7F50-4993-B2DF-D198094BEFB5}"/>
    <dgm:cxn modelId="{02D06B2A-3E30-4F5D-84D8-258E707D4EC8}" srcId="{3A50A6C5-6432-4E45-8C3C-09E96ADD9FF3}" destId="{4BFA71EE-EC43-4483-A979-B26BF46CE727}" srcOrd="0" destOrd="0" parTransId="{CFEE3BEE-DC73-4920-B49C-4B53A82C38CE}" sibTransId="{12667FBF-5678-49AF-BEA4-001D6E8AE451}"/>
    <dgm:cxn modelId="{7B56B545-8C50-4C26-AB3A-ED15726AED2F}" srcId="{3A50A6C5-6432-4E45-8C3C-09E96ADD9FF3}" destId="{F39BFC81-7413-4F93-93F4-6F0B2AABC507}" srcOrd="3" destOrd="0" parTransId="{159CD8C8-7504-49C6-B2E8-9848412319B0}" sibTransId="{276D8606-D2F4-48A4-B9E0-FE0A01BF30C6}"/>
    <dgm:cxn modelId="{CC7F124E-576A-4724-9A84-02BFA4967339}" type="presOf" srcId="{2F21EE43-F1E1-4533-B894-E568E228F391}" destId="{7F33815B-AB4C-4112-AC87-6013FE8A0577}" srcOrd="0" destOrd="0" presId="urn:microsoft.com/office/officeart/2018/2/layout/IconLabelList"/>
    <dgm:cxn modelId="{EFA1FE8D-D528-4CAD-B80D-A8EE7DAC5165}" type="presOf" srcId="{4BFA71EE-EC43-4483-A979-B26BF46CE727}" destId="{85806B82-4B82-42CB-AF2C-A0B369C5EB8C}" srcOrd="0" destOrd="0" presId="urn:microsoft.com/office/officeart/2018/2/layout/IconLabelList"/>
    <dgm:cxn modelId="{4DEBADA2-40CF-404F-B8C6-663599AAA0A6}" type="presOf" srcId="{3A50A6C5-6432-4E45-8C3C-09E96ADD9FF3}" destId="{3C514AC3-91C2-483B-BB4F-7A563E4C5B94}" srcOrd="0" destOrd="0" presId="urn:microsoft.com/office/officeart/2018/2/layout/IconLabelList"/>
    <dgm:cxn modelId="{7B6678A4-CECB-4808-AFC9-49AD34E2D8D6}" srcId="{3A50A6C5-6432-4E45-8C3C-09E96ADD9FF3}" destId="{2A835924-B68F-4DCC-9989-38A740A18FA7}" srcOrd="1" destOrd="0" parTransId="{4C434ABC-95FF-4983-876D-CD7E68F54ABE}" sibTransId="{F4890A64-24F8-41D7-9FAA-691E2F843F01}"/>
    <dgm:cxn modelId="{B2BD89A5-D106-4842-9EB4-49B03540DA29}" type="presOf" srcId="{F39BFC81-7413-4F93-93F4-6F0B2AABC507}" destId="{FDAF0DF7-F3C9-4682-9C24-B11AC2585F4B}" srcOrd="0" destOrd="0" presId="urn:microsoft.com/office/officeart/2018/2/layout/IconLabelList"/>
    <dgm:cxn modelId="{26728FE0-9926-4798-A0A2-4A594BAF0F7E}" type="presOf" srcId="{D82CDB53-FF25-47E9-B496-773C1FDCD88C}" destId="{CB2F35EC-9226-48F0-BC40-3ECD8BF04A0B}" srcOrd="0" destOrd="0" presId="urn:microsoft.com/office/officeart/2018/2/layout/IconLabelList"/>
    <dgm:cxn modelId="{4E0FD1FF-DDDA-4BC0-9BB1-C98A50D65C6C}" type="presOf" srcId="{2A835924-B68F-4DCC-9989-38A740A18FA7}" destId="{7BB01D85-6606-408E-B4BF-C111FF7E3468}" srcOrd="0" destOrd="0" presId="urn:microsoft.com/office/officeart/2018/2/layout/IconLabelList"/>
    <dgm:cxn modelId="{0B84F557-65A4-49ED-95E2-AA6A8F1E740F}" type="presParOf" srcId="{3C514AC3-91C2-483B-BB4F-7A563E4C5B94}" destId="{5D110476-AED1-41FE-80D8-1B9F0AFCAED1}" srcOrd="0" destOrd="0" presId="urn:microsoft.com/office/officeart/2018/2/layout/IconLabelList"/>
    <dgm:cxn modelId="{8E83A00B-5930-4F84-ADF5-A17FCC6E49C3}" type="presParOf" srcId="{5D110476-AED1-41FE-80D8-1B9F0AFCAED1}" destId="{4777AC0F-787E-4230-BC5A-5432DDE0F705}" srcOrd="0" destOrd="0" presId="urn:microsoft.com/office/officeart/2018/2/layout/IconLabelList"/>
    <dgm:cxn modelId="{1ADE2B2B-902A-454F-BA5D-470D7033D76C}" type="presParOf" srcId="{5D110476-AED1-41FE-80D8-1B9F0AFCAED1}" destId="{29B67C78-8BDD-4D6C-8AE1-A3E7CC6F44E3}" srcOrd="1" destOrd="0" presId="urn:microsoft.com/office/officeart/2018/2/layout/IconLabelList"/>
    <dgm:cxn modelId="{1C7405B7-875B-4F25-94B1-B6D260F4E0F0}" type="presParOf" srcId="{5D110476-AED1-41FE-80D8-1B9F0AFCAED1}" destId="{85806B82-4B82-42CB-AF2C-A0B369C5EB8C}" srcOrd="2" destOrd="0" presId="urn:microsoft.com/office/officeart/2018/2/layout/IconLabelList"/>
    <dgm:cxn modelId="{52386E60-CE3D-4595-BE2E-AC1086982DE2}" type="presParOf" srcId="{3C514AC3-91C2-483B-BB4F-7A563E4C5B94}" destId="{A6FA3853-DCA5-4295-9DA1-33570107BBD3}" srcOrd="1" destOrd="0" presId="urn:microsoft.com/office/officeart/2018/2/layout/IconLabelList"/>
    <dgm:cxn modelId="{D11AE1CE-9F0D-4DBB-8AA0-29D95956334C}" type="presParOf" srcId="{3C514AC3-91C2-483B-BB4F-7A563E4C5B94}" destId="{2942FB41-1A4B-4CE0-B5DD-A22841FDF8F5}" srcOrd="2" destOrd="0" presId="urn:microsoft.com/office/officeart/2018/2/layout/IconLabelList"/>
    <dgm:cxn modelId="{1AD585A6-0968-44EB-B57A-ED9882C8FF3D}" type="presParOf" srcId="{2942FB41-1A4B-4CE0-B5DD-A22841FDF8F5}" destId="{32CE2B85-AE0B-4848-ACC7-82B7DDFA7047}" srcOrd="0" destOrd="0" presId="urn:microsoft.com/office/officeart/2018/2/layout/IconLabelList"/>
    <dgm:cxn modelId="{2702F662-9088-497E-9A46-42FB9BC3D9CF}" type="presParOf" srcId="{2942FB41-1A4B-4CE0-B5DD-A22841FDF8F5}" destId="{BC57B48A-5EF9-48C3-8B57-BA5DBCFD28E7}" srcOrd="1" destOrd="0" presId="urn:microsoft.com/office/officeart/2018/2/layout/IconLabelList"/>
    <dgm:cxn modelId="{46AF09BF-4EA3-4903-90C0-5D792799869F}" type="presParOf" srcId="{2942FB41-1A4B-4CE0-B5DD-A22841FDF8F5}" destId="{7BB01D85-6606-408E-B4BF-C111FF7E3468}" srcOrd="2" destOrd="0" presId="urn:microsoft.com/office/officeart/2018/2/layout/IconLabelList"/>
    <dgm:cxn modelId="{B8A082D9-D826-4C08-9679-278CEAA451AB}" type="presParOf" srcId="{3C514AC3-91C2-483B-BB4F-7A563E4C5B94}" destId="{11188F43-A757-4FC6-A12F-F805479F8954}" srcOrd="3" destOrd="0" presId="urn:microsoft.com/office/officeart/2018/2/layout/IconLabelList"/>
    <dgm:cxn modelId="{019F5D7E-F2B9-402E-BA6A-9BB590FE8E51}" type="presParOf" srcId="{3C514AC3-91C2-483B-BB4F-7A563E4C5B94}" destId="{E6611B97-517E-40DE-ABAE-6EE2FA14A2B7}" srcOrd="4" destOrd="0" presId="urn:microsoft.com/office/officeart/2018/2/layout/IconLabelList"/>
    <dgm:cxn modelId="{D3873BA3-0874-4BC9-B34D-72A26A5BAB41}" type="presParOf" srcId="{E6611B97-517E-40DE-ABAE-6EE2FA14A2B7}" destId="{AA23C9F2-9CEA-4924-BD3F-B464840F5B94}" srcOrd="0" destOrd="0" presId="urn:microsoft.com/office/officeart/2018/2/layout/IconLabelList"/>
    <dgm:cxn modelId="{3C8C98DA-ED41-450E-97C4-36822565F669}" type="presParOf" srcId="{E6611B97-517E-40DE-ABAE-6EE2FA14A2B7}" destId="{47EAFD05-72AF-47CE-87BE-0C7ABCBCAB08}" srcOrd="1" destOrd="0" presId="urn:microsoft.com/office/officeart/2018/2/layout/IconLabelList"/>
    <dgm:cxn modelId="{256445A5-EBD8-43A8-A1E9-77619BF5DDDF}" type="presParOf" srcId="{E6611B97-517E-40DE-ABAE-6EE2FA14A2B7}" destId="{CB2F35EC-9226-48F0-BC40-3ECD8BF04A0B}" srcOrd="2" destOrd="0" presId="urn:microsoft.com/office/officeart/2018/2/layout/IconLabelList"/>
    <dgm:cxn modelId="{11937696-016F-40D0-84B7-EA0B414FAA77}" type="presParOf" srcId="{3C514AC3-91C2-483B-BB4F-7A563E4C5B94}" destId="{ED84C91A-D4B6-4F6A-AFCB-C371981DB6D4}" srcOrd="5" destOrd="0" presId="urn:microsoft.com/office/officeart/2018/2/layout/IconLabelList"/>
    <dgm:cxn modelId="{F6A0F5B9-0D36-4591-8289-8EE4A7E77DF7}" type="presParOf" srcId="{3C514AC3-91C2-483B-BB4F-7A563E4C5B94}" destId="{3DCD6484-E2DD-477B-9375-6E10F868C676}" srcOrd="6" destOrd="0" presId="urn:microsoft.com/office/officeart/2018/2/layout/IconLabelList"/>
    <dgm:cxn modelId="{6706E20A-4F7B-40A6-8D49-3F69BD04D155}" type="presParOf" srcId="{3DCD6484-E2DD-477B-9375-6E10F868C676}" destId="{11F6D7FE-5797-47D4-978E-532CFCF6CAED}" srcOrd="0" destOrd="0" presId="urn:microsoft.com/office/officeart/2018/2/layout/IconLabelList"/>
    <dgm:cxn modelId="{03F3F952-2AC4-4B19-82F2-B17665F332ED}" type="presParOf" srcId="{3DCD6484-E2DD-477B-9375-6E10F868C676}" destId="{36941CEF-7400-4F32-98AB-BFE6F2B151D4}" srcOrd="1" destOrd="0" presId="urn:microsoft.com/office/officeart/2018/2/layout/IconLabelList"/>
    <dgm:cxn modelId="{A0707C94-581A-4F8E-951A-30CD811AE767}" type="presParOf" srcId="{3DCD6484-E2DD-477B-9375-6E10F868C676}" destId="{FDAF0DF7-F3C9-4682-9C24-B11AC2585F4B}" srcOrd="2" destOrd="0" presId="urn:microsoft.com/office/officeart/2018/2/layout/IconLabelList"/>
    <dgm:cxn modelId="{8ED0D9C0-476C-4BDD-9A5A-727591BC8972}" type="presParOf" srcId="{3C514AC3-91C2-483B-BB4F-7A563E4C5B94}" destId="{BDC225A7-7AC0-40DB-94E3-63C2CB8A0488}" srcOrd="7" destOrd="0" presId="urn:microsoft.com/office/officeart/2018/2/layout/IconLabelList"/>
    <dgm:cxn modelId="{3D6161DA-8D9E-4C2D-AC8A-7B6CA4E4D5F2}" type="presParOf" srcId="{3C514AC3-91C2-483B-BB4F-7A563E4C5B94}" destId="{7B2910D5-D510-4E7E-B9EE-864BD1A87BBD}" srcOrd="8" destOrd="0" presId="urn:microsoft.com/office/officeart/2018/2/layout/IconLabelList"/>
    <dgm:cxn modelId="{8BC85495-57A3-4484-AC44-1C9B80FFCFE6}" type="presParOf" srcId="{7B2910D5-D510-4E7E-B9EE-864BD1A87BBD}" destId="{F4D5DF60-7509-4F0B-8939-AA6A1B5D230F}" srcOrd="0" destOrd="0" presId="urn:microsoft.com/office/officeart/2018/2/layout/IconLabelList"/>
    <dgm:cxn modelId="{3D699556-7F00-4ED5-B8AA-694B9DFE6348}" type="presParOf" srcId="{7B2910D5-D510-4E7E-B9EE-864BD1A87BBD}" destId="{23F68A6B-BF71-40CA-9A6D-7EE20E8D3056}" srcOrd="1" destOrd="0" presId="urn:microsoft.com/office/officeart/2018/2/layout/IconLabelList"/>
    <dgm:cxn modelId="{69679A89-5285-4CDE-A481-A20149E2DEAB}" type="presParOf" srcId="{7B2910D5-D510-4E7E-B9EE-864BD1A87BBD}" destId="{7F33815B-AB4C-4112-AC87-6013FE8A057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BE0567-92E3-449B-8B6E-733B5AE12E0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7628223-D9D2-438A-BC25-C918DF7B5B7B}">
      <dgm:prSet/>
      <dgm:spPr/>
      <dgm:t>
        <a:bodyPr/>
        <a:lstStyle/>
        <a:p>
          <a:r>
            <a:rPr lang="en-AU" dirty="0"/>
            <a:t>Initiation: define project goal, Set target, create project charter, form project team</a:t>
          </a:r>
          <a:endParaRPr lang="en-US" dirty="0"/>
        </a:p>
      </dgm:t>
    </dgm:pt>
    <dgm:pt modelId="{68E21D40-4C79-4C14-B2BD-D5A124F10EAB}" type="parTrans" cxnId="{21D3A04B-FC2A-45D9-810C-764810184560}">
      <dgm:prSet/>
      <dgm:spPr/>
      <dgm:t>
        <a:bodyPr/>
        <a:lstStyle/>
        <a:p>
          <a:endParaRPr lang="en-US"/>
        </a:p>
      </dgm:t>
    </dgm:pt>
    <dgm:pt modelId="{F51D47EF-9953-4C2A-B958-AF8A040D1F3A}" type="sibTrans" cxnId="{21D3A04B-FC2A-45D9-810C-764810184560}">
      <dgm:prSet/>
      <dgm:spPr/>
      <dgm:t>
        <a:bodyPr/>
        <a:lstStyle/>
        <a:p>
          <a:endParaRPr lang="en-US"/>
        </a:p>
      </dgm:t>
    </dgm:pt>
    <dgm:pt modelId="{AE29A014-2BE8-44DD-963A-3BC7E3B88BD6}">
      <dgm:prSet/>
      <dgm:spPr/>
      <dgm:t>
        <a:bodyPr/>
        <a:lstStyle/>
        <a:p>
          <a:r>
            <a:rPr lang="en-AU" dirty="0"/>
            <a:t>Planning: create timeline, risk assessment, communication plan, create budget, define roles and responsibilities.</a:t>
          </a:r>
          <a:endParaRPr lang="en-US" dirty="0"/>
        </a:p>
      </dgm:t>
    </dgm:pt>
    <dgm:pt modelId="{33D68C63-E61F-49CE-8793-3734E9DB0B27}" type="parTrans" cxnId="{023DB7E7-8AEA-4140-B130-C1CEA059E577}">
      <dgm:prSet/>
      <dgm:spPr/>
      <dgm:t>
        <a:bodyPr/>
        <a:lstStyle/>
        <a:p>
          <a:endParaRPr lang="en-US"/>
        </a:p>
      </dgm:t>
    </dgm:pt>
    <dgm:pt modelId="{F82D5AAA-AF7C-49AD-9D33-858C23E505ED}" type="sibTrans" cxnId="{023DB7E7-8AEA-4140-B130-C1CEA059E577}">
      <dgm:prSet/>
      <dgm:spPr/>
      <dgm:t>
        <a:bodyPr/>
        <a:lstStyle/>
        <a:p>
          <a:endParaRPr lang="en-US"/>
        </a:p>
      </dgm:t>
    </dgm:pt>
    <dgm:pt modelId="{54374ECD-DFD0-46D0-8CDF-033E02B7940C}">
      <dgm:prSet/>
      <dgm:spPr/>
      <dgm:t>
        <a:bodyPr/>
        <a:lstStyle/>
        <a:p>
          <a:r>
            <a:rPr lang="en-AU"/>
            <a:t>Execution: Building main deliverable, regular progress review, handling issues, perform training</a:t>
          </a:r>
          <a:endParaRPr lang="en-US"/>
        </a:p>
      </dgm:t>
    </dgm:pt>
    <dgm:pt modelId="{A0ACB9E7-C69E-4249-ACD8-AD3310FE0FDF}" type="parTrans" cxnId="{015F1BBF-C657-4615-A765-408F04251BFC}">
      <dgm:prSet/>
      <dgm:spPr/>
      <dgm:t>
        <a:bodyPr/>
        <a:lstStyle/>
        <a:p>
          <a:endParaRPr lang="en-US"/>
        </a:p>
      </dgm:t>
    </dgm:pt>
    <dgm:pt modelId="{4EF38DA2-1C21-4EBD-B508-9FCC38028545}" type="sibTrans" cxnId="{015F1BBF-C657-4615-A765-408F04251BFC}">
      <dgm:prSet/>
      <dgm:spPr/>
      <dgm:t>
        <a:bodyPr/>
        <a:lstStyle/>
        <a:p>
          <a:endParaRPr lang="en-US"/>
        </a:p>
      </dgm:t>
    </dgm:pt>
    <dgm:pt modelId="{0B09B45D-632F-46FF-B7CA-8F0DB0A94769}">
      <dgm:prSet/>
      <dgm:spPr/>
      <dgm:t>
        <a:bodyPr/>
        <a:lstStyle/>
        <a:p>
          <a:r>
            <a:rPr lang="en-AU"/>
            <a:t>Closing: Hand over final product to customer, intensive support, perform lessons learned, released project team</a:t>
          </a:r>
          <a:endParaRPr lang="en-US"/>
        </a:p>
      </dgm:t>
    </dgm:pt>
    <dgm:pt modelId="{02BA39CB-36B7-4275-AF4A-49BB51FE5ACA}" type="parTrans" cxnId="{75F37DB5-7A68-421D-A92A-F60B06491F81}">
      <dgm:prSet/>
      <dgm:spPr/>
      <dgm:t>
        <a:bodyPr/>
        <a:lstStyle/>
        <a:p>
          <a:endParaRPr lang="en-US"/>
        </a:p>
      </dgm:t>
    </dgm:pt>
    <dgm:pt modelId="{6CFE2CFD-D417-499F-B699-7FE264F29043}" type="sibTrans" cxnId="{75F37DB5-7A68-421D-A92A-F60B06491F81}">
      <dgm:prSet/>
      <dgm:spPr/>
      <dgm:t>
        <a:bodyPr/>
        <a:lstStyle/>
        <a:p>
          <a:endParaRPr lang="en-US"/>
        </a:p>
      </dgm:t>
    </dgm:pt>
    <dgm:pt modelId="{C28B7133-E965-4488-8C05-52233DAEABD6}" type="pres">
      <dgm:prSet presAssocID="{C2BE0567-92E3-449B-8B6E-733B5AE12E00}" presName="Name0" presStyleCnt="0">
        <dgm:presLayoutVars>
          <dgm:dir/>
          <dgm:resizeHandles val="exact"/>
        </dgm:presLayoutVars>
      </dgm:prSet>
      <dgm:spPr/>
    </dgm:pt>
    <dgm:pt modelId="{9AED284C-7228-48E3-8593-333624CA2E30}" type="pres">
      <dgm:prSet presAssocID="{27628223-D9D2-438A-BC25-C918DF7B5B7B}" presName="node" presStyleLbl="node1" presStyleIdx="0" presStyleCnt="4">
        <dgm:presLayoutVars>
          <dgm:bulletEnabled val="1"/>
        </dgm:presLayoutVars>
      </dgm:prSet>
      <dgm:spPr/>
    </dgm:pt>
    <dgm:pt modelId="{CDF192E3-D804-4D09-8EAE-0CB4872B7DBF}" type="pres">
      <dgm:prSet presAssocID="{F51D47EF-9953-4C2A-B958-AF8A040D1F3A}" presName="sibTrans" presStyleLbl="sibTrans1D1" presStyleIdx="0" presStyleCnt="3"/>
      <dgm:spPr/>
    </dgm:pt>
    <dgm:pt modelId="{C04DA875-74C1-49FA-8FE3-A97CCF9DDB42}" type="pres">
      <dgm:prSet presAssocID="{F51D47EF-9953-4C2A-B958-AF8A040D1F3A}" presName="connectorText" presStyleLbl="sibTrans1D1" presStyleIdx="0" presStyleCnt="3"/>
      <dgm:spPr/>
    </dgm:pt>
    <dgm:pt modelId="{AFC253DE-57C5-4175-AA1C-9967F2BDD769}" type="pres">
      <dgm:prSet presAssocID="{AE29A014-2BE8-44DD-963A-3BC7E3B88BD6}" presName="node" presStyleLbl="node1" presStyleIdx="1" presStyleCnt="4">
        <dgm:presLayoutVars>
          <dgm:bulletEnabled val="1"/>
        </dgm:presLayoutVars>
      </dgm:prSet>
      <dgm:spPr/>
    </dgm:pt>
    <dgm:pt modelId="{34D88A8F-330D-4859-ADDA-6C866339FA38}" type="pres">
      <dgm:prSet presAssocID="{F82D5AAA-AF7C-49AD-9D33-858C23E505ED}" presName="sibTrans" presStyleLbl="sibTrans1D1" presStyleIdx="1" presStyleCnt="3"/>
      <dgm:spPr/>
    </dgm:pt>
    <dgm:pt modelId="{84A4CCA6-EB9D-41CE-8D7D-5F0425BCD853}" type="pres">
      <dgm:prSet presAssocID="{F82D5AAA-AF7C-49AD-9D33-858C23E505ED}" presName="connectorText" presStyleLbl="sibTrans1D1" presStyleIdx="1" presStyleCnt="3"/>
      <dgm:spPr/>
    </dgm:pt>
    <dgm:pt modelId="{600ECBF6-A9C1-4164-817C-6A29F83288C6}" type="pres">
      <dgm:prSet presAssocID="{54374ECD-DFD0-46D0-8CDF-033E02B7940C}" presName="node" presStyleLbl="node1" presStyleIdx="2" presStyleCnt="4">
        <dgm:presLayoutVars>
          <dgm:bulletEnabled val="1"/>
        </dgm:presLayoutVars>
      </dgm:prSet>
      <dgm:spPr/>
    </dgm:pt>
    <dgm:pt modelId="{D135A106-83E9-436E-8AE8-CAA6AA496E18}" type="pres">
      <dgm:prSet presAssocID="{4EF38DA2-1C21-4EBD-B508-9FCC38028545}" presName="sibTrans" presStyleLbl="sibTrans1D1" presStyleIdx="2" presStyleCnt="3"/>
      <dgm:spPr/>
    </dgm:pt>
    <dgm:pt modelId="{58F25255-3FD6-49E7-9F63-9EADE4790C6E}" type="pres">
      <dgm:prSet presAssocID="{4EF38DA2-1C21-4EBD-B508-9FCC38028545}" presName="connectorText" presStyleLbl="sibTrans1D1" presStyleIdx="2" presStyleCnt="3"/>
      <dgm:spPr/>
    </dgm:pt>
    <dgm:pt modelId="{7062E6A3-0B3C-4636-BC15-7BBB947CBC31}" type="pres">
      <dgm:prSet presAssocID="{0B09B45D-632F-46FF-B7CA-8F0DB0A94769}" presName="node" presStyleLbl="node1" presStyleIdx="3" presStyleCnt="4">
        <dgm:presLayoutVars>
          <dgm:bulletEnabled val="1"/>
        </dgm:presLayoutVars>
      </dgm:prSet>
      <dgm:spPr/>
    </dgm:pt>
  </dgm:ptLst>
  <dgm:cxnLst>
    <dgm:cxn modelId="{B2AD970B-2062-4D11-84A5-3D74C29187CD}" type="presOf" srcId="{C2BE0567-92E3-449B-8B6E-733B5AE12E00}" destId="{C28B7133-E965-4488-8C05-52233DAEABD6}" srcOrd="0" destOrd="0" presId="urn:microsoft.com/office/officeart/2016/7/layout/RepeatingBendingProcessNew"/>
    <dgm:cxn modelId="{F2088936-D921-4745-835E-49CE80D5267D}" type="presOf" srcId="{0B09B45D-632F-46FF-B7CA-8F0DB0A94769}" destId="{7062E6A3-0B3C-4636-BC15-7BBB947CBC31}" srcOrd="0" destOrd="0" presId="urn:microsoft.com/office/officeart/2016/7/layout/RepeatingBendingProcessNew"/>
    <dgm:cxn modelId="{FCD1FA37-3A15-468E-86D6-2A509FB0BD8E}" type="presOf" srcId="{F51D47EF-9953-4C2A-B958-AF8A040D1F3A}" destId="{CDF192E3-D804-4D09-8EAE-0CB4872B7DBF}" srcOrd="0" destOrd="0" presId="urn:microsoft.com/office/officeart/2016/7/layout/RepeatingBendingProcessNew"/>
    <dgm:cxn modelId="{B6AED63F-ABBB-42B2-A598-17B10817C6A3}" type="presOf" srcId="{27628223-D9D2-438A-BC25-C918DF7B5B7B}" destId="{9AED284C-7228-48E3-8593-333624CA2E30}" srcOrd="0" destOrd="0" presId="urn:microsoft.com/office/officeart/2016/7/layout/RepeatingBendingProcessNew"/>
    <dgm:cxn modelId="{21D3A04B-FC2A-45D9-810C-764810184560}" srcId="{C2BE0567-92E3-449B-8B6E-733B5AE12E00}" destId="{27628223-D9D2-438A-BC25-C918DF7B5B7B}" srcOrd="0" destOrd="0" parTransId="{68E21D40-4C79-4C14-B2BD-D5A124F10EAB}" sibTransId="{F51D47EF-9953-4C2A-B958-AF8A040D1F3A}"/>
    <dgm:cxn modelId="{A8300C91-D215-40F3-99A7-4E595AF5EFCB}" type="presOf" srcId="{F51D47EF-9953-4C2A-B958-AF8A040D1F3A}" destId="{C04DA875-74C1-49FA-8FE3-A97CCF9DDB42}" srcOrd="1" destOrd="0" presId="urn:microsoft.com/office/officeart/2016/7/layout/RepeatingBendingProcessNew"/>
    <dgm:cxn modelId="{86885D92-1C02-47D6-8FD4-C04CE3BD23BD}" type="presOf" srcId="{54374ECD-DFD0-46D0-8CDF-033E02B7940C}" destId="{600ECBF6-A9C1-4164-817C-6A29F83288C6}" srcOrd="0" destOrd="0" presId="urn:microsoft.com/office/officeart/2016/7/layout/RepeatingBendingProcessNew"/>
    <dgm:cxn modelId="{224CAF98-F9A6-46F5-81F1-EF9BF08E9F4A}" type="presOf" srcId="{AE29A014-2BE8-44DD-963A-3BC7E3B88BD6}" destId="{AFC253DE-57C5-4175-AA1C-9967F2BDD769}" srcOrd="0" destOrd="0" presId="urn:microsoft.com/office/officeart/2016/7/layout/RepeatingBendingProcessNew"/>
    <dgm:cxn modelId="{75F37DB5-7A68-421D-A92A-F60B06491F81}" srcId="{C2BE0567-92E3-449B-8B6E-733B5AE12E00}" destId="{0B09B45D-632F-46FF-B7CA-8F0DB0A94769}" srcOrd="3" destOrd="0" parTransId="{02BA39CB-36B7-4275-AF4A-49BB51FE5ACA}" sibTransId="{6CFE2CFD-D417-499F-B699-7FE264F29043}"/>
    <dgm:cxn modelId="{015F1BBF-C657-4615-A765-408F04251BFC}" srcId="{C2BE0567-92E3-449B-8B6E-733B5AE12E00}" destId="{54374ECD-DFD0-46D0-8CDF-033E02B7940C}" srcOrd="2" destOrd="0" parTransId="{A0ACB9E7-C69E-4249-ACD8-AD3310FE0FDF}" sibTransId="{4EF38DA2-1C21-4EBD-B508-9FCC38028545}"/>
    <dgm:cxn modelId="{8D7F0BC3-0AFB-4BE2-AF3F-AAD5E6702F92}" type="presOf" srcId="{F82D5AAA-AF7C-49AD-9D33-858C23E505ED}" destId="{34D88A8F-330D-4859-ADDA-6C866339FA38}" srcOrd="0" destOrd="0" presId="urn:microsoft.com/office/officeart/2016/7/layout/RepeatingBendingProcessNew"/>
    <dgm:cxn modelId="{140B1AD1-4FF3-4856-B977-C9728CAC7ACD}" type="presOf" srcId="{4EF38DA2-1C21-4EBD-B508-9FCC38028545}" destId="{58F25255-3FD6-49E7-9F63-9EADE4790C6E}" srcOrd="1" destOrd="0" presId="urn:microsoft.com/office/officeart/2016/7/layout/RepeatingBendingProcessNew"/>
    <dgm:cxn modelId="{023DB7E7-8AEA-4140-B130-C1CEA059E577}" srcId="{C2BE0567-92E3-449B-8B6E-733B5AE12E00}" destId="{AE29A014-2BE8-44DD-963A-3BC7E3B88BD6}" srcOrd="1" destOrd="0" parTransId="{33D68C63-E61F-49CE-8793-3734E9DB0B27}" sibTransId="{F82D5AAA-AF7C-49AD-9D33-858C23E505ED}"/>
    <dgm:cxn modelId="{64B48FEE-57B1-4832-9F73-9EB69C5274AF}" type="presOf" srcId="{F82D5AAA-AF7C-49AD-9D33-858C23E505ED}" destId="{84A4CCA6-EB9D-41CE-8D7D-5F0425BCD853}" srcOrd="1" destOrd="0" presId="urn:microsoft.com/office/officeart/2016/7/layout/RepeatingBendingProcessNew"/>
    <dgm:cxn modelId="{EBE9AAFB-9198-4231-A065-75AEED6D3CD9}" type="presOf" srcId="{4EF38DA2-1C21-4EBD-B508-9FCC38028545}" destId="{D135A106-83E9-436E-8AE8-CAA6AA496E18}" srcOrd="0" destOrd="0" presId="urn:microsoft.com/office/officeart/2016/7/layout/RepeatingBendingProcessNew"/>
    <dgm:cxn modelId="{132719BA-0B32-46BF-A941-55AB23138B69}" type="presParOf" srcId="{C28B7133-E965-4488-8C05-52233DAEABD6}" destId="{9AED284C-7228-48E3-8593-333624CA2E30}" srcOrd="0" destOrd="0" presId="urn:microsoft.com/office/officeart/2016/7/layout/RepeatingBendingProcessNew"/>
    <dgm:cxn modelId="{6060A9F0-13AB-4AEA-B075-F0D0086F4DE3}" type="presParOf" srcId="{C28B7133-E965-4488-8C05-52233DAEABD6}" destId="{CDF192E3-D804-4D09-8EAE-0CB4872B7DBF}" srcOrd="1" destOrd="0" presId="urn:microsoft.com/office/officeart/2016/7/layout/RepeatingBendingProcessNew"/>
    <dgm:cxn modelId="{B1A1F3A5-0705-4831-BC61-A296CEBC640F}" type="presParOf" srcId="{CDF192E3-D804-4D09-8EAE-0CB4872B7DBF}" destId="{C04DA875-74C1-49FA-8FE3-A97CCF9DDB42}" srcOrd="0" destOrd="0" presId="urn:microsoft.com/office/officeart/2016/7/layout/RepeatingBendingProcessNew"/>
    <dgm:cxn modelId="{6280C5D9-D929-431D-9329-507D5CC3E01E}" type="presParOf" srcId="{C28B7133-E965-4488-8C05-52233DAEABD6}" destId="{AFC253DE-57C5-4175-AA1C-9967F2BDD769}" srcOrd="2" destOrd="0" presId="urn:microsoft.com/office/officeart/2016/7/layout/RepeatingBendingProcessNew"/>
    <dgm:cxn modelId="{C69C1296-153E-4EC3-9FE1-8043FE442F5F}" type="presParOf" srcId="{C28B7133-E965-4488-8C05-52233DAEABD6}" destId="{34D88A8F-330D-4859-ADDA-6C866339FA38}" srcOrd="3" destOrd="0" presId="urn:microsoft.com/office/officeart/2016/7/layout/RepeatingBendingProcessNew"/>
    <dgm:cxn modelId="{E0179FC3-0D1B-49B1-AC46-A3D241C2DAEA}" type="presParOf" srcId="{34D88A8F-330D-4859-ADDA-6C866339FA38}" destId="{84A4CCA6-EB9D-41CE-8D7D-5F0425BCD853}" srcOrd="0" destOrd="0" presId="urn:microsoft.com/office/officeart/2016/7/layout/RepeatingBendingProcessNew"/>
    <dgm:cxn modelId="{99E66273-933E-450B-89C9-87613B3C0B04}" type="presParOf" srcId="{C28B7133-E965-4488-8C05-52233DAEABD6}" destId="{600ECBF6-A9C1-4164-817C-6A29F83288C6}" srcOrd="4" destOrd="0" presId="urn:microsoft.com/office/officeart/2016/7/layout/RepeatingBendingProcessNew"/>
    <dgm:cxn modelId="{3C1A615F-1253-4349-891D-0243D83BD144}" type="presParOf" srcId="{C28B7133-E965-4488-8C05-52233DAEABD6}" destId="{D135A106-83E9-436E-8AE8-CAA6AA496E18}" srcOrd="5" destOrd="0" presId="urn:microsoft.com/office/officeart/2016/7/layout/RepeatingBendingProcessNew"/>
    <dgm:cxn modelId="{0FFAC91C-FB46-4FC0-A795-DFF9C8506907}" type="presParOf" srcId="{D135A106-83E9-436E-8AE8-CAA6AA496E18}" destId="{58F25255-3FD6-49E7-9F63-9EADE4790C6E}" srcOrd="0" destOrd="0" presId="urn:microsoft.com/office/officeart/2016/7/layout/RepeatingBendingProcessNew"/>
    <dgm:cxn modelId="{70D18FBB-AF20-4FF1-AAF0-3E2007306FD1}" type="presParOf" srcId="{C28B7133-E965-4488-8C05-52233DAEABD6}" destId="{7062E6A3-0B3C-4636-BC15-7BBB947CBC31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A5E217-B566-42BB-A75D-AA24E4C12B77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7C13D95-33A6-44F9-9170-4A1AC8C6CF3E}">
      <dgm:prSet/>
      <dgm:spPr/>
      <dgm:t>
        <a:bodyPr/>
        <a:lstStyle/>
        <a:p>
          <a:r>
            <a:rPr lang="en-AU"/>
            <a:t>Router</a:t>
          </a:r>
          <a:endParaRPr lang="en-US"/>
        </a:p>
      </dgm:t>
    </dgm:pt>
    <dgm:pt modelId="{96FE3F88-DDE8-47EB-A4F1-03F66463A334}" type="parTrans" cxnId="{7D2BC93F-E490-45E9-9CC4-FD9D19A22362}">
      <dgm:prSet/>
      <dgm:spPr/>
      <dgm:t>
        <a:bodyPr/>
        <a:lstStyle/>
        <a:p>
          <a:endParaRPr lang="en-US"/>
        </a:p>
      </dgm:t>
    </dgm:pt>
    <dgm:pt modelId="{DB0FCEFE-0A77-4FD9-971C-9402BCE43408}" type="sibTrans" cxnId="{7D2BC93F-E490-45E9-9CC4-FD9D19A22362}">
      <dgm:prSet/>
      <dgm:spPr/>
      <dgm:t>
        <a:bodyPr/>
        <a:lstStyle/>
        <a:p>
          <a:endParaRPr lang="en-US"/>
        </a:p>
      </dgm:t>
    </dgm:pt>
    <dgm:pt modelId="{8721DC7E-8047-4C46-AB0A-41F84D4EADC8}">
      <dgm:prSet/>
      <dgm:spPr/>
      <dgm:t>
        <a:bodyPr/>
        <a:lstStyle/>
        <a:p>
          <a:r>
            <a:rPr lang="en-AU"/>
            <a:t>Firewall</a:t>
          </a:r>
          <a:endParaRPr lang="en-US"/>
        </a:p>
      </dgm:t>
    </dgm:pt>
    <dgm:pt modelId="{679AD6D0-BF80-40BE-A9BB-BBA9363C69A2}" type="parTrans" cxnId="{139F3F8D-1FE4-4E3A-BFA9-F070529118BA}">
      <dgm:prSet/>
      <dgm:spPr/>
      <dgm:t>
        <a:bodyPr/>
        <a:lstStyle/>
        <a:p>
          <a:endParaRPr lang="en-US"/>
        </a:p>
      </dgm:t>
    </dgm:pt>
    <dgm:pt modelId="{338EAACA-72CE-45E0-8250-496606517CAC}" type="sibTrans" cxnId="{139F3F8D-1FE4-4E3A-BFA9-F070529118BA}">
      <dgm:prSet/>
      <dgm:spPr/>
      <dgm:t>
        <a:bodyPr/>
        <a:lstStyle/>
        <a:p>
          <a:endParaRPr lang="en-US"/>
        </a:p>
      </dgm:t>
    </dgm:pt>
    <dgm:pt modelId="{09607F1C-73EC-4E40-88F1-79813B25E172}">
      <dgm:prSet/>
      <dgm:spPr/>
      <dgm:t>
        <a:bodyPr/>
        <a:lstStyle/>
        <a:p>
          <a:r>
            <a:rPr lang="en-AU"/>
            <a:t>Switches </a:t>
          </a:r>
          <a:endParaRPr lang="en-US"/>
        </a:p>
      </dgm:t>
    </dgm:pt>
    <dgm:pt modelId="{3C6F7A41-3093-4DA5-BF72-3C6D98F70AD6}" type="parTrans" cxnId="{A52FE33E-2947-4C81-AD48-C6EEEB323ACC}">
      <dgm:prSet/>
      <dgm:spPr/>
      <dgm:t>
        <a:bodyPr/>
        <a:lstStyle/>
        <a:p>
          <a:endParaRPr lang="en-US"/>
        </a:p>
      </dgm:t>
    </dgm:pt>
    <dgm:pt modelId="{86F75A96-2919-4813-8CAB-2AC38A7E7687}" type="sibTrans" cxnId="{A52FE33E-2947-4C81-AD48-C6EEEB323ACC}">
      <dgm:prSet/>
      <dgm:spPr/>
      <dgm:t>
        <a:bodyPr/>
        <a:lstStyle/>
        <a:p>
          <a:endParaRPr lang="en-US"/>
        </a:p>
      </dgm:t>
    </dgm:pt>
    <dgm:pt modelId="{EA2DA6DA-E8F0-49EE-9E8A-984BEADF7A29}">
      <dgm:prSet/>
      <dgm:spPr/>
      <dgm:t>
        <a:bodyPr/>
        <a:lstStyle/>
        <a:p>
          <a:r>
            <a:rPr lang="en-AU"/>
            <a:t>WAP</a:t>
          </a:r>
          <a:endParaRPr lang="en-US"/>
        </a:p>
      </dgm:t>
    </dgm:pt>
    <dgm:pt modelId="{235A595F-C704-48A6-9B49-526D10CADB39}" type="parTrans" cxnId="{4E986005-5BCC-4179-A7DE-BC058FA59A3E}">
      <dgm:prSet/>
      <dgm:spPr/>
      <dgm:t>
        <a:bodyPr/>
        <a:lstStyle/>
        <a:p>
          <a:endParaRPr lang="en-US"/>
        </a:p>
      </dgm:t>
    </dgm:pt>
    <dgm:pt modelId="{03EC58D5-D595-453C-8A02-FC5B2D4A8C86}" type="sibTrans" cxnId="{4E986005-5BCC-4179-A7DE-BC058FA59A3E}">
      <dgm:prSet/>
      <dgm:spPr/>
      <dgm:t>
        <a:bodyPr/>
        <a:lstStyle/>
        <a:p>
          <a:endParaRPr lang="en-US"/>
        </a:p>
      </dgm:t>
    </dgm:pt>
    <dgm:pt modelId="{BD5657A9-CDD8-4E5D-8658-B92814B6D36A}">
      <dgm:prSet/>
      <dgm:spPr/>
      <dgm:t>
        <a:bodyPr/>
        <a:lstStyle/>
        <a:p>
          <a:r>
            <a:rPr lang="en-AU"/>
            <a:t>Mobiles</a:t>
          </a:r>
          <a:endParaRPr lang="en-US"/>
        </a:p>
      </dgm:t>
    </dgm:pt>
    <dgm:pt modelId="{3D60EB7F-1E7B-4B2C-BC4D-F3C032DA9EB3}" type="parTrans" cxnId="{461331A4-BD1F-4951-AC96-5256B0714921}">
      <dgm:prSet/>
      <dgm:spPr/>
      <dgm:t>
        <a:bodyPr/>
        <a:lstStyle/>
        <a:p>
          <a:endParaRPr lang="en-US"/>
        </a:p>
      </dgm:t>
    </dgm:pt>
    <dgm:pt modelId="{0BB4C9D0-C51A-4405-85D3-1D429EE19A79}" type="sibTrans" cxnId="{461331A4-BD1F-4951-AC96-5256B0714921}">
      <dgm:prSet/>
      <dgm:spPr/>
      <dgm:t>
        <a:bodyPr/>
        <a:lstStyle/>
        <a:p>
          <a:endParaRPr lang="en-US"/>
        </a:p>
      </dgm:t>
    </dgm:pt>
    <dgm:pt modelId="{BA510313-1A08-417B-AB15-FA28DE5BA7D8}">
      <dgm:prSet/>
      <dgm:spPr/>
      <dgm:t>
        <a:bodyPr/>
        <a:lstStyle/>
        <a:p>
          <a:r>
            <a:rPr lang="en-AU"/>
            <a:t>Laptops </a:t>
          </a:r>
          <a:endParaRPr lang="en-US"/>
        </a:p>
      </dgm:t>
    </dgm:pt>
    <dgm:pt modelId="{0F5D5F2E-21EE-41AB-A633-98E4962D0F9B}" type="parTrans" cxnId="{174C7DC5-80DE-4263-9284-B88B75E6EA23}">
      <dgm:prSet/>
      <dgm:spPr/>
      <dgm:t>
        <a:bodyPr/>
        <a:lstStyle/>
        <a:p>
          <a:endParaRPr lang="en-US"/>
        </a:p>
      </dgm:t>
    </dgm:pt>
    <dgm:pt modelId="{00AFE8D4-F55F-4C27-B539-63D0DF61E412}" type="sibTrans" cxnId="{174C7DC5-80DE-4263-9284-B88B75E6EA23}">
      <dgm:prSet/>
      <dgm:spPr/>
      <dgm:t>
        <a:bodyPr/>
        <a:lstStyle/>
        <a:p>
          <a:endParaRPr lang="en-US"/>
        </a:p>
      </dgm:t>
    </dgm:pt>
    <dgm:pt modelId="{B53A81F8-32FD-4671-9DC8-3EF34A4170F3}">
      <dgm:prSet/>
      <dgm:spPr/>
      <dgm:t>
        <a:bodyPr/>
        <a:lstStyle/>
        <a:p>
          <a:r>
            <a:rPr lang="en-AU"/>
            <a:t>PC </a:t>
          </a:r>
          <a:endParaRPr lang="en-US"/>
        </a:p>
      </dgm:t>
    </dgm:pt>
    <dgm:pt modelId="{1DAB70FA-87EB-4E71-B727-31DDCCD71C28}" type="parTrans" cxnId="{253B24B1-A8AC-4890-BE7B-D154309D4235}">
      <dgm:prSet/>
      <dgm:spPr/>
      <dgm:t>
        <a:bodyPr/>
        <a:lstStyle/>
        <a:p>
          <a:endParaRPr lang="en-US"/>
        </a:p>
      </dgm:t>
    </dgm:pt>
    <dgm:pt modelId="{666A0470-BAA9-4FE6-9CB3-6614DCB5786C}" type="sibTrans" cxnId="{253B24B1-A8AC-4890-BE7B-D154309D4235}">
      <dgm:prSet/>
      <dgm:spPr/>
      <dgm:t>
        <a:bodyPr/>
        <a:lstStyle/>
        <a:p>
          <a:endParaRPr lang="en-US"/>
        </a:p>
      </dgm:t>
    </dgm:pt>
    <dgm:pt modelId="{4589E38C-55CE-40AA-86F5-482B1C7B589C}" type="pres">
      <dgm:prSet presAssocID="{A5A5E217-B566-42BB-A75D-AA24E4C12B77}" presName="diagram" presStyleCnt="0">
        <dgm:presLayoutVars>
          <dgm:dir/>
          <dgm:resizeHandles val="exact"/>
        </dgm:presLayoutVars>
      </dgm:prSet>
      <dgm:spPr/>
    </dgm:pt>
    <dgm:pt modelId="{06ADBE68-577F-462B-907C-64087D68A743}" type="pres">
      <dgm:prSet presAssocID="{C7C13D95-33A6-44F9-9170-4A1AC8C6CF3E}" presName="node" presStyleLbl="node1" presStyleIdx="0" presStyleCnt="7">
        <dgm:presLayoutVars>
          <dgm:bulletEnabled val="1"/>
        </dgm:presLayoutVars>
      </dgm:prSet>
      <dgm:spPr/>
    </dgm:pt>
    <dgm:pt modelId="{4DCB2966-6816-43C4-AF5E-044234E98D10}" type="pres">
      <dgm:prSet presAssocID="{DB0FCEFE-0A77-4FD9-971C-9402BCE43408}" presName="sibTrans" presStyleCnt="0"/>
      <dgm:spPr/>
    </dgm:pt>
    <dgm:pt modelId="{EFBDBE5E-5AA0-4EF8-BAD3-6D00E1FE6AA2}" type="pres">
      <dgm:prSet presAssocID="{8721DC7E-8047-4C46-AB0A-41F84D4EADC8}" presName="node" presStyleLbl="node1" presStyleIdx="1" presStyleCnt="7">
        <dgm:presLayoutVars>
          <dgm:bulletEnabled val="1"/>
        </dgm:presLayoutVars>
      </dgm:prSet>
      <dgm:spPr/>
    </dgm:pt>
    <dgm:pt modelId="{4160AD24-A9A7-42A0-BCB2-2A08DE1ED601}" type="pres">
      <dgm:prSet presAssocID="{338EAACA-72CE-45E0-8250-496606517CAC}" presName="sibTrans" presStyleCnt="0"/>
      <dgm:spPr/>
    </dgm:pt>
    <dgm:pt modelId="{078FD87A-F771-49D6-B389-460D7A4D8B6C}" type="pres">
      <dgm:prSet presAssocID="{09607F1C-73EC-4E40-88F1-79813B25E172}" presName="node" presStyleLbl="node1" presStyleIdx="2" presStyleCnt="7">
        <dgm:presLayoutVars>
          <dgm:bulletEnabled val="1"/>
        </dgm:presLayoutVars>
      </dgm:prSet>
      <dgm:spPr/>
    </dgm:pt>
    <dgm:pt modelId="{E5A03B4A-A059-442B-8B49-5F8173CE92CA}" type="pres">
      <dgm:prSet presAssocID="{86F75A96-2919-4813-8CAB-2AC38A7E7687}" presName="sibTrans" presStyleCnt="0"/>
      <dgm:spPr/>
    </dgm:pt>
    <dgm:pt modelId="{DBC4DC8E-52C9-476E-8C24-AB2A64363810}" type="pres">
      <dgm:prSet presAssocID="{EA2DA6DA-E8F0-49EE-9E8A-984BEADF7A29}" presName="node" presStyleLbl="node1" presStyleIdx="3" presStyleCnt="7">
        <dgm:presLayoutVars>
          <dgm:bulletEnabled val="1"/>
        </dgm:presLayoutVars>
      </dgm:prSet>
      <dgm:spPr/>
    </dgm:pt>
    <dgm:pt modelId="{630BAE48-C3E6-48F9-954F-F27AC7A9BBE9}" type="pres">
      <dgm:prSet presAssocID="{03EC58D5-D595-453C-8A02-FC5B2D4A8C86}" presName="sibTrans" presStyleCnt="0"/>
      <dgm:spPr/>
    </dgm:pt>
    <dgm:pt modelId="{936FC6ED-D145-40D6-AF73-F8B2FF366F28}" type="pres">
      <dgm:prSet presAssocID="{BD5657A9-CDD8-4E5D-8658-B92814B6D36A}" presName="node" presStyleLbl="node1" presStyleIdx="4" presStyleCnt="7">
        <dgm:presLayoutVars>
          <dgm:bulletEnabled val="1"/>
        </dgm:presLayoutVars>
      </dgm:prSet>
      <dgm:spPr/>
    </dgm:pt>
    <dgm:pt modelId="{A7F89143-E41B-4653-BFB2-3063BC943050}" type="pres">
      <dgm:prSet presAssocID="{0BB4C9D0-C51A-4405-85D3-1D429EE19A79}" presName="sibTrans" presStyleCnt="0"/>
      <dgm:spPr/>
    </dgm:pt>
    <dgm:pt modelId="{9ED7DFED-CB6E-4E85-8423-D0BDCAFB45B1}" type="pres">
      <dgm:prSet presAssocID="{BA510313-1A08-417B-AB15-FA28DE5BA7D8}" presName="node" presStyleLbl="node1" presStyleIdx="5" presStyleCnt="7">
        <dgm:presLayoutVars>
          <dgm:bulletEnabled val="1"/>
        </dgm:presLayoutVars>
      </dgm:prSet>
      <dgm:spPr/>
    </dgm:pt>
    <dgm:pt modelId="{9D0839A6-EDFA-44B6-B8FC-CC1EB32A871F}" type="pres">
      <dgm:prSet presAssocID="{00AFE8D4-F55F-4C27-B539-63D0DF61E412}" presName="sibTrans" presStyleCnt="0"/>
      <dgm:spPr/>
    </dgm:pt>
    <dgm:pt modelId="{62515F7A-9ADC-45C8-83F1-3E7686B274D0}" type="pres">
      <dgm:prSet presAssocID="{B53A81F8-32FD-4671-9DC8-3EF34A4170F3}" presName="node" presStyleLbl="node1" presStyleIdx="6" presStyleCnt="7">
        <dgm:presLayoutVars>
          <dgm:bulletEnabled val="1"/>
        </dgm:presLayoutVars>
      </dgm:prSet>
      <dgm:spPr/>
    </dgm:pt>
  </dgm:ptLst>
  <dgm:cxnLst>
    <dgm:cxn modelId="{4E986005-5BCC-4179-A7DE-BC058FA59A3E}" srcId="{A5A5E217-B566-42BB-A75D-AA24E4C12B77}" destId="{EA2DA6DA-E8F0-49EE-9E8A-984BEADF7A29}" srcOrd="3" destOrd="0" parTransId="{235A595F-C704-48A6-9B49-526D10CADB39}" sibTransId="{03EC58D5-D595-453C-8A02-FC5B2D4A8C86}"/>
    <dgm:cxn modelId="{AFB9C22D-30F7-46E8-9B11-D9A5D23E0174}" type="presOf" srcId="{B53A81F8-32FD-4671-9DC8-3EF34A4170F3}" destId="{62515F7A-9ADC-45C8-83F1-3E7686B274D0}" srcOrd="0" destOrd="0" presId="urn:microsoft.com/office/officeart/2005/8/layout/default"/>
    <dgm:cxn modelId="{A52FE33E-2947-4C81-AD48-C6EEEB323ACC}" srcId="{A5A5E217-B566-42BB-A75D-AA24E4C12B77}" destId="{09607F1C-73EC-4E40-88F1-79813B25E172}" srcOrd="2" destOrd="0" parTransId="{3C6F7A41-3093-4DA5-BF72-3C6D98F70AD6}" sibTransId="{86F75A96-2919-4813-8CAB-2AC38A7E7687}"/>
    <dgm:cxn modelId="{7D2BC93F-E490-45E9-9CC4-FD9D19A22362}" srcId="{A5A5E217-B566-42BB-A75D-AA24E4C12B77}" destId="{C7C13D95-33A6-44F9-9170-4A1AC8C6CF3E}" srcOrd="0" destOrd="0" parTransId="{96FE3F88-DDE8-47EB-A4F1-03F66463A334}" sibTransId="{DB0FCEFE-0A77-4FD9-971C-9402BCE43408}"/>
    <dgm:cxn modelId="{5D95DA5F-9FA4-44C5-87D3-DC511D41EC73}" type="presOf" srcId="{8721DC7E-8047-4C46-AB0A-41F84D4EADC8}" destId="{EFBDBE5E-5AA0-4EF8-BAD3-6D00E1FE6AA2}" srcOrd="0" destOrd="0" presId="urn:microsoft.com/office/officeart/2005/8/layout/default"/>
    <dgm:cxn modelId="{E9894A47-225E-4662-B8B4-4458E114B72D}" type="presOf" srcId="{C7C13D95-33A6-44F9-9170-4A1AC8C6CF3E}" destId="{06ADBE68-577F-462B-907C-64087D68A743}" srcOrd="0" destOrd="0" presId="urn:microsoft.com/office/officeart/2005/8/layout/default"/>
    <dgm:cxn modelId="{2288A36A-3288-4EF1-B229-CD8D806701F4}" type="presOf" srcId="{09607F1C-73EC-4E40-88F1-79813B25E172}" destId="{078FD87A-F771-49D6-B389-460D7A4D8B6C}" srcOrd="0" destOrd="0" presId="urn:microsoft.com/office/officeart/2005/8/layout/default"/>
    <dgm:cxn modelId="{9F31B95A-6378-47CD-9320-5922AF4C9649}" type="presOf" srcId="{EA2DA6DA-E8F0-49EE-9E8A-984BEADF7A29}" destId="{DBC4DC8E-52C9-476E-8C24-AB2A64363810}" srcOrd="0" destOrd="0" presId="urn:microsoft.com/office/officeart/2005/8/layout/default"/>
    <dgm:cxn modelId="{8991BC8B-CC69-4E9F-AA3D-A4FF711270C9}" type="presOf" srcId="{A5A5E217-B566-42BB-A75D-AA24E4C12B77}" destId="{4589E38C-55CE-40AA-86F5-482B1C7B589C}" srcOrd="0" destOrd="0" presId="urn:microsoft.com/office/officeart/2005/8/layout/default"/>
    <dgm:cxn modelId="{139F3F8D-1FE4-4E3A-BFA9-F070529118BA}" srcId="{A5A5E217-B566-42BB-A75D-AA24E4C12B77}" destId="{8721DC7E-8047-4C46-AB0A-41F84D4EADC8}" srcOrd="1" destOrd="0" parTransId="{679AD6D0-BF80-40BE-A9BB-BBA9363C69A2}" sibTransId="{338EAACA-72CE-45E0-8250-496606517CAC}"/>
    <dgm:cxn modelId="{3A696F94-5A67-47CA-8556-0B18FBAA9022}" type="presOf" srcId="{BA510313-1A08-417B-AB15-FA28DE5BA7D8}" destId="{9ED7DFED-CB6E-4E85-8423-D0BDCAFB45B1}" srcOrd="0" destOrd="0" presId="urn:microsoft.com/office/officeart/2005/8/layout/default"/>
    <dgm:cxn modelId="{461331A4-BD1F-4951-AC96-5256B0714921}" srcId="{A5A5E217-B566-42BB-A75D-AA24E4C12B77}" destId="{BD5657A9-CDD8-4E5D-8658-B92814B6D36A}" srcOrd="4" destOrd="0" parTransId="{3D60EB7F-1E7B-4B2C-BC4D-F3C032DA9EB3}" sibTransId="{0BB4C9D0-C51A-4405-85D3-1D429EE19A79}"/>
    <dgm:cxn modelId="{253B24B1-A8AC-4890-BE7B-D154309D4235}" srcId="{A5A5E217-B566-42BB-A75D-AA24E4C12B77}" destId="{B53A81F8-32FD-4671-9DC8-3EF34A4170F3}" srcOrd="6" destOrd="0" parTransId="{1DAB70FA-87EB-4E71-B727-31DDCCD71C28}" sibTransId="{666A0470-BAA9-4FE6-9CB3-6614DCB5786C}"/>
    <dgm:cxn modelId="{174C7DC5-80DE-4263-9284-B88B75E6EA23}" srcId="{A5A5E217-B566-42BB-A75D-AA24E4C12B77}" destId="{BA510313-1A08-417B-AB15-FA28DE5BA7D8}" srcOrd="5" destOrd="0" parTransId="{0F5D5F2E-21EE-41AB-A633-98E4962D0F9B}" sibTransId="{00AFE8D4-F55F-4C27-B539-63D0DF61E412}"/>
    <dgm:cxn modelId="{2F81BEEB-8527-403B-B690-E9C2F1A00A32}" type="presOf" srcId="{BD5657A9-CDD8-4E5D-8658-B92814B6D36A}" destId="{936FC6ED-D145-40D6-AF73-F8B2FF366F28}" srcOrd="0" destOrd="0" presId="urn:microsoft.com/office/officeart/2005/8/layout/default"/>
    <dgm:cxn modelId="{6358CAA7-7E3D-4C12-BC1B-5DAA670E8F12}" type="presParOf" srcId="{4589E38C-55CE-40AA-86F5-482B1C7B589C}" destId="{06ADBE68-577F-462B-907C-64087D68A743}" srcOrd="0" destOrd="0" presId="urn:microsoft.com/office/officeart/2005/8/layout/default"/>
    <dgm:cxn modelId="{8C9983B6-745D-45F9-BC68-6309CB4DD5CF}" type="presParOf" srcId="{4589E38C-55CE-40AA-86F5-482B1C7B589C}" destId="{4DCB2966-6816-43C4-AF5E-044234E98D10}" srcOrd="1" destOrd="0" presId="urn:microsoft.com/office/officeart/2005/8/layout/default"/>
    <dgm:cxn modelId="{51E6AEDD-393B-4869-938D-4CAD9D8895A3}" type="presParOf" srcId="{4589E38C-55CE-40AA-86F5-482B1C7B589C}" destId="{EFBDBE5E-5AA0-4EF8-BAD3-6D00E1FE6AA2}" srcOrd="2" destOrd="0" presId="urn:microsoft.com/office/officeart/2005/8/layout/default"/>
    <dgm:cxn modelId="{94F87E81-64F1-431E-B952-02A35F6176B9}" type="presParOf" srcId="{4589E38C-55CE-40AA-86F5-482B1C7B589C}" destId="{4160AD24-A9A7-42A0-BCB2-2A08DE1ED601}" srcOrd="3" destOrd="0" presId="urn:microsoft.com/office/officeart/2005/8/layout/default"/>
    <dgm:cxn modelId="{C63B1517-8FE4-4E38-9054-DAD6689B91C3}" type="presParOf" srcId="{4589E38C-55CE-40AA-86F5-482B1C7B589C}" destId="{078FD87A-F771-49D6-B389-460D7A4D8B6C}" srcOrd="4" destOrd="0" presId="urn:microsoft.com/office/officeart/2005/8/layout/default"/>
    <dgm:cxn modelId="{7AE0BAE6-190D-499D-B4DF-7950B16D7A56}" type="presParOf" srcId="{4589E38C-55CE-40AA-86F5-482B1C7B589C}" destId="{E5A03B4A-A059-442B-8B49-5F8173CE92CA}" srcOrd="5" destOrd="0" presId="urn:microsoft.com/office/officeart/2005/8/layout/default"/>
    <dgm:cxn modelId="{704FB645-A956-4903-BAC3-C0AA55004D4E}" type="presParOf" srcId="{4589E38C-55CE-40AA-86F5-482B1C7B589C}" destId="{DBC4DC8E-52C9-476E-8C24-AB2A64363810}" srcOrd="6" destOrd="0" presId="urn:microsoft.com/office/officeart/2005/8/layout/default"/>
    <dgm:cxn modelId="{0F700CC7-CE4F-4AC4-A14A-DEA93A163FC9}" type="presParOf" srcId="{4589E38C-55CE-40AA-86F5-482B1C7B589C}" destId="{630BAE48-C3E6-48F9-954F-F27AC7A9BBE9}" srcOrd="7" destOrd="0" presId="urn:microsoft.com/office/officeart/2005/8/layout/default"/>
    <dgm:cxn modelId="{8370FBF4-FC82-4933-8A00-1E2F3B694505}" type="presParOf" srcId="{4589E38C-55CE-40AA-86F5-482B1C7B589C}" destId="{936FC6ED-D145-40D6-AF73-F8B2FF366F28}" srcOrd="8" destOrd="0" presId="urn:microsoft.com/office/officeart/2005/8/layout/default"/>
    <dgm:cxn modelId="{775CB447-4B7E-4B42-A1DB-69686DBE7814}" type="presParOf" srcId="{4589E38C-55CE-40AA-86F5-482B1C7B589C}" destId="{A7F89143-E41B-4653-BFB2-3063BC943050}" srcOrd="9" destOrd="0" presId="urn:microsoft.com/office/officeart/2005/8/layout/default"/>
    <dgm:cxn modelId="{766A7C2B-FE09-4F36-ADF3-BC8193878D8A}" type="presParOf" srcId="{4589E38C-55CE-40AA-86F5-482B1C7B589C}" destId="{9ED7DFED-CB6E-4E85-8423-D0BDCAFB45B1}" srcOrd="10" destOrd="0" presId="urn:microsoft.com/office/officeart/2005/8/layout/default"/>
    <dgm:cxn modelId="{3628576F-E841-4353-B169-D763BD4BF1A0}" type="presParOf" srcId="{4589E38C-55CE-40AA-86F5-482B1C7B589C}" destId="{9D0839A6-EDFA-44B6-B8FC-CC1EB32A871F}" srcOrd="11" destOrd="0" presId="urn:microsoft.com/office/officeart/2005/8/layout/default"/>
    <dgm:cxn modelId="{DB213FAC-D1E2-4B47-8297-7A4DCF4B4D23}" type="presParOf" srcId="{4589E38C-55CE-40AA-86F5-482B1C7B589C}" destId="{62515F7A-9ADC-45C8-83F1-3E7686B274D0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5A5E36A-0303-43AB-A79F-E3A429288351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066B445-D0BA-4527-8426-8593659645DD}">
      <dgm:prSet/>
      <dgm:spPr/>
      <dgm:t>
        <a:bodyPr/>
        <a:lstStyle/>
        <a:p>
          <a:r>
            <a:rPr lang="en-AU"/>
            <a:t>What is VMware ?</a:t>
          </a:r>
          <a:endParaRPr lang="en-US"/>
        </a:p>
      </dgm:t>
    </dgm:pt>
    <dgm:pt modelId="{5EC6F74C-4EAE-491E-8590-A34BF19FA251}" type="parTrans" cxnId="{E787F520-892E-49C7-953F-4F70EC0B816B}">
      <dgm:prSet/>
      <dgm:spPr/>
      <dgm:t>
        <a:bodyPr/>
        <a:lstStyle/>
        <a:p>
          <a:endParaRPr lang="en-US"/>
        </a:p>
      </dgm:t>
    </dgm:pt>
    <dgm:pt modelId="{93D5CC83-A8BB-490E-B1E8-CCE12778C171}" type="sibTrans" cxnId="{E787F520-892E-49C7-953F-4F70EC0B816B}">
      <dgm:prSet/>
      <dgm:spPr/>
      <dgm:t>
        <a:bodyPr/>
        <a:lstStyle/>
        <a:p>
          <a:endParaRPr lang="en-US"/>
        </a:p>
      </dgm:t>
    </dgm:pt>
    <dgm:pt modelId="{B4AF27FA-6004-4525-A630-D09AAAFB817C}">
      <dgm:prSet/>
      <dgm:spPr/>
      <dgm:t>
        <a:bodyPr/>
        <a:lstStyle/>
        <a:p>
          <a:r>
            <a:rPr lang="en-AU" dirty="0"/>
            <a:t>Benefits : Resource efficiency, scalability, and isolation of workloads.</a:t>
          </a:r>
          <a:endParaRPr lang="en-US" dirty="0"/>
        </a:p>
      </dgm:t>
    </dgm:pt>
    <dgm:pt modelId="{159D42E1-9845-4F3C-9350-744354644C5B}" type="parTrans" cxnId="{43DBB7BB-933B-4C5A-AF92-E08FBD571D38}">
      <dgm:prSet/>
      <dgm:spPr/>
      <dgm:t>
        <a:bodyPr/>
        <a:lstStyle/>
        <a:p>
          <a:endParaRPr lang="en-US"/>
        </a:p>
      </dgm:t>
    </dgm:pt>
    <dgm:pt modelId="{DDDF4818-A1BD-4EB0-B42A-8FB29905040B}" type="sibTrans" cxnId="{43DBB7BB-933B-4C5A-AF92-E08FBD571D38}">
      <dgm:prSet/>
      <dgm:spPr/>
      <dgm:t>
        <a:bodyPr/>
        <a:lstStyle/>
        <a:p>
          <a:endParaRPr lang="en-US"/>
        </a:p>
      </dgm:t>
    </dgm:pt>
    <dgm:pt modelId="{5F1F1BB1-D85E-496A-AAA1-B79511B739AE}">
      <dgm:prSet/>
      <dgm:spPr/>
      <dgm:t>
        <a:bodyPr/>
        <a:lstStyle/>
        <a:p>
          <a:r>
            <a:rPr lang="en-AU"/>
            <a:t>Role in Migration</a:t>
          </a:r>
          <a:endParaRPr lang="en-US"/>
        </a:p>
      </dgm:t>
    </dgm:pt>
    <dgm:pt modelId="{0AC06F43-92AD-499D-A529-37AA406026DC}" type="parTrans" cxnId="{2CB25644-76E9-47B4-81C6-81C4156B533E}">
      <dgm:prSet/>
      <dgm:spPr/>
      <dgm:t>
        <a:bodyPr/>
        <a:lstStyle/>
        <a:p>
          <a:endParaRPr lang="en-US"/>
        </a:p>
      </dgm:t>
    </dgm:pt>
    <dgm:pt modelId="{A96F4DD3-7A18-4ED3-801D-5BBAD9DBBFED}" type="sibTrans" cxnId="{2CB25644-76E9-47B4-81C6-81C4156B533E}">
      <dgm:prSet/>
      <dgm:spPr/>
      <dgm:t>
        <a:bodyPr/>
        <a:lstStyle/>
        <a:p>
          <a:endParaRPr lang="en-US"/>
        </a:p>
      </dgm:t>
    </dgm:pt>
    <dgm:pt modelId="{BAB702C1-4A38-4262-A971-8E0E27910B1B}" type="pres">
      <dgm:prSet presAssocID="{75A5E36A-0303-43AB-A79F-E3A42928835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DB05DAE-E42F-4602-A192-D3C374828DC3}" type="pres">
      <dgm:prSet presAssocID="{E066B445-D0BA-4527-8426-8593659645DD}" presName="hierRoot1" presStyleCnt="0"/>
      <dgm:spPr/>
    </dgm:pt>
    <dgm:pt modelId="{817A7569-3323-47FC-92DC-23336219C4FD}" type="pres">
      <dgm:prSet presAssocID="{E066B445-D0BA-4527-8426-8593659645DD}" presName="composite" presStyleCnt="0"/>
      <dgm:spPr/>
    </dgm:pt>
    <dgm:pt modelId="{5F11DB32-5CAC-4106-BA89-9423767884DF}" type="pres">
      <dgm:prSet presAssocID="{E066B445-D0BA-4527-8426-8593659645DD}" presName="background" presStyleLbl="node0" presStyleIdx="0" presStyleCnt="3"/>
      <dgm:spPr/>
    </dgm:pt>
    <dgm:pt modelId="{1FBD2C8F-FB37-4A91-803F-992BCF6697B4}" type="pres">
      <dgm:prSet presAssocID="{E066B445-D0BA-4527-8426-8593659645DD}" presName="text" presStyleLbl="fgAcc0" presStyleIdx="0" presStyleCnt="3">
        <dgm:presLayoutVars>
          <dgm:chPref val="3"/>
        </dgm:presLayoutVars>
      </dgm:prSet>
      <dgm:spPr/>
    </dgm:pt>
    <dgm:pt modelId="{FC5F4A2C-7A5F-4AAB-AE57-E8C429745806}" type="pres">
      <dgm:prSet presAssocID="{E066B445-D0BA-4527-8426-8593659645DD}" presName="hierChild2" presStyleCnt="0"/>
      <dgm:spPr/>
    </dgm:pt>
    <dgm:pt modelId="{85714F50-1D64-41CD-BBE0-4A40F0069B8B}" type="pres">
      <dgm:prSet presAssocID="{B4AF27FA-6004-4525-A630-D09AAAFB817C}" presName="hierRoot1" presStyleCnt="0"/>
      <dgm:spPr/>
    </dgm:pt>
    <dgm:pt modelId="{699734E6-DA57-4A9C-836C-BF6D75415E6E}" type="pres">
      <dgm:prSet presAssocID="{B4AF27FA-6004-4525-A630-D09AAAFB817C}" presName="composite" presStyleCnt="0"/>
      <dgm:spPr/>
    </dgm:pt>
    <dgm:pt modelId="{F9EF3FB8-3EFE-462F-A097-37572F4E93D5}" type="pres">
      <dgm:prSet presAssocID="{B4AF27FA-6004-4525-A630-D09AAAFB817C}" presName="background" presStyleLbl="node0" presStyleIdx="1" presStyleCnt="3"/>
      <dgm:spPr/>
    </dgm:pt>
    <dgm:pt modelId="{14545648-D65B-4CEF-A324-A8DD12716D28}" type="pres">
      <dgm:prSet presAssocID="{B4AF27FA-6004-4525-A630-D09AAAFB817C}" presName="text" presStyleLbl="fgAcc0" presStyleIdx="1" presStyleCnt="3">
        <dgm:presLayoutVars>
          <dgm:chPref val="3"/>
        </dgm:presLayoutVars>
      </dgm:prSet>
      <dgm:spPr/>
    </dgm:pt>
    <dgm:pt modelId="{C5BCB0DB-D0B6-493E-8F0B-B9665A7A3D5C}" type="pres">
      <dgm:prSet presAssocID="{B4AF27FA-6004-4525-A630-D09AAAFB817C}" presName="hierChild2" presStyleCnt="0"/>
      <dgm:spPr/>
    </dgm:pt>
    <dgm:pt modelId="{B3F9A4E3-17B2-4DE7-A75E-D1235EAB1C87}" type="pres">
      <dgm:prSet presAssocID="{5F1F1BB1-D85E-496A-AAA1-B79511B739AE}" presName="hierRoot1" presStyleCnt="0"/>
      <dgm:spPr/>
    </dgm:pt>
    <dgm:pt modelId="{5AF8B937-9BC3-4A1D-B5FE-09DCBDF4BF4C}" type="pres">
      <dgm:prSet presAssocID="{5F1F1BB1-D85E-496A-AAA1-B79511B739AE}" presName="composite" presStyleCnt="0"/>
      <dgm:spPr/>
    </dgm:pt>
    <dgm:pt modelId="{F43B4CF1-F568-4FFF-848D-37F077348F34}" type="pres">
      <dgm:prSet presAssocID="{5F1F1BB1-D85E-496A-AAA1-B79511B739AE}" presName="background" presStyleLbl="node0" presStyleIdx="2" presStyleCnt="3"/>
      <dgm:spPr/>
    </dgm:pt>
    <dgm:pt modelId="{838BA3F0-5CC1-418B-BB3B-C91665BD35C8}" type="pres">
      <dgm:prSet presAssocID="{5F1F1BB1-D85E-496A-AAA1-B79511B739AE}" presName="text" presStyleLbl="fgAcc0" presStyleIdx="2" presStyleCnt="3">
        <dgm:presLayoutVars>
          <dgm:chPref val="3"/>
        </dgm:presLayoutVars>
      </dgm:prSet>
      <dgm:spPr/>
    </dgm:pt>
    <dgm:pt modelId="{5321F23C-953E-478D-9E68-FB30DA8A71E2}" type="pres">
      <dgm:prSet presAssocID="{5F1F1BB1-D85E-496A-AAA1-B79511B739AE}" presName="hierChild2" presStyleCnt="0"/>
      <dgm:spPr/>
    </dgm:pt>
  </dgm:ptLst>
  <dgm:cxnLst>
    <dgm:cxn modelId="{E787F520-892E-49C7-953F-4F70EC0B816B}" srcId="{75A5E36A-0303-43AB-A79F-E3A429288351}" destId="{E066B445-D0BA-4527-8426-8593659645DD}" srcOrd="0" destOrd="0" parTransId="{5EC6F74C-4EAE-491E-8590-A34BF19FA251}" sibTransId="{93D5CC83-A8BB-490E-B1E8-CCE12778C171}"/>
    <dgm:cxn modelId="{2CB25644-76E9-47B4-81C6-81C4156B533E}" srcId="{75A5E36A-0303-43AB-A79F-E3A429288351}" destId="{5F1F1BB1-D85E-496A-AAA1-B79511B739AE}" srcOrd="2" destOrd="0" parTransId="{0AC06F43-92AD-499D-A529-37AA406026DC}" sibTransId="{A96F4DD3-7A18-4ED3-801D-5BBAD9DBBFED}"/>
    <dgm:cxn modelId="{A40E7D5A-69D3-470E-8A91-00E1A1A4BD95}" type="presOf" srcId="{5F1F1BB1-D85E-496A-AAA1-B79511B739AE}" destId="{838BA3F0-5CC1-418B-BB3B-C91665BD35C8}" srcOrd="0" destOrd="0" presId="urn:microsoft.com/office/officeart/2005/8/layout/hierarchy1"/>
    <dgm:cxn modelId="{FE537A87-10A5-4689-9912-0B1EAF9E2667}" type="presOf" srcId="{E066B445-D0BA-4527-8426-8593659645DD}" destId="{1FBD2C8F-FB37-4A91-803F-992BCF6697B4}" srcOrd="0" destOrd="0" presId="urn:microsoft.com/office/officeart/2005/8/layout/hierarchy1"/>
    <dgm:cxn modelId="{40D6EA94-BB56-4E50-9289-E2FB2D632208}" type="presOf" srcId="{75A5E36A-0303-43AB-A79F-E3A429288351}" destId="{BAB702C1-4A38-4262-A971-8E0E27910B1B}" srcOrd="0" destOrd="0" presId="urn:microsoft.com/office/officeart/2005/8/layout/hierarchy1"/>
    <dgm:cxn modelId="{9D8E2BA2-D615-4E1A-9FCD-E9FBF201E393}" type="presOf" srcId="{B4AF27FA-6004-4525-A630-D09AAAFB817C}" destId="{14545648-D65B-4CEF-A324-A8DD12716D28}" srcOrd="0" destOrd="0" presId="urn:microsoft.com/office/officeart/2005/8/layout/hierarchy1"/>
    <dgm:cxn modelId="{43DBB7BB-933B-4C5A-AF92-E08FBD571D38}" srcId="{75A5E36A-0303-43AB-A79F-E3A429288351}" destId="{B4AF27FA-6004-4525-A630-D09AAAFB817C}" srcOrd="1" destOrd="0" parTransId="{159D42E1-9845-4F3C-9350-744354644C5B}" sibTransId="{DDDF4818-A1BD-4EB0-B42A-8FB29905040B}"/>
    <dgm:cxn modelId="{3492A669-1F6A-4385-91A7-FFC1C5C8DB28}" type="presParOf" srcId="{BAB702C1-4A38-4262-A971-8E0E27910B1B}" destId="{ADB05DAE-E42F-4602-A192-D3C374828DC3}" srcOrd="0" destOrd="0" presId="urn:microsoft.com/office/officeart/2005/8/layout/hierarchy1"/>
    <dgm:cxn modelId="{5C5B9DB4-67E4-41CE-95C2-5A7D4DF232C5}" type="presParOf" srcId="{ADB05DAE-E42F-4602-A192-D3C374828DC3}" destId="{817A7569-3323-47FC-92DC-23336219C4FD}" srcOrd="0" destOrd="0" presId="urn:microsoft.com/office/officeart/2005/8/layout/hierarchy1"/>
    <dgm:cxn modelId="{34560F9F-365E-42E2-92C5-E904EA353E3D}" type="presParOf" srcId="{817A7569-3323-47FC-92DC-23336219C4FD}" destId="{5F11DB32-5CAC-4106-BA89-9423767884DF}" srcOrd="0" destOrd="0" presId="urn:microsoft.com/office/officeart/2005/8/layout/hierarchy1"/>
    <dgm:cxn modelId="{F3994D37-3D8E-4FA9-ABBF-1213AED0D5AF}" type="presParOf" srcId="{817A7569-3323-47FC-92DC-23336219C4FD}" destId="{1FBD2C8F-FB37-4A91-803F-992BCF6697B4}" srcOrd="1" destOrd="0" presId="urn:microsoft.com/office/officeart/2005/8/layout/hierarchy1"/>
    <dgm:cxn modelId="{CBF198D7-2CA7-4F89-A830-FACBCDDC7594}" type="presParOf" srcId="{ADB05DAE-E42F-4602-A192-D3C374828DC3}" destId="{FC5F4A2C-7A5F-4AAB-AE57-E8C429745806}" srcOrd="1" destOrd="0" presId="urn:microsoft.com/office/officeart/2005/8/layout/hierarchy1"/>
    <dgm:cxn modelId="{AEAF0D96-3B2F-4A7F-A093-C48043D5902C}" type="presParOf" srcId="{BAB702C1-4A38-4262-A971-8E0E27910B1B}" destId="{85714F50-1D64-41CD-BBE0-4A40F0069B8B}" srcOrd="1" destOrd="0" presId="urn:microsoft.com/office/officeart/2005/8/layout/hierarchy1"/>
    <dgm:cxn modelId="{EDC34431-006D-451F-A28B-03C693239053}" type="presParOf" srcId="{85714F50-1D64-41CD-BBE0-4A40F0069B8B}" destId="{699734E6-DA57-4A9C-836C-BF6D75415E6E}" srcOrd="0" destOrd="0" presId="urn:microsoft.com/office/officeart/2005/8/layout/hierarchy1"/>
    <dgm:cxn modelId="{26BE486A-66D1-4A38-94E2-C3D2F24C8852}" type="presParOf" srcId="{699734E6-DA57-4A9C-836C-BF6D75415E6E}" destId="{F9EF3FB8-3EFE-462F-A097-37572F4E93D5}" srcOrd="0" destOrd="0" presId="urn:microsoft.com/office/officeart/2005/8/layout/hierarchy1"/>
    <dgm:cxn modelId="{CA2A0943-3F87-48EA-960F-6CE835935168}" type="presParOf" srcId="{699734E6-DA57-4A9C-836C-BF6D75415E6E}" destId="{14545648-D65B-4CEF-A324-A8DD12716D28}" srcOrd="1" destOrd="0" presId="urn:microsoft.com/office/officeart/2005/8/layout/hierarchy1"/>
    <dgm:cxn modelId="{EC651BA6-8DD1-472B-8B46-E77AF14D7387}" type="presParOf" srcId="{85714F50-1D64-41CD-BBE0-4A40F0069B8B}" destId="{C5BCB0DB-D0B6-493E-8F0B-B9665A7A3D5C}" srcOrd="1" destOrd="0" presId="urn:microsoft.com/office/officeart/2005/8/layout/hierarchy1"/>
    <dgm:cxn modelId="{519316CD-624E-4D8C-8662-E20321BD234D}" type="presParOf" srcId="{BAB702C1-4A38-4262-A971-8E0E27910B1B}" destId="{B3F9A4E3-17B2-4DE7-A75E-D1235EAB1C87}" srcOrd="2" destOrd="0" presId="urn:microsoft.com/office/officeart/2005/8/layout/hierarchy1"/>
    <dgm:cxn modelId="{681D1381-1346-4648-8DE2-874FEE40113E}" type="presParOf" srcId="{B3F9A4E3-17B2-4DE7-A75E-D1235EAB1C87}" destId="{5AF8B937-9BC3-4A1D-B5FE-09DCBDF4BF4C}" srcOrd="0" destOrd="0" presId="urn:microsoft.com/office/officeart/2005/8/layout/hierarchy1"/>
    <dgm:cxn modelId="{BB5417B2-8B49-4B66-90FA-74C134C9BE21}" type="presParOf" srcId="{5AF8B937-9BC3-4A1D-B5FE-09DCBDF4BF4C}" destId="{F43B4CF1-F568-4FFF-848D-37F077348F34}" srcOrd="0" destOrd="0" presId="urn:microsoft.com/office/officeart/2005/8/layout/hierarchy1"/>
    <dgm:cxn modelId="{A55AC402-E62B-413F-A3B4-456BDA825537}" type="presParOf" srcId="{5AF8B937-9BC3-4A1D-B5FE-09DCBDF4BF4C}" destId="{838BA3F0-5CC1-418B-BB3B-C91665BD35C8}" srcOrd="1" destOrd="0" presId="urn:microsoft.com/office/officeart/2005/8/layout/hierarchy1"/>
    <dgm:cxn modelId="{4E775A56-B2F0-49B3-9305-56EFDFFA5F12}" type="presParOf" srcId="{B3F9A4E3-17B2-4DE7-A75E-D1235EAB1C87}" destId="{5321F23C-953E-478D-9E68-FB30DA8A71E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488E9EF-C276-48DC-9995-DB86D626F18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627ADD-6F9A-4A9B-B7D8-2F0EAEDE9F97}">
      <dgm:prSet/>
      <dgm:spPr/>
      <dgm:t>
        <a:bodyPr/>
        <a:lstStyle/>
        <a:p>
          <a:r>
            <a:rPr lang="en-AU" dirty="0"/>
            <a:t>Cloud security</a:t>
          </a:r>
          <a:endParaRPr lang="en-US" dirty="0"/>
        </a:p>
      </dgm:t>
    </dgm:pt>
    <dgm:pt modelId="{C3DD82F9-A073-4E63-AC81-74508090F9E3}" type="parTrans" cxnId="{8A966657-3A6F-4C1D-8070-38401066B0E7}">
      <dgm:prSet/>
      <dgm:spPr/>
      <dgm:t>
        <a:bodyPr/>
        <a:lstStyle/>
        <a:p>
          <a:endParaRPr lang="en-US"/>
        </a:p>
      </dgm:t>
    </dgm:pt>
    <dgm:pt modelId="{FB6BD8C8-2939-4EEC-9F17-61ADB4F93A55}" type="sibTrans" cxnId="{8A966657-3A6F-4C1D-8070-38401066B0E7}">
      <dgm:prSet/>
      <dgm:spPr/>
      <dgm:t>
        <a:bodyPr/>
        <a:lstStyle/>
        <a:p>
          <a:endParaRPr lang="en-US"/>
        </a:p>
      </dgm:t>
    </dgm:pt>
    <dgm:pt modelId="{99409294-21C5-42F0-A21B-26DB71FD1728}">
      <dgm:prSet/>
      <dgm:spPr/>
      <dgm:t>
        <a:bodyPr/>
        <a:lstStyle/>
        <a:p>
          <a:r>
            <a:rPr lang="en-AU" dirty="0"/>
            <a:t>Information protection</a:t>
          </a:r>
          <a:endParaRPr lang="en-US" dirty="0"/>
        </a:p>
      </dgm:t>
    </dgm:pt>
    <dgm:pt modelId="{FB18D718-8FAB-42CF-986C-D938EA97BDCD}" type="parTrans" cxnId="{DD974BE0-388C-4182-931A-1ECCF40160A6}">
      <dgm:prSet/>
      <dgm:spPr/>
      <dgm:t>
        <a:bodyPr/>
        <a:lstStyle/>
        <a:p>
          <a:endParaRPr lang="en-US"/>
        </a:p>
      </dgm:t>
    </dgm:pt>
    <dgm:pt modelId="{D5B50D7B-9948-4962-93D5-36ACB84CA942}" type="sibTrans" cxnId="{DD974BE0-388C-4182-931A-1ECCF40160A6}">
      <dgm:prSet/>
      <dgm:spPr/>
      <dgm:t>
        <a:bodyPr/>
        <a:lstStyle/>
        <a:p>
          <a:endParaRPr lang="en-US"/>
        </a:p>
      </dgm:t>
    </dgm:pt>
    <dgm:pt modelId="{FF1F13A7-F503-4E91-9858-ABB3A9BFC552}">
      <dgm:prSet/>
      <dgm:spPr/>
      <dgm:t>
        <a:bodyPr/>
        <a:lstStyle/>
        <a:p>
          <a:r>
            <a:rPr lang="en-AU" dirty="0"/>
            <a:t>Discover and respond </a:t>
          </a:r>
          <a:endParaRPr lang="en-US" dirty="0"/>
        </a:p>
      </dgm:t>
    </dgm:pt>
    <dgm:pt modelId="{306C857E-3FCC-4EEA-B199-0372E6544420}" type="parTrans" cxnId="{FD3C6CB5-574E-44C9-8023-A843C6618BAD}">
      <dgm:prSet/>
      <dgm:spPr/>
      <dgm:t>
        <a:bodyPr/>
        <a:lstStyle/>
        <a:p>
          <a:endParaRPr lang="en-US"/>
        </a:p>
      </dgm:t>
    </dgm:pt>
    <dgm:pt modelId="{9C16D518-9F14-45EE-A2BF-FE1D6AFA2553}" type="sibTrans" cxnId="{FD3C6CB5-574E-44C9-8023-A843C6618BAD}">
      <dgm:prSet/>
      <dgm:spPr/>
      <dgm:t>
        <a:bodyPr/>
        <a:lstStyle/>
        <a:p>
          <a:endParaRPr lang="en-US"/>
        </a:p>
      </dgm:t>
    </dgm:pt>
    <dgm:pt modelId="{A88EE6D7-6E80-4A6E-9FD9-607EA9859BE3}">
      <dgm:prSet/>
      <dgm:spPr/>
      <dgm:t>
        <a:bodyPr/>
        <a:lstStyle/>
        <a:p>
          <a:r>
            <a:rPr lang="en-AU" dirty="0"/>
            <a:t>Compliance management </a:t>
          </a:r>
          <a:endParaRPr lang="en-US" dirty="0"/>
        </a:p>
      </dgm:t>
    </dgm:pt>
    <dgm:pt modelId="{3D25F653-A89D-4C0F-8DEE-560F22C778D6}" type="parTrans" cxnId="{015C3863-FA4C-4C68-B2B1-AE117CEE93D2}">
      <dgm:prSet/>
      <dgm:spPr/>
      <dgm:t>
        <a:bodyPr/>
        <a:lstStyle/>
        <a:p>
          <a:endParaRPr lang="en-US"/>
        </a:p>
      </dgm:t>
    </dgm:pt>
    <dgm:pt modelId="{D2ABF456-34EA-41A8-987E-3C0F837B2D18}" type="sibTrans" cxnId="{015C3863-FA4C-4C68-B2B1-AE117CEE93D2}">
      <dgm:prSet/>
      <dgm:spPr/>
      <dgm:t>
        <a:bodyPr/>
        <a:lstStyle/>
        <a:p>
          <a:endParaRPr lang="en-US"/>
        </a:p>
      </dgm:t>
    </dgm:pt>
    <dgm:pt modelId="{B956C31C-7356-44D2-873B-A82FCEB50EF2}">
      <dgm:prSet/>
      <dgm:spPr/>
      <dgm:t>
        <a:bodyPr/>
        <a:lstStyle/>
        <a:p>
          <a:r>
            <a:rPr lang="en-AU" dirty="0"/>
            <a:t>Insider risk management </a:t>
          </a:r>
          <a:endParaRPr lang="en-US" dirty="0"/>
        </a:p>
      </dgm:t>
    </dgm:pt>
    <dgm:pt modelId="{BE6556F3-AABA-4C4D-9107-F112726FDFCD}" type="parTrans" cxnId="{412C3AED-6165-4DA8-9893-73B868B7374B}">
      <dgm:prSet/>
      <dgm:spPr/>
      <dgm:t>
        <a:bodyPr/>
        <a:lstStyle/>
        <a:p>
          <a:endParaRPr lang="en-US"/>
        </a:p>
      </dgm:t>
    </dgm:pt>
    <dgm:pt modelId="{D584861F-845B-4F3A-BF39-7EFC1517A198}" type="sibTrans" cxnId="{412C3AED-6165-4DA8-9893-73B868B7374B}">
      <dgm:prSet/>
      <dgm:spPr/>
      <dgm:t>
        <a:bodyPr/>
        <a:lstStyle/>
        <a:p>
          <a:endParaRPr lang="en-US"/>
        </a:p>
      </dgm:t>
    </dgm:pt>
    <dgm:pt modelId="{A63A1D3A-6E1E-4006-AD3E-B2F86063EC28}">
      <dgm:prSet/>
      <dgm:spPr/>
      <dgm:t>
        <a:bodyPr/>
        <a:lstStyle/>
        <a:p>
          <a:r>
            <a:rPr lang="en-AU" dirty="0"/>
            <a:t>Information governance</a:t>
          </a:r>
          <a:endParaRPr lang="en-US" dirty="0"/>
        </a:p>
      </dgm:t>
    </dgm:pt>
    <dgm:pt modelId="{061D25A8-23B2-452F-9285-973CE542F070}" type="parTrans" cxnId="{DECC45C6-2576-4D01-8CBD-34D4A42B0707}">
      <dgm:prSet/>
      <dgm:spPr/>
      <dgm:t>
        <a:bodyPr/>
        <a:lstStyle/>
        <a:p>
          <a:endParaRPr lang="en-US"/>
        </a:p>
      </dgm:t>
    </dgm:pt>
    <dgm:pt modelId="{560AE64C-05B6-4489-8A8E-115148BAD5BF}" type="sibTrans" cxnId="{DECC45C6-2576-4D01-8CBD-34D4A42B0707}">
      <dgm:prSet/>
      <dgm:spPr/>
      <dgm:t>
        <a:bodyPr/>
        <a:lstStyle/>
        <a:p>
          <a:endParaRPr lang="en-US"/>
        </a:p>
      </dgm:t>
    </dgm:pt>
    <dgm:pt modelId="{82E4FBE5-3AB8-4548-892B-4D07F89F5FEB}">
      <dgm:prSet/>
      <dgm:spPr/>
      <dgm:t>
        <a:bodyPr/>
        <a:lstStyle/>
        <a:p>
          <a:r>
            <a:rPr lang="en-AU" dirty="0"/>
            <a:t>Identify and access management </a:t>
          </a:r>
          <a:endParaRPr lang="en-US" dirty="0"/>
        </a:p>
      </dgm:t>
    </dgm:pt>
    <dgm:pt modelId="{BF5CF095-40DA-44CE-AA18-13E628AC0A30}" type="parTrans" cxnId="{E431A081-9A4F-4F6D-A170-3C3509849FD2}">
      <dgm:prSet/>
      <dgm:spPr/>
      <dgm:t>
        <a:bodyPr/>
        <a:lstStyle/>
        <a:p>
          <a:endParaRPr lang="en-US"/>
        </a:p>
      </dgm:t>
    </dgm:pt>
    <dgm:pt modelId="{FBE24490-9EF5-4A1C-8380-B0FC30F7E8BA}" type="sibTrans" cxnId="{E431A081-9A4F-4F6D-A170-3C3509849FD2}">
      <dgm:prSet/>
      <dgm:spPr/>
      <dgm:t>
        <a:bodyPr/>
        <a:lstStyle/>
        <a:p>
          <a:endParaRPr lang="en-US"/>
        </a:p>
      </dgm:t>
    </dgm:pt>
    <dgm:pt modelId="{1209EC50-EC95-4A24-8879-4492AA331527}">
      <dgm:prSet/>
      <dgm:spPr/>
      <dgm:t>
        <a:bodyPr/>
        <a:lstStyle/>
        <a:p>
          <a:r>
            <a:rPr lang="en-AU"/>
            <a:t>Threat protection</a:t>
          </a:r>
          <a:endParaRPr lang="en-US"/>
        </a:p>
      </dgm:t>
    </dgm:pt>
    <dgm:pt modelId="{FEADBEE1-D5F2-4CA2-9FA6-CE6EDAFA1073}" type="parTrans" cxnId="{112BFF54-E0FA-43EF-8BB9-876558F52901}">
      <dgm:prSet/>
      <dgm:spPr/>
      <dgm:t>
        <a:bodyPr/>
        <a:lstStyle/>
        <a:p>
          <a:endParaRPr lang="en-US"/>
        </a:p>
      </dgm:t>
    </dgm:pt>
    <dgm:pt modelId="{50D05304-6BC8-4C0A-8F5A-CE9F364C32F2}" type="sibTrans" cxnId="{112BFF54-E0FA-43EF-8BB9-876558F52901}">
      <dgm:prSet/>
      <dgm:spPr/>
      <dgm:t>
        <a:bodyPr/>
        <a:lstStyle/>
        <a:p>
          <a:endParaRPr lang="en-US"/>
        </a:p>
      </dgm:t>
    </dgm:pt>
    <dgm:pt modelId="{8B2B2806-E746-4B0F-ABCD-1AD5CEB00AA4}" type="pres">
      <dgm:prSet presAssocID="{D488E9EF-C276-48DC-9995-DB86D626F184}" presName="Name0" presStyleCnt="0">
        <dgm:presLayoutVars>
          <dgm:dir/>
          <dgm:animLvl val="lvl"/>
          <dgm:resizeHandles val="exact"/>
        </dgm:presLayoutVars>
      </dgm:prSet>
      <dgm:spPr/>
    </dgm:pt>
    <dgm:pt modelId="{D268E0ED-03FA-45A2-8E6F-8C1051B92AC8}" type="pres">
      <dgm:prSet presAssocID="{A1627ADD-6F9A-4A9B-B7D8-2F0EAEDE9F97}" presName="linNode" presStyleCnt="0"/>
      <dgm:spPr/>
    </dgm:pt>
    <dgm:pt modelId="{3DDF8051-C550-4216-B0F8-F3996DB706C4}" type="pres">
      <dgm:prSet presAssocID="{A1627ADD-6F9A-4A9B-B7D8-2F0EAEDE9F97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D9DFDDF2-055B-4825-9755-BE826CA16597}" type="pres">
      <dgm:prSet presAssocID="{FB6BD8C8-2939-4EEC-9F17-61ADB4F93A55}" presName="sp" presStyleCnt="0"/>
      <dgm:spPr/>
    </dgm:pt>
    <dgm:pt modelId="{1A744221-E9D8-4D6B-8305-30BDB2657B4A}" type="pres">
      <dgm:prSet presAssocID="{99409294-21C5-42F0-A21B-26DB71FD1728}" presName="linNode" presStyleCnt="0"/>
      <dgm:spPr/>
    </dgm:pt>
    <dgm:pt modelId="{DB6DD39E-74AC-4FF4-A9AA-D9276BCC3D82}" type="pres">
      <dgm:prSet presAssocID="{99409294-21C5-42F0-A21B-26DB71FD1728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8E042215-EB69-43DE-879F-30C7EC82F094}" type="pres">
      <dgm:prSet presAssocID="{D5B50D7B-9948-4962-93D5-36ACB84CA942}" presName="sp" presStyleCnt="0"/>
      <dgm:spPr/>
    </dgm:pt>
    <dgm:pt modelId="{328FFC0C-403F-4207-990D-6E09B01DAFE3}" type="pres">
      <dgm:prSet presAssocID="{FF1F13A7-F503-4E91-9858-ABB3A9BFC552}" presName="linNode" presStyleCnt="0"/>
      <dgm:spPr/>
    </dgm:pt>
    <dgm:pt modelId="{BCCF7E0C-7962-493E-95EF-C577E6DC46C4}" type="pres">
      <dgm:prSet presAssocID="{FF1F13A7-F503-4E91-9858-ABB3A9BFC552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5257805A-E92C-40A4-A3D6-5A555C68D3CD}" type="pres">
      <dgm:prSet presAssocID="{9C16D518-9F14-45EE-A2BF-FE1D6AFA2553}" presName="sp" presStyleCnt="0"/>
      <dgm:spPr/>
    </dgm:pt>
    <dgm:pt modelId="{3FA93312-B9EE-4218-87FD-F867CD8F0CBF}" type="pres">
      <dgm:prSet presAssocID="{A88EE6D7-6E80-4A6E-9FD9-607EA9859BE3}" presName="linNode" presStyleCnt="0"/>
      <dgm:spPr/>
    </dgm:pt>
    <dgm:pt modelId="{5B0492A0-3619-4B8A-A500-7CC07EF3DECD}" type="pres">
      <dgm:prSet presAssocID="{A88EE6D7-6E80-4A6E-9FD9-607EA9859BE3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3B74763B-31A4-4892-AFA5-6A7E2AA732D4}" type="pres">
      <dgm:prSet presAssocID="{D2ABF456-34EA-41A8-987E-3C0F837B2D18}" presName="sp" presStyleCnt="0"/>
      <dgm:spPr/>
    </dgm:pt>
    <dgm:pt modelId="{B9BE7B06-4881-418B-9CD7-E7CC242F2C29}" type="pres">
      <dgm:prSet presAssocID="{B956C31C-7356-44D2-873B-A82FCEB50EF2}" presName="linNode" presStyleCnt="0"/>
      <dgm:spPr/>
    </dgm:pt>
    <dgm:pt modelId="{4D010739-20D1-4248-9CEC-F626D48597F8}" type="pres">
      <dgm:prSet presAssocID="{B956C31C-7356-44D2-873B-A82FCEB50EF2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76CE01BF-74D7-4306-9591-8CEB721E1A03}" type="pres">
      <dgm:prSet presAssocID="{D584861F-845B-4F3A-BF39-7EFC1517A198}" presName="sp" presStyleCnt="0"/>
      <dgm:spPr/>
    </dgm:pt>
    <dgm:pt modelId="{6687F720-0B29-47F3-8AB3-892B1621E93E}" type="pres">
      <dgm:prSet presAssocID="{A63A1D3A-6E1E-4006-AD3E-B2F86063EC28}" presName="linNode" presStyleCnt="0"/>
      <dgm:spPr/>
    </dgm:pt>
    <dgm:pt modelId="{0F11E045-ED51-4876-8F8E-5EB927C50735}" type="pres">
      <dgm:prSet presAssocID="{A63A1D3A-6E1E-4006-AD3E-B2F86063EC28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8E0063D0-8030-4288-8D67-E71346D919A5}" type="pres">
      <dgm:prSet presAssocID="{560AE64C-05B6-4489-8A8E-115148BAD5BF}" presName="sp" presStyleCnt="0"/>
      <dgm:spPr/>
    </dgm:pt>
    <dgm:pt modelId="{870A64D4-1311-4EB9-B21E-9FEBF3354959}" type="pres">
      <dgm:prSet presAssocID="{82E4FBE5-3AB8-4548-892B-4D07F89F5FEB}" presName="linNode" presStyleCnt="0"/>
      <dgm:spPr/>
    </dgm:pt>
    <dgm:pt modelId="{38F79BC9-A6E5-4C55-A76A-39571F5BF3EF}" type="pres">
      <dgm:prSet presAssocID="{82E4FBE5-3AB8-4548-892B-4D07F89F5FEB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CAB13911-D240-4E59-80B2-61691032F347}" type="pres">
      <dgm:prSet presAssocID="{FBE24490-9EF5-4A1C-8380-B0FC30F7E8BA}" presName="sp" presStyleCnt="0"/>
      <dgm:spPr/>
    </dgm:pt>
    <dgm:pt modelId="{9778CC7E-109D-4DB1-9190-B49F0143B475}" type="pres">
      <dgm:prSet presAssocID="{1209EC50-EC95-4A24-8879-4492AA331527}" presName="linNode" presStyleCnt="0"/>
      <dgm:spPr/>
    </dgm:pt>
    <dgm:pt modelId="{7D5DB9F1-BA83-46E9-92DC-C4557A882F91}" type="pres">
      <dgm:prSet presAssocID="{1209EC50-EC95-4A24-8879-4492AA331527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36805909-2763-4C20-89D7-AA2D76AC7F8B}" type="presOf" srcId="{FF1F13A7-F503-4E91-9858-ABB3A9BFC552}" destId="{BCCF7E0C-7962-493E-95EF-C577E6DC46C4}" srcOrd="0" destOrd="0" presId="urn:microsoft.com/office/officeart/2005/8/layout/vList5"/>
    <dgm:cxn modelId="{6E062912-BDE9-40EF-9E83-E39E8327DC66}" type="presOf" srcId="{A63A1D3A-6E1E-4006-AD3E-B2F86063EC28}" destId="{0F11E045-ED51-4876-8F8E-5EB927C50735}" srcOrd="0" destOrd="0" presId="urn:microsoft.com/office/officeart/2005/8/layout/vList5"/>
    <dgm:cxn modelId="{358BA615-0CC8-4629-9445-33F7B43D3AB7}" type="presOf" srcId="{B956C31C-7356-44D2-873B-A82FCEB50EF2}" destId="{4D010739-20D1-4248-9CEC-F626D48597F8}" srcOrd="0" destOrd="0" presId="urn:microsoft.com/office/officeart/2005/8/layout/vList5"/>
    <dgm:cxn modelId="{67705C1C-5719-4E39-9867-618F8554EEAC}" type="presOf" srcId="{D488E9EF-C276-48DC-9995-DB86D626F184}" destId="{8B2B2806-E746-4B0F-ABCD-1AD5CEB00AA4}" srcOrd="0" destOrd="0" presId="urn:microsoft.com/office/officeart/2005/8/layout/vList5"/>
    <dgm:cxn modelId="{C1BC2E2A-E085-4CF4-A7E0-393EDC0E1B9D}" type="presOf" srcId="{82E4FBE5-3AB8-4548-892B-4D07F89F5FEB}" destId="{38F79BC9-A6E5-4C55-A76A-39571F5BF3EF}" srcOrd="0" destOrd="0" presId="urn:microsoft.com/office/officeart/2005/8/layout/vList5"/>
    <dgm:cxn modelId="{015C3863-FA4C-4C68-B2B1-AE117CEE93D2}" srcId="{D488E9EF-C276-48DC-9995-DB86D626F184}" destId="{A88EE6D7-6E80-4A6E-9FD9-607EA9859BE3}" srcOrd="3" destOrd="0" parTransId="{3D25F653-A89D-4C0F-8DEE-560F22C778D6}" sibTransId="{D2ABF456-34EA-41A8-987E-3C0F837B2D18}"/>
    <dgm:cxn modelId="{65733A52-6BA9-4D7F-A695-4D9DE0D7EAFA}" type="presOf" srcId="{1209EC50-EC95-4A24-8879-4492AA331527}" destId="{7D5DB9F1-BA83-46E9-92DC-C4557A882F91}" srcOrd="0" destOrd="0" presId="urn:microsoft.com/office/officeart/2005/8/layout/vList5"/>
    <dgm:cxn modelId="{112BFF54-E0FA-43EF-8BB9-876558F52901}" srcId="{D488E9EF-C276-48DC-9995-DB86D626F184}" destId="{1209EC50-EC95-4A24-8879-4492AA331527}" srcOrd="7" destOrd="0" parTransId="{FEADBEE1-D5F2-4CA2-9FA6-CE6EDAFA1073}" sibTransId="{50D05304-6BC8-4C0A-8F5A-CE9F364C32F2}"/>
    <dgm:cxn modelId="{8A966657-3A6F-4C1D-8070-38401066B0E7}" srcId="{D488E9EF-C276-48DC-9995-DB86D626F184}" destId="{A1627ADD-6F9A-4A9B-B7D8-2F0EAEDE9F97}" srcOrd="0" destOrd="0" parTransId="{C3DD82F9-A073-4E63-AC81-74508090F9E3}" sibTransId="{FB6BD8C8-2939-4EEC-9F17-61ADB4F93A55}"/>
    <dgm:cxn modelId="{E431A081-9A4F-4F6D-A170-3C3509849FD2}" srcId="{D488E9EF-C276-48DC-9995-DB86D626F184}" destId="{82E4FBE5-3AB8-4548-892B-4D07F89F5FEB}" srcOrd="6" destOrd="0" parTransId="{BF5CF095-40DA-44CE-AA18-13E628AC0A30}" sibTransId="{FBE24490-9EF5-4A1C-8380-B0FC30F7E8BA}"/>
    <dgm:cxn modelId="{C9F0BEA8-E187-4A45-ABF0-3A4D0EDE629D}" type="presOf" srcId="{99409294-21C5-42F0-A21B-26DB71FD1728}" destId="{DB6DD39E-74AC-4FF4-A9AA-D9276BCC3D82}" srcOrd="0" destOrd="0" presId="urn:microsoft.com/office/officeart/2005/8/layout/vList5"/>
    <dgm:cxn modelId="{199A44AF-7408-4375-806F-9DD08FEA5AA8}" type="presOf" srcId="{A88EE6D7-6E80-4A6E-9FD9-607EA9859BE3}" destId="{5B0492A0-3619-4B8A-A500-7CC07EF3DECD}" srcOrd="0" destOrd="0" presId="urn:microsoft.com/office/officeart/2005/8/layout/vList5"/>
    <dgm:cxn modelId="{FD3C6CB5-574E-44C9-8023-A843C6618BAD}" srcId="{D488E9EF-C276-48DC-9995-DB86D626F184}" destId="{FF1F13A7-F503-4E91-9858-ABB3A9BFC552}" srcOrd="2" destOrd="0" parTransId="{306C857E-3FCC-4EEA-B199-0372E6544420}" sibTransId="{9C16D518-9F14-45EE-A2BF-FE1D6AFA2553}"/>
    <dgm:cxn modelId="{DECC45C6-2576-4D01-8CBD-34D4A42B0707}" srcId="{D488E9EF-C276-48DC-9995-DB86D626F184}" destId="{A63A1D3A-6E1E-4006-AD3E-B2F86063EC28}" srcOrd="5" destOrd="0" parTransId="{061D25A8-23B2-452F-9285-973CE542F070}" sibTransId="{560AE64C-05B6-4489-8A8E-115148BAD5BF}"/>
    <dgm:cxn modelId="{BC7D11D7-669F-4F14-B9C1-69456C9C9BDC}" type="presOf" srcId="{A1627ADD-6F9A-4A9B-B7D8-2F0EAEDE9F97}" destId="{3DDF8051-C550-4216-B0F8-F3996DB706C4}" srcOrd="0" destOrd="0" presId="urn:microsoft.com/office/officeart/2005/8/layout/vList5"/>
    <dgm:cxn modelId="{DD974BE0-388C-4182-931A-1ECCF40160A6}" srcId="{D488E9EF-C276-48DC-9995-DB86D626F184}" destId="{99409294-21C5-42F0-A21B-26DB71FD1728}" srcOrd="1" destOrd="0" parTransId="{FB18D718-8FAB-42CF-986C-D938EA97BDCD}" sibTransId="{D5B50D7B-9948-4962-93D5-36ACB84CA942}"/>
    <dgm:cxn modelId="{412C3AED-6165-4DA8-9893-73B868B7374B}" srcId="{D488E9EF-C276-48DC-9995-DB86D626F184}" destId="{B956C31C-7356-44D2-873B-A82FCEB50EF2}" srcOrd="4" destOrd="0" parTransId="{BE6556F3-AABA-4C4D-9107-F112726FDFCD}" sibTransId="{D584861F-845B-4F3A-BF39-7EFC1517A198}"/>
    <dgm:cxn modelId="{A8C63E28-8225-4682-9261-598F793C58B4}" type="presParOf" srcId="{8B2B2806-E746-4B0F-ABCD-1AD5CEB00AA4}" destId="{D268E0ED-03FA-45A2-8E6F-8C1051B92AC8}" srcOrd="0" destOrd="0" presId="urn:microsoft.com/office/officeart/2005/8/layout/vList5"/>
    <dgm:cxn modelId="{04A0427A-E92E-4BEF-9D3C-5E2527279B20}" type="presParOf" srcId="{D268E0ED-03FA-45A2-8E6F-8C1051B92AC8}" destId="{3DDF8051-C550-4216-B0F8-F3996DB706C4}" srcOrd="0" destOrd="0" presId="urn:microsoft.com/office/officeart/2005/8/layout/vList5"/>
    <dgm:cxn modelId="{8B779D44-4F0E-4A56-B22E-2FCE202CF901}" type="presParOf" srcId="{8B2B2806-E746-4B0F-ABCD-1AD5CEB00AA4}" destId="{D9DFDDF2-055B-4825-9755-BE826CA16597}" srcOrd="1" destOrd="0" presId="urn:microsoft.com/office/officeart/2005/8/layout/vList5"/>
    <dgm:cxn modelId="{347B682C-DAED-471F-820A-5AEAECB4A83C}" type="presParOf" srcId="{8B2B2806-E746-4B0F-ABCD-1AD5CEB00AA4}" destId="{1A744221-E9D8-4D6B-8305-30BDB2657B4A}" srcOrd="2" destOrd="0" presId="urn:microsoft.com/office/officeart/2005/8/layout/vList5"/>
    <dgm:cxn modelId="{B551DEFC-081E-449D-9679-9A8B38693DC2}" type="presParOf" srcId="{1A744221-E9D8-4D6B-8305-30BDB2657B4A}" destId="{DB6DD39E-74AC-4FF4-A9AA-D9276BCC3D82}" srcOrd="0" destOrd="0" presId="urn:microsoft.com/office/officeart/2005/8/layout/vList5"/>
    <dgm:cxn modelId="{2229B5D5-6729-4EDB-AD8D-D5070FF7666C}" type="presParOf" srcId="{8B2B2806-E746-4B0F-ABCD-1AD5CEB00AA4}" destId="{8E042215-EB69-43DE-879F-30C7EC82F094}" srcOrd="3" destOrd="0" presId="urn:microsoft.com/office/officeart/2005/8/layout/vList5"/>
    <dgm:cxn modelId="{E4593AFA-687A-429D-84EA-1EBEFBF9DA98}" type="presParOf" srcId="{8B2B2806-E746-4B0F-ABCD-1AD5CEB00AA4}" destId="{328FFC0C-403F-4207-990D-6E09B01DAFE3}" srcOrd="4" destOrd="0" presId="urn:microsoft.com/office/officeart/2005/8/layout/vList5"/>
    <dgm:cxn modelId="{08B6B6F0-D5B3-4C92-B83A-ECCD6B8760D1}" type="presParOf" srcId="{328FFC0C-403F-4207-990D-6E09B01DAFE3}" destId="{BCCF7E0C-7962-493E-95EF-C577E6DC46C4}" srcOrd="0" destOrd="0" presId="urn:microsoft.com/office/officeart/2005/8/layout/vList5"/>
    <dgm:cxn modelId="{7C05ACF4-478B-44EC-BA31-599C033F1E3B}" type="presParOf" srcId="{8B2B2806-E746-4B0F-ABCD-1AD5CEB00AA4}" destId="{5257805A-E92C-40A4-A3D6-5A555C68D3CD}" srcOrd="5" destOrd="0" presId="urn:microsoft.com/office/officeart/2005/8/layout/vList5"/>
    <dgm:cxn modelId="{D6068FE0-5AA5-4704-9149-EEC0D1DACDAE}" type="presParOf" srcId="{8B2B2806-E746-4B0F-ABCD-1AD5CEB00AA4}" destId="{3FA93312-B9EE-4218-87FD-F867CD8F0CBF}" srcOrd="6" destOrd="0" presId="urn:microsoft.com/office/officeart/2005/8/layout/vList5"/>
    <dgm:cxn modelId="{5536B51D-FE4B-4DF5-AE3A-99A49C615575}" type="presParOf" srcId="{3FA93312-B9EE-4218-87FD-F867CD8F0CBF}" destId="{5B0492A0-3619-4B8A-A500-7CC07EF3DECD}" srcOrd="0" destOrd="0" presId="urn:microsoft.com/office/officeart/2005/8/layout/vList5"/>
    <dgm:cxn modelId="{3678369A-BB53-44A1-BFB9-185AF3B54156}" type="presParOf" srcId="{8B2B2806-E746-4B0F-ABCD-1AD5CEB00AA4}" destId="{3B74763B-31A4-4892-AFA5-6A7E2AA732D4}" srcOrd="7" destOrd="0" presId="urn:microsoft.com/office/officeart/2005/8/layout/vList5"/>
    <dgm:cxn modelId="{0590BD0F-DA94-4D32-BC3E-55DD6268A8D3}" type="presParOf" srcId="{8B2B2806-E746-4B0F-ABCD-1AD5CEB00AA4}" destId="{B9BE7B06-4881-418B-9CD7-E7CC242F2C29}" srcOrd="8" destOrd="0" presId="urn:microsoft.com/office/officeart/2005/8/layout/vList5"/>
    <dgm:cxn modelId="{317A39E0-507F-449C-B8C3-2A13695CD3FC}" type="presParOf" srcId="{B9BE7B06-4881-418B-9CD7-E7CC242F2C29}" destId="{4D010739-20D1-4248-9CEC-F626D48597F8}" srcOrd="0" destOrd="0" presId="urn:microsoft.com/office/officeart/2005/8/layout/vList5"/>
    <dgm:cxn modelId="{69E67CF8-B63B-40C2-941D-69E5BCAA6217}" type="presParOf" srcId="{8B2B2806-E746-4B0F-ABCD-1AD5CEB00AA4}" destId="{76CE01BF-74D7-4306-9591-8CEB721E1A03}" srcOrd="9" destOrd="0" presId="urn:microsoft.com/office/officeart/2005/8/layout/vList5"/>
    <dgm:cxn modelId="{9322D879-53E4-4329-BC24-C220F1C7C7F5}" type="presParOf" srcId="{8B2B2806-E746-4B0F-ABCD-1AD5CEB00AA4}" destId="{6687F720-0B29-47F3-8AB3-892B1621E93E}" srcOrd="10" destOrd="0" presId="urn:microsoft.com/office/officeart/2005/8/layout/vList5"/>
    <dgm:cxn modelId="{14B2B455-3D48-4793-8837-020909DDF46B}" type="presParOf" srcId="{6687F720-0B29-47F3-8AB3-892B1621E93E}" destId="{0F11E045-ED51-4876-8F8E-5EB927C50735}" srcOrd="0" destOrd="0" presId="urn:microsoft.com/office/officeart/2005/8/layout/vList5"/>
    <dgm:cxn modelId="{F15B93A1-35A5-41CA-A1B7-3A1DCF0AFE1D}" type="presParOf" srcId="{8B2B2806-E746-4B0F-ABCD-1AD5CEB00AA4}" destId="{8E0063D0-8030-4288-8D67-E71346D919A5}" srcOrd="11" destOrd="0" presId="urn:microsoft.com/office/officeart/2005/8/layout/vList5"/>
    <dgm:cxn modelId="{BB314BFD-956E-47C7-93BE-45D5C67FE255}" type="presParOf" srcId="{8B2B2806-E746-4B0F-ABCD-1AD5CEB00AA4}" destId="{870A64D4-1311-4EB9-B21E-9FEBF3354959}" srcOrd="12" destOrd="0" presId="urn:microsoft.com/office/officeart/2005/8/layout/vList5"/>
    <dgm:cxn modelId="{A52B27C6-0FA7-404C-80AF-3F012BDF800A}" type="presParOf" srcId="{870A64D4-1311-4EB9-B21E-9FEBF3354959}" destId="{38F79BC9-A6E5-4C55-A76A-39571F5BF3EF}" srcOrd="0" destOrd="0" presId="urn:microsoft.com/office/officeart/2005/8/layout/vList5"/>
    <dgm:cxn modelId="{FBCFB5C7-720E-465C-B974-73E5286C9E50}" type="presParOf" srcId="{8B2B2806-E746-4B0F-ABCD-1AD5CEB00AA4}" destId="{CAB13911-D240-4E59-80B2-61691032F347}" srcOrd="13" destOrd="0" presId="urn:microsoft.com/office/officeart/2005/8/layout/vList5"/>
    <dgm:cxn modelId="{B0CE2E9F-8473-46C8-9B09-F6F617F36A7E}" type="presParOf" srcId="{8B2B2806-E746-4B0F-ABCD-1AD5CEB00AA4}" destId="{9778CC7E-109D-4DB1-9190-B49F0143B475}" srcOrd="14" destOrd="0" presId="urn:microsoft.com/office/officeart/2005/8/layout/vList5"/>
    <dgm:cxn modelId="{77BB4DAE-9DC6-4E94-9B2D-19DBC5ECF42B}" type="presParOf" srcId="{9778CC7E-109D-4DB1-9190-B49F0143B475}" destId="{7D5DB9F1-BA83-46E9-92DC-C4557A882F9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1ABB2AD-B5E0-4A47-A980-8C230E0BDC8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0C7612C-32A9-4F93-B810-28C2C55BA593}">
      <dgm:prSet/>
      <dgm:spPr/>
      <dgm:t>
        <a:bodyPr/>
        <a:lstStyle/>
        <a:p>
          <a:pPr>
            <a:defRPr cap="all"/>
          </a:pPr>
          <a:r>
            <a:rPr lang="en-AU"/>
            <a:t>RECOVER</a:t>
          </a:r>
          <a:endParaRPr lang="en-US"/>
        </a:p>
      </dgm:t>
    </dgm:pt>
    <dgm:pt modelId="{7C3591A6-F4EA-4F6C-883F-71FE4E7463AC}" type="parTrans" cxnId="{42C1CEED-0A33-4FC6-84F3-127DB81EB8DF}">
      <dgm:prSet/>
      <dgm:spPr/>
      <dgm:t>
        <a:bodyPr/>
        <a:lstStyle/>
        <a:p>
          <a:endParaRPr lang="en-US"/>
        </a:p>
      </dgm:t>
    </dgm:pt>
    <dgm:pt modelId="{90991609-FE46-4B86-B3C8-496DAE99A2E6}" type="sibTrans" cxnId="{42C1CEED-0A33-4FC6-84F3-127DB81EB8DF}">
      <dgm:prSet/>
      <dgm:spPr/>
      <dgm:t>
        <a:bodyPr/>
        <a:lstStyle/>
        <a:p>
          <a:endParaRPr lang="en-US"/>
        </a:p>
      </dgm:t>
    </dgm:pt>
    <dgm:pt modelId="{D9902CF0-056F-414D-9D58-2265098C78DB}">
      <dgm:prSet/>
      <dgm:spPr/>
      <dgm:t>
        <a:bodyPr/>
        <a:lstStyle/>
        <a:p>
          <a:pPr>
            <a:defRPr cap="all"/>
          </a:pPr>
          <a:r>
            <a:rPr lang="en-AU"/>
            <a:t>IDENTIFY</a:t>
          </a:r>
          <a:endParaRPr lang="en-US"/>
        </a:p>
      </dgm:t>
    </dgm:pt>
    <dgm:pt modelId="{59AFE7B4-FB9D-457D-95E2-3D0EDA1EC76F}" type="parTrans" cxnId="{70284867-9F59-4AE9-A6DA-9102803F55EA}">
      <dgm:prSet/>
      <dgm:spPr/>
      <dgm:t>
        <a:bodyPr/>
        <a:lstStyle/>
        <a:p>
          <a:endParaRPr lang="en-US"/>
        </a:p>
      </dgm:t>
    </dgm:pt>
    <dgm:pt modelId="{67162D64-08E4-4B08-8C16-A68AC8D59F10}" type="sibTrans" cxnId="{70284867-9F59-4AE9-A6DA-9102803F55EA}">
      <dgm:prSet/>
      <dgm:spPr/>
      <dgm:t>
        <a:bodyPr/>
        <a:lstStyle/>
        <a:p>
          <a:endParaRPr lang="en-US"/>
        </a:p>
      </dgm:t>
    </dgm:pt>
    <dgm:pt modelId="{EBA19F85-6DA9-4052-B1C6-45E5977124C3}">
      <dgm:prSet/>
      <dgm:spPr/>
      <dgm:t>
        <a:bodyPr/>
        <a:lstStyle/>
        <a:p>
          <a:pPr>
            <a:defRPr cap="all"/>
          </a:pPr>
          <a:r>
            <a:rPr lang="en-AU"/>
            <a:t>PROTECT</a:t>
          </a:r>
          <a:endParaRPr lang="en-US"/>
        </a:p>
      </dgm:t>
    </dgm:pt>
    <dgm:pt modelId="{CA853442-0D66-4A92-942F-55C74B7C0451}" type="parTrans" cxnId="{864D444A-1563-4582-88E1-8E634E97A539}">
      <dgm:prSet/>
      <dgm:spPr/>
      <dgm:t>
        <a:bodyPr/>
        <a:lstStyle/>
        <a:p>
          <a:endParaRPr lang="en-US"/>
        </a:p>
      </dgm:t>
    </dgm:pt>
    <dgm:pt modelId="{98E80BBC-5C4D-4BB4-8F5E-E97D8E9A07B4}" type="sibTrans" cxnId="{864D444A-1563-4582-88E1-8E634E97A539}">
      <dgm:prSet/>
      <dgm:spPr/>
      <dgm:t>
        <a:bodyPr/>
        <a:lstStyle/>
        <a:p>
          <a:endParaRPr lang="en-US"/>
        </a:p>
      </dgm:t>
    </dgm:pt>
    <dgm:pt modelId="{514DA31F-8870-475B-9D98-FDEF22460E15}">
      <dgm:prSet/>
      <dgm:spPr/>
      <dgm:t>
        <a:bodyPr/>
        <a:lstStyle/>
        <a:p>
          <a:pPr>
            <a:defRPr cap="all"/>
          </a:pPr>
          <a:r>
            <a:rPr lang="en-AU"/>
            <a:t>DETECT</a:t>
          </a:r>
          <a:endParaRPr lang="en-US"/>
        </a:p>
      </dgm:t>
    </dgm:pt>
    <dgm:pt modelId="{3059973D-988E-4BD7-A700-827E05C68EFA}" type="parTrans" cxnId="{204E0D36-C1B0-483B-9489-A13F65F0005E}">
      <dgm:prSet/>
      <dgm:spPr/>
      <dgm:t>
        <a:bodyPr/>
        <a:lstStyle/>
        <a:p>
          <a:endParaRPr lang="en-US"/>
        </a:p>
      </dgm:t>
    </dgm:pt>
    <dgm:pt modelId="{01FBFB24-335A-454A-840B-C499C4EDFBE9}" type="sibTrans" cxnId="{204E0D36-C1B0-483B-9489-A13F65F0005E}">
      <dgm:prSet/>
      <dgm:spPr/>
      <dgm:t>
        <a:bodyPr/>
        <a:lstStyle/>
        <a:p>
          <a:endParaRPr lang="en-US"/>
        </a:p>
      </dgm:t>
    </dgm:pt>
    <dgm:pt modelId="{010860C6-B8AB-48C9-B3B3-11C8E92E493B}">
      <dgm:prSet/>
      <dgm:spPr/>
      <dgm:t>
        <a:bodyPr/>
        <a:lstStyle/>
        <a:p>
          <a:pPr>
            <a:defRPr cap="all"/>
          </a:pPr>
          <a:r>
            <a:rPr lang="en-AU"/>
            <a:t>RESPOND</a:t>
          </a:r>
          <a:endParaRPr lang="en-US"/>
        </a:p>
      </dgm:t>
    </dgm:pt>
    <dgm:pt modelId="{6553013B-B7D1-4BBE-B521-31A816CBD517}" type="parTrans" cxnId="{E19BB0FD-6FDD-4626-B692-F605FB4EC049}">
      <dgm:prSet/>
      <dgm:spPr/>
      <dgm:t>
        <a:bodyPr/>
        <a:lstStyle/>
        <a:p>
          <a:endParaRPr lang="en-US"/>
        </a:p>
      </dgm:t>
    </dgm:pt>
    <dgm:pt modelId="{2020F8F8-2262-4BE6-810E-A9840166EEB4}" type="sibTrans" cxnId="{E19BB0FD-6FDD-4626-B692-F605FB4EC049}">
      <dgm:prSet/>
      <dgm:spPr/>
      <dgm:t>
        <a:bodyPr/>
        <a:lstStyle/>
        <a:p>
          <a:endParaRPr lang="en-US"/>
        </a:p>
      </dgm:t>
    </dgm:pt>
    <dgm:pt modelId="{3526E88C-DF9F-4D1D-92B7-43682379C120}">
      <dgm:prSet/>
      <dgm:spPr/>
      <dgm:t>
        <a:bodyPr/>
        <a:lstStyle/>
        <a:p>
          <a:pPr>
            <a:defRPr cap="all"/>
          </a:pPr>
          <a:r>
            <a:rPr lang="en-AU"/>
            <a:t>GOVERN</a:t>
          </a:r>
          <a:endParaRPr lang="en-US"/>
        </a:p>
      </dgm:t>
    </dgm:pt>
    <dgm:pt modelId="{AFA8DB11-5AB3-441D-990A-D64620600101}" type="parTrans" cxnId="{D512E4D2-BFB8-4479-A773-CABD611EC98A}">
      <dgm:prSet/>
      <dgm:spPr/>
      <dgm:t>
        <a:bodyPr/>
        <a:lstStyle/>
        <a:p>
          <a:endParaRPr lang="en-US"/>
        </a:p>
      </dgm:t>
    </dgm:pt>
    <dgm:pt modelId="{ACEE03D5-78D3-4983-8E2D-C8056ADD4E97}" type="sibTrans" cxnId="{D512E4D2-BFB8-4479-A773-CABD611EC98A}">
      <dgm:prSet/>
      <dgm:spPr/>
      <dgm:t>
        <a:bodyPr/>
        <a:lstStyle/>
        <a:p>
          <a:endParaRPr lang="en-US"/>
        </a:p>
      </dgm:t>
    </dgm:pt>
    <dgm:pt modelId="{44F98991-D26C-4689-AA50-FBA2CCE323F8}" type="pres">
      <dgm:prSet presAssocID="{31ABB2AD-B5E0-4A47-A980-8C230E0BDC8C}" presName="root" presStyleCnt="0">
        <dgm:presLayoutVars>
          <dgm:dir/>
          <dgm:resizeHandles val="exact"/>
        </dgm:presLayoutVars>
      </dgm:prSet>
      <dgm:spPr/>
    </dgm:pt>
    <dgm:pt modelId="{1C81BFF5-A5EE-41A4-98D7-CE78D368F956}" type="pres">
      <dgm:prSet presAssocID="{50C7612C-32A9-4F93-B810-28C2C55BA593}" presName="compNode" presStyleCnt="0"/>
      <dgm:spPr/>
    </dgm:pt>
    <dgm:pt modelId="{2DE8E70E-216F-4A6F-8CBB-C87C1E51882E}" type="pres">
      <dgm:prSet presAssocID="{50C7612C-32A9-4F93-B810-28C2C55BA593}" presName="iconBgRect" presStyleLbl="bgShp" presStyleIdx="0" presStyleCnt="6"/>
      <dgm:spPr/>
    </dgm:pt>
    <dgm:pt modelId="{789306CD-4C1B-4ACE-98EB-4BF4310C127B}" type="pres">
      <dgm:prSet presAssocID="{50C7612C-32A9-4F93-B810-28C2C55BA59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"/>
        </a:ext>
      </dgm:extLst>
    </dgm:pt>
    <dgm:pt modelId="{3A192589-8A52-4502-96A6-E1833AE71321}" type="pres">
      <dgm:prSet presAssocID="{50C7612C-32A9-4F93-B810-28C2C55BA593}" presName="spaceRect" presStyleCnt="0"/>
      <dgm:spPr/>
    </dgm:pt>
    <dgm:pt modelId="{E2278827-C2F8-44C1-BFFD-5AB09142DC55}" type="pres">
      <dgm:prSet presAssocID="{50C7612C-32A9-4F93-B810-28C2C55BA593}" presName="textRect" presStyleLbl="revTx" presStyleIdx="0" presStyleCnt="6">
        <dgm:presLayoutVars>
          <dgm:chMax val="1"/>
          <dgm:chPref val="1"/>
        </dgm:presLayoutVars>
      </dgm:prSet>
      <dgm:spPr/>
    </dgm:pt>
    <dgm:pt modelId="{A16B00F0-613C-491D-8C81-E7EC9F8E311B}" type="pres">
      <dgm:prSet presAssocID="{90991609-FE46-4B86-B3C8-496DAE99A2E6}" presName="sibTrans" presStyleCnt="0"/>
      <dgm:spPr/>
    </dgm:pt>
    <dgm:pt modelId="{D86EF97C-A565-4A7A-896C-48780BC2B3C7}" type="pres">
      <dgm:prSet presAssocID="{D9902CF0-056F-414D-9D58-2265098C78DB}" presName="compNode" presStyleCnt="0"/>
      <dgm:spPr/>
    </dgm:pt>
    <dgm:pt modelId="{D216E2E6-03C1-425F-B584-C94D59C367EA}" type="pres">
      <dgm:prSet presAssocID="{D9902CF0-056F-414D-9D58-2265098C78DB}" presName="iconBgRect" presStyleLbl="bgShp" presStyleIdx="1" presStyleCnt="6"/>
      <dgm:spPr/>
    </dgm:pt>
    <dgm:pt modelId="{E47DCC73-9D2E-49BD-96BF-1E6D8EE8890A}" type="pres">
      <dgm:prSet presAssocID="{D9902CF0-056F-414D-9D58-2265098C78D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AF235DF-4408-46CB-832C-D05D0574345B}" type="pres">
      <dgm:prSet presAssocID="{D9902CF0-056F-414D-9D58-2265098C78DB}" presName="spaceRect" presStyleCnt="0"/>
      <dgm:spPr/>
    </dgm:pt>
    <dgm:pt modelId="{0BCC24F0-90E0-4BD7-A34C-93A06655FF69}" type="pres">
      <dgm:prSet presAssocID="{D9902CF0-056F-414D-9D58-2265098C78DB}" presName="textRect" presStyleLbl="revTx" presStyleIdx="1" presStyleCnt="6">
        <dgm:presLayoutVars>
          <dgm:chMax val="1"/>
          <dgm:chPref val="1"/>
        </dgm:presLayoutVars>
      </dgm:prSet>
      <dgm:spPr/>
    </dgm:pt>
    <dgm:pt modelId="{08129A2A-47C9-4A7F-9433-19C86FA1A82D}" type="pres">
      <dgm:prSet presAssocID="{67162D64-08E4-4B08-8C16-A68AC8D59F10}" presName="sibTrans" presStyleCnt="0"/>
      <dgm:spPr/>
    </dgm:pt>
    <dgm:pt modelId="{6C098462-9AF0-4A54-9A6B-1FC6740AEA79}" type="pres">
      <dgm:prSet presAssocID="{EBA19F85-6DA9-4052-B1C6-45E5977124C3}" presName="compNode" presStyleCnt="0"/>
      <dgm:spPr/>
    </dgm:pt>
    <dgm:pt modelId="{1F0923A9-EFA9-4F50-B8C3-9D5D2F225F79}" type="pres">
      <dgm:prSet presAssocID="{EBA19F85-6DA9-4052-B1C6-45E5977124C3}" presName="iconBgRect" presStyleLbl="bgShp" presStyleIdx="2" presStyleCnt="6"/>
      <dgm:spPr/>
    </dgm:pt>
    <dgm:pt modelId="{E8EF45D5-4AB5-4584-9BFC-A488AAC23F63}" type="pres">
      <dgm:prSet presAssocID="{EBA19F85-6DA9-4052-B1C6-45E5977124C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1130596-0359-4692-9F5E-457C3832B8A6}" type="pres">
      <dgm:prSet presAssocID="{EBA19F85-6DA9-4052-B1C6-45E5977124C3}" presName="spaceRect" presStyleCnt="0"/>
      <dgm:spPr/>
    </dgm:pt>
    <dgm:pt modelId="{0930EFCC-D5DE-426E-BDFC-61142EDA989C}" type="pres">
      <dgm:prSet presAssocID="{EBA19F85-6DA9-4052-B1C6-45E5977124C3}" presName="textRect" presStyleLbl="revTx" presStyleIdx="2" presStyleCnt="6">
        <dgm:presLayoutVars>
          <dgm:chMax val="1"/>
          <dgm:chPref val="1"/>
        </dgm:presLayoutVars>
      </dgm:prSet>
      <dgm:spPr/>
    </dgm:pt>
    <dgm:pt modelId="{42536203-5DE7-4EF3-ACE7-0B78A01ED829}" type="pres">
      <dgm:prSet presAssocID="{98E80BBC-5C4D-4BB4-8F5E-E97D8E9A07B4}" presName="sibTrans" presStyleCnt="0"/>
      <dgm:spPr/>
    </dgm:pt>
    <dgm:pt modelId="{0F884BA0-ABE0-4D57-9538-B911BBFAB9CC}" type="pres">
      <dgm:prSet presAssocID="{514DA31F-8870-475B-9D98-FDEF22460E15}" presName="compNode" presStyleCnt="0"/>
      <dgm:spPr/>
    </dgm:pt>
    <dgm:pt modelId="{BCB05CCF-42B1-428D-A0C2-22AB1751CBBF}" type="pres">
      <dgm:prSet presAssocID="{514DA31F-8870-475B-9D98-FDEF22460E15}" presName="iconBgRect" presStyleLbl="bgShp" presStyleIdx="3" presStyleCnt="6"/>
      <dgm:spPr/>
    </dgm:pt>
    <dgm:pt modelId="{6E167A49-DD96-4AD3-AFF2-01BF2FBBECCD}" type="pres">
      <dgm:prSet presAssocID="{514DA31F-8870-475B-9D98-FDEF22460E1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AE79C40B-08B1-4BE1-82FC-B4B9D93EBEA4}" type="pres">
      <dgm:prSet presAssocID="{514DA31F-8870-475B-9D98-FDEF22460E15}" presName="spaceRect" presStyleCnt="0"/>
      <dgm:spPr/>
    </dgm:pt>
    <dgm:pt modelId="{95624FA1-F318-4131-9148-DDD8D5DB0281}" type="pres">
      <dgm:prSet presAssocID="{514DA31F-8870-475B-9D98-FDEF22460E15}" presName="textRect" presStyleLbl="revTx" presStyleIdx="3" presStyleCnt="6">
        <dgm:presLayoutVars>
          <dgm:chMax val="1"/>
          <dgm:chPref val="1"/>
        </dgm:presLayoutVars>
      </dgm:prSet>
      <dgm:spPr/>
    </dgm:pt>
    <dgm:pt modelId="{0A96A783-00C3-4C55-B6F3-E639163918B5}" type="pres">
      <dgm:prSet presAssocID="{01FBFB24-335A-454A-840B-C499C4EDFBE9}" presName="sibTrans" presStyleCnt="0"/>
      <dgm:spPr/>
    </dgm:pt>
    <dgm:pt modelId="{792368FA-1D6B-44BC-A864-6FA699D814B0}" type="pres">
      <dgm:prSet presAssocID="{010860C6-B8AB-48C9-B3B3-11C8E92E493B}" presName="compNode" presStyleCnt="0"/>
      <dgm:spPr/>
    </dgm:pt>
    <dgm:pt modelId="{CD0BAA8B-CD79-4E15-83F9-02E8072BBCCE}" type="pres">
      <dgm:prSet presAssocID="{010860C6-B8AB-48C9-B3B3-11C8E92E493B}" presName="iconBgRect" presStyleLbl="bgShp" presStyleIdx="4" presStyleCnt="6"/>
      <dgm:spPr/>
    </dgm:pt>
    <dgm:pt modelId="{1089AEEF-BB26-45EC-BA8A-F29645C69D6E}" type="pres">
      <dgm:prSet presAssocID="{010860C6-B8AB-48C9-B3B3-11C8E92E493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745DAF87-5A60-4460-9FE4-7CAC83103CBD}" type="pres">
      <dgm:prSet presAssocID="{010860C6-B8AB-48C9-B3B3-11C8E92E493B}" presName="spaceRect" presStyleCnt="0"/>
      <dgm:spPr/>
    </dgm:pt>
    <dgm:pt modelId="{46229421-8DB6-48E2-9875-F91E5B550B49}" type="pres">
      <dgm:prSet presAssocID="{010860C6-B8AB-48C9-B3B3-11C8E92E493B}" presName="textRect" presStyleLbl="revTx" presStyleIdx="4" presStyleCnt="6">
        <dgm:presLayoutVars>
          <dgm:chMax val="1"/>
          <dgm:chPref val="1"/>
        </dgm:presLayoutVars>
      </dgm:prSet>
      <dgm:spPr/>
    </dgm:pt>
    <dgm:pt modelId="{69693DA0-281C-4EEA-AEBD-7EF8A30EA840}" type="pres">
      <dgm:prSet presAssocID="{2020F8F8-2262-4BE6-810E-A9840166EEB4}" presName="sibTrans" presStyleCnt="0"/>
      <dgm:spPr/>
    </dgm:pt>
    <dgm:pt modelId="{A6B5A4CF-3AB0-4030-80E8-E16DE9032178}" type="pres">
      <dgm:prSet presAssocID="{3526E88C-DF9F-4D1D-92B7-43682379C120}" presName="compNode" presStyleCnt="0"/>
      <dgm:spPr/>
    </dgm:pt>
    <dgm:pt modelId="{33A5527C-2B46-4EBC-9158-4AF3D4B151AB}" type="pres">
      <dgm:prSet presAssocID="{3526E88C-DF9F-4D1D-92B7-43682379C120}" presName="iconBgRect" presStyleLbl="bgShp" presStyleIdx="5" presStyleCnt="6"/>
      <dgm:spPr/>
    </dgm:pt>
    <dgm:pt modelId="{56F6FE7D-BE5F-4F0D-BEAD-6FBED61D52C8}" type="pres">
      <dgm:prSet presAssocID="{3526E88C-DF9F-4D1D-92B7-43682379C12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2FE75894-1CA5-4153-A9BB-6A8FA818545B}" type="pres">
      <dgm:prSet presAssocID="{3526E88C-DF9F-4D1D-92B7-43682379C120}" presName="spaceRect" presStyleCnt="0"/>
      <dgm:spPr/>
    </dgm:pt>
    <dgm:pt modelId="{278BED5F-15A4-405C-9CFF-747382D43F2D}" type="pres">
      <dgm:prSet presAssocID="{3526E88C-DF9F-4D1D-92B7-43682379C12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A80AA35-39FF-4098-9902-275E16411C61}" type="presOf" srcId="{31ABB2AD-B5E0-4A47-A980-8C230E0BDC8C}" destId="{44F98991-D26C-4689-AA50-FBA2CCE323F8}" srcOrd="0" destOrd="0" presId="urn:microsoft.com/office/officeart/2018/5/layout/IconCircleLabelList"/>
    <dgm:cxn modelId="{204E0D36-C1B0-483B-9489-A13F65F0005E}" srcId="{31ABB2AD-B5E0-4A47-A980-8C230E0BDC8C}" destId="{514DA31F-8870-475B-9D98-FDEF22460E15}" srcOrd="3" destOrd="0" parTransId="{3059973D-988E-4BD7-A700-827E05C68EFA}" sibTransId="{01FBFB24-335A-454A-840B-C499C4EDFBE9}"/>
    <dgm:cxn modelId="{E70D583A-0D65-4857-9185-0D138E8B0A90}" type="presOf" srcId="{010860C6-B8AB-48C9-B3B3-11C8E92E493B}" destId="{46229421-8DB6-48E2-9875-F91E5B550B49}" srcOrd="0" destOrd="0" presId="urn:microsoft.com/office/officeart/2018/5/layout/IconCircleLabelList"/>
    <dgm:cxn modelId="{70284867-9F59-4AE9-A6DA-9102803F55EA}" srcId="{31ABB2AD-B5E0-4A47-A980-8C230E0BDC8C}" destId="{D9902CF0-056F-414D-9D58-2265098C78DB}" srcOrd="1" destOrd="0" parTransId="{59AFE7B4-FB9D-457D-95E2-3D0EDA1EC76F}" sibTransId="{67162D64-08E4-4B08-8C16-A68AC8D59F10}"/>
    <dgm:cxn modelId="{864D444A-1563-4582-88E1-8E634E97A539}" srcId="{31ABB2AD-B5E0-4A47-A980-8C230E0BDC8C}" destId="{EBA19F85-6DA9-4052-B1C6-45E5977124C3}" srcOrd="2" destOrd="0" parTransId="{CA853442-0D66-4A92-942F-55C74B7C0451}" sibTransId="{98E80BBC-5C4D-4BB4-8F5E-E97D8E9A07B4}"/>
    <dgm:cxn modelId="{03CA3176-304A-4BC4-BAAA-7F1AA203F4E4}" type="presOf" srcId="{D9902CF0-056F-414D-9D58-2265098C78DB}" destId="{0BCC24F0-90E0-4BD7-A34C-93A06655FF69}" srcOrd="0" destOrd="0" presId="urn:microsoft.com/office/officeart/2018/5/layout/IconCircleLabelList"/>
    <dgm:cxn modelId="{FA07A685-8882-4D0D-8078-9A492390C25A}" type="presOf" srcId="{3526E88C-DF9F-4D1D-92B7-43682379C120}" destId="{278BED5F-15A4-405C-9CFF-747382D43F2D}" srcOrd="0" destOrd="0" presId="urn:microsoft.com/office/officeart/2018/5/layout/IconCircleLabelList"/>
    <dgm:cxn modelId="{5E9256B3-726C-4795-BC2D-46CAECE5E933}" type="presOf" srcId="{EBA19F85-6DA9-4052-B1C6-45E5977124C3}" destId="{0930EFCC-D5DE-426E-BDFC-61142EDA989C}" srcOrd="0" destOrd="0" presId="urn:microsoft.com/office/officeart/2018/5/layout/IconCircleLabelList"/>
    <dgm:cxn modelId="{E9EEDFC3-98E7-4387-AF4C-35BD1CC1D325}" type="presOf" srcId="{50C7612C-32A9-4F93-B810-28C2C55BA593}" destId="{E2278827-C2F8-44C1-BFFD-5AB09142DC55}" srcOrd="0" destOrd="0" presId="urn:microsoft.com/office/officeart/2018/5/layout/IconCircleLabelList"/>
    <dgm:cxn modelId="{CE53AFCF-AC62-467F-A1F5-E11E733B6BE3}" type="presOf" srcId="{514DA31F-8870-475B-9D98-FDEF22460E15}" destId="{95624FA1-F318-4131-9148-DDD8D5DB0281}" srcOrd="0" destOrd="0" presId="urn:microsoft.com/office/officeart/2018/5/layout/IconCircleLabelList"/>
    <dgm:cxn modelId="{D512E4D2-BFB8-4479-A773-CABD611EC98A}" srcId="{31ABB2AD-B5E0-4A47-A980-8C230E0BDC8C}" destId="{3526E88C-DF9F-4D1D-92B7-43682379C120}" srcOrd="5" destOrd="0" parTransId="{AFA8DB11-5AB3-441D-990A-D64620600101}" sibTransId="{ACEE03D5-78D3-4983-8E2D-C8056ADD4E97}"/>
    <dgm:cxn modelId="{42C1CEED-0A33-4FC6-84F3-127DB81EB8DF}" srcId="{31ABB2AD-B5E0-4A47-A980-8C230E0BDC8C}" destId="{50C7612C-32A9-4F93-B810-28C2C55BA593}" srcOrd="0" destOrd="0" parTransId="{7C3591A6-F4EA-4F6C-883F-71FE4E7463AC}" sibTransId="{90991609-FE46-4B86-B3C8-496DAE99A2E6}"/>
    <dgm:cxn modelId="{E19BB0FD-6FDD-4626-B692-F605FB4EC049}" srcId="{31ABB2AD-B5E0-4A47-A980-8C230E0BDC8C}" destId="{010860C6-B8AB-48C9-B3B3-11C8E92E493B}" srcOrd="4" destOrd="0" parTransId="{6553013B-B7D1-4BBE-B521-31A816CBD517}" sibTransId="{2020F8F8-2262-4BE6-810E-A9840166EEB4}"/>
    <dgm:cxn modelId="{FD41361D-46E7-41AC-A0F8-B2633932A76D}" type="presParOf" srcId="{44F98991-D26C-4689-AA50-FBA2CCE323F8}" destId="{1C81BFF5-A5EE-41A4-98D7-CE78D368F956}" srcOrd="0" destOrd="0" presId="urn:microsoft.com/office/officeart/2018/5/layout/IconCircleLabelList"/>
    <dgm:cxn modelId="{A54A0166-04A7-4C91-A929-A783C2D715CD}" type="presParOf" srcId="{1C81BFF5-A5EE-41A4-98D7-CE78D368F956}" destId="{2DE8E70E-216F-4A6F-8CBB-C87C1E51882E}" srcOrd="0" destOrd="0" presId="urn:microsoft.com/office/officeart/2018/5/layout/IconCircleLabelList"/>
    <dgm:cxn modelId="{21D7FA91-0FC4-4EA2-AC9B-6FA89D77ADC4}" type="presParOf" srcId="{1C81BFF5-A5EE-41A4-98D7-CE78D368F956}" destId="{789306CD-4C1B-4ACE-98EB-4BF4310C127B}" srcOrd="1" destOrd="0" presId="urn:microsoft.com/office/officeart/2018/5/layout/IconCircleLabelList"/>
    <dgm:cxn modelId="{7726502C-2181-4516-932E-37EFBA4E4353}" type="presParOf" srcId="{1C81BFF5-A5EE-41A4-98D7-CE78D368F956}" destId="{3A192589-8A52-4502-96A6-E1833AE71321}" srcOrd="2" destOrd="0" presId="urn:microsoft.com/office/officeart/2018/5/layout/IconCircleLabelList"/>
    <dgm:cxn modelId="{83A7455F-EE65-4089-8AAA-1F19AEA45EA5}" type="presParOf" srcId="{1C81BFF5-A5EE-41A4-98D7-CE78D368F956}" destId="{E2278827-C2F8-44C1-BFFD-5AB09142DC55}" srcOrd="3" destOrd="0" presId="urn:microsoft.com/office/officeart/2018/5/layout/IconCircleLabelList"/>
    <dgm:cxn modelId="{84894315-BC8E-43ED-9A49-9E66735FFC61}" type="presParOf" srcId="{44F98991-D26C-4689-AA50-FBA2CCE323F8}" destId="{A16B00F0-613C-491D-8C81-E7EC9F8E311B}" srcOrd="1" destOrd="0" presId="urn:microsoft.com/office/officeart/2018/5/layout/IconCircleLabelList"/>
    <dgm:cxn modelId="{17627F9A-E391-49FA-AFBE-290DAF7A85D6}" type="presParOf" srcId="{44F98991-D26C-4689-AA50-FBA2CCE323F8}" destId="{D86EF97C-A565-4A7A-896C-48780BC2B3C7}" srcOrd="2" destOrd="0" presId="urn:microsoft.com/office/officeart/2018/5/layout/IconCircleLabelList"/>
    <dgm:cxn modelId="{CF2FAD4E-14C6-409F-9A6C-AE0F092CC1BC}" type="presParOf" srcId="{D86EF97C-A565-4A7A-896C-48780BC2B3C7}" destId="{D216E2E6-03C1-425F-B584-C94D59C367EA}" srcOrd="0" destOrd="0" presId="urn:microsoft.com/office/officeart/2018/5/layout/IconCircleLabelList"/>
    <dgm:cxn modelId="{40510249-DD70-4C0C-B987-C726C6CFB413}" type="presParOf" srcId="{D86EF97C-A565-4A7A-896C-48780BC2B3C7}" destId="{E47DCC73-9D2E-49BD-96BF-1E6D8EE8890A}" srcOrd="1" destOrd="0" presId="urn:microsoft.com/office/officeart/2018/5/layout/IconCircleLabelList"/>
    <dgm:cxn modelId="{DE4835C9-6BE2-4C75-9F33-1BE14282F0BB}" type="presParOf" srcId="{D86EF97C-A565-4A7A-896C-48780BC2B3C7}" destId="{4AF235DF-4408-46CB-832C-D05D0574345B}" srcOrd="2" destOrd="0" presId="urn:microsoft.com/office/officeart/2018/5/layout/IconCircleLabelList"/>
    <dgm:cxn modelId="{E7A90969-7969-43A6-9D6B-28F3E589C641}" type="presParOf" srcId="{D86EF97C-A565-4A7A-896C-48780BC2B3C7}" destId="{0BCC24F0-90E0-4BD7-A34C-93A06655FF69}" srcOrd="3" destOrd="0" presId="urn:microsoft.com/office/officeart/2018/5/layout/IconCircleLabelList"/>
    <dgm:cxn modelId="{F4BF3F0B-D21F-462F-B3C1-EFF8CFD72533}" type="presParOf" srcId="{44F98991-D26C-4689-AA50-FBA2CCE323F8}" destId="{08129A2A-47C9-4A7F-9433-19C86FA1A82D}" srcOrd="3" destOrd="0" presId="urn:microsoft.com/office/officeart/2018/5/layout/IconCircleLabelList"/>
    <dgm:cxn modelId="{A15D9B2A-6328-4F9F-BE17-CA37871D9B3B}" type="presParOf" srcId="{44F98991-D26C-4689-AA50-FBA2CCE323F8}" destId="{6C098462-9AF0-4A54-9A6B-1FC6740AEA79}" srcOrd="4" destOrd="0" presId="urn:microsoft.com/office/officeart/2018/5/layout/IconCircleLabelList"/>
    <dgm:cxn modelId="{CE269699-73FD-4A14-A990-E10B675AE328}" type="presParOf" srcId="{6C098462-9AF0-4A54-9A6B-1FC6740AEA79}" destId="{1F0923A9-EFA9-4F50-B8C3-9D5D2F225F79}" srcOrd="0" destOrd="0" presId="urn:microsoft.com/office/officeart/2018/5/layout/IconCircleLabelList"/>
    <dgm:cxn modelId="{A2E74946-89F1-407B-995F-44070F56279E}" type="presParOf" srcId="{6C098462-9AF0-4A54-9A6B-1FC6740AEA79}" destId="{E8EF45D5-4AB5-4584-9BFC-A488AAC23F63}" srcOrd="1" destOrd="0" presId="urn:microsoft.com/office/officeart/2018/5/layout/IconCircleLabelList"/>
    <dgm:cxn modelId="{D997EF65-A282-464C-821F-A0CD6DBC80C6}" type="presParOf" srcId="{6C098462-9AF0-4A54-9A6B-1FC6740AEA79}" destId="{61130596-0359-4692-9F5E-457C3832B8A6}" srcOrd="2" destOrd="0" presId="urn:microsoft.com/office/officeart/2018/5/layout/IconCircleLabelList"/>
    <dgm:cxn modelId="{C0D969D5-9DB2-4A25-807C-3B922B884BE6}" type="presParOf" srcId="{6C098462-9AF0-4A54-9A6B-1FC6740AEA79}" destId="{0930EFCC-D5DE-426E-BDFC-61142EDA989C}" srcOrd="3" destOrd="0" presId="urn:microsoft.com/office/officeart/2018/5/layout/IconCircleLabelList"/>
    <dgm:cxn modelId="{111BF4A1-93A8-4D0F-AE30-1528E4B4A576}" type="presParOf" srcId="{44F98991-D26C-4689-AA50-FBA2CCE323F8}" destId="{42536203-5DE7-4EF3-ACE7-0B78A01ED829}" srcOrd="5" destOrd="0" presId="urn:microsoft.com/office/officeart/2018/5/layout/IconCircleLabelList"/>
    <dgm:cxn modelId="{1F9ED9DC-5A5C-4CC5-B9EB-C9AAB0490FA9}" type="presParOf" srcId="{44F98991-D26C-4689-AA50-FBA2CCE323F8}" destId="{0F884BA0-ABE0-4D57-9538-B911BBFAB9CC}" srcOrd="6" destOrd="0" presId="urn:microsoft.com/office/officeart/2018/5/layout/IconCircleLabelList"/>
    <dgm:cxn modelId="{FA86F43B-3CB5-45D7-B613-3AEE20F29C1E}" type="presParOf" srcId="{0F884BA0-ABE0-4D57-9538-B911BBFAB9CC}" destId="{BCB05CCF-42B1-428D-A0C2-22AB1751CBBF}" srcOrd="0" destOrd="0" presId="urn:microsoft.com/office/officeart/2018/5/layout/IconCircleLabelList"/>
    <dgm:cxn modelId="{6F4B64F5-7F27-4B90-B6DD-966A0617F1C1}" type="presParOf" srcId="{0F884BA0-ABE0-4D57-9538-B911BBFAB9CC}" destId="{6E167A49-DD96-4AD3-AFF2-01BF2FBBECCD}" srcOrd="1" destOrd="0" presId="urn:microsoft.com/office/officeart/2018/5/layout/IconCircleLabelList"/>
    <dgm:cxn modelId="{C4721A22-0B92-48D2-9775-8B096E52A9B1}" type="presParOf" srcId="{0F884BA0-ABE0-4D57-9538-B911BBFAB9CC}" destId="{AE79C40B-08B1-4BE1-82FC-B4B9D93EBEA4}" srcOrd="2" destOrd="0" presId="urn:microsoft.com/office/officeart/2018/5/layout/IconCircleLabelList"/>
    <dgm:cxn modelId="{4B8AEB2A-A816-4EDA-9F75-1968C8D90862}" type="presParOf" srcId="{0F884BA0-ABE0-4D57-9538-B911BBFAB9CC}" destId="{95624FA1-F318-4131-9148-DDD8D5DB0281}" srcOrd="3" destOrd="0" presId="urn:microsoft.com/office/officeart/2018/5/layout/IconCircleLabelList"/>
    <dgm:cxn modelId="{4FAF5654-826E-40F7-8B0C-DBD807DD5F66}" type="presParOf" srcId="{44F98991-D26C-4689-AA50-FBA2CCE323F8}" destId="{0A96A783-00C3-4C55-B6F3-E639163918B5}" srcOrd="7" destOrd="0" presId="urn:microsoft.com/office/officeart/2018/5/layout/IconCircleLabelList"/>
    <dgm:cxn modelId="{8A0296A0-A203-4CB0-B5CD-9704488A19B4}" type="presParOf" srcId="{44F98991-D26C-4689-AA50-FBA2CCE323F8}" destId="{792368FA-1D6B-44BC-A864-6FA699D814B0}" srcOrd="8" destOrd="0" presId="urn:microsoft.com/office/officeart/2018/5/layout/IconCircleLabelList"/>
    <dgm:cxn modelId="{3B55F4CF-A39A-463C-BFDD-8620B041E5C6}" type="presParOf" srcId="{792368FA-1D6B-44BC-A864-6FA699D814B0}" destId="{CD0BAA8B-CD79-4E15-83F9-02E8072BBCCE}" srcOrd="0" destOrd="0" presId="urn:microsoft.com/office/officeart/2018/5/layout/IconCircleLabelList"/>
    <dgm:cxn modelId="{8E2CA34A-481D-4B50-9948-18ADBD77F3D1}" type="presParOf" srcId="{792368FA-1D6B-44BC-A864-6FA699D814B0}" destId="{1089AEEF-BB26-45EC-BA8A-F29645C69D6E}" srcOrd="1" destOrd="0" presId="urn:microsoft.com/office/officeart/2018/5/layout/IconCircleLabelList"/>
    <dgm:cxn modelId="{B0C5E28B-1B5B-4CEB-972C-5AE2D85C3D2D}" type="presParOf" srcId="{792368FA-1D6B-44BC-A864-6FA699D814B0}" destId="{745DAF87-5A60-4460-9FE4-7CAC83103CBD}" srcOrd="2" destOrd="0" presId="urn:microsoft.com/office/officeart/2018/5/layout/IconCircleLabelList"/>
    <dgm:cxn modelId="{6DA5A6C0-A1D0-4567-A0FD-4C8CE80606C3}" type="presParOf" srcId="{792368FA-1D6B-44BC-A864-6FA699D814B0}" destId="{46229421-8DB6-48E2-9875-F91E5B550B49}" srcOrd="3" destOrd="0" presId="urn:microsoft.com/office/officeart/2018/5/layout/IconCircleLabelList"/>
    <dgm:cxn modelId="{12A0157F-2825-441A-8373-2DC9B19228A4}" type="presParOf" srcId="{44F98991-D26C-4689-AA50-FBA2CCE323F8}" destId="{69693DA0-281C-4EEA-AEBD-7EF8A30EA840}" srcOrd="9" destOrd="0" presId="urn:microsoft.com/office/officeart/2018/5/layout/IconCircleLabelList"/>
    <dgm:cxn modelId="{D4EE3052-B90C-4765-A179-7A16955535CD}" type="presParOf" srcId="{44F98991-D26C-4689-AA50-FBA2CCE323F8}" destId="{A6B5A4CF-3AB0-4030-80E8-E16DE9032178}" srcOrd="10" destOrd="0" presId="urn:microsoft.com/office/officeart/2018/5/layout/IconCircleLabelList"/>
    <dgm:cxn modelId="{9C7D9B9E-E2E3-422F-B4A4-958FFE94BC76}" type="presParOf" srcId="{A6B5A4CF-3AB0-4030-80E8-E16DE9032178}" destId="{33A5527C-2B46-4EBC-9158-4AF3D4B151AB}" srcOrd="0" destOrd="0" presId="urn:microsoft.com/office/officeart/2018/5/layout/IconCircleLabelList"/>
    <dgm:cxn modelId="{A46AF307-EE23-4B8B-B467-0708260DB918}" type="presParOf" srcId="{A6B5A4CF-3AB0-4030-80E8-E16DE9032178}" destId="{56F6FE7D-BE5F-4F0D-BEAD-6FBED61D52C8}" srcOrd="1" destOrd="0" presId="urn:microsoft.com/office/officeart/2018/5/layout/IconCircleLabelList"/>
    <dgm:cxn modelId="{65F68423-472E-423B-8DC1-A00DA842C6CF}" type="presParOf" srcId="{A6B5A4CF-3AB0-4030-80E8-E16DE9032178}" destId="{2FE75894-1CA5-4153-A9BB-6A8FA818545B}" srcOrd="2" destOrd="0" presId="urn:microsoft.com/office/officeart/2018/5/layout/IconCircleLabelList"/>
    <dgm:cxn modelId="{8E3E3688-ADB9-4804-9073-7514190AD48D}" type="presParOf" srcId="{A6B5A4CF-3AB0-4030-80E8-E16DE9032178}" destId="{278BED5F-15A4-405C-9CFF-747382D43F2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0F31F5F-D78D-4C51-84AA-C59E38C4045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B94EC91-007E-4043-B458-0F61989ECFCB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Help Build Trust Among Partners</a:t>
          </a:r>
          <a:endParaRPr lang="en-US"/>
        </a:p>
      </dgm:t>
    </dgm:pt>
    <dgm:pt modelId="{6737C46E-0200-46B5-B81F-461E43DE8F69}" type="parTrans" cxnId="{FF4016B1-3C1D-487A-A621-03C00401165C}">
      <dgm:prSet/>
      <dgm:spPr/>
      <dgm:t>
        <a:bodyPr/>
        <a:lstStyle/>
        <a:p>
          <a:endParaRPr lang="en-US"/>
        </a:p>
      </dgm:t>
    </dgm:pt>
    <dgm:pt modelId="{F51DAD6B-1760-47EE-9236-2A2B28B6DA4D}" type="sibTrans" cxnId="{FF4016B1-3C1D-487A-A621-03C00401165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66B4A48-B509-4F7E-ADEF-E4D069D8B502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Provide comprehensive Guideline </a:t>
          </a:r>
          <a:endParaRPr lang="en-US"/>
        </a:p>
      </dgm:t>
    </dgm:pt>
    <dgm:pt modelId="{970666A3-4394-41C5-A86D-E2CFCCC623FF}" type="parTrans" cxnId="{D548D17D-835B-4E55-A148-977ED676C7BA}">
      <dgm:prSet/>
      <dgm:spPr/>
      <dgm:t>
        <a:bodyPr/>
        <a:lstStyle/>
        <a:p>
          <a:endParaRPr lang="en-US"/>
        </a:p>
      </dgm:t>
    </dgm:pt>
    <dgm:pt modelId="{8EF66B9E-27DE-4BEA-94E7-EBE4B0EFB3CB}" type="sibTrans" cxnId="{D548D17D-835B-4E55-A148-977ED676C7B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7184280-1022-42FA-A465-2C5DE34FBDF8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Increases organizational Resilience</a:t>
          </a:r>
          <a:endParaRPr lang="en-US"/>
        </a:p>
      </dgm:t>
    </dgm:pt>
    <dgm:pt modelId="{7A5AF4AD-F440-4F5F-8E00-A6036321B3AA}" type="parTrans" cxnId="{39A340E4-5CA0-4C68-A45A-D2478DF76446}">
      <dgm:prSet/>
      <dgm:spPr/>
      <dgm:t>
        <a:bodyPr/>
        <a:lstStyle/>
        <a:p>
          <a:endParaRPr lang="en-US"/>
        </a:p>
      </dgm:t>
    </dgm:pt>
    <dgm:pt modelId="{F8761474-63F9-4E63-87A5-2344D3712E3B}" type="sibTrans" cxnId="{39A340E4-5CA0-4C68-A45A-D2478DF7644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625B672-4F1F-485D-8214-53B37DC0253F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Enables integrated risk management approach</a:t>
          </a:r>
          <a:endParaRPr lang="en-US"/>
        </a:p>
      </dgm:t>
    </dgm:pt>
    <dgm:pt modelId="{8D6A8270-463A-4706-AC31-129C52318A05}" type="parTrans" cxnId="{B4A9983E-2E25-4560-8650-FE14C6640E9C}">
      <dgm:prSet/>
      <dgm:spPr/>
      <dgm:t>
        <a:bodyPr/>
        <a:lstStyle/>
        <a:p>
          <a:endParaRPr lang="en-US"/>
        </a:p>
      </dgm:t>
    </dgm:pt>
    <dgm:pt modelId="{79180186-458B-431A-888E-26076C63A605}" type="sibTrans" cxnId="{B4A9983E-2E25-4560-8650-FE14C6640E9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31A2495-8590-4BE9-B1C6-68438F11263A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Allow flexibility </a:t>
          </a:r>
          <a:endParaRPr lang="en-US"/>
        </a:p>
      </dgm:t>
    </dgm:pt>
    <dgm:pt modelId="{CDC2CCD5-6F1D-44BA-8DCC-6F800048CB68}" type="parTrans" cxnId="{6CBE9ACC-BC6D-4FAE-A9CE-89760A750436}">
      <dgm:prSet/>
      <dgm:spPr/>
      <dgm:t>
        <a:bodyPr/>
        <a:lstStyle/>
        <a:p>
          <a:endParaRPr lang="en-US"/>
        </a:p>
      </dgm:t>
    </dgm:pt>
    <dgm:pt modelId="{AAA397AA-6FA4-4EC7-A30F-012530E2A7A7}" type="sibTrans" cxnId="{6CBE9ACC-BC6D-4FAE-A9CE-89760A750436}">
      <dgm:prSet/>
      <dgm:spPr/>
      <dgm:t>
        <a:bodyPr/>
        <a:lstStyle/>
        <a:p>
          <a:endParaRPr lang="en-US"/>
        </a:p>
      </dgm:t>
    </dgm:pt>
    <dgm:pt modelId="{38D48840-02AE-4388-AB59-1DBE00BB744C}" type="pres">
      <dgm:prSet presAssocID="{20F31F5F-D78D-4C51-84AA-C59E38C40451}" presName="root" presStyleCnt="0">
        <dgm:presLayoutVars>
          <dgm:dir/>
          <dgm:resizeHandles val="exact"/>
        </dgm:presLayoutVars>
      </dgm:prSet>
      <dgm:spPr/>
    </dgm:pt>
    <dgm:pt modelId="{9B7FAB38-DBE6-46E7-8330-12778CDDB6E4}" type="pres">
      <dgm:prSet presAssocID="{BB94EC91-007E-4043-B458-0F61989ECFCB}" presName="compNode" presStyleCnt="0"/>
      <dgm:spPr/>
    </dgm:pt>
    <dgm:pt modelId="{746B4228-ECCD-488D-9539-CD95D827D4D3}" type="pres">
      <dgm:prSet presAssocID="{BB94EC91-007E-4043-B458-0F61989ECFC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9A4D37E-7A7C-4A6A-A525-36932F2611FE}" type="pres">
      <dgm:prSet presAssocID="{BB94EC91-007E-4043-B458-0F61989ECFCB}" presName="spaceRect" presStyleCnt="0"/>
      <dgm:spPr/>
    </dgm:pt>
    <dgm:pt modelId="{92ACF5BA-FB9A-43F4-8E45-AFA173D68F68}" type="pres">
      <dgm:prSet presAssocID="{BB94EC91-007E-4043-B458-0F61989ECFCB}" presName="textRect" presStyleLbl="revTx" presStyleIdx="0" presStyleCnt="5">
        <dgm:presLayoutVars>
          <dgm:chMax val="1"/>
          <dgm:chPref val="1"/>
        </dgm:presLayoutVars>
      </dgm:prSet>
      <dgm:spPr/>
    </dgm:pt>
    <dgm:pt modelId="{09147666-7BFB-4594-9CA5-9327D0C32676}" type="pres">
      <dgm:prSet presAssocID="{F51DAD6B-1760-47EE-9236-2A2B28B6DA4D}" presName="sibTrans" presStyleCnt="0"/>
      <dgm:spPr/>
    </dgm:pt>
    <dgm:pt modelId="{D0A8036A-D8E0-4F9D-B620-459B37D1564F}" type="pres">
      <dgm:prSet presAssocID="{866B4A48-B509-4F7E-ADEF-E4D069D8B502}" presName="compNode" presStyleCnt="0"/>
      <dgm:spPr/>
    </dgm:pt>
    <dgm:pt modelId="{5B67464F-15FC-4F83-B425-7A6E138A8DAB}" type="pres">
      <dgm:prSet presAssocID="{866B4A48-B509-4F7E-ADEF-E4D069D8B50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B7760055-7C76-4AA5-A9CD-E98AE339C712}" type="pres">
      <dgm:prSet presAssocID="{866B4A48-B509-4F7E-ADEF-E4D069D8B502}" presName="spaceRect" presStyleCnt="0"/>
      <dgm:spPr/>
    </dgm:pt>
    <dgm:pt modelId="{E6B15301-0ED2-4D58-AE74-20FB82DE978D}" type="pres">
      <dgm:prSet presAssocID="{866B4A48-B509-4F7E-ADEF-E4D069D8B502}" presName="textRect" presStyleLbl="revTx" presStyleIdx="1" presStyleCnt="5">
        <dgm:presLayoutVars>
          <dgm:chMax val="1"/>
          <dgm:chPref val="1"/>
        </dgm:presLayoutVars>
      </dgm:prSet>
      <dgm:spPr/>
    </dgm:pt>
    <dgm:pt modelId="{0EA4EF53-5D23-4E76-ABD2-7E63F62EB5C2}" type="pres">
      <dgm:prSet presAssocID="{8EF66B9E-27DE-4BEA-94E7-EBE4B0EFB3CB}" presName="sibTrans" presStyleCnt="0"/>
      <dgm:spPr/>
    </dgm:pt>
    <dgm:pt modelId="{D04F1C8C-FAD3-4FBD-80BA-055680E6C628}" type="pres">
      <dgm:prSet presAssocID="{57184280-1022-42FA-A465-2C5DE34FBDF8}" presName="compNode" presStyleCnt="0"/>
      <dgm:spPr/>
    </dgm:pt>
    <dgm:pt modelId="{519684C3-8FA1-4BF7-9103-40188BAE0DD3}" type="pres">
      <dgm:prSet presAssocID="{57184280-1022-42FA-A465-2C5DE34FBDF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48E7EDD-A014-451D-AA17-494CBF8431E3}" type="pres">
      <dgm:prSet presAssocID="{57184280-1022-42FA-A465-2C5DE34FBDF8}" presName="spaceRect" presStyleCnt="0"/>
      <dgm:spPr/>
    </dgm:pt>
    <dgm:pt modelId="{614FED2B-2E0C-4DD6-B1D7-A7AF9E482EAD}" type="pres">
      <dgm:prSet presAssocID="{57184280-1022-42FA-A465-2C5DE34FBDF8}" presName="textRect" presStyleLbl="revTx" presStyleIdx="2" presStyleCnt="5">
        <dgm:presLayoutVars>
          <dgm:chMax val="1"/>
          <dgm:chPref val="1"/>
        </dgm:presLayoutVars>
      </dgm:prSet>
      <dgm:spPr/>
    </dgm:pt>
    <dgm:pt modelId="{BEAC3BA6-857A-43DA-A529-B4E068883AC6}" type="pres">
      <dgm:prSet presAssocID="{F8761474-63F9-4E63-87A5-2344D3712E3B}" presName="sibTrans" presStyleCnt="0"/>
      <dgm:spPr/>
    </dgm:pt>
    <dgm:pt modelId="{6EFF7D80-F93D-4606-86A8-CA45C8DC9B33}" type="pres">
      <dgm:prSet presAssocID="{9625B672-4F1F-485D-8214-53B37DC0253F}" presName="compNode" presStyleCnt="0"/>
      <dgm:spPr/>
    </dgm:pt>
    <dgm:pt modelId="{F6E326AD-68BB-427A-A64F-7320197718D6}" type="pres">
      <dgm:prSet presAssocID="{9625B672-4F1F-485D-8214-53B37DC0253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EB41890-665E-42EB-BF74-E49B498A854E}" type="pres">
      <dgm:prSet presAssocID="{9625B672-4F1F-485D-8214-53B37DC0253F}" presName="spaceRect" presStyleCnt="0"/>
      <dgm:spPr/>
    </dgm:pt>
    <dgm:pt modelId="{35DF3E51-2E50-4E33-9955-3D1B5CEC8732}" type="pres">
      <dgm:prSet presAssocID="{9625B672-4F1F-485D-8214-53B37DC0253F}" presName="textRect" presStyleLbl="revTx" presStyleIdx="3" presStyleCnt="5">
        <dgm:presLayoutVars>
          <dgm:chMax val="1"/>
          <dgm:chPref val="1"/>
        </dgm:presLayoutVars>
      </dgm:prSet>
      <dgm:spPr/>
    </dgm:pt>
    <dgm:pt modelId="{6CAAB1F4-7D58-4A5A-82A2-8C59ADA1C82F}" type="pres">
      <dgm:prSet presAssocID="{79180186-458B-431A-888E-26076C63A605}" presName="sibTrans" presStyleCnt="0"/>
      <dgm:spPr/>
    </dgm:pt>
    <dgm:pt modelId="{AC06E5A6-EC75-4168-ACC5-9F62F8CE586A}" type="pres">
      <dgm:prSet presAssocID="{B31A2495-8590-4BE9-B1C6-68438F11263A}" presName="compNode" presStyleCnt="0"/>
      <dgm:spPr/>
    </dgm:pt>
    <dgm:pt modelId="{79D93D3B-7C99-417E-9194-E599D42E596A}" type="pres">
      <dgm:prSet presAssocID="{B31A2495-8590-4BE9-B1C6-68438F11263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AE82F35-3A83-4B6A-99AB-EB3A4AC4FF70}" type="pres">
      <dgm:prSet presAssocID="{B31A2495-8590-4BE9-B1C6-68438F11263A}" presName="spaceRect" presStyleCnt="0"/>
      <dgm:spPr/>
    </dgm:pt>
    <dgm:pt modelId="{5961F456-644D-434E-A3CF-8C61DB23B812}" type="pres">
      <dgm:prSet presAssocID="{B31A2495-8590-4BE9-B1C6-68438F11263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F34BA35-A50D-4989-978F-5D44CD5025BB}" type="presOf" srcId="{866B4A48-B509-4F7E-ADEF-E4D069D8B502}" destId="{E6B15301-0ED2-4D58-AE74-20FB82DE978D}" srcOrd="0" destOrd="0" presId="urn:microsoft.com/office/officeart/2018/2/layout/IconLabelList"/>
    <dgm:cxn modelId="{B4A9983E-2E25-4560-8650-FE14C6640E9C}" srcId="{20F31F5F-D78D-4C51-84AA-C59E38C40451}" destId="{9625B672-4F1F-485D-8214-53B37DC0253F}" srcOrd="3" destOrd="0" parTransId="{8D6A8270-463A-4706-AC31-129C52318A05}" sibTransId="{79180186-458B-431A-888E-26076C63A605}"/>
    <dgm:cxn modelId="{D548D17D-835B-4E55-A148-977ED676C7BA}" srcId="{20F31F5F-D78D-4C51-84AA-C59E38C40451}" destId="{866B4A48-B509-4F7E-ADEF-E4D069D8B502}" srcOrd="1" destOrd="0" parTransId="{970666A3-4394-41C5-A86D-E2CFCCC623FF}" sibTransId="{8EF66B9E-27DE-4BEA-94E7-EBE4B0EFB3CB}"/>
    <dgm:cxn modelId="{35D6FC81-6645-4331-B88B-886F6A6846CD}" type="presOf" srcId="{20F31F5F-D78D-4C51-84AA-C59E38C40451}" destId="{38D48840-02AE-4388-AB59-1DBE00BB744C}" srcOrd="0" destOrd="0" presId="urn:microsoft.com/office/officeart/2018/2/layout/IconLabelList"/>
    <dgm:cxn modelId="{FF4016B1-3C1D-487A-A621-03C00401165C}" srcId="{20F31F5F-D78D-4C51-84AA-C59E38C40451}" destId="{BB94EC91-007E-4043-B458-0F61989ECFCB}" srcOrd="0" destOrd="0" parTransId="{6737C46E-0200-46B5-B81F-461E43DE8F69}" sibTransId="{F51DAD6B-1760-47EE-9236-2A2B28B6DA4D}"/>
    <dgm:cxn modelId="{88083DB5-A42C-45E0-B495-7B769B343613}" type="presOf" srcId="{B31A2495-8590-4BE9-B1C6-68438F11263A}" destId="{5961F456-644D-434E-A3CF-8C61DB23B812}" srcOrd="0" destOrd="0" presId="urn:microsoft.com/office/officeart/2018/2/layout/IconLabelList"/>
    <dgm:cxn modelId="{0D43BCB9-3569-4504-B420-7A17FB6CE01C}" type="presOf" srcId="{BB94EC91-007E-4043-B458-0F61989ECFCB}" destId="{92ACF5BA-FB9A-43F4-8E45-AFA173D68F68}" srcOrd="0" destOrd="0" presId="urn:microsoft.com/office/officeart/2018/2/layout/IconLabelList"/>
    <dgm:cxn modelId="{6CBE9ACC-BC6D-4FAE-A9CE-89760A750436}" srcId="{20F31F5F-D78D-4C51-84AA-C59E38C40451}" destId="{B31A2495-8590-4BE9-B1C6-68438F11263A}" srcOrd="4" destOrd="0" parTransId="{CDC2CCD5-6F1D-44BA-8DCC-6F800048CB68}" sibTransId="{AAA397AA-6FA4-4EC7-A30F-012530E2A7A7}"/>
    <dgm:cxn modelId="{3A99CFE3-055F-4A3D-AC1F-9333634FD0E7}" type="presOf" srcId="{57184280-1022-42FA-A465-2C5DE34FBDF8}" destId="{614FED2B-2E0C-4DD6-B1D7-A7AF9E482EAD}" srcOrd="0" destOrd="0" presId="urn:microsoft.com/office/officeart/2018/2/layout/IconLabelList"/>
    <dgm:cxn modelId="{39A340E4-5CA0-4C68-A45A-D2478DF76446}" srcId="{20F31F5F-D78D-4C51-84AA-C59E38C40451}" destId="{57184280-1022-42FA-A465-2C5DE34FBDF8}" srcOrd="2" destOrd="0" parTransId="{7A5AF4AD-F440-4F5F-8E00-A6036321B3AA}" sibTransId="{F8761474-63F9-4E63-87A5-2344D3712E3B}"/>
    <dgm:cxn modelId="{2A0751E8-C254-4376-9D83-10129C499494}" type="presOf" srcId="{9625B672-4F1F-485D-8214-53B37DC0253F}" destId="{35DF3E51-2E50-4E33-9955-3D1B5CEC8732}" srcOrd="0" destOrd="0" presId="urn:microsoft.com/office/officeart/2018/2/layout/IconLabelList"/>
    <dgm:cxn modelId="{BEF1C2B5-0E71-4724-A0C1-BA4569C0C826}" type="presParOf" srcId="{38D48840-02AE-4388-AB59-1DBE00BB744C}" destId="{9B7FAB38-DBE6-46E7-8330-12778CDDB6E4}" srcOrd="0" destOrd="0" presId="urn:microsoft.com/office/officeart/2018/2/layout/IconLabelList"/>
    <dgm:cxn modelId="{02A7B9A6-88A3-4C15-8108-328CD0F01F5F}" type="presParOf" srcId="{9B7FAB38-DBE6-46E7-8330-12778CDDB6E4}" destId="{746B4228-ECCD-488D-9539-CD95D827D4D3}" srcOrd="0" destOrd="0" presId="urn:microsoft.com/office/officeart/2018/2/layout/IconLabelList"/>
    <dgm:cxn modelId="{7A71055E-F0A9-4DBA-8EFB-12442CB0B5C5}" type="presParOf" srcId="{9B7FAB38-DBE6-46E7-8330-12778CDDB6E4}" destId="{09A4D37E-7A7C-4A6A-A525-36932F2611FE}" srcOrd="1" destOrd="0" presId="urn:microsoft.com/office/officeart/2018/2/layout/IconLabelList"/>
    <dgm:cxn modelId="{DCDFFFCD-A1B0-4116-A163-9FEE0DC180E3}" type="presParOf" srcId="{9B7FAB38-DBE6-46E7-8330-12778CDDB6E4}" destId="{92ACF5BA-FB9A-43F4-8E45-AFA173D68F68}" srcOrd="2" destOrd="0" presId="urn:microsoft.com/office/officeart/2018/2/layout/IconLabelList"/>
    <dgm:cxn modelId="{E7D22874-633D-4F57-96E6-8BFA60884C4B}" type="presParOf" srcId="{38D48840-02AE-4388-AB59-1DBE00BB744C}" destId="{09147666-7BFB-4594-9CA5-9327D0C32676}" srcOrd="1" destOrd="0" presId="urn:microsoft.com/office/officeart/2018/2/layout/IconLabelList"/>
    <dgm:cxn modelId="{7C1EAFF2-64BE-405E-BCEA-EA522B78CB56}" type="presParOf" srcId="{38D48840-02AE-4388-AB59-1DBE00BB744C}" destId="{D0A8036A-D8E0-4F9D-B620-459B37D1564F}" srcOrd="2" destOrd="0" presId="urn:microsoft.com/office/officeart/2018/2/layout/IconLabelList"/>
    <dgm:cxn modelId="{318693DB-2BD7-4BF1-BD69-C328BB97FAE5}" type="presParOf" srcId="{D0A8036A-D8E0-4F9D-B620-459B37D1564F}" destId="{5B67464F-15FC-4F83-B425-7A6E138A8DAB}" srcOrd="0" destOrd="0" presId="urn:microsoft.com/office/officeart/2018/2/layout/IconLabelList"/>
    <dgm:cxn modelId="{EC9512DD-8D33-4084-9319-6564AEA571FC}" type="presParOf" srcId="{D0A8036A-D8E0-4F9D-B620-459B37D1564F}" destId="{B7760055-7C76-4AA5-A9CD-E98AE339C712}" srcOrd="1" destOrd="0" presId="urn:microsoft.com/office/officeart/2018/2/layout/IconLabelList"/>
    <dgm:cxn modelId="{1939EA4C-70CD-4F5F-A2FD-EC16347A856A}" type="presParOf" srcId="{D0A8036A-D8E0-4F9D-B620-459B37D1564F}" destId="{E6B15301-0ED2-4D58-AE74-20FB82DE978D}" srcOrd="2" destOrd="0" presId="urn:microsoft.com/office/officeart/2018/2/layout/IconLabelList"/>
    <dgm:cxn modelId="{130D4E07-19EF-4A39-B561-EED5A9516CFB}" type="presParOf" srcId="{38D48840-02AE-4388-AB59-1DBE00BB744C}" destId="{0EA4EF53-5D23-4E76-ABD2-7E63F62EB5C2}" srcOrd="3" destOrd="0" presId="urn:microsoft.com/office/officeart/2018/2/layout/IconLabelList"/>
    <dgm:cxn modelId="{625D444E-5D9F-4E4F-9BBB-7E3250750919}" type="presParOf" srcId="{38D48840-02AE-4388-AB59-1DBE00BB744C}" destId="{D04F1C8C-FAD3-4FBD-80BA-055680E6C628}" srcOrd="4" destOrd="0" presId="urn:microsoft.com/office/officeart/2018/2/layout/IconLabelList"/>
    <dgm:cxn modelId="{D4225294-A82D-4D67-95D0-3BC27F9BB340}" type="presParOf" srcId="{D04F1C8C-FAD3-4FBD-80BA-055680E6C628}" destId="{519684C3-8FA1-4BF7-9103-40188BAE0DD3}" srcOrd="0" destOrd="0" presId="urn:microsoft.com/office/officeart/2018/2/layout/IconLabelList"/>
    <dgm:cxn modelId="{0AC2AB7F-F9A5-4BF5-80F3-A88C0563EC75}" type="presParOf" srcId="{D04F1C8C-FAD3-4FBD-80BA-055680E6C628}" destId="{A48E7EDD-A014-451D-AA17-494CBF8431E3}" srcOrd="1" destOrd="0" presId="urn:microsoft.com/office/officeart/2018/2/layout/IconLabelList"/>
    <dgm:cxn modelId="{D9EFAB8B-56BD-4CBC-AD8D-DBF1B35A5717}" type="presParOf" srcId="{D04F1C8C-FAD3-4FBD-80BA-055680E6C628}" destId="{614FED2B-2E0C-4DD6-B1D7-A7AF9E482EAD}" srcOrd="2" destOrd="0" presId="urn:microsoft.com/office/officeart/2018/2/layout/IconLabelList"/>
    <dgm:cxn modelId="{E4E5DBBE-C8BD-46F4-B813-9DDA76206B9E}" type="presParOf" srcId="{38D48840-02AE-4388-AB59-1DBE00BB744C}" destId="{BEAC3BA6-857A-43DA-A529-B4E068883AC6}" srcOrd="5" destOrd="0" presId="urn:microsoft.com/office/officeart/2018/2/layout/IconLabelList"/>
    <dgm:cxn modelId="{DEC98EFD-DC4C-406B-B7C7-F2E34099632A}" type="presParOf" srcId="{38D48840-02AE-4388-AB59-1DBE00BB744C}" destId="{6EFF7D80-F93D-4606-86A8-CA45C8DC9B33}" srcOrd="6" destOrd="0" presId="urn:microsoft.com/office/officeart/2018/2/layout/IconLabelList"/>
    <dgm:cxn modelId="{AC9DFAB3-74BE-4713-B3A6-64D9298FE9A5}" type="presParOf" srcId="{6EFF7D80-F93D-4606-86A8-CA45C8DC9B33}" destId="{F6E326AD-68BB-427A-A64F-7320197718D6}" srcOrd="0" destOrd="0" presId="urn:microsoft.com/office/officeart/2018/2/layout/IconLabelList"/>
    <dgm:cxn modelId="{F90FBAF7-F2CD-4F10-96AF-6F139C19D0EC}" type="presParOf" srcId="{6EFF7D80-F93D-4606-86A8-CA45C8DC9B33}" destId="{BEB41890-665E-42EB-BF74-E49B498A854E}" srcOrd="1" destOrd="0" presId="urn:microsoft.com/office/officeart/2018/2/layout/IconLabelList"/>
    <dgm:cxn modelId="{8B675DD6-CBD2-4FEE-BE12-F405FFB1C61F}" type="presParOf" srcId="{6EFF7D80-F93D-4606-86A8-CA45C8DC9B33}" destId="{35DF3E51-2E50-4E33-9955-3D1B5CEC8732}" srcOrd="2" destOrd="0" presId="urn:microsoft.com/office/officeart/2018/2/layout/IconLabelList"/>
    <dgm:cxn modelId="{BD250454-FB7D-4CD2-92D4-BB2EC1FA28A9}" type="presParOf" srcId="{38D48840-02AE-4388-AB59-1DBE00BB744C}" destId="{6CAAB1F4-7D58-4A5A-82A2-8C59ADA1C82F}" srcOrd="7" destOrd="0" presId="urn:microsoft.com/office/officeart/2018/2/layout/IconLabelList"/>
    <dgm:cxn modelId="{DD046EA8-02FD-4A1E-B756-24628371608E}" type="presParOf" srcId="{38D48840-02AE-4388-AB59-1DBE00BB744C}" destId="{AC06E5A6-EC75-4168-ACC5-9F62F8CE586A}" srcOrd="8" destOrd="0" presId="urn:microsoft.com/office/officeart/2018/2/layout/IconLabelList"/>
    <dgm:cxn modelId="{9F730A31-04F8-494B-B58E-A293286397F3}" type="presParOf" srcId="{AC06E5A6-EC75-4168-ACC5-9F62F8CE586A}" destId="{79D93D3B-7C99-417E-9194-E599D42E596A}" srcOrd="0" destOrd="0" presId="urn:microsoft.com/office/officeart/2018/2/layout/IconLabelList"/>
    <dgm:cxn modelId="{9121AA76-755C-498E-9EDE-8FBB23F5267E}" type="presParOf" srcId="{AC06E5A6-EC75-4168-ACC5-9F62F8CE586A}" destId="{0AE82F35-3A83-4B6A-99AB-EB3A4AC4FF70}" srcOrd="1" destOrd="0" presId="urn:microsoft.com/office/officeart/2018/2/layout/IconLabelList"/>
    <dgm:cxn modelId="{F7272FEF-E60E-428A-9093-961FB97E7D10}" type="presParOf" srcId="{AC06E5A6-EC75-4168-ACC5-9F62F8CE586A}" destId="{5961F456-644D-434E-A3CF-8C61DB23B81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F3D24-AC0A-4546-AD64-8E2D3102C4E0}">
      <dsp:nvSpPr>
        <dsp:cNvPr id="0" name=""/>
        <dsp:cNvSpPr/>
      </dsp:nvSpPr>
      <dsp:spPr>
        <a:xfrm>
          <a:off x="0" y="1452990"/>
          <a:ext cx="6900512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8E0E83-EDF2-4BCE-8CBC-2074BAC04ED6}">
      <dsp:nvSpPr>
        <dsp:cNvPr id="0" name=""/>
        <dsp:cNvSpPr/>
      </dsp:nvSpPr>
      <dsp:spPr>
        <a:xfrm>
          <a:off x="345025" y="1069230"/>
          <a:ext cx="4830358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 dirty="0"/>
            <a:t>Who is </a:t>
          </a:r>
          <a:r>
            <a:rPr lang="en-AU" sz="2600" kern="1200" dirty="0" err="1"/>
            <a:t>Ozmart</a:t>
          </a:r>
          <a:r>
            <a:rPr lang="en-AU" sz="2600" kern="1200" dirty="0"/>
            <a:t> ? </a:t>
          </a:r>
          <a:endParaRPr lang="en-US" sz="2600" kern="1200" dirty="0"/>
        </a:p>
      </dsp:txBody>
      <dsp:txXfrm>
        <a:off x="382492" y="1106697"/>
        <a:ext cx="4755424" cy="692586"/>
      </dsp:txXfrm>
    </dsp:sp>
    <dsp:sp modelId="{3EC2249D-DDC8-4601-A880-EF429CD2F982}">
      <dsp:nvSpPr>
        <dsp:cNvPr id="0" name=""/>
        <dsp:cNvSpPr/>
      </dsp:nvSpPr>
      <dsp:spPr>
        <a:xfrm>
          <a:off x="0" y="2632350"/>
          <a:ext cx="6900512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7F1DCD-05FC-4A39-9B66-B81C30793B28}">
      <dsp:nvSpPr>
        <dsp:cNvPr id="0" name=""/>
        <dsp:cNvSpPr/>
      </dsp:nvSpPr>
      <dsp:spPr>
        <a:xfrm>
          <a:off x="345025" y="2248590"/>
          <a:ext cx="4830358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Why are we migrating to cloud?</a:t>
          </a:r>
          <a:endParaRPr lang="en-US" sz="2600" kern="1200"/>
        </a:p>
      </dsp:txBody>
      <dsp:txXfrm>
        <a:off x="382492" y="2286057"/>
        <a:ext cx="4755424" cy="692586"/>
      </dsp:txXfrm>
    </dsp:sp>
    <dsp:sp modelId="{08E6BB98-3E12-4AF6-AFF7-752955278756}">
      <dsp:nvSpPr>
        <dsp:cNvPr id="0" name=""/>
        <dsp:cNvSpPr/>
      </dsp:nvSpPr>
      <dsp:spPr>
        <a:xfrm>
          <a:off x="0" y="3811710"/>
          <a:ext cx="6900512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FAF35D-5BED-4DCB-9A27-F18364623054}">
      <dsp:nvSpPr>
        <dsp:cNvPr id="0" name=""/>
        <dsp:cNvSpPr/>
      </dsp:nvSpPr>
      <dsp:spPr>
        <a:xfrm>
          <a:off x="345025" y="3427950"/>
          <a:ext cx="4830358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Goals of the presentation </a:t>
          </a:r>
          <a:endParaRPr lang="en-US" sz="2600" kern="1200"/>
        </a:p>
      </dsp:txBody>
      <dsp:txXfrm>
        <a:off x="382492" y="3465417"/>
        <a:ext cx="4755424" cy="6925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C8AAD3-49C0-477D-83DA-ED4278DD2ED9}">
      <dsp:nvSpPr>
        <dsp:cNvPr id="0" name=""/>
        <dsp:cNvSpPr/>
      </dsp:nvSpPr>
      <dsp:spPr>
        <a:xfrm>
          <a:off x="671238" y="729620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4C11CF-F9F2-4BBD-826D-2B66210582D0}">
      <dsp:nvSpPr>
        <dsp:cNvPr id="0" name=""/>
        <dsp:cNvSpPr/>
      </dsp:nvSpPr>
      <dsp:spPr>
        <a:xfrm>
          <a:off x="905238" y="96362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9418A-E5EA-4593-833B-9F549A76B12F}">
      <dsp:nvSpPr>
        <dsp:cNvPr id="0" name=""/>
        <dsp:cNvSpPr/>
      </dsp:nvSpPr>
      <dsp:spPr>
        <a:xfrm>
          <a:off x="320238" y="216962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900" kern="1200"/>
            <a:t>Resource group</a:t>
          </a:r>
          <a:endParaRPr lang="en-US" sz="1900" kern="1200"/>
        </a:p>
      </dsp:txBody>
      <dsp:txXfrm>
        <a:off x="320238" y="2169621"/>
        <a:ext cx="1800000" cy="720000"/>
      </dsp:txXfrm>
    </dsp:sp>
    <dsp:sp modelId="{EC0D5C2F-4C2D-4AA7-A035-1D12FD9E3AED}">
      <dsp:nvSpPr>
        <dsp:cNvPr id="0" name=""/>
        <dsp:cNvSpPr/>
      </dsp:nvSpPr>
      <dsp:spPr>
        <a:xfrm>
          <a:off x="2786238" y="729620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B61482-1B7C-43F7-8FE5-D1D842E2490E}">
      <dsp:nvSpPr>
        <dsp:cNvPr id="0" name=""/>
        <dsp:cNvSpPr/>
      </dsp:nvSpPr>
      <dsp:spPr>
        <a:xfrm>
          <a:off x="3020238" y="963620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89568-C3C0-4423-B5A6-D6A2C636018D}">
      <dsp:nvSpPr>
        <dsp:cNvPr id="0" name=""/>
        <dsp:cNvSpPr/>
      </dsp:nvSpPr>
      <dsp:spPr>
        <a:xfrm>
          <a:off x="2435238" y="216962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900" kern="1200"/>
            <a:t>Virtual network</a:t>
          </a:r>
          <a:endParaRPr lang="en-US" sz="1900" kern="1200"/>
        </a:p>
      </dsp:txBody>
      <dsp:txXfrm>
        <a:off x="2435238" y="2169621"/>
        <a:ext cx="1800000" cy="720000"/>
      </dsp:txXfrm>
    </dsp:sp>
    <dsp:sp modelId="{EB4C5B0E-2A14-4697-805A-625301913F72}">
      <dsp:nvSpPr>
        <dsp:cNvPr id="0" name=""/>
        <dsp:cNvSpPr/>
      </dsp:nvSpPr>
      <dsp:spPr>
        <a:xfrm>
          <a:off x="4901238" y="729620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8EA8A1-D29B-4F06-BC79-E3496BB13CCD}">
      <dsp:nvSpPr>
        <dsp:cNvPr id="0" name=""/>
        <dsp:cNvSpPr/>
      </dsp:nvSpPr>
      <dsp:spPr>
        <a:xfrm>
          <a:off x="5135238" y="96362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CF09A-DE75-44D4-B96A-7ED56959B6A3}">
      <dsp:nvSpPr>
        <dsp:cNvPr id="0" name=""/>
        <dsp:cNvSpPr/>
      </dsp:nvSpPr>
      <dsp:spPr>
        <a:xfrm>
          <a:off x="4550238" y="216962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900" kern="1200"/>
            <a:t>Virtual gateway</a:t>
          </a:r>
          <a:endParaRPr lang="en-US" sz="1900" kern="1200"/>
        </a:p>
      </dsp:txBody>
      <dsp:txXfrm>
        <a:off x="4550238" y="2169621"/>
        <a:ext cx="1800000" cy="720000"/>
      </dsp:txXfrm>
    </dsp:sp>
    <dsp:sp modelId="{F322F01B-45DC-46B8-8F1B-E36B1962EF00}">
      <dsp:nvSpPr>
        <dsp:cNvPr id="0" name=""/>
        <dsp:cNvSpPr/>
      </dsp:nvSpPr>
      <dsp:spPr>
        <a:xfrm>
          <a:off x="7016238" y="729620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774444-DE89-4017-80D1-BAD6E8A71766}">
      <dsp:nvSpPr>
        <dsp:cNvPr id="0" name=""/>
        <dsp:cNvSpPr/>
      </dsp:nvSpPr>
      <dsp:spPr>
        <a:xfrm>
          <a:off x="7250238" y="963620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EAB71-0840-4DC2-B44C-DAD333037F54}">
      <dsp:nvSpPr>
        <dsp:cNvPr id="0" name=""/>
        <dsp:cNvSpPr/>
      </dsp:nvSpPr>
      <dsp:spPr>
        <a:xfrm>
          <a:off x="6665238" y="216962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900" kern="1200"/>
            <a:t>Azure firewall</a:t>
          </a:r>
          <a:endParaRPr lang="en-US" sz="1900" kern="1200"/>
        </a:p>
      </dsp:txBody>
      <dsp:txXfrm>
        <a:off x="6665238" y="2169621"/>
        <a:ext cx="1800000" cy="720000"/>
      </dsp:txXfrm>
    </dsp:sp>
    <dsp:sp modelId="{98DD9ABD-5AA5-4FBD-A874-E82861E5650E}">
      <dsp:nvSpPr>
        <dsp:cNvPr id="0" name=""/>
        <dsp:cNvSpPr/>
      </dsp:nvSpPr>
      <dsp:spPr>
        <a:xfrm>
          <a:off x="9131238" y="729620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94B2B1-D037-4BB8-A593-74433C934AF0}">
      <dsp:nvSpPr>
        <dsp:cNvPr id="0" name=""/>
        <dsp:cNvSpPr/>
      </dsp:nvSpPr>
      <dsp:spPr>
        <a:xfrm>
          <a:off x="9365238" y="963620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503BA-5171-4C27-B4CF-E891588C47FB}">
      <dsp:nvSpPr>
        <dsp:cNvPr id="0" name=""/>
        <dsp:cNvSpPr/>
      </dsp:nvSpPr>
      <dsp:spPr>
        <a:xfrm>
          <a:off x="8780238" y="216962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900" kern="1200"/>
            <a:t>Azure migration tool</a:t>
          </a:r>
          <a:endParaRPr lang="en-US" sz="1900" kern="1200"/>
        </a:p>
      </dsp:txBody>
      <dsp:txXfrm>
        <a:off x="8780238" y="2169621"/>
        <a:ext cx="1800000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4A5BA-54B1-4971-8233-A4171B2CD221}">
      <dsp:nvSpPr>
        <dsp:cNvPr id="0" name=""/>
        <dsp:cNvSpPr/>
      </dsp:nvSpPr>
      <dsp:spPr>
        <a:xfrm>
          <a:off x="0" y="680616"/>
          <a:ext cx="6797675" cy="20896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800" kern="1200" dirty="0"/>
            <a:t>Moving entire IT infrastructure, including network components, to Azure.</a:t>
          </a:r>
          <a:endParaRPr lang="en-US" sz="3800" kern="1200" dirty="0"/>
        </a:p>
      </dsp:txBody>
      <dsp:txXfrm>
        <a:off x="102007" y="782623"/>
        <a:ext cx="6593661" cy="1885605"/>
      </dsp:txXfrm>
    </dsp:sp>
    <dsp:sp modelId="{031D5E26-8654-42EE-B5A3-DB08DB12F232}">
      <dsp:nvSpPr>
        <dsp:cNvPr id="0" name=""/>
        <dsp:cNvSpPr/>
      </dsp:nvSpPr>
      <dsp:spPr>
        <a:xfrm>
          <a:off x="0" y="2879676"/>
          <a:ext cx="6797675" cy="2089619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800" kern="1200"/>
            <a:t>Benefits: Scalability, agility, global reach, and cost efficiency.</a:t>
          </a:r>
          <a:endParaRPr lang="en-US" sz="3800" kern="1200"/>
        </a:p>
      </dsp:txBody>
      <dsp:txXfrm>
        <a:off x="102007" y="2981683"/>
        <a:ext cx="6593661" cy="188560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1EC296-BD7F-4EFE-95DE-1A39E8B75573}">
      <dsp:nvSpPr>
        <dsp:cNvPr id="0" name=""/>
        <dsp:cNvSpPr/>
      </dsp:nvSpPr>
      <dsp:spPr>
        <a:xfrm>
          <a:off x="0" y="30"/>
          <a:ext cx="6900512" cy="13127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/>
            <a:t>Seamless integration with existing systems.</a:t>
          </a:r>
          <a:endParaRPr lang="en-US" sz="3300" kern="1200"/>
        </a:p>
      </dsp:txBody>
      <dsp:txXfrm>
        <a:off x="64083" y="64113"/>
        <a:ext cx="6772346" cy="1184574"/>
      </dsp:txXfrm>
    </dsp:sp>
    <dsp:sp modelId="{F9986A84-E99D-4D6E-AB84-47777A9ED36E}">
      <dsp:nvSpPr>
        <dsp:cNvPr id="0" name=""/>
        <dsp:cNvSpPr/>
      </dsp:nvSpPr>
      <dsp:spPr>
        <a:xfrm>
          <a:off x="0" y="1407810"/>
          <a:ext cx="6900512" cy="1312740"/>
        </a:xfrm>
        <a:prstGeom prst="roundRect">
          <a:avLst/>
        </a:prstGeom>
        <a:solidFill>
          <a:schemeClr val="accent5">
            <a:hueOff val="709040"/>
            <a:satOff val="-7964"/>
            <a:lumOff val="-16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/>
            <a:t>Flexibility to scale as need.</a:t>
          </a:r>
          <a:endParaRPr lang="en-US" sz="3300" kern="1200"/>
        </a:p>
      </dsp:txBody>
      <dsp:txXfrm>
        <a:off x="64083" y="1471893"/>
        <a:ext cx="6772346" cy="1184574"/>
      </dsp:txXfrm>
    </dsp:sp>
    <dsp:sp modelId="{29A60976-CF7E-4276-96E3-329B9E5EEA5E}">
      <dsp:nvSpPr>
        <dsp:cNvPr id="0" name=""/>
        <dsp:cNvSpPr/>
      </dsp:nvSpPr>
      <dsp:spPr>
        <a:xfrm>
          <a:off x="0" y="2815590"/>
          <a:ext cx="6900512" cy="1312740"/>
        </a:xfrm>
        <a:prstGeom prst="roundRect">
          <a:avLst/>
        </a:prstGeom>
        <a:solidFill>
          <a:schemeClr val="accent5">
            <a:hueOff val="1418080"/>
            <a:satOff val="-15927"/>
            <a:lumOff val="-33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/>
            <a:t>Increased security</a:t>
          </a:r>
          <a:endParaRPr lang="en-US" sz="3300" kern="1200"/>
        </a:p>
      </dsp:txBody>
      <dsp:txXfrm>
        <a:off x="64083" y="2879673"/>
        <a:ext cx="6772346" cy="1184574"/>
      </dsp:txXfrm>
    </dsp:sp>
    <dsp:sp modelId="{F1104AAE-BC85-43E8-80C3-6D0524F77413}">
      <dsp:nvSpPr>
        <dsp:cNvPr id="0" name=""/>
        <dsp:cNvSpPr/>
      </dsp:nvSpPr>
      <dsp:spPr>
        <a:xfrm>
          <a:off x="0" y="4223370"/>
          <a:ext cx="6900512" cy="1312740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/>
            <a:t>Disaster Recovery </a:t>
          </a:r>
          <a:endParaRPr lang="en-US" sz="3300" kern="1200"/>
        </a:p>
      </dsp:txBody>
      <dsp:txXfrm>
        <a:off x="64083" y="4287453"/>
        <a:ext cx="6772346" cy="118457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CB482-C5B9-45AF-86E2-505CE1C81E57}">
      <dsp:nvSpPr>
        <dsp:cNvPr id="0" name=""/>
        <dsp:cNvSpPr/>
      </dsp:nvSpPr>
      <dsp:spPr>
        <a:xfrm>
          <a:off x="425195" y="0"/>
          <a:ext cx="5513832" cy="5513832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2F80C-B228-41E2-BD35-C491490C5505}">
      <dsp:nvSpPr>
        <dsp:cNvPr id="0" name=""/>
        <dsp:cNvSpPr/>
      </dsp:nvSpPr>
      <dsp:spPr>
        <a:xfrm>
          <a:off x="949010" y="523814"/>
          <a:ext cx="2150394" cy="21503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Assess the On-Premises infrastructure</a:t>
          </a:r>
          <a:endParaRPr lang="en-US" sz="2400" kern="1200" dirty="0"/>
        </a:p>
      </dsp:txBody>
      <dsp:txXfrm>
        <a:off x="1053984" y="628788"/>
        <a:ext cx="1940446" cy="1940446"/>
      </dsp:txXfrm>
    </dsp:sp>
    <dsp:sp modelId="{5D43F9F3-9351-47AA-885D-70A2A07A7F71}">
      <dsp:nvSpPr>
        <dsp:cNvPr id="0" name=""/>
        <dsp:cNvSpPr/>
      </dsp:nvSpPr>
      <dsp:spPr>
        <a:xfrm>
          <a:off x="3264819" y="523814"/>
          <a:ext cx="2150394" cy="215039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Hybrid Connectivity</a:t>
          </a:r>
          <a:endParaRPr lang="en-US" sz="2400" kern="1200"/>
        </a:p>
      </dsp:txBody>
      <dsp:txXfrm>
        <a:off x="3369793" y="628788"/>
        <a:ext cx="1940446" cy="1940446"/>
      </dsp:txXfrm>
    </dsp:sp>
    <dsp:sp modelId="{1B4CBA66-93B9-4D38-904A-E8F6D7379158}">
      <dsp:nvSpPr>
        <dsp:cNvPr id="0" name=""/>
        <dsp:cNvSpPr/>
      </dsp:nvSpPr>
      <dsp:spPr>
        <a:xfrm>
          <a:off x="949010" y="2839623"/>
          <a:ext cx="2150394" cy="215039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Deploying Network Components</a:t>
          </a:r>
          <a:endParaRPr lang="en-US" sz="2400" kern="1200"/>
        </a:p>
      </dsp:txBody>
      <dsp:txXfrm>
        <a:off x="1053984" y="2944597"/>
        <a:ext cx="1940446" cy="1940446"/>
      </dsp:txXfrm>
    </dsp:sp>
    <dsp:sp modelId="{74F57601-A9CE-4BC1-BE66-0A8D9D909072}">
      <dsp:nvSpPr>
        <dsp:cNvPr id="0" name=""/>
        <dsp:cNvSpPr/>
      </dsp:nvSpPr>
      <dsp:spPr>
        <a:xfrm>
          <a:off x="3264819" y="2839623"/>
          <a:ext cx="2150394" cy="215039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Testing and Optimization </a:t>
          </a:r>
          <a:endParaRPr lang="en-US" sz="2400" kern="1200"/>
        </a:p>
      </dsp:txBody>
      <dsp:txXfrm>
        <a:off x="3369793" y="2944597"/>
        <a:ext cx="1940446" cy="194044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52862-E276-4600-B8F0-77E692834B39}">
      <dsp:nvSpPr>
        <dsp:cNvPr id="0" name=""/>
        <dsp:cNvSpPr/>
      </dsp:nvSpPr>
      <dsp:spPr>
        <a:xfrm>
          <a:off x="0" y="491"/>
          <a:ext cx="10058399" cy="11490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2940AE-1326-4CBD-9391-E1E636ADA9E0}">
      <dsp:nvSpPr>
        <dsp:cNvPr id="0" name=""/>
        <dsp:cNvSpPr/>
      </dsp:nvSpPr>
      <dsp:spPr>
        <a:xfrm>
          <a:off x="347593" y="259031"/>
          <a:ext cx="631988" cy="631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69FE3-AE9B-4B21-91C8-71C79DCA7AF9}">
      <dsp:nvSpPr>
        <dsp:cNvPr id="0" name=""/>
        <dsp:cNvSpPr/>
      </dsp:nvSpPr>
      <dsp:spPr>
        <a:xfrm>
          <a:off x="1327175" y="491"/>
          <a:ext cx="8731224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Azure Migration</a:t>
          </a:r>
          <a:endParaRPr lang="en-US" sz="2500" kern="1200"/>
        </a:p>
      </dsp:txBody>
      <dsp:txXfrm>
        <a:off x="1327175" y="491"/>
        <a:ext cx="8731224" cy="1149069"/>
      </dsp:txXfrm>
    </dsp:sp>
    <dsp:sp modelId="{10E3CA43-80F2-4F5E-9323-8AFE0143531D}">
      <dsp:nvSpPr>
        <dsp:cNvPr id="0" name=""/>
        <dsp:cNvSpPr/>
      </dsp:nvSpPr>
      <dsp:spPr>
        <a:xfrm>
          <a:off x="0" y="1436827"/>
          <a:ext cx="10058399" cy="11490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728B15-E029-4170-85C3-5DC675CAA16A}">
      <dsp:nvSpPr>
        <dsp:cNvPr id="0" name=""/>
        <dsp:cNvSpPr/>
      </dsp:nvSpPr>
      <dsp:spPr>
        <a:xfrm>
          <a:off x="347593" y="1695368"/>
          <a:ext cx="631988" cy="631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2BCD18-9D72-470D-9643-F3ACBEB9A599}">
      <dsp:nvSpPr>
        <dsp:cNvPr id="0" name=""/>
        <dsp:cNvSpPr/>
      </dsp:nvSpPr>
      <dsp:spPr>
        <a:xfrm>
          <a:off x="1327175" y="1436827"/>
          <a:ext cx="8731224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Azure Site Recovery </a:t>
          </a:r>
          <a:endParaRPr lang="en-US" sz="2500" kern="1200"/>
        </a:p>
      </dsp:txBody>
      <dsp:txXfrm>
        <a:off x="1327175" y="1436827"/>
        <a:ext cx="8731224" cy="1149069"/>
      </dsp:txXfrm>
    </dsp:sp>
    <dsp:sp modelId="{C7D45444-9613-410F-936A-253A6FDE5431}">
      <dsp:nvSpPr>
        <dsp:cNvPr id="0" name=""/>
        <dsp:cNvSpPr/>
      </dsp:nvSpPr>
      <dsp:spPr>
        <a:xfrm>
          <a:off x="0" y="2873164"/>
          <a:ext cx="10058399" cy="11490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6C1A67-6268-4B29-806F-6B2D2D79863F}">
      <dsp:nvSpPr>
        <dsp:cNvPr id="0" name=""/>
        <dsp:cNvSpPr/>
      </dsp:nvSpPr>
      <dsp:spPr>
        <a:xfrm>
          <a:off x="347593" y="3131705"/>
          <a:ext cx="631988" cy="6319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58AF0-5B8F-4C37-BAAD-AA92ECBB3259}">
      <dsp:nvSpPr>
        <dsp:cNvPr id="0" name=""/>
        <dsp:cNvSpPr/>
      </dsp:nvSpPr>
      <dsp:spPr>
        <a:xfrm>
          <a:off x="1327175" y="2873164"/>
          <a:ext cx="8731224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Database Migration Services</a:t>
          </a:r>
          <a:endParaRPr lang="en-US" sz="2500" kern="1200"/>
        </a:p>
      </dsp:txBody>
      <dsp:txXfrm>
        <a:off x="1327175" y="2873164"/>
        <a:ext cx="8731224" cy="11490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9F7BD-51AE-4E63-9696-3D69AC04CD13}">
      <dsp:nvSpPr>
        <dsp:cNvPr id="0" name=""/>
        <dsp:cNvSpPr/>
      </dsp:nvSpPr>
      <dsp:spPr>
        <a:xfrm>
          <a:off x="0" y="482"/>
          <a:ext cx="6797675" cy="6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91373-6F7A-4FED-886F-9AA30A711621}">
      <dsp:nvSpPr>
        <dsp:cNvPr id="0" name=""/>
        <dsp:cNvSpPr/>
      </dsp:nvSpPr>
      <dsp:spPr>
        <a:xfrm>
          <a:off x="201036" y="150013"/>
          <a:ext cx="365520" cy="3655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C63E2-8B20-4189-A29F-AD22F7C03334}">
      <dsp:nvSpPr>
        <dsp:cNvPr id="0" name=""/>
        <dsp:cNvSpPr/>
      </dsp:nvSpPr>
      <dsp:spPr>
        <a:xfrm>
          <a:off x="767592" y="482"/>
          <a:ext cx="6030082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What is Agile?</a:t>
          </a:r>
          <a:endParaRPr lang="en-US" sz="1600" kern="1200"/>
        </a:p>
      </dsp:txBody>
      <dsp:txXfrm>
        <a:off x="767592" y="482"/>
        <a:ext cx="6030082" cy="664581"/>
      </dsp:txXfrm>
    </dsp:sp>
    <dsp:sp modelId="{CE906570-6CE4-43B3-91BB-3BDBA6A670F5}">
      <dsp:nvSpPr>
        <dsp:cNvPr id="0" name=""/>
        <dsp:cNvSpPr/>
      </dsp:nvSpPr>
      <dsp:spPr>
        <a:xfrm>
          <a:off x="0" y="831210"/>
          <a:ext cx="6797675" cy="6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A5061-6C1D-4CC8-8B45-0ABAA459BE97}">
      <dsp:nvSpPr>
        <dsp:cNvPr id="0" name=""/>
        <dsp:cNvSpPr/>
      </dsp:nvSpPr>
      <dsp:spPr>
        <a:xfrm>
          <a:off x="201036" y="980741"/>
          <a:ext cx="365520" cy="3655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92CC4E-BD8A-45E9-9242-2CCFBCA135F7}">
      <dsp:nvSpPr>
        <dsp:cNvPr id="0" name=""/>
        <dsp:cNvSpPr/>
      </dsp:nvSpPr>
      <dsp:spPr>
        <a:xfrm>
          <a:off x="767592" y="831210"/>
          <a:ext cx="6030082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Review </a:t>
          </a:r>
          <a:endParaRPr lang="en-US" sz="1600" kern="1200"/>
        </a:p>
      </dsp:txBody>
      <dsp:txXfrm>
        <a:off x="767592" y="831210"/>
        <a:ext cx="6030082" cy="664581"/>
      </dsp:txXfrm>
    </dsp:sp>
    <dsp:sp modelId="{BA77F961-4909-4EF2-A0AB-C40A052D9B1E}">
      <dsp:nvSpPr>
        <dsp:cNvPr id="0" name=""/>
        <dsp:cNvSpPr/>
      </dsp:nvSpPr>
      <dsp:spPr>
        <a:xfrm>
          <a:off x="0" y="1661937"/>
          <a:ext cx="6797675" cy="6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7EDC1D-0C4F-46F7-B0C9-00A954F1302D}">
      <dsp:nvSpPr>
        <dsp:cNvPr id="0" name=""/>
        <dsp:cNvSpPr/>
      </dsp:nvSpPr>
      <dsp:spPr>
        <a:xfrm>
          <a:off x="201036" y="1811468"/>
          <a:ext cx="365520" cy="3655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0B4597-B265-4773-A831-836AE5CEFC8B}">
      <dsp:nvSpPr>
        <dsp:cNvPr id="0" name=""/>
        <dsp:cNvSpPr/>
      </dsp:nvSpPr>
      <dsp:spPr>
        <a:xfrm>
          <a:off x="767592" y="1661937"/>
          <a:ext cx="6030082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Plan </a:t>
          </a:r>
          <a:endParaRPr lang="en-US" sz="1600" kern="1200"/>
        </a:p>
      </dsp:txBody>
      <dsp:txXfrm>
        <a:off x="767592" y="1661937"/>
        <a:ext cx="6030082" cy="664581"/>
      </dsp:txXfrm>
    </dsp:sp>
    <dsp:sp modelId="{DE6B0EE6-1583-45ED-A6EB-A91DAEE410F9}">
      <dsp:nvSpPr>
        <dsp:cNvPr id="0" name=""/>
        <dsp:cNvSpPr/>
      </dsp:nvSpPr>
      <dsp:spPr>
        <a:xfrm>
          <a:off x="0" y="2492665"/>
          <a:ext cx="6797675" cy="6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D5C342-2666-4AC8-A541-A330D274FEB3}">
      <dsp:nvSpPr>
        <dsp:cNvPr id="0" name=""/>
        <dsp:cNvSpPr/>
      </dsp:nvSpPr>
      <dsp:spPr>
        <a:xfrm>
          <a:off x="201036" y="2642195"/>
          <a:ext cx="365520" cy="3655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E4E1BC-71B3-468E-8DF6-D44BF62486DC}">
      <dsp:nvSpPr>
        <dsp:cNvPr id="0" name=""/>
        <dsp:cNvSpPr/>
      </dsp:nvSpPr>
      <dsp:spPr>
        <a:xfrm>
          <a:off x="767592" y="2492665"/>
          <a:ext cx="6030082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Design </a:t>
          </a:r>
          <a:endParaRPr lang="en-US" sz="1600" kern="1200"/>
        </a:p>
      </dsp:txBody>
      <dsp:txXfrm>
        <a:off x="767592" y="2492665"/>
        <a:ext cx="6030082" cy="664581"/>
      </dsp:txXfrm>
    </dsp:sp>
    <dsp:sp modelId="{7C058EDD-1916-4065-B16A-DFBEA1C8DC73}">
      <dsp:nvSpPr>
        <dsp:cNvPr id="0" name=""/>
        <dsp:cNvSpPr/>
      </dsp:nvSpPr>
      <dsp:spPr>
        <a:xfrm>
          <a:off x="0" y="3323392"/>
          <a:ext cx="6797675" cy="6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232250-3C78-4256-BCC2-B1E7083B9BD5}">
      <dsp:nvSpPr>
        <dsp:cNvPr id="0" name=""/>
        <dsp:cNvSpPr/>
      </dsp:nvSpPr>
      <dsp:spPr>
        <a:xfrm>
          <a:off x="201036" y="3472923"/>
          <a:ext cx="365520" cy="3655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E4380-50F9-4D22-822D-C5DD6009EDDE}">
      <dsp:nvSpPr>
        <dsp:cNvPr id="0" name=""/>
        <dsp:cNvSpPr/>
      </dsp:nvSpPr>
      <dsp:spPr>
        <a:xfrm>
          <a:off x="767592" y="3323392"/>
          <a:ext cx="6030082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Develop </a:t>
          </a:r>
          <a:endParaRPr lang="en-US" sz="1600" kern="1200"/>
        </a:p>
      </dsp:txBody>
      <dsp:txXfrm>
        <a:off x="767592" y="3323392"/>
        <a:ext cx="6030082" cy="664581"/>
      </dsp:txXfrm>
    </dsp:sp>
    <dsp:sp modelId="{9885D35D-E6D0-45CD-8514-5602A5889F0D}">
      <dsp:nvSpPr>
        <dsp:cNvPr id="0" name=""/>
        <dsp:cNvSpPr/>
      </dsp:nvSpPr>
      <dsp:spPr>
        <a:xfrm>
          <a:off x="0" y="4154119"/>
          <a:ext cx="6797675" cy="6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20EB39-9395-4F6A-B8C2-B1A8E2F78228}">
      <dsp:nvSpPr>
        <dsp:cNvPr id="0" name=""/>
        <dsp:cNvSpPr/>
      </dsp:nvSpPr>
      <dsp:spPr>
        <a:xfrm>
          <a:off x="201036" y="4303650"/>
          <a:ext cx="365520" cy="36552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30833-A053-4931-B937-8D7FF33BED75}">
      <dsp:nvSpPr>
        <dsp:cNvPr id="0" name=""/>
        <dsp:cNvSpPr/>
      </dsp:nvSpPr>
      <dsp:spPr>
        <a:xfrm>
          <a:off x="767592" y="4154119"/>
          <a:ext cx="6030082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Test</a:t>
          </a:r>
          <a:endParaRPr lang="en-US" sz="1600" kern="1200"/>
        </a:p>
      </dsp:txBody>
      <dsp:txXfrm>
        <a:off x="767592" y="4154119"/>
        <a:ext cx="6030082" cy="664581"/>
      </dsp:txXfrm>
    </dsp:sp>
    <dsp:sp modelId="{28BB6584-CB63-43A5-B088-DE6D787A71BD}">
      <dsp:nvSpPr>
        <dsp:cNvPr id="0" name=""/>
        <dsp:cNvSpPr/>
      </dsp:nvSpPr>
      <dsp:spPr>
        <a:xfrm>
          <a:off x="0" y="4984847"/>
          <a:ext cx="6797675" cy="6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E633D2-7B51-40C0-B1E5-1EDD75F90310}">
      <dsp:nvSpPr>
        <dsp:cNvPr id="0" name=""/>
        <dsp:cNvSpPr/>
      </dsp:nvSpPr>
      <dsp:spPr>
        <a:xfrm>
          <a:off x="201036" y="5134378"/>
          <a:ext cx="365520" cy="36552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FF5A2-24A4-4830-9A1F-98EE2586648C}">
      <dsp:nvSpPr>
        <dsp:cNvPr id="0" name=""/>
        <dsp:cNvSpPr/>
      </dsp:nvSpPr>
      <dsp:spPr>
        <a:xfrm>
          <a:off x="767592" y="4984847"/>
          <a:ext cx="6030082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Deploy</a:t>
          </a:r>
          <a:endParaRPr lang="en-US" sz="1600" kern="1200"/>
        </a:p>
      </dsp:txBody>
      <dsp:txXfrm>
        <a:off x="767592" y="4984847"/>
        <a:ext cx="6030082" cy="6645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77AC0F-787E-4230-BC5A-5432DDE0F705}">
      <dsp:nvSpPr>
        <dsp:cNvPr id="0" name=""/>
        <dsp:cNvSpPr/>
      </dsp:nvSpPr>
      <dsp:spPr>
        <a:xfrm>
          <a:off x="489253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806B82-4B82-42CB-AF2C-A0B369C5EB8C}">
      <dsp:nvSpPr>
        <dsp:cNvPr id="0" name=""/>
        <dsp:cNvSpPr/>
      </dsp:nvSpPr>
      <dsp:spPr>
        <a:xfrm>
          <a:off x="4405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It is Faster</a:t>
          </a:r>
          <a:endParaRPr lang="en-US" sz="2100" kern="1200"/>
        </a:p>
      </dsp:txBody>
      <dsp:txXfrm>
        <a:off x="4405" y="2069445"/>
        <a:ext cx="1763085" cy="705234"/>
      </dsp:txXfrm>
    </dsp:sp>
    <dsp:sp modelId="{32CE2B85-AE0B-4848-ACC7-82B7DDFA7047}">
      <dsp:nvSpPr>
        <dsp:cNvPr id="0" name=""/>
        <dsp:cNvSpPr/>
      </dsp:nvSpPr>
      <dsp:spPr>
        <a:xfrm>
          <a:off x="2560879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01D85-6606-408E-B4BF-C111FF7E3468}">
      <dsp:nvSpPr>
        <dsp:cNvPr id="0" name=""/>
        <dsp:cNvSpPr/>
      </dsp:nvSpPr>
      <dsp:spPr>
        <a:xfrm>
          <a:off x="2076031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Better Communication</a:t>
          </a:r>
          <a:endParaRPr lang="en-US" sz="2100" kern="1200"/>
        </a:p>
      </dsp:txBody>
      <dsp:txXfrm>
        <a:off x="2076031" y="2069445"/>
        <a:ext cx="1763085" cy="705234"/>
      </dsp:txXfrm>
    </dsp:sp>
    <dsp:sp modelId="{AA23C9F2-9CEA-4924-BD3F-B464840F5B94}">
      <dsp:nvSpPr>
        <dsp:cNvPr id="0" name=""/>
        <dsp:cNvSpPr/>
      </dsp:nvSpPr>
      <dsp:spPr>
        <a:xfrm>
          <a:off x="4632505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F35EC-9226-48F0-BC40-3ECD8BF04A0B}">
      <dsp:nvSpPr>
        <dsp:cNvPr id="0" name=""/>
        <dsp:cNvSpPr/>
      </dsp:nvSpPr>
      <dsp:spPr>
        <a:xfrm>
          <a:off x="4147657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Continuous Feedback</a:t>
          </a:r>
          <a:endParaRPr lang="en-US" sz="2100" kern="1200"/>
        </a:p>
      </dsp:txBody>
      <dsp:txXfrm>
        <a:off x="4147657" y="2069445"/>
        <a:ext cx="1763085" cy="705234"/>
      </dsp:txXfrm>
    </dsp:sp>
    <dsp:sp modelId="{11F6D7FE-5797-47D4-978E-532CFCF6CAED}">
      <dsp:nvSpPr>
        <dsp:cNvPr id="0" name=""/>
        <dsp:cNvSpPr/>
      </dsp:nvSpPr>
      <dsp:spPr>
        <a:xfrm>
          <a:off x="6704131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F0DF7-F3C9-4682-9C24-B11AC2585F4B}">
      <dsp:nvSpPr>
        <dsp:cNvPr id="0" name=""/>
        <dsp:cNvSpPr/>
      </dsp:nvSpPr>
      <dsp:spPr>
        <a:xfrm>
          <a:off x="6219283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Transparency </a:t>
          </a:r>
          <a:endParaRPr lang="en-US" sz="2100" kern="1200"/>
        </a:p>
      </dsp:txBody>
      <dsp:txXfrm>
        <a:off x="6219283" y="2069445"/>
        <a:ext cx="1763085" cy="705234"/>
      </dsp:txXfrm>
    </dsp:sp>
    <dsp:sp modelId="{F4D5DF60-7509-4F0B-8939-AA6A1B5D230F}">
      <dsp:nvSpPr>
        <dsp:cNvPr id="0" name=""/>
        <dsp:cNvSpPr/>
      </dsp:nvSpPr>
      <dsp:spPr>
        <a:xfrm>
          <a:off x="8775757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33815B-AB4C-4112-AC87-6013FE8A0577}">
      <dsp:nvSpPr>
        <dsp:cNvPr id="0" name=""/>
        <dsp:cNvSpPr/>
      </dsp:nvSpPr>
      <dsp:spPr>
        <a:xfrm>
          <a:off x="8290908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Flexible </a:t>
          </a:r>
          <a:endParaRPr lang="en-US" sz="2100" kern="1200"/>
        </a:p>
      </dsp:txBody>
      <dsp:txXfrm>
        <a:off x="8290908" y="2069445"/>
        <a:ext cx="1763085" cy="7052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192E3-D804-4D09-8EAE-0CB4872B7DBF}">
      <dsp:nvSpPr>
        <dsp:cNvPr id="0" name=""/>
        <dsp:cNvSpPr/>
      </dsp:nvSpPr>
      <dsp:spPr>
        <a:xfrm>
          <a:off x="3046631" y="1514729"/>
          <a:ext cx="6702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0211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64217" y="1556944"/>
        <a:ext cx="35040" cy="7008"/>
      </dsp:txXfrm>
    </dsp:sp>
    <dsp:sp modelId="{9AED284C-7228-48E3-8593-333624CA2E30}">
      <dsp:nvSpPr>
        <dsp:cNvPr id="0" name=""/>
        <dsp:cNvSpPr/>
      </dsp:nvSpPr>
      <dsp:spPr>
        <a:xfrm>
          <a:off x="1427" y="646347"/>
          <a:ext cx="3047004" cy="18282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06" tIns="156723" rIns="149306" bIns="15672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Initiation: define project goal, Set target, create project charter, form project team</a:t>
          </a:r>
          <a:endParaRPr lang="en-US" sz="2000" kern="1200" dirty="0"/>
        </a:p>
      </dsp:txBody>
      <dsp:txXfrm>
        <a:off x="1427" y="646347"/>
        <a:ext cx="3047004" cy="1828202"/>
      </dsp:txXfrm>
    </dsp:sp>
    <dsp:sp modelId="{34D88A8F-330D-4859-ADDA-6C866339FA38}">
      <dsp:nvSpPr>
        <dsp:cNvPr id="0" name=""/>
        <dsp:cNvSpPr/>
      </dsp:nvSpPr>
      <dsp:spPr>
        <a:xfrm>
          <a:off x="1524929" y="2472750"/>
          <a:ext cx="3747815" cy="670211"/>
        </a:xfrm>
        <a:custGeom>
          <a:avLst/>
          <a:gdLst/>
          <a:ahLst/>
          <a:cxnLst/>
          <a:rect l="0" t="0" r="0" b="0"/>
          <a:pathLst>
            <a:path>
              <a:moveTo>
                <a:pt x="3747815" y="0"/>
              </a:moveTo>
              <a:lnTo>
                <a:pt x="3747815" y="352205"/>
              </a:lnTo>
              <a:lnTo>
                <a:pt x="0" y="352205"/>
              </a:lnTo>
              <a:lnTo>
                <a:pt x="0" y="67021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03518" y="2804351"/>
        <a:ext cx="190638" cy="7008"/>
      </dsp:txXfrm>
    </dsp:sp>
    <dsp:sp modelId="{AFC253DE-57C5-4175-AA1C-9967F2BDD769}">
      <dsp:nvSpPr>
        <dsp:cNvPr id="0" name=""/>
        <dsp:cNvSpPr/>
      </dsp:nvSpPr>
      <dsp:spPr>
        <a:xfrm>
          <a:off x="3749243" y="646347"/>
          <a:ext cx="3047004" cy="182820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06" tIns="156723" rIns="149306" bIns="15672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Planning: create timeline, risk assessment, communication plan, create budget, define roles and responsibilities.</a:t>
          </a:r>
          <a:endParaRPr lang="en-US" sz="2000" kern="1200" dirty="0"/>
        </a:p>
      </dsp:txBody>
      <dsp:txXfrm>
        <a:off x="3749243" y="646347"/>
        <a:ext cx="3047004" cy="1828202"/>
      </dsp:txXfrm>
    </dsp:sp>
    <dsp:sp modelId="{D135A106-83E9-436E-8AE8-CAA6AA496E18}">
      <dsp:nvSpPr>
        <dsp:cNvPr id="0" name=""/>
        <dsp:cNvSpPr/>
      </dsp:nvSpPr>
      <dsp:spPr>
        <a:xfrm>
          <a:off x="3046631" y="4043742"/>
          <a:ext cx="6702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0211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64217" y="4085958"/>
        <a:ext cx="35040" cy="7008"/>
      </dsp:txXfrm>
    </dsp:sp>
    <dsp:sp modelId="{600ECBF6-A9C1-4164-817C-6A29F83288C6}">
      <dsp:nvSpPr>
        <dsp:cNvPr id="0" name=""/>
        <dsp:cNvSpPr/>
      </dsp:nvSpPr>
      <dsp:spPr>
        <a:xfrm>
          <a:off x="1427" y="3175361"/>
          <a:ext cx="3047004" cy="182820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06" tIns="156723" rIns="149306" bIns="15672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Execution: Building main deliverable, regular progress review, handling issues, perform training</a:t>
          </a:r>
          <a:endParaRPr lang="en-US" sz="2000" kern="1200"/>
        </a:p>
      </dsp:txBody>
      <dsp:txXfrm>
        <a:off x="1427" y="3175361"/>
        <a:ext cx="3047004" cy="1828202"/>
      </dsp:txXfrm>
    </dsp:sp>
    <dsp:sp modelId="{7062E6A3-0B3C-4636-BC15-7BBB947CBC31}">
      <dsp:nvSpPr>
        <dsp:cNvPr id="0" name=""/>
        <dsp:cNvSpPr/>
      </dsp:nvSpPr>
      <dsp:spPr>
        <a:xfrm>
          <a:off x="3749243" y="3175361"/>
          <a:ext cx="3047004" cy="182820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06" tIns="156723" rIns="149306" bIns="15672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Closing: Hand over final product to customer, intensive support, perform lessons learned, released project team</a:t>
          </a:r>
          <a:endParaRPr lang="en-US" sz="2000" kern="1200"/>
        </a:p>
      </dsp:txBody>
      <dsp:txXfrm>
        <a:off x="3749243" y="3175361"/>
        <a:ext cx="3047004" cy="18282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DBE68-577F-462B-907C-64087D68A743}">
      <dsp:nvSpPr>
        <dsp:cNvPr id="0" name=""/>
        <dsp:cNvSpPr/>
      </dsp:nvSpPr>
      <dsp:spPr>
        <a:xfrm>
          <a:off x="2946" y="373475"/>
          <a:ext cx="2337792" cy="1402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400" kern="1200"/>
            <a:t>Router</a:t>
          </a:r>
          <a:endParaRPr lang="en-US" sz="4400" kern="1200"/>
        </a:p>
      </dsp:txBody>
      <dsp:txXfrm>
        <a:off x="2946" y="373475"/>
        <a:ext cx="2337792" cy="1402675"/>
      </dsp:txXfrm>
    </dsp:sp>
    <dsp:sp modelId="{EFBDBE5E-5AA0-4EF8-BAD3-6D00E1FE6AA2}">
      <dsp:nvSpPr>
        <dsp:cNvPr id="0" name=""/>
        <dsp:cNvSpPr/>
      </dsp:nvSpPr>
      <dsp:spPr>
        <a:xfrm>
          <a:off x="2574518" y="373475"/>
          <a:ext cx="2337792" cy="1402675"/>
        </a:xfrm>
        <a:prstGeom prst="rect">
          <a:avLst/>
        </a:prstGeom>
        <a:solidFill>
          <a:schemeClr val="accent5">
            <a:hueOff val="354520"/>
            <a:satOff val="-3982"/>
            <a:lumOff val="-85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400" kern="1200"/>
            <a:t>Firewall</a:t>
          </a:r>
          <a:endParaRPr lang="en-US" sz="4400" kern="1200"/>
        </a:p>
      </dsp:txBody>
      <dsp:txXfrm>
        <a:off x="2574518" y="373475"/>
        <a:ext cx="2337792" cy="1402675"/>
      </dsp:txXfrm>
    </dsp:sp>
    <dsp:sp modelId="{078FD87A-F771-49D6-B389-460D7A4D8B6C}">
      <dsp:nvSpPr>
        <dsp:cNvPr id="0" name=""/>
        <dsp:cNvSpPr/>
      </dsp:nvSpPr>
      <dsp:spPr>
        <a:xfrm>
          <a:off x="5146089" y="373475"/>
          <a:ext cx="2337792" cy="1402675"/>
        </a:xfrm>
        <a:prstGeom prst="rect">
          <a:avLst/>
        </a:prstGeom>
        <a:solidFill>
          <a:schemeClr val="accent5">
            <a:hueOff val="709040"/>
            <a:satOff val="-7964"/>
            <a:lumOff val="-16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400" kern="1200"/>
            <a:t>Switches </a:t>
          </a:r>
          <a:endParaRPr lang="en-US" sz="4400" kern="1200"/>
        </a:p>
      </dsp:txBody>
      <dsp:txXfrm>
        <a:off x="5146089" y="373475"/>
        <a:ext cx="2337792" cy="1402675"/>
      </dsp:txXfrm>
    </dsp:sp>
    <dsp:sp modelId="{DBC4DC8E-52C9-476E-8C24-AB2A64363810}">
      <dsp:nvSpPr>
        <dsp:cNvPr id="0" name=""/>
        <dsp:cNvSpPr/>
      </dsp:nvSpPr>
      <dsp:spPr>
        <a:xfrm>
          <a:off x="7717661" y="373475"/>
          <a:ext cx="2337792" cy="1402675"/>
        </a:xfrm>
        <a:prstGeom prst="rect">
          <a:avLst/>
        </a:prstGeom>
        <a:solidFill>
          <a:schemeClr val="accent5">
            <a:hueOff val="1063560"/>
            <a:satOff val="-11946"/>
            <a:lumOff val="-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400" kern="1200"/>
            <a:t>WAP</a:t>
          </a:r>
          <a:endParaRPr lang="en-US" sz="4400" kern="1200"/>
        </a:p>
      </dsp:txBody>
      <dsp:txXfrm>
        <a:off x="7717661" y="373475"/>
        <a:ext cx="2337792" cy="1402675"/>
      </dsp:txXfrm>
    </dsp:sp>
    <dsp:sp modelId="{936FC6ED-D145-40D6-AF73-F8B2FF366F28}">
      <dsp:nvSpPr>
        <dsp:cNvPr id="0" name=""/>
        <dsp:cNvSpPr/>
      </dsp:nvSpPr>
      <dsp:spPr>
        <a:xfrm>
          <a:off x="1288732" y="2009929"/>
          <a:ext cx="2337792" cy="1402675"/>
        </a:xfrm>
        <a:prstGeom prst="rect">
          <a:avLst/>
        </a:prstGeom>
        <a:solidFill>
          <a:schemeClr val="accent5">
            <a:hueOff val="1418080"/>
            <a:satOff val="-15927"/>
            <a:lumOff val="-33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400" kern="1200"/>
            <a:t>Mobiles</a:t>
          </a:r>
          <a:endParaRPr lang="en-US" sz="4400" kern="1200"/>
        </a:p>
      </dsp:txBody>
      <dsp:txXfrm>
        <a:off x="1288732" y="2009929"/>
        <a:ext cx="2337792" cy="1402675"/>
      </dsp:txXfrm>
    </dsp:sp>
    <dsp:sp modelId="{9ED7DFED-CB6E-4E85-8423-D0BDCAFB45B1}">
      <dsp:nvSpPr>
        <dsp:cNvPr id="0" name=""/>
        <dsp:cNvSpPr/>
      </dsp:nvSpPr>
      <dsp:spPr>
        <a:xfrm>
          <a:off x="3860303" y="2009929"/>
          <a:ext cx="2337792" cy="1402675"/>
        </a:xfrm>
        <a:prstGeom prst="rect">
          <a:avLst/>
        </a:prstGeom>
        <a:solidFill>
          <a:schemeClr val="accent5">
            <a:hueOff val="1772600"/>
            <a:satOff val="-19909"/>
            <a:lumOff val="-424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400" kern="1200"/>
            <a:t>Laptops </a:t>
          </a:r>
          <a:endParaRPr lang="en-US" sz="4400" kern="1200"/>
        </a:p>
      </dsp:txBody>
      <dsp:txXfrm>
        <a:off x="3860303" y="2009929"/>
        <a:ext cx="2337792" cy="1402675"/>
      </dsp:txXfrm>
    </dsp:sp>
    <dsp:sp modelId="{62515F7A-9ADC-45C8-83F1-3E7686B274D0}">
      <dsp:nvSpPr>
        <dsp:cNvPr id="0" name=""/>
        <dsp:cNvSpPr/>
      </dsp:nvSpPr>
      <dsp:spPr>
        <a:xfrm>
          <a:off x="6431875" y="2009929"/>
          <a:ext cx="2337792" cy="1402675"/>
        </a:xfrm>
        <a:prstGeom prst="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400" kern="1200"/>
            <a:t>PC </a:t>
          </a:r>
          <a:endParaRPr lang="en-US" sz="4400" kern="1200"/>
        </a:p>
      </dsp:txBody>
      <dsp:txXfrm>
        <a:off x="6431875" y="2009929"/>
        <a:ext cx="2337792" cy="14026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11DB32-5CAC-4106-BA89-9423767884DF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D2C8F-FB37-4A91-803F-992BCF6697B4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What is VMware ?</a:t>
          </a:r>
          <a:endParaRPr lang="en-US" sz="2300" kern="1200"/>
        </a:p>
      </dsp:txBody>
      <dsp:txXfrm>
        <a:off x="366939" y="1196774"/>
        <a:ext cx="2723696" cy="1691139"/>
      </dsp:txXfrm>
    </dsp:sp>
    <dsp:sp modelId="{F9EF3FB8-3EFE-462F-A097-37572F4E93D5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45648-D65B-4CEF-A324-A8DD12716D28}">
      <dsp:nvSpPr>
        <dsp:cNvPr id="0" name=""/>
        <dsp:cNvSpPr/>
      </dsp:nvSpPr>
      <dsp:spPr>
        <a:xfrm>
          <a:off x="3771899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 dirty="0"/>
            <a:t>Benefits : Resource efficiency, scalability, and isolation of workloads.</a:t>
          </a:r>
          <a:endParaRPr lang="en-US" sz="2300" kern="1200" dirty="0"/>
        </a:p>
      </dsp:txBody>
      <dsp:txXfrm>
        <a:off x="3824513" y="1196774"/>
        <a:ext cx="2723696" cy="1691139"/>
      </dsp:txXfrm>
    </dsp:sp>
    <dsp:sp modelId="{F43B4CF1-F568-4FFF-848D-37F077348F34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BA3F0-5CC1-418B-BB3B-C91665BD35C8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Role in Migration</a:t>
          </a:r>
          <a:endParaRPr lang="en-US" sz="2300" kern="1200"/>
        </a:p>
      </dsp:txBody>
      <dsp:txXfrm>
        <a:off x="7282089" y="1196774"/>
        <a:ext cx="2723696" cy="16911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F8051-C550-4216-B0F8-F3996DB706C4}">
      <dsp:nvSpPr>
        <dsp:cNvPr id="0" name=""/>
        <dsp:cNvSpPr/>
      </dsp:nvSpPr>
      <dsp:spPr>
        <a:xfrm>
          <a:off x="3218687" y="159"/>
          <a:ext cx="3621024" cy="48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Cloud security</a:t>
          </a:r>
          <a:endParaRPr lang="en-US" sz="2000" kern="1200" dirty="0"/>
        </a:p>
      </dsp:txBody>
      <dsp:txXfrm>
        <a:off x="3242207" y="23679"/>
        <a:ext cx="3573984" cy="434761"/>
      </dsp:txXfrm>
    </dsp:sp>
    <dsp:sp modelId="{DB6DD39E-74AC-4FF4-A9AA-D9276BCC3D82}">
      <dsp:nvSpPr>
        <dsp:cNvPr id="0" name=""/>
        <dsp:cNvSpPr/>
      </dsp:nvSpPr>
      <dsp:spPr>
        <a:xfrm>
          <a:off x="3218687" y="506050"/>
          <a:ext cx="3621024" cy="48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Information protection</a:t>
          </a:r>
          <a:endParaRPr lang="en-US" sz="2000" kern="1200" dirty="0"/>
        </a:p>
      </dsp:txBody>
      <dsp:txXfrm>
        <a:off x="3242207" y="529570"/>
        <a:ext cx="3573984" cy="434761"/>
      </dsp:txXfrm>
    </dsp:sp>
    <dsp:sp modelId="{BCCF7E0C-7962-493E-95EF-C577E6DC46C4}">
      <dsp:nvSpPr>
        <dsp:cNvPr id="0" name=""/>
        <dsp:cNvSpPr/>
      </dsp:nvSpPr>
      <dsp:spPr>
        <a:xfrm>
          <a:off x="3218687" y="1011942"/>
          <a:ext cx="3621024" cy="48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Discover and respond </a:t>
          </a:r>
          <a:endParaRPr lang="en-US" sz="2000" kern="1200" dirty="0"/>
        </a:p>
      </dsp:txBody>
      <dsp:txXfrm>
        <a:off x="3242207" y="1035462"/>
        <a:ext cx="3573984" cy="434761"/>
      </dsp:txXfrm>
    </dsp:sp>
    <dsp:sp modelId="{5B0492A0-3619-4B8A-A500-7CC07EF3DECD}">
      <dsp:nvSpPr>
        <dsp:cNvPr id="0" name=""/>
        <dsp:cNvSpPr/>
      </dsp:nvSpPr>
      <dsp:spPr>
        <a:xfrm>
          <a:off x="3218687" y="1517833"/>
          <a:ext cx="3621024" cy="48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Compliance management </a:t>
          </a:r>
          <a:endParaRPr lang="en-US" sz="2000" kern="1200" dirty="0"/>
        </a:p>
      </dsp:txBody>
      <dsp:txXfrm>
        <a:off x="3242207" y="1541353"/>
        <a:ext cx="3573984" cy="434761"/>
      </dsp:txXfrm>
    </dsp:sp>
    <dsp:sp modelId="{4D010739-20D1-4248-9CEC-F626D48597F8}">
      <dsp:nvSpPr>
        <dsp:cNvPr id="0" name=""/>
        <dsp:cNvSpPr/>
      </dsp:nvSpPr>
      <dsp:spPr>
        <a:xfrm>
          <a:off x="3218687" y="2023725"/>
          <a:ext cx="3621024" cy="48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Insider risk management </a:t>
          </a:r>
          <a:endParaRPr lang="en-US" sz="2000" kern="1200" dirty="0"/>
        </a:p>
      </dsp:txBody>
      <dsp:txXfrm>
        <a:off x="3242207" y="2047245"/>
        <a:ext cx="3573984" cy="434761"/>
      </dsp:txXfrm>
    </dsp:sp>
    <dsp:sp modelId="{0F11E045-ED51-4876-8F8E-5EB927C50735}">
      <dsp:nvSpPr>
        <dsp:cNvPr id="0" name=""/>
        <dsp:cNvSpPr/>
      </dsp:nvSpPr>
      <dsp:spPr>
        <a:xfrm>
          <a:off x="3218687" y="2529616"/>
          <a:ext cx="3621024" cy="48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Information governance</a:t>
          </a:r>
          <a:endParaRPr lang="en-US" sz="2000" kern="1200" dirty="0"/>
        </a:p>
      </dsp:txBody>
      <dsp:txXfrm>
        <a:off x="3242207" y="2553136"/>
        <a:ext cx="3573984" cy="434761"/>
      </dsp:txXfrm>
    </dsp:sp>
    <dsp:sp modelId="{38F79BC9-A6E5-4C55-A76A-39571F5BF3EF}">
      <dsp:nvSpPr>
        <dsp:cNvPr id="0" name=""/>
        <dsp:cNvSpPr/>
      </dsp:nvSpPr>
      <dsp:spPr>
        <a:xfrm>
          <a:off x="3218687" y="3035507"/>
          <a:ext cx="3621024" cy="48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Identify and access management </a:t>
          </a:r>
          <a:endParaRPr lang="en-US" sz="2000" kern="1200" dirty="0"/>
        </a:p>
      </dsp:txBody>
      <dsp:txXfrm>
        <a:off x="3242207" y="3059027"/>
        <a:ext cx="3573984" cy="434761"/>
      </dsp:txXfrm>
    </dsp:sp>
    <dsp:sp modelId="{7D5DB9F1-BA83-46E9-92DC-C4557A882F91}">
      <dsp:nvSpPr>
        <dsp:cNvPr id="0" name=""/>
        <dsp:cNvSpPr/>
      </dsp:nvSpPr>
      <dsp:spPr>
        <a:xfrm>
          <a:off x="3218687" y="3541399"/>
          <a:ext cx="3621024" cy="48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Threat protection</a:t>
          </a:r>
          <a:endParaRPr lang="en-US" sz="2000" kern="1200"/>
        </a:p>
      </dsp:txBody>
      <dsp:txXfrm>
        <a:off x="3242207" y="3564919"/>
        <a:ext cx="3573984" cy="43476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E8E70E-216F-4A6F-8CBB-C87C1E51882E}">
      <dsp:nvSpPr>
        <dsp:cNvPr id="0" name=""/>
        <dsp:cNvSpPr/>
      </dsp:nvSpPr>
      <dsp:spPr>
        <a:xfrm>
          <a:off x="287043" y="1015539"/>
          <a:ext cx="892125" cy="892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9306CD-4C1B-4ACE-98EB-4BF4310C127B}">
      <dsp:nvSpPr>
        <dsp:cNvPr id="0" name=""/>
        <dsp:cNvSpPr/>
      </dsp:nvSpPr>
      <dsp:spPr>
        <a:xfrm>
          <a:off x="477168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78827-C2F8-44C1-BFFD-5AB09142DC55}">
      <dsp:nvSpPr>
        <dsp:cNvPr id="0" name=""/>
        <dsp:cNvSpPr/>
      </dsp:nvSpPr>
      <dsp:spPr>
        <a:xfrm>
          <a:off x="1856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2400" kern="1200"/>
            <a:t>RECOVER</a:t>
          </a:r>
          <a:endParaRPr lang="en-US" sz="2400" kern="1200"/>
        </a:p>
      </dsp:txBody>
      <dsp:txXfrm>
        <a:off x="1856" y="2185540"/>
        <a:ext cx="1462500" cy="585000"/>
      </dsp:txXfrm>
    </dsp:sp>
    <dsp:sp modelId="{D216E2E6-03C1-425F-B584-C94D59C367EA}">
      <dsp:nvSpPr>
        <dsp:cNvPr id="0" name=""/>
        <dsp:cNvSpPr/>
      </dsp:nvSpPr>
      <dsp:spPr>
        <a:xfrm>
          <a:off x="2005481" y="1015539"/>
          <a:ext cx="892125" cy="892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DCC73-9D2E-49BD-96BF-1E6D8EE8890A}">
      <dsp:nvSpPr>
        <dsp:cNvPr id="0" name=""/>
        <dsp:cNvSpPr/>
      </dsp:nvSpPr>
      <dsp:spPr>
        <a:xfrm>
          <a:off x="2195606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C24F0-90E0-4BD7-A34C-93A06655FF69}">
      <dsp:nvSpPr>
        <dsp:cNvPr id="0" name=""/>
        <dsp:cNvSpPr/>
      </dsp:nvSpPr>
      <dsp:spPr>
        <a:xfrm>
          <a:off x="1720293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2400" kern="1200"/>
            <a:t>IDENTIFY</a:t>
          </a:r>
          <a:endParaRPr lang="en-US" sz="2400" kern="1200"/>
        </a:p>
      </dsp:txBody>
      <dsp:txXfrm>
        <a:off x="1720293" y="2185540"/>
        <a:ext cx="1462500" cy="585000"/>
      </dsp:txXfrm>
    </dsp:sp>
    <dsp:sp modelId="{1F0923A9-EFA9-4F50-B8C3-9D5D2F225F79}">
      <dsp:nvSpPr>
        <dsp:cNvPr id="0" name=""/>
        <dsp:cNvSpPr/>
      </dsp:nvSpPr>
      <dsp:spPr>
        <a:xfrm>
          <a:off x="3723918" y="1015539"/>
          <a:ext cx="892125" cy="892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EF45D5-4AB5-4584-9BFC-A488AAC23F63}">
      <dsp:nvSpPr>
        <dsp:cNvPr id="0" name=""/>
        <dsp:cNvSpPr/>
      </dsp:nvSpPr>
      <dsp:spPr>
        <a:xfrm>
          <a:off x="3914043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30EFCC-D5DE-426E-BDFC-61142EDA989C}">
      <dsp:nvSpPr>
        <dsp:cNvPr id="0" name=""/>
        <dsp:cNvSpPr/>
      </dsp:nvSpPr>
      <dsp:spPr>
        <a:xfrm>
          <a:off x="3438731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2400" kern="1200"/>
            <a:t>PROTECT</a:t>
          </a:r>
          <a:endParaRPr lang="en-US" sz="2400" kern="1200"/>
        </a:p>
      </dsp:txBody>
      <dsp:txXfrm>
        <a:off x="3438731" y="2185540"/>
        <a:ext cx="1462500" cy="585000"/>
      </dsp:txXfrm>
    </dsp:sp>
    <dsp:sp modelId="{BCB05CCF-42B1-428D-A0C2-22AB1751CBBF}">
      <dsp:nvSpPr>
        <dsp:cNvPr id="0" name=""/>
        <dsp:cNvSpPr/>
      </dsp:nvSpPr>
      <dsp:spPr>
        <a:xfrm>
          <a:off x="5442356" y="1015539"/>
          <a:ext cx="892125" cy="8921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167A49-DD96-4AD3-AFF2-01BF2FBBECCD}">
      <dsp:nvSpPr>
        <dsp:cNvPr id="0" name=""/>
        <dsp:cNvSpPr/>
      </dsp:nvSpPr>
      <dsp:spPr>
        <a:xfrm>
          <a:off x="5632481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24FA1-F318-4131-9148-DDD8D5DB0281}">
      <dsp:nvSpPr>
        <dsp:cNvPr id="0" name=""/>
        <dsp:cNvSpPr/>
      </dsp:nvSpPr>
      <dsp:spPr>
        <a:xfrm>
          <a:off x="5157168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2400" kern="1200"/>
            <a:t>DETECT</a:t>
          </a:r>
          <a:endParaRPr lang="en-US" sz="2400" kern="1200"/>
        </a:p>
      </dsp:txBody>
      <dsp:txXfrm>
        <a:off x="5157168" y="2185540"/>
        <a:ext cx="1462500" cy="585000"/>
      </dsp:txXfrm>
    </dsp:sp>
    <dsp:sp modelId="{CD0BAA8B-CD79-4E15-83F9-02E8072BBCCE}">
      <dsp:nvSpPr>
        <dsp:cNvPr id="0" name=""/>
        <dsp:cNvSpPr/>
      </dsp:nvSpPr>
      <dsp:spPr>
        <a:xfrm>
          <a:off x="7160793" y="1015539"/>
          <a:ext cx="892125" cy="89212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89AEEF-BB26-45EC-BA8A-F29645C69D6E}">
      <dsp:nvSpPr>
        <dsp:cNvPr id="0" name=""/>
        <dsp:cNvSpPr/>
      </dsp:nvSpPr>
      <dsp:spPr>
        <a:xfrm>
          <a:off x="7350918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29421-8DB6-48E2-9875-F91E5B550B49}">
      <dsp:nvSpPr>
        <dsp:cNvPr id="0" name=""/>
        <dsp:cNvSpPr/>
      </dsp:nvSpPr>
      <dsp:spPr>
        <a:xfrm>
          <a:off x="6875606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2400" kern="1200"/>
            <a:t>RESPOND</a:t>
          </a:r>
          <a:endParaRPr lang="en-US" sz="2400" kern="1200"/>
        </a:p>
      </dsp:txBody>
      <dsp:txXfrm>
        <a:off x="6875606" y="2185540"/>
        <a:ext cx="1462500" cy="585000"/>
      </dsp:txXfrm>
    </dsp:sp>
    <dsp:sp modelId="{33A5527C-2B46-4EBC-9158-4AF3D4B151AB}">
      <dsp:nvSpPr>
        <dsp:cNvPr id="0" name=""/>
        <dsp:cNvSpPr/>
      </dsp:nvSpPr>
      <dsp:spPr>
        <a:xfrm>
          <a:off x="8879231" y="1015539"/>
          <a:ext cx="892125" cy="892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F6FE7D-BE5F-4F0D-BEAD-6FBED61D52C8}">
      <dsp:nvSpPr>
        <dsp:cNvPr id="0" name=""/>
        <dsp:cNvSpPr/>
      </dsp:nvSpPr>
      <dsp:spPr>
        <a:xfrm>
          <a:off x="9069356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BED5F-15A4-405C-9CFF-747382D43F2D}">
      <dsp:nvSpPr>
        <dsp:cNvPr id="0" name=""/>
        <dsp:cNvSpPr/>
      </dsp:nvSpPr>
      <dsp:spPr>
        <a:xfrm>
          <a:off x="8594043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2400" kern="1200"/>
            <a:t>GOVERN</a:t>
          </a:r>
          <a:endParaRPr lang="en-US" sz="2400" kern="1200"/>
        </a:p>
      </dsp:txBody>
      <dsp:txXfrm>
        <a:off x="8594043" y="2185540"/>
        <a:ext cx="1462500" cy="585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B4228-ECCD-488D-9539-CD95D827D4D3}">
      <dsp:nvSpPr>
        <dsp:cNvPr id="0" name=""/>
        <dsp:cNvSpPr/>
      </dsp:nvSpPr>
      <dsp:spPr>
        <a:xfrm>
          <a:off x="489253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CF5BA-FB9A-43F4-8E45-AFA173D68F68}">
      <dsp:nvSpPr>
        <dsp:cNvPr id="0" name=""/>
        <dsp:cNvSpPr/>
      </dsp:nvSpPr>
      <dsp:spPr>
        <a:xfrm>
          <a:off x="4405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Help Build Trust Among Partners</a:t>
          </a:r>
          <a:endParaRPr lang="en-US" sz="1500" kern="1200"/>
        </a:p>
      </dsp:txBody>
      <dsp:txXfrm>
        <a:off x="4405" y="2069445"/>
        <a:ext cx="1763085" cy="705234"/>
      </dsp:txXfrm>
    </dsp:sp>
    <dsp:sp modelId="{5B67464F-15FC-4F83-B425-7A6E138A8DAB}">
      <dsp:nvSpPr>
        <dsp:cNvPr id="0" name=""/>
        <dsp:cNvSpPr/>
      </dsp:nvSpPr>
      <dsp:spPr>
        <a:xfrm>
          <a:off x="2560879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15301-0ED2-4D58-AE74-20FB82DE978D}">
      <dsp:nvSpPr>
        <dsp:cNvPr id="0" name=""/>
        <dsp:cNvSpPr/>
      </dsp:nvSpPr>
      <dsp:spPr>
        <a:xfrm>
          <a:off x="2076031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Provide comprehensive Guideline </a:t>
          </a:r>
          <a:endParaRPr lang="en-US" sz="1500" kern="1200"/>
        </a:p>
      </dsp:txBody>
      <dsp:txXfrm>
        <a:off x="2076031" y="2069445"/>
        <a:ext cx="1763085" cy="705234"/>
      </dsp:txXfrm>
    </dsp:sp>
    <dsp:sp modelId="{519684C3-8FA1-4BF7-9103-40188BAE0DD3}">
      <dsp:nvSpPr>
        <dsp:cNvPr id="0" name=""/>
        <dsp:cNvSpPr/>
      </dsp:nvSpPr>
      <dsp:spPr>
        <a:xfrm>
          <a:off x="4632505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FED2B-2E0C-4DD6-B1D7-A7AF9E482EAD}">
      <dsp:nvSpPr>
        <dsp:cNvPr id="0" name=""/>
        <dsp:cNvSpPr/>
      </dsp:nvSpPr>
      <dsp:spPr>
        <a:xfrm>
          <a:off x="4147657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Increases organizational Resilience</a:t>
          </a:r>
          <a:endParaRPr lang="en-US" sz="1500" kern="1200"/>
        </a:p>
      </dsp:txBody>
      <dsp:txXfrm>
        <a:off x="4147657" y="2069445"/>
        <a:ext cx="1763085" cy="705234"/>
      </dsp:txXfrm>
    </dsp:sp>
    <dsp:sp modelId="{F6E326AD-68BB-427A-A64F-7320197718D6}">
      <dsp:nvSpPr>
        <dsp:cNvPr id="0" name=""/>
        <dsp:cNvSpPr/>
      </dsp:nvSpPr>
      <dsp:spPr>
        <a:xfrm>
          <a:off x="6704131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F3E51-2E50-4E33-9955-3D1B5CEC8732}">
      <dsp:nvSpPr>
        <dsp:cNvPr id="0" name=""/>
        <dsp:cNvSpPr/>
      </dsp:nvSpPr>
      <dsp:spPr>
        <a:xfrm>
          <a:off x="6219283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Enables integrated risk management approach</a:t>
          </a:r>
          <a:endParaRPr lang="en-US" sz="1500" kern="1200"/>
        </a:p>
      </dsp:txBody>
      <dsp:txXfrm>
        <a:off x="6219283" y="2069445"/>
        <a:ext cx="1763085" cy="705234"/>
      </dsp:txXfrm>
    </dsp:sp>
    <dsp:sp modelId="{79D93D3B-7C99-417E-9194-E599D42E596A}">
      <dsp:nvSpPr>
        <dsp:cNvPr id="0" name=""/>
        <dsp:cNvSpPr/>
      </dsp:nvSpPr>
      <dsp:spPr>
        <a:xfrm>
          <a:off x="8775757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1F456-644D-434E-A3CF-8C61DB23B812}">
      <dsp:nvSpPr>
        <dsp:cNvPr id="0" name=""/>
        <dsp:cNvSpPr/>
      </dsp:nvSpPr>
      <dsp:spPr>
        <a:xfrm>
          <a:off x="8290908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Allow flexibility </a:t>
          </a:r>
          <a:endParaRPr lang="en-US" sz="1500" kern="1200"/>
        </a:p>
      </dsp:txBody>
      <dsp:txXfrm>
        <a:off x="8290908" y="2069445"/>
        <a:ext cx="1763085" cy="705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81EAE-E934-48C7-B82E-2F077FB9DC81}" type="datetimeFigureOut">
              <a:rPr lang="en-AU" smtClean="0"/>
              <a:t>23/09/2024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CC9B0-7002-47FF-887A-401647A2B8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7964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FB9E-350C-4C21-9D4A-E1A7B13B0CB8}" type="datetimeFigureOut">
              <a:rPr lang="en-AU" smtClean="0"/>
              <a:t>23/09/2024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4B92-A29F-4C12-BABA-2D415E5EA9BC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96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FB9E-350C-4C21-9D4A-E1A7B13B0CB8}" type="datetimeFigureOut">
              <a:rPr lang="en-AU" smtClean="0"/>
              <a:t>23/09/2024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4B92-A29F-4C12-BABA-2D415E5EA9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110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FB9E-350C-4C21-9D4A-E1A7B13B0CB8}" type="datetimeFigureOut">
              <a:rPr lang="en-AU" smtClean="0"/>
              <a:t>23/09/2024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4B92-A29F-4C12-BABA-2D415E5EA9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376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FB9E-350C-4C21-9D4A-E1A7B13B0CB8}" type="datetimeFigureOut">
              <a:rPr lang="en-AU" smtClean="0"/>
              <a:t>23/09/2024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4B92-A29F-4C12-BABA-2D415E5EA9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261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FB9E-350C-4C21-9D4A-E1A7B13B0CB8}" type="datetimeFigureOut">
              <a:rPr lang="en-AU" smtClean="0"/>
              <a:t>23/09/2024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4B92-A29F-4C12-BABA-2D415E5EA9BC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04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FB9E-350C-4C21-9D4A-E1A7B13B0CB8}" type="datetimeFigureOut">
              <a:rPr lang="en-AU" smtClean="0"/>
              <a:t>23/09/2024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4B92-A29F-4C12-BABA-2D415E5EA9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974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FB9E-350C-4C21-9D4A-E1A7B13B0CB8}" type="datetimeFigureOut">
              <a:rPr lang="en-AU" smtClean="0"/>
              <a:t>23/09/2024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4B92-A29F-4C12-BABA-2D415E5EA9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602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FB9E-350C-4C21-9D4A-E1A7B13B0CB8}" type="datetimeFigureOut">
              <a:rPr lang="en-AU" smtClean="0"/>
              <a:t>23/09/2024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4B92-A29F-4C12-BABA-2D415E5EA9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135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FB9E-350C-4C21-9D4A-E1A7B13B0CB8}" type="datetimeFigureOut">
              <a:rPr lang="en-AU" smtClean="0"/>
              <a:t>23/09/2024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4B92-A29F-4C12-BABA-2D415E5EA9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251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8CBFB9E-350C-4C21-9D4A-E1A7B13B0CB8}" type="datetimeFigureOut">
              <a:rPr lang="en-AU" smtClean="0"/>
              <a:t>23/09/2024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AD4B92-A29F-4C12-BABA-2D415E5EA9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753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FB9E-350C-4C21-9D4A-E1A7B13B0CB8}" type="datetimeFigureOut">
              <a:rPr lang="en-AU" smtClean="0"/>
              <a:t>23/09/2024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4B92-A29F-4C12-BABA-2D415E5EA9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629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CBFB9E-350C-4C21-9D4A-E1A7B13B0CB8}" type="datetimeFigureOut">
              <a:rPr lang="en-AU" smtClean="0"/>
              <a:t>23/09/2024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DAD4B92-A29F-4C12-BABA-2D415E5EA9BC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7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CC15F-8B70-499F-818F-AE0C0587F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4741"/>
            <a:ext cx="9144000" cy="2387600"/>
          </a:xfrm>
        </p:spPr>
        <p:txBody>
          <a:bodyPr/>
          <a:lstStyle/>
          <a:p>
            <a:r>
              <a:rPr lang="en-AU" dirty="0">
                <a:latin typeface="Berlin Sans FB" panose="020E0602020502020306" pitchFamily="34" charset="0"/>
              </a:rPr>
              <a:t>Cloud Migration of Enterprise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5A8A5-2359-404D-B0D6-48FB8749B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6400" y="4582319"/>
            <a:ext cx="9144000" cy="1655762"/>
          </a:xfrm>
        </p:spPr>
        <p:txBody>
          <a:bodyPr>
            <a:noAutofit/>
          </a:bodyPr>
          <a:lstStyle/>
          <a:p>
            <a:pPr algn="r"/>
            <a:r>
              <a:rPr lang="en-AU" sz="1800" kern="100" spc="75" dirty="0">
                <a:solidFill>
                  <a:srgbClr val="5A5A5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Simarpreet Kaur (12226696)</a:t>
            </a:r>
            <a:endParaRPr lang="en-AU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AU" sz="1800" spc="75" dirty="0">
                <a:solidFill>
                  <a:srgbClr val="5A5A5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Mohmed </a:t>
            </a:r>
            <a:r>
              <a:rPr lang="en-AU" sz="1800" spc="75" dirty="0" err="1">
                <a:solidFill>
                  <a:srgbClr val="5A5A5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amaan</a:t>
            </a:r>
            <a:r>
              <a:rPr lang="en-AU" sz="1800" spc="75" dirty="0">
                <a:solidFill>
                  <a:srgbClr val="5A5A5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AU" sz="1800" spc="75" dirty="0" err="1">
                <a:solidFill>
                  <a:srgbClr val="5A5A5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patel</a:t>
            </a:r>
            <a:r>
              <a:rPr lang="en-AU" sz="1800" spc="75" dirty="0">
                <a:solidFill>
                  <a:srgbClr val="5A5A5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(12204426)</a:t>
            </a:r>
          </a:p>
          <a:p>
            <a:pPr algn="r"/>
            <a:r>
              <a:rPr lang="en-AU" sz="1800" kern="100" spc="75" dirty="0">
                <a:solidFill>
                  <a:srgbClr val="5A5A5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Navdeep Saini (12207773)</a:t>
            </a:r>
            <a:endParaRPr lang="en-AU" sz="1800" spc="75" dirty="0">
              <a:solidFill>
                <a:srgbClr val="5A5A5A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/>
            <a:r>
              <a:rPr lang="en-AU" sz="1800" spc="75" dirty="0">
                <a:solidFill>
                  <a:srgbClr val="5A5A5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Anupa </a:t>
            </a:r>
            <a:r>
              <a:rPr lang="en-AU" sz="1800" spc="75" dirty="0" err="1">
                <a:solidFill>
                  <a:srgbClr val="5A5A5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Bodhimaluwa</a:t>
            </a:r>
            <a:r>
              <a:rPr lang="en-AU" sz="1800" spc="75" dirty="0">
                <a:solidFill>
                  <a:srgbClr val="5A5A5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(12216471)</a:t>
            </a:r>
          </a:p>
          <a:p>
            <a:pPr algn="l"/>
            <a:r>
              <a:rPr lang="en-AU" sz="1800" spc="75" dirty="0">
                <a:solidFill>
                  <a:srgbClr val="5A5A5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AU" sz="1800" dirty="0">
                <a:latin typeface="Berlin Sans FB" panose="020E0602020502020306" pitchFamily="34" charset="0"/>
              </a:rPr>
              <a:t>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BC3F0AA-61D7-40BB-567A-ACF0C594C2A2}"/>
              </a:ext>
            </a:extLst>
          </p:cNvPr>
          <p:cNvSpPr txBox="1">
            <a:spLocks/>
          </p:cNvSpPr>
          <p:nvPr/>
        </p:nvSpPr>
        <p:spPr>
          <a:xfrm>
            <a:off x="1676400" y="317777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err="1">
                <a:effectLst/>
                <a:latin typeface="Berlin Sans FB" panose="020E0602020502020306" pitchFamily="34" charset="0"/>
                <a:ea typeface="Times New Roman" panose="02020603050405020304" pitchFamily="18" charset="0"/>
              </a:rPr>
              <a:t>Ozmart</a:t>
            </a:r>
            <a:r>
              <a:rPr lang="en-AU" dirty="0">
                <a:effectLst/>
                <a:latin typeface="Berlin Sans FB" panose="020E0602020502020306" pitchFamily="34" charset="0"/>
                <a:ea typeface="Times New Roman" panose="02020603050405020304" pitchFamily="18" charset="0"/>
              </a:rPr>
              <a:t> Retail Group </a:t>
            </a:r>
            <a:r>
              <a:rPr lang="en-AU" dirty="0">
                <a:latin typeface="Berlin Sans FB" panose="020E0602020502020306" pitchFamily="34" charset="0"/>
              </a:rPr>
              <a:t>On-premise to Cloud migration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6E3D007-8D55-E24C-6E45-E2ECEC192811}"/>
              </a:ext>
            </a:extLst>
          </p:cNvPr>
          <p:cNvSpPr txBox="1">
            <a:spLocks/>
          </p:cNvSpPr>
          <p:nvPr/>
        </p:nvSpPr>
        <p:spPr>
          <a:xfrm>
            <a:off x="-413658" y="4707930"/>
            <a:ext cx="545555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latin typeface="Berlin Sans FB" panose="020E0602020502020306" pitchFamily="34" charset="0"/>
              </a:rPr>
              <a:t>PG-GROUP 8</a:t>
            </a:r>
          </a:p>
          <a:p>
            <a:r>
              <a:rPr lang="en-AU" dirty="0">
                <a:latin typeface="Berlin Sans FB" panose="020E0602020502020306" pitchFamily="34" charset="0"/>
              </a:rPr>
              <a:t>     UNIT: COIT20265</a:t>
            </a:r>
          </a:p>
          <a:p>
            <a:r>
              <a:rPr lang="en-AU" dirty="0">
                <a:latin typeface="Berlin Sans FB" panose="020E0602020502020306" pitchFamily="34" charset="0"/>
              </a:rPr>
              <a:t>                      </a:t>
            </a:r>
            <a:r>
              <a:rPr lang="en-AU" sz="2000" dirty="0">
                <a:latin typeface="Berlin Sans FB" panose="020E0602020502020306" pitchFamily="34" charset="0"/>
              </a:rPr>
              <a:t>PROJECT MENTOR: BIPLOB RAY</a:t>
            </a:r>
          </a:p>
        </p:txBody>
      </p:sp>
    </p:spTree>
    <p:extLst>
      <p:ext uri="{BB962C8B-B14F-4D97-AF65-F5344CB8AC3E}">
        <p14:creationId xmlns:p14="http://schemas.microsoft.com/office/powerpoint/2010/main" val="1504410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C94E-FB33-5A33-961D-3DABE394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AU"/>
              <a:t>NIST Framework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B04AA6-522B-1925-BB17-2D85C94E8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2400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5794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AE9B-066F-44C8-261D-CE132DEE5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AU">
                <a:latin typeface="Berlin Sans FB" panose="020E0602020502020306" pitchFamily="34" charset="0"/>
              </a:rPr>
              <a:t>Benefits of the NIST</a:t>
            </a:r>
            <a:endParaRPr lang="en-AU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76267C-99CF-5A0F-1A1F-B0A64828F7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90767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6345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E80720-23E6-4B89-B77E-04A7689F1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D3CA1-3EB6-41F3-A419-8424B56BE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7AC29-AC0A-4EAD-B7A4-F074DCD09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AU">
                <a:solidFill>
                  <a:srgbClr val="FFFFFF"/>
                </a:solidFill>
              </a:rPr>
              <a:t>Azure Portal	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87F7B2-AA36-4B58-BC2C-1BBA135E8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F91D2A-8090-B13B-FD84-2C614979AC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647779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4535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46F37-50BD-3572-9D47-2ECF860BA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AU" sz="3600">
                <a:solidFill>
                  <a:srgbClr val="FFFFFF"/>
                </a:solidFill>
              </a:rPr>
              <a:t>What is cloud Migration?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B17117-77F5-7554-A5BA-82994BF8BD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82298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832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BB44A-F4EC-80D6-3907-747B326E9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AU" sz="5400" dirty="0"/>
              <a:t>Why Migrate our Network To Azure?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FEFAC6-C1CB-1362-3F63-AF7A148956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97111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8450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4B7D-BD1F-D68F-BE5E-286371D63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AU" sz="4000"/>
              <a:t>Migration Process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9E66ED-2621-BC35-74F2-307AD45D18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43400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2121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CD98-8494-C7AB-CF40-F68C60A0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Migration Tools</a:t>
            </a:r>
            <a:endParaRPr lang="en-AU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4296AE57-3F99-0A0D-47A6-7D5AC3CB9D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6581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BEA0D-B919-631D-EF78-DAAF2B6D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Blockers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DD96BCE-382D-5191-3F21-431522A76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08" y="1171095"/>
            <a:ext cx="6846363" cy="436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06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5293A-BEA1-D9CF-1996-C19DC267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BD06D5A1-A089-CE9D-6BBF-40826F62E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029" y="640081"/>
            <a:ext cx="5054156" cy="505415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37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A09233-52CC-4E1E-A49B-5A2AC19D427B}"/>
              </a:ext>
            </a:extLst>
          </p:cNvPr>
          <p:cNvSpPr txBox="1"/>
          <p:nvPr/>
        </p:nvSpPr>
        <p:spPr>
          <a:xfrm>
            <a:off x="393700" y="640823"/>
            <a:ext cx="3659959" cy="558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43196307-218D-1BB0-52E1-332239B9A8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965663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415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26698F-7F26-16F5-26A9-5323E504C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AU" sz="3600">
                <a:solidFill>
                  <a:srgbClr val="FFFFFF"/>
                </a:solidFill>
              </a:rPr>
              <a:t>Agile Methodology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E4194A-6BCD-3629-A028-616C73C1C1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11298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671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F612-B4C2-D9EF-A68D-92F4B3E2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AU"/>
              <a:t>Why Agile?</a:t>
            </a:r>
            <a:endParaRPr lang="en-AU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C52229-3FC3-09A8-707B-6C7D6BDE91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05537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81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1F661-B99C-73E1-B968-AD49B094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AU" sz="3600">
                <a:solidFill>
                  <a:srgbClr val="FFFFFF"/>
                </a:solidFill>
              </a:rPr>
              <a:t>There are Four main Project Phases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DCCFD3-9656-EE0E-FF99-C97C90209C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870369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755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2796-CE36-4C41-BE59-B2C9B5798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AU">
                <a:latin typeface="Berlin Sans FB" panose="020E0602020502020306" pitchFamily="34" charset="0"/>
              </a:rPr>
              <a:t>                Infrastructure Overview</a:t>
            </a:r>
            <a:endParaRPr lang="en-AU" dirty="0">
              <a:latin typeface="Berlin Sans FB" panose="020E0602020502020306" pitchFamily="34" charset="0"/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D4907210-F110-A42B-40DE-2014B30980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27659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009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5F40093-78C9-9F8A-9B34-9A98329254DC}"/>
              </a:ext>
            </a:extLst>
          </p:cNvPr>
          <p:cNvSpPr txBox="1">
            <a:spLocks/>
          </p:cNvSpPr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  <a:spcAft>
                <a:spcPts val="600"/>
              </a:spcAft>
            </a:pPr>
            <a:r>
              <a:rPr lang="en-US" sz="60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54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On-premise Network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B4A20A-755D-4E14-80FC-90F7DBAFF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6" y="165100"/>
            <a:ext cx="10907615" cy="4186084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2846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A7537-2031-4ADC-8D4D-4DBE1444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AU">
                <a:latin typeface="Berlin Sans FB" panose="020E0602020502020306" pitchFamily="34" charset="0"/>
              </a:rPr>
              <a:t>VMware </a:t>
            </a:r>
            <a:r>
              <a:rPr lang="en-AU" err="1">
                <a:latin typeface="Berlin Sans FB" panose="020E0602020502020306" pitchFamily="34" charset="0"/>
              </a:rPr>
              <a:t>ESXi</a:t>
            </a:r>
            <a:r>
              <a:rPr lang="en-AU">
                <a:latin typeface="Berlin Sans FB" panose="020E0602020502020306" pitchFamily="34" charset="0"/>
              </a:rPr>
              <a:t> Hosts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139397-994A-F41D-856F-F3026A343D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577376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0563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C3FCA-88E7-0BF5-1AF5-D9E106B7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Security Reason for Moving to Azure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34B290-2ABE-191C-5E51-D114CBB2F5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587079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94872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426</TotalTime>
  <Words>348</Words>
  <Application>Microsoft Office PowerPoint</Application>
  <PresentationFormat>Widescreen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Berlin Sans FB</vt:lpstr>
      <vt:lpstr>Calibri</vt:lpstr>
      <vt:lpstr>Calibri Light</vt:lpstr>
      <vt:lpstr>Retrospect</vt:lpstr>
      <vt:lpstr>Cloud Migration of Enterprise Network</vt:lpstr>
      <vt:lpstr>PowerPoint Presentation</vt:lpstr>
      <vt:lpstr>Agile Methodology</vt:lpstr>
      <vt:lpstr>Why Agile?</vt:lpstr>
      <vt:lpstr>There are Four main Project Phases</vt:lpstr>
      <vt:lpstr>                Infrastructure Overview</vt:lpstr>
      <vt:lpstr>PowerPoint Presentation</vt:lpstr>
      <vt:lpstr>VMware ESXi Hosts</vt:lpstr>
      <vt:lpstr>Security Reason for Moving to Azure</vt:lpstr>
      <vt:lpstr>NIST Framework</vt:lpstr>
      <vt:lpstr>Benefits of the NIST</vt:lpstr>
      <vt:lpstr>Azure Portal  </vt:lpstr>
      <vt:lpstr>What is cloud Migration?</vt:lpstr>
      <vt:lpstr>Why Migrate our Network To Azure?</vt:lpstr>
      <vt:lpstr>Migration Process overview</vt:lpstr>
      <vt:lpstr>Migration Tools</vt:lpstr>
      <vt:lpstr>Blockers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Migration </dc:title>
  <dc:creator/>
  <cp:lastModifiedBy>Navdeep SAINI</cp:lastModifiedBy>
  <cp:revision>22</cp:revision>
  <dcterms:created xsi:type="dcterms:W3CDTF">2024-09-22T07:55:24Z</dcterms:created>
  <dcterms:modified xsi:type="dcterms:W3CDTF">2024-09-22T17:57:07Z</dcterms:modified>
</cp:coreProperties>
</file>