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7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9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96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272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664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955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59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24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7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17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1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23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12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25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2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3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2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4CBD61-CD85-4F46-BD27-AD8489BEF8A2}" type="datetimeFigureOut">
              <a:rPr lang="en-IN" smtClean="0"/>
              <a:t>04-08-24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B114-6F9C-4DB1-BFCB-848B30345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737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C258-841E-4E94-AE5D-6735DC7CF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Project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F0433-9037-4382-BD06-9921AB73C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-Amaan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76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00CD-E6B9-459B-996D-D53D5095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25BF-053F-4019-BF13-08B2F957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SDLC</a:t>
            </a:r>
          </a:p>
          <a:p>
            <a:r>
              <a:rPr lang="en-US" dirty="0"/>
              <a:t>Computer Programming basics</a:t>
            </a:r>
          </a:p>
          <a:p>
            <a:r>
              <a:rPr lang="en-US" dirty="0"/>
              <a:t>Basic Programming concepts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Flowchart</a:t>
            </a:r>
          </a:p>
          <a:p>
            <a:r>
              <a:rPr lang="en-US" dirty="0"/>
              <a:t>Git Software and its commands</a:t>
            </a:r>
          </a:p>
          <a:p>
            <a:r>
              <a:rPr lang="en-US" dirty="0" err="1"/>
              <a:t>Github</a:t>
            </a:r>
            <a:r>
              <a:rPr lang="en-US" dirty="0"/>
              <a:t> repository and its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443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25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Fundamental Project Presentation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Project Presentation</dc:title>
  <dc:creator>Lenovo</dc:creator>
  <cp:lastModifiedBy> </cp:lastModifiedBy>
  <cp:revision>2</cp:revision>
  <dcterms:created xsi:type="dcterms:W3CDTF">2024-08-04T13:24:15Z</dcterms:created>
  <dcterms:modified xsi:type="dcterms:W3CDTF">2024-08-04T13:30:57Z</dcterms:modified>
</cp:coreProperties>
</file>