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1" d="100"/>
          <a:sy n="91" d="100"/>
        </p:scale>
        <p:origin x="32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3169756"/>
                  </p:ext>
                </p:extLst>
              </p:nvPr>
            </p:nvGraphicFramePr>
            <p:xfrm>
              <a:off x="0" y="75501"/>
              <a:ext cx="12617042" cy="71809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5501"/>
                <a:ext cx="12617042" cy="7180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47668b2-2683-4f2c-814a-78abc1c6971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10ae223-8dfb-48a3-b63b-8f188e81f620/ReportSection?bookmarkGuid=0b61aff2-f35a-448b-80af-a93ea3270f4e&amp;bookmarkUsage=1&amp;ctid=a621795c-4227-44b2-ba27-5a2c12891f52&amp;fromEntryPoint=export&quot;"/>
    <we:property name="reportState" value="&quot;CONNECTED&quot;"/>
    <we:property name="artifactViewState" value="&quot;live&quot;"/>
    <we:property name="reportEmbeddedTime" value="&quot;2024-08-16T15:01:07.467Z&quot;"/>
    <we:property name="creatorSessionId" value="&quot;6f36c03d-fd83-49fe-bc18-187681ee33a6&quot;"/>
    <we:property name="creatorUserId" value="&quot;10032003A7A337E8&quot;"/>
    <we:property name="creatorTenantId" value="&quot;a621795c-4227-44b2-ba27-5a2c12891f52&quot;"/>
    <we:property name="pageDisplayName" value="&quot;Page 1&quot;"/>
    <we:property name="pageName" value="&quot;ReportSection&quot;"/>
    <we:property name="reportName" value="&quot;rock&quot;"/>
    <we:property name="isVisualContainerHeaderHidden" value="false"/>
    <we:property name="isFiltersActionButtonVisible" value="true"/>
    <we:property name="initialStateBookmark" value="&quot;H4sIAAAAAAAAA+1Z62/bNhD/VwZ96Rd30NtSvzmuu0ebNnCCFsMQDHwcHTY0KVBUFi/I/74j5ayN59ZdkCxRmm/Skbq7393xHtRFxGXbKLJ6S5YQvYj2jDldEnv6QxKNIr2mvXv3en8yf/3H28n+DMmmcdLoNnpxETliF+Dey7YjynNA4u/Ho4godUAW/k0Q1cIoasC2RhMl/4J+My4528HlKILzRhlLPMtDRxx4tme4Hd9RdvJjhhIJc/IMDoG5njqHxlh39T6K2v4pqHR9zTMLAqdGOyI1MvY0NhZJGpc0hrougdGk4MTThVRuvYWuZueNRTyIctV4O0z4GdEMeBSUttC2awmTxcLCglwJnF1bnBrVLbfQD01nGcxBhCXtpFuhjJ/nz2dLNMgK4PnEOSsD00u004E1aMWw6WrH1HTahcVXnV7jjf3riflzagGNyT3hGCmt1Au1tv0noxz1wBixHpShH9FqHjx+YCwHu7cK+F9Ke2XOdLQB44FhR7A+pmpeF4LGNInrnFZ1nuQDcu9kARvAkkfu1K2Ie1eW6ME6q3jFCS8KCmVewnBcuY9Z50StftHMLL83p+7A3rs3r/OCJTxJ6ozkvKyyccy9qK9awcG5o+b8uiECN1ZmFQPGx5RmfFzQsi53BssUrb8wVjKUtBkvd5HAeMeCE15JUDy6QRC0SjKw19BHS8BC7B84cSSga3qREvp1w8MyBPAX0RuJBul5vyeq82yf7ZFWsmeo0ZVz+rKLun/8rL6G7W0Q8X9Y5zg4FutzwrIExhggieBVkokBZYHrC99Prf4K7j7AUsJoxbMkzWuW8lxU9Xj8KN06uq9s8xNojI2bZJlGwvSEWPdogq0uq5jFtK4yXhVFGVesKJ6C7VYrPkE6UX6M69qbxBw3unOPK+qqUuCoCTxNs7jK2JixtHpoLclLaNDkS1gPVE/tyHbL9K0IifOcCyEoziUlSwsALm6eRu5wmPpSUngwKe3IYLL4YOwpRtdvQGy7cYbSQaAImk/c1Cwbole30OEpqYdVeb/Bj5fHXzi+60y3uqsD3B+G/uTWJI3rnIi0FIzThNc0GdAQ8auhhyitFYRtqTdbLhMe4FmZ6TNpjfb5dPBYDsAKY5demTlK1YtBopiDCsLaE9kM3iU+B72RAvaI8grdwn2bI1TB7PwbM3Fy35l4V0x+NniXSVwk47zKMpERyGk8oMF7r0OnIacjS85AbWAsHtBAtEXR/xiAotMa1FA6gV2Oubc24F+KrTsCiGMCdR6zSqSsqkVJn64EbrtrmRu1bSDZnXstwJI0m7f8wXHbRk3TubYhDA6Ihi0jJ0IlmgPfMXaGH9ZREILaSEz/Oz7wv7H/GVIvL/8GVnDf4lEfAAA=&quot;"/>
    <we:property name="bookmark" value="&quot;H4sIAAAAAAAAA+1Z3W8bNwz/V4Z76Ys73Lfv+pa46T7QDYETdBiGPFAS5aiRpYNOl8UN8r+PunPaxnPrLkiWXJq3EymT/JEUKcqXkVBto2H1OywxehXtW3u2BHf2QxJNIjPQYCohrXJI4jpmIHlScCCubbyypo1eXUYe3AL9O9V2oIMgIv51MolA60NYhJUE3eIkatC11oBWH3DYTCzvOryaRHjRaOsgiDzy4DGIPafttCYTkh8z0gjcq3M8Qu4H6hwb6/z1ehK1w1dv0k1eENYrnFnjQRkSHGh8KpM0LlmMdV0iZ0khINCl0n69ha0OLhpHeAjlqgnu2BPnYDiKqDfaYduuNewtFg4XcK3w4AZzZnW33EI/sp3jOEfZs4xXfkU6fp6/PFiSQ1aIL/e8d6oXekV+OnSWvNhvut4xs53xPfNNZ9Z447A8tX/PHJIzRSCcEKVVZqHXvv/klOMBGAcXQFn2nrwWwNMPrBPo9lc9/tfKXbsznWzAeGTYCWzIqVrUhWQxo8zNWVXnST6i8O4tcANY8sSDuhXxEMqSIlhnlagEiKJgWOYljieUv1HVOdWrXwy3y+8tqDuwD+HN67zgiUiSOoNclFU2jUVQ9VUveLzwzF7cdEQvjZdZxZGLKWOZmBasrMudyTIj7y+sU5w0bebLfRQw0fE+CG8UahHdIglarTi6G+ijJVIjDh8CPPTomkGlwoFvRc/GHvxl9FaRQwbZ70B3QeyLfWgVf0EWXQdnaLtk+/vP+mu/ve1V/B/eOekDS/054VmCU0qQRIoqyeSIqsBNxvfTq7+Ce0iwFDirRJakec1Tkcuqnk6fZFgnD1VtfkJDuXGbKtMonJ2C808m2eqyinnM6ioTVVGUccWL4jnZ7rTjA9FBhzGua2+Tc8Kazj+trKtKSaMmijTN4irjU87T6rFdSV5jQy5f4nqger6ObPfMcBWBOM+FlJLRXFLytEAU8vZl5B6HqS8VhUdT0o4tFYs/rDuj7PoTwbUbZygdBYre8j0/s8sGzOoObnhamXF13m+I49XJF47vutKt7usAD4dhOLk1pHGdg0xLyQVLRM2SEQ0Rv1p2RNpaCXxLv9nymPAIz8qBOVfOmlBPR4/lEJ20bhmMmZNWsxglijnqXll7qprRhyTUoLdK4j7oYNAdvLd5YBoPLr6xEicPXYl35eRng3eZxEUyzasskxlgzuIRDd77HQWNJB07OEe9gbF4RAPRFkP/YwLKzhjUY7kJ7ArMg10D/mXY+kaAcQxY5zGvZMqrWpbs+Ungrm8tc6u3DSS7a69DXEKz+crfB27bqGk73zbA8RAMbhk5CSoYgWLH2Nn/Yf1x6Ly6+geSn3fbKB8AAA==&quot;"/>
    <we:property name="datasetId" value="&quot;119bbe37-9e9e-400a-8266-c66a0f972af0&quot;"/>
    <we:property name="embedUrl" value="&quot;/reportEmbed?reportId=110ae223-8dfb-48a3-b63b-8f188e81f620&amp;config=eyJjbHVzdGVyVXJsIjoiaHR0cHM6Ly9XQUJJLUlORElBLUNFTlRSQUwtQS1QUklNQVJZLXJlZGlyZWN0LmFuYWx5c2lzLndpbmRvd3MubmV0IiwiZW1iZWRGZWF0dXJlcyI6eyJ1c2FnZU1ldHJpY3NWTmV4dCI6dHJ1ZX19&amp;disableSensitivityBanner=true&quot;"/>
    <we:property name="backgroundColor" value="&quot;#50005C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Amaan Mohammad</cp:lastModifiedBy>
  <cp:revision>3</cp:revision>
  <dcterms:created xsi:type="dcterms:W3CDTF">2018-06-07T21:39:02Z</dcterms:created>
  <dcterms:modified xsi:type="dcterms:W3CDTF">2024-08-16T15:02:08Z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