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1" d="100"/>
          <a:sy n="91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934994"/>
                  </p:ext>
                </p:extLst>
              </p:nvPr>
            </p:nvGraphicFramePr>
            <p:xfrm>
              <a:off x="109057" y="109057"/>
              <a:ext cx="11945923" cy="666924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057" y="109057"/>
                <a:ext cx="11945923" cy="666924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C984ACB-A202-093C-00B9-BE3589DC7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054612" flipH="1">
            <a:off x="11352624" y="6585362"/>
            <a:ext cx="509421" cy="167780"/>
          </a:xfrm>
        </p:spPr>
        <p:txBody>
          <a:bodyPr>
            <a:normAutofit fontScale="90000"/>
          </a:bodyPr>
          <a:lstStyle/>
          <a:p>
            <a:r>
              <a:rPr lang="en-IN" sz="800" dirty="0" err="1"/>
              <a:t>PowerBI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2d021e2-db0b-403c-bbc8-c717151556d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f5ba00c-23c6-4e7f-b8ae-282a867bc4fc/df184f56ddbcc0666da6?bookmarkGuid=732a218d-407d-4693-9040-09e372e8296d&amp;bookmarkUsage=1&amp;ctid=a621795c-4227-44b2-ba27-5a2c12891f52&amp;fromEntryPoint=export&quot;"/>
    <we:property name="reportState" value="&quot;CONNECTED&quot;"/>
    <we:property name="artifactViewState" value="&quot;live&quot;"/>
    <we:property name="reportEmbeddedTime" value="&quot;2024-08-25T19:06:27.670Z&quot;"/>
    <we:property name="creatorSessionId" value="&quot;ae0f65ab-6d22-40e7-854a-8289f2f0a22c&quot;"/>
    <we:property name="creatorUserId" value="&quot;10032003A7A337E8&quot;"/>
    <we:property name="creatorTenantId" value="&quot;a621795c-4227-44b2-ba27-5a2c12891f52&quot;"/>
    <we:property name="pageDisplayName" value="&quot;Page 1&quot;"/>
    <we:property name="pageName" value="&quot;df184f56ddbcc0666da6&quot;"/>
    <we:property name="reportName" value="&quot;Inventory&quot;"/>
    <we:property name="isVisualContainerHeaderHidden" value="false"/>
    <we:property name="isFiltersActionButtonVisible" value="true"/>
    <we:property name="initialStateBookmark" value="&quot;H4sIAAAAAAAAA+1abU/jOBD+K1G+7J1UnZyXOinfSmElxMKylIPbO6HT2J6WLGlcOU6XHuK/n+0EsXSBLlBodoXUD814Mq/PjMduL32RldMc5vswQX/D35TyfALq3Av8jl80tI8fd/f6h7v/7vf3tg1ZTnUmi9LfuPQ1qDHq46ysILcSDPGf044PeX4AY/s0grzEjj9FVcoC8uw/rJnNklYVXnV8vJjmUoEVOdSg0YqdGXbzbHQHf0RGI3CdzXCIXNdUMQrSeNSlQjDOCaVUADVsZc3gLLuTxYp26gey0JAVRo2lJTQOEwDOY5qGpBcJIIGlj7JcNyxsvn0xVcY74/N8aqMyMLaOpco45L7zQmFZG33pD2ReTdy37Vv0oawUx0McuaVCZ3puJA215Of+lYnFgZImUo7Y3xw40pn8OlBodAl/g1x1Xkv9X5//flB9X8yg4Ia6qLs/Hiscg24et1cel6Iw+fMOcYZFhW71fVU0wCDfm3xqKGVWjPMGeDcYOKo9mWYzqY+A5Wihzb4YDNmMm9ekEqg25y7pW5m6Rl/QeQGvXLavTq+hbpa+fAPmQ/m1dGasTJXRVMtamdwaMadXlhyxiAlOgBLgJIJel/d6bwXVzoI6hrxCLyu8E1B4JqvyrajaWVQ0gJCEowgJItAkTTiQpUV1L6z2EMpK4bOs2ylME9ZSzb2jShXS7Nqe28jvAPpSxHBQ4gexEi5i5YV9sfHv+CzuYjQKejGShImI9DAKnx7+n7Kqn5OjNjhcJxK6aKY8gV1ISRQGIaEc2pvI4e6f3s7Wgi/dXyx59zlZJ4yzRABCRDCFIIgj88zfpomnTRNta/tvg8LqB4U0ingiULAgCBJCMaaku+56+abCH43ZFagfVEoZzHpu0ftUQc29LnMO0aHbO5BZoddmxRBGqOfezVrrziZ901tgjN4HBOEdZRP0fhMwL39fPsu8WieuEWVvrqryKQ1Q2963fXG7+7kqppzRiLAEQCQJFzyleH8VN1d1IKAXmI8A1qUxDxlDZkTfGYpakJVzfH3dZjb+90pOnMTmQrA0nAsR6Pi17cT2sZMztNuJ62KFyK6hsLMQ1Uc0uvrBqV6I9T6i8LT0XPHUbdSNfVa4kf4hM/7UIXZk88a7z1i+s5ynbph4gfwv2nQbAEEbquh7E3/dSXKJr/VAGcaEChGHJOUpR0rCgCdr3yAf7iMtgNHKTiJCFpUenIHSbUXR/eeRe0bEBhzzVY1zC2hoLoBGQZzESKKApYFIIoF07bBddg76aX4naIHJKyuwPCtwkFelQQWK2rCBnDDZ6ppblrBXq73miOZKDkMx6iYhC1nQIwGEIY3dpd/DIx1eaCbvGOkSxlkcxWHcpQSQUBalr3mRcYJ4ns+9LZxAIbzhGaJe9N2yeFv2V9h1V8gPGDuEHEuvP5FVc4h63u2mq5pHVMgzbyIemY2XgP8jTbAl4XB8Ex1/gmrsjiWy0uUUOB5AUR8HprWQDB2fwYnRYTPhvrtjxx3zuvu7gO+UmNxk9lro4Rfsnwh8Z5az7n+5/uXjzyAAAA==&quot;"/>
    <we:property name="bookmark" value="&quot;H4sIAAAAAAAAA+1abU/jOBD+K1G+7J1Uney8OCnfoLASur0VRzm4vRMfxva0ZEnjynFYeqj//WyniKULdIFCsyukqqrH03l9ZjJ2exXKop6WMPsIEwy3wh2lziegzwMa9sKqpfF+nMajVHAZM/uGnEbC7qqpKVRVh1tXoQE9RnNc1A2UTpAl/nvaC6EsD2DsViMoa+yFU9S1qqAs/sOW2W4Z3eC8F+LltFQanMihAYNO7IVlt2trAv0tthpBmOIChyhMS5UjmiejlEnJhSCMMQnMstUtg7fsThYn2qsfqMpAUVk1jpaxJMoAhEhYHpF+LIFQRx8VpVmw8Nne5VRb76zPs6kLzsDaOla6EFCG3guNdWv0VThQZTPxn/Zu0Yeq0QIPceS3KlOYmZU0NEqch3MbiwOtbKQ8cXtn4Eln6stAo9Ulwy0y772W+r8//fOg+m15AZWw1GXd2+OxxjGYxXJv7XGpKpu/4BAvsGrQ775vqgUwyLcmn1pKXVTjcgG8GwwctZ5MiwtljoCX6KDNP1sMuYzbryktUe/MfNJ3C32NPtp7Aa98tuen11C3W5+/AvOh+lJ7M9amympqZa1NbouY07kjxzzmUhBgBASJoZ+Kfv+toLpZUMdQNhgUVXACGs9UU78VVTeLilGISDSKkSACy/JMAFlZVPfC6g+EutH4LOv2K9uEjdKz4KjRlbJP7cA/yO8A+krECNDyO7ESLWPlhX1x8e+FPEkxHtF+giSzAxHpYxw9Pfw/ZFU/J0ddcLhNJKRopzyJKeQkjmhEmIDuJnL4+1/B/u6SL+lPlrz7nGwTJngmASEmmAOlSWzX4m2aeNo00bW2/zYorH9QyONYZBIlp5RmhGHCSLrpevmqwh+N2TWoHzRaW8wGfjP4s4GWe1PmHKJHd3CgispszIohjNDMgpu9zp1Ntm1vgTEGHxBkcFRMMPhFwqz+dfUs82qduEWUu7lq6qc0QON6397l7e7nq5gJzmLCMwCZZUKKnOH9Vby4sQMJfWpfEnjKEhFxjtyKvjMUrSAn5/j6us0++N9rNfESF/eCteVcikAvbG0nro+dnKF7nPguVsniGgr7S1F9RKNrF171Uqw/IsrAqMAXT9tG/djnhFvpHwrrTxtiT7bfePcJ63eO89QPEy+Q/2WbbgOAdqGKvjXx550kV/jaDpRRQpiUSURykQtkJKIi2/gD8uE+0gEYre0kIlXVmMEZaNNVFN1/HrlnRFyAY7aucW4JDYsLoBFNsgRJTHlOZRZLZBuH7apz0A/zO0EHTF5bgZVFhYOyqS0qULaGDdSEq07X3KqEvVrtLY5ovuQwkqM0i3jEaZ9QiCKW+Eu/h0c6vDRc3THSZVzwJE6iJGUEkDAe5695kXGCeF7Ogl2cQCWD4RmiWfbdsQS77lfYTVfIdxg7hBLrYHuimsUh6nm3m75qHlEhz7yJeGQ2XgL+jzTBlYTH8U10wgnqsT+WqMbUUxB4AFV7HJi2Qgr0fBYnVofLhP/sjx13zOv+7wKhV+O1/Q8CqvuvpiAAAA==&quot;"/>
    <we:property name="datasetId" value="&quot;83f0ca67-09cb-47fb-880c-c50706280a30&quot;"/>
    <we:property name="embedUrl" value="&quot;/reportEmbed?reportId=0f5ba00c-23c6-4e7f-b8ae-282a867bc4fc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Amaan Mohammad</cp:lastModifiedBy>
  <cp:revision>3</cp:revision>
  <dcterms:created xsi:type="dcterms:W3CDTF">2018-06-07T21:39:02Z</dcterms:created>
  <dcterms:modified xsi:type="dcterms:W3CDTF">2024-08-25T19:09:08Z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