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382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0490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110837"/>
                  </p:ext>
                </p:extLst>
              </p:nvPr>
            </p:nvGraphicFramePr>
            <p:xfrm>
              <a:off x="1" y="-7368"/>
              <a:ext cx="12919045" cy="72890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-7368"/>
                <a:ext cx="12919045" cy="7289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d287b35-dda1-4d43-af9c-028bd22fcad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000000&quot;"/>
    <we:property name="bookmark" value="&quot;H4sIAAAAAAAAA+1ZS2/bOBD+K4UuvRgFqbdyS5wUPRS72bgIUCyCYiiOFKayKFCUG2/g/16Skp2XkzQL79pwczOHo3l883HIgW88LtqmgvkfMEXvwDuS8vsU1Pd31Bt5dS8rGMSEAYY0DGhAszyJ0OzKRgtZt97BjadBlajPRdtBZQ0Z4d8XIw+q6hRKuyqganHkNahaWUMl/sFe2Wxp1eFi5OF1U0kF1uREg0ZrdmbUzdqEQD8ExiPkWsxwgrnupXEekRSKhFAaRoEPCWNg1NpewUW2VsWadu7HstYgauPGysIEw6gowijzI4o0SliWWXkr6rIaAr799su8seBovNZMXls82JVxbC0tFiYhHmCcBCknWUz9MGQkwdx+XYhKDw7Z/OS6UQYrg2BvbWwyL6USufHkMFHY9hDceGNZdVP36+SefCI7leMZFm6r1kLPjaU/FbdebCSnShrgnXSwP3fyS/ljrNBIuHdAFqNVEId8BnVupA8jOCxLhSXoYXmy8fDMz0JoJ/3Y1UOZyeNYL4zk2apwWXd6fAlK3y+MWVjHR3MH+rFQSy75owdhby3XxcWS6Ebj6g6VV7WzoW+YDBeOsqnPMMuhyBIfgORpQsjLlN19toz+t+M1wXKKtV5zut4Yu1l8e8JGUMSMUgpIGKNBxDkP3gj7iojOsLRfvfH1v+HrCt6erpTFQDAM4zTyYz/iPgnY1p8Ek459+12eBXnVtQZp5Eeg3rj7Kl70DCZxxklAzMuWRLFpvUGY7lfDfTLWTwIVqPxy/hlnWD0Oa7X/eGsZ0Dko0Q84LoV/kdowpK0MefeydYrfju3wZJXvRORZ4btbgd0e8vC+Iqhnz/1zDWhvUfmrM90B1wHzYpOpzEC5trm8fG73Fs4lyfY4xVvGLIepLKOYQpYAYhLzMCR0+5e9Xmb1SlK3lchNcncZ7U1RlQ59DhpcFk3vSWC/L7nbRpfkjfdZmMR72+dQddbs+yNoRf7eRLRwuD1xSJx6u7mrbUChLxSLEyBBGhAGnNCIRAnb5TttAhW2m3gLgeI7+/x5IsmBIqnv07hgUUQJ9+3pymCHC2YaQ6+w5zV7Os++bD7kNI6SIqDUT9PQz3KSbr8h/ur0s7VJfBcGsE31nEbMpP4CrMJfehudyR8bbPoP5pnRYHVzHu5N++5qWXdZyk63DeR4CjWuuTRNZaHmFs9nL073h8rq2lwsfgL97hbvyBkAAA==&quot;"/>
    <we:property name="creatorSessionId" value="&quot;267dc8c2-63c4-48d8-899f-7176273498f4&quot;"/>
    <we:property name="creatorTenantId" value="&quot;a621795c-4227-44b2-ba27-5a2c12891f52&quot;"/>
    <we:property name="creatorUserId" value="&quot;10032003A7A337E8&quot;"/>
    <we:property name="datasetId" value="&quot;ff13a7e9-86c3-4d4d-9457-c827ea96d1c9&quot;"/>
    <we:property name="embedUrl" value="&quot;/reportEmbed?reportId=c2c696d3-2fc1-46e9-8eb1-3a9b9a3cada7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227bOBD9lUIvfTEWpO7KW+KmWKCXpHERYLEIgqE4UtjKokFRbtzA/74kJTs3x2kW3rXh5k0ajuZy5nDIgW48LppJBbPPMEbvwDuS8vsY1Pc31Bt4dS87Ofnw6fDsw+Xnw0/HRiwnWsi68Q5uPA2qRH0umhYqa8EI/74YeFBVp1DatwKqBgfeBFUja6jET+yUzZJWLc4HHl5PKqnAmhxp0GjNTo26eTe+6R+B8Qi5FlMcYa47aZxHJIUiIZSGUeBDwhgYtaZTcJGtVLGmnfuhrDWI2rixsjDBMCqKMMr8iCKNEpZlVt6Iuqz6gG+//TqbWFQ0Xmsmry0e7JtxbC3N5yYhHmCcBCknWUz9MGQkwdx+XYhK9w7Z7Ph6ogxWBsHO2tBkXkolcuPJYaKw6SC48Yayasfu6fiefCRbleMZFm6p1kLPjKUTxa0XG8mpkgZ4J+3tz5z8Sv4YKjQS7h2Q+WAZxCGfQp0b6cMIDstSYQm6fz3eeHjmsRDaSd+3dV9m8jjWCyNZWxUu61YPr0Dp+4UxL9bx0cyB/k6oBZf8wYOwt5br/GJBdKPx7Q6Vl7WzoW+YDBeOsqnPMMuhyBIfgORpQsjzlN19tgz+t+01wnKMtV6xu14Zu1l8O8JGUMSMUgpIGKNBxDkPXgn7gojOsLRfvfL1v+HrEt6OrpTFQDAM4zTyYz/iPgnY1q8Eo5Zd/i7XgrxqG4M08iNQr9x9ES86BpM44yQg5mZLoti03iBM96vhPhnrnwIVqPxq9hGnWD0Oa7n+eGkR0Dko0Q04LoV/kVo/nS0NefeydYqX7+zwZJXvRORZ4ZtbgV3u8/D+QlBr9/26BrS3qHxpTXfAVcA822QqM1CubC7P79u9hXNBsj1O8ZYxi2EqyyimkCWAmMQ8DAnd/mGvF1m9kNRNJXKT3F1Ge2NUpUOfgwaXxaTzJLBbl9wto0vyxvsoTOKd7XOoWmv27RE0In9rIpo73J7YJE692dzR1qPQFYrFCZAgDQgDTmhEooTt8pk2ggqbTdyFQPGdvf48kWRPkdT3aVywKKKE+3Z3ZbDDBTONoVPY85o9nWdXNh9yGkdJEVDqp2noZzlJt98Qf3X62dokvgsD2KZ6zkRMpf4KrMJfuhudyR8bbPoP5plBb3VzHu5N++5oWXVYylY3E8jxFGpccWiaykLNLZ5rD073Q8VzTgzCwiK6/gP7m2V5zM7n/wBG019T8RkAAA==&quot;"/>
    <we:property name="isFiltersActionButtonVisible" value="true"/>
    <we:property name="isVisualContainerHeaderHidden" value="false"/>
    <we:property name="pageDisplayName" value="&quot;Page 1&quot;"/>
    <we:property name="pageName" value="&quot;6c508af70114532a7bba&quot;"/>
    <we:property name="reportEmbeddedTime" value="&quot;2024-08-16T09:29:21.450Z&quot;"/>
    <we:property name="reportName" value="&quot;Sample Super Store&quot;"/>
    <we:property name="reportState" value="&quot;CONNECTED&quot;"/>
    <we:property name="reportUrl" value="&quot;/groups/me/reports/c2c696d3-2fc1-46e9-8eb1-3a9b9a3cada7/6c508af70114532a7bba?bookmarkGuid=33969855-11c3-4cb6-ad49-3029af9f709b&amp;bookmarkUsage=1&amp;ctid=a621795c-4227-44b2-ba27-5a2c12891f52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f577acbf-5b0b-4b4f-9948-268e97f8d3a4"/>
    <ds:schemaRef ds:uri="http://schemas.microsoft.com/office/2006/documentManagement/types"/>
    <ds:schemaRef ds:uri="http://purl.org/dc/dcmitype/"/>
    <ds:schemaRef ds:uri="http://schemas.microsoft.com/office/infopath/2007/PartnerControls"/>
    <ds:schemaRef ds:uri="b1e4d6ee-9f6f-43f8-a618-24f3d84da28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Amaan Mohammad</cp:lastModifiedBy>
  <cp:revision>6</cp:revision>
  <dcterms:created xsi:type="dcterms:W3CDTF">2018-06-07T21:39:02Z</dcterms:created>
  <dcterms:modified xsi:type="dcterms:W3CDTF">2024-08-16T14:56:29Z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