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72" r:id="rId4"/>
    <p:sldId id="261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2424" autoAdjust="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ai/docs/actions-and-parameters#paramet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361277"/>
            <a:ext cx="8825658" cy="3329581"/>
          </a:xfrm>
        </p:spPr>
        <p:txBody>
          <a:bodyPr/>
          <a:lstStyle/>
          <a:p>
            <a:r>
              <a:rPr lang="en-US" sz="6000" dirty="0" smtClean="0"/>
              <a:t>Roman Urdu Chat-bot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3906009"/>
            <a:ext cx="8825658" cy="192463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Group Members: </a:t>
            </a:r>
            <a:br>
              <a:rPr lang="en-US" cap="none" dirty="0" smtClean="0">
                <a:latin typeface="+mn-lt"/>
              </a:rPr>
            </a:br>
            <a:r>
              <a:rPr lang="en-US" cap="none" dirty="0" smtClean="0">
                <a:latin typeface="+mn-lt"/>
              </a:rPr>
              <a:t>	Syed Ahmer </a:t>
            </a:r>
            <a:r>
              <a:rPr lang="en-US" cap="none" dirty="0" err="1" smtClean="0">
                <a:latin typeface="+mn-lt"/>
              </a:rPr>
              <a:t>Mashhadi</a:t>
            </a:r>
            <a:r>
              <a:rPr lang="en-US" cap="none" dirty="0">
                <a:latin typeface="+mn-lt"/>
              </a:rPr>
              <a:t> 	</a:t>
            </a:r>
            <a:r>
              <a:rPr lang="en-US" cap="none" dirty="0" smtClean="0">
                <a:latin typeface="+mn-lt"/>
              </a:rPr>
              <a:t>(EP-1450106)</a:t>
            </a:r>
            <a:r>
              <a:rPr lang="en-US" cap="none" dirty="0">
                <a:latin typeface="+mn-lt"/>
              </a:rPr>
              <a:t/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	</a:t>
            </a:r>
            <a:r>
              <a:rPr lang="en-US" cap="none" dirty="0" err="1" smtClean="0">
                <a:latin typeface="+mn-lt"/>
              </a:rPr>
              <a:t>Amaan</a:t>
            </a:r>
            <a:r>
              <a:rPr lang="en-US" cap="none" dirty="0" smtClean="0">
                <a:latin typeface="+mn-lt"/>
              </a:rPr>
              <a:t> </a:t>
            </a:r>
            <a:r>
              <a:rPr lang="en-US" cap="none" dirty="0" err="1" smtClean="0">
                <a:latin typeface="+mn-lt"/>
              </a:rPr>
              <a:t>Ullah</a:t>
            </a:r>
            <a:r>
              <a:rPr lang="en-US" cap="none" dirty="0" smtClean="0">
                <a:latin typeface="+mn-lt"/>
              </a:rPr>
              <a:t> 			  	(EP-1450008)</a:t>
            </a:r>
            <a:r>
              <a:rPr lang="en-US" cap="none" dirty="0">
                <a:latin typeface="+mn-lt"/>
              </a:rPr>
              <a:t/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	</a:t>
            </a:r>
            <a:r>
              <a:rPr lang="en-US" cap="none" dirty="0" err="1" smtClean="0">
                <a:latin typeface="+mn-lt"/>
              </a:rPr>
              <a:t>Fardan</a:t>
            </a:r>
            <a:r>
              <a:rPr lang="en-US" cap="none" dirty="0" smtClean="0">
                <a:latin typeface="+mn-lt"/>
              </a:rPr>
              <a:t> Akhter				(EP-1450020)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Chat-bots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104293" y="1688950"/>
            <a:ext cx="8946541" cy="4860663"/>
          </a:xfrm>
        </p:spPr>
        <p:txBody>
          <a:bodyPr/>
          <a:lstStyle/>
          <a:p>
            <a:r>
              <a:rPr lang="en-US" dirty="0" smtClean="0"/>
              <a:t>Agents can transform natural user requests into actionable data.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Entities are powerful tools used for extracting </a:t>
            </a:r>
            <a:r>
              <a:rPr lang="en-US" dirty="0">
                <a:hlinkClick r:id="rId3"/>
              </a:rPr>
              <a:t>parameter values</a:t>
            </a:r>
            <a:r>
              <a:rPr lang="en-US" dirty="0"/>
              <a:t> from natural language inputs</a:t>
            </a:r>
            <a:r>
              <a:rPr lang="en-US" dirty="0" smtClean="0"/>
              <a:t> 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Intents represents a mapping between what a user says and what action should be taken by your software.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Actions are the steps that your application will take when specific intents are triggered by user inputs.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Contexts are strings that represents the current context of the user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1688950"/>
            <a:ext cx="8946541" cy="4860663"/>
          </a:xfrm>
        </p:spPr>
        <p:txBody>
          <a:bodyPr/>
          <a:lstStyle/>
          <a:p>
            <a:r>
              <a:rPr lang="en-US" dirty="0" smtClean="0"/>
              <a:t>A Chat-bot is a program that attempts to (or pretends) to stimulate the conversation of a human being.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Chat-bots can be Text-based or Voice-based.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usage of Machine Learning applies as to improving the accuracy of their Natural Language processing and recognition capabilities.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Chat-bots can be either Stateless or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 Bot is sophisticated enough to pass the Turing Test, a person cannot know if they are interacting with a computer or a </a:t>
            </a:r>
            <a:r>
              <a:rPr lang="en-US" dirty="0" smtClean="0"/>
              <a:t>human.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Chat-bots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2216074"/>
            <a:ext cx="8946541" cy="3528509"/>
          </a:xfrm>
        </p:spPr>
        <p:txBody>
          <a:bodyPr/>
          <a:lstStyle/>
          <a:p>
            <a:r>
              <a:rPr lang="en-US" dirty="0" smtClean="0"/>
              <a:t>Increase in Customer Lifetime Value.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Chat-bots help maintain brand consistency.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Monitor your brand’s perception.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Collect and Integrate Product Feedback.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They help save Development Cycles.</a:t>
            </a:r>
          </a:p>
        </p:txBody>
      </p:sp>
    </p:spTree>
    <p:extLst>
      <p:ext uri="{BB962C8B-B14F-4D97-AF65-F5344CB8AC3E}">
        <p14:creationId xmlns:p14="http://schemas.microsoft.com/office/powerpoint/2010/main" val="29665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0"/>
            <a:ext cx="2808300" cy="4995031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4023360" y="2716978"/>
            <a:ext cx="7078532" cy="144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Application is limited to the Media Player Domain (audio).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The bot inquires you in Roman Urdu about what song that you would like to listen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1"/>
            <a:ext cx="2808300" cy="4995029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4023360" y="3253394"/>
            <a:ext cx="7078532" cy="144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As per your response the application chooses to play the specific song.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715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1"/>
            <a:ext cx="2808299" cy="4995029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4023360" y="2716977"/>
            <a:ext cx="7078532" cy="144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The bot will remain silent awaiting response.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You can tell the bot to play the previous song.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5302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2"/>
            <a:ext cx="2808299" cy="4995027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4023360" y="2716977"/>
            <a:ext cx="7078532" cy="144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You can also ask the bot to play all the songs as a playlist.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Playing next song is possible within a playlist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246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2"/>
            <a:ext cx="2808298" cy="4995027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4023360" y="3240567"/>
            <a:ext cx="7078532" cy="73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The bot will also realize and ask back if it does not understand the song it is asked to play.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7176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(Media Player Bot)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1479282"/>
            <a:ext cx="2808298" cy="4995026"/>
          </a:xfrm>
        </p:spPr>
      </p:pic>
      <p:sp>
        <p:nvSpPr>
          <p:cNvPr id="18" name="Content Placeholder 5"/>
          <p:cNvSpPr txBox="1">
            <a:spLocks/>
          </p:cNvSpPr>
          <p:nvPr/>
        </p:nvSpPr>
        <p:spPr>
          <a:xfrm>
            <a:off x="6960198" y="3048025"/>
            <a:ext cx="4141694" cy="1857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The bot understands if you want it to stop the song.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Slight variation of words can be identified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7" y="1479282"/>
            <a:ext cx="2808297" cy="49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183</TotalTime>
  <Words>181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Business Strategy</vt:lpstr>
      <vt:lpstr>Roman Urdu Chat-bot</vt:lpstr>
      <vt:lpstr>Introduction </vt:lpstr>
      <vt:lpstr>Applications of Chat-bots</vt:lpstr>
      <vt:lpstr>The Application (Media Player Bot)</vt:lpstr>
      <vt:lpstr>The Application (Media Player Bot)</vt:lpstr>
      <vt:lpstr>The Application (Media Player Bot)</vt:lpstr>
      <vt:lpstr>The Application (Media Player Bot)</vt:lpstr>
      <vt:lpstr>The Application (Media Player Bot)</vt:lpstr>
      <vt:lpstr>The Application (Media Player Bot)</vt:lpstr>
      <vt:lpstr>Rule-Based Chat-bots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Urdu Chatbot</dc:title>
  <dc:creator>ahmer sudofy</dc:creator>
  <cp:lastModifiedBy>ahmer sudofy</cp:lastModifiedBy>
  <cp:revision>19</cp:revision>
  <cp:lastPrinted>2012-08-15T21:38:02Z</cp:lastPrinted>
  <dcterms:created xsi:type="dcterms:W3CDTF">2017-09-15T06:50:41Z</dcterms:created>
  <dcterms:modified xsi:type="dcterms:W3CDTF">2017-09-15T09:57:45Z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