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E66914"/>
    <a:srgbClr val="B4A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8" autoAdjust="0"/>
    <p:restoredTop sz="95397" autoAdjust="0"/>
  </p:normalViewPr>
  <p:slideViewPr>
    <p:cSldViewPr snapToGrid="0">
      <p:cViewPr>
        <p:scale>
          <a:sx n="50" d="100"/>
          <a:sy n="50" d="100"/>
        </p:scale>
        <p:origin x="-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A9D7-0F08-4E28-A43B-82A6D9D7F56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FBBA0-BA0E-4948-A60A-8CF63CB5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BBA0-BA0E-4948-A60A-8CF63CB5D6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112D-8149-402A-870F-98290FE187A0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hyperlink" Target="https://github.com/amabdallah/WaMD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38080"/>
              </p:ext>
            </p:extLst>
          </p:nvPr>
        </p:nvGraphicFramePr>
        <p:xfrm>
          <a:off x="10727912" y="4905368"/>
          <a:ext cx="19317678" cy="55335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74642"/>
                <a:gridCol w="9176242"/>
                <a:gridCol w="1241931"/>
                <a:gridCol w="1384756"/>
                <a:gridCol w="1165395"/>
                <a:gridCol w="1956331"/>
                <a:gridCol w="1431100"/>
                <a:gridCol w="2487281"/>
              </a:tblGrid>
              <a:tr h="1015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  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HEC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 </a:t>
                      </a:r>
                      <a:endParaRPr lang="en-US" sz="3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ODM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WaM-DaM</a:t>
                      </a:r>
                      <a:endParaRPr lang="en-US" sz="3200" b="1" kern="1200" dirty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5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Generic, relational, and open source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x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dynamic networks 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controlled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vocabulary 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Enforces descriptive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explicit metadata 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3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multiple data types like time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series, tabular, text, 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parameters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29" name="Straight Connector 1028"/>
          <p:cNvCxnSpPr/>
          <p:nvPr/>
        </p:nvCxnSpPr>
        <p:spPr>
          <a:xfrm flipV="1">
            <a:off x="465201" y="10438700"/>
            <a:ext cx="35661600" cy="2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5201" y="4104510"/>
            <a:ext cx="35661600" cy="22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6576000" cy="3657600"/>
          </a:xfrm>
          <a:prstGeom prst="rect">
            <a:avLst/>
          </a:prstGeom>
          <a:solidFill>
            <a:srgbClr val="B4A97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WaM-DaM: </a:t>
            </a:r>
            <a:r>
              <a:rPr lang="en-US" sz="7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Data Model to Synthesize and Organize Water Management Data</a:t>
            </a:r>
          </a:p>
          <a:p>
            <a:pPr algn="ctr"/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Adel M. Abdallah and David E. Rosenberg</a:t>
            </a:r>
          </a:p>
          <a:p>
            <a:pPr algn="ctr"/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 Water Research Laboratory, Utah State University - Logan, Utah, USA</a:t>
            </a:r>
          </a:p>
          <a:p>
            <a:pPr algn="ctr"/>
            <a: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Environmental Modelling and Software Society (</a:t>
            </a:r>
            <a:r>
              <a:rPr lang="en-US" sz="2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iEMSs</a:t>
            </a:r>
            <a: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7th Intl. Congress on </a:t>
            </a:r>
            <a:r>
              <a:rPr lang="en-US" sz="2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Modelling and Software, San Diego, CA, USA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977" y="1805719"/>
            <a:ext cx="3011534" cy="153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delMAbdallah\Downloads\nsf1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7" y="1669931"/>
            <a:ext cx="1800015" cy="180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emss.org/sites/iemss2014/images/logos_a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38" y="2560311"/>
            <a:ext cx="996938" cy="102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usu.edu/prm/identity/logos/vertical_logo_blu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36" y="1834088"/>
            <a:ext cx="2366871" cy="1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uwrl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93097" y="1831395"/>
            <a:ext cx="2085613" cy="150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24584025" y="26392904"/>
            <a:ext cx="11522352" cy="543036"/>
          </a:xfrm>
          <a:prstGeom prst="rect">
            <a:avLst/>
          </a:prstGeom>
          <a:solidFill>
            <a:srgbClr val="B4A9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and participate in WaM-DaM development</a:t>
            </a:r>
            <a: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https://github.com/amabdallah/WaMDaM</a:t>
            </a:r>
            <a: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1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r="23891"/>
          <a:stretch/>
        </p:blipFill>
        <p:spPr bwMode="auto">
          <a:xfrm>
            <a:off x="35538025" y="26418021"/>
            <a:ext cx="403630" cy="4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86632" y="26392904"/>
            <a:ext cx="24097393" cy="543035"/>
          </a:xfrm>
          <a:prstGeom prst="rect">
            <a:avLst/>
          </a:prstGeom>
          <a:solidFill>
            <a:srgbClr val="B4A9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opinions, findings, and conclusions or recommendations expressed in this material are those of the author(s) and do not necessarily reflect the views of the National Science </a:t>
            </a:r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200" y="4925038"/>
            <a:ext cx="10256797" cy="5513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 Water Management Data Model       (WaM-DaM)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organize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synthesize network-based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water management data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multiple data formats like time series, text, multi-column, and parameters from different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lang="en-US" sz="3200" dirty="0" smtClean="0">
                <a:solidFill>
                  <a:srgbClr val="E669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semantic and syntactic heterogeneity in water management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Foster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integrated analysis and understandings of water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21998" y="4133473"/>
            <a:ext cx="19323593" cy="803780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 Approaches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9078" y="4133473"/>
            <a:ext cx="10232920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Contributions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045592" y="4927725"/>
            <a:ext cx="6081209" cy="5513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and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ability to discover, transform, and publish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571500" indent="-5715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WaM-DaM organize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serve </a:t>
            </a:r>
            <a:r>
              <a:rPr lang="en-US" sz="32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data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suggestions and feedback?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45593" y="4133473"/>
            <a:ext cx="6047871" cy="80378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Further Work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584025" y="26397666"/>
            <a:ext cx="0" cy="543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721997" y="4133473"/>
            <a:ext cx="0" cy="821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045591" y="4123946"/>
            <a:ext cx="0" cy="813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0" y="10727085"/>
            <a:ext cx="34824525" cy="15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244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Abdallah</dc:creator>
  <cp:lastModifiedBy>Adel Abdallah</cp:lastModifiedBy>
  <cp:revision>179</cp:revision>
  <dcterms:created xsi:type="dcterms:W3CDTF">2014-06-03T19:47:08Z</dcterms:created>
  <dcterms:modified xsi:type="dcterms:W3CDTF">2014-09-18T23:03:10Z</dcterms:modified>
</cp:coreProperties>
</file>