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d2ae586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d2ae586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68938839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68938839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d1030ce10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d1030ce10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68938839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68938839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d1030ce10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d1030ce1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d1030ce10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d1030ce10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d1030ce1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d1030ce1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68938839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68938839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68938839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68938839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d1030ce10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d1030ce10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6893883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6893883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6893883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6893883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68938839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68938839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68938839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68938839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d1030ce1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d1030ce1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d1030ce1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d1030ce1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18.jpg"/><Relationship Id="rId5" Type="http://schemas.openxmlformats.org/officeDocument/2006/relationships/image" Target="../media/image14.png"/><Relationship Id="rId6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657833" y="210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5600">
                <a:latin typeface="Times New Roman"/>
                <a:ea typeface="Times New Roman"/>
                <a:cs typeface="Times New Roman"/>
                <a:sym typeface="Times New Roman"/>
              </a:rPr>
              <a:t>Tic-Tac-Toe</a:t>
            </a:r>
            <a:endParaRPr sz="5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225" y="1253100"/>
            <a:ext cx="3665801" cy="36658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/>
          <p:nvPr/>
        </p:nvSpPr>
        <p:spPr>
          <a:xfrm>
            <a:off x="461200" y="3109350"/>
            <a:ext cx="38001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GRUP-18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Mehmed Emirhan Amaç - 170420517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Kasım Selimhan Baltaş - 170420015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Mohammad Salah - 170420991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1297500" y="393750"/>
            <a:ext cx="3141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printX(int Koordinat)</a:t>
            </a:r>
            <a:br>
              <a:rPr lang="tr"/>
            </a:br>
            <a:r>
              <a:rPr lang="tr"/>
              <a:t>Fonksiyonu</a:t>
            </a:r>
            <a:endParaRPr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650" y="28575"/>
            <a:ext cx="4705350" cy="50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2"/>
          <p:cNvPicPr preferRelativeResize="0"/>
          <p:nvPr/>
        </p:nvPicPr>
        <p:blipFill rotWithShape="1">
          <a:blip r:embed="rId4">
            <a:alphaModFix/>
          </a:blip>
          <a:srcRect b="4379" l="0" r="5024" t="0"/>
          <a:stretch/>
        </p:blipFill>
        <p:spPr>
          <a:xfrm>
            <a:off x="1512175" y="1664825"/>
            <a:ext cx="1746600" cy="218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2322150" y="1567550"/>
            <a:ext cx="3036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1800"/>
              <a:t>Kullanıcıya kolaylık sağlaması için belirtmek istediği kareyi oynarken aklından sayması zor olduğunu farkedip eklediğimiz bu fonksiyon her karenin ortasında kaçıncı kare olduğunu gösteren sayı ekliyor.</a:t>
            </a:r>
            <a:endParaRPr sz="1800"/>
          </a:p>
        </p:txBody>
      </p:sp>
      <p:sp>
        <p:nvSpPr>
          <p:cNvPr id="208" name="Google Shape;208;p23"/>
          <p:cNvSpPr txBox="1"/>
          <p:nvPr>
            <p:ph type="title"/>
          </p:nvPr>
        </p:nvSpPr>
        <p:spPr>
          <a:xfrm>
            <a:off x="1297500" y="280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Kare Ortasına Sayı Eklemek</a:t>
            </a:r>
            <a:endParaRPr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138" y="1575350"/>
            <a:ext cx="3381375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825" y="1575350"/>
            <a:ext cx="1879025" cy="26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Ufak Tefek Fonksiyonlarımız</a:t>
            </a:r>
            <a:endParaRPr/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695450"/>
            <a:ext cx="279877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4"/>
          <p:cNvPicPr preferRelativeResize="0"/>
          <p:nvPr/>
        </p:nvPicPr>
        <p:blipFill rotWithShape="1">
          <a:blip r:embed="rId4">
            <a:alphaModFix/>
          </a:blip>
          <a:srcRect b="2666" l="0" r="0" t="0"/>
          <a:stretch/>
        </p:blipFill>
        <p:spPr>
          <a:xfrm>
            <a:off x="4673925" y="1695450"/>
            <a:ext cx="30670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2173650" y="55775"/>
            <a:ext cx="47967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sz="2060"/>
              <a:t>int kazanmaKontrol() fonksiyonu</a:t>
            </a:r>
            <a:endParaRPr sz="2060"/>
          </a:p>
        </p:txBody>
      </p:sp>
      <p:sp>
        <p:nvSpPr>
          <p:cNvPr id="223" name="Google Shape;223;p25"/>
          <p:cNvSpPr txBox="1"/>
          <p:nvPr>
            <p:ph idx="1" type="body"/>
          </p:nvPr>
        </p:nvSpPr>
        <p:spPr>
          <a:xfrm>
            <a:off x="501800" y="1168050"/>
            <a:ext cx="3728100" cy="3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/>
              <a:t>Oyuncunun </a:t>
            </a:r>
            <a:r>
              <a:rPr lang="tr" sz="1800"/>
              <a:t>hareketlerini main fonksiyonunda kaydedip her adımda kazanma,beraberlik durumunu kontrol ettik.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800"/>
              <a:t>Kazanma durumu: Eğer karelerin işaretleri yatay, dikey ya da çapraz şekilde 3 sembolü arka arkaya gelirse fonksiyon 1 değeri döndürür.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800"/>
              <a:t>Beraberlik durumu: Eğer 3 sembol yan yana gelmemişse  beraberlik durumu olur ve fonksiyon  -1 değeri döndürür.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800"/>
              <a:t>Eğer yukarıdaki  durumlardan  hiç biri oluşmadıysa oyun devam etmelidir ve fonksiyon  0 değeri döndürür.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1800"/>
              <a:t>Bu döndürdüğümüz değerleri döngünün şartını belirlemek için kullandık..</a:t>
            </a:r>
            <a:endParaRPr sz="1800"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175" y="635050"/>
            <a:ext cx="4247200" cy="450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/>
        </p:nvPicPr>
        <p:blipFill rotWithShape="1">
          <a:blip r:embed="rId4">
            <a:alphaModFix/>
          </a:blip>
          <a:srcRect b="0" l="12219" r="0" t="0"/>
          <a:stretch/>
        </p:blipFill>
        <p:spPr>
          <a:xfrm>
            <a:off x="501825" y="635050"/>
            <a:ext cx="3728100" cy="2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/>
        </p:nvSpPr>
        <p:spPr>
          <a:xfrm>
            <a:off x="3234900" y="465800"/>
            <a:ext cx="2674200" cy="50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main() fonksiyonu</a:t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26"/>
          <p:cNvSpPr txBox="1"/>
          <p:nvPr/>
        </p:nvSpPr>
        <p:spPr>
          <a:xfrm>
            <a:off x="1401000" y="1109200"/>
            <a:ext cx="6342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main fonksiyonu içinde 2 do while döngümüz var 1. döngümüz oyun bittikten sonra oyuncu bir daha oynamak istiyorsa klavyeden 'e' istemiyorsa 'h' girerek belirtilir. 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2. döngümüz ise 1. döngü içerisindedir ve oyuncunun seçeceği hamleyi belirtmek için kullandık ve  eğer kontrol fonksiyonu kazanma veya beraberlik durumu olursa döngüden çıkar.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Oyuncuların kareye işaretlemek için 1'den 9'a kadar bir değer girmesi gerek, eğer başka bir değer girerse veya dolu bir kareyi seçerse hata verip tekrardan değer girmesi istenir.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37368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3675" y="0"/>
            <a:ext cx="4770326" cy="4391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Projenin Github Lİnki</a:t>
            </a:r>
            <a:endParaRPr/>
          </a:p>
        </p:txBody>
      </p:sp>
      <p:sp>
        <p:nvSpPr>
          <p:cNvPr id="243" name="Google Shape;243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1475200" y="468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/>
              <a:t>Bizi Dinlediğiniz İçin Teşekkür Ederiz </a:t>
            </a:r>
            <a:endParaRPr b="1"/>
          </a:p>
        </p:txBody>
      </p:sp>
      <p:pic>
        <p:nvPicPr>
          <p:cNvPr descr="Emoji gülen yüz emoji vinil çıkartması - TenStickers" id="249" name="Google Shape;2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000" y="1278348"/>
            <a:ext cx="3489600" cy="34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052550" y="364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Açılış Ekranı Fonksiyonu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00" y="1750225"/>
            <a:ext cx="8971000" cy="26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Ana Matrisi Yazdırma Fonksiyonu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7750"/>
            <a:ext cx="6709726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 rotWithShape="1">
          <a:blip r:embed="rId4">
            <a:alphaModFix/>
          </a:blip>
          <a:srcRect b="0" l="0" r="1854" t="0"/>
          <a:stretch/>
        </p:blipFill>
        <p:spPr>
          <a:xfrm>
            <a:off x="6874700" y="1186425"/>
            <a:ext cx="2022175" cy="320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Programın Algoritması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215725"/>
            <a:ext cx="4070400" cy="32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1800"/>
              <a:t>Oyunumuzun ana işleyiş  mantığı şu şekildedir. Sağ taraftaki txt dosyası görüntüsü aynı konsol uygulamamızdaki matrisimizin şemasıdır. Önce txt dosyasında en uygun X ve O şekillerini ve oyun tablomuzu 21x33 indisi miktarıyla oluşturduk. Ardından sağ şekilde gördünüz mavi 1x1 indisi 1. karemizin ana koordinatıdır.</a:t>
            </a:r>
            <a:endParaRPr sz="18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4924" y="944525"/>
            <a:ext cx="3519075" cy="41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922875"/>
            <a:ext cx="4809300" cy="39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1800"/>
              <a:t>Bu şekilde kullanıcıya kolaylık olması için oyun karelerimizi 1 den 9 a kadar numaralandırdık ve bu karelerin boş en sol üst noktalarını karelerin ana koordinatları kabul ettik ve bu koordinatları kodumuzun başında genel bir int dizisine atadık int kareKoordinat[9][3] bu dizide ilk iki sayı o karenin satır ve sütun koordinatları üçüncü sayı ise bu koordinatlar kaçıncı kareye ait onu gösterir.Örn. </a:t>
            </a:r>
            <a:r>
              <a:rPr lang="tr" sz="1800">
                <a:solidFill>
                  <a:srgbClr val="FF00FF"/>
                </a:solidFill>
              </a:rPr>
              <a:t>1x1</a:t>
            </a:r>
            <a:r>
              <a:rPr lang="tr" sz="1800">
                <a:solidFill>
                  <a:srgbClr val="FF00FF"/>
                </a:solidFill>
              </a:rPr>
              <a:t>2</a:t>
            </a:r>
            <a:r>
              <a:rPr lang="tr" sz="1800"/>
              <a:t> koordinatı </a:t>
            </a:r>
            <a:r>
              <a:rPr lang="tr" sz="1800">
                <a:solidFill>
                  <a:srgbClr val="FF00FF"/>
                </a:solidFill>
              </a:rPr>
              <a:t>2.</a:t>
            </a:r>
            <a:r>
              <a:rPr lang="tr" sz="1800"/>
              <a:t> karenin satır ve sütununu belirttiği için bu dizideki ikinci (indis olarak birinci) kareKoordinat[1]={</a:t>
            </a:r>
            <a:r>
              <a:rPr lang="tr" sz="1800">
                <a:solidFill>
                  <a:srgbClr val="FF00FF"/>
                </a:solidFill>
              </a:rPr>
              <a:t>1,12,2</a:t>
            </a:r>
            <a:r>
              <a:rPr lang="tr" sz="1800"/>
              <a:t>} olucaktır.</a:t>
            </a:r>
            <a:endParaRPr sz="1800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200" y="922875"/>
            <a:ext cx="297180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13325" y="542250"/>
            <a:ext cx="7038900" cy="20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" sz="1800"/>
              <a:t>Her karenin koordinatlarını çıkartıp bunu dizide kayıt altına alındıktan sonra bunun sayesinde her kare eşit büyüklükte olduğu için O ve X yazma algoritmasını çıkarttık printO() ve printX() fonksiyonlarını yazdık. Bu iki fonksiyon i ve j değiştiği an o i ve j nin belirttiği adresin karesine kolaylıkla O veya X yazmak için ilgili karelere ilgili karakterleri matrisimize yerleştiriyor. </a:t>
            </a:r>
            <a:endParaRPr sz="1800"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613" y="2682575"/>
            <a:ext cx="812482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057525" y="514225"/>
            <a:ext cx="41991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" sz="2000"/>
              <a:t>Bu sayede kullanıcıdan gelen kare numarasını önceden kaydettiğimiz dizinin kareKoordinat[herhangi][2] yani son numaralarını for döngüsüyle dönüp eşit olanın ilk ikisini </a:t>
            </a:r>
            <a:r>
              <a:rPr lang="tr" sz="2000">
                <a:solidFill>
                  <a:srgbClr val="FF00FF"/>
                </a:solidFill>
              </a:rPr>
              <a:t>-kareKoordinat[herhangi][0], kareKoordinat[herhangi][1]-</a:t>
            </a:r>
            <a:r>
              <a:rPr lang="tr" sz="2000"/>
              <a:t>  yani i ve j sini alıp kullanıcının kastettiği kareye sırasına bağlı olarak ‘X ‘veya ‘O’muzu yazdırdık. </a:t>
            </a:r>
            <a:endParaRPr sz="1500"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325" y="152400"/>
            <a:ext cx="3333489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600" y="1885717"/>
            <a:ext cx="1064725" cy="1372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O’ larımızın Evrimi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 rotWithShape="1">
          <a:blip r:embed="rId3">
            <a:alphaModFix/>
          </a:blip>
          <a:srcRect b="63456" l="0" r="71310" t="8542"/>
          <a:stretch/>
        </p:blipFill>
        <p:spPr>
          <a:xfrm>
            <a:off x="1933400" y="1567550"/>
            <a:ext cx="1158325" cy="144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 rotWithShape="1">
          <a:blip r:embed="rId4">
            <a:alphaModFix/>
          </a:blip>
          <a:srcRect b="65675" l="6594" r="67185" t="5538"/>
          <a:stretch/>
        </p:blipFill>
        <p:spPr>
          <a:xfrm>
            <a:off x="4208350" y="1567550"/>
            <a:ext cx="841675" cy="10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6650" y="1567550"/>
            <a:ext cx="992700" cy="131843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/>
          <p:nvPr/>
        </p:nvSpPr>
        <p:spPr>
          <a:xfrm>
            <a:off x="3254425" y="1963875"/>
            <a:ext cx="793200" cy="45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5211725" y="1963875"/>
            <a:ext cx="793200" cy="45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1898425" y="3815550"/>
            <a:ext cx="285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 lerimiz hep aynı kaldı :)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6650" y="3383275"/>
            <a:ext cx="992700" cy="132624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/>
          <p:nvPr/>
        </p:nvSpPr>
        <p:spPr>
          <a:xfrm>
            <a:off x="4937800" y="3817200"/>
            <a:ext cx="793200" cy="45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297500" y="393750"/>
            <a:ext cx="3902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printX(int Koordinat)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Fonksiyonu</a:t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1297500" y="1567550"/>
            <a:ext cx="3902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1800"/>
              <a:t>printX fonksiyonu aynı printO fonksiyonundaki gibi oyunculardan alınan kutu numarasına göre kareKoordinat fonksiyonundan kutunun sol üst noktasının koordinatlarını alıp bu koordinat üzerinden ‘X’ bastırmayı sağlar.</a:t>
            </a:r>
            <a:endParaRPr sz="1800"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538" y="0"/>
            <a:ext cx="381447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