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73" r:id="rId4"/>
    <p:sldId id="260" r:id="rId5"/>
    <p:sldId id="261" r:id="rId6"/>
    <p:sldId id="262" r:id="rId7"/>
    <p:sldId id="265" r:id="rId8"/>
    <p:sldId id="271" r:id="rId9"/>
    <p:sldId id="270" r:id="rId10"/>
    <p:sldId id="267" r:id="rId11"/>
    <p:sldId id="266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5"/>
  </p:normalViewPr>
  <p:slideViewPr>
    <p:cSldViewPr snapToGrid="0" snapToObjects="1" showGuides="1">
      <p:cViewPr>
        <p:scale>
          <a:sx n="100" d="100"/>
          <a:sy n="100" d="100"/>
        </p:scale>
        <p:origin x="1248" y="376"/>
      </p:cViewPr>
      <p:guideLst>
        <p:guide orient="horz" pos="7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2CC1E-DB88-E647-BD89-55131FA0588E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42B9B-4BCA-1749-AC75-03A76DD53343}">
      <dgm:prSet phldrT="[Text]"/>
      <dgm:spPr/>
      <dgm:t>
        <a:bodyPr/>
        <a:lstStyle/>
        <a:p>
          <a:r>
            <a:rPr lang="en-US"/>
            <a:t>Git/GitHub</a:t>
          </a:r>
        </a:p>
      </dgm:t>
    </dgm:pt>
    <dgm:pt modelId="{F8C9A246-4BAE-4942-94F8-063993E2EFD7}" type="parTrans" cxnId="{0EDC103E-A447-8C4A-AEE9-A2386DAF5487}">
      <dgm:prSet/>
      <dgm:spPr/>
      <dgm:t>
        <a:bodyPr/>
        <a:lstStyle/>
        <a:p>
          <a:endParaRPr lang="en-US"/>
        </a:p>
      </dgm:t>
    </dgm:pt>
    <dgm:pt modelId="{C5616A64-C71B-AC4F-BFA1-FAF574DD0AFC}" type="sibTrans" cxnId="{0EDC103E-A447-8C4A-AEE9-A2386DAF5487}">
      <dgm:prSet/>
      <dgm:spPr/>
      <dgm:t>
        <a:bodyPr/>
        <a:lstStyle/>
        <a:p>
          <a:endParaRPr lang="en-US"/>
        </a:p>
      </dgm:t>
    </dgm:pt>
    <dgm:pt modelId="{362A6BEB-E090-F94E-A4E3-8BB40DA8C34E}">
      <dgm:prSet/>
      <dgm:spPr/>
      <dgm:t>
        <a:bodyPr/>
        <a:lstStyle/>
        <a:p>
          <a:r>
            <a:rPr lang="en-US"/>
            <a:t>Markdown</a:t>
          </a:r>
        </a:p>
      </dgm:t>
    </dgm:pt>
    <dgm:pt modelId="{5116DE1A-83C1-C342-B7CA-7599DF75CC35}" type="parTrans" cxnId="{B3A47935-99BA-4140-B2EF-FB980F1DD82C}">
      <dgm:prSet/>
      <dgm:spPr/>
      <dgm:t>
        <a:bodyPr/>
        <a:lstStyle/>
        <a:p>
          <a:endParaRPr lang="en-US"/>
        </a:p>
      </dgm:t>
    </dgm:pt>
    <dgm:pt modelId="{6B47DBB0-E492-A741-998C-551E2EC5B69F}" type="sibTrans" cxnId="{B3A47935-99BA-4140-B2EF-FB980F1DD82C}">
      <dgm:prSet/>
      <dgm:spPr/>
      <dgm:t>
        <a:bodyPr/>
        <a:lstStyle/>
        <a:p>
          <a:endParaRPr lang="en-US"/>
        </a:p>
      </dgm:t>
    </dgm:pt>
    <dgm:pt modelId="{CE2A851B-72DD-FD4B-A884-BBC9F7AFE77A}">
      <dgm:prSet/>
      <dgm:spPr/>
      <dgm:t>
        <a:bodyPr/>
        <a:lstStyle/>
        <a:p>
          <a:r>
            <a:rPr lang="en-US"/>
            <a:t>RST</a:t>
          </a:r>
        </a:p>
      </dgm:t>
    </dgm:pt>
    <dgm:pt modelId="{C6C713E9-DF1F-D74A-B6F7-5D66298BA6DE}" type="parTrans" cxnId="{53CA3AA0-C88F-B34C-AE13-2CA68E250E10}">
      <dgm:prSet/>
      <dgm:spPr/>
      <dgm:t>
        <a:bodyPr/>
        <a:lstStyle/>
        <a:p>
          <a:endParaRPr lang="en-US"/>
        </a:p>
      </dgm:t>
    </dgm:pt>
    <dgm:pt modelId="{A158C313-845F-8341-8816-78DC1E08661B}" type="sibTrans" cxnId="{53CA3AA0-C88F-B34C-AE13-2CA68E250E10}">
      <dgm:prSet/>
      <dgm:spPr/>
      <dgm:t>
        <a:bodyPr/>
        <a:lstStyle/>
        <a:p>
          <a:endParaRPr lang="en-US"/>
        </a:p>
      </dgm:t>
    </dgm:pt>
    <dgm:pt modelId="{4F7D8C2C-89A8-F646-B43E-40D1E656FF9F}">
      <dgm:prSet/>
      <dgm:spPr/>
      <dgm:t>
        <a:bodyPr/>
        <a:lstStyle/>
        <a:p>
          <a:r>
            <a:rPr lang="en-US"/>
            <a:t>Sphinx/Read the Docs</a:t>
          </a:r>
        </a:p>
      </dgm:t>
    </dgm:pt>
    <dgm:pt modelId="{FEAB2A60-F22B-7342-9DFC-E5161A919305}" type="parTrans" cxnId="{B6E640A3-6BC2-994C-A437-AAD6DDBFBD52}">
      <dgm:prSet/>
      <dgm:spPr/>
      <dgm:t>
        <a:bodyPr/>
        <a:lstStyle/>
        <a:p>
          <a:endParaRPr lang="en-US"/>
        </a:p>
      </dgm:t>
    </dgm:pt>
    <dgm:pt modelId="{AA518B5D-F2AD-D549-ABAE-8B30B23BA4C1}" type="sibTrans" cxnId="{B6E640A3-6BC2-994C-A437-AAD6DDBFBD52}">
      <dgm:prSet/>
      <dgm:spPr/>
      <dgm:t>
        <a:bodyPr/>
        <a:lstStyle/>
        <a:p>
          <a:endParaRPr lang="en-US"/>
        </a:p>
      </dgm:t>
    </dgm:pt>
    <dgm:pt modelId="{73E32347-F3B1-0948-80D3-717395004FC3}">
      <dgm:prSet/>
      <dgm:spPr/>
      <dgm:t>
        <a:bodyPr/>
        <a:lstStyle/>
        <a:p>
          <a:r>
            <a:rPr lang="en-US"/>
            <a:t>Madcap Flare</a:t>
          </a:r>
        </a:p>
      </dgm:t>
    </dgm:pt>
    <dgm:pt modelId="{672BFFA5-1954-034A-8CF2-488A87CA3845}" type="parTrans" cxnId="{F1BD4602-F8E6-E04A-83B7-1BB12F24B176}">
      <dgm:prSet/>
      <dgm:spPr/>
      <dgm:t>
        <a:bodyPr/>
        <a:lstStyle/>
        <a:p>
          <a:endParaRPr lang="en-US"/>
        </a:p>
      </dgm:t>
    </dgm:pt>
    <dgm:pt modelId="{67CBE43E-5196-9B44-B7A8-3E8494854B42}" type="sibTrans" cxnId="{F1BD4602-F8E6-E04A-83B7-1BB12F24B176}">
      <dgm:prSet/>
      <dgm:spPr/>
      <dgm:t>
        <a:bodyPr/>
        <a:lstStyle/>
        <a:p>
          <a:endParaRPr lang="en-US"/>
        </a:p>
      </dgm:t>
    </dgm:pt>
    <dgm:pt modelId="{1D20E05E-B907-A246-AE4D-A7C6D7EC8327}">
      <dgm:prSet/>
      <dgm:spPr/>
      <dgm:t>
        <a:bodyPr/>
        <a:lstStyle/>
        <a:p>
          <a:r>
            <a:rPr lang="en-US"/>
            <a:t>Framemaker</a:t>
          </a:r>
        </a:p>
      </dgm:t>
    </dgm:pt>
    <dgm:pt modelId="{3F2284F3-9EF4-C44D-9809-CF2AC8B5C2C2}" type="parTrans" cxnId="{C850F4DC-86ED-4F41-8A5C-0D0F66294B5A}">
      <dgm:prSet/>
      <dgm:spPr/>
      <dgm:t>
        <a:bodyPr/>
        <a:lstStyle/>
        <a:p>
          <a:endParaRPr lang="en-US"/>
        </a:p>
      </dgm:t>
    </dgm:pt>
    <dgm:pt modelId="{D8CE1396-FCC8-874B-94B2-86FF4A6D48F1}" type="sibTrans" cxnId="{C850F4DC-86ED-4F41-8A5C-0D0F66294B5A}">
      <dgm:prSet/>
      <dgm:spPr/>
      <dgm:t>
        <a:bodyPr/>
        <a:lstStyle/>
        <a:p>
          <a:endParaRPr lang="en-US"/>
        </a:p>
      </dgm:t>
    </dgm:pt>
    <dgm:pt modelId="{139B2280-61A2-8445-B993-FFF5C8672E4C}">
      <dgm:prSet/>
      <dgm:spPr/>
      <dgm:t>
        <a:bodyPr/>
        <a:lstStyle/>
        <a:p>
          <a:r>
            <a:rPr lang="en-US"/>
            <a:t>DITA/Oxygen</a:t>
          </a:r>
        </a:p>
      </dgm:t>
    </dgm:pt>
    <dgm:pt modelId="{A55589E3-37FE-A24A-B8F8-A1568A215D0B}" type="parTrans" cxnId="{F56C5927-D718-2445-A3EC-6C4E016F9CC8}">
      <dgm:prSet/>
      <dgm:spPr/>
      <dgm:t>
        <a:bodyPr/>
        <a:lstStyle/>
        <a:p>
          <a:endParaRPr lang="en-US"/>
        </a:p>
      </dgm:t>
    </dgm:pt>
    <dgm:pt modelId="{A18F9F5C-0893-074A-A7EF-82C87A708A12}" type="sibTrans" cxnId="{F56C5927-D718-2445-A3EC-6C4E016F9CC8}">
      <dgm:prSet/>
      <dgm:spPr/>
      <dgm:t>
        <a:bodyPr/>
        <a:lstStyle/>
        <a:p>
          <a:endParaRPr lang="en-US"/>
        </a:p>
      </dgm:t>
    </dgm:pt>
    <dgm:pt modelId="{BB9953AA-60DF-0D4F-B4E2-37CA1551D075}">
      <dgm:prSet/>
      <dgm:spPr/>
      <dgm:t>
        <a:bodyPr/>
        <a:lstStyle/>
        <a:p>
          <a:r>
            <a:rPr lang="en-US"/>
            <a:t>Visio</a:t>
          </a:r>
        </a:p>
      </dgm:t>
    </dgm:pt>
    <dgm:pt modelId="{3233A315-257E-7E42-A13C-81B2EFE73FD3}" type="parTrans" cxnId="{56520B6C-9C26-254A-AE93-A55411B5776F}">
      <dgm:prSet/>
      <dgm:spPr/>
      <dgm:t>
        <a:bodyPr/>
        <a:lstStyle/>
        <a:p>
          <a:endParaRPr lang="en-US"/>
        </a:p>
      </dgm:t>
    </dgm:pt>
    <dgm:pt modelId="{EA154041-B619-8A44-BC67-15C4CC5EA4B8}" type="sibTrans" cxnId="{56520B6C-9C26-254A-AE93-A55411B5776F}">
      <dgm:prSet/>
      <dgm:spPr/>
      <dgm:t>
        <a:bodyPr/>
        <a:lstStyle/>
        <a:p>
          <a:endParaRPr lang="en-US"/>
        </a:p>
      </dgm:t>
    </dgm:pt>
    <dgm:pt modelId="{D596FF97-93B9-8743-8BB7-73A84A6A467E}">
      <dgm:prSet/>
      <dgm:spPr/>
      <dgm:t>
        <a:bodyPr/>
        <a:lstStyle/>
        <a:p>
          <a:r>
            <a:rPr lang="en-US"/>
            <a:t>Photoshop</a:t>
          </a:r>
        </a:p>
      </dgm:t>
    </dgm:pt>
    <dgm:pt modelId="{86401BDB-902E-0C43-9C8D-0D0D5A1211FF}" type="parTrans" cxnId="{95E57238-D2F1-124F-91B3-81EF49364BF8}">
      <dgm:prSet/>
      <dgm:spPr/>
      <dgm:t>
        <a:bodyPr/>
        <a:lstStyle/>
        <a:p>
          <a:endParaRPr lang="en-US"/>
        </a:p>
      </dgm:t>
    </dgm:pt>
    <dgm:pt modelId="{34E1C8EE-9C72-F44B-AFFE-492F3100824E}" type="sibTrans" cxnId="{95E57238-D2F1-124F-91B3-81EF49364BF8}">
      <dgm:prSet/>
      <dgm:spPr/>
      <dgm:t>
        <a:bodyPr/>
        <a:lstStyle/>
        <a:p>
          <a:endParaRPr lang="en-US"/>
        </a:p>
      </dgm:t>
    </dgm:pt>
    <dgm:pt modelId="{D284C632-8333-CF4B-8A76-F67985447BBE}">
      <dgm:prSet/>
      <dgm:spPr/>
      <dgm:t>
        <a:bodyPr/>
        <a:lstStyle/>
        <a:p>
          <a:r>
            <a:rPr lang="en-US"/>
            <a:t>Camtasia</a:t>
          </a:r>
        </a:p>
      </dgm:t>
    </dgm:pt>
    <dgm:pt modelId="{5A994CBB-CAFA-2845-B387-954570C500E9}" type="parTrans" cxnId="{3BB15775-427B-314D-BF7C-04DCA7AFFA45}">
      <dgm:prSet/>
      <dgm:spPr/>
      <dgm:t>
        <a:bodyPr/>
        <a:lstStyle/>
        <a:p>
          <a:endParaRPr lang="en-US"/>
        </a:p>
      </dgm:t>
    </dgm:pt>
    <dgm:pt modelId="{E89C3E33-10B0-9046-827E-93A901206616}" type="sibTrans" cxnId="{3BB15775-427B-314D-BF7C-04DCA7AFFA45}">
      <dgm:prSet/>
      <dgm:spPr/>
      <dgm:t>
        <a:bodyPr/>
        <a:lstStyle/>
        <a:p>
          <a:endParaRPr lang="en-US"/>
        </a:p>
      </dgm:t>
    </dgm:pt>
    <dgm:pt modelId="{0102F68A-C0A6-564A-97BE-A242093D8B86}">
      <dgm:prSet/>
      <dgm:spPr/>
      <dgm:t>
        <a:bodyPr/>
        <a:lstStyle/>
        <a:p>
          <a:r>
            <a:rPr lang="en-US"/>
            <a:t>JSON</a:t>
          </a:r>
        </a:p>
      </dgm:t>
    </dgm:pt>
    <dgm:pt modelId="{E787A025-2395-054F-B9D1-1D18DBEEA80A}" type="parTrans" cxnId="{57CF26B4-7B2D-CC41-A2AC-B3408DE093ED}">
      <dgm:prSet/>
      <dgm:spPr/>
      <dgm:t>
        <a:bodyPr/>
        <a:lstStyle/>
        <a:p>
          <a:endParaRPr lang="en-US"/>
        </a:p>
      </dgm:t>
    </dgm:pt>
    <dgm:pt modelId="{3E9F5FA5-5403-2E46-9113-D012E099B05B}" type="sibTrans" cxnId="{57CF26B4-7B2D-CC41-A2AC-B3408DE093ED}">
      <dgm:prSet/>
      <dgm:spPr/>
      <dgm:t>
        <a:bodyPr/>
        <a:lstStyle/>
        <a:p>
          <a:endParaRPr lang="en-US"/>
        </a:p>
      </dgm:t>
    </dgm:pt>
    <dgm:pt modelId="{65423D39-5DCF-7542-B095-1A9A22728B45}">
      <dgm:prSet/>
      <dgm:spPr/>
      <dgm:t>
        <a:bodyPr/>
        <a:lstStyle/>
        <a:p>
          <a:r>
            <a:rPr lang="en-US"/>
            <a:t>HTML/CSS</a:t>
          </a:r>
        </a:p>
      </dgm:t>
    </dgm:pt>
    <dgm:pt modelId="{82D697AB-E1A1-D14B-A64C-68C76FCC5B7D}" type="parTrans" cxnId="{80F4360A-C204-1943-B681-81D40A60D3DB}">
      <dgm:prSet/>
      <dgm:spPr/>
      <dgm:t>
        <a:bodyPr/>
        <a:lstStyle/>
        <a:p>
          <a:endParaRPr lang="en-US"/>
        </a:p>
      </dgm:t>
    </dgm:pt>
    <dgm:pt modelId="{AA2083A8-23B2-354B-8693-9D626101F33B}" type="sibTrans" cxnId="{80F4360A-C204-1943-B681-81D40A60D3DB}">
      <dgm:prSet/>
      <dgm:spPr/>
      <dgm:t>
        <a:bodyPr/>
        <a:lstStyle/>
        <a:p>
          <a:endParaRPr lang="en-US"/>
        </a:p>
      </dgm:t>
    </dgm:pt>
    <dgm:pt modelId="{2B384991-3B48-4847-AEF8-0C6A0AC247F8}" type="pres">
      <dgm:prSet presAssocID="{4FD2CC1E-DB88-E647-BD89-55131FA058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6DE068-B2DA-A441-9EB6-EA25FED291C0}" type="pres">
      <dgm:prSet presAssocID="{E0A42B9B-4BCA-1749-AC75-03A76DD53343}" presName="Name5" presStyleLbl="venn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42830-5C98-DF4D-8045-AD58953E2116}" type="pres">
      <dgm:prSet presAssocID="{C5616A64-C71B-AC4F-BFA1-FAF574DD0AFC}" presName="space" presStyleCnt="0"/>
      <dgm:spPr/>
    </dgm:pt>
    <dgm:pt modelId="{95D5A46F-7BE7-4B4F-A94E-26D7363BA586}" type="pres">
      <dgm:prSet presAssocID="{0102F68A-C0A6-564A-97BE-A242093D8B86}" presName="Name5" presStyleLbl="venn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57DB0-47C5-9641-87F7-527094546AF6}" type="pres">
      <dgm:prSet presAssocID="{3E9F5FA5-5403-2E46-9113-D012E099B05B}" presName="space" presStyleCnt="0"/>
      <dgm:spPr/>
    </dgm:pt>
    <dgm:pt modelId="{615624EB-CDD7-054E-81C0-2E0FCF8864AB}" type="pres">
      <dgm:prSet presAssocID="{73E32347-F3B1-0948-80D3-717395004FC3}" presName="Name5" presStyleLbl="venn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A61C9-C706-D543-AACD-4E0B4D853760}" type="pres">
      <dgm:prSet presAssocID="{67CBE43E-5196-9B44-B7A8-3E8494854B42}" presName="space" presStyleCnt="0"/>
      <dgm:spPr/>
    </dgm:pt>
    <dgm:pt modelId="{F3783299-7030-F64B-A065-F0165DA99A5B}" type="pres">
      <dgm:prSet presAssocID="{65423D39-5DCF-7542-B095-1A9A22728B45}" presName="Name5" presStyleLbl="venn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5B10A-8BC9-B944-A121-312C4455738B}" type="pres">
      <dgm:prSet presAssocID="{AA2083A8-23B2-354B-8693-9D626101F33B}" presName="space" presStyleCnt="0"/>
      <dgm:spPr/>
    </dgm:pt>
    <dgm:pt modelId="{17FF5CEB-F793-AF41-9EC6-CF7BA406886A}" type="pres">
      <dgm:prSet presAssocID="{362A6BEB-E090-F94E-A4E3-8BB40DA8C34E}" presName="Name5" presStyleLbl="venn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4C481-88D1-5440-BCD1-A691B619BB44}" type="pres">
      <dgm:prSet presAssocID="{6B47DBB0-E492-A741-998C-551E2EC5B69F}" presName="space" presStyleCnt="0"/>
      <dgm:spPr/>
    </dgm:pt>
    <dgm:pt modelId="{84817D73-653C-404F-80D8-DC72186E27F1}" type="pres">
      <dgm:prSet presAssocID="{139B2280-61A2-8445-B993-FFF5C8672E4C}" presName="Name5" presStyleLbl="venn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6E3DE-04EC-4F4F-88F9-CC8B04235869}" type="pres">
      <dgm:prSet presAssocID="{A18F9F5C-0893-074A-A7EF-82C87A708A12}" presName="space" presStyleCnt="0"/>
      <dgm:spPr/>
    </dgm:pt>
    <dgm:pt modelId="{8E55A541-222A-AA4C-8403-038393CF3027}" type="pres">
      <dgm:prSet presAssocID="{BB9953AA-60DF-0D4F-B4E2-37CA1551D075}" presName="Name5" presStyleLbl="venn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FDAE2-B2E4-DE47-B0FD-4AD66D3B0ED3}" type="pres">
      <dgm:prSet presAssocID="{EA154041-B619-8A44-BC67-15C4CC5EA4B8}" presName="space" presStyleCnt="0"/>
      <dgm:spPr/>
    </dgm:pt>
    <dgm:pt modelId="{3428A241-EF90-444B-B543-47F45306FF34}" type="pres">
      <dgm:prSet presAssocID="{CE2A851B-72DD-FD4B-A884-BBC9F7AFE77A}" presName="Name5" presStyleLbl="venn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0E46B-D6FA-EA4E-98A8-A5B687B8CFBB}" type="pres">
      <dgm:prSet presAssocID="{A158C313-845F-8341-8816-78DC1E08661B}" presName="space" presStyleCnt="0"/>
      <dgm:spPr/>
    </dgm:pt>
    <dgm:pt modelId="{57ED73E2-6E08-3E46-B4F8-508267D65D2E}" type="pres">
      <dgm:prSet presAssocID="{4F7D8C2C-89A8-F646-B43E-40D1E656FF9F}" presName="Name5" presStyleLbl="venn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42F8-214C-7A48-8969-D3C8FEE71D89}" type="pres">
      <dgm:prSet presAssocID="{AA518B5D-F2AD-D549-ABAE-8B30B23BA4C1}" presName="space" presStyleCnt="0"/>
      <dgm:spPr/>
    </dgm:pt>
    <dgm:pt modelId="{E7A6CADE-8DE0-1D44-8B14-9F8B71E51885}" type="pres">
      <dgm:prSet presAssocID="{D596FF97-93B9-8743-8BB7-73A84A6A467E}" presName="Name5" presStyleLbl="venn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2A3F2-88D7-FB43-A507-8C3DA2D107B1}" type="pres">
      <dgm:prSet presAssocID="{34E1C8EE-9C72-F44B-AFFE-492F3100824E}" presName="space" presStyleCnt="0"/>
      <dgm:spPr/>
    </dgm:pt>
    <dgm:pt modelId="{B3E7B44A-D305-9843-88B9-B746EF31809C}" type="pres">
      <dgm:prSet presAssocID="{D284C632-8333-CF4B-8A76-F67985447BBE}" presName="Name5" presStyleLbl="venn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ABF82-3C1C-7D4F-9BD6-1FE8EB894E6A}" type="pres">
      <dgm:prSet presAssocID="{E89C3E33-10B0-9046-827E-93A901206616}" presName="space" presStyleCnt="0"/>
      <dgm:spPr/>
    </dgm:pt>
    <dgm:pt modelId="{82164D70-3D78-D241-BFA0-1B6D4FADA1AA}" type="pres">
      <dgm:prSet presAssocID="{1D20E05E-B907-A246-AE4D-A7C6D7EC8327}" presName="Name5" presStyleLbl="venn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B15775-427B-314D-BF7C-04DCA7AFFA45}" srcId="{4FD2CC1E-DB88-E647-BD89-55131FA0588E}" destId="{D284C632-8333-CF4B-8A76-F67985447BBE}" srcOrd="10" destOrd="0" parTransId="{5A994CBB-CAFA-2845-B387-954570C500E9}" sibTransId="{E89C3E33-10B0-9046-827E-93A901206616}"/>
    <dgm:cxn modelId="{DCF6716F-0F96-604A-BFDF-8E177C676C9D}" type="presOf" srcId="{BB9953AA-60DF-0D4F-B4E2-37CA1551D075}" destId="{8E55A541-222A-AA4C-8403-038393CF3027}" srcOrd="0" destOrd="0" presId="urn:microsoft.com/office/officeart/2005/8/layout/venn3"/>
    <dgm:cxn modelId="{F56C5927-D718-2445-A3EC-6C4E016F9CC8}" srcId="{4FD2CC1E-DB88-E647-BD89-55131FA0588E}" destId="{139B2280-61A2-8445-B993-FFF5C8672E4C}" srcOrd="5" destOrd="0" parTransId="{A55589E3-37FE-A24A-B8F8-A1568A215D0B}" sibTransId="{A18F9F5C-0893-074A-A7EF-82C87A708A12}"/>
    <dgm:cxn modelId="{B3A47935-99BA-4140-B2EF-FB980F1DD82C}" srcId="{4FD2CC1E-DB88-E647-BD89-55131FA0588E}" destId="{362A6BEB-E090-F94E-A4E3-8BB40DA8C34E}" srcOrd="4" destOrd="0" parTransId="{5116DE1A-83C1-C342-B7CA-7599DF75CC35}" sibTransId="{6B47DBB0-E492-A741-998C-551E2EC5B69F}"/>
    <dgm:cxn modelId="{2BF8CBBE-A358-6B4D-9F7A-B64F82F3B588}" type="presOf" srcId="{4F7D8C2C-89A8-F646-B43E-40D1E656FF9F}" destId="{57ED73E2-6E08-3E46-B4F8-508267D65D2E}" srcOrd="0" destOrd="0" presId="urn:microsoft.com/office/officeart/2005/8/layout/venn3"/>
    <dgm:cxn modelId="{95E57238-D2F1-124F-91B3-81EF49364BF8}" srcId="{4FD2CC1E-DB88-E647-BD89-55131FA0588E}" destId="{D596FF97-93B9-8743-8BB7-73A84A6A467E}" srcOrd="9" destOrd="0" parTransId="{86401BDB-902E-0C43-9C8D-0D0D5A1211FF}" sibTransId="{34E1C8EE-9C72-F44B-AFFE-492F3100824E}"/>
    <dgm:cxn modelId="{5F34F592-91E0-FE4C-AFB5-ACBEC64E289D}" type="presOf" srcId="{CE2A851B-72DD-FD4B-A884-BBC9F7AFE77A}" destId="{3428A241-EF90-444B-B543-47F45306FF34}" srcOrd="0" destOrd="0" presId="urn:microsoft.com/office/officeart/2005/8/layout/venn3"/>
    <dgm:cxn modelId="{F1BD4602-F8E6-E04A-83B7-1BB12F24B176}" srcId="{4FD2CC1E-DB88-E647-BD89-55131FA0588E}" destId="{73E32347-F3B1-0948-80D3-717395004FC3}" srcOrd="2" destOrd="0" parTransId="{672BFFA5-1954-034A-8CF2-488A87CA3845}" sibTransId="{67CBE43E-5196-9B44-B7A8-3E8494854B42}"/>
    <dgm:cxn modelId="{B1A8F78F-DD37-BA4E-AD1D-6733E7ED20E0}" type="presOf" srcId="{73E32347-F3B1-0948-80D3-717395004FC3}" destId="{615624EB-CDD7-054E-81C0-2E0FCF8864AB}" srcOrd="0" destOrd="0" presId="urn:microsoft.com/office/officeart/2005/8/layout/venn3"/>
    <dgm:cxn modelId="{0EDC103E-A447-8C4A-AEE9-A2386DAF5487}" srcId="{4FD2CC1E-DB88-E647-BD89-55131FA0588E}" destId="{E0A42B9B-4BCA-1749-AC75-03A76DD53343}" srcOrd="0" destOrd="0" parTransId="{F8C9A246-4BAE-4942-94F8-063993E2EFD7}" sibTransId="{C5616A64-C71B-AC4F-BFA1-FAF574DD0AFC}"/>
    <dgm:cxn modelId="{57CF26B4-7B2D-CC41-A2AC-B3408DE093ED}" srcId="{4FD2CC1E-DB88-E647-BD89-55131FA0588E}" destId="{0102F68A-C0A6-564A-97BE-A242093D8B86}" srcOrd="1" destOrd="0" parTransId="{E787A025-2395-054F-B9D1-1D18DBEEA80A}" sibTransId="{3E9F5FA5-5403-2E46-9113-D012E099B05B}"/>
    <dgm:cxn modelId="{EB0B6462-A357-7449-A6A7-37C51628CDA9}" type="presOf" srcId="{65423D39-5DCF-7542-B095-1A9A22728B45}" destId="{F3783299-7030-F64B-A065-F0165DA99A5B}" srcOrd="0" destOrd="0" presId="urn:microsoft.com/office/officeart/2005/8/layout/venn3"/>
    <dgm:cxn modelId="{B6E640A3-6BC2-994C-A437-AAD6DDBFBD52}" srcId="{4FD2CC1E-DB88-E647-BD89-55131FA0588E}" destId="{4F7D8C2C-89A8-F646-B43E-40D1E656FF9F}" srcOrd="8" destOrd="0" parTransId="{FEAB2A60-F22B-7342-9DFC-E5161A919305}" sibTransId="{AA518B5D-F2AD-D549-ABAE-8B30B23BA4C1}"/>
    <dgm:cxn modelId="{DC74BB34-5132-E141-8BE6-C672C155FF67}" type="presOf" srcId="{D596FF97-93B9-8743-8BB7-73A84A6A467E}" destId="{E7A6CADE-8DE0-1D44-8B14-9F8B71E51885}" srcOrd="0" destOrd="0" presId="urn:microsoft.com/office/officeart/2005/8/layout/venn3"/>
    <dgm:cxn modelId="{762F3DEA-4520-DE40-BC7E-F43D5E703423}" type="presOf" srcId="{D284C632-8333-CF4B-8A76-F67985447BBE}" destId="{B3E7B44A-D305-9843-88B9-B746EF31809C}" srcOrd="0" destOrd="0" presId="urn:microsoft.com/office/officeart/2005/8/layout/venn3"/>
    <dgm:cxn modelId="{68001B16-965B-4F40-B67D-A06F00584166}" type="presOf" srcId="{139B2280-61A2-8445-B993-FFF5C8672E4C}" destId="{84817D73-653C-404F-80D8-DC72186E27F1}" srcOrd="0" destOrd="0" presId="urn:microsoft.com/office/officeart/2005/8/layout/venn3"/>
    <dgm:cxn modelId="{4739B0BA-8635-DB49-8DAF-324CBAC0C177}" type="presOf" srcId="{1D20E05E-B907-A246-AE4D-A7C6D7EC8327}" destId="{82164D70-3D78-D241-BFA0-1B6D4FADA1AA}" srcOrd="0" destOrd="0" presId="urn:microsoft.com/office/officeart/2005/8/layout/venn3"/>
    <dgm:cxn modelId="{C850F4DC-86ED-4F41-8A5C-0D0F66294B5A}" srcId="{4FD2CC1E-DB88-E647-BD89-55131FA0588E}" destId="{1D20E05E-B907-A246-AE4D-A7C6D7EC8327}" srcOrd="11" destOrd="0" parTransId="{3F2284F3-9EF4-C44D-9809-CF2AC8B5C2C2}" sibTransId="{D8CE1396-FCC8-874B-94B2-86FF4A6D48F1}"/>
    <dgm:cxn modelId="{32E7D431-F30D-6047-B23D-1FC9F9159606}" type="presOf" srcId="{0102F68A-C0A6-564A-97BE-A242093D8B86}" destId="{95D5A46F-7BE7-4B4F-A94E-26D7363BA586}" srcOrd="0" destOrd="0" presId="urn:microsoft.com/office/officeart/2005/8/layout/venn3"/>
    <dgm:cxn modelId="{53CA3AA0-C88F-B34C-AE13-2CA68E250E10}" srcId="{4FD2CC1E-DB88-E647-BD89-55131FA0588E}" destId="{CE2A851B-72DD-FD4B-A884-BBC9F7AFE77A}" srcOrd="7" destOrd="0" parTransId="{C6C713E9-DF1F-D74A-B6F7-5D66298BA6DE}" sibTransId="{A158C313-845F-8341-8816-78DC1E08661B}"/>
    <dgm:cxn modelId="{80F4360A-C204-1943-B681-81D40A60D3DB}" srcId="{4FD2CC1E-DB88-E647-BD89-55131FA0588E}" destId="{65423D39-5DCF-7542-B095-1A9A22728B45}" srcOrd="3" destOrd="0" parTransId="{82D697AB-E1A1-D14B-A64C-68C76FCC5B7D}" sibTransId="{AA2083A8-23B2-354B-8693-9D626101F33B}"/>
    <dgm:cxn modelId="{659C55E0-B133-774C-A622-1A55C53B827F}" type="presOf" srcId="{362A6BEB-E090-F94E-A4E3-8BB40DA8C34E}" destId="{17FF5CEB-F793-AF41-9EC6-CF7BA406886A}" srcOrd="0" destOrd="0" presId="urn:microsoft.com/office/officeart/2005/8/layout/venn3"/>
    <dgm:cxn modelId="{56520B6C-9C26-254A-AE93-A55411B5776F}" srcId="{4FD2CC1E-DB88-E647-BD89-55131FA0588E}" destId="{BB9953AA-60DF-0D4F-B4E2-37CA1551D075}" srcOrd="6" destOrd="0" parTransId="{3233A315-257E-7E42-A13C-81B2EFE73FD3}" sibTransId="{EA154041-B619-8A44-BC67-15C4CC5EA4B8}"/>
    <dgm:cxn modelId="{8FE2842B-381E-ED43-B4CC-DEDE2119689A}" type="presOf" srcId="{E0A42B9B-4BCA-1749-AC75-03A76DD53343}" destId="{9E6DE068-B2DA-A441-9EB6-EA25FED291C0}" srcOrd="0" destOrd="0" presId="urn:microsoft.com/office/officeart/2005/8/layout/venn3"/>
    <dgm:cxn modelId="{10BC723E-051A-7B47-AA32-0A6697840489}" type="presOf" srcId="{4FD2CC1E-DB88-E647-BD89-55131FA0588E}" destId="{2B384991-3B48-4847-AEF8-0C6A0AC247F8}" srcOrd="0" destOrd="0" presId="urn:microsoft.com/office/officeart/2005/8/layout/venn3"/>
    <dgm:cxn modelId="{9C41112D-E3D2-CF40-B621-6F69F176E84C}" type="presParOf" srcId="{2B384991-3B48-4847-AEF8-0C6A0AC247F8}" destId="{9E6DE068-B2DA-A441-9EB6-EA25FED291C0}" srcOrd="0" destOrd="0" presId="urn:microsoft.com/office/officeart/2005/8/layout/venn3"/>
    <dgm:cxn modelId="{DEF92116-522F-B045-B88B-D9B63CBDC353}" type="presParOf" srcId="{2B384991-3B48-4847-AEF8-0C6A0AC247F8}" destId="{89F42830-5C98-DF4D-8045-AD58953E2116}" srcOrd="1" destOrd="0" presId="urn:microsoft.com/office/officeart/2005/8/layout/venn3"/>
    <dgm:cxn modelId="{8524B562-9327-B141-910B-82E042879973}" type="presParOf" srcId="{2B384991-3B48-4847-AEF8-0C6A0AC247F8}" destId="{95D5A46F-7BE7-4B4F-A94E-26D7363BA586}" srcOrd="2" destOrd="0" presId="urn:microsoft.com/office/officeart/2005/8/layout/venn3"/>
    <dgm:cxn modelId="{409034CD-7D76-874E-A890-0A2AC63B986C}" type="presParOf" srcId="{2B384991-3B48-4847-AEF8-0C6A0AC247F8}" destId="{24857DB0-47C5-9641-87F7-527094546AF6}" srcOrd="3" destOrd="0" presId="urn:microsoft.com/office/officeart/2005/8/layout/venn3"/>
    <dgm:cxn modelId="{78C66408-F92F-0742-BC45-726EBB56A5B1}" type="presParOf" srcId="{2B384991-3B48-4847-AEF8-0C6A0AC247F8}" destId="{615624EB-CDD7-054E-81C0-2E0FCF8864AB}" srcOrd="4" destOrd="0" presId="urn:microsoft.com/office/officeart/2005/8/layout/venn3"/>
    <dgm:cxn modelId="{378DF1E6-2257-0543-8C0F-D5A279A8EEC5}" type="presParOf" srcId="{2B384991-3B48-4847-AEF8-0C6A0AC247F8}" destId="{674A61C9-C706-D543-AACD-4E0B4D853760}" srcOrd="5" destOrd="0" presId="urn:microsoft.com/office/officeart/2005/8/layout/venn3"/>
    <dgm:cxn modelId="{C064C6DB-8A3F-684B-97E6-C8EAF62A4875}" type="presParOf" srcId="{2B384991-3B48-4847-AEF8-0C6A0AC247F8}" destId="{F3783299-7030-F64B-A065-F0165DA99A5B}" srcOrd="6" destOrd="0" presId="urn:microsoft.com/office/officeart/2005/8/layout/venn3"/>
    <dgm:cxn modelId="{6D6B7004-35A5-9F40-95AF-8007308F5BDD}" type="presParOf" srcId="{2B384991-3B48-4847-AEF8-0C6A0AC247F8}" destId="{C8D5B10A-8BC9-B944-A121-312C4455738B}" srcOrd="7" destOrd="0" presId="urn:microsoft.com/office/officeart/2005/8/layout/venn3"/>
    <dgm:cxn modelId="{57B586E0-8E76-FA4D-96E6-0716356ACEC7}" type="presParOf" srcId="{2B384991-3B48-4847-AEF8-0C6A0AC247F8}" destId="{17FF5CEB-F793-AF41-9EC6-CF7BA406886A}" srcOrd="8" destOrd="0" presId="urn:microsoft.com/office/officeart/2005/8/layout/venn3"/>
    <dgm:cxn modelId="{F11CE7FA-1E6E-944C-B7E1-0466A9F69EF1}" type="presParOf" srcId="{2B384991-3B48-4847-AEF8-0C6A0AC247F8}" destId="{3924C481-88D1-5440-BCD1-A691B619BB44}" srcOrd="9" destOrd="0" presId="urn:microsoft.com/office/officeart/2005/8/layout/venn3"/>
    <dgm:cxn modelId="{6D799583-05B3-F148-A4F5-8AC8B35F9BB7}" type="presParOf" srcId="{2B384991-3B48-4847-AEF8-0C6A0AC247F8}" destId="{84817D73-653C-404F-80D8-DC72186E27F1}" srcOrd="10" destOrd="0" presId="urn:microsoft.com/office/officeart/2005/8/layout/venn3"/>
    <dgm:cxn modelId="{6BAEEE7E-1AC6-7E49-8A4E-6C3EDD70F736}" type="presParOf" srcId="{2B384991-3B48-4847-AEF8-0C6A0AC247F8}" destId="{1496E3DE-04EC-4F4F-88F9-CC8B04235869}" srcOrd="11" destOrd="0" presId="urn:microsoft.com/office/officeart/2005/8/layout/venn3"/>
    <dgm:cxn modelId="{E8B1B1E4-B419-B34E-9FF4-ED25CAF2FDEC}" type="presParOf" srcId="{2B384991-3B48-4847-AEF8-0C6A0AC247F8}" destId="{8E55A541-222A-AA4C-8403-038393CF3027}" srcOrd="12" destOrd="0" presId="urn:microsoft.com/office/officeart/2005/8/layout/venn3"/>
    <dgm:cxn modelId="{82811DAB-1B33-984B-A5AA-0851E529EE05}" type="presParOf" srcId="{2B384991-3B48-4847-AEF8-0C6A0AC247F8}" destId="{731FDAE2-B2E4-DE47-B0FD-4AD66D3B0ED3}" srcOrd="13" destOrd="0" presId="urn:microsoft.com/office/officeart/2005/8/layout/venn3"/>
    <dgm:cxn modelId="{03929005-8870-134A-9D03-25D421B15879}" type="presParOf" srcId="{2B384991-3B48-4847-AEF8-0C6A0AC247F8}" destId="{3428A241-EF90-444B-B543-47F45306FF34}" srcOrd="14" destOrd="0" presId="urn:microsoft.com/office/officeart/2005/8/layout/venn3"/>
    <dgm:cxn modelId="{195C8F0F-1462-7445-8CA9-74910D944810}" type="presParOf" srcId="{2B384991-3B48-4847-AEF8-0C6A0AC247F8}" destId="{0010E46B-D6FA-EA4E-98A8-A5B687B8CFBB}" srcOrd="15" destOrd="0" presId="urn:microsoft.com/office/officeart/2005/8/layout/venn3"/>
    <dgm:cxn modelId="{7EFB3F3D-449B-3440-92BE-A9BF6857DF51}" type="presParOf" srcId="{2B384991-3B48-4847-AEF8-0C6A0AC247F8}" destId="{57ED73E2-6E08-3E46-B4F8-508267D65D2E}" srcOrd="16" destOrd="0" presId="urn:microsoft.com/office/officeart/2005/8/layout/venn3"/>
    <dgm:cxn modelId="{749EDBC9-DAD3-774D-9E60-5EDFC1D04A56}" type="presParOf" srcId="{2B384991-3B48-4847-AEF8-0C6A0AC247F8}" destId="{705D42F8-214C-7A48-8969-D3C8FEE71D89}" srcOrd="17" destOrd="0" presId="urn:microsoft.com/office/officeart/2005/8/layout/venn3"/>
    <dgm:cxn modelId="{145F3D46-2EC6-A146-A349-94568FC971F7}" type="presParOf" srcId="{2B384991-3B48-4847-AEF8-0C6A0AC247F8}" destId="{E7A6CADE-8DE0-1D44-8B14-9F8B71E51885}" srcOrd="18" destOrd="0" presId="urn:microsoft.com/office/officeart/2005/8/layout/venn3"/>
    <dgm:cxn modelId="{36652EA1-0185-AF46-A8EA-4376D00B3322}" type="presParOf" srcId="{2B384991-3B48-4847-AEF8-0C6A0AC247F8}" destId="{DB52A3F2-88D7-FB43-A507-8C3DA2D107B1}" srcOrd="19" destOrd="0" presId="urn:microsoft.com/office/officeart/2005/8/layout/venn3"/>
    <dgm:cxn modelId="{0F4FE5E4-E366-EB44-A053-B0CBFED0B0B7}" type="presParOf" srcId="{2B384991-3B48-4847-AEF8-0C6A0AC247F8}" destId="{B3E7B44A-D305-9843-88B9-B746EF31809C}" srcOrd="20" destOrd="0" presId="urn:microsoft.com/office/officeart/2005/8/layout/venn3"/>
    <dgm:cxn modelId="{6AD5722F-C6B2-4540-8D06-27705A6EEC2A}" type="presParOf" srcId="{2B384991-3B48-4847-AEF8-0C6A0AC247F8}" destId="{081ABF82-3C1C-7D4F-9BD6-1FE8EB894E6A}" srcOrd="21" destOrd="0" presId="urn:microsoft.com/office/officeart/2005/8/layout/venn3"/>
    <dgm:cxn modelId="{A3984BF9-044E-DB43-8262-D42F24D3195F}" type="presParOf" srcId="{2B384991-3B48-4847-AEF8-0C6A0AC247F8}" destId="{82164D70-3D78-D241-BFA0-1B6D4FADA1AA}" srcOrd="2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2CC1E-DB88-E647-BD89-55131FA0588E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42B9B-4BCA-1749-AC75-03A76DD53343}">
      <dgm:prSet phldrT="[Text]"/>
      <dgm:spPr/>
      <dgm:t>
        <a:bodyPr/>
        <a:lstStyle/>
        <a:p>
          <a:r>
            <a:rPr lang="en-US"/>
            <a:t>Translation</a:t>
          </a:r>
        </a:p>
      </dgm:t>
    </dgm:pt>
    <dgm:pt modelId="{F8C9A246-4BAE-4942-94F8-063993E2EFD7}" type="parTrans" cxnId="{0EDC103E-A447-8C4A-AEE9-A2386DAF5487}">
      <dgm:prSet/>
      <dgm:spPr/>
      <dgm:t>
        <a:bodyPr/>
        <a:lstStyle/>
        <a:p>
          <a:endParaRPr lang="en-US"/>
        </a:p>
      </dgm:t>
    </dgm:pt>
    <dgm:pt modelId="{C5616A64-C71B-AC4F-BFA1-FAF574DD0AFC}" type="sibTrans" cxnId="{0EDC103E-A447-8C4A-AEE9-A2386DAF5487}">
      <dgm:prSet/>
      <dgm:spPr/>
      <dgm:t>
        <a:bodyPr/>
        <a:lstStyle/>
        <a:p>
          <a:endParaRPr lang="en-US"/>
        </a:p>
      </dgm:t>
    </dgm:pt>
    <dgm:pt modelId="{362A6BEB-E090-F94E-A4E3-8BB40DA8C34E}">
      <dgm:prSet/>
      <dgm:spPr/>
      <dgm:t>
        <a:bodyPr/>
        <a:lstStyle/>
        <a:p>
          <a:r>
            <a:rPr lang="en-US"/>
            <a:t>Accessibility</a:t>
          </a:r>
        </a:p>
      </dgm:t>
    </dgm:pt>
    <dgm:pt modelId="{5116DE1A-83C1-C342-B7CA-7599DF75CC35}" type="parTrans" cxnId="{B3A47935-99BA-4140-B2EF-FB980F1DD82C}">
      <dgm:prSet/>
      <dgm:spPr/>
      <dgm:t>
        <a:bodyPr/>
        <a:lstStyle/>
        <a:p>
          <a:endParaRPr lang="en-US"/>
        </a:p>
      </dgm:t>
    </dgm:pt>
    <dgm:pt modelId="{6B47DBB0-E492-A741-998C-551E2EC5B69F}" type="sibTrans" cxnId="{B3A47935-99BA-4140-B2EF-FB980F1DD82C}">
      <dgm:prSet/>
      <dgm:spPr/>
      <dgm:t>
        <a:bodyPr/>
        <a:lstStyle/>
        <a:p>
          <a:endParaRPr lang="en-US"/>
        </a:p>
      </dgm:t>
    </dgm:pt>
    <dgm:pt modelId="{CE2A851B-72DD-FD4B-A884-BBC9F7AFE77A}">
      <dgm:prSet/>
      <dgm:spPr/>
      <dgm:t>
        <a:bodyPr/>
        <a:lstStyle/>
        <a:p>
          <a:r>
            <a:rPr lang="en-US"/>
            <a:t>Lightweight Markup</a:t>
          </a:r>
        </a:p>
      </dgm:t>
    </dgm:pt>
    <dgm:pt modelId="{C6C713E9-DF1F-D74A-B6F7-5D66298BA6DE}" type="parTrans" cxnId="{53CA3AA0-C88F-B34C-AE13-2CA68E250E10}">
      <dgm:prSet/>
      <dgm:spPr/>
      <dgm:t>
        <a:bodyPr/>
        <a:lstStyle/>
        <a:p>
          <a:endParaRPr lang="en-US"/>
        </a:p>
      </dgm:t>
    </dgm:pt>
    <dgm:pt modelId="{A158C313-845F-8341-8816-78DC1E08661B}" type="sibTrans" cxnId="{53CA3AA0-C88F-B34C-AE13-2CA68E250E10}">
      <dgm:prSet/>
      <dgm:spPr/>
      <dgm:t>
        <a:bodyPr/>
        <a:lstStyle/>
        <a:p>
          <a:endParaRPr lang="en-US"/>
        </a:p>
      </dgm:t>
    </dgm:pt>
    <dgm:pt modelId="{4F7D8C2C-89A8-F646-B43E-40D1E656FF9F}">
      <dgm:prSet/>
      <dgm:spPr/>
      <dgm:t>
        <a:bodyPr/>
        <a:lstStyle/>
        <a:p>
          <a:r>
            <a:rPr lang="en-US"/>
            <a:t>Agile</a:t>
          </a:r>
        </a:p>
      </dgm:t>
    </dgm:pt>
    <dgm:pt modelId="{FEAB2A60-F22B-7342-9DFC-E5161A919305}" type="parTrans" cxnId="{B6E640A3-6BC2-994C-A437-AAD6DDBFBD52}">
      <dgm:prSet/>
      <dgm:spPr/>
      <dgm:t>
        <a:bodyPr/>
        <a:lstStyle/>
        <a:p>
          <a:endParaRPr lang="en-US"/>
        </a:p>
      </dgm:t>
    </dgm:pt>
    <dgm:pt modelId="{AA518B5D-F2AD-D549-ABAE-8B30B23BA4C1}" type="sibTrans" cxnId="{B6E640A3-6BC2-994C-A437-AAD6DDBFBD52}">
      <dgm:prSet/>
      <dgm:spPr/>
      <dgm:t>
        <a:bodyPr/>
        <a:lstStyle/>
        <a:p>
          <a:endParaRPr lang="en-US"/>
        </a:p>
      </dgm:t>
    </dgm:pt>
    <dgm:pt modelId="{73E32347-F3B1-0948-80D3-717395004FC3}">
      <dgm:prSet/>
      <dgm:spPr/>
      <dgm:t>
        <a:bodyPr/>
        <a:lstStyle/>
        <a:p>
          <a:r>
            <a:rPr lang="en-US"/>
            <a:t>Waterfall</a:t>
          </a:r>
        </a:p>
      </dgm:t>
    </dgm:pt>
    <dgm:pt modelId="{672BFFA5-1954-034A-8CF2-488A87CA3845}" type="parTrans" cxnId="{F1BD4602-F8E6-E04A-83B7-1BB12F24B176}">
      <dgm:prSet/>
      <dgm:spPr/>
      <dgm:t>
        <a:bodyPr/>
        <a:lstStyle/>
        <a:p>
          <a:endParaRPr lang="en-US"/>
        </a:p>
      </dgm:t>
    </dgm:pt>
    <dgm:pt modelId="{67CBE43E-5196-9B44-B7A8-3E8494854B42}" type="sibTrans" cxnId="{F1BD4602-F8E6-E04A-83B7-1BB12F24B176}">
      <dgm:prSet/>
      <dgm:spPr/>
      <dgm:t>
        <a:bodyPr/>
        <a:lstStyle/>
        <a:p>
          <a:endParaRPr lang="en-US"/>
        </a:p>
      </dgm:t>
    </dgm:pt>
    <dgm:pt modelId="{1D20E05E-B907-A246-AE4D-A7C6D7EC8327}">
      <dgm:prSet/>
      <dgm:spPr/>
      <dgm:t>
        <a:bodyPr/>
        <a:lstStyle/>
        <a:p>
          <a:r>
            <a:rPr lang="en-US"/>
            <a:t>Tours</a:t>
          </a:r>
        </a:p>
      </dgm:t>
    </dgm:pt>
    <dgm:pt modelId="{3F2284F3-9EF4-C44D-9809-CF2AC8B5C2C2}" type="parTrans" cxnId="{C850F4DC-86ED-4F41-8A5C-0D0F66294B5A}">
      <dgm:prSet/>
      <dgm:spPr/>
      <dgm:t>
        <a:bodyPr/>
        <a:lstStyle/>
        <a:p>
          <a:endParaRPr lang="en-US"/>
        </a:p>
      </dgm:t>
    </dgm:pt>
    <dgm:pt modelId="{D8CE1396-FCC8-874B-94B2-86FF4A6D48F1}" type="sibTrans" cxnId="{C850F4DC-86ED-4F41-8A5C-0D0F66294B5A}">
      <dgm:prSet/>
      <dgm:spPr/>
      <dgm:t>
        <a:bodyPr/>
        <a:lstStyle/>
        <a:p>
          <a:endParaRPr lang="en-US"/>
        </a:p>
      </dgm:t>
    </dgm:pt>
    <dgm:pt modelId="{BB9953AA-60DF-0D4F-B4E2-37CA1551D075}">
      <dgm:prSet/>
      <dgm:spPr/>
      <dgm:t>
        <a:bodyPr/>
        <a:lstStyle/>
        <a:p>
          <a:r>
            <a:rPr lang="en-US"/>
            <a:t>Single-Sourcing</a:t>
          </a:r>
        </a:p>
      </dgm:t>
    </dgm:pt>
    <dgm:pt modelId="{3233A315-257E-7E42-A13C-81B2EFE73FD3}" type="parTrans" cxnId="{56520B6C-9C26-254A-AE93-A55411B5776F}">
      <dgm:prSet/>
      <dgm:spPr/>
      <dgm:t>
        <a:bodyPr/>
        <a:lstStyle/>
        <a:p>
          <a:endParaRPr lang="en-US"/>
        </a:p>
      </dgm:t>
    </dgm:pt>
    <dgm:pt modelId="{EA154041-B619-8A44-BC67-15C4CC5EA4B8}" type="sibTrans" cxnId="{56520B6C-9C26-254A-AE93-A55411B5776F}">
      <dgm:prSet/>
      <dgm:spPr/>
      <dgm:t>
        <a:bodyPr/>
        <a:lstStyle/>
        <a:p>
          <a:endParaRPr lang="en-US"/>
        </a:p>
      </dgm:t>
    </dgm:pt>
    <dgm:pt modelId="{D596FF97-93B9-8743-8BB7-73A84A6A467E}">
      <dgm:prSet/>
      <dgm:spPr/>
      <dgm:t>
        <a:bodyPr/>
        <a:lstStyle/>
        <a:p>
          <a:r>
            <a:rPr lang="en-US"/>
            <a:t>Content Reuse</a:t>
          </a:r>
        </a:p>
      </dgm:t>
    </dgm:pt>
    <dgm:pt modelId="{86401BDB-902E-0C43-9C8D-0D0D5A1211FF}" type="parTrans" cxnId="{95E57238-D2F1-124F-91B3-81EF49364BF8}">
      <dgm:prSet/>
      <dgm:spPr/>
      <dgm:t>
        <a:bodyPr/>
        <a:lstStyle/>
        <a:p>
          <a:endParaRPr lang="en-US"/>
        </a:p>
      </dgm:t>
    </dgm:pt>
    <dgm:pt modelId="{34E1C8EE-9C72-F44B-AFFE-492F3100824E}" type="sibTrans" cxnId="{95E57238-D2F1-124F-91B3-81EF49364BF8}">
      <dgm:prSet/>
      <dgm:spPr/>
      <dgm:t>
        <a:bodyPr/>
        <a:lstStyle/>
        <a:p>
          <a:endParaRPr lang="en-US"/>
        </a:p>
      </dgm:t>
    </dgm:pt>
    <dgm:pt modelId="{D284C632-8333-CF4B-8A76-F67985447BBE}">
      <dgm:prSet/>
      <dgm:spPr/>
      <dgm:t>
        <a:bodyPr/>
        <a:lstStyle/>
        <a:p>
          <a:r>
            <a:rPr lang="en-US"/>
            <a:t>Progressive Information Disclosure</a:t>
          </a:r>
        </a:p>
      </dgm:t>
    </dgm:pt>
    <dgm:pt modelId="{5A994CBB-CAFA-2845-B387-954570C500E9}" type="parTrans" cxnId="{3BB15775-427B-314D-BF7C-04DCA7AFFA45}">
      <dgm:prSet/>
      <dgm:spPr/>
      <dgm:t>
        <a:bodyPr/>
        <a:lstStyle/>
        <a:p>
          <a:endParaRPr lang="en-US"/>
        </a:p>
      </dgm:t>
    </dgm:pt>
    <dgm:pt modelId="{E89C3E33-10B0-9046-827E-93A901206616}" type="sibTrans" cxnId="{3BB15775-427B-314D-BF7C-04DCA7AFFA45}">
      <dgm:prSet/>
      <dgm:spPr/>
      <dgm:t>
        <a:bodyPr/>
        <a:lstStyle/>
        <a:p>
          <a:endParaRPr lang="en-US"/>
        </a:p>
      </dgm:t>
    </dgm:pt>
    <dgm:pt modelId="{B80926CE-552E-BE49-BD46-061AE5CC0797}">
      <dgm:prSet/>
      <dgm:spPr/>
      <dgm:t>
        <a:bodyPr/>
        <a:lstStyle/>
        <a:p>
          <a:r>
            <a:rPr lang="en-US"/>
            <a:t>Paths</a:t>
          </a:r>
        </a:p>
      </dgm:t>
    </dgm:pt>
    <dgm:pt modelId="{0642763A-A542-E048-919E-A3B1C58C4D70}" type="parTrans" cxnId="{97ADBFD7-5EC1-A04D-B282-C006B0BDC87A}">
      <dgm:prSet/>
      <dgm:spPr/>
      <dgm:t>
        <a:bodyPr/>
        <a:lstStyle/>
        <a:p>
          <a:endParaRPr lang="en-US"/>
        </a:p>
      </dgm:t>
    </dgm:pt>
    <dgm:pt modelId="{DA266BB3-9029-1742-A837-21350B063734}" type="sibTrans" cxnId="{97ADBFD7-5EC1-A04D-B282-C006B0BDC87A}">
      <dgm:prSet/>
      <dgm:spPr/>
      <dgm:t>
        <a:bodyPr/>
        <a:lstStyle/>
        <a:p>
          <a:endParaRPr lang="en-US"/>
        </a:p>
      </dgm:t>
    </dgm:pt>
    <dgm:pt modelId="{2BF50C0E-481E-6E4C-A364-F697831B3574}">
      <dgm:prSet/>
      <dgm:spPr/>
      <dgm:t>
        <a:bodyPr/>
        <a:lstStyle/>
        <a:p>
          <a:r>
            <a:rPr lang="en-US"/>
            <a:t>Word/Office Tools</a:t>
          </a:r>
        </a:p>
      </dgm:t>
    </dgm:pt>
    <dgm:pt modelId="{C1A9E6DE-B796-3D4D-B632-2984B2D79864}" type="parTrans" cxnId="{95F4E51E-60E0-DD49-B22E-BCDA4E03D654}">
      <dgm:prSet/>
      <dgm:spPr/>
      <dgm:t>
        <a:bodyPr/>
        <a:lstStyle/>
        <a:p>
          <a:endParaRPr lang="en-US"/>
        </a:p>
      </dgm:t>
    </dgm:pt>
    <dgm:pt modelId="{900600C0-CFB5-9A43-858B-D971644BE8F2}" type="sibTrans" cxnId="{95F4E51E-60E0-DD49-B22E-BCDA4E03D654}">
      <dgm:prSet/>
      <dgm:spPr/>
      <dgm:t>
        <a:bodyPr/>
        <a:lstStyle/>
        <a:p>
          <a:endParaRPr lang="en-US"/>
        </a:p>
      </dgm:t>
    </dgm:pt>
    <dgm:pt modelId="{9FF12FFA-F3E1-494E-BA59-A8D62BF94CFB}">
      <dgm:prSet/>
      <dgm:spPr/>
      <dgm:t>
        <a:bodyPr/>
        <a:lstStyle/>
        <a:p>
          <a:r>
            <a:rPr lang="en-US"/>
            <a:t>APIs</a:t>
          </a:r>
        </a:p>
      </dgm:t>
    </dgm:pt>
    <dgm:pt modelId="{97982A69-59FB-A24F-92AE-8CD912AF84FD}" type="parTrans" cxnId="{2B990187-4A07-614B-8959-C53371140BBE}">
      <dgm:prSet/>
      <dgm:spPr/>
      <dgm:t>
        <a:bodyPr/>
        <a:lstStyle/>
        <a:p>
          <a:endParaRPr lang="en-US"/>
        </a:p>
      </dgm:t>
    </dgm:pt>
    <dgm:pt modelId="{0C9D856E-4A95-B245-A11D-F8E274E23D62}" type="sibTrans" cxnId="{2B990187-4A07-614B-8959-C53371140BBE}">
      <dgm:prSet/>
      <dgm:spPr/>
      <dgm:t>
        <a:bodyPr/>
        <a:lstStyle/>
        <a:p>
          <a:endParaRPr lang="en-US"/>
        </a:p>
      </dgm:t>
    </dgm:pt>
    <dgm:pt modelId="{9F0D3FE9-4901-F943-9358-3672B5F90446}">
      <dgm:prSet/>
      <dgm:spPr/>
      <dgm:t>
        <a:bodyPr/>
        <a:lstStyle/>
        <a:p>
          <a:r>
            <a:rPr lang="en-US"/>
            <a:t>Help/Doc Portals</a:t>
          </a:r>
        </a:p>
      </dgm:t>
    </dgm:pt>
    <dgm:pt modelId="{7C6D58BB-3152-AF40-8C31-F114A92B2398}" type="parTrans" cxnId="{D469382E-4EA6-A746-8BEE-FDAB0802DC36}">
      <dgm:prSet/>
      <dgm:spPr/>
      <dgm:t>
        <a:bodyPr/>
        <a:lstStyle/>
        <a:p>
          <a:endParaRPr lang="en-US"/>
        </a:p>
      </dgm:t>
    </dgm:pt>
    <dgm:pt modelId="{142E0355-34C6-334F-866E-0355C5979210}" type="sibTrans" cxnId="{D469382E-4EA6-A746-8BEE-FDAB0802DC36}">
      <dgm:prSet/>
      <dgm:spPr/>
      <dgm:t>
        <a:bodyPr/>
        <a:lstStyle/>
        <a:p>
          <a:endParaRPr lang="en-US"/>
        </a:p>
      </dgm:t>
    </dgm:pt>
    <dgm:pt modelId="{2B384991-3B48-4847-AEF8-0C6A0AC247F8}" type="pres">
      <dgm:prSet presAssocID="{4FD2CC1E-DB88-E647-BD89-55131FA058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6DE068-B2DA-A441-9EB6-EA25FED291C0}" type="pres">
      <dgm:prSet presAssocID="{E0A42B9B-4BCA-1749-AC75-03A76DD53343}" presName="Name5" presStyleLbl="venn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42830-5C98-DF4D-8045-AD58953E2116}" type="pres">
      <dgm:prSet presAssocID="{C5616A64-C71B-AC4F-BFA1-FAF574DD0AFC}" presName="space" presStyleCnt="0"/>
      <dgm:spPr/>
    </dgm:pt>
    <dgm:pt modelId="{17FF5CEB-F793-AF41-9EC6-CF7BA406886A}" type="pres">
      <dgm:prSet presAssocID="{362A6BEB-E090-F94E-A4E3-8BB40DA8C34E}" presName="Name5" presStyleLbl="venn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4C481-88D1-5440-BCD1-A691B619BB44}" type="pres">
      <dgm:prSet presAssocID="{6B47DBB0-E492-A741-998C-551E2EC5B69F}" presName="space" presStyleCnt="0"/>
      <dgm:spPr/>
    </dgm:pt>
    <dgm:pt modelId="{3428A241-EF90-444B-B543-47F45306FF34}" type="pres">
      <dgm:prSet presAssocID="{CE2A851B-72DD-FD4B-A884-BBC9F7AFE77A}" presName="Name5" presStyleLbl="venn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0E46B-D6FA-EA4E-98A8-A5B687B8CFBB}" type="pres">
      <dgm:prSet presAssocID="{A158C313-845F-8341-8816-78DC1E08661B}" presName="space" presStyleCnt="0"/>
      <dgm:spPr/>
    </dgm:pt>
    <dgm:pt modelId="{57ED73E2-6E08-3E46-B4F8-508267D65D2E}" type="pres">
      <dgm:prSet presAssocID="{4F7D8C2C-89A8-F646-B43E-40D1E656FF9F}" presName="Name5" presStyleLbl="venn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42F8-214C-7A48-8969-D3C8FEE71D89}" type="pres">
      <dgm:prSet presAssocID="{AA518B5D-F2AD-D549-ABAE-8B30B23BA4C1}" presName="space" presStyleCnt="0"/>
      <dgm:spPr/>
    </dgm:pt>
    <dgm:pt modelId="{615624EB-CDD7-054E-81C0-2E0FCF8864AB}" type="pres">
      <dgm:prSet presAssocID="{73E32347-F3B1-0948-80D3-717395004FC3}" presName="Name5" presStyleLbl="venn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A61C9-C706-D543-AACD-4E0B4D853760}" type="pres">
      <dgm:prSet presAssocID="{67CBE43E-5196-9B44-B7A8-3E8494854B42}" presName="space" presStyleCnt="0"/>
      <dgm:spPr/>
    </dgm:pt>
    <dgm:pt modelId="{82164D70-3D78-D241-BFA0-1B6D4FADA1AA}" type="pres">
      <dgm:prSet presAssocID="{1D20E05E-B907-A246-AE4D-A7C6D7EC8327}" presName="Name5" presStyleLbl="venn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2E832-4BCF-BD40-9451-8E76B546103E}" type="pres">
      <dgm:prSet presAssocID="{D8CE1396-FCC8-874B-94B2-86FF4A6D48F1}" presName="space" presStyleCnt="0"/>
      <dgm:spPr/>
    </dgm:pt>
    <dgm:pt modelId="{8E55A541-222A-AA4C-8403-038393CF3027}" type="pres">
      <dgm:prSet presAssocID="{BB9953AA-60DF-0D4F-B4E2-37CA1551D075}" presName="Name5" presStyleLbl="venn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FDAE2-B2E4-DE47-B0FD-4AD66D3B0ED3}" type="pres">
      <dgm:prSet presAssocID="{EA154041-B619-8A44-BC67-15C4CC5EA4B8}" presName="space" presStyleCnt="0"/>
      <dgm:spPr/>
    </dgm:pt>
    <dgm:pt modelId="{E7A6CADE-8DE0-1D44-8B14-9F8B71E51885}" type="pres">
      <dgm:prSet presAssocID="{D596FF97-93B9-8743-8BB7-73A84A6A467E}" presName="Name5" presStyleLbl="venn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2A3F2-88D7-FB43-A507-8C3DA2D107B1}" type="pres">
      <dgm:prSet presAssocID="{34E1C8EE-9C72-F44B-AFFE-492F3100824E}" presName="space" presStyleCnt="0"/>
      <dgm:spPr/>
    </dgm:pt>
    <dgm:pt modelId="{B3E7B44A-D305-9843-88B9-B746EF31809C}" type="pres">
      <dgm:prSet presAssocID="{D284C632-8333-CF4B-8A76-F67985447BBE}" presName="Name5" presStyleLbl="venn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55016-E8C9-4E4E-880B-0B311B9EC8F4}" type="pres">
      <dgm:prSet presAssocID="{E89C3E33-10B0-9046-827E-93A901206616}" presName="space" presStyleCnt="0"/>
      <dgm:spPr/>
    </dgm:pt>
    <dgm:pt modelId="{0150A945-049D-D542-A112-31CBC415229E}" type="pres">
      <dgm:prSet presAssocID="{B80926CE-552E-BE49-BD46-061AE5CC0797}" presName="Name5" presStyleLbl="venn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59545-7CE1-994C-A2D6-3E6F33697675}" type="pres">
      <dgm:prSet presAssocID="{DA266BB3-9029-1742-A837-21350B063734}" presName="space" presStyleCnt="0"/>
      <dgm:spPr/>
    </dgm:pt>
    <dgm:pt modelId="{64365872-7558-7343-9694-0637EACED97C}" type="pres">
      <dgm:prSet presAssocID="{2BF50C0E-481E-6E4C-A364-F697831B3574}" presName="Name5" presStyleLbl="venn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135F2-0A53-BB4F-9AA0-88BDED2F2A16}" type="pres">
      <dgm:prSet presAssocID="{900600C0-CFB5-9A43-858B-D971644BE8F2}" presName="space" presStyleCnt="0"/>
      <dgm:spPr/>
    </dgm:pt>
    <dgm:pt modelId="{F73B5813-2BAA-7744-B590-5C23F0ED9B7F}" type="pres">
      <dgm:prSet presAssocID="{9FF12FFA-F3E1-494E-BA59-A8D62BF94CFB}" presName="Name5" presStyleLbl="venn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E93D7-F938-AE45-9FC5-8C0D29F464C5}" type="pres">
      <dgm:prSet presAssocID="{0C9D856E-4A95-B245-A11D-F8E274E23D62}" presName="space" presStyleCnt="0"/>
      <dgm:spPr/>
    </dgm:pt>
    <dgm:pt modelId="{6BC1844C-E3A0-DC46-8F42-0A12ACDDB5F0}" type="pres">
      <dgm:prSet presAssocID="{9F0D3FE9-4901-F943-9358-3672B5F90446}" presName="Name5" presStyleLbl="venn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79B9F-3CC9-774C-8F7D-E2DB32A3AA9D}" type="presOf" srcId="{9F0D3FE9-4901-F943-9358-3672B5F90446}" destId="{6BC1844C-E3A0-DC46-8F42-0A12ACDDB5F0}" srcOrd="0" destOrd="0" presId="urn:microsoft.com/office/officeart/2005/8/layout/venn3"/>
    <dgm:cxn modelId="{95F4E51E-60E0-DD49-B22E-BCDA4E03D654}" srcId="{4FD2CC1E-DB88-E647-BD89-55131FA0588E}" destId="{2BF50C0E-481E-6E4C-A364-F697831B3574}" srcOrd="10" destOrd="0" parTransId="{C1A9E6DE-B796-3D4D-B632-2984B2D79864}" sibTransId="{900600C0-CFB5-9A43-858B-D971644BE8F2}"/>
    <dgm:cxn modelId="{5E53563B-A019-7D48-8C10-DB914F0521F9}" type="presOf" srcId="{E0A42B9B-4BCA-1749-AC75-03A76DD53343}" destId="{9E6DE068-B2DA-A441-9EB6-EA25FED291C0}" srcOrd="0" destOrd="0" presId="urn:microsoft.com/office/officeart/2005/8/layout/venn3"/>
    <dgm:cxn modelId="{EE49267B-FB0A-DF4A-AD17-42E56748DED8}" type="presOf" srcId="{BB9953AA-60DF-0D4F-B4E2-37CA1551D075}" destId="{8E55A541-222A-AA4C-8403-038393CF3027}" srcOrd="0" destOrd="0" presId="urn:microsoft.com/office/officeart/2005/8/layout/venn3"/>
    <dgm:cxn modelId="{95E57238-D2F1-124F-91B3-81EF49364BF8}" srcId="{4FD2CC1E-DB88-E647-BD89-55131FA0588E}" destId="{D596FF97-93B9-8743-8BB7-73A84A6A467E}" srcOrd="7" destOrd="0" parTransId="{86401BDB-902E-0C43-9C8D-0D0D5A1211FF}" sibTransId="{34E1C8EE-9C72-F44B-AFFE-492F3100824E}"/>
    <dgm:cxn modelId="{E6D8C6B6-DCB1-5D48-9AB8-7F647E00A0DC}" type="presOf" srcId="{4F7D8C2C-89A8-F646-B43E-40D1E656FF9F}" destId="{57ED73E2-6E08-3E46-B4F8-508267D65D2E}" srcOrd="0" destOrd="0" presId="urn:microsoft.com/office/officeart/2005/8/layout/venn3"/>
    <dgm:cxn modelId="{8D45035D-196D-9942-A90F-371574067AED}" type="presOf" srcId="{73E32347-F3B1-0948-80D3-717395004FC3}" destId="{615624EB-CDD7-054E-81C0-2E0FCF8864AB}" srcOrd="0" destOrd="0" presId="urn:microsoft.com/office/officeart/2005/8/layout/venn3"/>
    <dgm:cxn modelId="{B6E640A3-6BC2-994C-A437-AAD6DDBFBD52}" srcId="{4FD2CC1E-DB88-E647-BD89-55131FA0588E}" destId="{4F7D8C2C-89A8-F646-B43E-40D1E656FF9F}" srcOrd="3" destOrd="0" parTransId="{FEAB2A60-F22B-7342-9DFC-E5161A919305}" sibTransId="{AA518B5D-F2AD-D549-ABAE-8B30B23BA4C1}"/>
    <dgm:cxn modelId="{D469382E-4EA6-A746-8BEE-FDAB0802DC36}" srcId="{4FD2CC1E-DB88-E647-BD89-55131FA0588E}" destId="{9F0D3FE9-4901-F943-9358-3672B5F90446}" srcOrd="12" destOrd="0" parTransId="{7C6D58BB-3152-AF40-8C31-F114A92B2398}" sibTransId="{142E0355-34C6-334F-866E-0355C5979210}"/>
    <dgm:cxn modelId="{585FB427-63E8-6C42-865E-D8D1A861C374}" type="presOf" srcId="{362A6BEB-E090-F94E-A4E3-8BB40DA8C34E}" destId="{17FF5CEB-F793-AF41-9EC6-CF7BA406886A}" srcOrd="0" destOrd="0" presId="urn:microsoft.com/office/officeart/2005/8/layout/venn3"/>
    <dgm:cxn modelId="{53CA3AA0-C88F-B34C-AE13-2CA68E250E10}" srcId="{4FD2CC1E-DB88-E647-BD89-55131FA0588E}" destId="{CE2A851B-72DD-FD4B-A884-BBC9F7AFE77A}" srcOrd="2" destOrd="0" parTransId="{C6C713E9-DF1F-D74A-B6F7-5D66298BA6DE}" sibTransId="{A158C313-845F-8341-8816-78DC1E08661B}"/>
    <dgm:cxn modelId="{6916ABBB-DA99-114F-AD09-6A8075C5D026}" type="presOf" srcId="{1D20E05E-B907-A246-AE4D-A7C6D7EC8327}" destId="{82164D70-3D78-D241-BFA0-1B6D4FADA1AA}" srcOrd="0" destOrd="0" presId="urn:microsoft.com/office/officeart/2005/8/layout/venn3"/>
    <dgm:cxn modelId="{97ADBFD7-5EC1-A04D-B282-C006B0BDC87A}" srcId="{4FD2CC1E-DB88-E647-BD89-55131FA0588E}" destId="{B80926CE-552E-BE49-BD46-061AE5CC0797}" srcOrd="9" destOrd="0" parTransId="{0642763A-A542-E048-919E-A3B1C58C4D70}" sibTransId="{DA266BB3-9029-1742-A837-21350B063734}"/>
    <dgm:cxn modelId="{B3A47935-99BA-4140-B2EF-FB980F1DD82C}" srcId="{4FD2CC1E-DB88-E647-BD89-55131FA0588E}" destId="{362A6BEB-E090-F94E-A4E3-8BB40DA8C34E}" srcOrd="1" destOrd="0" parTransId="{5116DE1A-83C1-C342-B7CA-7599DF75CC35}" sibTransId="{6B47DBB0-E492-A741-998C-551E2EC5B69F}"/>
    <dgm:cxn modelId="{0EDC103E-A447-8C4A-AEE9-A2386DAF5487}" srcId="{4FD2CC1E-DB88-E647-BD89-55131FA0588E}" destId="{E0A42B9B-4BCA-1749-AC75-03A76DD53343}" srcOrd="0" destOrd="0" parTransId="{F8C9A246-4BAE-4942-94F8-063993E2EFD7}" sibTransId="{C5616A64-C71B-AC4F-BFA1-FAF574DD0AFC}"/>
    <dgm:cxn modelId="{28DAB408-7DEA-EF4D-9010-5FF91502D51E}" type="presOf" srcId="{D596FF97-93B9-8743-8BB7-73A84A6A467E}" destId="{E7A6CADE-8DE0-1D44-8B14-9F8B71E51885}" srcOrd="0" destOrd="0" presId="urn:microsoft.com/office/officeart/2005/8/layout/venn3"/>
    <dgm:cxn modelId="{2B990187-4A07-614B-8959-C53371140BBE}" srcId="{4FD2CC1E-DB88-E647-BD89-55131FA0588E}" destId="{9FF12FFA-F3E1-494E-BA59-A8D62BF94CFB}" srcOrd="11" destOrd="0" parTransId="{97982A69-59FB-A24F-92AE-8CD912AF84FD}" sibTransId="{0C9D856E-4A95-B245-A11D-F8E274E23D62}"/>
    <dgm:cxn modelId="{56520B6C-9C26-254A-AE93-A55411B5776F}" srcId="{4FD2CC1E-DB88-E647-BD89-55131FA0588E}" destId="{BB9953AA-60DF-0D4F-B4E2-37CA1551D075}" srcOrd="6" destOrd="0" parTransId="{3233A315-257E-7E42-A13C-81B2EFE73FD3}" sibTransId="{EA154041-B619-8A44-BC67-15C4CC5EA4B8}"/>
    <dgm:cxn modelId="{EFDE39D4-A47C-1B4A-A509-59F264EE87B4}" type="presOf" srcId="{4FD2CC1E-DB88-E647-BD89-55131FA0588E}" destId="{2B384991-3B48-4847-AEF8-0C6A0AC247F8}" srcOrd="0" destOrd="0" presId="urn:microsoft.com/office/officeart/2005/8/layout/venn3"/>
    <dgm:cxn modelId="{C850F4DC-86ED-4F41-8A5C-0D0F66294B5A}" srcId="{4FD2CC1E-DB88-E647-BD89-55131FA0588E}" destId="{1D20E05E-B907-A246-AE4D-A7C6D7EC8327}" srcOrd="5" destOrd="0" parTransId="{3F2284F3-9EF4-C44D-9809-CF2AC8B5C2C2}" sibTransId="{D8CE1396-FCC8-874B-94B2-86FF4A6D48F1}"/>
    <dgm:cxn modelId="{89EE72EE-C287-FB46-90F4-42C223338FCD}" type="presOf" srcId="{B80926CE-552E-BE49-BD46-061AE5CC0797}" destId="{0150A945-049D-D542-A112-31CBC415229E}" srcOrd="0" destOrd="0" presId="urn:microsoft.com/office/officeart/2005/8/layout/venn3"/>
    <dgm:cxn modelId="{BCC61023-73E9-B943-8EFF-7957F5CD1C43}" type="presOf" srcId="{CE2A851B-72DD-FD4B-A884-BBC9F7AFE77A}" destId="{3428A241-EF90-444B-B543-47F45306FF34}" srcOrd="0" destOrd="0" presId="urn:microsoft.com/office/officeart/2005/8/layout/venn3"/>
    <dgm:cxn modelId="{17191DCF-6813-1D43-9585-9CC214DF0AD9}" type="presOf" srcId="{2BF50C0E-481E-6E4C-A364-F697831B3574}" destId="{64365872-7558-7343-9694-0637EACED97C}" srcOrd="0" destOrd="0" presId="urn:microsoft.com/office/officeart/2005/8/layout/venn3"/>
    <dgm:cxn modelId="{3BB15775-427B-314D-BF7C-04DCA7AFFA45}" srcId="{4FD2CC1E-DB88-E647-BD89-55131FA0588E}" destId="{D284C632-8333-CF4B-8A76-F67985447BBE}" srcOrd="8" destOrd="0" parTransId="{5A994CBB-CAFA-2845-B387-954570C500E9}" sibTransId="{E89C3E33-10B0-9046-827E-93A901206616}"/>
    <dgm:cxn modelId="{F1BD4602-F8E6-E04A-83B7-1BB12F24B176}" srcId="{4FD2CC1E-DB88-E647-BD89-55131FA0588E}" destId="{73E32347-F3B1-0948-80D3-717395004FC3}" srcOrd="4" destOrd="0" parTransId="{672BFFA5-1954-034A-8CF2-488A87CA3845}" sibTransId="{67CBE43E-5196-9B44-B7A8-3E8494854B42}"/>
    <dgm:cxn modelId="{58DF8923-D04B-784D-8398-3628CD6504B7}" type="presOf" srcId="{9FF12FFA-F3E1-494E-BA59-A8D62BF94CFB}" destId="{F73B5813-2BAA-7744-B590-5C23F0ED9B7F}" srcOrd="0" destOrd="0" presId="urn:microsoft.com/office/officeart/2005/8/layout/venn3"/>
    <dgm:cxn modelId="{B5E61D4A-3AFE-9741-B936-4CA944FCCE1E}" type="presOf" srcId="{D284C632-8333-CF4B-8A76-F67985447BBE}" destId="{B3E7B44A-D305-9843-88B9-B746EF31809C}" srcOrd="0" destOrd="0" presId="urn:microsoft.com/office/officeart/2005/8/layout/venn3"/>
    <dgm:cxn modelId="{D7D12454-1355-A14A-8B29-2FB8A4602A08}" type="presParOf" srcId="{2B384991-3B48-4847-AEF8-0C6A0AC247F8}" destId="{9E6DE068-B2DA-A441-9EB6-EA25FED291C0}" srcOrd="0" destOrd="0" presId="urn:microsoft.com/office/officeart/2005/8/layout/venn3"/>
    <dgm:cxn modelId="{FC435167-C7D4-CD4D-B4DB-311CF1FB669B}" type="presParOf" srcId="{2B384991-3B48-4847-AEF8-0C6A0AC247F8}" destId="{89F42830-5C98-DF4D-8045-AD58953E2116}" srcOrd="1" destOrd="0" presId="urn:microsoft.com/office/officeart/2005/8/layout/venn3"/>
    <dgm:cxn modelId="{BE520CC2-7B19-CA4B-8621-5985FAF1E572}" type="presParOf" srcId="{2B384991-3B48-4847-AEF8-0C6A0AC247F8}" destId="{17FF5CEB-F793-AF41-9EC6-CF7BA406886A}" srcOrd="2" destOrd="0" presId="urn:microsoft.com/office/officeart/2005/8/layout/venn3"/>
    <dgm:cxn modelId="{32DD9230-84A8-C54A-A88E-7834EB1B6802}" type="presParOf" srcId="{2B384991-3B48-4847-AEF8-0C6A0AC247F8}" destId="{3924C481-88D1-5440-BCD1-A691B619BB44}" srcOrd="3" destOrd="0" presId="urn:microsoft.com/office/officeart/2005/8/layout/venn3"/>
    <dgm:cxn modelId="{C72F2918-4406-344F-B656-71AC46080301}" type="presParOf" srcId="{2B384991-3B48-4847-AEF8-0C6A0AC247F8}" destId="{3428A241-EF90-444B-B543-47F45306FF34}" srcOrd="4" destOrd="0" presId="urn:microsoft.com/office/officeart/2005/8/layout/venn3"/>
    <dgm:cxn modelId="{B9F5962C-FB20-E048-AF82-2FC455323BE8}" type="presParOf" srcId="{2B384991-3B48-4847-AEF8-0C6A0AC247F8}" destId="{0010E46B-D6FA-EA4E-98A8-A5B687B8CFBB}" srcOrd="5" destOrd="0" presId="urn:microsoft.com/office/officeart/2005/8/layout/venn3"/>
    <dgm:cxn modelId="{C4778674-5AFF-5242-BC6B-64DC82017651}" type="presParOf" srcId="{2B384991-3B48-4847-AEF8-0C6A0AC247F8}" destId="{57ED73E2-6E08-3E46-B4F8-508267D65D2E}" srcOrd="6" destOrd="0" presId="urn:microsoft.com/office/officeart/2005/8/layout/venn3"/>
    <dgm:cxn modelId="{E70518C4-D668-6D48-B745-39D2DD80B2FB}" type="presParOf" srcId="{2B384991-3B48-4847-AEF8-0C6A0AC247F8}" destId="{705D42F8-214C-7A48-8969-D3C8FEE71D89}" srcOrd="7" destOrd="0" presId="urn:microsoft.com/office/officeart/2005/8/layout/venn3"/>
    <dgm:cxn modelId="{217ABF88-9185-DB4D-9CA4-B60ECB3E57F8}" type="presParOf" srcId="{2B384991-3B48-4847-AEF8-0C6A0AC247F8}" destId="{615624EB-CDD7-054E-81C0-2E0FCF8864AB}" srcOrd="8" destOrd="0" presId="urn:microsoft.com/office/officeart/2005/8/layout/venn3"/>
    <dgm:cxn modelId="{69D0905B-51A6-0C4C-831C-3073CC8A6F49}" type="presParOf" srcId="{2B384991-3B48-4847-AEF8-0C6A0AC247F8}" destId="{674A61C9-C706-D543-AACD-4E0B4D853760}" srcOrd="9" destOrd="0" presId="urn:microsoft.com/office/officeart/2005/8/layout/venn3"/>
    <dgm:cxn modelId="{3DC1999A-2BFB-9549-A058-E4462DF443B5}" type="presParOf" srcId="{2B384991-3B48-4847-AEF8-0C6A0AC247F8}" destId="{82164D70-3D78-D241-BFA0-1B6D4FADA1AA}" srcOrd="10" destOrd="0" presId="urn:microsoft.com/office/officeart/2005/8/layout/venn3"/>
    <dgm:cxn modelId="{8833A780-E4D2-6242-8DCF-1DB2D08928A6}" type="presParOf" srcId="{2B384991-3B48-4847-AEF8-0C6A0AC247F8}" destId="{1DC2E832-4BCF-BD40-9451-8E76B546103E}" srcOrd="11" destOrd="0" presId="urn:microsoft.com/office/officeart/2005/8/layout/venn3"/>
    <dgm:cxn modelId="{55905024-20CE-8544-8A86-147571266659}" type="presParOf" srcId="{2B384991-3B48-4847-AEF8-0C6A0AC247F8}" destId="{8E55A541-222A-AA4C-8403-038393CF3027}" srcOrd="12" destOrd="0" presId="urn:microsoft.com/office/officeart/2005/8/layout/venn3"/>
    <dgm:cxn modelId="{F55C9A08-5FD9-564E-94E1-66E733B56269}" type="presParOf" srcId="{2B384991-3B48-4847-AEF8-0C6A0AC247F8}" destId="{731FDAE2-B2E4-DE47-B0FD-4AD66D3B0ED3}" srcOrd="13" destOrd="0" presId="urn:microsoft.com/office/officeart/2005/8/layout/venn3"/>
    <dgm:cxn modelId="{57094F6C-1E00-4344-85C5-57AF100A1D29}" type="presParOf" srcId="{2B384991-3B48-4847-AEF8-0C6A0AC247F8}" destId="{E7A6CADE-8DE0-1D44-8B14-9F8B71E51885}" srcOrd="14" destOrd="0" presId="urn:microsoft.com/office/officeart/2005/8/layout/venn3"/>
    <dgm:cxn modelId="{21655156-73BB-7147-AFC1-E8D93826321B}" type="presParOf" srcId="{2B384991-3B48-4847-AEF8-0C6A0AC247F8}" destId="{DB52A3F2-88D7-FB43-A507-8C3DA2D107B1}" srcOrd="15" destOrd="0" presId="urn:microsoft.com/office/officeart/2005/8/layout/venn3"/>
    <dgm:cxn modelId="{BD34D7C6-F71C-3547-8C5C-FF281A482D44}" type="presParOf" srcId="{2B384991-3B48-4847-AEF8-0C6A0AC247F8}" destId="{B3E7B44A-D305-9843-88B9-B746EF31809C}" srcOrd="16" destOrd="0" presId="urn:microsoft.com/office/officeart/2005/8/layout/venn3"/>
    <dgm:cxn modelId="{C04DBEC7-CDC7-4C44-AB99-1E174710C767}" type="presParOf" srcId="{2B384991-3B48-4847-AEF8-0C6A0AC247F8}" destId="{63955016-E8C9-4E4E-880B-0B311B9EC8F4}" srcOrd="17" destOrd="0" presId="urn:microsoft.com/office/officeart/2005/8/layout/venn3"/>
    <dgm:cxn modelId="{2B06002E-3013-FF4D-906E-FF94E328C745}" type="presParOf" srcId="{2B384991-3B48-4847-AEF8-0C6A0AC247F8}" destId="{0150A945-049D-D542-A112-31CBC415229E}" srcOrd="18" destOrd="0" presId="urn:microsoft.com/office/officeart/2005/8/layout/venn3"/>
    <dgm:cxn modelId="{3D563E4E-7BE2-4544-A072-40BB61D93595}" type="presParOf" srcId="{2B384991-3B48-4847-AEF8-0C6A0AC247F8}" destId="{C4259545-7CE1-994C-A2D6-3E6F33697675}" srcOrd="19" destOrd="0" presId="urn:microsoft.com/office/officeart/2005/8/layout/venn3"/>
    <dgm:cxn modelId="{6436A0C5-D5B4-E74E-919A-6600CBF5F099}" type="presParOf" srcId="{2B384991-3B48-4847-AEF8-0C6A0AC247F8}" destId="{64365872-7558-7343-9694-0637EACED97C}" srcOrd="20" destOrd="0" presId="urn:microsoft.com/office/officeart/2005/8/layout/venn3"/>
    <dgm:cxn modelId="{1E5E90D0-D069-BD4B-A380-50A0DEA864E9}" type="presParOf" srcId="{2B384991-3B48-4847-AEF8-0C6A0AC247F8}" destId="{07D135F2-0A53-BB4F-9AA0-88BDED2F2A16}" srcOrd="21" destOrd="0" presId="urn:microsoft.com/office/officeart/2005/8/layout/venn3"/>
    <dgm:cxn modelId="{37F872E7-035B-1F4C-B8AB-594B7FAE281D}" type="presParOf" srcId="{2B384991-3B48-4847-AEF8-0C6A0AC247F8}" destId="{F73B5813-2BAA-7744-B590-5C23F0ED9B7F}" srcOrd="22" destOrd="0" presId="urn:microsoft.com/office/officeart/2005/8/layout/venn3"/>
    <dgm:cxn modelId="{C9BC02E7-5DEE-3548-95DD-54F6E3F10618}" type="presParOf" srcId="{2B384991-3B48-4847-AEF8-0C6A0AC247F8}" destId="{BABE93D7-F938-AE45-9FC5-8C0D29F464C5}" srcOrd="23" destOrd="0" presId="urn:microsoft.com/office/officeart/2005/8/layout/venn3"/>
    <dgm:cxn modelId="{C7ACE2D6-E10A-F541-A236-0154CC1C3865}" type="presParOf" srcId="{2B384991-3B48-4847-AEF8-0C6A0AC247F8}" destId="{6BC1844C-E3A0-DC46-8F42-0A12ACDDB5F0}" srcOrd="2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B8739-F0FE-7F46-9751-9BA426C8C2BF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C6BD4-9752-CD46-85D2-9E00A4F4535F}">
      <dgm:prSet phldrT="[Text]"/>
      <dgm:spPr/>
      <dgm:t>
        <a:bodyPr/>
        <a:lstStyle/>
        <a:p>
          <a:r>
            <a:rPr lang="en-US"/>
            <a:t>Tours</a:t>
          </a:r>
        </a:p>
      </dgm:t>
    </dgm:pt>
    <dgm:pt modelId="{8420BA4B-6601-2E47-84DD-E15EF2A4D574}" type="parTrans" cxnId="{0BD859EB-944B-C249-8729-B3C31C87F844}">
      <dgm:prSet/>
      <dgm:spPr/>
      <dgm:t>
        <a:bodyPr/>
        <a:lstStyle/>
        <a:p>
          <a:endParaRPr lang="en-US"/>
        </a:p>
      </dgm:t>
    </dgm:pt>
    <dgm:pt modelId="{B29CCCAB-B06A-1F41-8318-1F699B9CFAED}" type="sibTrans" cxnId="{0BD859EB-944B-C249-8729-B3C31C87F844}">
      <dgm:prSet/>
      <dgm:spPr/>
      <dgm:t>
        <a:bodyPr/>
        <a:lstStyle/>
        <a:p>
          <a:endParaRPr lang="en-US"/>
        </a:p>
      </dgm:t>
    </dgm:pt>
    <dgm:pt modelId="{20355C7D-22DE-FF41-BCF3-B558F619BCDF}">
      <dgm:prSet phldrT="[Text]"/>
      <dgm:spPr/>
      <dgm:t>
        <a:bodyPr/>
        <a:lstStyle/>
        <a:p>
          <a:r>
            <a:rPr lang="en-US"/>
            <a:t>Markdown</a:t>
          </a:r>
        </a:p>
      </dgm:t>
    </dgm:pt>
    <dgm:pt modelId="{D7890E72-3BAF-A643-A407-1DDD8F570447}" type="parTrans" cxnId="{F1A25E86-9B84-CE43-9D1E-50D172AD51E2}">
      <dgm:prSet/>
      <dgm:spPr/>
      <dgm:t>
        <a:bodyPr/>
        <a:lstStyle/>
        <a:p>
          <a:endParaRPr lang="en-US"/>
        </a:p>
      </dgm:t>
    </dgm:pt>
    <dgm:pt modelId="{C80F7962-0E0F-6144-B2EB-491F3330430C}" type="sibTrans" cxnId="{F1A25E86-9B84-CE43-9D1E-50D172AD51E2}">
      <dgm:prSet/>
      <dgm:spPr/>
      <dgm:t>
        <a:bodyPr/>
        <a:lstStyle/>
        <a:p>
          <a:endParaRPr lang="en-US"/>
        </a:p>
      </dgm:t>
    </dgm:pt>
    <dgm:pt modelId="{936CCCCC-6D93-974D-B4A5-56C933DC3F3A}">
      <dgm:prSet phldrT="[Text]"/>
      <dgm:spPr/>
      <dgm:t>
        <a:bodyPr/>
        <a:lstStyle/>
        <a:p>
          <a:r>
            <a:rPr lang="en-US"/>
            <a:t>Diagram</a:t>
          </a:r>
        </a:p>
      </dgm:t>
    </dgm:pt>
    <dgm:pt modelId="{7ACE5453-872C-624D-9980-692FFB1D2396}" type="parTrans" cxnId="{CB3CF7C3-FDDE-9544-B92B-DCF388CF8D79}">
      <dgm:prSet/>
      <dgm:spPr/>
      <dgm:t>
        <a:bodyPr/>
        <a:lstStyle/>
        <a:p>
          <a:endParaRPr lang="en-US"/>
        </a:p>
      </dgm:t>
    </dgm:pt>
    <dgm:pt modelId="{E2E1A98A-B21D-9044-90B7-5D0FFB3BA390}" type="sibTrans" cxnId="{CB3CF7C3-FDDE-9544-B92B-DCF388CF8D79}">
      <dgm:prSet/>
      <dgm:spPr/>
      <dgm:t>
        <a:bodyPr/>
        <a:lstStyle/>
        <a:p>
          <a:endParaRPr lang="en-US"/>
        </a:p>
      </dgm:t>
    </dgm:pt>
    <dgm:pt modelId="{D070CF20-F357-0E44-AAAA-F1890A73CED3}">
      <dgm:prSet phldrT="[Text]"/>
      <dgm:spPr/>
      <dgm:t>
        <a:bodyPr/>
        <a:lstStyle/>
        <a:p>
          <a:r>
            <a:rPr lang="en-US"/>
            <a:t>Video</a:t>
          </a:r>
        </a:p>
      </dgm:t>
    </dgm:pt>
    <dgm:pt modelId="{F5774918-BBE6-F649-9D79-EF1915813BE3}" type="parTrans" cxnId="{58C9E1F3-ADC0-B149-9ED0-7F1A659C6745}">
      <dgm:prSet/>
      <dgm:spPr/>
      <dgm:t>
        <a:bodyPr/>
        <a:lstStyle/>
        <a:p>
          <a:endParaRPr lang="en-US"/>
        </a:p>
      </dgm:t>
    </dgm:pt>
    <dgm:pt modelId="{A6ED9996-A3CA-744F-892E-180B419B7C7B}" type="sibTrans" cxnId="{58C9E1F3-ADC0-B149-9ED0-7F1A659C6745}">
      <dgm:prSet/>
      <dgm:spPr/>
      <dgm:t>
        <a:bodyPr/>
        <a:lstStyle/>
        <a:p>
          <a:endParaRPr lang="en-US"/>
        </a:p>
      </dgm:t>
    </dgm:pt>
    <dgm:pt modelId="{82FC62F7-6774-1143-9934-44CFAEF4382A}">
      <dgm:prSet phldrT="[Text]"/>
      <dgm:spPr/>
      <dgm:t>
        <a:bodyPr/>
        <a:lstStyle/>
        <a:p>
          <a:r>
            <a:rPr lang="en-US"/>
            <a:t>Madcap Flare</a:t>
          </a:r>
        </a:p>
      </dgm:t>
    </dgm:pt>
    <dgm:pt modelId="{1D414E25-6FD8-7042-AED8-2507ACAE8A4D}" type="parTrans" cxnId="{E69ED795-686F-8945-86BF-D6AAF6C52013}">
      <dgm:prSet/>
      <dgm:spPr/>
      <dgm:t>
        <a:bodyPr/>
        <a:lstStyle/>
        <a:p>
          <a:endParaRPr lang="en-US"/>
        </a:p>
      </dgm:t>
    </dgm:pt>
    <dgm:pt modelId="{B234E3EF-9571-114E-A5A9-3B6D0BAAC01A}" type="sibTrans" cxnId="{E69ED795-686F-8945-86BF-D6AAF6C52013}">
      <dgm:prSet/>
      <dgm:spPr/>
      <dgm:t>
        <a:bodyPr/>
        <a:lstStyle/>
        <a:p>
          <a:endParaRPr lang="en-US"/>
        </a:p>
      </dgm:t>
    </dgm:pt>
    <dgm:pt modelId="{7556987F-9F6E-D143-AFCD-72BF391E5B9A}" type="pres">
      <dgm:prSet presAssocID="{2F7B8739-F0FE-7F46-9751-9BA426C8C2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8CBE3F-809C-624C-93A3-ACEE9A8BDCAF}" type="pres">
      <dgm:prSet presAssocID="{B97C6BD4-9752-CD46-85D2-9E00A4F4535F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C254A-184A-4C46-8C64-C70FCE9568CD}" type="pres">
      <dgm:prSet presAssocID="{B29CCCAB-B06A-1F41-8318-1F699B9CFAED}" presName="space" presStyleCnt="0"/>
      <dgm:spPr/>
    </dgm:pt>
    <dgm:pt modelId="{0A62341A-DFDA-1745-A761-35748A73741F}" type="pres">
      <dgm:prSet presAssocID="{20355C7D-22DE-FF41-BCF3-B558F619BCD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6A9E5-3095-E94A-93BE-F5007C48F684}" type="pres">
      <dgm:prSet presAssocID="{C80F7962-0E0F-6144-B2EB-491F3330430C}" presName="space" presStyleCnt="0"/>
      <dgm:spPr/>
    </dgm:pt>
    <dgm:pt modelId="{7163B2D6-C38C-5543-B76C-6C467CF402FB}" type="pres">
      <dgm:prSet presAssocID="{936CCCCC-6D93-974D-B4A5-56C933DC3F3A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5780-0DFD-974D-9959-023724429D56}" type="pres">
      <dgm:prSet presAssocID="{E2E1A98A-B21D-9044-90B7-5D0FFB3BA390}" presName="space" presStyleCnt="0"/>
      <dgm:spPr/>
    </dgm:pt>
    <dgm:pt modelId="{9BCA6838-5E90-5842-803D-5103F9A2C65E}" type="pres">
      <dgm:prSet presAssocID="{D070CF20-F357-0E44-AAAA-F1890A73CED3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62C9-DEA0-3A49-8584-1DA43F7D0F4C}" type="pres">
      <dgm:prSet presAssocID="{A6ED9996-A3CA-744F-892E-180B419B7C7B}" presName="space" presStyleCnt="0"/>
      <dgm:spPr/>
    </dgm:pt>
    <dgm:pt modelId="{30CBC002-32CD-B34D-8E3F-8BD4CB170FAB}" type="pres">
      <dgm:prSet presAssocID="{82FC62F7-6774-1143-9934-44CFAEF4382A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A87F8F-B5B6-6F41-8A53-BAA4EC86C5B3}" type="presOf" srcId="{D070CF20-F357-0E44-AAAA-F1890A73CED3}" destId="{9BCA6838-5E90-5842-803D-5103F9A2C65E}" srcOrd="0" destOrd="0" presId="urn:microsoft.com/office/officeart/2005/8/layout/venn3"/>
    <dgm:cxn modelId="{47CB87BC-8B23-3C49-8159-C40BA722D448}" type="presOf" srcId="{82FC62F7-6774-1143-9934-44CFAEF4382A}" destId="{30CBC002-32CD-B34D-8E3F-8BD4CB170FAB}" srcOrd="0" destOrd="0" presId="urn:microsoft.com/office/officeart/2005/8/layout/venn3"/>
    <dgm:cxn modelId="{F1A25E86-9B84-CE43-9D1E-50D172AD51E2}" srcId="{2F7B8739-F0FE-7F46-9751-9BA426C8C2BF}" destId="{20355C7D-22DE-FF41-BCF3-B558F619BCDF}" srcOrd="1" destOrd="0" parTransId="{D7890E72-3BAF-A643-A407-1DDD8F570447}" sibTransId="{C80F7962-0E0F-6144-B2EB-491F3330430C}"/>
    <dgm:cxn modelId="{58C9E1F3-ADC0-B149-9ED0-7F1A659C6745}" srcId="{2F7B8739-F0FE-7F46-9751-9BA426C8C2BF}" destId="{D070CF20-F357-0E44-AAAA-F1890A73CED3}" srcOrd="3" destOrd="0" parTransId="{F5774918-BBE6-F649-9D79-EF1915813BE3}" sibTransId="{A6ED9996-A3CA-744F-892E-180B419B7C7B}"/>
    <dgm:cxn modelId="{0BD859EB-944B-C249-8729-B3C31C87F844}" srcId="{2F7B8739-F0FE-7F46-9751-9BA426C8C2BF}" destId="{B97C6BD4-9752-CD46-85D2-9E00A4F4535F}" srcOrd="0" destOrd="0" parTransId="{8420BA4B-6601-2E47-84DD-E15EF2A4D574}" sibTransId="{B29CCCAB-B06A-1F41-8318-1F699B9CFAED}"/>
    <dgm:cxn modelId="{BF3BA7CB-2891-2848-BB2A-0B45AB06B43F}" type="presOf" srcId="{2F7B8739-F0FE-7F46-9751-9BA426C8C2BF}" destId="{7556987F-9F6E-D143-AFCD-72BF391E5B9A}" srcOrd="0" destOrd="0" presId="urn:microsoft.com/office/officeart/2005/8/layout/venn3"/>
    <dgm:cxn modelId="{CB3CF7C3-FDDE-9544-B92B-DCF388CF8D79}" srcId="{2F7B8739-F0FE-7F46-9751-9BA426C8C2BF}" destId="{936CCCCC-6D93-974D-B4A5-56C933DC3F3A}" srcOrd="2" destOrd="0" parTransId="{7ACE5453-872C-624D-9980-692FFB1D2396}" sibTransId="{E2E1A98A-B21D-9044-90B7-5D0FFB3BA390}"/>
    <dgm:cxn modelId="{E69ED795-686F-8945-86BF-D6AAF6C52013}" srcId="{2F7B8739-F0FE-7F46-9751-9BA426C8C2BF}" destId="{82FC62F7-6774-1143-9934-44CFAEF4382A}" srcOrd="4" destOrd="0" parTransId="{1D414E25-6FD8-7042-AED8-2507ACAE8A4D}" sibTransId="{B234E3EF-9571-114E-A5A9-3B6D0BAAC01A}"/>
    <dgm:cxn modelId="{EE74DF06-D755-8041-88BF-5047EEA29F8D}" type="presOf" srcId="{B97C6BD4-9752-CD46-85D2-9E00A4F4535F}" destId="{048CBE3F-809C-624C-93A3-ACEE9A8BDCAF}" srcOrd="0" destOrd="0" presId="urn:microsoft.com/office/officeart/2005/8/layout/venn3"/>
    <dgm:cxn modelId="{EDF102E9-9DC7-7D45-8697-10461EF4CB05}" type="presOf" srcId="{20355C7D-22DE-FF41-BCF3-B558F619BCDF}" destId="{0A62341A-DFDA-1745-A761-35748A73741F}" srcOrd="0" destOrd="0" presId="urn:microsoft.com/office/officeart/2005/8/layout/venn3"/>
    <dgm:cxn modelId="{5F781ABC-B9AA-5542-BC7F-24C7DEF7CBB3}" type="presOf" srcId="{936CCCCC-6D93-974D-B4A5-56C933DC3F3A}" destId="{7163B2D6-C38C-5543-B76C-6C467CF402FB}" srcOrd="0" destOrd="0" presId="urn:microsoft.com/office/officeart/2005/8/layout/venn3"/>
    <dgm:cxn modelId="{567F3141-A2F2-754F-9DA3-9FF6F1E89FA5}" type="presParOf" srcId="{7556987F-9F6E-D143-AFCD-72BF391E5B9A}" destId="{048CBE3F-809C-624C-93A3-ACEE9A8BDCAF}" srcOrd="0" destOrd="0" presId="urn:microsoft.com/office/officeart/2005/8/layout/venn3"/>
    <dgm:cxn modelId="{86D69BD3-6173-DA4A-9A3C-015A1EC95D82}" type="presParOf" srcId="{7556987F-9F6E-D143-AFCD-72BF391E5B9A}" destId="{921C254A-184A-4C46-8C64-C70FCE9568CD}" srcOrd="1" destOrd="0" presId="urn:microsoft.com/office/officeart/2005/8/layout/venn3"/>
    <dgm:cxn modelId="{D6196F58-6DD7-DC43-98A3-8959CD50B07C}" type="presParOf" srcId="{7556987F-9F6E-D143-AFCD-72BF391E5B9A}" destId="{0A62341A-DFDA-1745-A761-35748A73741F}" srcOrd="2" destOrd="0" presId="urn:microsoft.com/office/officeart/2005/8/layout/venn3"/>
    <dgm:cxn modelId="{40D351F4-1156-154F-A1CD-E633399FB209}" type="presParOf" srcId="{7556987F-9F6E-D143-AFCD-72BF391E5B9A}" destId="{B2B6A9E5-3095-E94A-93BE-F5007C48F684}" srcOrd="3" destOrd="0" presId="urn:microsoft.com/office/officeart/2005/8/layout/venn3"/>
    <dgm:cxn modelId="{0EE8AFED-F16B-2C4D-BF63-9B5DB6B37DC6}" type="presParOf" srcId="{7556987F-9F6E-D143-AFCD-72BF391E5B9A}" destId="{7163B2D6-C38C-5543-B76C-6C467CF402FB}" srcOrd="4" destOrd="0" presId="urn:microsoft.com/office/officeart/2005/8/layout/venn3"/>
    <dgm:cxn modelId="{50DEFF19-65E1-274B-9165-F481F63F4243}" type="presParOf" srcId="{7556987F-9F6E-D143-AFCD-72BF391E5B9A}" destId="{1B7D5780-0DFD-974D-9959-023724429D56}" srcOrd="5" destOrd="0" presId="urn:microsoft.com/office/officeart/2005/8/layout/venn3"/>
    <dgm:cxn modelId="{3EB5FF46-7FCD-1B4D-B699-E7FC8FF54BC1}" type="presParOf" srcId="{7556987F-9F6E-D143-AFCD-72BF391E5B9A}" destId="{9BCA6838-5E90-5842-803D-5103F9A2C65E}" srcOrd="6" destOrd="0" presId="urn:microsoft.com/office/officeart/2005/8/layout/venn3"/>
    <dgm:cxn modelId="{8286BA1B-BCC0-284E-8A94-F5B1FD734A42}" type="presParOf" srcId="{7556987F-9F6E-D143-AFCD-72BF391E5B9A}" destId="{A15A62C9-DEA0-3A49-8584-1DA43F7D0F4C}" srcOrd="7" destOrd="0" presId="urn:microsoft.com/office/officeart/2005/8/layout/venn3"/>
    <dgm:cxn modelId="{F7AAAC91-7D41-354D-98D6-24AC682DDA6D}" type="presParOf" srcId="{7556987F-9F6E-D143-AFCD-72BF391E5B9A}" destId="{30CBC002-32CD-B34D-8E3F-8BD4CB170FA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B8739-F0FE-7F46-9751-9BA426C8C2BF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C6BD4-9752-CD46-85D2-9E00A4F4535F}">
      <dgm:prSet phldrT="[Text]" custT="1"/>
      <dgm:spPr/>
      <dgm:t>
        <a:bodyPr/>
        <a:lstStyle/>
        <a:p>
          <a:r>
            <a:rPr lang="en-US" sz="1600"/>
            <a:t>Git/GitHub</a:t>
          </a:r>
        </a:p>
      </dgm:t>
    </dgm:pt>
    <dgm:pt modelId="{8420BA4B-6601-2E47-84DD-E15EF2A4D574}" type="parTrans" cxnId="{0BD859EB-944B-C249-8729-B3C31C87F844}">
      <dgm:prSet/>
      <dgm:spPr/>
      <dgm:t>
        <a:bodyPr/>
        <a:lstStyle/>
        <a:p>
          <a:endParaRPr lang="en-US" sz="2400"/>
        </a:p>
      </dgm:t>
    </dgm:pt>
    <dgm:pt modelId="{B29CCCAB-B06A-1F41-8318-1F699B9CFAED}" type="sibTrans" cxnId="{0BD859EB-944B-C249-8729-B3C31C87F844}">
      <dgm:prSet/>
      <dgm:spPr/>
      <dgm:t>
        <a:bodyPr/>
        <a:lstStyle/>
        <a:p>
          <a:endParaRPr lang="en-US" sz="2400"/>
        </a:p>
      </dgm:t>
    </dgm:pt>
    <dgm:pt modelId="{20355C7D-22DE-FF41-BCF3-B558F619BCDF}">
      <dgm:prSet phldrT="[Text]" custT="1"/>
      <dgm:spPr/>
      <dgm:t>
        <a:bodyPr/>
        <a:lstStyle/>
        <a:p>
          <a:r>
            <a:rPr lang="en-US" sz="1600"/>
            <a:t>HTML</a:t>
          </a:r>
        </a:p>
      </dgm:t>
    </dgm:pt>
    <dgm:pt modelId="{D7890E72-3BAF-A643-A407-1DDD8F570447}" type="parTrans" cxnId="{F1A25E86-9B84-CE43-9D1E-50D172AD51E2}">
      <dgm:prSet/>
      <dgm:spPr/>
      <dgm:t>
        <a:bodyPr/>
        <a:lstStyle/>
        <a:p>
          <a:endParaRPr lang="en-US" sz="2400"/>
        </a:p>
      </dgm:t>
    </dgm:pt>
    <dgm:pt modelId="{C80F7962-0E0F-6144-B2EB-491F3330430C}" type="sibTrans" cxnId="{F1A25E86-9B84-CE43-9D1E-50D172AD51E2}">
      <dgm:prSet/>
      <dgm:spPr/>
      <dgm:t>
        <a:bodyPr/>
        <a:lstStyle/>
        <a:p>
          <a:endParaRPr lang="en-US" sz="2400"/>
        </a:p>
      </dgm:t>
    </dgm:pt>
    <dgm:pt modelId="{936CCCCC-6D93-974D-B4A5-56C933DC3F3A}">
      <dgm:prSet phldrT="[Text]" custT="1"/>
      <dgm:spPr/>
      <dgm:t>
        <a:bodyPr/>
        <a:lstStyle/>
        <a:p>
          <a:r>
            <a:rPr lang="en-US" sz="1600"/>
            <a:t>Framemaker</a:t>
          </a:r>
        </a:p>
      </dgm:t>
    </dgm:pt>
    <dgm:pt modelId="{7ACE5453-872C-624D-9980-692FFB1D2396}" type="parTrans" cxnId="{CB3CF7C3-FDDE-9544-B92B-DCF388CF8D79}">
      <dgm:prSet/>
      <dgm:spPr/>
      <dgm:t>
        <a:bodyPr/>
        <a:lstStyle/>
        <a:p>
          <a:endParaRPr lang="en-US" sz="2400"/>
        </a:p>
      </dgm:t>
    </dgm:pt>
    <dgm:pt modelId="{E2E1A98A-B21D-9044-90B7-5D0FFB3BA390}" type="sibTrans" cxnId="{CB3CF7C3-FDDE-9544-B92B-DCF388CF8D79}">
      <dgm:prSet/>
      <dgm:spPr/>
      <dgm:t>
        <a:bodyPr/>
        <a:lstStyle/>
        <a:p>
          <a:endParaRPr lang="en-US" sz="2400"/>
        </a:p>
      </dgm:t>
    </dgm:pt>
    <dgm:pt modelId="{D070CF20-F357-0E44-AAAA-F1890A73CED3}">
      <dgm:prSet phldrT="[Text]" custT="1"/>
      <dgm:spPr/>
      <dgm:t>
        <a:bodyPr/>
        <a:lstStyle/>
        <a:p>
          <a:r>
            <a:rPr lang="en-US" sz="1600"/>
            <a:t>RST/Sphinx/</a:t>
          </a:r>
          <a:br>
            <a:rPr lang="en-US" sz="1600"/>
          </a:br>
          <a:r>
            <a:rPr lang="en-US" sz="1600"/>
            <a:t>Read the Docs</a:t>
          </a:r>
        </a:p>
      </dgm:t>
    </dgm:pt>
    <dgm:pt modelId="{F5774918-BBE6-F649-9D79-EF1915813BE3}" type="parTrans" cxnId="{58C9E1F3-ADC0-B149-9ED0-7F1A659C6745}">
      <dgm:prSet/>
      <dgm:spPr/>
      <dgm:t>
        <a:bodyPr/>
        <a:lstStyle/>
        <a:p>
          <a:endParaRPr lang="en-US" sz="2400"/>
        </a:p>
      </dgm:t>
    </dgm:pt>
    <dgm:pt modelId="{A6ED9996-A3CA-744F-892E-180B419B7C7B}" type="sibTrans" cxnId="{58C9E1F3-ADC0-B149-9ED0-7F1A659C6745}">
      <dgm:prSet/>
      <dgm:spPr/>
      <dgm:t>
        <a:bodyPr/>
        <a:lstStyle/>
        <a:p>
          <a:endParaRPr lang="en-US" sz="2400"/>
        </a:p>
      </dgm:t>
    </dgm:pt>
    <dgm:pt modelId="{82FC62F7-6774-1143-9934-44CFAEF4382A}">
      <dgm:prSet phldrT="[Text]" custT="1"/>
      <dgm:spPr/>
      <dgm:t>
        <a:bodyPr/>
        <a:lstStyle/>
        <a:p>
          <a:r>
            <a:rPr lang="en-US" sz="1600"/>
            <a:t>DITA</a:t>
          </a:r>
        </a:p>
      </dgm:t>
    </dgm:pt>
    <dgm:pt modelId="{1D414E25-6FD8-7042-AED8-2507ACAE8A4D}" type="parTrans" cxnId="{E69ED795-686F-8945-86BF-D6AAF6C52013}">
      <dgm:prSet/>
      <dgm:spPr/>
      <dgm:t>
        <a:bodyPr/>
        <a:lstStyle/>
        <a:p>
          <a:endParaRPr lang="en-US" sz="2400"/>
        </a:p>
      </dgm:t>
    </dgm:pt>
    <dgm:pt modelId="{B234E3EF-9571-114E-A5A9-3B6D0BAAC01A}" type="sibTrans" cxnId="{E69ED795-686F-8945-86BF-D6AAF6C52013}">
      <dgm:prSet/>
      <dgm:spPr/>
      <dgm:t>
        <a:bodyPr/>
        <a:lstStyle/>
        <a:p>
          <a:endParaRPr lang="en-US" sz="2400"/>
        </a:p>
      </dgm:t>
    </dgm:pt>
    <dgm:pt modelId="{7556987F-9F6E-D143-AFCD-72BF391E5B9A}" type="pres">
      <dgm:prSet presAssocID="{2F7B8739-F0FE-7F46-9751-9BA426C8C2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8CBE3F-809C-624C-93A3-ACEE9A8BDCAF}" type="pres">
      <dgm:prSet presAssocID="{B97C6BD4-9752-CD46-85D2-9E00A4F4535F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C254A-184A-4C46-8C64-C70FCE9568CD}" type="pres">
      <dgm:prSet presAssocID="{B29CCCAB-B06A-1F41-8318-1F699B9CFAED}" presName="space" presStyleCnt="0"/>
      <dgm:spPr/>
    </dgm:pt>
    <dgm:pt modelId="{0A62341A-DFDA-1745-A761-35748A73741F}" type="pres">
      <dgm:prSet presAssocID="{20355C7D-22DE-FF41-BCF3-B558F619BCDF}" presName="Name5" presStyleLbl="vennNode1" presStyleIdx="1" presStyleCnt="5" custLinFactNeighborX="3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6A9E5-3095-E94A-93BE-F5007C48F684}" type="pres">
      <dgm:prSet presAssocID="{C80F7962-0E0F-6144-B2EB-491F3330430C}" presName="space" presStyleCnt="0"/>
      <dgm:spPr/>
    </dgm:pt>
    <dgm:pt modelId="{7163B2D6-C38C-5543-B76C-6C467CF402FB}" type="pres">
      <dgm:prSet presAssocID="{936CCCCC-6D93-974D-B4A5-56C933DC3F3A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5780-0DFD-974D-9959-023724429D56}" type="pres">
      <dgm:prSet presAssocID="{E2E1A98A-B21D-9044-90B7-5D0FFB3BA390}" presName="space" presStyleCnt="0"/>
      <dgm:spPr/>
    </dgm:pt>
    <dgm:pt modelId="{9BCA6838-5E90-5842-803D-5103F9A2C65E}" type="pres">
      <dgm:prSet presAssocID="{D070CF20-F357-0E44-AAAA-F1890A73CED3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62C9-DEA0-3A49-8584-1DA43F7D0F4C}" type="pres">
      <dgm:prSet presAssocID="{A6ED9996-A3CA-744F-892E-180B419B7C7B}" presName="space" presStyleCnt="0"/>
      <dgm:spPr/>
    </dgm:pt>
    <dgm:pt modelId="{30CBC002-32CD-B34D-8E3F-8BD4CB170FAB}" type="pres">
      <dgm:prSet presAssocID="{82FC62F7-6774-1143-9934-44CFAEF4382A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88B7A7-0ED4-A74E-83F5-846351AA67F1}" type="presOf" srcId="{82FC62F7-6774-1143-9934-44CFAEF4382A}" destId="{30CBC002-32CD-B34D-8E3F-8BD4CB170FAB}" srcOrd="0" destOrd="0" presId="urn:microsoft.com/office/officeart/2005/8/layout/venn3"/>
    <dgm:cxn modelId="{0BD859EB-944B-C249-8729-B3C31C87F844}" srcId="{2F7B8739-F0FE-7F46-9751-9BA426C8C2BF}" destId="{B97C6BD4-9752-CD46-85D2-9E00A4F4535F}" srcOrd="0" destOrd="0" parTransId="{8420BA4B-6601-2E47-84DD-E15EF2A4D574}" sibTransId="{B29CCCAB-B06A-1F41-8318-1F699B9CFAED}"/>
    <dgm:cxn modelId="{E69ED795-686F-8945-86BF-D6AAF6C52013}" srcId="{2F7B8739-F0FE-7F46-9751-9BA426C8C2BF}" destId="{82FC62F7-6774-1143-9934-44CFAEF4382A}" srcOrd="4" destOrd="0" parTransId="{1D414E25-6FD8-7042-AED8-2507ACAE8A4D}" sibTransId="{B234E3EF-9571-114E-A5A9-3B6D0BAAC01A}"/>
    <dgm:cxn modelId="{5C8A0BDF-32C2-1E42-94F1-35800839AEC0}" type="presOf" srcId="{D070CF20-F357-0E44-AAAA-F1890A73CED3}" destId="{9BCA6838-5E90-5842-803D-5103F9A2C65E}" srcOrd="0" destOrd="0" presId="urn:microsoft.com/office/officeart/2005/8/layout/venn3"/>
    <dgm:cxn modelId="{58C9E1F3-ADC0-B149-9ED0-7F1A659C6745}" srcId="{2F7B8739-F0FE-7F46-9751-9BA426C8C2BF}" destId="{D070CF20-F357-0E44-AAAA-F1890A73CED3}" srcOrd="3" destOrd="0" parTransId="{F5774918-BBE6-F649-9D79-EF1915813BE3}" sibTransId="{A6ED9996-A3CA-744F-892E-180B419B7C7B}"/>
    <dgm:cxn modelId="{BA2FDF63-40C3-FC4E-9E67-165683B6BA3A}" type="presOf" srcId="{936CCCCC-6D93-974D-B4A5-56C933DC3F3A}" destId="{7163B2D6-C38C-5543-B76C-6C467CF402FB}" srcOrd="0" destOrd="0" presId="urn:microsoft.com/office/officeart/2005/8/layout/venn3"/>
    <dgm:cxn modelId="{4EAC3B81-086F-2E4A-A0C2-9C8BA7DFCBA7}" type="presOf" srcId="{B97C6BD4-9752-CD46-85D2-9E00A4F4535F}" destId="{048CBE3F-809C-624C-93A3-ACEE9A8BDCAF}" srcOrd="0" destOrd="0" presId="urn:microsoft.com/office/officeart/2005/8/layout/venn3"/>
    <dgm:cxn modelId="{1253EB3A-46FE-C849-B03A-28DB0BB0844C}" type="presOf" srcId="{20355C7D-22DE-FF41-BCF3-B558F619BCDF}" destId="{0A62341A-DFDA-1745-A761-35748A73741F}" srcOrd="0" destOrd="0" presId="urn:microsoft.com/office/officeart/2005/8/layout/venn3"/>
    <dgm:cxn modelId="{CB3CF7C3-FDDE-9544-B92B-DCF388CF8D79}" srcId="{2F7B8739-F0FE-7F46-9751-9BA426C8C2BF}" destId="{936CCCCC-6D93-974D-B4A5-56C933DC3F3A}" srcOrd="2" destOrd="0" parTransId="{7ACE5453-872C-624D-9980-692FFB1D2396}" sibTransId="{E2E1A98A-B21D-9044-90B7-5D0FFB3BA390}"/>
    <dgm:cxn modelId="{4E883FF7-0400-184C-9A97-2FE1B6943FFB}" type="presOf" srcId="{2F7B8739-F0FE-7F46-9751-9BA426C8C2BF}" destId="{7556987F-9F6E-D143-AFCD-72BF391E5B9A}" srcOrd="0" destOrd="0" presId="urn:microsoft.com/office/officeart/2005/8/layout/venn3"/>
    <dgm:cxn modelId="{F1A25E86-9B84-CE43-9D1E-50D172AD51E2}" srcId="{2F7B8739-F0FE-7F46-9751-9BA426C8C2BF}" destId="{20355C7D-22DE-FF41-BCF3-B558F619BCDF}" srcOrd="1" destOrd="0" parTransId="{D7890E72-3BAF-A643-A407-1DDD8F570447}" sibTransId="{C80F7962-0E0F-6144-B2EB-491F3330430C}"/>
    <dgm:cxn modelId="{6C09B7AD-FE6B-5F43-9155-D7689561FF57}" type="presParOf" srcId="{7556987F-9F6E-D143-AFCD-72BF391E5B9A}" destId="{048CBE3F-809C-624C-93A3-ACEE9A8BDCAF}" srcOrd="0" destOrd="0" presId="urn:microsoft.com/office/officeart/2005/8/layout/venn3"/>
    <dgm:cxn modelId="{77388A25-A4A5-4A4B-AE5E-00F5595AED9D}" type="presParOf" srcId="{7556987F-9F6E-D143-AFCD-72BF391E5B9A}" destId="{921C254A-184A-4C46-8C64-C70FCE9568CD}" srcOrd="1" destOrd="0" presId="urn:microsoft.com/office/officeart/2005/8/layout/venn3"/>
    <dgm:cxn modelId="{91CBABDF-59C9-B641-B2B9-1E91CDDB7A0E}" type="presParOf" srcId="{7556987F-9F6E-D143-AFCD-72BF391E5B9A}" destId="{0A62341A-DFDA-1745-A761-35748A73741F}" srcOrd="2" destOrd="0" presId="urn:microsoft.com/office/officeart/2005/8/layout/venn3"/>
    <dgm:cxn modelId="{4A170F4F-4A38-2241-9728-B020CF0F6C21}" type="presParOf" srcId="{7556987F-9F6E-D143-AFCD-72BF391E5B9A}" destId="{B2B6A9E5-3095-E94A-93BE-F5007C48F684}" srcOrd="3" destOrd="0" presId="urn:microsoft.com/office/officeart/2005/8/layout/venn3"/>
    <dgm:cxn modelId="{DE1012F4-BBF0-D248-9164-CEBF2C726BD7}" type="presParOf" srcId="{7556987F-9F6E-D143-AFCD-72BF391E5B9A}" destId="{7163B2D6-C38C-5543-B76C-6C467CF402FB}" srcOrd="4" destOrd="0" presId="urn:microsoft.com/office/officeart/2005/8/layout/venn3"/>
    <dgm:cxn modelId="{E0C73408-AB25-D145-B01D-0CEED4666680}" type="presParOf" srcId="{7556987F-9F6E-D143-AFCD-72BF391E5B9A}" destId="{1B7D5780-0DFD-974D-9959-023724429D56}" srcOrd="5" destOrd="0" presId="urn:microsoft.com/office/officeart/2005/8/layout/venn3"/>
    <dgm:cxn modelId="{BA410754-7643-9042-AE3A-739C5DE8ECE3}" type="presParOf" srcId="{7556987F-9F6E-D143-AFCD-72BF391E5B9A}" destId="{9BCA6838-5E90-5842-803D-5103F9A2C65E}" srcOrd="6" destOrd="0" presId="urn:microsoft.com/office/officeart/2005/8/layout/venn3"/>
    <dgm:cxn modelId="{A2BAFE67-2A43-A149-A1CF-1B048412B6E0}" type="presParOf" srcId="{7556987F-9F6E-D143-AFCD-72BF391E5B9A}" destId="{A15A62C9-DEA0-3A49-8584-1DA43F7D0F4C}" srcOrd="7" destOrd="0" presId="urn:microsoft.com/office/officeart/2005/8/layout/venn3"/>
    <dgm:cxn modelId="{B547A891-7544-1A4E-B437-36F3BD319EA1}" type="presParOf" srcId="{7556987F-9F6E-D143-AFCD-72BF391E5B9A}" destId="{30CBC002-32CD-B34D-8E3F-8BD4CB170FA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7B8739-F0FE-7F46-9751-9BA426C8C2BF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C6BD4-9752-CD46-85D2-9E00A4F4535F}">
      <dgm:prSet phldrT="[Text]" custT="1"/>
      <dgm:spPr/>
      <dgm:t>
        <a:bodyPr/>
        <a:lstStyle/>
        <a:p>
          <a:r>
            <a:rPr lang="en-US" sz="1800"/>
            <a:t>Git/GitHub</a:t>
          </a:r>
        </a:p>
      </dgm:t>
    </dgm:pt>
    <dgm:pt modelId="{8420BA4B-6601-2E47-84DD-E15EF2A4D574}" type="parTrans" cxnId="{0BD859EB-944B-C249-8729-B3C31C87F844}">
      <dgm:prSet/>
      <dgm:spPr/>
      <dgm:t>
        <a:bodyPr/>
        <a:lstStyle/>
        <a:p>
          <a:endParaRPr lang="en-US" sz="2400"/>
        </a:p>
      </dgm:t>
    </dgm:pt>
    <dgm:pt modelId="{B29CCCAB-B06A-1F41-8318-1F699B9CFAED}" type="sibTrans" cxnId="{0BD859EB-944B-C249-8729-B3C31C87F844}">
      <dgm:prSet/>
      <dgm:spPr/>
      <dgm:t>
        <a:bodyPr/>
        <a:lstStyle/>
        <a:p>
          <a:endParaRPr lang="en-US" sz="2400"/>
        </a:p>
      </dgm:t>
    </dgm:pt>
    <dgm:pt modelId="{20355C7D-22DE-FF41-BCF3-B558F619BCDF}">
      <dgm:prSet phldrT="[Text]" custT="1"/>
      <dgm:spPr/>
      <dgm:t>
        <a:bodyPr/>
        <a:lstStyle/>
        <a:p>
          <a:r>
            <a:rPr lang="en-US" sz="1800"/>
            <a:t>Tours</a:t>
          </a:r>
        </a:p>
      </dgm:t>
    </dgm:pt>
    <dgm:pt modelId="{D7890E72-3BAF-A643-A407-1DDD8F570447}" type="parTrans" cxnId="{F1A25E86-9B84-CE43-9D1E-50D172AD51E2}">
      <dgm:prSet/>
      <dgm:spPr/>
      <dgm:t>
        <a:bodyPr/>
        <a:lstStyle/>
        <a:p>
          <a:endParaRPr lang="en-US" sz="2400"/>
        </a:p>
      </dgm:t>
    </dgm:pt>
    <dgm:pt modelId="{C80F7962-0E0F-6144-B2EB-491F3330430C}" type="sibTrans" cxnId="{F1A25E86-9B84-CE43-9D1E-50D172AD51E2}">
      <dgm:prSet/>
      <dgm:spPr/>
      <dgm:t>
        <a:bodyPr/>
        <a:lstStyle/>
        <a:p>
          <a:endParaRPr lang="en-US" sz="2400"/>
        </a:p>
      </dgm:t>
    </dgm:pt>
    <dgm:pt modelId="{936CCCCC-6D93-974D-B4A5-56C933DC3F3A}">
      <dgm:prSet phldrT="[Text]" custT="1"/>
      <dgm:spPr/>
      <dgm:t>
        <a:bodyPr/>
        <a:lstStyle/>
        <a:p>
          <a:r>
            <a:rPr lang="en-US" sz="1800"/>
            <a:t>RST/Sphinx/</a:t>
          </a:r>
          <a:br>
            <a:rPr lang="en-US" sz="1800"/>
          </a:br>
          <a:r>
            <a:rPr lang="en-US" sz="1800"/>
            <a:t>Read the Docs</a:t>
          </a:r>
        </a:p>
      </dgm:t>
    </dgm:pt>
    <dgm:pt modelId="{7ACE5453-872C-624D-9980-692FFB1D2396}" type="parTrans" cxnId="{CB3CF7C3-FDDE-9544-B92B-DCF388CF8D79}">
      <dgm:prSet/>
      <dgm:spPr/>
      <dgm:t>
        <a:bodyPr/>
        <a:lstStyle/>
        <a:p>
          <a:endParaRPr lang="en-US" sz="2400"/>
        </a:p>
      </dgm:t>
    </dgm:pt>
    <dgm:pt modelId="{E2E1A98A-B21D-9044-90B7-5D0FFB3BA390}" type="sibTrans" cxnId="{CB3CF7C3-FDDE-9544-B92B-DCF388CF8D79}">
      <dgm:prSet/>
      <dgm:spPr/>
      <dgm:t>
        <a:bodyPr/>
        <a:lstStyle/>
        <a:p>
          <a:endParaRPr lang="en-US" sz="2400"/>
        </a:p>
      </dgm:t>
    </dgm:pt>
    <dgm:pt modelId="{D070CF20-F357-0E44-AAAA-F1890A73CED3}">
      <dgm:prSet phldrT="[Text]" custT="1"/>
      <dgm:spPr/>
      <dgm:t>
        <a:bodyPr/>
        <a:lstStyle/>
        <a:p>
          <a:r>
            <a:rPr lang="en-US" sz="1800"/>
            <a:t>DITA</a:t>
          </a:r>
        </a:p>
      </dgm:t>
    </dgm:pt>
    <dgm:pt modelId="{F5774918-BBE6-F649-9D79-EF1915813BE3}" type="parTrans" cxnId="{58C9E1F3-ADC0-B149-9ED0-7F1A659C6745}">
      <dgm:prSet/>
      <dgm:spPr/>
      <dgm:t>
        <a:bodyPr/>
        <a:lstStyle/>
        <a:p>
          <a:endParaRPr lang="en-US" sz="2400"/>
        </a:p>
      </dgm:t>
    </dgm:pt>
    <dgm:pt modelId="{A6ED9996-A3CA-744F-892E-180B419B7C7B}" type="sibTrans" cxnId="{58C9E1F3-ADC0-B149-9ED0-7F1A659C6745}">
      <dgm:prSet/>
      <dgm:spPr/>
      <dgm:t>
        <a:bodyPr/>
        <a:lstStyle/>
        <a:p>
          <a:endParaRPr lang="en-US" sz="2400"/>
        </a:p>
      </dgm:t>
    </dgm:pt>
    <dgm:pt modelId="{7556987F-9F6E-D143-AFCD-72BF391E5B9A}" type="pres">
      <dgm:prSet presAssocID="{2F7B8739-F0FE-7F46-9751-9BA426C8C2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8CBE3F-809C-624C-93A3-ACEE9A8BDCAF}" type="pres">
      <dgm:prSet presAssocID="{B97C6BD4-9752-CD46-85D2-9E00A4F4535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C254A-184A-4C46-8C64-C70FCE9568CD}" type="pres">
      <dgm:prSet presAssocID="{B29CCCAB-B06A-1F41-8318-1F699B9CFAED}" presName="space" presStyleCnt="0"/>
      <dgm:spPr/>
    </dgm:pt>
    <dgm:pt modelId="{0A62341A-DFDA-1745-A761-35748A73741F}" type="pres">
      <dgm:prSet presAssocID="{20355C7D-22DE-FF41-BCF3-B558F619BCDF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6A9E5-3095-E94A-93BE-F5007C48F684}" type="pres">
      <dgm:prSet presAssocID="{C80F7962-0E0F-6144-B2EB-491F3330430C}" presName="space" presStyleCnt="0"/>
      <dgm:spPr/>
    </dgm:pt>
    <dgm:pt modelId="{7163B2D6-C38C-5543-B76C-6C467CF402FB}" type="pres">
      <dgm:prSet presAssocID="{936CCCCC-6D93-974D-B4A5-56C933DC3F3A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5780-0DFD-974D-9959-023724429D56}" type="pres">
      <dgm:prSet presAssocID="{E2E1A98A-B21D-9044-90B7-5D0FFB3BA390}" presName="space" presStyleCnt="0"/>
      <dgm:spPr/>
    </dgm:pt>
    <dgm:pt modelId="{9BCA6838-5E90-5842-803D-5103F9A2C65E}" type="pres">
      <dgm:prSet presAssocID="{D070CF20-F357-0E44-AAAA-F1890A73CED3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A035A1-5A8A-A44A-8E77-F7948BB9ECEC}" type="presOf" srcId="{D070CF20-F357-0E44-AAAA-F1890A73CED3}" destId="{9BCA6838-5E90-5842-803D-5103F9A2C65E}" srcOrd="0" destOrd="0" presId="urn:microsoft.com/office/officeart/2005/8/layout/venn3"/>
    <dgm:cxn modelId="{82ACDDB5-7172-A645-A6BB-9AC2EAA591B4}" type="presOf" srcId="{20355C7D-22DE-FF41-BCF3-B558F619BCDF}" destId="{0A62341A-DFDA-1745-A761-35748A73741F}" srcOrd="0" destOrd="0" presId="urn:microsoft.com/office/officeart/2005/8/layout/venn3"/>
    <dgm:cxn modelId="{A8B02BC9-62F9-434B-96B4-A0ED32E677C1}" type="presOf" srcId="{B97C6BD4-9752-CD46-85D2-9E00A4F4535F}" destId="{048CBE3F-809C-624C-93A3-ACEE9A8BDCAF}" srcOrd="0" destOrd="0" presId="urn:microsoft.com/office/officeart/2005/8/layout/venn3"/>
    <dgm:cxn modelId="{F1A25E86-9B84-CE43-9D1E-50D172AD51E2}" srcId="{2F7B8739-F0FE-7F46-9751-9BA426C8C2BF}" destId="{20355C7D-22DE-FF41-BCF3-B558F619BCDF}" srcOrd="1" destOrd="0" parTransId="{D7890E72-3BAF-A643-A407-1DDD8F570447}" sibTransId="{C80F7962-0E0F-6144-B2EB-491F3330430C}"/>
    <dgm:cxn modelId="{1300A73B-F793-3846-A187-2D83FDF59163}" type="presOf" srcId="{936CCCCC-6D93-974D-B4A5-56C933DC3F3A}" destId="{7163B2D6-C38C-5543-B76C-6C467CF402FB}" srcOrd="0" destOrd="0" presId="urn:microsoft.com/office/officeart/2005/8/layout/venn3"/>
    <dgm:cxn modelId="{58C9E1F3-ADC0-B149-9ED0-7F1A659C6745}" srcId="{2F7B8739-F0FE-7F46-9751-9BA426C8C2BF}" destId="{D070CF20-F357-0E44-AAAA-F1890A73CED3}" srcOrd="3" destOrd="0" parTransId="{F5774918-BBE6-F649-9D79-EF1915813BE3}" sibTransId="{A6ED9996-A3CA-744F-892E-180B419B7C7B}"/>
    <dgm:cxn modelId="{0BD859EB-944B-C249-8729-B3C31C87F844}" srcId="{2F7B8739-F0FE-7F46-9751-9BA426C8C2BF}" destId="{B97C6BD4-9752-CD46-85D2-9E00A4F4535F}" srcOrd="0" destOrd="0" parTransId="{8420BA4B-6601-2E47-84DD-E15EF2A4D574}" sibTransId="{B29CCCAB-B06A-1F41-8318-1F699B9CFAED}"/>
    <dgm:cxn modelId="{6D347F84-4099-2546-8815-C27CD1EBF501}" type="presOf" srcId="{2F7B8739-F0FE-7F46-9751-9BA426C8C2BF}" destId="{7556987F-9F6E-D143-AFCD-72BF391E5B9A}" srcOrd="0" destOrd="0" presId="urn:microsoft.com/office/officeart/2005/8/layout/venn3"/>
    <dgm:cxn modelId="{CB3CF7C3-FDDE-9544-B92B-DCF388CF8D79}" srcId="{2F7B8739-F0FE-7F46-9751-9BA426C8C2BF}" destId="{936CCCCC-6D93-974D-B4A5-56C933DC3F3A}" srcOrd="2" destOrd="0" parTransId="{7ACE5453-872C-624D-9980-692FFB1D2396}" sibTransId="{E2E1A98A-B21D-9044-90B7-5D0FFB3BA390}"/>
    <dgm:cxn modelId="{1FDDDA38-9CA3-6444-A14F-900294AA23BB}" type="presParOf" srcId="{7556987F-9F6E-D143-AFCD-72BF391E5B9A}" destId="{048CBE3F-809C-624C-93A3-ACEE9A8BDCAF}" srcOrd="0" destOrd="0" presId="urn:microsoft.com/office/officeart/2005/8/layout/venn3"/>
    <dgm:cxn modelId="{DCF705C5-9274-FB43-9A8F-65343ECF4BE2}" type="presParOf" srcId="{7556987F-9F6E-D143-AFCD-72BF391E5B9A}" destId="{921C254A-184A-4C46-8C64-C70FCE9568CD}" srcOrd="1" destOrd="0" presId="urn:microsoft.com/office/officeart/2005/8/layout/venn3"/>
    <dgm:cxn modelId="{7276FCE3-D346-F14E-9CD8-468D9DA94738}" type="presParOf" srcId="{7556987F-9F6E-D143-AFCD-72BF391E5B9A}" destId="{0A62341A-DFDA-1745-A761-35748A73741F}" srcOrd="2" destOrd="0" presId="urn:microsoft.com/office/officeart/2005/8/layout/venn3"/>
    <dgm:cxn modelId="{32B05339-4D9B-0F4E-A199-CDAB425FE969}" type="presParOf" srcId="{7556987F-9F6E-D143-AFCD-72BF391E5B9A}" destId="{B2B6A9E5-3095-E94A-93BE-F5007C48F684}" srcOrd="3" destOrd="0" presId="urn:microsoft.com/office/officeart/2005/8/layout/venn3"/>
    <dgm:cxn modelId="{8A218E74-31E3-3544-BCCF-AE037C9B9C65}" type="presParOf" srcId="{7556987F-9F6E-D143-AFCD-72BF391E5B9A}" destId="{7163B2D6-C38C-5543-B76C-6C467CF402FB}" srcOrd="4" destOrd="0" presId="urn:microsoft.com/office/officeart/2005/8/layout/venn3"/>
    <dgm:cxn modelId="{544C1FB2-C888-8541-9B98-5DA87FF8EDA1}" type="presParOf" srcId="{7556987F-9F6E-D143-AFCD-72BF391E5B9A}" destId="{1B7D5780-0DFD-974D-9959-023724429D56}" srcOrd="5" destOrd="0" presId="urn:microsoft.com/office/officeart/2005/8/layout/venn3"/>
    <dgm:cxn modelId="{64C363C9-2900-A04D-BB4F-EB262FC02B77}" type="presParOf" srcId="{7556987F-9F6E-D143-AFCD-72BF391E5B9A}" destId="{9BCA6838-5E90-5842-803D-5103F9A2C65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9C1E4C-435C-3A46-AB82-D751BEF4666A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17E06-1DD2-9A48-A355-971381A3ABF5}">
      <dgm:prSet phldrT="[Text]"/>
      <dgm:spPr/>
      <dgm:t>
        <a:bodyPr/>
        <a:lstStyle/>
        <a:p>
          <a:r>
            <a:rPr lang="en-US"/>
            <a:t>Single- Sourcing</a:t>
          </a:r>
        </a:p>
      </dgm:t>
    </dgm:pt>
    <dgm:pt modelId="{FBD8CFD0-3FCF-B34E-851D-CFE94DF115F9}" type="parTrans" cxnId="{D07E7394-6AB6-6C45-8F1B-F290DA922604}">
      <dgm:prSet/>
      <dgm:spPr/>
      <dgm:t>
        <a:bodyPr/>
        <a:lstStyle/>
        <a:p>
          <a:endParaRPr lang="en-US"/>
        </a:p>
      </dgm:t>
    </dgm:pt>
    <dgm:pt modelId="{B21DBA6C-C17E-7F48-B891-4FD5AB451B45}" type="sibTrans" cxnId="{D07E7394-6AB6-6C45-8F1B-F290DA922604}">
      <dgm:prSet/>
      <dgm:spPr/>
      <dgm:t>
        <a:bodyPr/>
        <a:lstStyle/>
        <a:p>
          <a:endParaRPr lang="en-US"/>
        </a:p>
      </dgm:t>
    </dgm:pt>
    <dgm:pt modelId="{116E3780-E8D8-6E4A-9923-B95EADF53AD7}">
      <dgm:prSet phldrT="[Text]"/>
      <dgm:spPr/>
      <dgm:t>
        <a:bodyPr/>
        <a:lstStyle/>
        <a:p>
          <a:r>
            <a:rPr lang="en-US"/>
            <a:t>Learning Curve</a:t>
          </a:r>
        </a:p>
      </dgm:t>
    </dgm:pt>
    <dgm:pt modelId="{32951D4B-5363-2347-8B8F-2B473BB9E7D6}" type="parTrans" cxnId="{ACC067D6-B814-DE40-8026-874C97081760}">
      <dgm:prSet/>
      <dgm:spPr/>
      <dgm:t>
        <a:bodyPr/>
        <a:lstStyle/>
        <a:p>
          <a:endParaRPr lang="en-US"/>
        </a:p>
      </dgm:t>
    </dgm:pt>
    <dgm:pt modelId="{FBC1A629-292F-A849-A189-96E527A393C7}" type="sibTrans" cxnId="{ACC067D6-B814-DE40-8026-874C97081760}">
      <dgm:prSet/>
      <dgm:spPr/>
      <dgm:t>
        <a:bodyPr/>
        <a:lstStyle/>
        <a:p>
          <a:endParaRPr lang="en-US"/>
        </a:p>
      </dgm:t>
    </dgm:pt>
    <dgm:pt modelId="{16D69952-2B79-B14B-B411-45BF837CAA14}">
      <dgm:prSet phldrT="[Text]"/>
      <dgm:spPr/>
      <dgm:t>
        <a:bodyPr/>
        <a:lstStyle/>
        <a:p>
          <a:r>
            <a:rPr lang="en-US"/>
            <a:t>Think Different</a:t>
          </a:r>
        </a:p>
      </dgm:t>
    </dgm:pt>
    <dgm:pt modelId="{10BB4740-98E1-824A-90E3-5F64AF30324B}" type="parTrans" cxnId="{DF915EB4-7ECA-2348-9F0F-F85CC148EBC5}">
      <dgm:prSet/>
      <dgm:spPr/>
      <dgm:t>
        <a:bodyPr/>
        <a:lstStyle/>
        <a:p>
          <a:endParaRPr lang="en-US"/>
        </a:p>
      </dgm:t>
    </dgm:pt>
    <dgm:pt modelId="{D1FEF5DF-E7D0-5240-8CAB-D3CB9F59914C}" type="sibTrans" cxnId="{DF915EB4-7ECA-2348-9F0F-F85CC148EBC5}">
      <dgm:prSet/>
      <dgm:spPr/>
      <dgm:t>
        <a:bodyPr/>
        <a:lstStyle/>
        <a:p>
          <a:endParaRPr lang="en-US"/>
        </a:p>
      </dgm:t>
    </dgm:pt>
    <dgm:pt modelId="{C6E27B7E-41E4-AB4A-957C-B1A86A072E6B}">
      <dgm:prSet phldrT="[Text]"/>
      <dgm:spPr/>
      <dgm:t>
        <a:bodyPr/>
        <a:lstStyle/>
        <a:p>
          <a:r>
            <a:rPr lang="en-US"/>
            <a:t>Planning &amp; Organization</a:t>
          </a:r>
        </a:p>
      </dgm:t>
    </dgm:pt>
    <dgm:pt modelId="{2414AFAD-3559-9645-BDAE-3BBC5AB971DA}" type="parTrans" cxnId="{0585F872-BC5E-C84F-81E2-8D4B8594E781}">
      <dgm:prSet/>
      <dgm:spPr/>
      <dgm:t>
        <a:bodyPr/>
        <a:lstStyle/>
        <a:p>
          <a:endParaRPr lang="en-US"/>
        </a:p>
      </dgm:t>
    </dgm:pt>
    <dgm:pt modelId="{3F012ED3-E420-094D-ABF7-BECF64155F1A}" type="sibTrans" cxnId="{0585F872-BC5E-C84F-81E2-8D4B8594E781}">
      <dgm:prSet/>
      <dgm:spPr/>
      <dgm:t>
        <a:bodyPr/>
        <a:lstStyle/>
        <a:p>
          <a:endParaRPr lang="en-US"/>
        </a:p>
      </dgm:t>
    </dgm:pt>
    <dgm:pt modelId="{EA65D18C-C7F6-5C4F-BEFA-3423F0AFB5A6}">
      <dgm:prSet phldrT="[Text]"/>
      <dgm:spPr/>
      <dgm:t>
        <a:bodyPr/>
        <a:lstStyle/>
        <a:p>
          <a:r>
            <a:rPr lang="en-US"/>
            <a:t>Cost</a:t>
          </a:r>
        </a:p>
      </dgm:t>
    </dgm:pt>
    <dgm:pt modelId="{2D303283-7475-C742-95D1-4AA03D475EC6}" type="parTrans" cxnId="{184E889B-E6DB-1B44-8A29-47ED9C86EEBC}">
      <dgm:prSet/>
      <dgm:spPr/>
      <dgm:t>
        <a:bodyPr/>
        <a:lstStyle/>
        <a:p>
          <a:endParaRPr lang="en-US"/>
        </a:p>
      </dgm:t>
    </dgm:pt>
    <dgm:pt modelId="{73C05F61-4F9F-B04D-A077-1A7DF85599E0}" type="sibTrans" cxnId="{184E889B-E6DB-1B44-8A29-47ED9C86EEBC}">
      <dgm:prSet/>
      <dgm:spPr/>
      <dgm:t>
        <a:bodyPr/>
        <a:lstStyle/>
        <a:p>
          <a:endParaRPr lang="en-US"/>
        </a:p>
      </dgm:t>
    </dgm:pt>
    <dgm:pt modelId="{5A58CEEB-2E11-D14F-A03A-B1636F33C925}">
      <dgm:prSet phldrT="[Text]"/>
      <dgm:spPr/>
      <dgm:t>
        <a:bodyPr/>
        <a:lstStyle/>
        <a:p>
          <a:r>
            <a:rPr lang="en-US"/>
            <a:t>Proprietary Software</a:t>
          </a:r>
        </a:p>
      </dgm:t>
    </dgm:pt>
    <dgm:pt modelId="{D7EFA864-A66A-724C-B08E-551EA166957C}" type="parTrans" cxnId="{229B9531-08F7-B14F-B9D5-A85C2B3180D4}">
      <dgm:prSet/>
      <dgm:spPr/>
      <dgm:t>
        <a:bodyPr/>
        <a:lstStyle/>
        <a:p>
          <a:endParaRPr lang="en-US"/>
        </a:p>
      </dgm:t>
    </dgm:pt>
    <dgm:pt modelId="{8E0AB00B-8524-5249-9031-A0EB367551CF}" type="sibTrans" cxnId="{229B9531-08F7-B14F-B9D5-A85C2B3180D4}">
      <dgm:prSet/>
      <dgm:spPr/>
      <dgm:t>
        <a:bodyPr/>
        <a:lstStyle/>
        <a:p>
          <a:endParaRPr lang="en-US"/>
        </a:p>
      </dgm:t>
    </dgm:pt>
    <dgm:pt modelId="{7463E777-32C4-5D49-87A5-9835168756A3}">
      <dgm:prSet phldrT="[Text]"/>
      <dgm:spPr/>
      <dgm:t>
        <a:bodyPr/>
        <a:lstStyle/>
        <a:p>
          <a:r>
            <a:rPr lang="en-US"/>
            <a:t>Need a Zoë</a:t>
          </a:r>
        </a:p>
      </dgm:t>
    </dgm:pt>
    <dgm:pt modelId="{2D641BC5-210B-E044-BAF2-B95AA8643656}" type="parTrans" cxnId="{1AE890DA-E781-7143-ACFC-3AAB2F5D7979}">
      <dgm:prSet/>
      <dgm:spPr/>
      <dgm:t>
        <a:bodyPr/>
        <a:lstStyle/>
        <a:p>
          <a:endParaRPr lang="en-US"/>
        </a:p>
      </dgm:t>
    </dgm:pt>
    <dgm:pt modelId="{A23FF5CA-4A18-B74D-B166-6376FD73E038}" type="sibTrans" cxnId="{1AE890DA-E781-7143-ACFC-3AAB2F5D7979}">
      <dgm:prSet/>
      <dgm:spPr/>
      <dgm:t>
        <a:bodyPr/>
        <a:lstStyle/>
        <a:p>
          <a:endParaRPr lang="en-US"/>
        </a:p>
      </dgm:t>
    </dgm:pt>
    <dgm:pt modelId="{1F2BE2F3-B4B8-ED42-89D7-BD7C3AE760B6}">
      <dgm:prSet phldrT="[Text]"/>
      <dgm:spPr/>
      <dgm:t>
        <a:bodyPr/>
        <a:lstStyle/>
        <a:p>
          <a:r>
            <a:rPr lang="en-US"/>
            <a:t>Passing the Baton</a:t>
          </a:r>
        </a:p>
      </dgm:t>
    </dgm:pt>
    <dgm:pt modelId="{C67D7CAE-5910-C844-B6C0-C3A4CF476642}" type="parTrans" cxnId="{4C4CAE63-3B7E-E545-9450-64ADE730D750}">
      <dgm:prSet/>
      <dgm:spPr/>
      <dgm:t>
        <a:bodyPr/>
        <a:lstStyle/>
        <a:p>
          <a:endParaRPr lang="en-US"/>
        </a:p>
      </dgm:t>
    </dgm:pt>
    <dgm:pt modelId="{7BAD7D08-5ACF-3245-95FA-F668C7AC1CCC}" type="sibTrans" cxnId="{4C4CAE63-3B7E-E545-9450-64ADE730D750}">
      <dgm:prSet/>
      <dgm:spPr/>
      <dgm:t>
        <a:bodyPr/>
        <a:lstStyle/>
        <a:p>
          <a:endParaRPr lang="en-US"/>
        </a:p>
      </dgm:t>
    </dgm:pt>
    <dgm:pt modelId="{1326755C-97C4-134B-AFD6-283001ED7A8D}" type="pres">
      <dgm:prSet presAssocID="{229C1E4C-435C-3A46-AB82-D751BEF4666A}" presName="composite" presStyleCnt="0">
        <dgm:presLayoutVars>
          <dgm:chMax val="1"/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29E1A7-F0C6-E647-AEB6-8CD79DEC5F5B}" type="pres">
      <dgm:prSet presAssocID="{229C1E4C-435C-3A46-AB82-D751BEF4666A}" presName="radial" presStyleCnt="0">
        <dgm:presLayoutVars>
          <dgm:animLvl val="ctr"/>
        </dgm:presLayoutVars>
      </dgm:prSet>
      <dgm:spPr/>
    </dgm:pt>
    <dgm:pt modelId="{1D7ECD86-62B3-754F-A076-1DD7E1C8C6F0}" type="pres">
      <dgm:prSet presAssocID="{0A517E06-1DD2-9A48-A355-971381A3ABF5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658A34B3-EFD0-0447-B0F9-DAD1049D6D9A}" type="pres">
      <dgm:prSet presAssocID="{16D69952-2B79-B14B-B411-45BF837CAA14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EDD99-E0A6-7B4E-837D-CFEA43E8A8F0}" type="pres">
      <dgm:prSet presAssocID="{1F2BE2F3-B4B8-ED42-89D7-BD7C3AE760B6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E47AE-EC41-034F-B82B-81315343BC1B}" type="pres">
      <dgm:prSet presAssocID="{7463E777-32C4-5D49-87A5-9835168756A3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64D-599E-554E-9ACA-DC4DB3F8B9CD}" type="pres">
      <dgm:prSet presAssocID="{5A58CEEB-2E11-D14F-A03A-B1636F33C925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E5B55-F12E-8546-AB75-A2258B46BD1B}" type="pres">
      <dgm:prSet presAssocID="{EA65D18C-C7F6-5C4F-BEFA-3423F0AFB5A6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01578-F72E-C54F-A208-1B0ED7541653}" type="pres">
      <dgm:prSet presAssocID="{C6E27B7E-41E4-AB4A-957C-B1A86A072E6B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37B31-FAEC-F547-94B6-E67B6112999F}" type="pres">
      <dgm:prSet presAssocID="{116E3780-E8D8-6E4A-9923-B95EADF53AD7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CFBD6E-EB3A-7A44-8709-B251D3D8C3B6}" type="presOf" srcId="{5A58CEEB-2E11-D14F-A03A-B1636F33C925}" destId="{E606964D-599E-554E-9ACA-DC4DB3F8B9CD}" srcOrd="0" destOrd="0" presId="urn:microsoft.com/office/officeart/2005/8/layout/radial3"/>
    <dgm:cxn modelId="{ACC067D6-B814-DE40-8026-874C97081760}" srcId="{0A517E06-1DD2-9A48-A355-971381A3ABF5}" destId="{116E3780-E8D8-6E4A-9923-B95EADF53AD7}" srcOrd="6" destOrd="0" parTransId="{32951D4B-5363-2347-8B8F-2B473BB9E7D6}" sibTransId="{FBC1A629-292F-A849-A189-96E527A393C7}"/>
    <dgm:cxn modelId="{184E889B-E6DB-1B44-8A29-47ED9C86EEBC}" srcId="{0A517E06-1DD2-9A48-A355-971381A3ABF5}" destId="{EA65D18C-C7F6-5C4F-BEFA-3423F0AFB5A6}" srcOrd="4" destOrd="0" parTransId="{2D303283-7475-C742-95D1-4AA03D475EC6}" sibTransId="{73C05F61-4F9F-B04D-A077-1A7DF85599E0}"/>
    <dgm:cxn modelId="{88D83B57-37F3-024D-B77C-F56751911663}" type="presOf" srcId="{116E3780-E8D8-6E4A-9923-B95EADF53AD7}" destId="{F1E37B31-FAEC-F547-94B6-E67B6112999F}" srcOrd="0" destOrd="0" presId="urn:microsoft.com/office/officeart/2005/8/layout/radial3"/>
    <dgm:cxn modelId="{D07E7394-6AB6-6C45-8F1B-F290DA922604}" srcId="{229C1E4C-435C-3A46-AB82-D751BEF4666A}" destId="{0A517E06-1DD2-9A48-A355-971381A3ABF5}" srcOrd="0" destOrd="0" parTransId="{FBD8CFD0-3FCF-B34E-851D-CFE94DF115F9}" sibTransId="{B21DBA6C-C17E-7F48-B891-4FD5AB451B45}"/>
    <dgm:cxn modelId="{1AE890DA-E781-7143-ACFC-3AAB2F5D7979}" srcId="{0A517E06-1DD2-9A48-A355-971381A3ABF5}" destId="{7463E777-32C4-5D49-87A5-9835168756A3}" srcOrd="2" destOrd="0" parTransId="{2D641BC5-210B-E044-BAF2-B95AA8643656}" sibTransId="{A23FF5CA-4A18-B74D-B166-6376FD73E038}"/>
    <dgm:cxn modelId="{0596C8E9-F5C7-C741-AB18-538D0F8C1019}" type="presOf" srcId="{229C1E4C-435C-3A46-AB82-D751BEF4666A}" destId="{1326755C-97C4-134B-AFD6-283001ED7A8D}" srcOrd="0" destOrd="0" presId="urn:microsoft.com/office/officeart/2005/8/layout/radial3"/>
    <dgm:cxn modelId="{4C4CAE63-3B7E-E545-9450-64ADE730D750}" srcId="{0A517E06-1DD2-9A48-A355-971381A3ABF5}" destId="{1F2BE2F3-B4B8-ED42-89D7-BD7C3AE760B6}" srcOrd="1" destOrd="0" parTransId="{C67D7CAE-5910-C844-B6C0-C3A4CF476642}" sibTransId="{7BAD7D08-5ACF-3245-95FA-F668C7AC1CCC}"/>
    <dgm:cxn modelId="{9EA8BF51-A361-6E44-89D8-08A0257F2E08}" type="presOf" srcId="{0A517E06-1DD2-9A48-A355-971381A3ABF5}" destId="{1D7ECD86-62B3-754F-A076-1DD7E1C8C6F0}" srcOrd="0" destOrd="0" presId="urn:microsoft.com/office/officeart/2005/8/layout/radial3"/>
    <dgm:cxn modelId="{229B9531-08F7-B14F-B9D5-A85C2B3180D4}" srcId="{0A517E06-1DD2-9A48-A355-971381A3ABF5}" destId="{5A58CEEB-2E11-D14F-A03A-B1636F33C925}" srcOrd="3" destOrd="0" parTransId="{D7EFA864-A66A-724C-B08E-551EA166957C}" sibTransId="{8E0AB00B-8524-5249-9031-A0EB367551CF}"/>
    <dgm:cxn modelId="{06D83EE1-67DA-904F-BDD1-E09E2F0AF6F9}" type="presOf" srcId="{16D69952-2B79-B14B-B411-45BF837CAA14}" destId="{658A34B3-EFD0-0447-B0F9-DAD1049D6D9A}" srcOrd="0" destOrd="0" presId="urn:microsoft.com/office/officeart/2005/8/layout/radial3"/>
    <dgm:cxn modelId="{C1F94E49-52DF-6846-B9E3-AD8427BE24C6}" type="presOf" srcId="{EA65D18C-C7F6-5C4F-BEFA-3423F0AFB5A6}" destId="{6BDE5B55-F12E-8546-AB75-A2258B46BD1B}" srcOrd="0" destOrd="0" presId="urn:microsoft.com/office/officeart/2005/8/layout/radial3"/>
    <dgm:cxn modelId="{3831F9A7-E6B6-2446-AC3E-294051FC884E}" type="presOf" srcId="{C6E27B7E-41E4-AB4A-957C-B1A86A072E6B}" destId="{21B01578-F72E-C54F-A208-1B0ED7541653}" srcOrd="0" destOrd="0" presId="urn:microsoft.com/office/officeart/2005/8/layout/radial3"/>
    <dgm:cxn modelId="{0585F872-BC5E-C84F-81E2-8D4B8594E781}" srcId="{0A517E06-1DD2-9A48-A355-971381A3ABF5}" destId="{C6E27B7E-41E4-AB4A-957C-B1A86A072E6B}" srcOrd="5" destOrd="0" parTransId="{2414AFAD-3559-9645-BDAE-3BBC5AB971DA}" sibTransId="{3F012ED3-E420-094D-ABF7-BECF64155F1A}"/>
    <dgm:cxn modelId="{40844BF8-FC84-4545-ADE2-56A9B27E121A}" type="presOf" srcId="{1F2BE2F3-B4B8-ED42-89D7-BD7C3AE760B6}" destId="{205EDD99-E0A6-7B4E-837D-CFEA43E8A8F0}" srcOrd="0" destOrd="0" presId="urn:microsoft.com/office/officeart/2005/8/layout/radial3"/>
    <dgm:cxn modelId="{DF915EB4-7ECA-2348-9F0F-F85CC148EBC5}" srcId="{0A517E06-1DD2-9A48-A355-971381A3ABF5}" destId="{16D69952-2B79-B14B-B411-45BF837CAA14}" srcOrd="0" destOrd="0" parTransId="{10BB4740-98E1-824A-90E3-5F64AF30324B}" sibTransId="{D1FEF5DF-E7D0-5240-8CAB-D3CB9F59914C}"/>
    <dgm:cxn modelId="{4344D072-C900-B44B-981D-0ABA333A37F8}" type="presOf" srcId="{7463E777-32C4-5D49-87A5-9835168756A3}" destId="{345E47AE-EC41-034F-B82B-81315343BC1B}" srcOrd="0" destOrd="0" presId="urn:microsoft.com/office/officeart/2005/8/layout/radial3"/>
    <dgm:cxn modelId="{DDED7211-1BCE-C143-AC94-BE8B963AEE11}" type="presParOf" srcId="{1326755C-97C4-134B-AFD6-283001ED7A8D}" destId="{5629E1A7-F0C6-E647-AEB6-8CD79DEC5F5B}" srcOrd="0" destOrd="0" presId="urn:microsoft.com/office/officeart/2005/8/layout/radial3"/>
    <dgm:cxn modelId="{5F39E059-17B8-7C45-A8BD-861C7525E5E7}" type="presParOf" srcId="{5629E1A7-F0C6-E647-AEB6-8CD79DEC5F5B}" destId="{1D7ECD86-62B3-754F-A076-1DD7E1C8C6F0}" srcOrd="0" destOrd="0" presId="urn:microsoft.com/office/officeart/2005/8/layout/radial3"/>
    <dgm:cxn modelId="{C1C02A6D-5135-CB4E-B3DA-CCD41E39D428}" type="presParOf" srcId="{5629E1A7-F0C6-E647-AEB6-8CD79DEC5F5B}" destId="{658A34B3-EFD0-0447-B0F9-DAD1049D6D9A}" srcOrd="1" destOrd="0" presId="urn:microsoft.com/office/officeart/2005/8/layout/radial3"/>
    <dgm:cxn modelId="{BE4271BF-EBE6-DB4A-8F3B-6F56F4F1B24F}" type="presParOf" srcId="{5629E1A7-F0C6-E647-AEB6-8CD79DEC5F5B}" destId="{205EDD99-E0A6-7B4E-837D-CFEA43E8A8F0}" srcOrd="2" destOrd="0" presId="urn:microsoft.com/office/officeart/2005/8/layout/radial3"/>
    <dgm:cxn modelId="{E7796B89-29AC-A248-9565-E89C12B7D478}" type="presParOf" srcId="{5629E1A7-F0C6-E647-AEB6-8CD79DEC5F5B}" destId="{345E47AE-EC41-034F-B82B-81315343BC1B}" srcOrd="3" destOrd="0" presId="urn:microsoft.com/office/officeart/2005/8/layout/radial3"/>
    <dgm:cxn modelId="{5FC6A899-24E3-894B-B9CC-2B842692F38E}" type="presParOf" srcId="{5629E1A7-F0C6-E647-AEB6-8CD79DEC5F5B}" destId="{E606964D-599E-554E-9ACA-DC4DB3F8B9CD}" srcOrd="4" destOrd="0" presId="urn:microsoft.com/office/officeart/2005/8/layout/radial3"/>
    <dgm:cxn modelId="{356D412F-C833-9342-AA67-D4A05F0A48A0}" type="presParOf" srcId="{5629E1A7-F0C6-E647-AEB6-8CD79DEC5F5B}" destId="{6BDE5B55-F12E-8546-AB75-A2258B46BD1B}" srcOrd="5" destOrd="0" presId="urn:microsoft.com/office/officeart/2005/8/layout/radial3"/>
    <dgm:cxn modelId="{B81D18C8-EE64-CB44-A8AA-17ECB9F3EF75}" type="presParOf" srcId="{5629E1A7-F0C6-E647-AEB6-8CD79DEC5F5B}" destId="{21B01578-F72E-C54F-A208-1B0ED7541653}" srcOrd="6" destOrd="0" presId="urn:microsoft.com/office/officeart/2005/8/layout/radial3"/>
    <dgm:cxn modelId="{B38B29E3-DD95-D849-B4CE-235A8D98B366}" type="presParOf" srcId="{5629E1A7-F0C6-E647-AEB6-8CD79DEC5F5B}" destId="{F1E37B31-FAEC-F547-94B6-E67B6112999F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DE068-B2DA-A441-9EB6-EA25FED291C0}">
      <dsp:nvSpPr>
        <dsp:cNvPr id="0" name=""/>
        <dsp:cNvSpPr/>
      </dsp:nvSpPr>
      <dsp:spPr>
        <a:xfrm>
          <a:off x="4694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Git/GitHub</a:t>
          </a:r>
        </a:p>
      </dsp:txBody>
      <dsp:txXfrm>
        <a:off x="132270" y="695324"/>
        <a:ext cx="615991" cy="615991"/>
      </dsp:txXfrm>
    </dsp:sp>
    <dsp:sp modelId="{95D5A46F-7BE7-4B4F-A94E-26D7363BA586}">
      <dsp:nvSpPr>
        <dsp:cNvPr id="0" name=""/>
        <dsp:cNvSpPr/>
      </dsp:nvSpPr>
      <dsp:spPr>
        <a:xfrm>
          <a:off x="701609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JSON</a:t>
          </a:r>
        </a:p>
      </dsp:txBody>
      <dsp:txXfrm>
        <a:off x="829185" y="695324"/>
        <a:ext cx="615991" cy="615991"/>
      </dsp:txXfrm>
    </dsp:sp>
    <dsp:sp modelId="{615624EB-CDD7-054E-81C0-2E0FCF8864AB}">
      <dsp:nvSpPr>
        <dsp:cNvPr id="0" name=""/>
        <dsp:cNvSpPr/>
      </dsp:nvSpPr>
      <dsp:spPr>
        <a:xfrm>
          <a:off x="1398523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Madcap Flare</a:t>
          </a:r>
        </a:p>
      </dsp:txBody>
      <dsp:txXfrm>
        <a:off x="1526099" y="695324"/>
        <a:ext cx="615991" cy="615991"/>
      </dsp:txXfrm>
    </dsp:sp>
    <dsp:sp modelId="{F3783299-7030-F64B-A065-F0165DA99A5B}">
      <dsp:nvSpPr>
        <dsp:cNvPr id="0" name=""/>
        <dsp:cNvSpPr/>
      </dsp:nvSpPr>
      <dsp:spPr>
        <a:xfrm>
          <a:off x="2095438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HTML/CSS</a:t>
          </a:r>
        </a:p>
      </dsp:txBody>
      <dsp:txXfrm>
        <a:off x="2223014" y="695324"/>
        <a:ext cx="615991" cy="615991"/>
      </dsp:txXfrm>
    </dsp:sp>
    <dsp:sp modelId="{17FF5CEB-F793-AF41-9EC6-CF7BA406886A}">
      <dsp:nvSpPr>
        <dsp:cNvPr id="0" name=""/>
        <dsp:cNvSpPr/>
      </dsp:nvSpPr>
      <dsp:spPr>
        <a:xfrm>
          <a:off x="2792352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Markdown</a:t>
          </a:r>
        </a:p>
      </dsp:txBody>
      <dsp:txXfrm>
        <a:off x="2919928" y="695324"/>
        <a:ext cx="615991" cy="615991"/>
      </dsp:txXfrm>
    </dsp:sp>
    <dsp:sp modelId="{84817D73-653C-404F-80D8-DC72186E27F1}">
      <dsp:nvSpPr>
        <dsp:cNvPr id="0" name=""/>
        <dsp:cNvSpPr/>
      </dsp:nvSpPr>
      <dsp:spPr>
        <a:xfrm>
          <a:off x="3489267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DITA/Oxygen</a:t>
          </a:r>
        </a:p>
      </dsp:txBody>
      <dsp:txXfrm>
        <a:off x="3616843" y="695324"/>
        <a:ext cx="615991" cy="615991"/>
      </dsp:txXfrm>
    </dsp:sp>
    <dsp:sp modelId="{8E55A541-222A-AA4C-8403-038393CF3027}">
      <dsp:nvSpPr>
        <dsp:cNvPr id="0" name=""/>
        <dsp:cNvSpPr/>
      </dsp:nvSpPr>
      <dsp:spPr>
        <a:xfrm>
          <a:off x="4186181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Visio</a:t>
          </a:r>
        </a:p>
      </dsp:txBody>
      <dsp:txXfrm>
        <a:off x="4313757" y="695324"/>
        <a:ext cx="615991" cy="615991"/>
      </dsp:txXfrm>
    </dsp:sp>
    <dsp:sp modelId="{3428A241-EF90-444B-B543-47F45306FF34}">
      <dsp:nvSpPr>
        <dsp:cNvPr id="0" name=""/>
        <dsp:cNvSpPr/>
      </dsp:nvSpPr>
      <dsp:spPr>
        <a:xfrm>
          <a:off x="4883096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RST</a:t>
          </a:r>
        </a:p>
      </dsp:txBody>
      <dsp:txXfrm>
        <a:off x="5010672" y="695324"/>
        <a:ext cx="615991" cy="615991"/>
      </dsp:txXfrm>
    </dsp:sp>
    <dsp:sp modelId="{57ED73E2-6E08-3E46-B4F8-508267D65D2E}">
      <dsp:nvSpPr>
        <dsp:cNvPr id="0" name=""/>
        <dsp:cNvSpPr/>
      </dsp:nvSpPr>
      <dsp:spPr>
        <a:xfrm>
          <a:off x="5580010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Sphinx/Read the Docs</a:t>
          </a:r>
        </a:p>
      </dsp:txBody>
      <dsp:txXfrm>
        <a:off x="5707586" y="695324"/>
        <a:ext cx="615991" cy="615991"/>
      </dsp:txXfrm>
    </dsp:sp>
    <dsp:sp modelId="{E7A6CADE-8DE0-1D44-8B14-9F8B71E51885}">
      <dsp:nvSpPr>
        <dsp:cNvPr id="0" name=""/>
        <dsp:cNvSpPr/>
      </dsp:nvSpPr>
      <dsp:spPr>
        <a:xfrm>
          <a:off x="6276925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Photoshop</a:t>
          </a:r>
        </a:p>
      </dsp:txBody>
      <dsp:txXfrm>
        <a:off x="6404501" y="695324"/>
        <a:ext cx="615991" cy="615991"/>
      </dsp:txXfrm>
    </dsp:sp>
    <dsp:sp modelId="{B3E7B44A-D305-9843-88B9-B746EF31809C}">
      <dsp:nvSpPr>
        <dsp:cNvPr id="0" name=""/>
        <dsp:cNvSpPr/>
      </dsp:nvSpPr>
      <dsp:spPr>
        <a:xfrm>
          <a:off x="6973839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Camtasia</a:t>
          </a:r>
        </a:p>
      </dsp:txBody>
      <dsp:txXfrm>
        <a:off x="7101415" y="695324"/>
        <a:ext cx="615991" cy="615991"/>
      </dsp:txXfrm>
    </dsp:sp>
    <dsp:sp modelId="{82164D70-3D78-D241-BFA0-1B6D4FADA1AA}">
      <dsp:nvSpPr>
        <dsp:cNvPr id="0" name=""/>
        <dsp:cNvSpPr/>
      </dsp:nvSpPr>
      <dsp:spPr>
        <a:xfrm>
          <a:off x="7670754" y="567748"/>
          <a:ext cx="871143" cy="8711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942" tIns="8890" rIns="47942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Framemaker</a:t>
          </a:r>
        </a:p>
      </dsp:txBody>
      <dsp:txXfrm>
        <a:off x="7798330" y="695324"/>
        <a:ext cx="615991" cy="61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DE068-B2DA-A441-9EB6-EA25FED291C0}">
      <dsp:nvSpPr>
        <dsp:cNvPr id="0" name=""/>
        <dsp:cNvSpPr/>
      </dsp:nvSpPr>
      <dsp:spPr>
        <a:xfrm>
          <a:off x="4590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Translation</a:t>
          </a:r>
        </a:p>
      </dsp:txBody>
      <dsp:txXfrm>
        <a:off x="122540" y="718561"/>
        <a:ext cx="569516" cy="569516"/>
      </dsp:txXfrm>
    </dsp:sp>
    <dsp:sp modelId="{17FF5CEB-F793-AF41-9EC6-CF7BA406886A}">
      <dsp:nvSpPr>
        <dsp:cNvPr id="0" name=""/>
        <dsp:cNvSpPr/>
      </dsp:nvSpPr>
      <dsp:spPr>
        <a:xfrm>
          <a:off x="648923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Accessibility</a:t>
          </a:r>
        </a:p>
      </dsp:txBody>
      <dsp:txXfrm>
        <a:off x="766873" y="718561"/>
        <a:ext cx="569516" cy="569516"/>
      </dsp:txXfrm>
    </dsp:sp>
    <dsp:sp modelId="{3428A241-EF90-444B-B543-47F45306FF34}">
      <dsp:nvSpPr>
        <dsp:cNvPr id="0" name=""/>
        <dsp:cNvSpPr/>
      </dsp:nvSpPr>
      <dsp:spPr>
        <a:xfrm>
          <a:off x="1293256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Lightweight Markup</a:t>
          </a:r>
        </a:p>
      </dsp:txBody>
      <dsp:txXfrm>
        <a:off x="1411206" y="718561"/>
        <a:ext cx="569516" cy="569516"/>
      </dsp:txXfrm>
    </dsp:sp>
    <dsp:sp modelId="{57ED73E2-6E08-3E46-B4F8-508267D65D2E}">
      <dsp:nvSpPr>
        <dsp:cNvPr id="0" name=""/>
        <dsp:cNvSpPr/>
      </dsp:nvSpPr>
      <dsp:spPr>
        <a:xfrm>
          <a:off x="1937589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Agile</a:t>
          </a:r>
        </a:p>
      </dsp:txBody>
      <dsp:txXfrm>
        <a:off x="2055539" y="718561"/>
        <a:ext cx="569516" cy="569516"/>
      </dsp:txXfrm>
    </dsp:sp>
    <dsp:sp modelId="{615624EB-CDD7-054E-81C0-2E0FCF8864AB}">
      <dsp:nvSpPr>
        <dsp:cNvPr id="0" name=""/>
        <dsp:cNvSpPr/>
      </dsp:nvSpPr>
      <dsp:spPr>
        <a:xfrm>
          <a:off x="2581922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Waterfall</a:t>
          </a:r>
        </a:p>
      </dsp:txBody>
      <dsp:txXfrm>
        <a:off x="2699872" y="718561"/>
        <a:ext cx="569516" cy="569516"/>
      </dsp:txXfrm>
    </dsp:sp>
    <dsp:sp modelId="{82164D70-3D78-D241-BFA0-1B6D4FADA1AA}">
      <dsp:nvSpPr>
        <dsp:cNvPr id="0" name=""/>
        <dsp:cNvSpPr/>
      </dsp:nvSpPr>
      <dsp:spPr>
        <a:xfrm>
          <a:off x="3226255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Tours</a:t>
          </a:r>
        </a:p>
      </dsp:txBody>
      <dsp:txXfrm>
        <a:off x="3344205" y="718561"/>
        <a:ext cx="569516" cy="569516"/>
      </dsp:txXfrm>
    </dsp:sp>
    <dsp:sp modelId="{8E55A541-222A-AA4C-8403-038393CF3027}">
      <dsp:nvSpPr>
        <dsp:cNvPr id="0" name=""/>
        <dsp:cNvSpPr/>
      </dsp:nvSpPr>
      <dsp:spPr>
        <a:xfrm>
          <a:off x="3870587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Single-Sourcing</a:t>
          </a:r>
        </a:p>
      </dsp:txBody>
      <dsp:txXfrm>
        <a:off x="3988537" y="718561"/>
        <a:ext cx="569516" cy="569516"/>
      </dsp:txXfrm>
    </dsp:sp>
    <dsp:sp modelId="{E7A6CADE-8DE0-1D44-8B14-9F8B71E51885}">
      <dsp:nvSpPr>
        <dsp:cNvPr id="0" name=""/>
        <dsp:cNvSpPr/>
      </dsp:nvSpPr>
      <dsp:spPr>
        <a:xfrm>
          <a:off x="4514920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Content Reuse</a:t>
          </a:r>
        </a:p>
      </dsp:txBody>
      <dsp:txXfrm>
        <a:off x="4632870" y="718561"/>
        <a:ext cx="569516" cy="569516"/>
      </dsp:txXfrm>
    </dsp:sp>
    <dsp:sp modelId="{B3E7B44A-D305-9843-88B9-B746EF31809C}">
      <dsp:nvSpPr>
        <dsp:cNvPr id="0" name=""/>
        <dsp:cNvSpPr/>
      </dsp:nvSpPr>
      <dsp:spPr>
        <a:xfrm>
          <a:off x="5159253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Progressive Information Disclosure</a:t>
          </a:r>
        </a:p>
      </dsp:txBody>
      <dsp:txXfrm>
        <a:off x="5277203" y="718561"/>
        <a:ext cx="569516" cy="569516"/>
      </dsp:txXfrm>
    </dsp:sp>
    <dsp:sp modelId="{0150A945-049D-D542-A112-31CBC415229E}">
      <dsp:nvSpPr>
        <dsp:cNvPr id="0" name=""/>
        <dsp:cNvSpPr/>
      </dsp:nvSpPr>
      <dsp:spPr>
        <a:xfrm>
          <a:off x="5803586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Paths</a:t>
          </a:r>
        </a:p>
      </dsp:txBody>
      <dsp:txXfrm>
        <a:off x="5921536" y="718561"/>
        <a:ext cx="569516" cy="569516"/>
      </dsp:txXfrm>
    </dsp:sp>
    <dsp:sp modelId="{64365872-7558-7343-9694-0637EACED97C}">
      <dsp:nvSpPr>
        <dsp:cNvPr id="0" name=""/>
        <dsp:cNvSpPr/>
      </dsp:nvSpPr>
      <dsp:spPr>
        <a:xfrm>
          <a:off x="6447919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Word/Office Tools</a:t>
          </a:r>
        </a:p>
      </dsp:txBody>
      <dsp:txXfrm>
        <a:off x="6565869" y="718561"/>
        <a:ext cx="569516" cy="569516"/>
      </dsp:txXfrm>
    </dsp:sp>
    <dsp:sp modelId="{F73B5813-2BAA-7744-B590-5C23F0ED9B7F}">
      <dsp:nvSpPr>
        <dsp:cNvPr id="0" name=""/>
        <dsp:cNvSpPr/>
      </dsp:nvSpPr>
      <dsp:spPr>
        <a:xfrm>
          <a:off x="7092252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APIs</a:t>
          </a:r>
        </a:p>
      </dsp:txBody>
      <dsp:txXfrm>
        <a:off x="7210202" y="718561"/>
        <a:ext cx="569516" cy="569516"/>
      </dsp:txXfrm>
    </dsp:sp>
    <dsp:sp modelId="{6BC1844C-E3A0-DC46-8F42-0A12ACDDB5F0}">
      <dsp:nvSpPr>
        <dsp:cNvPr id="0" name=""/>
        <dsp:cNvSpPr/>
      </dsp:nvSpPr>
      <dsp:spPr>
        <a:xfrm>
          <a:off x="7736585" y="600611"/>
          <a:ext cx="805416" cy="8054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325" tIns="8890" rIns="4432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Help/Doc Portals</a:t>
          </a:r>
        </a:p>
      </dsp:txBody>
      <dsp:txXfrm>
        <a:off x="7854535" y="718561"/>
        <a:ext cx="569516" cy="569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BE3F-809C-624C-93A3-ACEE9A8BDCAF}">
      <dsp:nvSpPr>
        <dsp:cNvPr id="0" name=""/>
        <dsp:cNvSpPr/>
      </dsp:nvSpPr>
      <dsp:spPr>
        <a:xfrm>
          <a:off x="962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5400" rIns="103316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Tours</a:t>
          </a:r>
        </a:p>
      </dsp:txBody>
      <dsp:txXfrm>
        <a:off x="275890" y="967420"/>
        <a:ext cx="1327471" cy="1327471"/>
      </dsp:txXfrm>
    </dsp:sp>
    <dsp:sp modelId="{0A62341A-DFDA-1745-A761-35748A73741F}">
      <dsp:nvSpPr>
        <dsp:cNvPr id="0" name=""/>
        <dsp:cNvSpPr/>
      </dsp:nvSpPr>
      <dsp:spPr>
        <a:xfrm>
          <a:off x="1502824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5400" rIns="103316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Markdown</a:t>
          </a:r>
        </a:p>
      </dsp:txBody>
      <dsp:txXfrm>
        <a:off x="1777752" y="967420"/>
        <a:ext cx="1327471" cy="1327471"/>
      </dsp:txXfrm>
    </dsp:sp>
    <dsp:sp modelId="{7163B2D6-C38C-5543-B76C-6C467CF402FB}">
      <dsp:nvSpPr>
        <dsp:cNvPr id="0" name=""/>
        <dsp:cNvSpPr/>
      </dsp:nvSpPr>
      <dsp:spPr>
        <a:xfrm>
          <a:off x="3004686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5400" rIns="103316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Diagram</a:t>
          </a:r>
        </a:p>
      </dsp:txBody>
      <dsp:txXfrm>
        <a:off x="3279614" y="967420"/>
        <a:ext cx="1327471" cy="1327471"/>
      </dsp:txXfrm>
    </dsp:sp>
    <dsp:sp modelId="{9BCA6838-5E90-5842-803D-5103F9A2C65E}">
      <dsp:nvSpPr>
        <dsp:cNvPr id="0" name=""/>
        <dsp:cNvSpPr/>
      </dsp:nvSpPr>
      <dsp:spPr>
        <a:xfrm>
          <a:off x="4506548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5400" rIns="103316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Video</a:t>
          </a:r>
        </a:p>
      </dsp:txBody>
      <dsp:txXfrm>
        <a:off x="4781476" y="967420"/>
        <a:ext cx="1327471" cy="1327471"/>
      </dsp:txXfrm>
    </dsp:sp>
    <dsp:sp modelId="{30CBC002-32CD-B34D-8E3F-8BD4CB170FAB}">
      <dsp:nvSpPr>
        <dsp:cNvPr id="0" name=""/>
        <dsp:cNvSpPr/>
      </dsp:nvSpPr>
      <dsp:spPr>
        <a:xfrm>
          <a:off x="6008409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5400" rIns="103316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Madcap Flare</a:t>
          </a:r>
        </a:p>
      </dsp:txBody>
      <dsp:txXfrm>
        <a:off x="6283337" y="967420"/>
        <a:ext cx="1327471" cy="1327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BE3F-809C-624C-93A3-ACEE9A8BDCAF}">
      <dsp:nvSpPr>
        <dsp:cNvPr id="0" name=""/>
        <dsp:cNvSpPr/>
      </dsp:nvSpPr>
      <dsp:spPr>
        <a:xfrm>
          <a:off x="962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0320" rIns="103316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Git/GitHub</a:t>
          </a:r>
        </a:p>
      </dsp:txBody>
      <dsp:txXfrm>
        <a:off x="275890" y="967420"/>
        <a:ext cx="1327471" cy="1327471"/>
      </dsp:txXfrm>
    </dsp:sp>
    <dsp:sp modelId="{0A62341A-DFDA-1745-A761-35748A73741F}">
      <dsp:nvSpPr>
        <dsp:cNvPr id="0" name=""/>
        <dsp:cNvSpPr/>
      </dsp:nvSpPr>
      <dsp:spPr>
        <a:xfrm>
          <a:off x="1515522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0320" rIns="103316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HTML</a:t>
          </a:r>
        </a:p>
      </dsp:txBody>
      <dsp:txXfrm>
        <a:off x="1790450" y="967420"/>
        <a:ext cx="1327471" cy="1327471"/>
      </dsp:txXfrm>
    </dsp:sp>
    <dsp:sp modelId="{7163B2D6-C38C-5543-B76C-6C467CF402FB}">
      <dsp:nvSpPr>
        <dsp:cNvPr id="0" name=""/>
        <dsp:cNvSpPr/>
      </dsp:nvSpPr>
      <dsp:spPr>
        <a:xfrm>
          <a:off x="3004686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0320" rIns="103316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Framemaker</a:t>
          </a:r>
        </a:p>
      </dsp:txBody>
      <dsp:txXfrm>
        <a:off x="3279614" y="967420"/>
        <a:ext cx="1327471" cy="1327471"/>
      </dsp:txXfrm>
    </dsp:sp>
    <dsp:sp modelId="{9BCA6838-5E90-5842-803D-5103F9A2C65E}">
      <dsp:nvSpPr>
        <dsp:cNvPr id="0" name=""/>
        <dsp:cNvSpPr/>
      </dsp:nvSpPr>
      <dsp:spPr>
        <a:xfrm>
          <a:off x="4506548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0320" rIns="103316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RST/Sphinx/</a:t>
          </a:r>
          <a:br>
            <a:rPr lang="en-US" sz="1600" kern="1200"/>
          </a:br>
          <a:r>
            <a:rPr lang="en-US" sz="1600" kern="1200"/>
            <a:t>Read the Docs</a:t>
          </a:r>
        </a:p>
      </dsp:txBody>
      <dsp:txXfrm>
        <a:off x="4781476" y="967420"/>
        <a:ext cx="1327471" cy="1327471"/>
      </dsp:txXfrm>
    </dsp:sp>
    <dsp:sp modelId="{30CBC002-32CD-B34D-8E3F-8BD4CB170FAB}">
      <dsp:nvSpPr>
        <dsp:cNvPr id="0" name=""/>
        <dsp:cNvSpPr/>
      </dsp:nvSpPr>
      <dsp:spPr>
        <a:xfrm>
          <a:off x="6008409" y="692492"/>
          <a:ext cx="1877327" cy="18773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16" tIns="20320" rIns="103316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DITA</a:t>
          </a:r>
        </a:p>
      </dsp:txBody>
      <dsp:txXfrm>
        <a:off x="6283337" y="967420"/>
        <a:ext cx="1327471" cy="1327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BE3F-809C-624C-93A3-ACEE9A8BDCAF}">
      <dsp:nvSpPr>
        <dsp:cNvPr id="0" name=""/>
        <dsp:cNvSpPr/>
      </dsp:nvSpPr>
      <dsp:spPr>
        <a:xfrm>
          <a:off x="2310" y="472026"/>
          <a:ext cx="2318258" cy="231825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581" tIns="22860" rIns="12758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Git/GitHub</a:t>
          </a:r>
        </a:p>
      </dsp:txBody>
      <dsp:txXfrm>
        <a:off x="341811" y="811527"/>
        <a:ext cx="1639256" cy="1639256"/>
      </dsp:txXfrm>
    </dsp:sp>
    <dsp:sp modelId="{0A62341A-DFDA-1745-A761-35748A73741F}">
      <dsp:nvSpPr>
        <dsp:cNvPr id="0" name=""/>
        <dsp:cNvSpPr/>
      </dsp:nvSpPr>
      <dsp:spPr>
        <a:xfrm>
          <a:off x="1856917" y="472026"/>
          <a:ext cx="2318258" cy="231825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581" tIns="22860" rIns="12758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Tours</a:t>
          </a:r>
        </a:p>
      </dsp:txBody>
      <dsp:txXfrm>
        <a:off x="2196418" y="811527"/>
        <a:ext cx="1639256" cy="1639256"/>
      </dsp:txXfrm>
    </dsp:sp>
    <dsp:sp modelId="{7163B2D6-C38C-5543-B76C-6C467CF402FB}">
      <dsp:nvSpPr>
        <dsp:cNvPr id="0" name=""/>
        <dsp:cNvSpPr/>
      </dsp:nvSpPr>
      <dsp:spPr>
        <a:xfrm>
          <a:off x="3711524" y="472026"/>
          <a:ext cx="2318258" cy="231825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581" tIns="22860" rIns="12758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RST/Sphinx/</a:t>
          </a:r>
          <a:br>
            <a:rPr lang="en-US" sz="1800" kern="1200"/>
          </a:br>
          <a:r>
            <a:rPr lang="en-US" sz="1800" kern="1200"/>
            <a:t>Read the Docs</a:t>
          </a:r>
        </a:p>
      </dsp:txBody>
      <dsp:txXfrm>
        <a:off x="4051025" y="811527"/>
        <a:ext cx="1639256" cy="1639256"/>
      </dsp:txXfrm>
    </dsp:sp>
    <dsp:sp modelId="{9BCA6838-5E90-5842-803D-5103F9A2C65E}">
      <dsp:nvSpPr>
        <dsp:cNvPr id="0" name=""/>
        <dsp:cNvSpPr/>
      </dsp:nvSpPr>
      <dsp:spPr>
        <a:xfrm>
          <a:off x="5566130" y="472026"/>
          <a:ext cx="2318258" cy="231825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581" tIns="22860" rIns="12758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DITA</a:t>
          </a:r>
        </a:p>
      </dsp:txBody>
      <dsp:txXfrm>
        <a:off x="5905631" y="811527"/>
        <a:ext cx="1639256" cy="1639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CD86-62B3-754F-A076-1DD7E1C8C6F0}">
      <dsp:nvSpPr>
        <dsp:cNvPr id="0" name=""/>
        <dsp:cNvSpPr/>
      </dsp:nvSpPr>
      <dsp:spPr>
        <a:xfrm>
          <a:off x="1901031" y="959043"/>
          <a:ext cx="2293937" cy="229393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Single- Sourcing</a:t>
          </a:r>
        </a:p>
      </dsp:txBody>
      <dsp:txXfrm>
        <a:off x="2236970" y="1294982"/>
        <a:ext cx="1622059" cy="1622059"/>
      </dsp:txXfrm>
    </dsp:sp>
    <dsp:sp modelId="{658A34B3-EFD0-0447-B0F9-DAD1049D6D9A}">
      <dsp:nvSpPr>
        <dsp:cNvPr id="0" name=""/>
        <dsp:cNvSpPr/>
      </dsp:nvSpPr>
      <dsp:spPr>
        <a:xfrm>
          <a:off x="2474515" y="37803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Think Different</a:t>
          </a:r>
        </a:p>
      </dsp:txBody>
      <dsp:txXfrm>
        <a:off x="2642485" y="205773"/>
        <a:ext cx="811028" cy="811028"/>
      </dsp:txXfrm>
    </dsp:sp>
    <dsp:sp modelId="{205EDD99-E0A6-7B4E-837D-CFEA43E8A8F0}">
      <dsp:nvSpPr>
        <dsp:cNvPr id="0" name=""/>
        <dsp:cNvSpPr/>
      </dsp:nvSpPr>
      <dsp:spPr>
        <a:xfrm>
          <a:off x="1305893" y="600582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Passing the Baton</a:t>
          </a:r>
        </a:p>
      </dsp:txBody>
      <dsp:txXfrm>
        <a:off x="1473863" y="768552"/>
        <a:ext cx="811028" cy="811028"/>
      </dsp:txXfrm>
    </dsp:sp>
    <dsp:sp modelId="{345E47AE-EC41-034F-B82B-81315343BC1B}">
      <dsp:nvSpPr>
        <dsp:cNvPr id="0" name=""/>
        <dsp:cNvSpPr/>
      </dsp:nvSpPr>
      <dsp:spPr>
        <a:xfrm>
          <a:off x="1017267" y="1865135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Need a Zoë</a:t>
          </a:r>
        </a:p>
      </dsp:txBody>
      <dsp:txXfrm>
        <a:off x="1185237" y="2033105"/>
        <a:ext cx="811028" cy="811028"/>
      </dsp:txXfrm>
    </dsp:sp>
    <dsp:sp modelId="{E606964D-599E-554E-9ACA-DC4DB3F8B9CD}">
      <dsp:nvSpPr>
        <dsp:cNvPr id="0" name=""/>
        <dsp:cNvSpPr/>
      </dsp:nvSpPr>
      <dsp:spPr>
        <a:xfrm>
          <a:off x="1825979" y="2879227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Proprietary Software</a:t>
          </a:r>
        </a:p>
      </dsp:txBody>
      <dsp:txXfrm>
        <a:off x="1993949" y="3047197"/>
        <a:ext cx="811028" cy="811028"/>
      </dsp:txXfrm>
    </dsp:sp>
    <dsp:sp modelId="{6BDE5B55-F12E-8546-AB75-A2258B46BD1B}">
      <dsp:nvSpPr>
        <dsp:cNvPr id="0" name=""/>
        <dsp:cNvSpPr/>
      </dsp:nvSpPr>
      <dsp:spPr>
        <a:xfrm>
          <a:off x="3123051" y="2879227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Cost</a:t>
          </a:r>
        </a:p>
      </dsp:txBody>
      <dsp:txXfrm>
        <a:off x="3291021" y="3047197"/>
        <a:ext cx="811028" cy="811028"/>
      </dsp:txXfrm>
    </dsp:sp>
    <dsp:sp modelId="{21B01578-F72E-C54F-A208-1B0ED7541653}">
      <dsp:nvSpPr>
        <dsp:cNvPr id="0" name=""/>
        <dsp:cNvSpPr/>
      </dsp:nvSpPr>
      <dsp:spPr>
        <a:xfrm>
          <a:off x="3931763" y="1865135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Planning &amp; Organization</a:t>
          </a:r>
        </a:p>
      </dsp:txBody>
      <dsp:txXfrm>
        <a:off x="4099733" y="2033105"/>
        <a:ext cx="811028" cy="811028"/>
      </dsp:txXfrm>
    </dsp:sp>
    <dsp:sp modelId="{F1E37B31-FAEC-F547-94B6-E67B6112999F}">
      <dsp:nvSpPr>
        <dsp:cNvPr id="0" name=""/>
        <dsp:cNvSpPr/>
      </dsp:nvSpPr>
      <dsp:spPr>
        <a:xfrm>
          <a:off x="3643137" y="600582"/>
          <a:ext cx="1146968" cy="11469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Learning Curve</a:t>
          </a:r>
        </a:p>
      </dsp:txBody>
      <dsp:txXfrm>
        <a:off x="3811107" y="768552"/>
        <a:ext cx="811028" cy="811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D3688-9265-7B4F-A4AC-41CD003EA774}" type="datetimeFigureOut"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1221-AF40-7D49-B5BC-F892202FB8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could spend whole</a:t>
            </a:r>
            <a:r>
              <a:rPr lang="en-US" baseline="0"/>
              <a:t> term on just 1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955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favorite can mean a lot of things, so broke it down a little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228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faster to get to output, relief, visual, learning curve; tours:</a:t>
            </a:r>
            <a:r>
              <a:rPr lang="en-US" baseline="0"/>
              <a:t> present info, but less structured, more visual, conversational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19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git: made sense in</a:t>
            </a:r>
            <a:r>
              <a:rPr lang="en-US" baseline="0"/>
              <a:t> theory, slowly getting there in practice;</a:t>
            </a:r>
            <a:r>
              <a:rPr lang="en-US"/>
              <a:t> html &amp; framemaker – labor intensive; RST/DITA (mapcap flare) – putting</a:t>
            </a:r>
            <a:r>
              <a:rPr lang="en-US" baseline="0"/>
              <a:t> it all together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590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out of 4 also most challenging; HW</a:t>
            </a:r>
            <a:r>
              <a:rPr lang="en-US" baseline="0"/>
              <a:t> not necessarily shining examples, but I worked at them, and continue to. me &amp; git learned how to co-exist; tours: made code that did something; DITA: intimidated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50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66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did I choose?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17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Flare = $149/month = $1788/yr.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1221-AF40-7D49-B5BC-F892202FB808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2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86C0-E901-D04B-996F-F42973243A2E}" type="datetimeFigureOut"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C330-9CCE-DC49-B269-C45D6D15B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By (Bye) the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Final Presentation Winter ‘20</a:t>
            </a:r>
          </a:p>
          <a:p>
            <a:r>
              <a:rPr lang="en-US"/>
              <a:t>Middlesex Technical Writing Certificate Program</a:t>
            </a:r>
          </a:p>
          <a:p>
            <a:r>
              <a:rPr lang="en-US"/>
              <a:t>by</a:t>
            </a:r>
          </a:p>
          <a:p>
            <a:r>
              <a:rPr lang="en-US"/>
              <a:t>Anita Weiner</a:t>
            </a:r>
          </a:p>
        </p:txBody>
      </p:sp>
    </p:spTree>
    <p:extLst>
      <p:ext uri="{BB962C8B-B14F-4D97-AF65-F5344CB8AC3E}">
        <p14:creationId xmlns:p14="http://schemas.microsoft.com/office/powerpoint/2010/main" val="145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4475" y="-5556"/>
            <a:ext cx="7886700" cy="994172"/>
          </a:xfrm>
        </p:spPr>
        <p:txBody>
          <a:bodyPr/>
          <a:lstStyle/>
          <a:p>
            <a:r>
              <a:rPr lang="en-US"/>
              <a:t>Plan Recommendations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38612"/>
              </p:ext>
            </p:extLst>
          </p:nvPr>
        </p:nvGraphicFramePr>
        <p:xfrm>
          <a:off x="660401" y="1066800"/>
          <a:ext cx="7823199" cy="379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64"/>
                <a:gridCol w="3295187"/>
                <a:gridCol w="1754874"/>
                <a:gridCol w="1754874"/>
              </a:tblGrid>
              <a:tr h="3350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Scenario #1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Scenario #2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2605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Sole writer, startup,</a:t>
                      </a:r>
                      <a:r>
                        <a:rPr lang="en-US" sz="1400" baseline="0"/>
                        <a:t> limited funds, new web app with mobile version, no translation</a:t>
                      </a:r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Sole</a:t>
                      </a:r>
                      <a:r>
                        <a:rPr lang="en-US" sz="1400" baseline="0"/>
                        <a:t> writer, mid-size company, some funding, new project, translation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741">
                <a:tc>
                  <a:txBody>
                    <a:bodyPr/>
                    <a:lstStyle/>
                    <a:p>
                      <a:r>
                        <a:rPr lang="en-US" sz="1400"/>
                        <a:t>Main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Money</a:t>
                      </a:r>
                    </a:p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Money</a:t>
                      </a:r>
                    </a:p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Company Image</a:t>
                      </a:r>
                    </a:p>
                    <a:p>
                      <a:pPr marL="0" indent="0">
                        <a:buFont typeface="Arial" charset="0"/>
                        <a:buNone/>
                        <a:tabLst/>
                      </a:pPr>
                      <a:r>
                        <a:rPr lang="en-US" sz="1400"/>
                        <a:t>Product</a:t>
                      </a:r>
                      <a:r>
                        <a:rPr lang="en-US" sz="1400" baseline="0"/>
                        <a:t> type</a:t>
                      </a:r>
                      <a:endParaRPr lang="en-US" sz="1400"/>
                    </a:p>
                  </a:txBody>
                  <a:tcPr/>
                </a:tc>
              </a:tr>
              <a:tr h="288586">
                <a:tc>
                  <a:txBody>
                    <a:bodyPr/>
                    <a:lstStyle/>
                    <a:p>
                      <a:r>
                        <a:rPr lang="en-US" sz="140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VISUAL/text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TEXT/visual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6625">
                <a:tc>
                  <a:txBody>
                    <a:bodyPr/>
                    <a:lstStyle/>
                    <a:p>
                      <a:r>
                        <a:rPr lang="en-US" sz="140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Videos</a:t>
                      </a:r>
                    </a:p>
                    <a:p>
                      <a:r>
                        <a:rPr lang="en-US" sz="1400" b="1"/>
                        <a:t>Tours/Pop-ups</a:t>
                      </a:r>
                    </a:p>
                    <a:p>
                      <a:r>
                        <a:rPr lang="en-US" sz="1400"/>
                        <a:t>Web Help/Docs</a:t>
                      </a:r>
                      <a:endParaRPr lang="en-US" sz="1400" baseline="0"/>
                    </a:p>
                    <a:p>
                      <a:r>
                        <a:rPr lang="en-US" sz="1400" baseline="0"/>
                        <a:t>PDF</a:t>
                      </a:r>
                    </a:p>
                    <a:p>
                      <a:r>
                        <a:rPr lang="en-US" sz="1400" baseline="0"/>
                        <a:t>Static visuals with embedded text</a:t>
                      </a:r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/>
                        <a:t>Web Help/Docs</a:t>
                      </a:r>
                    </a:p>
                    <a:p>
                      <a:r>
                        <a:rPr lang="en-US" sz="1400" b="1"/>
                        <a:t>PDF</a:t>
                      </a:r>
                    </a:p>
                    <a:p>
                      <a:r>
                        <a:rPr lang="en-US" sz="1400" b="1"/>
                        <a:t>Printed Manual</a:t>
                      </a:r>
                    </a:p>
                    <a:p>
                      <a:r>
                        <a:rPr lang="en-US" sz="1400" b="1"/>
                        <a:t>Static</a:t>
                      </a:r>
                      <a:r>
                        <a:rPr lang="en-US" sz="1400" b="1" baseline="0"/>
                        <a:t> visuals with no embedded text</a:t>
                      </a:r>
                    </a:p>
                    <a:p>
                      <a:r>
                        <a:rPr lang="en-US" sz="1400" baseline="0"/>
                        <a:t>Videos/Tours (if applicable &amp; funds)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5354">
                <a:tc>
                  <a:txBody>
                    <a:bodyPr/>
                    <a:lstStyle/>
                    <a:p>
                      <a:r>
                        <a:rPr lang="en-US" sz="140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Camtasia, JSON, RST/Sphinx/LaTeX, Markdown, Snagit,</a:t>
                      </a:r>
                      <a:r>
                        <a:rPr lang="en-US" sz="1400" baseline="0"/>
                        <a:t> Draw.io</a:t>
                      </a:r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Oxygen XML Author, Snagit,</a:t>
                      </a:r>
                      <a:r>
                        <a:rPr lang="en-US" sz="1400" baseline="0"/>
                        <a:t> Visio, Camtasia, JSON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83" y="-3956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Tool Recommendations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75226"/>
              </p:ext>
            </p:extLst>
          </p:nvPr>
        </p:nvGraphicFramePr>
        <p:xfrm>
          <a:off x="438972" y="839340"/>
          <a:ext cx="8291455" cy="411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18"/>
                <a:gridCol w="1189820"/>
                <a:gridCol w="1554246"/>
                <a:gridCol w="1371379"/>
                <a:gridCol w="1395024"/>
                <a:gridCol w="1525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/>
                        <a:t>Cost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/>
                        <a:t>Scenario #1</a:t>
                      </a:r>
                      <a:br>
                        <a:rPr lang="en-US" sz="1100" baseline="0"/>
                      </a:b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Scenario #2</a:t>
                      </a:r>
                      <a:br>
                        <a:rPr lang="en-US" sz="1100"/>
                      </a:b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Freelance/</a:t>
                      </a:r>
                      <a:br>
                        <a:rPr lang="en-US" sz="1100"/>
                      </a:br>
                      <a:r>
                        <a:rPr lang="en-US" sz="1100"/>
                        <a:t>Home Set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Content 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/>
                        <a:t>$252/yr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r>
                        <a:rPr lang="en-US" sz="1100"/>
                        <a:t>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Visio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$180/yr</a:t>
                      </a:r>
                      <a:endParaRPr 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</a:tr>
              <a:tr h="285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Draw.io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Screen</a:t>
                      </a:r>
                      <a:r>
                        <a:rPr lang="en-US" sz="1100" baseline="0"/>
                        <a:t> Capture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Snagit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$50</a:t>
                      </a:r>
                      <a:r>
                        <a:rPr lang="en-US" sz="1100" baseline="0"/>
                        <a:t> one-time free + $12.50/yr maintenance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Camtasia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$249</a:t>
                      </a:r>
                      <a:r>
                        <a:rPr lang="en-US" sz="1100" baseline="0"/>
                        <a:t> one-time free +</a:t>
                      </a:r>
                    </a:p>
                    <a:p>
                      <a:r>
                        <a:rPr lang="en-US" sz="1100" baseline="0"/>
                        <a:t>$50/yr maintenance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✔</a:t>
                      </a:r>
                    </a:p>
                    <a:p>
                      <a:endParaRPr lang="en-US" sz="1200"/>
                    </a:p>
                  </a:txBody>
                  <a:tcPr/>
                </a:tc>
              </a:tr>
              <a:tr h="251460">
                <a:tc rowSpan="3">
                  <a:txBody>
                    <a:bodyPr/>
                    <a:lstStyle/>
                    <a:p>
                      <a:r>
                        <a:rPr lang="en-US" sz="1100"/>
                        <a:t>Authoring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RST/Sphinx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Oxygen XML Author (1</a:t>
                      </a:r>
                      <a:r>
                        <a:rPr lang="en-US" sz="1100" baseline="0"/>
                        <a:t> user)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/>
                        <a:t>$665 includes license &amp; 1 yr. maintenance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?</a:t>
                      </a:r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Madcap Flare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$1788/yr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</a:tr>
              <a:tr h="261620">
                <a:tc>
                  <a:txBody>
                    <a:bodyPr/>
                    <a:lstStyle/>
                    <a:p>
                      <a:r>
                        <a:rPr lang="en-US" sz="1100" b="1"/>
                        <a:t>YR1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$613.50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$1159.50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361.50</a:t>
                      </a:r>
                    </a:p>
                  </a:txBody>
                  <a:tcPr/>
                </a:tc>
              </a:tr>
              <a:tr h="126714">
                <a:tc>
                  <a:txBody>
                    <a:bodyPr/>
                    <a:lstStyle/>
                    <a:p>
                      <a:r>
                        <a:rPr lang="en-US" sz="1100" b="1"/>
                        <a:t>YR2+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$314.50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$560.50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$54.80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4"/>
            <a:ext cx="7886700" cy="994172"/>
          </a:xfrm>
        </p:spPr>
        <p:txBody>
          <a:bodyPr>
            <a:normAutofit/>
          </a:bodyPr>
          <a:lstStyle/>
          <a:p>
            <a:r>
              <a:rPr lang="en-US" sz="4400"/>
              <a:t>16 </a:t>
            </a:r>
            <a:r>
              <a:rPr lang="en-US" sz="3100"/>
              <a:t>weeks</a:t>
            </a:r>
            <a:r>
              <a:rPr lang="en-US" sz="2200"/>
              <a:t> </a:t>
            </a:r>
            <a:r>
              <a:rPr lang="en-US"/>
              <a:t>– </a:t>
            </a:r>
            <a:r>
              <a:rPr lang="en-US" sz="4400"/>
              <a:t>25</a:t>
            </a:r>
            <a:r>
              <a:rPr lang="en-US"/>
              <a:t> </a:t>
            </a:r>
            <a:r>
              <a:rPr lang="en-US" sz="3100"/>
              <a:t>tools/concepts</a:t>
            </a:r>
            <a:r>
              <a:rPr lang="en-US"/>
              <a:t> 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5222872"/>
              </p:ext>
            </p:extLst>
          </p:nvPr>
        </p:nvGraphicFramePr>
        <p:xfrm>
          <a:off x="308889" y="1219385"/>
          <a:ext cx="8546592" cy="200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36180400"/>
              </p:ext>
            </p:extLst>
          </p:nvPr>
        </p:nvGraphicFramePr>
        <p:xfrm>
          <a:off x="308889" y="2723862"/>
          <a:ext cx="8546592" cy="200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60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 – 5 – 4 –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Favorite Assignments</a:t>
            </a:r>
          </a:p>
        </p:txBody>
      </p:sp>
    </p:spTree>
    <p:extLst>
      <p:ext uri="{BB962C8B-B14F-4D97-AF65-F5344CB8AC3E}">
        <p14:creationId xmlns:p14="http://schemas.microsoft.com/office/powerpoint/2010/main" val="3353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5 “fun”</a:t>
            </a:r>
            <a:r>
              <a:rPr lang="en-US"/>
              <a:t>  – 5 – 4 – 1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52094"/>
              </p:ext>
            </p:extLst>
          </p:nvPr>
        </p:nvGraphicFramePr>
        <p:xfrm>
          <a:off x="628650" y="953324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5</a:t>
            </a:r>
            <a:r>
              <a:rPr lang="en-US" sz="2400"/>
              <a:t> </a:t>
            </a:r>
            <a:r>
              <a:rPr lang="en-US"/>
              <a:t>– </a:t>
            </a:r>
            <a:r>
              <a:rPr lang="en-US" sz="4400"/>
              <a:t>5 challenging</a:t>
            </a:r>
            <a:r>
              <a:rPr lang="en-US"/>
              <a:t> – 4 – 1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54855"/>
              </p:ext>
            </p:extLst>
          </p:nvPr>
        </p:nvGraphicFramePr>
        <p:xfrm>
          <a:off x="628650" y="941750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5</a:t>
            </a:r>
            <a:r>
              <a:rPr lang="en-US" sz="2400"/>
              <a:t> </a:t>
            </a:r>
            <a:r>
              <a:rPr lang="en-US"/>
              <a:t>– </a:t>
            </a:r>
            <a:r>
              <a:rPr lang="en-US" sz="3200"/>
              <a:t>5</a:t>
            </a:r>
            <a:r>
              <a:rPr lang="en-US"/>
              <a:t> – </a:t>
            </a:r>
            <a:r>
              <a:rPr lang="en-US" sz="4400"/>
              <a:t>4 proudest</a:t>
            </a:r>
            <a:r>
              <a:rPr lang="en-US"/>
              <a:t> – 1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79336"/>
              </p:ext>
            </p:extLst>
          </p:nvPr>
        </p:nvGraphicFramePr>
        <p:xfrm>
          <a:off x="628650" y="953324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743700" y="1268016"/>
            <a:ext cx="2159000" cy="189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4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/>
              <a:t>5</a:t>
            </a:r>
            <a:r>
              <a:rPr lang="en-US" sz="2400"/>
              <a:t> </a:t>
            </a:r>
            <a:r>
              <a:rPr lang="en-US"/>
              <a:t>– </a:t>
            </a:r>
            <a:r>
              <a:rPr lang="en-US" sz="3200"/>
              <a:t>5</a:t>
            </a:r>
            <a:r>
              <a:rPr lang="en-US"/>
              <a:t> – 4 – </a:t>
            </a:r>
            <a:r>
              <a:rPr lang="en-US" sz="4400"/>
              <a:t>1 most intriguing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3563933"/>
              </p:ext>
            </p:extLst>
          </p:nvPr>
        </p:nvGraphicFramePr>
        <p:xfrm>
          <a:off x="1016731" y="9514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6872588" y="2048224"/>
            <a:ext cx="339130" cy="33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919682" y="1405321"/>
            <a:ext cx="366335" cy="35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>
            <a:off x="7911867" y="1986673"/>
            <a:ext cx="381964" cy="3369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11718" y="2055160"/>
            <a:ext cx="4443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4185" y="1437578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4185" y="2038876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252" y="1299043"/>
            <a:ext cx="1404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Bauhaus 93" charset="0"/>
                <a:ea typeface="Bauhaus 93" charset="0"/>
                <a:cs typeface="Bauhaus 93" charset="0"/>
              </a:rPr>
              <a:t>Groovy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2527" y="4053574"/>
            <a:ext cx="165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>
                <a:latin typeface="Times New Roman" charset="0"/>
                <a:ea typeface="Times New Roman" charset="0"/>
                <a:cs typeface="Times New Roman" charset="0"/>
              </a:rPr>
              <a:t>but...</a:t>
            </a:r>
          </a:p>
          <a:p>
            <a:pPr algn="ctr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it’s complicated</a:t>
            </a:r>
          </a:p>
        </p:txBody>
      </p:sp>
      <p:sp>
        <p:nvSpPr>
          <p:cNvPr id="7" name="Regular Pentagon 6"/>
          <p:cNvSpPr/>
          <p:nvPr/>
        </p:nvSpPr>
        <p:spPr>
          <a:xfrm>
            <a:off x="7919682" y="2578100"/>
            <a:ext cx="374149" cy="39638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93831" y="264160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595672" y="1737660"/>
            <a:ext cx="316195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60207" y="2368695"/>
            <a:ext cx="289411" cy="34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3"/>
          </p:cNvCxnSpPr>
          <p:nvPr/>
        </p:nvCxnSpPr>
        <p:spPr>
          <a:xfrm>
            <a:off x="7656070" y="2205201"/>
            <a:ext cx="263612" cy="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 –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11728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75" y="7144"/>
            <a:ext cx="7886700" cy="994172"/>
          </a:xfrm>
        </p:spPr>
        <p:txBody>
          <a:bodyPr/>
          <a:lstStyle/>
          <a:p>
            <a:r>
              <a:rPr lang="en-US"/>
              <a:t>2 scenarios – 1 writer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046109"/>
              </p:ext>
            </p:extLst>
          </p:nvPr>
        </p:nvGraphicFramePr>
        <p:xfrm>
          <a:off x="746926" y="1222464"/>
          <a:ext cx="76703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66"/>
                <a:gridCol w="3852132"/>
              </a:tblGrid>
              <a:tr h="34109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Scenario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Scenario #2</a:t>
                      </a:r>
                    </a:p>
                  </a:txBody>
                  <a:tcPr/>
                </a:tc>
              </a:tr>
              <a:tr h="174712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/>
                        <a:t>Sole writer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/>
                        <a:t>startup</a:t>
                      </a:r>
                      <a:endParaRPr lang="en-US" sz="2400" baseline="0"/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limited funds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new web app with mobile version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no translation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/>
                        <a:t>Sole</a:t>
                      </a:r>
                      <a:r>
                        <a:rPr lang="en-US" sz="2400" baseline="0"/>
                        <a:t> writer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mid-size company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some funding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new project</a:t>
                      </a:r>
                    </a:p>
                    <a:p>
                      <a:pPr marL="0" indent="0" algn="ctr">
                        <a:buFont typeface="Arial" charset="0"/>
                        <a:buNone/>
                        <a:tabLst/>
                      </a:pPr>
                      <a:r>
                        <a:rPr lang="en-US" sz="2400" baseline="0"/>
                        <a:t>translation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542</Words>
  <Application>Microsoft Macintosh PowerPoint</Application>
  <PresentationFormat>On-screen Show (16:9)</PresentationFormat>
  <Paragraphs>186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Bauhaus 93</vt:lpstr>
      <vt:lpstr>Calibri</vt:lpstr>
      <vt:lpstr>Calibri Light</vt:lpstr>
      <vt:lpstr>Times New Roman</vt:lpstr>
      <vt:lpstr>Arial</vt:lpstr>
      <vt:lpstr>Office Theme</vt:lpstr>
      <vt:lpstr>By (Bye) the Numbers</vt:lpstr>
      <vt:lpstr>16 weeks – 25 tools/concepts  </vt:lpstr>
      <vt:lpstr>5 – 5 – 4 – 1 </vt:lpstr>
      <vt:lpstr>5 “fun”  – 5 – 4 – 1 </vt:lpstr>
      <vt:lpstr>5 – 5 challenging – 4 – 1 </vt:lpstr>
      <vt:lpstr>5 – 5 – 4 proudest – 1 </vt:lpstr>
      <vt:lpstr>5 – 5 – 4 – 1 most intriguing</vt:lpstr>
      <vt:lpstr>2 – 1 </vt:lpstr>
      <vt:lpstr>2 scenarios – 1 writer</vt:lpstr>
      <vt:lpstr>Plan Recommendations</vt:lpstr>
      <vt:lpstr>Tool Recommendations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(Bye) the Numbers</dc:title>
  <dc:creator>Anita Weiner</dc:creator>
  <cp:lastModifiedBy>Anita Weiner</cp:lastModifiedBy>
  <cp:revision>144</cp:revision>
  <dcterms:created xsi:type="dcterms:W3CDTF">2020-05-11T14:55:42Z</dcterms:created>
  <dcterms:modified xsi:type="dcterms:W3CDTF">2020-05-14T18:01:52Z</dcterms:modified>
</cp:coreProperties>
</file>