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C11C"/>
    <a:srgbClr val="1347FF"/>
    <a:srgbClr val="3630FF"/>
    <a:srgbClr val="241FFF"/>
    <a:srgbClr val="2F62E3"/>
    <a:srgbClr val="606DE3"/>
    <a:srgbClr val="536EA5"/>
    <a:srgbClr val="486CA6"/>
    <a:srgbClr val="626464"/>
    <a:srgbClr val="7AAB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529" autoAdjust="0"/>
  </p:normalViewPr>
  <p:slideViewPr>
    <p:cSldViewPr snapToGrid="0">
      <p:cViewPr varScale="1">
        <p:scale>
          <a:sx n="80" d="100"/>
          <a:sy n="80" d="100"/>
        </p:scale>
        <p:origin x="-172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7325" y="0"/>
            <a:ext cx="402907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21463"/>
            <a:ext cx="4029075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7325" y="6621463"/>
            <a:ext cx="4029075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61997516-ACF5-49A3-8E9C-11C8A28A62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19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7325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7188" y="527050"/>
            <a:ext cx="3502025" cy="26257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9838" y="3330575"/>
            <a:ext cx="6816725" cy="315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9563"/>
            <a:ext cx="40290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7325" y="6659563"/>
            <a:ext cx="40290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DB5FCCC0-AFCE-444D-81B9-8FA295833E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100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6556375" y="1600200"/>
            <a:ext cx="2587625" cy="4113213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227013" y="1600200"/>
            <a:ext cx="7069137" cy="4113213"/>
          </a:xfrm>
          <a:prstGeom prst="roundRect">
            <a:avLst>
              <a:gd name="adj" fmla="val 7606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676275" y="3038475"/>
            <a:ext cx="5218113" cy="51911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676275" y="3597275"/>
            <a:ext cx="5214938" cy="1752600"/>
          </a:xfrm>
        </p:spPr>
        <p:txBody>
          <a:bodyPr/>
          <a:lstStyle>
            <a:lvl1pPr marL="0" indent="0">
              <a:buFont typeface="Times" charset="0"/>
              <a:buNone/>
              <a:defRPr sz="2800">
                <a:solidFill>
                  <a:schemeClr val="folHlink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563" y="6248400"/>
            <a:ext cx="5203825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3838" y="6248400"/>
            <a:ext cx="21717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46038" rIns="0" bIns="46038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solidFill>
                  <a:schemeClr val="bg1"/>
                </a:solidFill>
                <a:ea typeface="MS PGothic" pitchFamily="34" charset="-128"/>
              </a:defRPr>
            </a:lvl1pPr>
          </a:lstStyle>
          <a:p>
            <a:fld id="{547729F2-6E56-438B-913A-4A8B97137B1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2061" name="Picture 13" descr="wmt_h_tag_r_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62713" y="549275"/>
            <a:ext cx="2398712" cy="76676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Footer goes here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19075"/>
            <a:ext cx="2057400" cy="6032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19075"/>
            <a:ext cx="6019800" cy="6032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Footer goes here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075"/>
            <a:ext cx="8229600" cy="3667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95375"/>
            <a:ext cx="4038600" cy="515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095375"/>
            <a:ext cx="4038600" cy="5156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909638" y="6456363"/>
            <a:ext cx="5711825" cy="2143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Footer goes here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075"/>
            <a:ext cx="8229600" cy="3667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95375"/>
            <a:ext cx="4038600" cy="515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95375"/>
            <a:ext cx="4038600" cy="515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909638" y="6456363"/>
            <a:ext cx="5711825" cy="2143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Footer goes here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Footer goes here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Footer goes here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95375"/>
            <a:ext cx="4038600" cy="515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95375"/>
            <a:ext cx="4038600" cy="515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Footer goes here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Footer goes here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Footer goes here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Footer goes here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Footer goes here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Footer goes here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460375" y="6407150"/>
            <a:ext cx="6615113" cy="320675"/>
          </a:xfrm>
          <a:prstGeom prst="roundRect">
            <a:avLst>
              <a:gd name="adj" fmla="val 1665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19075"/>
            <a:ext cx="822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6038" rIns="0" bIns="460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95375"/>
            <a:ext cx="8229600" cy="515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909638" y="6456363"/>
            <a:ext cx="57118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chemeClr val="bg1"/>
                </a:solidFill>
                <a:ea typeface="MS PGothic" pitchFamily="34" charset="-128"/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/>
        </p:nvSpPr>
        <p:spPr bwMode="gray">
          <a:xfrm>
            <a:off x="487363" y="6453188"/>
            <a:ext cx="328612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6038" rIns="0" bIns="46038"/>
          <a:lstStyle/>
          <a:p>
            <a:pPr algn="ctr" eaLnBrk="0" hangingPunct="0"/>
            <a:fld id="{316770FF-7214-4E3E-9F83-6298E754A868}" type="slidenum">
              <a:rPr lang="en-US" sz="1000" b="1">
                <a:solidFill>
                  <a:schemeClr val="bg1"/>
                </a:solidFill>
              </a:rPr>
              <a:pPr algn="ctr" eaLnBrk="0" hangingPunct="0"/>
              <a:t>‹#›</a:t>
            </a:fld>
            <a:endParaRPr lang="en-US" sz="1000" b="1">
              <a:solidFill>
                <a:srgbClr val="003896"/>
              </a:solidFill>
            </a:endParaRPr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812800" y="6429375"/>
            <a:ext cx="0" cy="2667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39" name="Picture 15" descr="wmt_h_tag_r_c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218363" y="6294438"/>
            <a:ext cx="1522412" cy="4857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</a:defRPr>
      </a:lvl9pPr>
    </p:titleStyle>
    <p:bodyStyle>
      <a:lvl1pPr marL="287338" indent="-287338" algn="l" rtl="0" fontAlgn="base">
        <a:spcBef>
          <a:spcPct val="0"/>
        </a:spcBef>
        <a:spcAft>
          <a:spcPct val="0"/>
        </a:spcAft>
        <a:buClr>
          <a:schemeClr val="folHlink"/>
        </a:buClr>
        <a:buSzPct val="120000"/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25425" algn="l" rtl="0" fontAlgn="base">
        <a:spcBef>
          <a:spcPct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11225" indent="-169863" algn="l" rtl="0" fontAlgn="base">
        <a:spcBef>
          <a:spcPct val="0"/>
        </a:spcBef>
        <a:spcAft>
          <a:spcPct val="0"/>
        </a:spcAft>
        <a:buClr>
          <a:schemeClr val="hlink"/>
        </a:buClr>
        <a:buFont typeface="Times" charset="0"/>
        <a:buChar char="•"/>
        <a:defRPr sz="2000">
          <a:solidFill>
            <a:schemeClr val="tx1"/>
          </a:solidFill>
          <a:latin typeface="+mn-lt"/>
        </a:defRPr>
      </a:lvl3pPr>
      <a:lvl4pPr marL="1262063" indent="-236538" algn="l" rtl="0" fontAlgn="base">
        <a:spcBef>
          <a:spcPct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6002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0574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5146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29718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4290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Sales in Stormy Weather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sz="2000" dirty="0" smtClean="0"/>
              <a:t>Zach </a:t>
            </a:r>
            <a:r>
              <a:rPr lang="en-US" sz="2000" dirty="0" smtClean="0"/>
              <a:t>Aldrich, Bonnie Daniel, Alec Grubbs,</a:t>
            </a:r>
            <a:r>
              <a:rPr lang="en-US" sz="2000" dirty="0"/>
              <a:t> </a:t>
            </a:r>
            <a:r>
              <a:rPr lang="en-US" sz="2000" dirty="0" smtClean="0"/>
              <a:t>Nate Lurie, </a:t>
            </a:r>
            <a:r>
              <a:rPr lang="en-US" sz="2000" dirty="0" err="1" smtClean="0"/>
              <a:t>Suraj</a:t>
            </a:r>
            <a:r>
              <a:rPr lang="en-US" sz="2000" dirty="0" smtClean="0"/>
              <a:t> Tata Prasad, Francisco </a:t>
            </a:r>
            <a:r>
              <a:rPr lang="en-US" sz="2000" dirty="0" err="1" smtClean="0"/>
              <a:t>Sananez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47056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Footer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27625"/>
      </p:ext>
    </p:extLst>
  </p:cSld>
  <p:clrMapOvr>
    <a:masterClrMapping/>
  </p:clrMapOvr>
</p:sld>
</file>

<file path=ppt/theme/theme1.xml><?xml version="1.0" encoding="utf-8"?>
<a:theme xmlns:a="http://schemas.openxmlformats.org/drawingml/2006/main" name="wmt_pc">
  <a:themeElements>
    <a:clrScheme name="wmt_pc 13">
      <a:dk1>
        <a:srgbClr val="000000"/>
      </a:dk1>
      <a:lt1>
        <a:srgbClr val="FFFFFF"/>
      </a:lt1>
      <a:dk2>
        <a:srgbClr val="F47B20"/>
      </a:dk2>
      <a:lt2>
        <a:srgbClr val="7AC142"/>
      </a:lt2>
      <a:accent1>
        <a:srgbClr val="1A75CF"/>
      </a:accent1>
      <a:accent2>
        <a:srgbClr val="003896"/>
      </a:accent2>
      <a:accent3>
        <a:srgbClr val="FFFFFF"/>
      </a:accent3>
      <a:accent4>
        <a:srgbClr val="000000"/>
      </a:accent4>
      <a:accent5>
        <a:srgbClr val="ABBDE4"/>
      </a:accent5>
      <a:accent6>
        <a:srgbClr val="003287"/>
      </a:accent6>
      <a:hlink>
        <a:srgbClr val="6CADDF"/>
      </a:hlink>
      <a:folHlink>
        <a:srgbClr val="FDBB30"/>
      </a:folHlink>
    </a:clrScheme>
    <a:fontScheme name="wmt_p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wmt_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3">
        <a:dk1>
          <a:srgbClr val="000000"/>
        </a:dk1>
        <a:lt1>
          <a:srgbClr val="FFFFFF"/>
        </a:lt1>
        <a:dk2>
          <a:srgbClr val="F47B20"/>
        </a:dk2>
        <a:lt2>
          <a:srgbClr val="7AC142"/>
        </a:lt2>
        <a:accent1>
          <a:srgbClr val="1A75CF"/>
        </a:accent1>
        <a:accent2>
          <a:srgbClr val="003896"/>
        </a:accent2>
        <a:accent3>
          <a:srgbClr val="FFFFFF"/>
        </a:accent3>
        <a:accent4>
          <a:srgbClr val="000000"/>
        </a:accent4>
        <a:accent5>
          <a:srgbClr val="ABBDE4"/>
        </a:accent5>
        <a:accent6>
          <a:srgbClr val="003287"/>
        </a:accent6>
        <a:hlink>
          <a:srgbClr val="6CADDF"/>
        </a:hlink>
        <a:folHlink>
          <a:srgbClr val="FDBB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4162</TotalTime>
  <Words>25</Words>
  <Application>Microsoft Macintosh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wmt_pc</vt:lpstr>
      <vt:lpstr>Sales in Stormy Weather</vt:lpstr>
      <vt:lpstr>PowerPoint Presentation</vt:lpstr>
    </vt:vector>
  </TitlesOfParts>
  <Company>LM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Zach Aldrich</cp:lastModifiedBy>
  <cp:revision>98</cp:revision>
  <cp:lastPrinted>2008-07-07T15:36:35Z</cp:lastPrinted>
  <dcterms:created xsi:type="dcterms:W3CDTF">2007-05-31T16:27:58Z</dcterms:created>
  <dcterms:modified xsi:type="dcterms:W3CDTF">2015-09-27T13:15:44Z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-1752855783</vt:i4>
  </property>
  <property fmtid="{D5CDD505-2E9C-101B-9397-08002B2CF9AE}" pid="3" name="_NewReviewCycle">
    <vt:lpwstr/>
  </property>
  <property fmtid="{D5CDD505-2E9C-101B-9397-08002B2CF9AE}" pid="4" name="_EmailSubject">
    <vt:lpwstr>Walmart PowerPoint Templates</vt:lpwstr>
  </property>
  <property fmtid="{D5CDD505-2E9C-101B-9397-08002B2CF9AE}" pid="5" name="_AuthorEmail">
    <vt:lpwstr>Charles.Aldrich@walmart.com</vt:lpwstr>
  </property>
  <property fmtid="{D5CDD505-2E9C-101B-9397-08002B2CF9AE}" pid="6" name="_AuthorEmailDisplayName">
    <vt:lpwstr>Zach Aldrich</vt:lpwstr>
  </property>
</Properties>
</file>