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70" r:id="rId7"/>
    <p:sldId id="264" r:id="rId8"/>
    <p:sldId id="274" r:id="rId9"/>
    <p:sldId id="275" r:id="rId10"/>
    <p:sldId id="266" r:id="rId11"/>
    <p:sldId id="276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CDF4-B86D-4205-AF8B-ECC93B08F23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C7F4-0E1F-4E7C-BD20-360C4990FE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-104775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272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48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492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253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157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119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997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991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0"/>
            <a:ext cx="7324725" cy="706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355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0</Words>
  <Application>Microsoft Macintosh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FTI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FTI</dc:creator>
  <cp:lastModifiedBy>Sean Kirby</cp:lastModifiedBy>
  <cp:revision>5</cp:revision>
  <dcterms:created xsi:type="dcterms:W3CDTF">2009-10-09T19:34:36Z</dcterms:created>
  <dcterms:modified xsi:type="dcterms:W3CDTF">2015-12-02T15:25:47Z</dcterms:modified>
</cp:coreProperties>
</file>