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-160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36D07-7B44-F94F-B2F4-815E093A43F0}" type="datetimeFigureOut">
              <a:rPr lang="en-US" smtClean="0"/>
              <a:t>12/8/17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100EE-1956-E842-BB67-5D60CA9CC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736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36D07-7B44-F94F-B2F4-815E093A43F0}" type="datetimeFigureOut">
              <a:rPr lang="en-US" smtClean="0"/>
              <a:t>12/8/17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100EE-1956-E842-BB67-5D60CA9CC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101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36D07-7B44-F94F-B2F4-815E093A43F0}" type="datetimeFigureOut">
              <a:rPr lang="en-US" smtClean="0"/>
              <a:t>12/8/17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100EE-1956-E842-BB67-5D60CA9CC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134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36D07-7B44-F94F-B2F4-815E093A43F0}" type="datetimeFigureOut">
              <a:rPr lang="en-US" smtClean="0"/>
              <a:t>12/8/17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100EE-1956-E842-BB67-5D60CA9CC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696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36D07-7B44-F94F-B2F4-815E093A43F0}" type="datetimeFigureOut">
              <a:rPr lang="en-US" smtClean="0"/>
              <a:t>12/8/17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100EE-1956-E842-BB67-5D60CA9CC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166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36D07-7B44-F94F-B2F4-815E093A43F0}" type="datetimeFigureOut">
              <a:rPr lang="en-US" smtClean="0"/>
              <a:t>12/8/17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100EE-1956-E842-BB67-5D60CA9CC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403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36D07-7B44-F94F-B2F4-815E093A43F0}" type="datetimeFigureOut">
              <a:rPr lang="en-US" smtClean="0"/>
              <a:t>12/8/17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100EE-1956-E842-BB67-5D60CA9CC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116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36D07-7B44-F94F-B2F4-815E093A43F0}" type="datetimeFigureOut">
              <a:rPr lang="en-US" smtClean="0"/>
              <a:t>12/8/17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100EE-1956-E842-BB67-5D60CA9CC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6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36D07-7B44-F94F-B2F4-815E093A43F0}" type="datetimeFigureOut">
              <a:rPr lang="en-US" smtClean="0"/>
              <a:t>12/8/17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100EE-1956-E842-BB67-5D60CA9CC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618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36D07-7B44-F94F-B2F4-815E093A43F0}" type="datetimeFigureOut">
              <a:rPr lang="en-US" smtClean="0"/>
              <a:t>12/8/17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100EE-1956-E842-BB67-5D60CA9CC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608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36D07-7B44-F94F-B2F4-815E093A43F0}" type="datetimeFigureOut">
              <a:rPr lang="en-US" smtClean="0"/>
              <a:t>12/8/17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100EE-1956-E842-BB67-5D60CA9CC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219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036D07-7B44-F94F-B2F4-815E093A43F0}" type="datetimeFigureOut">
              <a:rPr lang="en-US" smtClean="0"/>
              <a:t>12/8/17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1100EE-1956-E842-BB67-5D60CA9CC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943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NoSQL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937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wrong with SQL?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Single node</a:t>
            </a:r>
          </a:p>
          <a:p>
            <a:r>
              <a:rPr lang="en-US" dirty="0" smtClean="0"/>
              <a:t>Scale </a:t>
            </a:r>
            <a:r>
              <a:rPr lang="en-US" dirty="0"/>
              <a:t>vertically</a:t>
            </a:r>
          </a:p>
          <a:p>
            <a:r>
              <a:rPr lang="en-US" dirty="0" smtClean="0"/>
              <a:t>Low </a:t>
            </a:r>
            <a:r>
              <a:rPr lang="en-US" dirty="0"/>
              <a:t>availability</a:t>
            </a:r>
          </a:p>
        </p:txBody>
      </p:sp>
    </p:spTree>
    <p:extLst>
      <p:ext uri="{BB962C8B-B14F-4D97-AF65-F5344CB8AC3E}">
        <p14:creationId xmlns:p14="http://schemas.microsoft.com/office/powerpoint/2010/main" val="844990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AP theore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802" r="-13802"/>
          <a:stretch>
            <a:fillRect/>
          </a:stretch>
        </p:blipFill>
        <p:spPr>
          <a:xfrm>
            <a:off x="-554735" y="233588"/>
            <a:ext cx="10306389" cy="6409073"/>
          </a:xfrm>
        </p:spPr>
      </p:pic>
    </p:spTree>
    <p:extLst>
      <p:ext uri="{BB962C8B-B14F-4D97-AF65-F5344CB8AC3E}">
        <p14:creationId xmlns:p14="http://schemas.microsoft.com/office/powerpoint/2010/main" val="12790992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Amazon Dynamo</a:t>
            </a:r>
            <a:endParaRPr lang="en-US" dirty="0"/>
          </a:p>
        </p:txBody>
      </p:sp>
      <p:pic>
        <p:nvPicPr>
          <p:cNvPr id="4" name="Content Placeholder 3" descr="Dynamo Ring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838" r="-18838"/>
          <a:stretch>
            <a:fillRect/>
          </a:stretch>
        </p:blipFill>
        <p:spPr>
          <a:xfrm>
            <a:off x="613127" y="1162223"/>
            <a:ext cx="8229600" cy="4525963"/>
          </a:xfrm>
        </p:spPr>
      </p:pic>
      <p:sp>
        <p:nvSpPr>
          <p:cNvPr id="6" name="Rectangle 5"/>
          <p:cNvSpPr/>
          <p:nvPr/>
        </p:nvSpPr>
        <p:spPr>
          <a:xfrm>
            <a:off x="457201" y="5726648"/>
            <a:ext cx="796601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4000" dirty="0">
                <a:solidFill>
                  <a:prstClr val="black"/>
                </a:solidFill>
              </a:rPr>
              <a:t>(N, R, W)</a:t>
            </a:r>
            <a:endParaRPr lang="en-US" sz="4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1068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NoSQL</a:t>
            </a:r>
            <a:r>
              <a:rPr lang="en-US" dirty="0" smtClean="0"/>
              <a:t> benefits and trade-offs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Benefits:</a:t>
            </a:r>
          </a:p>
          <a:p>
            <a:pPr lvl="1"/>
            <a:r>
              <a:rPr lang="en-US" dirty="0" smtClean="0"/>
              <a:t>Scales out, not up</a:t>
            </a:r>
            <a:endParaRPr lang="en-US" dirty="0"/>
          </a:p>
          <a:p>
            <a:pPr lvl="1"/>
            <a:r>
              <a:rPr lang="en-US" dirty="0" smtClean="0"/>
              <a:t>Runs </a:t>
            </a:r>
            <a:r>
              <a:rPr lang="en-US" dirty="0"/>
              <a:t>on commodity hardware</a:t>
            </a:r>
          </a:p>
          <a:p>
            <a:pPr lvl="1"/>
            <a:r>
              <a:rPr lang="en-US" dirty="0" smtClean="0"/>
              <a:t>Fast </a:t>
            </a:r>
            <a:r>
              <a:rPr lang="en-US" dirty="0"/>
              <a:t>and consistent at scale</a:t>
            </a:r>
          </a:p>
          <a:p>
            <a:pPr lvl="1"/>
            <a:r>
              <a:rPr lang="en-US" dirty="0" smtClean="0"/>
              <a:t>Predictable </a:t>
            </a:r>
            <a:r>
              <a:rPr lang="en-US" dirty="0"/>
              <a:t>read/write </a:t>
            </a:r>
            <a:r>
              <a:rPr lang="en-US" dirty="0" smtClean="0"/>
              <a:t>times</a:t>
            </a:r>
          </a:p>
          <a:p>
            <a:pPr lvl="1"/>
            <a:r>
              <a:rPr lang="en-US" dirty="0" smtClean="0"/>
              <a:t>High availability (always-on, applies to Dynamo and Cosmos)</a:t>
            </a:r>
          </a:p>
          <a:p>
            <a:pPr lvl="1"/>
            <a:r>
              <a:rPr lang="en-US" dirty="0" smtClean="0"/>
              <a:t>Unstructured schema, stored </a:t>
            </a:r>
            <a:r>
              <a:rPr lang="en-US" dirty="0"/>
              <a:t>data in the way the application uses it</a:t>
            </a:r>
            <a:endParaRPr lang="en-US" dirty="0" smtClean="0"/>
          </a:p>
          <a:p>
            <a:r>
              <a:rPr lang="en-US" dirty="0" smtClean="0"/>
              <a:t>Trade-offs:</a:t>
            </a:r>
          </a:p>
          <a:p>
            <a:pPr lvl="1"/>
            <a:r>
              <a:rPr lang="en-US" dirty="0" smtClean="0"/>
              <a:t>No SQL</a:t>
            </a:r>
          </a:p>
          <a:p>
            <a:pPr lvl="1"/>
            <a:r>
              <a:rPr lang="en-US" dirty="0" smtClean="0"/>
              <a:t>Data </a:t>
            </a:r>
            <a:r>
              <a:rPr lang="en-US" dirty="0" err="1" smtClean="0"/>
              <a:t>denormalization</a:t>
            </a:r>
            <a:endParaRPr lang="en-US" dirty="0"/>
          </a:p>
          <a:p>
            <a:pPr lvl="1"/>
            <a:r>
              <a:rPr lang="en-US" dirty="0" smtClean="0"/>
              <a:t>No </a:t>
            </a:r>
            <a:r>
              <a:rPr lang="en-US" dirty="0"/>
              <a:t>joins </a:t>
            </a:r>
            <a:r>
              <a:rPr lang="en-US" dirty="0" smtClean="0"/>
              <a:t>(unless handles by </a:t>
            </a:r>
            <a:r>
              <a:rPr lang="en-US" dirty="0"/>
              <a:t>application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No ACID compliant</a:t>
            </a:r>
            <a:endParaRPr lang="en-US" dirty="0"/>
          </a:p>
          <a:p>
            <a:pPr lvl="1"/>
            <a:r>
              <a:rPr lang="en-US" dirty="0" smtClean="0"/>
              <a:t>Eventual consistency</a:t>
            </a:r>
          </a:p>
          <a:p>
            <a:pPr lvl="1"/>
            <a:r>
              <a:rPr lang="en-US" dirty="0" smtClean="0"/>
              <a:t>Object versioning, possible diversion (Dynamo)</a:t>
            </a:r>
            <a:endParaRPr lang="en-US" dirty="0"/>
          </a:p>
          <a:p>
            <a:pPr lvl="1"/>
            <a:r>
              <a:rPr lang="en-US" dirty="0" smtClean="0"/>
              <a:t>Operational </a:t>
            </a:r>
            <a:r>
              <a:rPr lang="en-US" dirty="0"/>
              <a:t>burden </a:t>
            </a:r>
            <a:r>
              <a:rPr lang="en-US" dirty="0" smtClean="0"/>
              <a:t>(often </a:t>
            </a:r>
            <a:r>
              <a:rPr lang="en-US" dirty="0" smtClean="0"/>
              <a:t>hundreds of instances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 smtClean="0"/>
              <a:t>Hot </a:t>
            </a:r>
            <a:r>
              <a:rPr lang="en-US" dirty="0"/>
              <a:t>keys (example: </a:t>
            </a:r>
            <a:r>
              <a:rPr lang="en-US" dirty="0" smtClean="0"/>
              <a:t>elections </a:t>
            </a:r>
            <a:r>
              <a:rPr lang="en-US" dirty="0" err="1" smtClean="0"/>
              <a:t>db</a:t>
            </a:r>
            <a:r>
              <a:rPr lang="en-US" dirty="0" smtClean="0"/>
              <a:t> </a:t>
            </a:r>
            <a:r>
              <a:rPr lang="en-US" dirty="0"/>
              <a:t>with </a:t>
            </a:r>
            <a:r>
              <a:rPr lang="en-US" dirty="0" smtClean="0"/>
              <a:t>candidate as a partitioning </a:t>
            </a:r>
            <a:r>
              <a:rPr lang="en-US" dirty="0"/>
              <a:t>key)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28888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MongoDB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Open source, paid support is available</a:t>
            </a:r>
            <a:endParaRPr lang="en-US" dirty="0"/>
          </a:p>
          <a:p>
            <a:r>
              <a:rPr lang="en-US" dirty="0" smtClean="0"/>
              <a:t>Favors </a:t>
            </a:r>
            <a:r>
              <a:rPr lang="en-US" dirty="0"/>
              <a:t>consistency over </a:t>
            </a:r>
            <a:r>
              <a:rPr lang="en-US" dirty="0" smtClean="0"/>
              <a:t>availability</a:t>
            </a:r>
            <a:endParaRPr lang="en-US" dirty="0"/>
          </a:p>
          <a:p>
            <a:r>
              <a:rPr lang="en-US" dirty="0" smtClean="0"/>
              <a:t>Shell </a:t>
            </a:r>
            <a:r>
              <a:rPr lang="en-US" dirty="0"/>
              <a:t>is a full JavaScript interpreter</a:t>
            </a:r>
          </a:p>
          <a:p>
            <a:r>
              <a:rPr lang="en-US" dirty="0"/>
              <a:t>	Support indexes</a:t>
            </a:r>
          </a:p>
          <a:p>
            <a:r>
              <a:rPr lang="en-US" dirty="0" smtClean="0"/>
              <a:t>Built</a:t>
            </a:r>
            <a:r>
              <a:rPr lang="en-US" dirty="0"/>
              <a:t>-in aggregation capabilities</a:t>
            </a:r>
          </a:p>
          <a:p>
            <a:r>
              <a:rPr lang="en-US" dirty="0" smtClean="0"/>
              <a:t>A </a:t>
            </a:r>
            <a:r>
              <a:rPr lang="en-US" dirty="0"/>
              <a:t>SQL connector is available (but not really designed for joins and normalized data)</a:t>
            </a:r>
          </a:p>
          <a:p>
            <a:r>
              <a:rPr lang="en-US" dirty="0" smtClean="0"/>
              <a:t>Certain </a:t>
            </a:r>
            <a:r>
              <a:rPr lang="en-US" dirty="0"/>
              <a:t>limitations (uneven number of servers, single master, multiple secondary servers)</a:t>
            </a:r>
          </a:p>
        </p:txBody>
      </p:sp>
    </p:spTree>
    <p:extLst>
      <p:ext uri="{BB962C8B-B14F-4D97-AF65-F5344CB8AC3E}">
        <p14:creationId xmlns:p14="http://schemas.microsoft.com/office/powerpoint/2010/main" val="34645524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142</Words>
  <Application>Microsoft Macintosh PowerPoint</Application>
  <PresentationFormat>On-screen Show (4:3)</PresentationFormat>
  <Paragraphs>32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NoSQL</vt:lpstr>
      <vt:lpstr>What’s wrong with SQL?</vt:lpstr>
      <vt:lpstr>PowerPoint Presentation</vt:lpstr>
      <vt:lpstr>Amazon Dynamo</vt:lpstr>
      <vt:lpstr>NoSQL benefits and trade-offs</vt:lpstr>
      <vt:lpstr>MongoDB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NoSQL</dc:title>
  <dc:creator>arpcdev</dc:creator>
  <cp:lastModifiedBy>arpcdev</cp:lastModifiedBy>
  <cp:revision>3</cp:revision>
  <dcterms:created xsi:type="dcterms:W3CDTF">2017-12-08T05:39:11Z</dcterms:created>
  <dcterms:modified xsi:type="dcterms:W3CDTF">2017-12-08T06:17:00Z</dcterms:modified>
</cp:coreProperties>
</file>