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9290EA7-53B4-498D-A447-D62E637C9F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2C975F-F01A-49F8-A5FA-7A036AB5AB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51C65-F823-4EE2-823E-6CEEAA0BE81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1773CA-52F0-42EC-920B-45923E0549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E0E583-21CF-4AC7-AFEA-46F1E2AE79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5E4FE-A8AA-4CF8-885C-6D63EF6786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201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7BE4-9268-47F9-BDD9-E999C85B3631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1F32C-2E09-4274-BC3B-88C6C7E37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261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6003-372D-4FCB-8918-A7401B426737}" type="datetime1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61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810B-4F29-428A-A160-E99BBDEC3BD2}" type="datetime1">
              <a:rPr lang="fr-FR" smtClean="0"/>
              <a:t>10/06/2022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78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CBB3-025F-4248-80C9-A746B01A5B24}" type="datetime1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23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14C3-8EC0-4C56-89A2-F17FF84B3203}" type="datetime1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19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50FB-9D8D-4B68-ADC8-CE5510B8B5B3}" type="datetime1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343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DA49-77E6-4662-AC26-01E4DA89B1BD}" type="datetime1">
              <a:rPr lang="fr-FR" smtClean="0"/>
              <a:t>10/06/2022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5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6B7E-0887-453F-9D8C-44A32FB3294B}" type="datetime1">
              <a:rPr lang="fr-FR" smtClean="0"/>
              <a:t>10/06/2022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982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7619-20F1-49FB-A238-41A67D63515E}" type="datetime1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02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02D-5411-4561-90A5-B6841A06D31D}" type="datetime1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63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6C05-9193-495E-9309-425090A87557}" type="datetime1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5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3431-623A-4900-AA37-B0CF27519217}" type="datetime1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50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2354-CBEA-480A-8192-47C5C9E7FD0D}" type="datetime1">
              <a:rPr lang="fr-FR" smtClean="0"/>
              <a:t>10/06/2022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5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4B17-66BD-40C5-8D34-CD9F060421F0}" type="datetime1">
              <a:rPr lang="fr-FR" smtClean="0"/>
              <a:t>10/06/2022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6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12BE-00E7-46FD-A831-776AC255D598}" type="datetime1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56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8F39-FD99-4CED-B819-AD71C161C0B2}" type="datetime1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80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25-9CF0-4CAC-9924-814007586C45}" type="datetime1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2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98E-8E87-4C2C-9441-41F4299DFB25}" type="datetime1">
              <a:rPr lang="fr-FR" smtClean="0"/>
              <a:t>10/06/2022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P. Bury – Cleverside - Master 2  ISF- Université Panthéon-Assas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12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959CB7-87BF-41D6-850F-82B96E3C3F29}" type="datetime1">
              <a:rPr lang="fr-FR" smtClean="0"/>
              <a:t>10/06/2022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 dirty="0"/>
              <a:t>P. Bury – </a:t>
            </a:r>
            <a:r>
              <a:rPr lang="fr-FR" dirty="0" err="1"/>
              <a:t>Cleverside</a:t>
            </a:r>
            <a:r>
              <a:rPr lang="fr-FR" dirty="0"/>
              <a:t> - Master 2  ISF- Université Panthéon-Assas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900B-D08C-4C9A-BA0D-CB17A1CFD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508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C3DEF-4C6A-41C0-BEA2-81C093DE9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342322"/>
          </a:xfrm>
        </p:spPr>
        <p:txBody>
          <a:bodyPr/>
          <a:lstStyle/>
          <a:p>
            <a:r>
              <a:rPr lang="fr-FR" sz="6000" b="1" dirty="0"/>
              <a:t>Evaluation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DA420F-560C-40DD-8B82-F9C1427CF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rules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3184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5B91D-4507-48A3-B452-DF924495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CCD748-5E5A-4897-A7C9-57E746DBB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Team homework to be done till the last session</a:t>
            </a:r>
          </a:p>
          <a:p>
            <a:r>
              <a:rPr lang="en-US"/>
              <a:t>You should form a team of at least 3, max. 5</a:t>
            </a:r>
          </a:p>
          <a:p>
            <a:r>
              <a:rPr lang="en-US"/>
              <a:t>You should</a:t>
            </a:r>
          </a:p>
          <a:p>
            <a:pPr lvl="1"/>
            <a:r>
              <a:rPr lang="en-US"/>
              <a:t>Make presentation notes (ppt, cognitive map, ….)</a:t>
            </a:r>
          </a:p>
          <a:p>
            <a:pPr lvl="1"/>
            <a:r>
              <a:rPr lang="en-US"/>
              <a:t>Explain your results in from of the class in a 5 to 7 minutes talk</a:t>
            </a:r>
          </a:p>
          <a:p>
            <a:pPr lvl="1"/>
            <a:r>
              <a:rPr lang="en-US" b="1"/>
              <a:t>No written report have to be done</a:t>
            </a:r>
            <a:endParaRPr lang="en-US"/>
          </a:p>
          <a:p>
            <a:r>
              <a:rPr lang="en-US"/>
              <a:t>The spirit</a:t>
            </a:r>
          </a:p>
          <a:p>
            <a:pPr lvl="1"/>
            <a:r>
              <a:rPr lang="en-US"/>
              <a:t>You choose data and you make any research you like</a:t>
            </a:r>
          </a:p>
          <a:p>
            <a:pPr lvl="1"/>
            <a:r>
              <a:rPr lang="en-US"/>
              <a:t>You present your results to your boss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C51E03-7D5B-4605-BC96-C09DF571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481170" y="3695699"/>
            <a:ext cx="4800599" cy="304801"/>
          </a:xfrm>
        </p:spPr>
        <p:txBody>
          <a:bodyPr/>
          <a:lstStyle/>
          <a:p>
            <a:r>
              <a:rPr lang="fr-FR"/>
              <a:t>P. Bury – </a:t>
            </a:r>
            <a:r>
              <a:rPr lang="fr-FR" err="1"/>
              <a:t>Cleverside</a:t>
            </a:r>
            <a:r>
              <a:rPr lang="fr-FR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D85F45-DF19-4B36-A421-ED07429A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9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5B91D-4507-48A3-B452-DF924495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CCD748-5E5A-4897-A7C9-57E746DBB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– at least – two open datasets</a:t>
            </a:r>
          </a:p>
          <a:p>
            <a:r>
              <a:rPr lang="en-US" dirty="0"/>
              <a:t>Explore it</a:t>
            </a:r>
          </a:p>
          <a:p>
            <a:r>
              <a:rPr lang="en-US" dirty="0"/>
              <a:t>Conduct any analysis based on your hypothesis</a:t>
            </a:r>
          </a:p>
          <a:p>
            <a:pPr lvl="1"/>
            <a:r>
              <a:rPr lang="en-US" dirty="0"/>
              <a:t>Example : from Covid data verify if the travel restriction are efficient</a:t>
            </a:r>
          </a:p>
          <a:p>
            <a:pPr lvl="1"/>
            <a:r>
              <a:rPr lang="en-US" dirty="0"/>
              <a:t>This is a bad idea, just one dataset</a:t>
            </a:r>
          </a:p>
          <a:p>
            <a:r>
              <a:rPr lang="en-US" dirty="0"/>
              <a:t>Your hypothesis can be true or false, never mind</a:t>
            </a:r>
          </a:p>
          <a:p>
            <a:r>
              <a:rPr lang="en-US" dirty="0"/>
              <a:t>You will use thing that we have discussed during lectures</a:t>
            </a:r>
          </a:p>
          <a:p>
            <a:r>
              <a:rPr lang="en-US" dirty="0"/>
              <a:t>You’ll a to ”sell’ me your results and your hypothesis</a:t>
            </a:r>
          </a:p>
          <a:p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C51E03-7D5B-4605-BC96-C09DF571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481170" y="3695699"/>
            <a:ext cx="4800599" cy="304801"/>
          </a:xfrm>
        </p:spPr>
        <p:txBody>
          <a:bodyPr/>
          <a:lstStyle/>
          <a:p>
            <a:r>
              <a:rPr lang="en-US" dirty="0"/>
              <a:t>P. Bury – </a:t>
            </a:r>
            <a:r>
              <a:rPr lang="en-US" dirty="0" err="1"/>
              <a:t>Cleverside</a:t>
            </a:r>
            <a:r>
              <a:rPr lang="en-US" dirty="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D85F45-DF19-4B36-A421-ED07429A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5B91D-4507-48A3-B452-DF924495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CCD748-5E5A-4897-A7C9-57E746DBB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will the presentation be evaluated 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 of data sources with the primary source</a:t>
            </a:r>
          </a:p>
          <a:p>
            <a:r>
              <a:rPr lang="en-US" dirty="0"/>
              <a:t>Explanation of your hypothesis</a:t>
            </a:r>
          </a:p>
          <a:p>
            <a:r>
              <a:rPr lang="en-US" dirty="0"/>
              <a:t>Explanation of the method used to validate/</a:t>
            </a:r>
            <a:r>
              <a:rPr lang="en-US" dirty="0" err="1"/>
              <a:t>unvalide</a:t>
            </a:r>
            <a:r>
              <a:rPr lang="en-US" dirty="0"/>
              <a:t> this hypothesis</a:t>
            </a:r>
          </a:p>
          <a:p>
            <a:r>
              <a:rPr lang="en-US" dirty="0"/>
              <a:t>Present your results</a:t>
            </a:r>
          </a:p>
          <a:p>
            <a:pPr lvl="1"/>
            <a:r>
              <a:rPr lang="en-US" dirty="0"/>
              <a:t>In a synthetic way</a:t>
            </a:r>
          </a:p>
          <a:p>
            <a:pPr lvl="1"/>
            <a:r>
              <a:rPr lang="en-US" dirty="0"/>
              <a:t>With as many illustrations you need</a:t>
            </a:r>
          </a:p>
          <a:p>
            <a:r>
              <a:rPr lang="en-US" dirty="0"/>
              <a:t>Presentation will be in English</a:t>
            </a:r>
          </a:p>
          <a:p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C51E03-7D5B-4605-BC96-C09DF571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481170" y="3695699"/>
            <a:ext cx="4800599" cy="304801"/>
          </a:xfrm>
        </p:spPr>
        <p:txBody>
          <a:bodyPr/>
          <a:lstStyle/>
          <a:p>
            <a:r>
              <a:rPr lang="en-US" dirty="0"/>
              <a:t>P. Bury – </a:t>
            </a:r>
            <a:r>
              <a:rPr lang="en-US" dirty="0" err="1"/>
              <a:t>Cleverside</a:t>
            </a:r>
            <a:r>
              <a:rPr lang="en-US" dirty="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D85F45-DF19-4B36-A421-ED07429A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900B-D08C-4C9A-BA0D-CB17A1CFD8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704C4D4430B1468E01AE3AC2661920" ma:contentTypeVersion="1" ma:contentTypeDescription="Crée un document." ma:contentTypeScope="" ma:versionID="361674ac31946f9d26ebd8a6529eda06">
  <xsd:schema xmlns:xsd="http://www.w3.org/2001/XMLSchema" xmlns:xs="http://www.w3.org/2001/XMLSchema" xmlns:p="http://schemas.microsoft.com/office/2006/metadata/properties" xmlns:ns2="d16b43e6-3057-491d-959f-77b09b7a45c9" targetNamespace="http://schemas.microsoft.com/office/2006/metadata/properties" ma:root="true" ma:fieldsID="56f6eb78ae6f0458d4deadf1b39f9ec9" ns2:_="">
    <xsd:import namespace="d16b43e6-3057-491d-959f-77b09b7a45c9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b43e6-3057-491d-959f-77b09b7a45c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16b43e6-3057-491d-959f-77b09b7a45c9" xsi:nil="true"/>
  </documentManagement>
</p:properties>
</file>

<file path=customXml/itemProps1.xml><?xml version="1.0" encoding="utf-8"?>
<ds:datastoreItem xmlns:ds="http://schemas.openxmlformats.org/officeDocument/2006/customXml" ds:itemID="{71D904CF-9B5D-42B6-B78B-11BE37D984FB}"/>
</file>

<file path=customXml/itemProps2.xml><?xml version="1.0" encoding="utf-8"?>
<ds:datastoreItem xmlns:ds="http://schemas.openxmlformats.org/officeDocument/2006/customXml" ds:itemID="{C39ACED2-2BF4-40C6-98CC-DFD6D290E553}"/>
</file>

<file path=customXml/itemProps3.xml><?xml version="1.0" encoding="utf-8"?>
<ds:datastoreItem xmlns:ds="http://schemas.openxmlformats.org/officeDocument/2006/customXml" ds:itemID="{5CED0693-2541-4E23-A06A-525C1EF0C89B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220</Words>
  <Application>Microsoft Macintosh PowerPoint</Application>
  <PresentationFormat>Grand écran</PresentationFormat>
  <Paragraphs>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Evaluation Big Data</vt:lpstr>
      <vt:lpstr>Context</vt:lpstr>
      <vt:lpstr>The work</vt:lpstr>
      <vt:lpstr>Prerequisites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Open Data</dc:title>
  <dc:creator>patrick bury</dc:creator>
  <cp:lastModifiedBy>patrick b</cp:lastModifiedBy>
  <cp:revision>21</cp:revision>
  <dcterms:created xsi:type="dcterms:W3CDTF">2019-01-04T18:40:37Z</dcterms:created>
  <dcterms:modified xsi:type="dcterms:W3CDTF">2022-06-10T12:20:45Z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0x010100EF704C4D4430B1468E01AE3AC2661920</vt:lpwstr>
  </property>
</Properties>
</file>