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1EA0F-49DC-48BF-BE16-9F85723902BF}" v="2" dt="2022-05-06T11:13:35.599"/>
    <p1510:client id="{BB67BD2E-4ABB-4F40-A6CB-2F9AE9C3814B}" v="2" dt="2022-05-09T20:44:3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4409" autoAdjust="0"/>
  </p:normalViewPr>
  <p:slideViewPr>
    <p:cSldViewPr snapToGrid="0" snapToObjects="1" showGuides="1">
      <p:cViewPr>
        <p:scale>
          <a:sx n="20" d="100"/>
          <a:sy n="20" d="100"/>
        </p:scale>
        <p:origin x="1232" y="-92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ad Serhan" userId="S::mohamad.serhan@epita.fr::f35168db-4ab9-4caa-bee8-4bd6c10408e2" providerId="AD" clId="Web-{BB67BD2E-4ABB-4F40-A6CB-2F9AE9C3814B}"/>
    <pc:docChg chg="modSld">
      <pc:chgData name="Mohamad Serhan" userId="S::mohamad.serhan@epita.fr::f35168db-4ab9-4caa-bee8-4bd6c10408e2" providerId="AD" clId="Web-{BB67BD2E-4ABB-4F40-A6CB-2F9AE9C3814B}" dt="2022-05-09T20:44:34.138" v="1" actId="1076"/>
      <pc:docMkLst>
        <pc:docMk/>
      </pc:docMkLst>
      <pc:sldChg chg="modSp">
        <pc:chgData name="Mohamad Serhan" userId="S::mohamad.serhan@epita.fr::f35168db-4ab9-4caa-bee8-4bd6c10408e2" providerId="AD" clId="Web-{BB67BD2E-4ABB-4F40-A6CB-2F9AE9C3814B}" dt="2022-05-09T20:44:34.138" v="1" actId="1076"/>
        <pc:sldMkLst>
          <pc:docMk/>
          <pc:sldMk cId="1069967497" sldId="256"/>
        </pc:sldMkLst>
        <pc:spChg chg="mod">
          <ac:chgData name="Mohamad Serhan" userId="S::mohamad.serhan@epita.fr::f35168db-4ab9-4caa-bee8-4bd6c10408e2" providerId="AD" clId="Web-{BB67BD2E-4ABB-4F40-A6CB-2F9AE9C3814B}" dt="2022-05-09T20:44:34.138" v="1" actId="1076"/>
          <ac:spMkLst>
            <pc:docMk/>
            <pc:sldMk cId="1069967497" sldId="256"/>
            <ac:spMk id="2" creationId="{00000000-0000-0000-0000-000000000000}"/>
          </ac:spMkLst>
        </pc:spChg>
      </pc:sldChg>
    </pc:docChg>
  </pc:docChgLst>
  <pc:docChgLst>
    <pc:chgData name="Elias Afara" userId="S::elias.afara@epita.fr::86ec9bd4-65ef-4e61-9c40-9d576db7455f" providerId="AD" clId="Web-{8DE1EA0F-49DC-48BF-BE16-9F85723902BF}"/>
    <pc:docChg chg="modSld">
      <pc:chgData name="Elias Afara" userId="S::elias.afara@epita.fr::86ec9bd4-65ef-4e61-9c40-9d576db7455f" providerId="AD" clId="Web-{8DE1EA0F-49DC-48BF-BE16-9F85723902BF}" dt="2022-05-06T11:13:35.599" v="1"/>
      <pc:docMkLst>
        <pc:docMk/>
      </pc:docMkLst>
      <pc:sldChg chg="addSp delSp">
        <pc:chgData name="Elias Afara" userId="S::elias.afara@epita.fr::86ec9bd4-65ef-4e61-9c40-9d576db7455f" providerId="AD" clId="Web-{8DE1EA0F-49DC-48BF-BE16-9F85723902BF}" dt="2022-05-06T11:13:35.599" v="1"/>
        <pc:sldMkLst>
          <pc:docMk/>
          <pc:sldMk cId="1069967497" sldId="256"/>
        </pc:sldMkLst>
        <pc:picChg chg="add del">
          <ac:chgData name="Elias Afara" userId="S::elias.afara@epita.fr::86ec9bd4-65ef-4e61-9c40-9d576db7455f" providerId="AD" clId="Web-{8DE1EA0F-49DC-48BF-BE16-9F85723902BF}" dt="2022-05-06T11:13:35.599" v="1"/>
          <ac:picMkLst>
            <pc:docMk/>
            <pc:sldMk cId="1069967497" sldId="256"/>
            <ac:picMk id="8" creationId="{EA995E8F-6472-4EFC-8631-61C2F6520DB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FEF-43CD-AB8D-788D22BC206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1C-4CE7-A43C-EC7A3827A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1C-4CE7-A43C-EC7A3827AC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1C-4CE7-A43C-EC7A3827A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2303792"/>
        <c:axId val="-162018960"/>
      </c:barChart>
      <c:catAx>
        <c:axId val="-1623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 Book" charset="0"/>
                <a:ea typeface="Uni Sans Book" charset="0"/>
                <a:cs typeface="Uni Sans Book" charset="0"/>
              </a:defRPr>
            </a:pPr>
            <a:endParaRPr lang="en-US"/>
          </a:p>
        </c:txPr>
        <c:crossAx val="-162018960"/>
        <c:crosses val="autoZero"/>
        <c:auto val="1"/>
        <c:lblAlgn val="ctr"/>
        <c:lblOffset val="100"/>
        <c:noMultiLvlLbl val="0"/>
      </c:catAx>
      <c:valAx>
        <c:axId val="-1620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162303792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74-4512-9670-18310FBCE6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74-4512-9670-18310FBCE6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74-4512-9670-18310FBCE6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74-4512-9670-18310FBCE62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74-4512-9670-18310FBCE6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19-4C70-A5FD-DCBF3BA92F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19-4C70-A5FD-DCBF3BA92F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19-4C70-A5FD-DCBF3BA92F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19-4C70-A5FD-DCBF3BA92FC7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19-4C70-A5FD-DCBF3BA92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88-4476-8923-1984C5D2DC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88-4476-8923-1984C5D2DC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88-4476-8923-1984C5D2D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8953008"/>
        <c:axId val="-209248688"/>
      </c:lineChart>
      <c:catAx>
        <c:axId val="-218953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9248688"/>
        <c:crosses val="autoZero"/>
        <c:auto val="1"/>
        <c:lblAlgn val="ctr"/>
        <c:lblOffset val="100"/>
        <c:noMultiLvlLbl val="0"/>
      </c:catAx>
      <c:valAx>
        <c:axId val="-20924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Uni Sans" charset="0"/>
                <a:ea typeface="Uni Sans" charset="0"/>
                <a:cs typeface="Uni Sans" charset="0"/>
              </a:defRPr>
            </a:pPr>
            <a:endParaRPr lang="en-US"/>
          </a:p>
        </c:txPr>
        <c:crossAx val="-218953008"/>
        <c:crosses val="autoZero"/>
        <c:crossBetween val="between"/>
      </c:valAx>
      <c:spPr>
        <a:solidFill>
          <a:srgbClr val="FFFFFF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FCC30-C5E0-4E3B-9143-ECC7B11E5274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7A75E-7F3E-4E68-A07E-C277212E0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3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template must be used for your Action Learning project poster to ensure the same look and feel for all posters.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posters will be printed and mounted; displayed in our classrooms.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category titles for the sections of text are fixed. The amount of text for each section could vary based on your project.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change the fonts, sizes or the colors - pay attention to the title banner at the top.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and Methodology would include applicable programming languages that were used.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charts and image boxes are provided only as placeholders. You do not have to use the sample charts provided and likely prefer others.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charts and two images are not required, but you should use graphics to illustrate key points and to make your poster attractive.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Ensuring quality printed posters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print the final version at A1 size, so you must use high quality images as they will be enlarged.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 the poster by 500% or more, to see any quality issues on your screen.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a A3 or A4 version to see the placement of all elements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trimming, the border around the edges must stay exactly as it is - do not put any information closer to the border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 PDF and PPT versions and not any printed copies - when creating the PDF, make it high resolution.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7A75E-7F3E-4E68-A07E-C277212E08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3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Purple Header Bar"/>
          <p:cNvSpPr/>
          <p:nvPr/>
        </p:nvSpPr>
        <p:spPr>
          <a:xfrm>
            <a:off x="0" y="0"/>
            <a:ext cx="32918400" cy="4800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53668"/>
            <a:ext cx="27980640" cy="1706882"/>
          </a:xfrm>
        </p:spPr>
        <p:txBody>
          <a:bodyPr anchor="b">
            <a:normAutofit/>
          </a:bodyPr>
          <a:lstStyle/>
          <a:p>
            <a:pPr algn="l"/>
            <a:r>
              <a:rPr lang="en-US" sz="115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PROJECT DESCRIPTION </a:t>
            </a:r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(optimum is 2-4 words)</a:t>
            </a:r>
            <a:endParaRPr lang="en-US" sz="115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8400" y="5458380"/>
            <a:ext cx="6967728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0070C0"/>
                </a:solidFill>
                <a:latin typeface="Encode Sans Normal Black" charset="0"/>
              </a:rPr>
              <a:t>PROJECT DESCRIPTION</a:t>
            </a:r>
          </a:p>
          <a:p>
            <a:pPr algn="just"/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egestas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Vestibulum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ante ipsum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primis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faucibus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 Duis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ullamcorper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tristique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suscipit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urna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arcu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nisi. 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luctus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et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ultrices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posuere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cubilia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Curae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Nulla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risus</a:t>
            </a:r>
            <a:r>
              <a:rPr lang="en-US" sz="30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</p:txBody>
      </p:sp>
      <p:sp>
        <p:nvSpPr>
          <p:cNvPr id="14" name="Rectangle 13" descr="Purple box for quick facts"/>
          <p:cNvSpPr/>
          <p:nvPr/>
        </p:nvSpPr>
        <p:spPr>
          <a:xfrm>
            <a:off x="1168400" y="14808200"/>
            <a:ext cx="6967728" cy="599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5365" y="15207928"/>
            <a:ext cx="62737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BOX HEADER FOR YOUR QUICK FACTS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2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20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endParaRPr lang="en-US" sz="2200" dirty="0">
              <a:solidFill>
                <a:srgbClr val="FFFFFF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 </a:t>
            </a:r>
            <a:r>
              <a:rPr lang="en-US" sz="2200" b="1" dirty="0">
                <a:solidFill>
                  <a:srgbClr val="FFFFFF"/>
                </a:solidFill>
              </a:rPr>
              <a:t>56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 </a:t>
            </a:r>
            <a:r>
              <a:rPr lang="en-US" sz="2200" b="1" dirty="0">
                <a:solidFill>
                  <a:srgbClr val="FFFFFF"/>
                </a:solidFill>
              </a:rPr>
              <a:t>76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 </a:t>
            </a:r>
            <a:r>
              <a:rPr lang="en-US" sz="2200" b="1" dirty="0">
                <a:solidFill>
                  <a:srgbClr val="FFFFFF"/>
                </a:solidFill>
              </a:rPr>
              <a:t>167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 lorem ipsum dolor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</a:rPr>
              <a:t>&gt;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b="1" dirty="0">
                <a:solidFill>
                  <a:srgbClr val="FFFFFF"/>
                </a:solidFill>
              </a:rPr>
              <a:t>76</a:t>
            </a:r>
            <a:r>
              <a:rPr lang="en-US" sz="2200" dirty="0">
                <a:solidFill>
                  <a:srgbClr val="FFFFFF"/>
                </a:solidFill>
              </a:rPr>
              <a:t> Lorem ipsum dolor sit </a:t>
            </a:r>
            <a:r>
              <a:rPr lang="en-US" sz="2200" dirty="0" err="1">
                <a:solidFill>
                  <a:srgbClr val="FFFFFF"/>
                </a:solidFill>
              </a:rPr>
              <a:t>amet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consectetur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adipiscing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elit</a:t>
            </a:r>
            <a:r>
              <a:rPr lang="en-US" sz="22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Ø"/>
            </a:pPr>
            <a:endParaRPr lang="en-US" sz="2200" dirty="0">
              <a:solidFill>
                <a:srgbClr val="FFFFFF"/>
              </a:solidFill>
            </a:endParaRPr>
          </a:p>
        </p:txBody>
      </p:sp>
      <p:graphicFrame>
        <p:nvGraphicFramePr>
          <p:cNvPr id="15" name="Chart 14" descr="Place holder Bar Graph"/>
          <p:cNvGraphicFramePr/>
          <p:nvPr>
            <p:extLst>
              <p:ext uri="{D42A27DB-BD31-4B8C-83A1-F6EECF244321}">
                <p14:modId xmlns:p14="http://schemas.microsoft.com/office/powerpoint/2010/main" val="2412214849"/>
              </p:ext>
            </p:extLst>
          </p:nvPr>
        </p:nvGraphicFramePr>
        <p:xfrm>
          <a:off x="94965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/>
          <p:cNvSpPr txBox="1"/>
          <p:nvPr/>
        </p:nvSpPr>
        <p:spPr>
          <a:xfrm rot="10800000">
            <a:off x="9034922" y="6225152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grpSp>
        <p:nvGrpSpPr>
          <p:cNvPr id="23" name="Group 22" descr="Section Header and gold boundless bar"/>
          <p:cNvGrpSpPr/>
          <p:nvPr/>
        </p:nvGrpSpPr>
        <p:grpSpPr>
          <a:xfrm>
            <a:off x="8919188" y="10586430"/>
            <a:ext cx="6972300" cy="904357"/>
            <a:chOff x="8956548" y="11722608"/>
            <a:chExt cx="6972300" cy="904357"/>
          </a:xfrm>
        </p:grpSpPr>
        <p:sp>
          <p:nvSpPr>
            <p:cNvPr id="16" name="TextBox 15" descr="Section Header and gold boundless ba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</a:rPr>
                <a:t>RESEARCH CONCLUSIONS</a:t>
              </a:r>
            </a:p>
          </p:txBody>
        </p:sp>
        <p:pic>
          <p:nvPicPr>
            <p:cNvPr id="18" name="Picture 17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9029699" y="11817796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29700" y="20108345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21" name="Rectangle 20" descr="Photo placeholder"/>
          <p:cNvSpPr/>
          <p:nvPr/>
        </p:nvSpPr>
        <p:spPr>
          <a:xfrm>
            <a:off x="9029698" y="16420713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2377" y="17971802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IMAGE HERE</a:t>
            </a:r>
          </a:p>
        </p:txBody>
      </p:sp>
      <p:grpSp>
        <p:nvGrpSpPr>
          <p:cNvPr id="25" name="Group 24" descr="Section Header and gold boundless bar"/>
          <p:cNvGrpSpPr/>
          <p:nvPr/>
        </p:nvGrpSpPr>
        <p:grpSpPr>
          <a:xfrm>
            <a:off x="16916400" y="5236522"/>
            <a:ext cx="6972300" cy="904357"/>
            <a:chOff x="8956548" y="11722608"/>
            <a:chExt cx="6972300" cy="904357"/>
          </a:xfrm>
        </p:grpSpPr>
        <p:sp>
          <p:nvSpPr>
            <p:cNvPr id="26" name="TextBox 25" descr="Section Header placeholder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TOOLS AND METHODOLOGY</a:t>
              </a:r>
            </a:p>
          </p:txBody>
        </p:sp>
        <p:pic>
          <p:nvPicPr>
            <p:cNvPr id="27" name="Picture 26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6989551" y="6471084"/>
            <a:ext cx="6972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29" name="Group 28" descr="Section Header and gold boundless bar"/>
          <p:cNvGrpSpPr/>
          <p:nvPr/>
        </p:nvGrpSpPr>
        <p:grpSpPr>
          <a:xfrm>
            <a:off x="24766523" y="10692637"/>
            <a:ext cx="6972300" cy="904357"/>
            <a:chOff x="8956548" y="11722608"/>
            <a:chExt cx="6972300" cy="904357"/>
          </a:xfrm>
        </p:grpSpPr>
        <p:sp>
          <p:nvSpPr>
            <p:cNvPr id="30" name="TextBox 29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</a:rPr>
                <a:t>SUMMARY / COMMENTS</a:t>
              </a:r>
            </a:p>
          </p:txBody>
        </p:sp>
        <p:pic>
          <p:nvPicPr>
            <p:cNvPr id="31" name="Picture 3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24839674" y="11927199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33" name="Group 32" descr="Section Header and gold boundless bar"/>
          <p:cNvGrpSpPr/>
          <p:nvPr/>
        </p:nvGrpSpPr>
        <p:grpSpPr>
          <a:xfrm>
            <a:off x="16843248" y="14257543"/>
            <a:ext cx="6972300" cy="904357"/>
            <a:chOff x="8956548" y="11722608"/>
            <a:chExt cx="6972300" cy="904357"/>
          </a:xfrm>
        </p:grpSpPr>
        <p:sp>
          <p:nvSpPr>
            <p:cNvPr id="34" name="TextBox 33" descr="Section Header "/>
            <p:cNvSpPr txBox="1"/>
            <p:nvPr/>
          </p:nvSpPr>
          <p:spPr>
            <a:xfrm>
              <a:off x="8956548" y="11722608"/>
              <a:ext cx="69723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  <a:latin typeface="Encode Sans Normal Black" charset="0"/>
                </a:rPr>
                <a:t>DEVELOPMENT</a:t>
              </a:r>
            </a:p>
          </p:txBody>
        </p:sp>
        <p:pic>
          <p:nvPicPr>
            <p:cNvPr id="35" name="Picture 34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895" y="12514189"/>
              <a:ext cx="1399032" cy="1127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6916399" y="15394133"/>
            <a:ext cx="69723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Duis vel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dolor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Duis vel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Donec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vulputate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condimentum</a:t>
            </a:r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803100" y="20116768"/>
            <a:ext cx="697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Photo caption here Lorem ipsum dolor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adipiscing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Duis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vel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massa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eu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ipsum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tincidunt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congue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sit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amet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 ac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orci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Donec</a:t>
            </a:r>
            <a:r>
              <a:rPr lang="en-US" sz="12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 </a:t>
            </a:r>
          </a:p>
        </p:txBody>
      </p:sp>
      <p:sp>
        <p:nvSpPr>
          <p:cNvPr id="40" name="Rectangle 39" descr="Photo placeholder"/>
          <p:cNvSpPr/>
          <p:nvPr/>
        </p:nvSpPr>
        <p:spPr>
          <a:xfrm>
            <a:off x="24803098" y="16429136"/>
            <a:ext cx="6972302" cy="3563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655777" y="17980225"/>
            <a:ext cx="526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IMAGE HERE</a:t>
            </a:r>
          </a:p>
        </p:txBody>
      </p:sp>
      <p:graphicFrame>
        <p:nvGraphicFramePr>
          <p:cNvPr id="53" name="Chart 52" descr="ring chart place holder"/>
          <p:cNvGraphicFramePr/>
          <p:nvPr>
            <p:extLst>
              <p:ext uri="{D42A27DB-BD31-4B8C-83A1-F6EECF244321}">
                <p14:modId xmlns:p14="http://schemas.microsoft.com/office/powerpoint/2010/main" val="1541619824"/>
              </p:ext>
            </p:extLst>
          </p:nvPr>
        </p:nvGraphicFramePr>
        <p:xfrm>
          <a:off x="16948673" y="10050646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 descr="ring chart place holder"/>
          <p:cNvGraphicFramePr/>
          <p:nvPr>
            <p:extLst>
              <p:ext uri="{D42A27DB-BD31-4B8C-83A1-F6EECF244321}">
                <p14:modId xmlns:p14="http://schemas.microsoft.com/office/powerpoint/2010/main" val="532496816"/>
              </p:ext>
            </p:extLst>
          </p:nvPr>
        </p:nvGraphicFramePr>
        <p:xfrm>
          <a:off x="20815557" y="11630522"/>
          <a:ext cx="2920211" cy="321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6" name="Chart 55"/>
          <p:cNvGraphicFramePr/>
          <p:nvPr>
            <p:extLst>
              <p:ext uri="{D42A27DB-BD31-4B8C-83A1-F6EECF244321}">
                <p14:modId xmlns:p14="http://schemas.microsoft.com/office/powerpoint/2010/main" val="3632347519"/>
              </p:ext>
            </p:extLst>
          </p:nvPr>
        </p:nvGraphicFramePr>
        <p:xfrm>
          <a:off x="20489418" y="10017989"/>
          <a:ext cx="3410174" cy="37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6916400" y="9472626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56250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Uni Sans Book" charset="0"/>
              </a:rPr>
              <a:t>CHART TITLE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722708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latin typeface="Uni Sans Book" charset="0"/>
                <a:ea typeface="Uni Sans Book" charset="0"/>
                <a:cs typeface="Uni Sans Book" charset="0"/>
              </a:rPr>
              <a:t>CHART AXIS  </a:t>
            </a:r>
            <a:r>
              <a:rPr lang="en-US" sz="18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LABEL</a:t>
            </a:r>
          </a:p>
        </p:txBody>
      </p:sp>
      <p:graphicFrame>
        <p:nvGraphicFramePr>
          <p:cNvPr id="64" name="Chart 63" descr="line chart placeholder"/>
          <p:cNvGraphicFramePr/>
          <p:nvPr>
            <p:extLst>
              <p:ext uri="{D42A27DB-BD31-4B8C-83A1-F6EECF244321}">
                <p14:modId xmlns:p14="http://schemas.microsoft.com/office/powerpoint/2010/main" val="1109629463"/>
              </p:ext>
            </p:extLst>
          </p:nvPr>
        </p:nvGraphicFramePr>
        <p:xfrm>
          <a:off x="25346187" y="6055531"/>
          <a:ext cx="6429213" cy="346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6" name="TextBox 65"/>
          <p:cNvSpPr txBox="1"/>
          <p:nvPr/>
        </p:nvSpPr>
        <p:spPr>
          <a:xfrm rot="10800000">
            <a:off x="24839674" y="6417675"/>
            <a:ext cx="461665" cy="27839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CHART AXIS LABEL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816816" y="5314679"/>
            <a:ext cx="6972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CHART TITLE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401084" y="9745513"/>
            <a:ext cx="23194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  <a:latin typeface="Uni Sans Book" charset="0"/>
                <a:ea typeface="Uni Sans Book" charset="0"/>
                <a:cs typeface="Uni Sans Book" charset="0"/>
              </a:rPr>
              <a:t>CHART AXIS  LABEL</a:t>
            </a:r>
          </a:p>
        </p:txBody>
      </p:sp>
      <p:pic>
        <p:nvPicPr>
          <p:cNvPr id="47" name="Picture 46" descr="Gold Boundless Bar" title="Gold Boundless Bar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34613"/>
            <a:ext cx="3877056" cy="950976"/>
          </a:xfrm>
          <a:prstGeom prst="rect">
            <a:avLst/>
          </a:prstGeom>
        </p:spPr>
      </p:pic>
      <p:cxnSp>
        <p:nvCxnSpPr>
          <p:cNvPr id="5" name="Straight Connector 4" descr="Gold rule line divider"/>
          <p:cNvCxnSpPr/>
          <p:nvPr/>
        </p:nvCxnSpPr>
        <p:spPr>
          <a:xfrm>
            <a:off x="8598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 descr="Gold rule line divider"/>
          <p:cNvCxnSpPr/>
          <p:nvPr/>
        </p:nvCxnSpPr>
        <p:spPr>
          <a:xfrm>
            <a:off x="16459200" y="5466535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descr="Gold rule line divider"/>
          <p:cNvCxnSpPr/>
          <p:nvPr/>
        </p:nvCxnSpPr>
        <p:spPr>
          <a:xfrm>
            <a:off x="24346568" y="5458380"/>
            <a:ext cx="0" cy="15344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9957799-E626-444D-AB49-05F3A80A1545}"/>
              </a:ext>
            </a:extLst>
          </p:cNvPr>
          <p:cNvSpPr txBox="1"/>
          <p:nvPr/>
        </p:nvSpPr>
        <p:spPr>
          <a:xfrm>
            <a:off x="24955500" y="21018468"/>
            <a:ext cx="6972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Semester, Date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1E7047-F5C3-4D38-A950-042FB8333A86}"/>
              </a:ext>
            </a:extLst>
          </p:cNvPr>
          <p:cNvSpPr txBox="1"/>
          <p:nvPr/>
        </p:nvSpPr>
        <p:spPr>
          <a:xfrm>
            <a:off x="1168399" y="3950209"/>
            <a:ext cx="1673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First Name Last Name, First Name Last Name, First Name Last Name, . . .  </a:t>
            </a: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8ECEEA-47F1-4097-8543-DEEE2CFC1415}"/>
              </a:ext>
            </a:extLst>
          </p:cNvPr>
          <p:cNvSpPr txBox="1"/>
          <p:nvPr/>
        </p:nvSpPr>
        <p:spPr>
          <a:xfrm>
            <a:off x="17746144" y="3967141"/>
            <a:ext cx="6972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Specialization mentioned here </a:t>
            </a:r>
          </a:p>
          <a:p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A995E8F-6472-4EFC-8631-61C2F6520D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84835" y="570934"/>
            <a:ext cx="5392562" cy="3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BA7B253853438D3221CA5936EEAA" ma:contentTypeVersion="6" ma:contentTypeDescription="Crée un document." ma:contentTypeScope="" ma:versionID="dc06765c468f58668e1ffd2b0d559016">
  <xsd:schema xmlns:xsd="http://www.w3.org/2001/XMLSchema" xmlns:xs="http://www.w3.org/2001/XMLSchema" xmlns:p="http://schemas.microsoft.com/office/2006/metadata/properties" xmlns:ns2="fba70217-aa46-4127-97b9-5dfd52f7b45c" targetNamespace="http://schemas.microsoft.com/office/2006/metadata/properties" ma:root="true" ma:fieldsID="95268bb33b342cd018d51ad52cf8fc2b" ns2:_="">
    <xsd:import namespace="fba70217-aa46-4127-97b9-5dfd52f7b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70217-aa46-4127-97b9-5dfd52f7b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09886F-DB23-4896-8670-4EFA03752A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D066F2-7F87-479D-A1E9-67882E17AA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BF28EE-5EDC-467E-ADAC-29AAAEFE6FE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972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PROJECT DESCRIPTION (optimum is 2-4 words)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 poster</dc:title>
  <dc:creator>Bill Manos</dc:creator>
  <cp:lastModifiedBy>Bill Manos</cp:lastModifiedBy>
  <cp:revision>48</cp:revision>
  <dcterms:created xsi:type="dcterms:W3CDTF">2018-02-06T21:34:11Z</dcterms:created>
  <dcterms:modified xsi:type="dcterms:W3CDTF">2022-05-09T20:44:42Z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0x0101005706BA7B253853438D3221CA5936EEAA</vt:lpwstr>
  </property>
</Properties>
</file>