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075E-1147-5B4F-A175-094C9130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FD6E6-3014-9A44-A8CA-9DDA50DDD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36622-2366-8946-9E42-BB6BF29A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EDC7-4C9E-8E49-AE44-C85D0EF81937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EF87B-F58E-5447-A2EC-918A3D3C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6B41E-C433-4F4B-BB46-355014B1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A457-4A61-B842-B617-FC3F5127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2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BD29-C9AB-5540-BC7B-0DA92175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C5952-8C6A-A445-A7E7-AE99AB78E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28789-E93E-484E-9331-72580E41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EDC7-4C9E-8E49-AE44-C85D0EF81937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DFA19-587B-284B-8331-980F9BEC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F72C1-AA14-5C40-A7C2-45C38AF4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A457-4A61-B842-B617-FC3F5127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3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E69FF1-6F08-6E45-9CD9-8C8B0D08B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88256-150B-C048-8028-FDF6309C2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93D3F-312C-AF48-A45D-137238E8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EDC7-4C9E-8E49-AE44-C85D0EF81937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9F5B7-E83D-A34E-AD1C-66AA9EEB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AF520-0B2E-AB40-9F03-99F85FFA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A457-4A61-B842-B617-FC3F5127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6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6551-1601-3843-8175-EBF8265A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5677-47A1-664F-864A-0123E234C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EA822-B2BD-FD45-B0DB-13784479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EDC7-4C9E-8E49-AE44-C85D0EF81937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5E03D-6978-3143-AC60-B28DE1D9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1CAF2-F019-C949-A582-57ABAF92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A457-4A61-B842-B617-FC3F5127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B002-0E07-8440-8BA9-7CF3075AB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5D284-5234-FE4B-95DA-1DA0EB1E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45F0D-671B-BB42-B7E6-4CB7A36E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EDC7-4C9E-8E49-AE44-C85D0EF81937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21DFB-6023-FD4C-9F91-054A9555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486A6-FBE9-0841-8FB7-322AD7E0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A457-4A61-B842-B617-FC3F5127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5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98A0-89AB-D44D-AF86-6A7186D1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815DC-59B0-154F-939E-BC59A86EB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DA750-C4FC-3A45-A01B-1A1968AF9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F6766-5800-2C4D-B5EC-CB3703E4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EDC7-4C9E-8E49-AE44-C85D0EF81937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CBA29-0BF7-D74E-9A8C-3D36CEF4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19B73-ABAA-EE4B-BC06-DB304190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A457-4A61-B842-B617-FC3F5127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0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171B-BBEB-6D45-97CD-994AED22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89D40-4216-904E-BE26-D7DB38C48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F91E7-4BE6-AA46-83F7-D9C06E34B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8ADCD-071C-924B-973D-99D649CDB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4CD0C-117A-544B-81BF-2F7358A50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AD57B-F6D2-5344-86C6-43D98F47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EDC7-4C9E-8E49-AE44-C85D0EF81937}" type="datetimeFigureOut">
              <a:rPr lang="en-US" smtClean="0"/>
              <a:t>9/11/21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59353-887D-434C-A3DD-D04473D1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DE19A-BA5E-F441-8EC1-97FAF45A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A457-4A61-B842-B617-FC3F5127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4846-EB3C-F642-A4F9-3132E0E2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C10F2-A83E-A24E-ABD8-851A1F61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EDC7-4C9E-8E49-AE44-C85D0EF81937}" type="datetimeFigureOut">
              <a:rPr lang="en-US" smtClean="0"/>
              <a:t>9/11/21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E4091-C0EB-7A44-A23C-ABD978A1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68EBC-B459-8541-8665-B9C17929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A457-4A61-B842-B617-FC3F5127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4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E3029-5045-E540-8253-E01F68A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EDC7-4C9E-8E49-AE44-C85D0EF81937}" type="datetimeFigureOut">
              <a:rPr lang="en-US" smtClean="0"/>
              <a:t>9/11/21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38E8F-DA4C-4D4F-B6DB-2F927A6C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EFA7E-29E3-4440-8AF2-9623B2E9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A457-4A61-B842-B617-FC3F5127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0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541F-D806-114B-B8F0-E120CB42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834E1-A31C-E640-B85A-421D004E6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97152-CFEB-2E4B-BBBB-3D6C29938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58375-CD90-6A4C-A0D7-B3F8172B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EDC7-4C9E-8E49-AE44-C85D0EF81937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D575C-FAC3-FA41-86D3-235FB803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038A2-F101-CE46-A31A-657FC78E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A457-4A61-B842-B617-FC3F5127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7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7515-DDAF-A54F-8A03-C680C012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7E783-3EA3-5041-A8B6-188903ACC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DFB6E-1AAF-9941-9DE6-E40AA77C7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1AACC-C043-2149-9B94-9EEE0814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EDC7-4C9E-8E49-AE44-C85D0EF81937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6C6D-2DBF-F742-A27E-0538C9F4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1D6F5-ACF9-7643-AA17-F5D4D48B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A457-4A61-B842-B617-FC3F5127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6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865F4-BA78-CB4C-881F-36A604DA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B419E-739E-214A-9B5A-E8AD1C377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7EAE3-FC82-5146-83CD-5A4307B4C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EEDC7-4C9E-8E49-AE44-C85D0EF81937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A09C0-2762-494C-8F73-B3110EA57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53628-D23E-F848-91C8-5A46D31A1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0A457-4A61-B842-B617-FC3F5127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3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05DC-6E10-DF44-AFAD-8495EC4F1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21A30-0AEC-BA42-8FAE-B5E920E29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1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Campbell</dc:creator>
  <cp:lastModifiedBy>Mark Campbell</cp:lastModifiedBy>
  <cp:revision>1</cp:revision>
  <dcterms:created xsi:type="dcterms:W3CDTF">2021-09-11T16:16:32Z</dcterms:created>
  <dcterms:modified xsi:type="dcterms:W3CDTF">2021-09-11T16:17:29Z</dcterms:modified>
</cp:coreProperties>
</file>