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5" r:id="rId3"/>
    <p:sldId id="261" r:id="rId4"/>
    <p:sldId id="259" r:id="rId5"/>
    <p:sldId id="267" r:id="rId6"/>
    <p:sldId id="257" r:id="rId7"/>
    <p:sldId id="258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14.png"/><Relationship Id="rId7" Type="http://schemas.openxmlformats.org/officeDocument/2006/relationships/image" Target="../media/image29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14.png"/><Relationship Id="rId7" Type="http://schemas.openxmlformats.org/officeDocument/2006/relationships/image" Target="../media/image29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55A1D1-449A-4626-9B18-CEC52E9F91C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3D41A55-F76E-4F13-9937-C02FE5A457E0}">
      <dgm:prSet/>
      <dgm:spPr/>
      <dgm:t>
        <a:bodyPr/>
        <a:lstStyle/>
        <a:p>
          <a:pPr>
            <a:defRPr cap="all"/>
          </a:pPr>
          <a:r>
            <a:rPr lang="en-US"/>
            <a:t>Problem Statement</a:t>
          </a:r>
        </a:p>
      </dgm:t>
    </dgm:pt>
    <dgm:pt modelId="{D4C3ABD2-275C-42B2-9A73-6E7A8978A3C4}" type="parTrans" cxnId="{0F275D0B-9AAC-4F12-8194-58EA73B945F9}">
      <dgm:prSet/>
      <dgm:spPr/>
      <dgm:t>
        <a:bodyPr/>
        <a:lstStyle/>
        <a:p>
          <a:endParaRPr lang="en-US"/>
        </a:p>
      </dgm:t>
    </dgm:pt>
    <dgm:pt modelId="{49B123DF-3AF7-4A16-992D-03D3894C0F22}" type="sibTrans" cxnId="{0F275D0B-9AAC-4F12-8194-58EA73B945F9}">
      <dgm:prSet/>
      <dgm:spPr/>
      <dgm:t>
        <a:bodyPr/>
        <a:lstStyle/>
        <a:p>
          <a:endParaRPr lang="en-US"/>
        </a:p>
      </dgm:t>
    </dgm:pt>
    <dgm:pt modelId="{4332B105-7F9C-4801-8067-0C04B69FCA58}">
      <dgm:prSet/>
      <dgm:spPr/>
      <dgm:t>
        <a:bodyPr/>
        <a:lstStyle/>
        <a:p>
          <a:pPr>
            <a:defRPr cap="all"/>
          </a:pPr>
          <a:r>
            <a:rPr lang="en-US"/>
            <a:t>Data Evaluation</a:t>
          </a:r>
        </a:p>
      </dgm:t>
    </dgm:pt>
    <dgm:pt modelId="{1746AB6C-CDC3-4D92-8D8D-A418627D9654}" type="parTrans" cxnId="{C967161F-27C0-4131-A816-FAB59F39DCFB}">
      <dgm:prSet/>
      <dgm:spPr/>
      <dgm:t>
        <a:bodyPr/>
        <a:lstStyle/>
        <a:p>
          <a:endParaRPr lang="en-US"/>
        </a:p>
      </dgm:t>
    </dgm:pt>
    <dgm:pt modelId="{7A5E4F54-6BC7-407D-9266-0BCF57E62D37}" type="sibTrans" cxnId="{C967161F-27C0-4131-A816-FAB59F39DCFB}">
      <dgm:prSet/>
      <dgm:spPr/>
      <dgm:t>
        <a:bodyPr/>
        <a:lstStyle/>
        <a:p>
          <a:endParaRPr lang="en-US"/>
        </a:p>
      </dgm:t>
    </dgm:pt>
    <dgm:pt modelId="{5D48BA13-A06B-41A9-81BF-54AE61593265}">
      <dgm:prSet/>
      <dgm:spPr/>
      <dgm:t>
        <a:bodyPr/>
        <a:lstStyle/>
        <a:p>
          <a:pPr>
            <a:defRPr cap="all"/>
          </a:pPr>
          <a:r>
            <a:rPr lang="en-US"/>
            <a:t>Visual Model</a:t>
          </a:r>
        </a:p>
      </dgm:t>
    </dgm:pt>
    <dgm:pt modelId="{55FD2DE7-3C2B-4ACD-81BA-8FEEAEC68DE2}" type="parTrans" cxnId="{0DF1DD95-E2A1-4B4F-B7C3-6EDB846AE767}">
      <dgm:prSet/>
      <dgm:spPr/>
      <dgm:t>
        <a:bodyPr/>
        <a:lstStyle/>
        <a:p>
          <a:endParaRPr lang="en-US"/>
        </a:p>
      </dgm:t>
    </dgm:pt>
    <dgm:pt modelId="{C039A32E-C2F1-425A-8F52-569418FCF221}" type="sibTrans" cxnId="{0DF1DD95-E2A1-4B4F-B7C3-6EDB846AE767}">
      <dgm:prSet/>
      <dgm:spPr/>
      <dgm:t>
        <a:bodyPr/>
        <a:lstStyle/>
        <a:p>
          <a:endParaRPr lang="en-US"/>
        </a:p>
      </dgm:t>
    </dgm:pt>
    <dgm:pt modelId="{72F6384F-2699-4DD5-BB33-BAF03EFDF0CA}">
      <dgm:prSet/>
      <dgm:spPr/>
      <dgm:t>
        <a:bodyPr/>
        <a:lstStyle/>
        <a:p>
          <a:pPr>
            <a:defRPr cap="all"/>
          </a:pPr>
          <a:r>
            <a:rPr lang="en-US"/>
            <a:t>Uncertainty Scenarios</a:t>
          </a:r>
        </a:p>
      </dgm:t>
    </dgm:pt>
    <dgm:pt modelId="{6D81DD56-2A90-4833-8659-59BA6E81E04C}" type="parTrans" cxnId="{033143F4-FAB2-4CEE-8C40-7E82B7EC0221}">
      <dgm:prSet/>
      <dgm:spPr/>
      <dgm:t>
        <a:bodyPr/>
        <a:lstStyle/>
        <a:p>
          <a:endParaRPr lang="en-US"/>
        </a:p>
      </dgm:t>
    </dgm:pt>
    <dgm:pt modelId="{992C9B24-D221-40A8-A785-4D4382B71F24}" type="sibTrans" cxnId="{033143F4-FAB2-4CEE-8C40-7E82B7EC0221}">
      <dgm:prSet/>
      <dgm:spPr/>
      <dgm:t>
        <a:bodyPr/>
        <a:lstStyle/>
        <a:p>
          <a:endParaRPr lang="en-US"/>
        </a:p>
      </dgm:t>
    </dgm:pt>
    <dgm:pt modelId="{C8A34D86-9168-4FAE-9D54-1964BB3982A4}">
      <dgm:prSet/>
      <dgm:spPr/>
      <dgm:t>
        <a:bodyPr/>
        <a:lstStyle/>
        <a:p>
          <a:pPr>
            <a:defRPr cap="all"/>
          </a:pPr>
          <a:r>
            <a:rPr lang="en-US"/>
            <a:t>Decision Alternatives</a:t>
          </a:r>
        </a:p>
      </dgm:t>
    </dgm:pt>
    <dgm:pt modelId="{5E7F20E9-8239-40D1-B5F2-D647D7C3ABD6}" type="parTrans" cxnId="{628F03AF-19CA-46EA-92A2-0777CE650134}">
      <dgm:prSet/>
      <dgm:spPr/>
      <dgm:t>
        <a:bodyPr/>
        <a:lstStyle/>
        <a:p>
          <a:endParaRPr lang="en-US"/>
        </a:p>
      </dgm:t>
    </dgm:pt>
    <dgm:pt modelId="{B4E1DB6B-6564-46CE-96A9-AABF4139401A}" type="sibTrans" cxnId="{628F03AF-19CA-46EA-92A2-0777CE650134}">
      <dgm:prSet/>
      <dgm:spPr/>
      <dgm:t>
        <a:bodyPr/>
        <a:lstStyle/>
        <a:p>
          <a:endParaRPr lang="en-US"/>
        </a:p>
      </dgm:t>
    </dgm:pt>
    <dgm:pt modelId="{CBB2BF5C-A13F-4624-AA98-91D3F86F893F}">
      <dgm:prSet/>
      <dgm:spPr/>
      <dgm:t>
        <a:bodyPr/>
        <a:lstStyle/>
        <a:p>
          <a:pPr>
            <a:defRPr cap="all"/>
          </a:pPr>
          <a:r>
            <a:rPr lang="en-US"/>
            <a:t>Next Steps</a:t>
          </a:r>
        </a:p>
      </dgm:t>
    </dgm:pt>
    <dgm:pt modelId="{1038FE5C-B65E-40D3-9EB1-3853BE22D283}" type="parTrans" cxnId="{57B05055-332C-46B2-9F82-CC2E94E4F34C}">
      <dgm:prSet/>
      <dgm:spPr/>
      <dgm:t>
        <a:bodyPr/>
        <a:lstStyle/>
        <a:p>
          <a:endParaRPr lang="en-US"/>
        </a:p>
      </dgm:t>
    </dgm:pt>
    <dgm:pt modelId="{C3745730-A490-4234-88C2-FE1B2217D22A}" type="sibTrans" cxnId="{57B05055-332C-46B2-9F82-CC2E94E4F34C}">
      <dgm:prSet/>
      <dgm:spPr/>
      <dgm:t>
        <a:bodyPr/>
        <a:lstStyle/>
        <a:p>
          <a:endParaRPr lang="en-US"/>
        </a:p>
      </dgm:t>
    </dgm:pt>
    <dgm:pt modelId="{1B2C2F11-A9EE-41D9-87AF-3092540B0EF2}" type="pres">
      <dgm:prSet presAssocID="{7055A1D1-449A-4626-9B18-CEC52E9F91C7}" presName="root" presStyleCnt="0">
        <dgm:presLayoutVars>
          <dgm:dir/>
          <dgm:resizeHandles val="exact"/>
        </dgm:presLayoutVars>
      </dgm:prSet>
      <dgm:spPr/>
    </dgm:pt>
    <dgm:pt modelId="{300DCB2C-3047-434F-A31D-89CD1A6E2FDF}" type="pres">
      <dgm:prSet presAssocID="{13D41A55-F76E-4F13-9937-C02FE5A457E0}" presName="compNode" presStyleCnt="0"/>
      <dgm:spPr/>
    </dgm:pt>
    <dgm:pt modelId="{D6208D2F-ABAA-4C86-B45A-5F4D5BD470AE}" type="pres">
      <dgm:prSet presAssocID="{13D41A55-F76E-4F13-9937-C02FE5A457E0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2EEB1A1F-8433-4C51-8345-115B85119FB4}" type="pres">
      <dgm:prSet presAssocID="{13D41A55-F76E-4F13-9937-C02FE5A457E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D845B84-829C-4E26-B52E-234D6F9A6055}" type="pres">
      <dgm:prSet presAssocID="{13D41A55-F76E-4F13-9937-C02FE5A457E0}" presName="spaceRect" presStyleCnt="0"/>
      <dgm:spPr/>
    </dgm:pt>
    <dgm:pt modelId="{74209841-CAB0-49BB-8296-BEBDCB21E3DD}" type="pres">
      <dgm:prSet presAssocID="{13D41A55-F76E-4F13-9937-C02FE5A457E0}" presName="textRect" presStyleLbl="revTx" presStyleIdx="0" presStyleCnt="6">
        <dgm:presLayoutVars>
          <dgm:chMax val="1"/>
          <dgm:chPref val="1"/>
        </dgm:presLayoutVars>
      </dgm:prSet>
      <dgm:spPr/>
    </dgm:pt>
    <dgm:pt modelId="{E5EDD8E5-8C42-4A4A-957A-0C9D2CF0D459}" type="pres">
      <dgm:prSet presAssocID="{49B123DF-3AF7-4A16-992D-03D3894C0F22}" presName="sibTrans" presStyleCnt="0"/>
      <dgm:spPr/>
    </dgm:pt>
    <dgm:pt modelId="{425AC228-DCA5-4916-AC63-1F701DCF0AB9}" type="pres">
      <dgm:prSet presAssocID="{4332B105-7F9C-4801-8067-0C04B69FCA58}" presName="compNode" presStyleCnt="0"/>
      <dgm:spPr/>
    </dgm:pt>
    <dgm:pt modelId="{12A629FE-5D08-4C00-8F0A-B612D6B5DCEB}" type="pres">
      <dgm:prSet presAssocID="{4332B105-7F9C-4801-8067-0C04B69FCA58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F70A0900-4E91-4FA0-8A43-B19062C5DA69}" type="pres">
      <dgm:prSet presAssocID="{4332B105-7F9C-4801-8067-0C04B69FCA5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D343F16-2487-403E-A9D3-8B7A38939ED5}" type="pres">
      <dgm:prSet presAssocID="{4332B105-7F9C-4801-8067-0C04B69FCA58}" presName="spaceRect" presStyleCnt="0"/>
      <dgm:spPr/>
    </dgm:pt>
    <dgm:pt modelId="{67263D06-7107-4C7B-A655-9CCE7FF9C677}" type="pres">
      <dgm:prSet presAssocID="{4332B105-7F9C-4801-8067-0C04B69FCA58}" presName="textRect" presStyleLbl="revTx" presStyleIdx="1" presStyleCnt="6">
        <dgm:presLayoutVars>
          <dgm:chMax val="1"/>
          <dgm:chPref val="1"/>
        </dgm:presLayoutVars>
      </dgm:prSet>
      <dgm:spPr/>
    </dgm:pt>
    <dgm:pt modelId="{96FF9036-386D-48CC-8712-FD6A071D9155}" type="pres">
      <dgm:prSet presAssocID="{7A5E4F54-6BC7-407D-9266-0BCF57E62D37}" presName="sibTrans" presStyleCnt="0"/>
      <dgm:spPr/>
    </dgm:pt>
    <dgm:pt modelId="{F39940A6-F1E3-4918-919E-A779E90FF9A1}" type="pres">
      <dgm:prSet presAssocID="{5D48BA13-A06B-41A9-81BF-54AE61593265}" presName="compNode" presStyleCnt="0"/>
      <dgm:spPr/>
    </dgm:pt>
    <dgm:pt modelId="{D6570B3D-FB45-4130-A935-B0A78C826435}" type="pres">
      <dgm:prSet presAssocID="{5D48BA13-A06B-41A9-81BF-54AE61593265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187D913B-F73E-4EFC-AA5D-DAB23EB2BD97}" type="pres">
      <dgm:prSet presAssocID="{5D48BA13-A06B-41A9-81BF-54AE6159326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E484ACC4-B9C1-479B-8678-284C9A965E11}" type="pres">
      <dgm:prSet presAssocID="{5D48BA13-A06B-41A9-81BF-54AE61593265}" presName="spaceRect" presStyleCnt="0"/>
      <dgm:spPr/>
    </dgm:pt>
    <dgm:pt modelId="{6BE7FFF7-0AD2-455B-AA43-7E58433A129E}" type="pres">
      <dgm:prSet presAssocID="{5D48BA13-A06B-41A9-81BF-54AE61593265}" presName="textRect" presStyleLbl="revTx" presStyleIdx="2" presStyleCnt="6">
        <dgm:presLayoutVars>
          <dgm:chMax val="1"/>
          <dgm:chPref val="1"/>
        </dgm:presLayoutVars>
      </dgm:prSet>
      <dgm:spPr/>
    </dgm:pt>
    <dgm:pt modelId="{6139C134-E62C-4529-80EA-BC5618EBE1A7}" type="pres">
      <dgm:prSet presAssocID="{C039A32E-C2F1-425A-8F52-569418FCF221}" presName="sibTrans" presStyleCnt="0"/>
      <dgm:spPr/>
    </dgm:pt>
    <dgm:pt modelId="{CF4B5155-7DC2-4998-B9E8-DB06BCED2103}" type="pres">
      <dgm:prSet presAssocID="{72F6384F-2699-4DD5-BB33-BAF03EFDF0CA}" presName="compNode" presStyleCnt="0"/>
      <dgm:spPr/>
    </dgm:pt>
    <dgm:pt modelId="{420B6AF3-44FF-4F87-965B-6BEF6C5066E8}" type="pres">
      <dgm:prSet presAssocID="{72F6384F-2699-4DD5-BB33-BAF03EFDF0CA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1D25D517-AB54-4EBE-A33A-1C4F7E819A86}" type="pres">
      <dgm:prSet presAssocID="{72F6384F-2699-4DD5-BB33-BAF03EFDF0C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A467395-6088-487F-B283-B15FE5ED2C27}" type="pres">
      <dgm:prSet presAssocID="{72F6384F-2699-4DD5-BB33-BAF03EFDF0CA}" presName="spaceRect" presStyleCnt="0"/>
      <dgm:spPr/>
    </dgm:pt>
    <dgm:pt modelId="{75D42615-9B5B-4003-BD50-4257046D519B}" type="pres">
      <dgm:prSet presAssocID="{72F6384F-2699-4DD5-BB33-BAF03EFDF0CA}" presName="textRect" presStyleLbl="revTx" presStyleIdx="3" presStyleCnt="6">
        <dgm:presLayoutVars>
          <dgm:chMax val="1"/>
          <dgm:chPref val="1"/>
        </dgm:presLayoutVars>
      </dgm:prSet>
      <dgm:spPr/>
    </dgm:pt>
    <dgm:pt modelId="{32B03C7D-5D2E-40DD-8E85-F89DA7E52ACF}" type="pres">
      <dgm:prSet presAssocID="{992C9B24-D221-40A8-A785-4D4382B71F24}" presName="sibTrans" presStyleCnt="0"/>
      <dgm:spPr/>
    </dgm:pt>
    <dgm:pt modelId="{566F4374-B97B-44D8-85D3-4567DEE05BE8}" type="pres">
      <dgm:prSet presAssocID="{C8A34D86-9168-4FAE-9D54-1964BB3982A4}" presName="compNode" presStyleCnt="0"/>
      <dgm:spPr/>
    </dgm:pt>
    <dgm:pt modelId="{5D53268C-AD63-4CEC-BA95-47F074B50089}" type="pres">
      <dgm:prSet presAssocID="{C8A34D86-9168-4FAE-9D54-1964BB3982A4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489ACD21-08D4-4D87-B127-ADB992D64B56}" type="pres">
      <dgm:prSet presAssocID="{C8A34D86-9168-4FAE-9D54-1964BB3982A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39C718C8-7F3B-4A9A-BBE7-E004950A1A40}" type="pres">
      <dgm:prSet presAssocID="{C8A34D86-9168-4FAE-9D54-1964BB3982A4}" presName="spaceRect" presStyleCnt="0"/>
      <dgm:spPr/>
    </dgm:pt>
    <dgm:pt modelId="{E9B6656D-9C62-4BEE-9DBA-4AC9711B9B3A}" type="pres">
      <dgm:prSet presAssocID="{C8A34D86-9168-4FAE-9D54-1964BB3982A4}" presName="textRect" presStyleLbl="revTx" presStyleIdx="4" presStyleCnt="6">
        <dgm:presLayoutVars>
          <dgm:chMax val="1"/>
          <dgm:chPref val="1"/>
        </dgm:presLayoutVars>
      </dgm:prSet>
      <dgm:spPr/>
    </dgm:pt>
    <dgm:pt modelId="{9FB97313-D533-4FF9-B959-618EA32D847F}" type="pres">
      <dgm:prSet presAssocID="{B4E1DB6B-6564-46CE-96A9-AABF4139401A}" presName="sibTrans" presStyleCnt="0"/>
      <dgm:spPr/>
    </dgm:pt>
    <dgm:pt modelId="{E82CD504-8542-4DFD-8D8B-07C0790889BE}" type="pres">
      <dgm:prSet presAssocID="{CBB2BF5C-A13F-4624-AA98-91D3F86F893F}" presName="compNode" presStyleCnt="0"/>
      <dgm:spPr/>
    </dgm:pt>
    <dgm:pt modelId="{3B1E7922-8536-4C4F-8A97-3F83018D3BBA}" type="pres">
      <dgm:prSet presAssocID="{CBB2BF5C-A13F-4624-AA98-91D3F86F893F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28B03A5D-128C-4718-B59C-66C5E9B00276}" type="pres">
      <dgm:prSet presAssocID="{CBB2BF5C-A13F-4624-AA98-91D3F86F893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prints"/>
        </a:ext>
      </dgm:extLst>
    </dgm:pt>
    <dgm:pt modelId="{98D7BC3B-7511-4872-B7F6-05A3F34AEFAD}" type="pres">
      <dgm:prSet presAssocID="{CBB2BF5C-A13F-4624-AA98-91D3F86F893F}" presName="spaceRect" presStyleCnt="0"/>
      <dgm:spPr/>
    </dgm:pt>
    <dgm:pt modelId="{687672B3-1A33-4978-A5AD-CEFD98B855C2}" type="pres">
      <dgm:prSet presAssocID="{CBB2BF5C-A13F-4624-AA98-91D3F86F893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0F275D0B-9AAC-4F12-8194-58EA73B945F9}" srcId="{7055A1D1-449A-4626-9B18-CEC52E9F91C7}" destId="{13D41A55-F76E-4F13-9937-C02FE5A457E0}" srcOrd="0" destOrd="0" parTransId="{D4C3ABD2-275C-42B2-9A73-6E7A8978A3C4}" sibTransId="{49B123DF-3AF7-4A16-992D-03D3894C0F22}"/>
    <dgm:cxn modelId="{1F0F771E-BF46-470D-AE5D-4B0BF84C3FB2}" type="presOf" srcId="{4332B105-7F9C-4801-8067-0C04B69FCA58}" destId="{67263D06-7107-4C7B-A655-9CCE7FF9C677}" srcOrd="0" destOrd="0" presId="urn:microsoft.com/office/officeart/2018/5/layout/IconLeafLabelList"/>
    <dgm:cxn modelId="{C967161F-27C0-4131-A816-FAB59F39DCFB}" srcId="{7055A1D1-449A-4626-9B18-CEC52E9F91C7}" destId="{4332B105-7F9C-4801-8067-0C04B69FCA58}" srcOrd="1" destOrd="0" parTransId="{1746AB6C-CDC3-4D92-8D8D-A418627D9654}" sibTransId="{7A5E4F54-6BC7-407D-9266-0BCF57E62D37}"/>
    <dgm:cxn modelId="{6E3E8127-63D0-4859-B1AB-1767FE476FD2}" type="presOf" srcId="{7055A1D1-449A-4626-9B18-CEC52E9F91C7}" destId="{1B2C2F11-A9EE-41D9-87AF-3092540B0EF2}" srcOrd="0" destOrd="0" presId="urn:microsoft.com/office/officeart/2018/5/layout/IconLeafLabelList"/>
    <dgm:cxn modelId="{66C5ED6E-9518-4F4A-AF0F-41D7BC4A9B8D}" type="presOf" srcId="{CBB2BF5C-A13F-4624-AA98-91D3F86F893F}" destId="{687672B3-1A33-4978-A5AD-CEFD98B855C2}" srcOrd="0" destOrd="0" presId="urn:microsoft.com/office/officeart/2018/5/layout/IconLeafLabelList"/>
    <dgm:cxn modelId="{C3AD6072-198E-428D-9206-1E27DF4E865C}" type="presOf" srcId="{72F6384F-2699-4DD5-BB33-BAF03EFDF0CA}" destId="{75D42615-9B5B-4003-BD50-4257046D519B}" srcOrd="0" destOrd="0" presId="urn:microsoft.com/office/officeart/2018/5/layout/IconLeafLabelList"/>
    <dgm:cxn modelId="{57B05055-332C-46B2-9F82-CC2E94E4F34C}" srcId="{7055A1D1-449A-4626-9B18-CEC52E9F91C7}" destId="{CBB2BF5C-A13F-4624-AA98-91D3F86F893F}" srcOrd="5" destOrd="0" parTransId="{1038FE5C-B65E-40D3-9EB1-3853BE22D283}" sibTransId="{C3745730-A490-4234-88C2-FE1B2217D22A}"/>
    <dgm:cxn modelId="{0DF1DD95-E2A1-4B4F-B7C3-6EDB846AE767}" srcId="{7055A1D1-449A-4626-9B18-CEC52E9F91C7}" destId="{5D48BA13-A06B-41A9-81BF-54AE61593265}" srcOrd="2" destOrd="0" parTransId="{55FD2DE7-3C2B-4ACD-81BA-8FEEAEC68DE2}" sibTransId="{C039A32E-C2F1-425A-8F52-569418FCF221}"/>
    <dgm:cxn modelId="{628F03AF-19CA-46EA-92A2-0777CE650134}" srcId="{7055A1D1-449A-4626-9B18-CEC52E9F91C7}" destId="{C8A34D86-9168-4FAE-9D54-1964BB3982A4}" srcOrd="4" destOrd="0" parTransId="{5E7F20E9-8239-40D1-B5F2-D647D7C3ABD6}" sibTransId="{B4E1DB6B-6564-46CE-96A9-AABF4139401A}"/>
    <dgm:cxn modelId="{70E028E1-B79D-4C45-88CA-F4D19894E74C}" type="presOf" srcId="{5D48BA13-A06B-41A9-81BF-54AE61593265}" destId="{6BE7FFF7-0AD2-455B-AA43-7E58433A129E}" srcOrd="0" destOrd="0" presId="urn:microsoft.com/office/officeart/2018/5/layout/IconLeafLabelList"/>
    <dgm:cxn modelId="{31ABE4E7-EF2F-4B87-BCD3-0FF56F6DBC71}" type="presOf" srcId="{13D41A55-F76E-4F13-9937-C02FE5A457E0}" destId="{74209841-CAB0-49BB-8296-BEBDCB21E3DD}" srcOrd="0" destOrd="0" presId="urn:microsoft.com/office/officeart/2018/5/layout/IconLeafLabelList"/>
    <dgm:cxn modelId="{C4253BED-C347-4C84-BF0B-C8EFEC919F40}" type="presOf" srcId="{C8A34D86-9168-4FAE-9D54-1964BB3982A4}" destId="{E9B6656D-9C62-4BEE-9DBA-4AC9711B9B3A}" srcOrd="0" destOrd="0" presId="urn:microsoft.com/office/officeart/2018/5/layout/IconLeafLabelList"/>
    <dgm:cxn modelId="{033143F4-FAB2-4CEE-8C40-7E82B7EC0221}" srcId="{7055A1D1-449A-4626-9B18-CEC52E9F91C7}" destId="{72F6384F-2699-4DD5-BB33-BAF03EFDF0CA}" srcOrd="3" destOrd="0" parTransId="{6D81DD56-2A90-4833-8659-59BA6E81E04C}" sibTransId="{992C9B24-D221-40A8-A785-4D4382B71F24}"/>
    <dgm:cxn modelId="{CE528559-A88D-4E7F-A4B1-6D5D5F6AF7C3}" type="presParOf" srcId="{1B2C2F11-A9EE-41D9-87AF-3092540B0EF2}" destId="{300DCB2C-3047-434F-A31D-89CD1A6E2FDF}" srcOrd="0" destOrd="0" presId="urn:microsoft.com/office/officeart/2018/5/layout/IconLeafLabelList"/>
    <dgm:cxn modelId="{03836D0A-C684-40CE-B64D-D045A4BC37CB}" type="presParOf" srcId="{300DCB2C-3047-434F-A31D-89CD1A6E2FDF}" destId="{D6208D2F-ABAA-4C86-B45A-5F4D5BD470AE}" srcOrd="0" destOrd="0" presId="urn:microsoft.com/office/officeart/2018/5/layout/IconLeafLabelList"/>
    <dgm:cxn modelId="{2B23982C-F049-4656-B630-7FA3AD9CBAA5}" type="presParOf" srcId="{300DCB2C-3047-434F-A31D-89CD1A6E2FDF}" destId="{2EEB1A1F-8433-4C51-8345-115B85119FB4}" srcOrd="1" destOrd="0" presId="urn:microsoft.com/office/officeart/2018/5/layout/IconLeafLabelList"/>
    <dgm:cxn modelId="{539617AB-A1B7-400A-92AA-C46FA2773435}" type="presParOf" srcId="{300DCB2C-3047-434F-A31D-89CD1A6E2FDF}" destId="{CD845B84-829C-4E26-B52E-234D6F9A6055}" srcOrd="2" destOrd="0" presId="urn:microsoft.com/office/officeart/2018/5/layout/IconLeafLabelList"/>
    <dgm:cxn modelId="{98D2C4AB-32CD-4D0C-9D76-155B026F8A92}" type="presParOf" srcId="{300DCB2C-3047-434F-A31D-89CD1A6E2FDF}" destId="{74209841-CAB0-49BB-8296-BEBDCB21E3DD}" srcOrd="3" destOrd="0" presId="urn:microsoft.com/office/officeart/2018/5/layout/IconLeafLabelList"/>
    <dgm:cxn modelId="{CC24A3A3-3E4A-4659-89B6-0AD9EEAC3F80}" type="presParOf" srcId="{1B2C2F11-A9EE-41D9-87AF-3092540B0EF2}" destId="{E5EDD8E5-8C42-4A4A-957A-0C9D2CF0D459}" srcOrd="1" destOrd="0" presId="urn:microsoft.com/office/officeart/2018/5/layout/IconLeafLabelList"/>
    <dgm:cxn modelId="{5444BDCA-D0DE-4CB7-A113-8EA1D0AF67F4}" type="presParOf" srcId="{1B2C2F11-A9EE-41D9-87AF-3092540B0EF2}" destId="{425AC228-DCA5-4916-AC63-1F701DCF0AB9}" srcOrd="2" destOrd="0" presId="urn:microsoft.com/office/officeart/2018/5/layout/IconLeafLabelList"/>
    <dgm:cxn modelId="{0EE04713-7F9E-4CFC-BC3B-9EF44C90E82B}" type="presParOf" srcId="{425AC228-DCA5-4916-AC63-1F701DCF0AB9}" destId="{12A629FE-5D08-4C00-8F0A-B612D6B5DCEB}" srcOrd="0" destOrd="0" presId="urn:microsoft.com/office/officeart/2018/5/layout/IconLeafLabelList"/>
    <dgm:cxn modelId="{22C76D35-F5B1-4E6F-8CF4-EA0DE0E45DA9}" type="presParOf" srcId="{425AC228-DCA5-4916-AC63-1F701DCF0AB9}" destId="{F70A0900-4E91-4FA0-8A43-B19062C5DA69}" srcOrd="1" destOrd="0" presId="urn:microsoft.com/office/officeart/2018/5/layout/IconLeafLabelList"/>
    <dgm:cxn modelId="{8AD92D62-F7B8-4EE8-9F87-EB014158E663}" type="presParOf" srcId="{425AC228-DCA5-4916-AC63-1F701DCF0AB9}" destId="{7D343F16-2487-403E-A9D3-8B7A38939ED5}" srcOrd="2" destOrd="0" presId="urn:microsoft.com/office/officeart/2018/5/layout/IconLeafLabelList"/>
    <dgm:cxn modelId="{FCA30993-E82E-4F37-907A-BC73AD0FB0B9}" type="presParOf" srcId="{425AC228-DCA5-4916-AC63-1F701DCF0AB9}" destId="{67263D06-7107-4C7B-A655-9CCE7FF9C677}" srcOrd="3" destOrd="0" presId="urn:microsoft.com/office/officeart/2018/5/layout/IconLeafLabelList"/>
    <dgm:cxn modelId="{5FA2FE45-50F9-4423-92CB-81501E2AEAFD}" type="presParOf" srcId="{1B2C2F11-A9EE-41D9-87AF-3092540B0EF2}" destId="{96FF9036-386D-48CC-8712-FD6A071D9155}" srcOrd="3" destOrd="0" presId="urn:microsoft.com/office/officeart/2018/5/layout/IconLeafLabelList"/>
    <dgm:cxn modelId="{3FF980BE-8891-4446-B712-E38BC6C88890}" type="presParOf" srcId="{1B2C2F11-A9EE-41D9-87AF-3092540B0EF2}" destId="{F39940A6-F1E3-4918-919E-A779E90FF9A1}" srcOrd="4" destOrd="0" presId="urn:microsoft.com/office/officeart/2018/5/layout/IconLeafLabelList"/>
    <dgm:cxn modelId="{44EE2E7C-E77F-431F-8187-30136ED6D553}" type="presParOf" srcId="{F39940A6-F1E3-4918-919E-A779E90FF9A1}" destId="{D6570B3D-FB45-4130-A935-B0A78C826435}" srcOrd="0" destOrd="0" presId="urn:microsoft.com/office/officeart/2018/5/layout/IconLeafLabelList"/>
    <dgm:cxn modelId="{EDB83722-C128-4D6F-8C2C-3E632B914A8A}" type="presParOf" srcId="{F39940A6-F1E3-4918-919E-A779E90FF9A1}" destId="{187D913B-F73E-4EFC-AA5D-DAB23EB2BD97}" srcOrd="1" destOrd="0" presId="urn:microsoft.com/office/officeart/2018/5/layout/IconLeafLabelList"/>
    <dgm:cxn modelId="{B8DDA6F1-5F84-49EA-BFC1-B07347A5086D}" type="presParOf" srcId="{F39940A6-F1E3-4918-919E-A779E90FF9A1}" destId="{E484ACC4-B9C1-479B-8678-284C9A965E11}" srcOrd="2" destOrd="0" presId="urn:microsoft.com/office/officeart/2018/5/layout/IconLeafLabelList"/>
    <dgm:cxn modelId="{E8226B0A-8DB1-4325-87ED-7EC6CCCD2B30}" type="presParOf" srcId="{F39940A6-F1E3-4918-919E-A779E90FF9A1}" destId="{6BE7FFF7-0AD2-455B-AA43-7E58433A129E}" srcOrd="3" destOrd="0" presId="urn:microsoft.com/office/officeart/2018/5/layout/IconLeafLabelList"/>
    <dgm:cxn modelId="{F6D22D67-3B8F-4256-AAE9-F17D30207DC1}" type="presParOf" srcId="{1B2C2F11-A9EE-41D9-87AF-3092540B0EF2}" destId="{6139C134-E62C-4529-80EA-BC5618EBE1A7}" srcOrd="5" destOrd="0" presId="urn:microsoft.com/office/officeart/2018/5/layout/IconLeafLabelList"/>
    <dgm:cxn modelId="{6B0533CE-11D2-4DEA-89DA-A658A4486E6B}" type="presParOf" srcId="{1B2C2F11-A9EE-41D9-87AF-3092540B0EF2}" destId="{CF4B5155-7DC2-4998-B9E8-DB06BCED2103}" srcOrd="6" destOrd="0" presId="urn:microsoft.com/office/officeart/2018/5/layout/IconLeafLabelList"/>
    <dgm:cxn modelId="{26EEC329-5DF1-46A7-A39B-BE4F0A116877}" type="presParOf" srcId="{CF4B5155-7DC2-4998-B9E8-DB06BCED2103}" destId="{420B6AF3-44FF-4F87-965B-6BEF6C5066E8}" srcOrd="0" destOrd="0" presId="urn:microsoft.com/office/officeart/2018/5/layout/IconLeafLabelList"/>
    <dgm:cxn modelId="{03EA1AFD-66FD-4F7F-95E6-CDC243FC2797}" type="presParOf" srcId="{CF4B5155-7DC2-4998-B9E8-DB06BCED2103}" destId="{1D25D517-AB54-4EBE-A33A-1C4F7E819A86}" srcOrd="1" destOrd="0" presId="urn:microsoft.com/office/officeart/2018/5/layout/IconLeafLabelList"/>
    <dgm:cxn modelId="{903838A4-64DD-4CD1-AF33-90AA1394ABEA}" type="presParOf" srcId="{CF4B5155-7DC2-4998-B9E8-DB06BCED2103}" destId="{FA467395-6088-487F-B283-B15FE5ED2C27}" srcOrd="2" destOrd="0" presId="urn:microsoft.com/office/officeart/2018/5/layout/IconLeafLabelList"/>
    <dgm:cxn modelId="{DED6F825-002F-4F42-8D82-A5779153CDC6}" type="presParOf" srcId="{CF4B5155-7DC2-4998-B9E8-DB06BCED2103}" destId="{75D42615-9B5B-4003-BD50-4257046D519B}" srcOrd="3" destOrd="0" presId="urn:microsoft.com/office/officeart/2018/5/layout/IconLeafLabelList"/>
    <dgm:cxn modelId="{46AEBA15-06C2-4E62-9E07-32DDD1745907}" type="presParOf" srcId="{1B2C2F11-A9EE-41D9-87AF-3092540B0EF2}" destId="{32B03C7D-5D2E-40DD-8E85-F89DA7E52ACF}" srcOrd="7" destOrd="0" presId="urn:microsoft.com/office/officeart/2018/5/layout/IconLeafLabelList"/>
    <dgm:cxn modelId="{48D65FD2-93A9-40DC-A9EF-1CE436E8B677}" type="presParOf" srcId="{1B2C2F11-A9EE-41D9-87AF-3092540B0EF2}" destId="{566F4374-B97B-44D8-85D3-4567DEE05BE8}" srcOrd="8" destOrd="0" presId="urn:microsoft.com/office/officeart/2018/5/layout/IconLeafLabelList"/>
    <dgm:cxn modelId="{0B60169F-FB85-4260-BAAD-22485D9BD7FE}" type="presParOf" srcId="{566F4374-B97B-44D8-85D3-4567DEE05BE8}" destId="{5D53268C-AD63-4CEC-BA95-47F074B50089}" srcOrd="0" destOrd="0" presId="urn:microsoft.com/office/officeart/2018/5/layout/IconLeafLabelList"/>
    <dgm:cxn modelId="{89A514E8-A088-4CDA-A675-9CC8CDB5CE45}" type="presParOf" srcId="{566F4374-B97B-44D8-85D3-4567DEE05BE8}" destId="{489ACD21-08D4-4D87-B127-ADB992D64B56}" srcOrd="1" destOrd="0" presId="urn:microsoft.com/office/officeart/2018/5/layout/IconLeafLabelList"/>
    <dgm:cxn modelId="{96B9EBA9-6532-44E4-9976-E5D957AEEE72}" type="presParOf" srcId="{566F4374-B97B-44D8-85D3-4567DEE05BE8}" destId="{39C718C8-7F3B-4A9A-BBE7-E004950A1A40}" srcOrd="2" destOrd="0" presId="urn:microsoft.com/office/officeart/2018/5/layout/IconLeafLabelList"/>
    <dgm:cxn modelId="{D1D7C7B6-9A7F-43DC-8FC3-CE119E830EEC}" type="presParOf" srcId="{566F4374-B97B-44D8-85D3-4567DEE05BE8}" destId="{E9B6656D-9C62-4BEE-9DBA-4AC9711B9B3A}" srcOrd="3" destOrd="0" presId="urn:microsoft.com/office/officeart/2018/5/layout/IconLeafLabelList"/>
    <dgm:cxn modelId="{8ADC6682-1CC8-4208-B5D0-4EEBF078668C}" type="presParOf" srcId="{1B2C2F11-A9EE-41D9-87AF-3092540B0EF2}" destId="{9FB97313-D533-4FF9-B959-618EA32D847F}" srcOrd="9" destOrd="0" presId="urn:microsoft.com/office/officeart/2018/5/layout/IconLeafLabelList"/>
    <dgm:cxn modelId="{FFD1ACEF-2F21-4A6E-8A4B-2413E855A488}" type="presParOf" srcId="{1B2C2F11-A9EE-41D9-87AF-3092540B0EF2}" destId="{E82CD504-8542-4DFD-8D8B-07C0790889BE}" srcOrd="10" destOrd="0" presId="urn:microsoft.com/office/officeart/2018/5/layout/IconLeafLabelList"/>
    <dgm:cxn modelId="{A1F3A2A8-D0B9-456E-A054-CC5D87CB2835}" type="presParOf" srcId="{E82CD504-8542-4DFD-8D8B-07C0790889BE}" destId="{3B1E7922-8536-4C4F-8A97-3F83018D3BBA}" srcOrd="0" destOrd="0" presId="urn:microsoft.com/office/officeart/2018/5/layout/IconLeafLabelList"/>
    <dgm:cxn modelId="{BE22A434-3786-447D-BBBD-184043262F8E}" type="presParOf" srcId="{E82CD504-8542-4DFD-8D8B-07C0790889BE}" destId="{28B03A5D-128C-4718-B59C-66C5E9B00276}" srcOrd="1" destOrd="0" presId="urn:microsoft.com/office/officeart/2018/5/layout/IconLeafLabelList"/>
    <dgm:cxn modelId="{5FAF8FF5-2A8E-4A1D-A2A4-98748BA2D603}" type="presParOf" srcId="{E82CD504-8542-4DFD-8D8B-07C0790889BE}" destId="{98D7BC3B-7511-4872-B7F6-05A3F34AEFAD}" srcOrd="2" destOrd="0" presId="urn:microsoft.com/office/officeart/2018/5/layout/IconLeafLabelList"/>
    <dgm:cxn modelId="{9D045C89-8CA1-4B99-9558-199E9E39B2F8}" type="presParOf" srcId="{E82CD504-8542-4DFD-8D8B-07C0790889BE}" destId="{687672B3-1A33-4978-A5AD-CEFD98B855C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8AA8FF-ADC4-4EA3-A02D-776394B8D28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B173143-76F4-462E-B8CF-A7AD90F1C9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Price Surge</a:t>
          </a:r>
          <a:endParaRPr lang="en-US" dirty="0"/>
        </a:p>
      </dgm:t>
    </dgm:pt>
    <dgm:pt modelId="{EB98AE06-9262-4D2C-AC80-FCFC4F11060F}" type="parTrans" cxnId="{803BAD4E-0180-4D54-AC2C-68FDF7EBD257}">
      <dgm:prSet/>
      <dgm:spPr/>
      <dgm:t>
        <a:bodyPr/>
        <a:lstStyle/>
        <a:p>
          <a:endParaRPr lang="en-US"/>
        </a:p>
      </dgm:t>
    </dgm:pt>
    <dgm:pt modelId="{C5ECE341-8CEA-4B38-BCDE-B4C26023D5AE}" type="sibTrans" cxnId="{803BAD4E-0180-4D54-AC2C-68FDF7EBD25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CAAF04F-3640-4312-8AA5-FFF38B7C2E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Availability/Missing Amenities</a:t>
          </a:r>
          <a:endParaRPr lang="en-US" dirty="0"/>
        </a:p>
      </dgm:t>
    </dgm:pt>
    <dgm:pt modelId="{C6643A37-1195-4613-973D-B5952F99F449}" type="parTrans" cxnId="{BC7726C5-4FD2-460F-90C3-B909B48AE5DA}">
      <dgm:prSet/>
      <dgm:spPr/>
      <dgm:t>
        <a:bodyPr/>
        <a:lstStyle/>
        <a:p>
          <a:endParaRPr lang="en-US"/>
        </a:p>
      </dgm:t>
    </dgm:pt>
    <dgm:pt modelId="{2DB45EB0-D1D7-476D-ABD1-BEE37034057A}" type="sibTrans" cxnId="{BC7726C5-4FD2-460F-90C3-B909B48AE5D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5E77CF9-0CB7-447C-9CF3-58A5B0CD37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Weather Conditions</a:t>
          </a:r>
          <a:endParaRPr lang="en-US" dirty="0"/>
        </a:p>
      </dgm:t>
    </dgm:pt>
    <dgm:pt modelId="{DB233FED-D77C-4545-9AC5-03FAE0B076B9}" type="parTrans" cxnId="{1F4FD75A-0121-4162-99D4-35864371184F}">
      <dgm:prSet/>
      <dgm:spPr/>
      <dgm:t>
        <a:bodyPr/>
        <a:lstStyle/>
        <a:p>
          <a:endParaRPr lang="en-US"/>
        </a:p>
      </dgm:t>
    </dgm:pt>
    <dgm:pt modelId="{2D82094F-2772-445C-80D7-5FFE78AF0502}" type="sibTrans" cxnId="{1F4FD75A-0121-4162-99D4-35864371184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74F025B-FBA8-4F16-AD4E-31CEAFF2FA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Political Environment</a:t>
          </a:r>
          <a:endParaRPr lang="en-US" dirty="0"/>
        </a:p>
      </dgm:t>
    </dgm:pt>
    <dgm:pt modelId="{76F5A149-3AE0-4582-90E4-CF78DA2340E7}" type="parTrans" cxnId="{8B8451D1-E644-42F6-8B10-B5161C939095}">
      <dgm:prSet/>
      <dgm:spPr/>
      <dgm:t>
        <a:bodyPr/>
        <a:lstStyle/>
        <a:p>
          <a:endParaRPr lang="en-US"/>
        </a:p>
      </dgm:t>
    </dgm:pt>
    <dgm:pt modelId="{A291A391-1A89-4887-9E4F-AD642D7C6632}" type="sibTrans" cxnId="{8B8451D1-E644-42F6-8B10-B5161C939095}">
      <dgm:prSet/>
      <dgm:spPr/>
      <dgm:t>
        <a:bodyPr/>
        <a:lstStyle/>
        <a:p>
          <a:endParaRPr lang="en-US"/>
        </a:p>
      </dgm:t>
    </dgm:pt>
    <dgm:pt modelId="{8C83C582-8AD1-4DE7-BD54-D3EE78618776}" type="pres">
      <dgm:prSet presAssocID="{378AA8FF-ADC4-4EA3-A02D-776394B8D28D}" presName="root" presStyleCnt="0">
        <dgm:presLayoutVars>
          <dgm:dir/>
          <dgm:resizeHandles val="exact"/>
        </dgm:presLayoutVars>
      </dgm:prSet>
      <dgm:spPr/>
    </dgm:pt>
    <dgm:pt modelId="{9673DF53-AE27-4817-A9E1-4AB2C9AE57C2}" type="pres">
      <dgm:prSet presAssocID="{378AA8FF-ADC4-4EA3-A02D-776394B8D28D}" presName="container" presStyleCnt="0">
        <dgm:presLayoutVars>
          <dgm:dir/>
          <dgm:resizeHandles val="exact"/>
        </dgm:presLayoutVars>
      </dgm:prSet>
      <dgm:spPr/>
    </dgm:pt>
    <dgm:pt modelId="{BEE476B4-31D4-470C-81ED-B498811EDE94}" type="pres">
      <dgm:prSet presAssocID="{BB173143-76F4-462E-B8CF-A7AD90F1C9E5}" presName="compNode" presStyleCnt="0"/>
      <dgm:spPr/>
    </dgm:pt>
    <dgm:pt modelId="{79AC96F5-F0FD-4DBD-89F1-1D346060D26F}" type="pres">
      <dgm:prSet presAssocID="{BB173143-76F4-462E-B8CF-A7AD90F1C9E5}" presName="iconBgRect" presStyleLbl="bgShp" presStyleIdx="0" presStyleCnt="4"/>
      <dgm:spPr/>
    </dgm:pt>
    <dgm:pt modelId="{B53A97B7-C568-4B6C-BF3A-BF08BE11F36D}" type="pres">
      <dgm:prSet presAssocID="{BB173143-76F4-462E-B8CF-A7AD90F1C9E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F26A2E76-9CB2-4D24-B0C0-A20D35BD9778}" type="pres">
      <dgm:prSet presAssocID="{BB173143-76F4-462E-B8CF-A7AD90F1C9E5}" presName="spaceRect" presStyleCnt="0"/>
      <dgm:spPr/>
    </dgm:pt>
    <dgm:pt modelId="{DBB445F6-E102-4E5D-97D3-CBD570F88649}" type="pres">
      <dgm:prSet presAssocID="{BB173143-76F4-462E-B8CF-A7AD90F1C9E5}" presName="textRect" presStyleLbl="revTx" presStyleIdx="0" presStyleCnt="4">
        <dgm:presLayoutVars>
          <dgm:chMax val="1"/>
          <dgm:chPref val="1"/>
        </dgm:presLayoutVars>
      </dgm:prSet>
      <dgm:spPr/>
    </dgm:pt>
    <dgm:pt modelId="{628FD44A-4F0F-41F6-8ACF-3322F34E284D}" type="pres">
      <dgm:prSet presAssocID="{C5ECE341-8CEA-4B38-BCDE-B4C26023D5AE}" presName="sibTrans" presStyleLbl="sibTrans2D1" presStyleIdx="0" presStyleCnt="0"/>
      <dgm:spPr/>
    </dgm:pt>
    <dgm:pt modelId="{0F8CFBB6-13D7-49EF-8A45-2CCF495399F1}" type="pres">
      <dgm:prSet presAssocID="{CCAAF04F-3640-4312-8AA5-FFF38B7C2E11}" presName="compNode" presStyleCnt="0"/>
      <dgm:spPr/>
    </dgm:pt>
    <dgm:pt modelId="{49C17095-A06D-4326-9DB8-F2F22F9AA100}" type="pres">
      <dgm:prSet presAssocID="{CCAAF04F-3640-4312-8AA5-FFF38B7C2E11}" presName="iconBgRect" presStyleLbl="bgShp" presStyleIdx="1" presStyleCnt="4"/>
      <dgm:spPr/>
    </dgm:pt>
    <dgm:pt modelId="{15B023C1-4180-4E7D-BC64-D015FDFCE9CC}" type="pres">
      <dgm:prSet presAssocID="{CCAAF04F-3640-4312-8AA5-FFF38B7C2E1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861C6F8-6609-4978-87E6-F2CD80C3D45E}" type="pres">
      <dgm:prSet presAssocID="{CCAAF04F-3640-4312-8AA5-FFF38B7C2E11}" presName="spaceRect" presStyleCnt="0"/>
      <dgm:spPr/>
    </dgm:pt>
    <dgm:pt modelId="{41A2C476-CDEA-4BC7-BD3C-FF0DE7A50F9D}" type="pres">
      <dgm:prSet presAssocID="{CCAAF04F-3640-4312-8AA5-FFF38B7C2E11}" presName="textRect" presStyleLbl="revTx" presStyleIdx="1" presStyleCnt="4">
        <dgm:presLayoutVars>
          <dgm:chMax val="1"/>
          <dgm:chPref val="1"/>
        </dgm:presLayoutVars>
      </dgm:prSet>
      <dgm:spPr/>
    </dgm:pt>
    <dgm:pt modelId="{5BCA4F7E-6D09-4530-B4F7-A166650C3739}" type="pres">
      <dgm:prSet presAssocID="{2DB45EB0-D1D7-476D-ABD1-BEE37034057A}" presName="sibTrans" presStyleLbl="sibTrans2D1" presStyleIdx="0" presStyleCnt="0"/>
      <dgm:spPr/>
    </dgm:pt>
    <dgm:pt modelId="{9C1D80A2-39CF-49C7-B4B1-CF6F92F05601}" type="pres">
      <dgm:prSet presAssocID="{55E77CF9-0CB7-447C-9CF3-58A5B0CD3788}" presName="compNode" presStyleCnt="0"/>
      <dgm:spPr/>
    </dgm:pt>
    <dgm:pt modelId="{9F33070B-FA9C-4EF3-9CFD-6B88B13A626C}" type="pres">
      <dgm:prSet presAssocID="{55E77CF9-0CB7-447C-9CF3-58A5B0CD3788}" presName="iconBgRect" presStyleLbl="bgShp" presStyleIdx="2" presStyleCnt="4"/>
      <dgm:spPr/>
    </dgm:pt>
    <dgm:pt modelId="{3C57B237-337D-407A-9261-C8354E97195E}" type="pres">
      <dgm:prSet presAssocID="{55E77CF9-0CB7-447C-9CF3-58A5B0CD378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FF90D758-7400-4140-805B-D01462392500}" type="pres">
      <dgm:prSet presAssocID="{55E77CF9-0CB7-447C-9CF3-58A5B0CD3788}" presName="spaceRect" presStyleCnt="0"/>
      <dgm:spPr/>
    </dgm:pt>
    <dgm:pt modelId="{F3875601-05D1-4F2C-8585-D7B39A2F4071}" type="pres">
      <dgm:prSet presAssocID="{55E77CF9-0CB7-447C-9CF3-58A5B0CD3788}" presName="textRect" presStyleLbl="revTx" presStyleIdx="2" presStyleCnt="4">
        <dgm:presLayoutVars>
          <dgm:chMax val="1"/>
          <dgm:chPref val="1"/>
        </dgm:presLayoutVars>
      </dgm:prSet>
      <dgm:spPr/>
    </dgm:pt>
    <dgm:pt modelId="{E3491184-B14B-4999-936E-A63C1A18D679}" type="pres">
      <dgm:prSet presAssocID="{2D82094F-2772-445C-80D7-5FFE78AF0502}" presName="sibTrans" presStyleLbl="sibTrans2D1" presStyleIdx="0" presStyleCnt="0"/>
      <dgm:spPr/>
    </dgm:pt>
    <dgm:pt modelId="{D1553724-EB65-4AD6-844A-0634CFD12299}" type="pres">
      <dgm:prSet presAssocID="{E74F025B-FBA8-4F16-AD4E-31CEAFF2FA14}" presName="compNode" presStyleCnt="0"/>
      <dgm:spPr/>
    </dgm:pt>
    <dgm:pt modelId="{F6A71221-6811-4CF8-A7A3-7CB44B7B76AE}" type="pres">
      <dgm:prSet presAssocID="{E74F025B-FBA8-4F16-AD4E-31CEAFF2FA14}" presName="iconBgRect" presStyleLbl="bgShp" presStyleIdx="3" presStyleCnt="4"/>
      <dgm:spPr/>
    </dgm:pt>
    <dgm:pt modelId="{D7BE1C38-6496-4155-8074-19646FC52EFF}" type="pres">
      <dgm:prSet presAssocID="{E74F025B-FBA8-4F16-AD4E-31CEAFF2FA1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C8CA6ACA-1A12-4B5E-93E9-323C87EFD031}" type="pres">
      <dgm:prSet presAssocID="{E74F025B-FBA8-4F16-AD4E-31CEAFF2FA14}" presName="spaceRect" presStyleCnt="0"/>
      <dgm:spPr/>
    </dgm:pt>
    <dgm:pt modelId="{DEA48667-58C9-4172-AA64-692416E32483}" type="pres">
      <dgm:prSet presAssocID="{E74F025B-FBA8-4F16-AD4E-31CEAFF2FA1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F7FD304-3CA1-459B-8019-0136568F9980}" type="presOf" srcId="{2DB45EB0-D1D7-476D-ABD1-BEE37034057A}" destId="{5BCA4F7E-6D09-4530-B4F7-A166650C3739}" srcOrd="0" destOrd="0" presId="urn:microsoft.com/office/officeart/2018/2/layout/IconCircleList"/>
    <dgm:cxn modelId="{70EE691F-6C80-4C58-A168-476C71FAF663}" type="presOf" srcId="{E74F025B-FBA8-4F16-AD4E-31CEAFF2FA14}" destId="{DEA48667-58C9-4172-AA64-692416E32483}" srcOrd="0" destOrd="0" presId="urn:microsoft.com/office/officeart/2018/2/layout/IconCircleList"/>
    <dgm:cxn modelId="{803BAD4E-0180-4D54-AC2C-68FDF7EBD257}" srcId="{378AA8FF-ADC4-4EA3-A02D-776394B8D28D}" destId="{BB173143-76F4-462E-B8CF-A7AD90F1C9E5}" srcOrd="0" destOrd="0" parTransId="{EB98AE06-9262-4D2C-AC80-FCFC4F11060F}" sibTransId="{C5ECE341-8CEA-4B38-BCDE-B4C26023D5AE}"/>
    <dgm:cxn modelId="{1F4FD75A-0121-4162-99D4-35864371184F}" srcId="{378AA8FF-ADC4-4EA3-A02D-776394B8D28D}" destId="{55E77CF9-0CB7-447C-9CF3-58A5B0CD3788}" srcOrd="2" destOrd="0" parTransId="{DB233FED-D77C-4545-9AC5-03FAE0B076B9}" sibTransId="{2D82094F-2772-445C-80D7-5FFE78AF0502}"/>
    <dgm:cxn modelId="{99C77B99-BA63-4C4F-B47B-F85B480F41AB}" type="presOf" srcId="{55E77CF9-0CB7-447C-9CF3-58A5B0CD3788}" destId="{F3875601-05D1-4F2C-8585-D7B39A2F4071}" srcOrd="0" destOrd="0" presId="urn:microsoft.com/office/officeart/2018/2/layout/IconCircleList"/>
    <dgm:cxn modelId="{C15EAF99-3E05-4CB4-A084-2493B5B3CA69}" type="presOf" srcId="{378AA8FF-ADC4-4EA3-A02D-776394B8D28D}" destId="{8C83C582-8AD1-4DE7-BD54-D3EE78618776}" srcOrd="0" destOrd="0" presId="urn:microsoft.com/office/officeart/2018/2/layout/IconCircleList"/>
    <dgm:cxn modelId="{CB5795B5-2375-4209-BE38-5F4DD312C9D6}" type="presOf" srcId="{BB173143-76F4-462E-B8CF-A7AD90F1C9E5}" destId="{DBB445F6-E102-4E5D-97D3-CBD570F88649}" srcOrd="0" destOrd="0" presId="urn:microsoft.com/office/officeart/2018/2/layout/IconCircleList"/>
    <dgm:cxn modelId="{91CC3DBA-9EC3-421B-A357-3114054E894C}" type="presOf" srcId="{2D82094F-2772-445C-80D7-5FFE78AF0502}" destId="{E3491184-B14B-4999-936E-A63C1A18D679}" srcOrd="0" destOrd="0" presId="urn:microsoft.com/office/officeart/2018/2/layout/IconCircleList"/>
    <dgm:cxn modelId="{97D2A3BD-CF9E-4145-9F98-DF6EA634E757}" type="presOf" srcId="{CCAAF04F-3640-4312-8AA5-FFF38B7C2E11}" destId="{41A2C476-CDEA-4BC7-BD3C-FF0DE7A50F9D}" srcOrd="0" destOrd="0" presId="urn:microsoft.com/office/officeart/2018/2/layout/IconCircleList"/>
    <dgm:cxn modelId="{BC7726C5-4FD2-460F-90C3-B909B48AE5DA}" srcId="{378AA8FF-ADC4-4EA3-A02D-776394B8D28D}" destId="{CCAAF04F-3640-4312-8AA5-FFF38B7C2E11}" srcOrd="1" destOrd="0" parTransId="{C6643A37-1195-4613-973D-B5952F99F449}" sibTransId="{2DB45EB0-D1D7-476D-ABD1-BEE37034057A}"/>
    <dgm:cxn modelId="{8B8451D1-E644-42F6-8B10-B5161C939095}" srcId="{378AA8FF-ADC4-4EA3-A02D-776394B8D28D}" destId="{E74F025B-FBA8-4F16-AD4E-31CEAFF2FA14}" srcOrd="3" destOrd="0" parTransId="{76F5A149-3AE0-4582-90E4-CF78DA2340E7}" sibTransId="{A291A391-1A89-4887-9E4F-AD642D7C6632}"/>
    <dgm:cxn modelId="{226CB2E7-9277-411C-8033-F1EC45EBF98A}" type="presOf" srcId="{C5ECE341-8CEA-4B38-BCDE-B4C26023D5AE}" destId="{628FD44A-4F0F-41F6-8ACF-3322F34E284D}" srcOrd="0" destOrd="0" presId="urn:microsoft.com/office/officeart/2018/2/layout/IconCircleList"/>
    <dgm:cxn modelId="{2998C5CD-251C-4589-BB4A-D5C724B8059F}" type="presParOf" srcId="{8C83C582-8AD1-4DE7-BD54-D3EE78618776}" destId="{9673DF53-AE27-4817-A9E1-4AB2C9AE57C2}" srcOrd="0" destOrd="0" presId="urn:microsoft.com/office/officeart/2018/2/layout/IconCircleList"/>
    <dgm:cxn modelId="{BA0803A3-9C27-4301-B33B-F2C1829BE6B6}" type="presParOf" srcId="{9673DF53-AE27-4817-A9E1-4AB2C9AE57C2}" destId="{BEE476B4-31D4-470C-81ED-B498811EDE94}" srcOrd="0" destOrd="0" presId="urn:microsoft.com/office/officeart/2018/2/layout/IconCircleList"/>
    <dgm:cxn modelId="{EB063F64-C129-4806-8595-77C46F144B4F}" type="presParOf" srcId="{BEE476B4-31D4-470C-81ED-B498811EDE94}" destId="{79AC96F5-F0FD-4DBD-89F1-1D346060D26F}" srcOrd="0" destOrd="0" presId="urn:microsoft.com/office/officeart/2018/2/layout/IconCircleList"/>
    <dgm:cxn modelId="{F8B35B2E-3DFF-4790-B237-8CBE2458375A}" type="presParOf" srcId="{BEE476B4-31D4-470C-81ED-B498811EDE94}" destId="{B53A97B7-C568-4B6C-BF3A-BF08BE11F36D}" srcOrd="1" destOrd="0" presId="urn:microsoft.com/office/officeart/2018/2/layout/IconCircleList"/>
    <dgm:cxn modelId="{AE09C4BC-D974-40A6-9978-32C85231FCA1}" type="presParOf" srcId="{BEE476B4-31D4-470C-81ED-B498811EDE94}" destId="{F26A2E76-9CB2-4D24-B0C0-A20D35BD9778}" srcOrd="2" destOrd="0" presId="urn:microsoft.com/office/officeart/2018/2/layout/IconCircleList"/>
    <dgm:cxn modelId="{C3FECE42-9DF4-4329-9349-4982984FCD63}" type="presParOf" srcId="{BEE476B4-31D4-470C-81ED-B498811EDE94}" destId="{DBB445F6-E102-4E5D-97D3-CBD570F88649}" srcOrd="3" destOrd="0" presId="urn:microsoft.com/office/officeart/2018/2/layout/IconCircleList"/>
    <dgm:cxn modelId="{B06D28F9-5D6F-4BA7-93C0-A5266B093CC0}" type="presParOf" srcId="{9673DF53-AE27-4817-A9E1-4AB2C9AE57C2}" destId="{628FD44A-4F0F-41F6-8ACF-3322F34E284D}" srcOrd="1" destOrd="0" presId="urn:microsoft.com/office/officeart/2018/2/layout/IconCircleList"/>
    <dgm:cxn modelId="{6F162EF5-C3A9-4404-9FF5-2C76328EBFC3}" type="presParOf" srcId="{9673DF53-AE27-4817-A9E1-4AB2C9AE57C2}" destId="{0F8CFBB6-13D7-49EF-8A45-2CCF495399F1}" srcOrd="2" destOrd="0" presId="urn:microsoft.com/office/officeart/2018/2/layout/IconCircleList"/>
    <dgm:cxn modelId="{8F55C863-5CD9-454E-9CC3-5321296DCABF}" type="presParOf" srcId="{0F8CFBB6-13D7-49EF-8A45-2CCF495399F1}" destId="{49C17095-A06D-4326-9DB8-F2F22F9AA100}" srcOrd="0" destOrd="0" presId="urn:microsoft.com/office/officeart/2018/2/layout/IconCircleList"/>
    <dgm:cxn modelId="{7F0B719B-FCDE-41F5-AA24-14341110BFE4}" type="presParOf" srcId="{0F8CFBB6-13D7-49EF-8A45-2CCF495399F1}" destId="{15B023C1-4180-4E7D-BC64-D015FDFCE9CC}" srcOrd="1" destOrd="0" presId="urn:microsoft.com/office/officeart/2018/2/layout/IconCircleList"/>
    <dgm:cxn modelId="{414923BB-D947-4432-B49C-69CD3A28E758}" type="presParOf" srcId="{0F8CFBB6-13D7-49EF-8A45-2CCF495399F1}" destId="{A861C6F8-6609-4978-87E6-F2CD80C3D45E}" srcOrd="2" destOrd="0" presId="urn:microsoft.com/office/officeart/2018/2/layout/IconCircleList"/>
    <dgm:cxn modelId="{8FDA1E3A-E7E9-4098-B116-DF8E9F28021E}" type="presParOf" srcId="{0F8CFBB6-13D7-49EF-8A45-2CCF495399F1}" destId="{41A2C476-CDEA-4BC7-BD3C-FF0DE7A50F9D}" srcOrd="3" destOrd="0" presId="urn:microsoft.com/office/officeart/2018/2/layout/IconCircleList"/>
    <dgm:cxn modelId="{0213C898-87A4-44CF-9D35-567534AF68A6}" type="presParOf" srcId="{9673DF53-AE27-4817-A9E1-4AB2C9AE57C2}" destId="{5BCA4F7E-6D09-4530-B4F7-A166650C3739}" srcOrd="3" destOrd="0" presId="urn:microsoft.com/office/officeart/2018/2/layout/IconCircleList"/>
    <dgm:cxn modelId="{0B50D15B-371E-4CB8-B846-2DC82E6F8CFA}" type="presParOf" srcId="{9673DF53-AE27-4817-A9E1-4AB2C9AE57C2}" destId="{9C1D80A2-39CF-49C7-B4B1-CF6F92F05601}" srcOrd="4" destOrd="0" presId="urn:microsoft.com/office/officeart/2018/2/layout/IconCircleList"/>
    <dgm:cxn modelId="{65802038-F95C-451F-B822-8CD423F0BBFC}" type="presParOf" srcId="{9C1D80A2-39CF-49C7-B4B1-CF6F92F05601}" destId="{9F33070B-FA9C-4EF3-9CFD-6B88B13A626C}" srcOrd="0" destOrd="0" presId="urn:microsoft.com/office/officeart/2018/2/layout/IconCircleList"/>
    <dgm:cxn modelId="{0D42985F-C0C8-444A-A207-11526C83CBF9}" type="presParOf" srcId="{9C1D80A2-39CF-49C7-B4B1-CF6F92F05601}" destId="{3C57B237-337D-407A-9261-C8354E97195E}" srcOrd="1" destOrd="0" presId="urn:microsoft.com/office/officeart/2018/2/layout/IconCircleList"/>
    <dgm:cxn modelId="{1516148E-F527-4E12-8BA2-63E61C82D35E}" type="presParOf" srcId="{9C1D80A2-39CF-49C7-B4B1-CF6F92F05601}" destId="{FF90D758-7400-4140-805B-D01462392500}" srcOrd="2" destOrd="0" presId="urn:microsoft.com/office/officeart/2018/2/layout/IconCircleList"/>
    <dgm:cxn modelId="{276508A3-2C01-46EA-B916-3DA57533E730}" type="presParOf" srcId="{9C1D80A2-39CF-49C7-B4B1-CF6F92F05601}" destId="{F3875601-05D1-4F2C-8585-D7B39A2F4071}" srcOrd="3" destOrd="0" presId="urn:microsoft.com/office/officeart/2018/2/layout/IconCircleList"/>
    <dgm:cxn modelId="{7053DF90-97F5-40C4-B759-411C23839F37}" type="presParOf" srcId="{9673DF53-AE27-4817-A9E1-4AB2C9AE57C2}" destId="{E3491184-B14B-4999-936E-A63C1A18D679}" srcOrd="5" destOrd="0" presId="urn:microsoft.com/office/officeart/2018/2/layout/IconCircleList"/>
    <dgm:cxn modelId="{57C76B18-D8E2-44ED-9280-172422A84365}" type="presParOf" srcId="{9673DF53-AE27-4817-A9E1-4AB2C9AE57C2}" destId="{D1553724-EB65-4AD6-844A-0634CFD12299}" srcOrd="6" destOrd="0" presId="urn:microsoft.com/office/officeart/2018/2/layout/IconCircleList"/>
    <dgm:cxn modelId="{BD748874-9F22-4123-99DE-A960C92D9FDB}" type="presParOf" srcId="{D1553724-EB65-4AD6-844A-0634CFD12299}" destId="{F6A71221-6811-4CF8-A7A3-7CB44B7B76AE}" srcOrd="0" destOrd="0" presId="urn:microsoft.com/office/officeart/2018/2/layout/IconCircleList"/>
    <dgm:cxn modelId="{8B19B5A9-CB0A-44DC-8B8A-B0C3EF7EEE85}" type="presParOf" srcId="{D1553724-EB65-4AD6-844A-0634CFD12299}" destId="{D7BE1C38-6496-4155-8074-19646FC52EFF}" srcOrd="1" destOrd="0" presId="urn:microsoft.com/office/officeart/2018/2/layout/IconCircleList"/>
    <dgm:cxn modelId="{2CA5CCFD-504F-467D-A673-C404D0895D2E}" type="presParOf" srcId="{D1553724-EB65-4AD6-844A-0634CFD12299}" destId="{C8CA6ACA-1A12-4B5E-93E9-323C87EFD031}" srcOrd="2" destOrd="0" presId="urn:microsoft.com/office/officeart/2018/2/layout/IconCircleList"/>
    <dgm:cxn modelId="{D8A2E5DD-51E9-499E-9551-9A06C2226FBE}" type="presParOf" srcId="{D1553724-EB65-4AD6-844A-0634CFD12299}" destId="{DEA48667-58C9-4172-AA64-692416E3248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A43618-7F83-4FD2-86B9-C41BCEA35F73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17C7F862-6736-4E15-8E07-FC03B4362F3F}" type="pres">
      <dgm:prSet presAssocID="{8FA43618-7F83-4FD2-86B9-C41BCEA35F73}" presName="rootnode" presStyleCnt="0">
        <dgm:presLayoutVars>
          <dgm:chMax/>
          <dgm:chPref/>
          <dgm:dir/>
          <dgm:animLvl val="lvl"/>
        </dgm:presLayoutVars>
      </dgm:prSet>
      <dgm:spPr/>
    </dgm:pt>
  </dgm:ptLst>
  <dgm:cxnLst>
    <dgm:cxn modelId="{8AEA6813-C772-4972-B271-6CF14F6658DA}" type="presOf" srcId="{8FA43618-7F83-4FD2-86B9-C41BCEA35F73}" destId="{17C7F862-6736-4E15-8E07-FC03B4362F3F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F58704-2467-4621-9E6C-E0305E42080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FB352B4-0A33-44FC-8031-3356C481430A}">
      <dgm:prSet phldrT="[Text]"/>
      <dgm:spPr/>
      <dgm:t>
        <a:bodyPr/>
        <a:lstStyle/>
        <a:p>
          <a:r>
            <a:rPr lang="en-US" dirty="0"/>
            <a:t>Review Data of Other Hosts to make Improvements</a:t>
          </a:r>
        </a:p>
      </dgm:t>
    </dgm:pt>
    <dgm:pt modelId="{A1299027-612E-43EA-B4F5-93EE09E1460E}" type="parTrans" cxnId="{29CDA2DB-2C48-4F5A-B539-76271FA76014}">
      <dgm:prSet/>
      <dgm:spPr/>
      <dgm:t>
        <a:bodyPr/>
        <a:lstStyle/>
        <a:p>
          <a:endParaRPr lang="en-US"/>
        </a:p>
      </dgm:t>
    </dgm:pt>
    <dgm:pt modelId="{93F8DC4B-84E7-4B96-81C3-14740F094F63}" type="sibTrans" cxnId="{29CDA2DB-2C48-4F5A-B539-76271FA76014}">
      <dgm:prSet/>
      <dgm:spPr/>
      <dgm:t>
        <a:bodyPr/>
        <a:lstStyle/>
        <a:p>
          <a:endParaRPr lang="en-US"/>
        </a:p>
      </dgm:t>
    </dgm:pt>
    <dgm:pt modelId="{0F6C29D4-9228-482B-A200-C95A43FE8CCD}">
      <dgm:prSet phldrT="[Text]"/>
      <dgm:spPr/>
      <dgm:t>
        <a:bodyPr/>
        <a:lstStyle/>
        <a:p>
          <a:r>
            <a:rPr lang="en-US" dirty="0"/>
            <a:t>Create a suitable place for your guests</a:t>
          </a:r>
        </a:p>
      </dgm:t>
    </dgm:pt>
    <dgm:pt modelId="{6F751F69-D737-4F3C-B66D-8F4BDA7F2FA3}" type="parTrans" cxnId="{8C1B19EC-8778-47A0-97D2-0FD1ACB50FDC}">
      <dgm:prSet/>
      <dgm:spPr/>
      <dgm:t>
        <a:bodyPr/>
        <a:lstStyle/>
        <a:p>
          <a:endParaRPr lang="en-US"/>
        </a:p>
      </dgm:t>
    </dgm:pt>
    <dgm:pt modelId="{673DF0EF-6424-4AD8-BCF6-C3C3F68D1879}" type="sibTrans" cxnId="{8C1B19EC-8778-47A0-97D2-0FD1ACB50FDC}">
      <dgm:prSet/>
      <dgm:spPr/>
      <dgm:t>
        <a:bodyPr/>
        <a:lstStyle/>
        <a:p>
          <a:endParaRPr lang="en-US"/>
        </a:p>
      </dgm:t>
    </dgm:pt>
    <dgm:pt modelId="{1817D219-299D-4F5E-94C5-D52C804E73BB}">
      <dgm:prSet phldrT="[Text]"/>
      <dgm:spPr/>
      <dgm:t>
        <a:bodyPr/>
        <a:lstStyle/>
        <a:p>
          <a:r>
            <a:rPr lang="en-US" dirty="0"/>
            <a:t>Boost their Satisfaction by attending their needs</a:t>
          </a:r>
        </a:p>
      </dgm:t>
    </dgm:pt>
    <dgm:pt modelId="{DD486CE9-872B-44BB-89B2-A40D518382B1}" type="parTrans" cxnId="{D7E44B31-DFEB-4F34-93E9-888D9C65193F}">
      <dgm:prSet/>
      <dgm:spPr/>
      <dgm:t>
        <a:bodyPr/>
        <a:lstStyle/>
        <a:p>
          <a:endParaRPr lang="en-US"/>
        </a:p>
      </dgm:t>
    </dgm:pt>
    <dgm:pt modelId="{6CAD0355-1481-4D0A-A9E6-710E67BCEF39}" type="sibTrans" cxnId="{D7E44B31-DFEB-4F34-93E9-888D9C65193F}">
      <dgm:prSet/>
      <dgm:spPr/>
      <dgm:t>
        <a:bodyPr/>
        <a:lstStyle/>
        <a:p>
          <a:endParaRPr lang="en-US"/>
        </a:p>
      </dgm:t>
    </dgm:pt>
    <dgm:pt modelId="{6BE383D8-67CD-429B-ADE6-F309ADAE252F}">
      <dgm:prSet/>
      <dgm:spPr/>
      <dgm:t>
        <a:bodyPr/>
        <a:lstStyle/>
        <a:p>
          <a:r>
            <a:rPr lang="en-US" dirty="0"/>
            <a:t>Get good reviews</a:t>
          </a:r>
        </a:p>
      </dgm:t>
    </dgm:pt>
    <dgm:pt modelId="{9DC67CCE-2D11-419C-8509-8EF681833BC7}" type="parTrans" cxnId="{CC92176B-9A28-4811-AACE-574B1FD72669}">
      <dgm:prSet/>
      <dgm:spPr/>
      <dgm:t>
        <a:bodyPr/>
        <a:lstStyle/>
        <a:p>
          <a:endParaRPr lang="en-US"/>
        </a:p>
      </dgm:t>
    </dgm:pt>
    <dgm:pt modelId="{DBBD92D9-4DDF-4F32-8E7E-11F76B17F29A}" type="sibTrans" cxnId="{CC92176B-9A28-4811-AACE-574B1FD72669}">
      <dgm:prSet/>
      <dgm:spPr/>
      <dgm:t>
        <a:bodyPr/>
        <a:lstStyle/>
        <a:p>
          <a:endParaRPr lang="en-US"/>
        </a:p>
      </dgm:t>
    </dgm:pt>
    <dgm:pt modelId="{B57BA570-7A8A-4A95-B65D-01E4806D4882}" type="pres">
      <dgm:prSet presAssocID="{77F58704-2467-4621-9E6C-E0305E420807}" presName="Name0" presStyleCnt="0">
        <dgm:presLayoutVars>
          <dgm:dir/>
          <dgm:resizeHandles val="exact"/>
        </dgm:presLayoutVars>
      </dgm:prSet>
      <dgm:spPr/>
    </dgm:pt>
    <dgm:pt modelId="{D5B7D47D-8037-4FE4-8EFC-FFE06D153B30}" type="pres">
      <dgm:prSet presAssocID="{0FB352B4-0A33-44FC-8031-3356C481430A}" presName="node" presStyleLbl="node1" presStyleIdx="0" presStyleCnt="4">
        <dgm:presLayoutVars>
          <dgm:bulletEnabled val="1"/>
        </dgm:presLayoutVars>
      </dgm:prSet>
      <dgm:spPr/>
    </dgm:pt>
    <dgm:pt modelId="{C09D4E4D-4F7F-4EBD-B20A-C09A54360215}" type="pres">
      <dgm:prSet presAssocID="{93F8DC4B-84E7-4B96-81C3-14740F094F63}" presName="sibTrans" presStyleLbl="sibTrans2D1" presStyleIdx="0" presStyleCnt="3"/>
      <dgm:spPr/>
    </dgm:pt>
    <dgm:pt modelId="{9D088E4A-3341-487F-B89C-9FCC9892A18C}" type="pres">
      <dgm:prSet presAssocID="{93F8DC4B-84E7-4B96-81C3-14740F094F63}" presName="connectorText" presStyleLbl="sibTrans2D1" presStyleIdx="0" presStyleCnt="3"/>
      <dgm:spPr/>
    </dgm:pt>
    <dgm:pt modelId="{7CE7E520-4B5B-4B15-8DD3-C1B551AA8ED5}" type="pres">
      <dgm:prSet presAssocID="{0F6C29D4-9228-482B-A200-C95A43FE8CCD}" presName="node" presStyleLbl="node1" presStyleIdx="1" presStyleCnt="4">
        <dgm:presLayoutVars>
          <dgm:bulletEnabled val="1"/>
        </dgm:presLayoutVars>
      </dgm:prSet>
      <dgm:spPr/>
    </dgm:pt>
    <dgm:pt modelId="{275ACA04-1ED2-44A7-9745-FB00A5B5E9D2}" type="pres">
      <dgm:prSet presAssocID="{673DF0EF-6424-4AD8-BCF6-C3C3F68D1879}" presName="sibTrans" presStyleLbl="sibTrans2D1" presStyleIdx="1" presStyleCnt="3"/>
      <dgm:spPr/>
    </dgm:pt>
    <dgm:pt modelId="{AAB8A975-36FB-453C-B116-E919BF0642B8}" type="pres">
      <dgm:prSet presAssocID="{673DF0EF-6424-4AD8-BCF6-C3C3F68D1879}" presName="connectorText" presStyleLbl="sibTrans2D1" presStyleIdx="1" presStyleCnt="3"/>
      <dgm:spPr/>
    </dgm:pt>
    <dgm:pt modelId="{173CB683-3287-4E8B-A1AC-02874EABFA53}" type="pres">
      <dgm:prSet presAssocID="{1817D219-299D-4F5E-94C5-D52C804E73BB}" presName="node" presStyleLbl="node1" presStyleIdx="2" presStyleCnt="4">
        <dgm:presLayoutVars>
          <dgm:bulletEnabled val="1"/>
        </dgm:presLayoutVars>
      </dgm:prSet>
      <dgm:spPr/>
    </dgm:pt>
    <dgm:pt modelId="{947A6AD8-66C6-4895-A3C8-55A6F7E859E4}" type="pres">
      <dgm:prSet presAssocID="{6CAD0355-1481-4D0A-A9E6-710E67BCEF39}" presName="sibTrans" presStyleLbl="sibTrans2D1" presStyleIdx="2" presStyleCnt="3"/>
      <dgm:spPr/>
    </dgm:pt>
    <dgm:pt modelId="{BD9F6FF6-A57E-4150-B66A-512C0D2B8185}" type="pres">
      <dgm:prSet presAssocID="{6CAD0355-1481-4D0A-A9E6-710E67BCEF39}" presName="connectorText" presStyleLbl="sibTrans2D1" presStyleIdx="2" presStyleCnt="3"/>
      <dgm:spPr/>
    </dgm:pt>
    <dgm:pt modelId="{DB05029E-A908-4B7D-8D34-12DEFDB7F55B}" type="pres">
      <dgm:prSet presAssocID="{6BE383D8-67CD-429B-ADE6-F309ADAE252F}" presName="node" presStyleLbl="node1" presStyleIdx="3" presStyleCnt="4">
        <dgm:presLayoutVars>
          <dgm:bulletEnabled val="1"/>
        </dgm:presLayoutVars>
      </dgm:prSet>
      <dgm:spPr/>
    </dgm:pt>
  </dgm:ptLst>
  <dgm:cxnLst>
    <dgm:cxn modelId="{505C3E1F-AABB-430A-AC95-916048A8EDAE}" type="presOf" srcId="{0FB352B4-0A33-44FC-8031-3356C481430A}" destId="{D5B7D47D-8037-4FE4-8EFC-FFE06D153B30}" srcOrd="0" destOrd="0" presId="urn:microsoft.com/office/officeart/2005/8/layout/process1"/>
    <dgm:cxn modelId="{D7E44B31-DFEB-4F34-93E9-888D9C65193F}" srcId="{77F58704-2467-4621-9E6C-E0305E420807}" destId="{1817D219-299D-4F5E-94C5-D52C804E73BB}" srcOrd="2" destOrd="0" parTransId="{DD486CE9-872B-44BB-89B2-A40D518382B1}" sibTransId="{6CAD0355-1481-4D0A-A9E6-710E67BCEF39}"/>
    <dgm:cxn modelId="{41A56336-1724-4AB8-85D5-27CAB14D023E}" type="presOf" srcId="{93F8DC4B-84E7-4B96-81C3-14740F094F63}" destId="{9D088E4A-3341-487F-B89C-9FCC9892A18C}" srcOrd="1" destOrd="0" presId="urn:microsoft.com/office/officeart/2005/8/layout/process1"/>
    <dgm:cxn modelId="{B7B95265-285C-4FA5-85F9-FFFE7E5BA73D}" type="presOf" srcId="{6CAD0355-1481-4D0A-A9E6-710E67BCEF39}" destId="{BD9F6FF6-A57E-4150-B66A-512C0D2B8185}" srcOrd="1" destOrd="0" presId="urn:microsoft.com/office/officeart/2005/8/layout/process1"/>
    <dgm:cxn modelId="{9C8B6D4A-DAA9-4750-9CE7-DF6D9CCF24DA}" type="presOf" srcId="{0F6C29D4-9228-482B-A200-C95A43FE8CCD}" destId="{7CE7E520-4B5B-4B15-8DD3-C1B551AA8ED5}" srcOrd="0" destOrd="0" presId="urn:microsoft.com/office/officeart/2005/8/layout/process1"/>
    <dgm:cxn modelId="{CC92176B-9A28-4811-AACE-574B1FD72669}" srcId="{77F58704-2467-4621-9E6C-E0305E420807}" destId="{6BE383D8-67CD-429B-ADE6-F309ADAE252F}" srcOrd="3" destOrd="0" parTransId="{9DC67CCE-2D11-419C-8509-8EF681833BC7}" sibTransId="{DBBD92D9-4DDF-4F32-8E7E-11F76B17F29A}"/>
    <dgm:cxn modelId="{EF2EAF54-D002-44C0-8BCB-815BF68A3D3D}" type="presOf" srcId="{1817D219-299D-4F5E-94C5-D52C804E73BB}" destId="{173CB683-3287-4E8B-A1AC-02874EABFA53}" srcOrd="0" destOrd="0" presId="urn:microsoft.com/office/officeart/2005/8/layout/process1"/>
    <dgm:cxn modelId="{1EB0885A-ADD8-4385-A2CB-8D0806643CC1}" type="presOf" srcId="{6CAD0355-1481-4D0A-A9E6-710E67BCEF39}" destId="{947A6AD8-66C6-4895-A3C8-55A6F7E859E4}" srcOrd="0" destOrd="0" presId="urn:microsoft.com/office/officeart/2005/8/layout/process1"/>
    <dgm:cxn modelId="{19970382-70BF-4935-A07E-FE2B86AB846B}" type="presOf" srcId="{673DF0EF-6424-4AD8-BCF6-C3C3F68D1879}" destId="{275ACA04-1ED2-44A7-9745-FB00A5B5E9D2}" srcOrd="0" destOrd="0" presId="urn:microsoft.com/office/officeart/2005/8/layout/process1"/>
    <dgm:cxn modelId="{A181E78B-A277-49F6-BEC8-E2B603566C3B}" type="presOf" srcId="{77F58704-2467-4621-9E6C-E0305E420807}" destId="{B57BA570-7A8A-4A95-B65D-01E4806D4882}" srcOrd="0" destOrd="0" presId="urn:microsoft.com/office/officeart/2005/8/layout/process1"/>
    <dgm:cxn modelId="{9B6FDE8D-FC7A-4FCF-9EAB-DFD1AF995A3A}" type="presOf" srcId="{93F8DC4B-84E7-4B96-81C3-14740F094F63}" destId="{C09D4E4D-4F7F-4EBD-B20A-C09A54360215}" srcOrd="0" destOrd="0" presId="urn:microsoft.com/office/officeart/2005/8/layout/process1"/>
    <dgm:cxn modelId="{22F9A7BF-AA18-4329-B216-923ED794054F}" type="presOf" srcId="{6BE383D8-67CD-429B-ADE6-F309ADAE252F}" destId="{DB05029E-A908-4B7D-8D34-12DEFDB7F55B}" srcOrd="0" destOrd="0" presId="urn:microsoft.com/office/officeart/2005/8/layout/process1"/>
    <dgm:cxn modelId="{CF5924C0-86E8-4EE0-889F-8C8733E75A19}" type="presOf" srcId="{673DF0EF-6424-4AD8-BCF6-C3C3F68D1879}" destId="{AAB8A975-36FB-453C-B116-E919BF0642B8}" srcOrd="1" destOrd="0" presId="urn:microsoft.com/office/officeart/2005/8/layout/process1"/>
    <dgm:cxn modelId="{29CDA2DB-2C48-4F5A-B539-76271FA76014}" srcId="{77F58704-2467-4621-9E6C-E0305E420807}" destId="{0FB352B4-0A33-44FC-8031-3356C481430A}" srcOrd="0" destOrd="0" parTransId="{A1299027-612E-43EA-B4F5-93EE09E1460E}" sibTransId="{93F8DC4B-84E7-4B96-81C3-14740F094F63}"/>
    <dgm:cxn modelId="{8C1B19EC-8778-47A0-97D2-0FD1ACB50FDC}" srcId="{77F58704-2467-4621-9E6C-E0305E420807}" destId="{0F6C29D4-9228-482B-A200-C95A43FE8CCD}" srcOrd="1" destOrd="0" parTransId="{6F751F69-D737-4F3C-B66D-8F4BDA7F2FA3}" sibTransId="{673DF0EF-6424-4AD8-BCF6-C3C3F68D1879}"/>
    <dgm:cxn modelId="{D2D3EFB0-C910-45A7-8B91-EB83F037C631}" type="presParOf" srcId="{B57BA570-7A8A-4A95-B65D-01E4806D4882}" destId="{D5B7D47D-8037-4FE4-8EFC-FFE06D153B30}" srcOrd="0" destOrd="0" presId="urn:microsoft.com/office/officeart/2005/8/layout/process1"/>
    <dgm:cxn modelId="{C7DC527C-9E31-4D83-8FD6-4C475D4FE156}" type="presParOf" srcId="{B57BA570-7A8A-4A95-B65D-01E4806D4882}" destId="{C09D4E4D-4F7F-4EBD-B20A-C09A54360215}" srcOrd="1" destOrd="0" presId="urn:microsoft.com/office/officeart/2005/8/layout/process1"/>
    <dgm:cxn modelId="{46F28BAA-72C7-4A02-89FE-71F60EA3B0BE}" type="presParOf" srcId="{C09D4E4D-4F7F-4EBD-B20A-C09A54360215}" destId="{9D088E4A-3341-487F-B89C-9FCC9892A18C}" srcOrd="0" destOrd="0" presId="urn:microsoft.com/office/officeart/2005/8/layout/process1"/>
    <dgm:cxn modelId="{0F813BF3-1A50-44E6-8D16-614608618F73}" type="presParOf" srcId="{B57BA570-7A8A-4A95-B65D-01E4806D4882}" destId="{7CE7E520-4B5B-4B15-8DD3-C1B551AA8ED5}" srcOrd="2" destOrd="0" presId="urn:microsoft.com/office/officeart/2005/8/layout/process1"/>
    <dgm:cxn modelId="{585CD162-E4D8-48F7-9BD0-6962CA3E5526}" type="presParOf" srcId="{B57BA570-7A8A-4A95-B65D-01E4806D4882}" destId="{275ACA04-1ED2-44A7-9745-FB00A5B5E9D2}" srcOrd="3" destOrd="0" presId="urn:microsoft.com/office/officeart/2005/8/layout/process1"/>
    <dgm:cxn modelId="{02ADCDA0-8495-46A4-9F11-EFE8FDBB4EB8}" type="presParOf" srcId="{275ACA04-1ED2-44A7-9745-FB00A5B5E9D2}" destId="{AAB8A975-36FB-453C-B116-E919BF0642B8}" srcOrd="0" destOrd="0" presId="urn:microsoft.com/office/officeart/2005/8/layout/process1"/>
    <dgm:cxn modelId="{4F6EF943-F62B-40B1-917A-E15B85C3F793}" type="presParOf" srcId="{B57BA570-7A8A-4A95-B65D-01E4806D4882}" destId="{173CB683-3287-4E8B-A1AC-02874EABFA53}" srcOrd="4" destOrd="0" presId="urn:microsoft.com/office/officeart/2005/8/layout/process1"/>
    <dgm:cxn modelId="{A792AD4B-B431-4774-86A7-539E0F211E27}" type="presParOf" srcId="{B57BA570-7A8A-4A95-B65D-01E4806D4882}" destId="{947A6AD8-66C6-4895-A3C8-55A6F7E859E4}" srcOrd="5" destOrd="0" presId="urn:microsoft.com/office/officeart/2005/8/layout/process1"/>
    <dgm:cxn modelId="{4B59AA4D-E3A3-411B-B99C-941A2ED03229}" type="presParOf" srcId="{947A6AD8-66C6-4895-A3C8-55A6F7E859E4}" destId="{BD9F6FF6-A57E-4150-B66A-512C0D2B8185}" srcOrd="0" destOrd="0" presId="urn:microsoft.com/office/officeart/2005/8/layout/process1"/>
    <dgm:cxn modelId="{69EC7FD6-0474-4880-A230-1C826C4CCCE0}" type="presParOf" srcId="{B57BA570-7A8A-4A95-B65D-01E4806D4882}" destId="{DB05029E-A908-4B7D-8D34-12DEFDB7F55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08D2F-ABAA-4C86-B45A-5F4D5BD470AE}">
      <dsp:nvSpPr>
        <dsp:cNvPr id="0" name=""/>
        <dsp:cNvSpPr/>
      </dsp:nvSpPr>
      <dsp:spPr>
        <a:xfrm>
          <a:off x="297888" y="1046372"/>
          <a:ext cx="917859" cy="91785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EB1A1F-8433-4C51-8345-115B85119FB4}">
      <dsp:nvSpPr>
        <dsp:cNvPr id="0" name=""/>
        <dsp:cNvSpPr/>
      </dsp:nvSpPr>
      <dsp:spPr>
        <a:xfrm>
          <a:off x="493497" y="1241981"/>
          <a:ext cx="526640" cy="5266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09841-CAB0-49BB-8296-BEBDCB21E3DD}">
      <dsp:nvSpPr>
        <dsp:cNvPr id="0" name=""/>
        <dsp:cNvSpPr/>
      </dsp:nvSpPr>
      <dsp:spPr>
        <a:xfrm>
          <a:off x="4474" y="2250122"/>
          <a:ext cx="1504687" cy="60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Problem Statement</a:t>
          </a:r>
        </a:p>
      </dsp:txBody>
      <dsp:txXfrm>
        <a:off x="4474" y="2250122"/>
        <a:ext cx="1504687" cy="601875"/>
      </dsp:txXfrm>
    </dsp:sp>
    <dsp:sp modelId="{12A629FE-5D08-4C00-8F0A-B612D6B5DCEB}">
      <dsp:nvSpPr>
        <dsp:cNvPr id="0" name=""/>
        <dsp:cNvSpPr/>
      </dsp:nvSpPr>
      <dsp:spPr>
        <a:xfrm>
          <a:off x="2065896" y="1046372"/>
          <a:ext cx="917859" cy="917859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0A0900-4E91-4FA0-8A43-B19062C5DA69}">
      <dsp:nvSpPr>
        <dsp:cNvPr id="0" name=""/>
        <dsp:cNvSpPr/>
      </dsp:nvSpPr>
      <dsp:spPr>
        <a:xfrm>
          <a:off x="2261505" y="1241981"/>
          <a:ext cx="526640" cy="5266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63D06-7107-4C7B-A655-9CCE7FF9C677}">
      <dsp:nvSpPr>
        <dsp:cNvPr id="0" name=""/>
        <dsp:cNvSpPr/>
      </dsp:nvSpPr>
      <dsp:spPr>
        <a:xfrm>
          <a:off x="1772482" y="2250122"/>
          <a:ext cx="1504687" cy="60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Data Evaluation</a:t>
          </a:r>
        </a:p>
      </dsp:txBody>
      <dsp:txXfrm>
        <a:off x="1772482" y="2250122"/>
        <a:ext cx="1504687" cy="601875"/>
      </dsp:txXfrm>
    </dsp:sp>
    <dsp:sp modelId="{D6570B3D-FB45-4130-A935-B0A78C826435}">
      <dsp:nvSpPr>
        <dsp:cNvPr id="0" name=""/>
        <dsp:cNvSpPr/>
      </dsp:nvSpPr>
      <dsp:spPr>
        <a:xfrm>
          <a:off x="3833903" y="1046372"/>
          <a:ext cx="917859" cy="917859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D913B-F73E-4EFC-AA5D-DAB23EB2BD97}">
      <dsp:nvSpPr>
        <dsp:cNvPr id="0" name=""/>
        <dsp:cNvSpPr/>
      </dsp:nvSpPr>
      <dsp:spPr>
        <a:xfrm>
          <a:off x="4029513" y="1241981"/>
          <a:ext cx="526640" cy="5266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E7FFF7-0AD2-455B-AA43-7E58433A129E}">
      <dsp:nvSpPr>
        <dsp:cNvPr id="0" name=""/>
        <dsp:cNvSpPr/>
      </dsp:nvSpPr>
      <dsp:spPr>
        <a:xfrm>
          <a:off x="3540489" y="2250122"/>
          <a:ext cx="1504687" cy="60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Visual Model</a:t>
          </a:r>
        </a:p>
      </dsp:txBody>
      <dsp:txXfrm>
        <a:off x="3540489" y="2250122"/>
        <a:ext cx="1504687" cy="601875"/>
      </dsp:txXfrm>
    </dsp:sp>
    <dsp:sp modelId="{420B6AF3-44FF-4F87-965B-6BEF6C5066E8}">
      <dsp:nvSpPr>
        <dsp:cNvPr id="0" name=""/>
        <dsp:cNvSpPr/>
      </dsp:nvSpPr>
      <dsp:spPr>
        <a:xfrm>
          <a:off x="5601911" y="1046372"/>
          <a:ext cx="917859" cy="917859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25D517-AB54-4EBE-A33A-1C4F7E819A86}">
      <dsp:nvSpPr>
        <dsp:cNvPr id="0" name=""/>
        <dsp:cNvSpPr/>
      </dsp:nvSpPr>
      <dsp:spPr>
        <a:xfrm>
          <a:off x="5797521" y="1241981"/>
          <a:ext cx="526640" cy="5266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D42615-9B5B-4003-BD50-4257046D519B}">
      <dsp:nvSpPr>
        <dsp:cNvPr id="0" name=""/>
        <dsp:cNvSpPr/>
      </dsp:nvSpPr>
      <dsp:spPr>
        <a:xfrm>
          <a:off x="5308497" y="2250122"/>
          <a:ext cx="1504687" cy="60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Uncertainty Scenarios</a:t>
          </a:r>
        </a:p>
      </dsp:txBody>
      <dsp:txXfrm>
        <a:off x="5308497" y="2250122"/>
        <a:ext cx="1504687" cy="601875"/>
      </dsp:txXfrm>
    </dsp:sp>
    <dsp:sp modelId="{5D53268C-AD63-4CEC-BA95-47F074B50089}">
      <dsp:nvSpPr>
        <dsp:cNvPr id="0" name=""/>
        <dsp:cNvSpPr/>
      </dsp:nvSpPr>
      <dsp:spPr>
        <a:xfrm>
          <a:off x="7369919" y="1046372"/>
          <a:ext cx="917859" cy="917859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9ACD21-08D4-4D87-B127-ADB992D64B56}">
      <dsp:nvSpPr>
        <dsp:cNvPr id="0" name=""/>
        <dsp:cNvSpPr/>
      </dsp:nvSpPr>
      <dsp:spPr>
        <a:xfrm>
          <a:off x="7565528" y="1241981"/>
          <a:ext cx="526640" cy="52664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B6656D-9C62-4BEE-9DBA-4AC9711B9B3A}">
      <dsp:nvSpPr>
        <dsp:cNvPr id="0" name=""/>
        <dsp:cNvSpPr/>
      </dsp:nvSpPr>
      <dsp:spPr>
        <a:xfrm>
          <a:off x="7076505" y="2250122"/>
          <a:ext cx="1504687" cy="60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Decision Alternatives</a:t>
          </a:r>
        </a:p>
      </dsp:txBody>
      <dsp:txXfrm>
        <a:off x="7076505" y="2250122"/>
        <a:ext cx="1504687" cy="601875"/>
      </dsp:txXfrm>
    </dsp:sp>
    <dsp:sp modelId="{3B1E7922-8536-4C4F-8A97-3F83018D3BBA}">
      <dsp:nvSpPr>
        <dsp:cNvPr id="0" name=""/>
        <dsp:cNvSpPr/>
      </dsp:nvSpPr>
      <dsp:spPr>
        <a:xfrm>
          <a:off x="9137927" y="1046372"/>
          <a:ext cx="917859" cy="91785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03A5D-128C-4718-B59C-66C5E9B00276}">
      <dsp:nvSpPr>
        <dsp:cNvPr id="0" name=""/>
        <dsp:cNvSpPr/>
      </dsp:nvSpPr>
      <dsp:spPr>
        <a:xfrm>
          <a:off x="9333536" y="1241981"/>
          <a:ext cx="526640" cy="52664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672B3-1A33-4978-A5AD-CEFD98B855C2}">
      <dsp:nvSpPr>
        <dsp:cNvPr id="0" name=""/>
        <dsp:cNvSpPr/>
      </dsp:nvSpPr>
      <dsp:spPr>
        <a:xfrm>
          <a:off x="8844513" y="2250122"/>
          <a:ext cx="1504687" cy="60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Next Steps</a:t>
          </a:r>
        </a:p>
      </dsp:txBody>
      <dsp:txXfrm>
        <a:off x="8844513" y="2250122"/>
        <a:ext cx="1504687" cy="601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AC96F5-F0FD-4DBD-89F1-1D346060D26F}">
      <dsp:nvSpPr>
        <dsp:cNvPr id="0" name=""/>
        <dsp:cNvSpPr/>
      </dsp:nvSpPr>
      <dsp:spPr>
        <a:xfrm>
          <a:off x="184883" y="296076"/>
          <a:ext cx="1321746" cy="13217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3A97B7-C568-4B6C-BF3A-BF08BE11F36D}">
      <dsp:nvSpPr>
        <dsp:cNvPr id="0" name=""/>
        <dsp:cNvSpPr/>
      </dsp:nvSpPr>
      <dsp:spPr>
        <a:xfrm>
          <a:off x="462450" y="573643"/>
          <a:ext cx="766613" cy="766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445F6-E102-4E5D-97D3-CBD570F88649}">
      <dsp:nvSpPr>
        <dsp:cNvPr id="0" name=""/>
        <dsp:cNvSpPr/>
      </dsp:nvSpPr>
      <dsp:spPr>
        <a:xfrm>
          <a:off x="1789861" y="296076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Price Surge</a:t>
          </a:r>
          <a:endParaRPr lang="en-US" sz="2400" kern="1200" dirty="0"/>
        </a:p>
      </dsp:txBody>
      <dsp:txXfrm>
        <a:off x="1789861" y="296076"/>
        <a:ext cx="3115545" cy="1321746"/>
      </dsp:txXfrm>
    </dsp:sp>
    <dsp:sp modelId="{49C17095-A06D-4326-9DB8-F2F22F9AA100}">
      <dsp:nvSpPr>
        <dsp:cNvPr id="0" name=""/>
        <dsp:cNvSpPr/>
      </dsp:nvSpPr>
      <dsp:spPr>
        <a:xfrm>
          <a:off x="5448267" y="296076"/>
          <a:ext cx="1321746" cy="13217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023C1-4180-4E7D-BC64-D015FDFCE9CC}">
      <dsp:nvSpPr>
        <dsp:cNvPr id="0" name=""/>
        <dsp:cNvSpPr/>
      </dsp:nvSpPr>
      <dsp:spPr>
        <a:xfrm>
          <a:off x="5725834" y="573643"/>
          <a:ext cx="766613" cy="766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2C476-CDEA-4BC7-BD3C-FF0DE7A50F9D}">
      <dsp:nvSpPr>
        <dsp:cNvPr id="0" name=""/>
        <dsp:cNvSpPr/>
      </dsp:nvSpPr>
      <dsp:spPr>
        <a:xfrm>
          <a:off x="7053245" y="296076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Availability/Missing Amenities</a:t>
          </a:r>
          <a:endParaRPr lang="en-US" sz="2400" kern="1200" dirty="0"/>
        </a:p>
      </dsp:txBody>
      <dsp:txXfrm>
        <a:off x="7053245" y="296076"/>
        <a:ext cx="3115545" cy="1321746"/>
      </dsp:txXfrm>
    </dsp:sp>
    <dsp:sp modelId="{9F33070B-FA9C-4EF3-9CFD-6B88B13A626C}">
      <dsp:nvSpPr>
        <dsp:cNvPr id="0" name=""/>
        <dsp:cNvSpPr/>
      </dsp:nvSpPr>
      <dsp:spPr>
        <a:xfrm>
          <a:off x="184883" y="2280545"/>
          <a:ext cx="1321746" cy="13217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57B237-337D-407A-9261-C8354E97195E}">
      <dsp:nvSpPr>
        <dsp:cNvPr id="0" name=""/>
        <dsp:cNvSpPr/>
      </dsp:nvSpPr>
      <dsp:spPr>
        <a:xfrm>
          <a:off x="462450" y="2558112"/>
          <a:ext cx="766613" cy="7666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75601-05D1-4F2C-8585-D7B39A2F4071}">
      <dsp:nvSpPr>
        <dsp:cNvPr id="0" name=""/>
        <dsp:cNvSpPr/>
      </dsp:nvSpPr>
      <dsp:spPr>
        <a:xfrm>
          <a:off x="1789861" y="2280545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Weather Conditions</a:t>
          </a:r>
          <a:endParaRPr lang="en-US" sz="2400" kern="1200" dirty="0"/>
        </a:p>
      </dsp:txBody>
      <dsp:txXfrm>
        <a:off x="1789861" y="2280545"/>
        <a:ext cx="3115545" cy="1321746"/>
      </dsp:txXfrm>
    </dsp:sp>
    <dsp:sp modelId="{F6A71221-6811-4CF8-A7A3-7CB44B7B76AE}">
      <dsp:nvSpPr>
        <dsp:cNvPr id="0" name=""/>
        <dsp:cNvSpPr/>
      </dsp:nvSpPr>
      <dsp:spPr>
        <a:xfrm>
          <a:off x="5448267" y="2280545"/>
          <a:ext cx="1321746" cy="13217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BE1C38-6496-4155-8074-19646FC52EFF}">
      <dsp:nvSpPr>
        <dsp:cNvPr id="0" name=""/>
        <dsp:cNvSpPr/>
      </dsp:nvSpPr>
      <dsp:spPr>
        <a:xfrm>
          <a:off x="5725834" y="2558112"/>
          <a:ext cx="766613" cy="7666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48667-58C9-4172-AA64-692416E32483}">
      <dsp:nvSpPr>
        <dsp:cNvPr id="0" name=""/>
        <dsp:cNvSpPr/>
      </dsp:nvSpPr>
      <dsp:spPr>
        <a:xfrm>
          <a:off x="7053245" y="2280545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Political Environment</a:t>
          </a:r>
          <a:endParaRPr lang="en-US" sz="2400" kern="1200" dirty="0"/>
        </a:p>
      </dsp:txBody>
      <dsp:txXfrm>
        <a:off x="7053245" y="2280545"/>
        <a:ext cx="3115545" cy="13217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7D47D-8037-4FE4-8EFC-FFE06D153B30}">
      <dsp:nvSpPr>
        <dsp:cNvPr id="0" name=""/>
        <dsp:cNvSpPr/>
      </dsp:nvSpPr>
      <dsp:spPr>
        <a:xfrm>
          <a:off x="3571" y="2152976"/>
          <a:ext cx="1561703" cy="1112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Review Data of Other Hosts to make Improvements</a:t>
          </a:r>
        </a:p>
      </dsp:txBody>
      <dsp:txXfrm>
        <a:off x="36161" y="2185566"/>
        <a:ext cx="1496523" cy="1047533"/>
      </dsp:txXfrm>
    </dsp:sp>
    <dsp:sp modelId="{C09D4E4D-4F7F-4EBD-B20A-C09A54360215}">
      <dsp:nvSpPr>
        <dsp:cNvPr id="0" name=""/>
        <dsp:cNvSpPr/>
      </dsp:nvSpPr>
      <dsp:spPr>
        <a:xfrm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721445" y="2593142"/>
        <a:ext cx="231757" cy="232382"/>
      </dsp:txXfrm>
    </dsp:sp>
    <dsp:sp modelId="{7CE7E520-4B5B-4B15-8DD3-C1B551AA8ED5}">
      <dsp:nvSpPr>
        <dsp:cNvPr id="0" name=""/>
        <dsp:cNvSpPr/>
      </dsp:nvSpPr>
      <dsp:spPr>
        <a:xfrm>
          <a:off x="2189956" y="2152976"/>
          <a:ext cx="1561703" cy="1112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Create a suitable place for your guests</a:t>
          </a:r>
        </a:p>
      </dsp:txBody>
      <dsp:txXfrm>
        <a:off x="2222546" y="2185566"/>
        <a:ext cx="1496523" cy="1047533"/>
      </dsp:txXfrm>
    </dsp:sp>
    <dsp:sp modelId="{275ACA04-1ED2-44A7-9745-FB00A5B5E9D2}">
      <dsp:nvSpPr>
        <dsp:cNvPr id="0" name=""/>
        <dsp:cNvSpPr/>
      </dsp:nvSpPr>
      <dsp:spPr>
        <a:xfrm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907829" y="2593142"/>
        <a:ext cx="231757" cy="232382"/>
      </dsp:txXfrm>
    </dsp:sp>
    <dsp:sp modelId="{173CB683-3287-4E8B-A1AC-02874EABFA53}">
      <dsp:nvSpPr>
        <dsp:cNvPr id="0" name=""/>
        <dsp:cNvSpPr/>
      </dsp:nvSpPr>
      <dsp:spPr>
        <a:xfrm>
          <a:off x="4376340" y="2152976"/>
          <a:ext cx="1561703" cy="1112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Boost their Satisfaction by attending their needs</a:t>
          </a:r>
        </a:p>
      </dsp:txBody>
      <dsp:txXfrm>
        <a:off x="4408930" y="2185566"/>
        <a:ext cx="1496523" cy="1047533"/>
      </dsp:txXfrm>
    </dsp:sp>
    <dsp:sp modelId="{947A6AD8-66C6-4895-A3C8-55A6F7E859E4}">
      <dsp:nvSpPr>
        <dsp:cNvPr id="0" name=""/>
        <dsp:cNvSpPr/>
      </dsp:nvSpPr>
      <dsp:spPr>
        <a:xfrm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094214" y="2593142"/>
        <a:ext cx="231757" cy="232382"/>
      </dsp:txXfrm>
    </dsp:sp>
    <dsp:sp modelId="{DB05029E-A908-4B7D-8D34-12DEFDB7F55B}">
      <dsp:nvSpPr>
        <dsp:cNvPr id="0" name=""/>
        <dsp:cNvSpPr/>
      </dsp:nvSpPr>
      <dsp:spPr>
        <a:xfrm>
          <a:off x="6562724" y="2152976"/>
          <a:ext cx="1561703" cy="1112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Get good reviews</a:t>
          </a:r>
        </a:p>
      </dsp:txBody>
      <dsp:txXfrm>
        <a:off x="6595314" y="2185566"/>
        <a:ext cx="1496523" cy="10475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A925-7E7E-4B7B-B548-E9617F76314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2344-95AE-489C-AAE4-14EC88FE10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119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A925-7E7E-4B7B-B548-E9617F76314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2344-95AE-489C-AAE4-14EC88FE10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69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A925-7E7E-4B7B-B548-E9617F76314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2344-95AE-489C-AAE4-14EC88FE10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747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A925-7E7E-4B7B-B548-E9617F76314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2344-95AE-489C-AAE4-14EC88FE10C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8840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A925-7E7E-4B7B-B548-E9617F76314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2344-95AE-489C-AAE4-14EC88FE10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997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A925-7E7E-4B7B-B548-E9617F76314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2344-95AE-489C-AAE4-14EC88FE10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297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A925-7E7E-4B7B-B548-E9617F76314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2344-95AE-489C-AAE4-14EC88FE10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48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A925-7E7E-4B7B-B548-E9617F76314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2344-95AE-489C-AAE4-14EC88FE10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649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A925-7E7E-4B7B-B548-E9617F76314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2344-95AE-489C-AAE4-14EC88FE10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2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A925-7E7E-4B7B-B548-E9617F76314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2344-95AE-489C-AAE4-14EC88FE10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66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A925-7E7E-4B7B-B548-E9617F76314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2344-95AE-489C-AAE4-14EC88FE10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1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A925-7E7E-4B7B-B548-E9617F76314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2344-95AE-489C-AAE4-14EC88FE10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46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A925-7E7E-4B7B-B548-E9617F76314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2344-95AE-489C-AAE4-14EC88FE10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34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A925-7E7E-4B7B-B548-E9617F76314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2344-95AE-489C-AAE4-14EC88FE10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2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A925-7E7E-4B7B-B548-E9617F76314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2344-95AE-489C-AAE4-14EC88FE10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78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A925-7E7E-4B7B-B548-E9617F76314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2344-95AE-489C-AAE4-14EC88FE10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92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A925-7E7E-4B7B-B548-E9617F76314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2344-95AE-489C-AAE4-14EC88FE10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3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10AA925-7E7E-4B7B-B548-E9617F76314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12B2344-95AE-489C-AAE4-14EC88FE10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184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F4B6-B1B0-4ECD-BED6-AFD37E1FB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110" y="4406537"/>
            <a:ext cx="10338319" cy="1088336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How To Boost Guest Satisfaction In Airbnb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496A6-2F4C-4587-B0B9-C15371D569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Ashrith Madan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MSBA, University of Washington Tacoma</a:t>
            </a:r>
          </a:p>
        </p:txBody>
      </p:sp>
      <p:pic>
        <p:nvPicPr>
          <p:cNvPr id="7" name="Graphic 6" descr="Hotel">
            <a:extLst>
              <a:ext uri="{FF2B5EF4-FFF2-40B4-BE49-F238E27FC236}">
                <a16:creationId xmlns:a16="http://schemas.microsoft.com/office/drawing/2014/main" id="{1D44BFA8-2783-4DF8-8394-05D3679F3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4617" y="643463"/>
            <a:ext cx="3249553" cy="32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55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4E7F9-89CB-4C8B-AD79-547736E1B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Thank You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83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CD1B7-69F1-4F9A-B517-531D20F1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31728C-9E27-42C9-879E-6CBD8C4FB6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626800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5791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40252-6CD5-4937-9281-1CDEDEB44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4EA52E-485A-4CE4-8FE1-DD57F056F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900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Travelers on Vacation want to release their everyday stress and look forward to finding a hassle-free environment while on vacation. And there are several essential needs that need to be attended in order to increase their vacation satisfaction. How can it be done?</a:t>
            </a:r>
          </a:p>
          <a:p>
            <a:pPr marL="0" indent="0">
              <a:lnSpc>
                <a:spcPct val="90000"/>
              </a:lnSpc>
              <a:buNone/>
            </a:pPr>
            <a:endParaRPr lang="en-US" sz="1900" dirty="0">
              <a:ln>
                <a:solidFill>
                  <a:srgbClr val="404040">
                    <a:alpha val="10000"/>
                  </a:srgbClr>
                </a:solidFill>
              </a:ln>
            </a:endParaRPr>
          </a:p>
        </p:txBody>
      </p:sp>
      <p:pic>
        <p:nvPicPr>
          <p:cNvPr id="16" name="Graphic 15" descr="Help">
            <a:extLst>
              <a:ext uri="{FF2B5EF4-FFF2-40B4-BE49-F238E27FC236}">
                <a16:creationId xmlns:a16="http://schemas.microsoft.com/office/drawing/2014/main" id="{A8D1C82F-C80C-4989-A00E-E9FAEFB36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0289" y="2132822"/>
            <a:ext cx="3258006" cy="32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97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25F0-1548-45D1-976A-97D92DEBC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Data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63A3A-B4A4-4487-8583-B0882E19E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r>
              <a:rPr lang="en-US" dirty="0"/>
              <a:t>Evaluation Methods:</a:t>
            </a:r>
          </a:p>
          <a:p>
            <a:pPr lvl="1"/>
            <a:r>
              <a:rPr lang="en-US" dirty="0"/>
              <a:t>Linear Programming – to predict customers need for a satisfactory stay</a:t>
            </a:r>
          </a:p>
          <a:p>
            <a:pPr lvl="1"/>
            <a:r>
              <a:rPr lang="en-US" dirty="0" err="1"/>
              <a:t>MaxiMax</a:t>
            </a:r>
            <a:r>
              <a:rPr lang="en-US" dirty="0"/>
              <a:t> - Calculating cost of replenishing amenities for next customer</a:t>
            </a:r>
          </a:p>
          <a:p>
            <a:pPr lvl="1"/>
            <a:r>
              <a:rPr lang="en-US" dirty="0" err="1"/>
              <a:t>MaxiMin</a:t>
            </a:r>
            <a:r>
              <a:rPr lang="en-US" dirty="0"/>
              <a:t> - Calculating cost of replenishing amenities for next customer</a:t>
            </a:r>
          </a:p>
        </p:txBody>
      </p:sp>
      <p:pic>
        <p:nvPicPr>
          <p:cNvPr id="7" name="Graphic 6" descr="Financial">
            <a:extLst>
              <a:ext uri="{FF2B5EF4-FFF2-40B4-BE49-F238E27FC236}">
                <a16:creationId xmlns:a16="http://schemas.microsoft.com/office/drawing/2014/main" id="{22879DCF-D064-4707-BBCD-16BD78BD7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0289" y="2132822"/>
            <a:ext cx="3258006" cy="32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66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016E1-50C6-40B1-AE01-A7AFC798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Data Evaluation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E9C9F-BF9F-4031-9512-F66FBA50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Evaluation Measures:</a:t>
            </a:r>
          </a:p>
          <a:p>
            <a:pPr marL="662850" lvl="1" indent="-285750"/>
            <a:r>
              <a:rPr lang="en-US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Amenities that can be provided</a:t>
            </a:r>
          </a:p>
          <a:p>
            <a:pPr marL="662850" lvl="1" indent="-285750"/>
            <a:r>
              <a:rPr lang="en-US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Pricing</a:t>
            </a:r>
          </a:p>
          <a:p>
            <a:pPr marL="662850" lvl="1" indent="-285750"/>
            <a:r>
              <a:rPr lang="en-US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Service Quality</a:t>
            </a:r>
          </a:p>
          <a:p>
            <a:pPr marL="662850" lvl="1" indent="-285750"/>
            <a:r>
              <a:rPr lang="en-US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Food</a:t>
            </a:r>
          </a:p>
          <a:p>
            <a:pPr marL="662850" lvl="1" indent="-285750"/>
            <a:r>
              <a:rPr lang="en-US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Experiences to offer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00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E4E0-CE02-425C-BE96-B289E3665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Model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DB6D809-8D39-48F4-BF42-5ED530C14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9127" y="1511559"/>
            <a:ext cx="10558430" cy="510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65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AD4F3-F5F1-4CBD-93DF-641A4383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Uncertainty Scenarios</a:t>
            </a:r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6D78DCA-9B54-4F06-9874-F85F6E97D4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194619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96089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D3CF-0FDA-454B-8683-779E9381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Alternatives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2FD5CBA-FF52-4DCC-8E67-FFBCC91267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0069649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2F1A6F47-6B4D-4EC3-B2FB-E159C7AA71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010686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87917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E1F5-EA2E-469E-A170-77A2FC6F6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10D2053-60FF-49E5-BD5F-5B73E8C88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r>
              <a:rPr lang="en-US" dirty="0"/>
              <a:t>Provide Discounts for Returning Visitors.</a:t>
            </a:r>
          </a:p>
          <a:p>
            <a:r>
              <a:rPr lang="en-US" dirty="0"/>
              <a:t>Finding Their Needs and Try to make it available when the visitor checks in.</a:t>
            </a:r>
          </a:p>
          <a:p>
            <a:r>
              <a:rPr lang="en-US" dirty="0"/>
              <a:t>Make them feel at home </a:t>
            </a:r>
          </a:p>
          <a:p>
            <a:r>
              <a:rPr lang="en-US" dirty="0"/>
              <a:t>Provide meaningful Experiences</a:t>
            </a:r>
          </a:p>
          <a:p>
            <a:r>
              <a:rPr lang="en-US" dirty="0"/>
              <a:t>Be a Super Host</a:t>
            </a:r>
          </a:p>
        </p:txBody>
      </p:sp>
      <p:pic>
        <p:nvPicPr>
          <p:cNvPr id="7" name="Graphic 6" descr="Influencer">
            <a:extLst>
              <a:ext uri="{FF2B5EF4-FFF2-40B4-BE49-F238E27FC236}">
                <a16:creationId xmlns:a16="http://schemas.microsoft.com/office/drawing/2014/main" id="{5E91914F-8E90-4D96-83A2-D43C7703C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0289" y="2132822"/>
            <a:ext cx="3258006" cy="32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33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207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Calisto MT</vt:lpstr>
      <vt:lpstr>Wingdings 2</vt:lpstr>
      <vt:lpstr>Slate</vt:lpstr>
      <vt:lpstr>How To Boost Guest Satisfaction In Airbnb</vt:lpstr>
      <vt:lpstr>Agenda</vt:lpstr>
      <vt:lpstr>Problem Statement</vt:lpstr>
      <vt:lpstr>Data Evaluation</vt:lpstr>
      <vt:lpstr>Data Evaluation</vt:lpstr>
      <vt:lpstr>Visual Model</vt:lpstr>
      <vt:lpstr>Uncertainty Scenarios</vt:lpstr>
      <vt:lpstr>Decision Alternatives</vt:lpstr>
      <vt:lpstr>Next Steps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Boost Guest Satisfaction In Airbnb</dc:title>
  <dc:creator>Ashrith Madan</dc:creator>
  <cp:lastModifiedBy>Ashrith Madan</cp:lastModifiedBy>
  <cp:revision>4</cp:revision>
  <dcterms:created xsi:type="dcterms:W3CDTF">2020-03-23T05:02:40Z</dcterms:created>
  <dcterms:modified xsi:type="dcterms:W3CDTF">2020-03-23T06:55:00Z</dcterms:modified>
</cp:coreProperties>
</file>