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79"/>
  </p:normalViewPr>
  <p:slideViewPr>
    <p:cSldViewPr snapToGrid="0">
      <p:cViewPr>
        <p:scale>
          <a:sx n="139" d="100"/>
          <a:sy n="139" d="100"/>
        </p:scale>
        <p:origin x="14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BECF262-E175-4DE8-83BA-981F0AA7F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38E32E7-B8E8-46DC-A4C6-D1806D103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2/25/19 5:14:19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B7C2B887-F255-445B-AA36-8F77F54E9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4854"/>
            <a:ext cx="12192000" cy="302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40EDFF5B-0A35-44DE-AA2B-05E8115AC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193"/>
            <a:ext cx="12192000" cy="36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81F0-4EAF-E946-8CDA-D380E5AF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6FE5-92C5-1941-AC0F-0BD6341B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Summarizes the different factors of delays by month for all bus companies aggregated</a:t>
            </a:r>
          </a:p>
          <a:p>
            <a:r>
              <a:rPr lang="en-US" dirty="0"/>
              <a:t>We observe that the primary reasoning for bus delays is heavy traffic</a:t>
            </a:r>
          </a:p>
          <a:p>
            <a:r>
              <a:rPr lang="en-US" dirty="0"/>
              <a:t>This heavy traffic ratio spikes around the winter seasons presumably due to other factors such as weather conditions</a:t>
            </a:r>
          </a:p>
          <a:p>
            <a:r>
              <a:rPr lang="en-US" dirty="0"/>
              <a:t>Highest traffic ratio also occurs in Manhattan</a:t>
            </a:r>
          </a:p>
          <a:p>
            <a:pPr lvl="1"/>
            <a:r>
              <a:rPr lang="en-US" dirty="0"/>
              <a:t>This makes sense as this is the area of highest breakdowns. </a:t>
            </a:r>
          </a:p>
        </p:txBody>
      </p:sp>
    </p:spTree>
    <p:extLst>
      <p:ext uri="{BB962C8B-B14F-4D97-AF65-F5344CB8AC3E}">
        <p14:creationId xmlns:p14="http://schemas.microsoft.com/office/powerpoint/2010/main" val="374296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3AC525D-064E-43A0-8085-F160D6DDF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7" y="238125"/>
            <a:ext cx="71342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E228-8C80-3440-B4F9-C1627DFC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A921-A070-474E-9D24-29D3F2DC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delays overwhelmingly seem to be involving the transportation of special education children.</a:t>
            </a:r>
          </a:p>
          <a:p>
            <a:r>
              <a:rPr lang="en-US" dirty="0"/>
              <a:t>With Manhattan again having the biggest bubble but Brooklyn isn’t far behind</a:t>
            </a:r>
          </a:p>
          <a:p>
            <a:r>
              <a:rPr lang="en-US" dirty="0"/>
              <a:t>Some bubbles are probably smaller just because of sample size. Probably smart to run percentages on these later*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5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FC7D4B45-7260-4A31-B6F8-D10FCF8EE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319087"/>
            <a:ext cx="84391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44ED-13D8-DA4F-A573-ABE4B60C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Visual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AE4F-DD36-094A-9D37-FF10F16C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decrease from 2016 to 2018 which shows that perhaps improvements are being made, but not rapidly enough </a:t>
            </a:r>
          </a:p>
          <a:p>
            <a:r>
              <a:rPr lang="en-US" dirty="0"/>
              <a:t>* Remember to filter out data for 2019 Q2 and Q4 as the data hasn’t been updated yet </a:t>
            </a:r>
          </a:p>
        </p:txBody>
      </p:sp>
    </p:spTree>
    <p:extLst>
      <p:ext uri="{BB962C8B-B14F-4D97-AF65-F5344CB8AC3E}">
        <p14:creationId xmlns:p14="http://schemas.microsoft.com/office/powerpoint/2010/main" val="426452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E2FF6E63-6626-4DBD-852D-DA38C0EAB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890587"/>
            <a:ext cx="83439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76D2-3378-0944-BD2A-4532562F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Visual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EA25-6625-AB43-8638-8D8A16AEB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simple showing of which bus companies are the most popular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9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179</Words>
  <Application>Microsoft Macintosh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Book2</vt:lpstr>
      <vt:lpstr>PowerPoint Presentation</vt:lpstr>
      <vt:lpstr>Description of Graph</vt:lpstr>
      <vt:lpstr>PowerPoint Presentation</vt:lpstr>
      <vt:lpstr>Description of Visual</vt:lpstr>
      <vt:lpstr>PowerPoint Presentation</vt:lpstr>
      <vt:lpstr>Description of Visual </vt:lpstr>
      <vt:lpstr>PowerPoint Presentation</vt:lpstr>
      <vt:lpstr>Description Of Visual 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Book2</dc:title>
  <dc:creator/>
  <cp:lastModifiedBy>amaddine</cp:lastModifiedBy>
  <cp:revision>3</cp:revision>
  <dcterms:created xsi:type="dcterms:W3CDTF">2018-08-15T22:40:47Z</dcterms:created>
  <dcterms:modified xsi:type="dcterms:W3CDTF">2019-02-25T23:02:01Z</dcterms:modified>
</cp:coreProperties>
</file>