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edium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b87da5a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4b87da5a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b87da5a5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b87da5a5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b87da5a5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b87da5a5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b87da5a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b87da5a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b87da5a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b87da5a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66450"/>
            <a:ext cx="8520600" cy="1093200"/>
          </a:xfrm>
          <a:prstGeom prst="rect">
            <a:avLst/>
          </a:prstGeom>
        </p:spPr>
        <p:txBody>
          <a:bodyPr anchorCtr="0" anchor="b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b="1" sz="3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 large and sparse datasets</a:t>
            </a:r>
            <a:endParaRPr b="1" sz="6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59650"/>
            <a:ext cx="8520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Roboto Light"/>
                <a:ea typeface="Roboto Light"/>
                <a:cs typeface="Roboto Light"/>
                <a:sym typeface="Roboto Light"/>
              </a:rPr>
              <a:t>Leon Hvastja, Amadej Pavšič</a:t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25" y="103800"/>
            <a:ext cx="2380375" cy="82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1696325" y="2918550"/>
            <a:ext cx="5838600" cy="0"/>
          </a:xfrm>
          <a:prstGeom prst="straightConnector1">
            <a:avLst/>
          </a:prstGeom>
          <a:noFill/>
          <a:ln cap="flat" cmpd="sng" w="38100">
            <a:solidFill>
              <a:srgbClr val="EE120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2604150" y="4470700"/>
            <a:ext cx="39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lang="en-GB">
                <a:latin typeface="Roboto Medium"/>
                <a:ea typeface="Roboto Medium"/>
                <a:cs typeface="Roboto Medium"/>
                <a:sym typeface="Roboto Medium"/>
              </a:rPr>
              <a:t>dvisors:</a:t>
            </a:r>
            <a:r>
              <a:rPr lang="en-GB"/>
              <a:t>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Jure Demšar, Blaž Mramor, Blaž Škrlj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5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edium"/>
                <a:ea typeface="Roboto Medium"/>
                <a:cs typeface="Roboto Medium"/>
                <a:sym typeface="Roboto Medium"/>
              </a:rPr>
              <a:t>Problem &amp; dataset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080650"/>
            <a:ext cx="8520600" cy="23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Ou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tbrain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 web recommendation platform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Sparsity, high cardinality, uninformative features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Efficient feature selection approach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Ranking &amp; evaluation pipeline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89046"/>
            <a:ext cx="9144003" cy="12055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>
            <a:off x="311700" y="783900"/>
            <a:ext cx="4260300" cy="0"/>
          </a:xfrm>
          <a:prstGeom prst="straightConnector1">
            <a:avLst/>
          </a:prstGeom>
          <a:noFill/>
          <a:ln cap="flat" cmpd="sng" w="19050">
            <a:solidFill>
              <a:srgbClr val="EE120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5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edium"/>
                <a:ea typeface="Roboto Medium"/>
                <a:cs typeface="Roboto Medium"/>
                <a:sym typeface="Roboto Medium"/>
              </a:rPr>
              <a:t>Algorithms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81050"/>
            <a:ext cx="85206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Filter and wrapper methods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Using statistical properties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Relief based approaches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Baseline corrected score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First eliminations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311700" y="783900"/>
            <a:ext cx="4260300" cy="0"/>
          </a:xfrm>
          <a:prstGeom prst="straightConnector1">
            <a:avLst/>
          </a:prstGeom>
          <a:noFill/>
          <a:ln cap="flat" cmpd="sng" w="19050">
            <a:solidFill>
              <a:srgbClr val="EE120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176" y="1152475"/>
            <a:ext cx="4949652" cy="30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69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5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edium"/>
                <a:ea typeface="Roboto Medium"/>
                <a:cs typeface="Roboto Medium"/>
                <a:sym typeface="Roboto Medium"/>
              </a:rPr>
              <a:t>RF performance &amp; ensemble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74550"/>
            <a:ext cx="85206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Subsampling optimization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Ensemble approach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Borda count voting 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Gain for the smallest samples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Performance &amp; variance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7"/>
          <p:cNvCxnSpPr/>
          <p:nvPr/>
        </p:nvCxnSpPr>
        <p:spPr>
          <a:xfrm>
            <a:off x="311700" y="783900"/>
            <a:ext cx="4260300" cy="0"/>
          </a:xfrm>
          <a:prstGeom prst="straightConnector1">
            <a:avLst/>
          </a:prstGeom>
          <a:noFill/>
          <a:ln cap="flat" cmpd="sng" w="19050">
            <a:solidFill>
              <a:srgbClr val="EE120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075" y="1074550"/>
            <a:ext cx="4959549" cy="307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5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edium"/>
                <a:ea typeface="Roboto Medium"/>
                <a:cs typeface="Roboto Medium"/>
                <a:sym typeface="Roboto Medium"/>
              </a:rPr>
              <a:t>Conclusions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33300"/>
            <a:ext cx="2337900" cy="28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Same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Faster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Better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Less uncertainty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8"/>
          <p:cNvCxnSpPr/>
          <p:nvPr/>
        </p:nvCxnSpPr>
        <p:spPr>
          <a:xfrm>
            <a:off x="311700" y="783900"/>
            <a:ext cx="4260300" cy="0"/>
          </a:xfrm>
          <a:prstGeom prst="straightConnector1">
            <a:avLst/>
          </a:prstGeom>
          <a:noFill/>
          <a:ln cap="flat" cmpd="sng" w="19050">
            <a:solidFill>
              <a:srgbClr val="EE120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600" y="960813"/>
            <a:ext cx="6494474" cy="322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