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Program%20Files\MATLAB\R2014a\bin\matlab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345367" cy="226771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Síntesis de guitarra basado en el trabajo de David A. </a:t>
            </a:r>
            <a:r>
              <a:rPr lang="es-ES" dirty="0" err="1" smtClean="0"/>
              <a:t>Jaffe</a:t>
            </a:r>
            <a:r>
              <a:rPr lang="es-ES" dirty="0" smtClean="0"/>
              <a:t> y Julius O. Smith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7" y="3634740"/>
            <a:ext cx="7345368" cy="2286000"/>
          </a:xfrm>
        </p:spPr>
        <p:txBody>
          <a:bodyPr>
            <a:normAutofit/>
          </a:bodyPr>
          <a:lstStyle/>
          <a:p>
            <a:r>
              <a:rPr lang="es-ES" dirty="0" smtClean="0"/>
              <a:t>TDSÑ 2015</a:t>
            </a:r>
          </a:p>
          <a:p>
            <a:r>
              <a:rPr lang="es-ES" dirty="0" smtClean="0"/>
              <a:t>Amadeo de Gracia</a:t>
            </a:r>
          </a:p>
          <a:p>
            <a:r>
              <a:rPr lang="es-ES" dirty="0" smtClean="0"/>
              <a:t>Gregorio Juliana</a:t>
            </a:r>
          </a:p>
          <a:p>
            <a:r>
              <a:rPr lang="es-ES" dirty="0" smtClean="0"/>
              <a:t>Álvaro Rodríguez</a:t>
            </a:r>
          </a:p>
          <a:p>
            <a:r>
              <a:rPr lang="es-ES" dirty="0" smtClean="0"/>
              <a:t>Carlos Santos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24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82709" cy="4601183"/>
          </a:xfrm>
        </p:spPr>
        <p:txBody>
          <a:bodyPr/>
          <a:lstStyle/>
          <a:p>
            <a:r>
              <a:rPr lang="es-ES" dirty="0" smtClean="0"/>
              <a:t>Principios de funcionamiento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Generación  de ruido.</a:t>
            </a:r>
          </a:p>
          <a:p>
            <a:r>
              <a:rPr lang="es-ES" dirty="0" smtClean="0"/>
              <a:t>Introducción del ruido en un filtro realimentado.</a:t>
            </a:r>
          </a:p>
          <a:p>
            <a:r>
              <a:rPr lang="es-ES" dirty="0" smtClean="0"/>
              <a:t>Diversas correcciones.</a:t>
            </a:r>
          </a:p>
          <a:p>
            <a:pPr lvl="1"/>
            <a:r>
              <a:rPr lang="es-ES" dirty="0" smtClean="0"/>
              <a:t>Selección precisa de frecuencia</a:t>
            </a:r>
          </a:p>
          <a:p>
            <a:pPr lvl="1"/>
            <a:r>
              <a:rPr lang="es-ES" dirty="0" smtClean="0"/>
              <a:t>Corrección de la duración de los armónicos</a:t>
            </a:r>
          </a:p>
          <a:p>
            <a:pPr lvl="1"/>
            <a:r>
              <a:rPr lang="es-ES" dirty="0" smtClean="0"/>
              <a:t>Atenuación exponencial natural</a:t>
            </a:r>
          </a:p>
          <a:p>
            <a:r>
              <a:rPr lang="es-ES" dirty="0" smtClean="0"/>
              <a:t>Mejoras</a:t>
            </a:r>
          </a:p>
          <a:p>
            <a:pPr lvl="1"/>
            <a:r>
              <a:rPr lang="es-ES" dirty="0" smtClean="0"/>
              <a:t>Lectura de archivos MIDI</a:t>
            </a:r>
          </a:p>
          <a:p>
            <a:pPr lvl="1"/>
            <a:r>
              <a:rPr lang="es-ES" dirty="0" smtClean="0"/>
              <a:t>Simulación de un amplificador de guitarra</a:t>
            </a:r>
          </a:p>
        </p:txBody>
      </p:sp>
    </p:spTree>
    <p:extLst>
      <p:ext uri="{BB962C8B-B14F-4D97-AF65-F5344CB8AC3E}">
        <p14:creationId xmlns:p14="http://schemas.microsoft.com/office/powerpoint/2010/main" val="187373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del sistema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22" y="1901782"/>
            <a:ext cx="7961944" cy="30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8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Mejoras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64140" cy="2304095"/>
          </a:xfrm>
        </p:spPr>
        <p:txBody>
          <a:bodyPr/>
          <a:lstStyle/>
          <a:p>
            <a:r>
              <a:rPr lang="es-ES" dirty="0" smtClean="0"/>
              <a:t>El proyecto original tenía problemas para ajustar la frecuencia a la que debía sonar la cuerda virtual.</a:t>
            </a:r>
          </a:p>
          <a:p>
            <a:r>
              <a:rPr lang="es-ES" dirty="0" smtClean="0"/>
              <a:t>El parámetro a modificar solo permitía saltos entre frecuencias discretas tanto más acusados cuanto más alta fuera la misma.</a:t>
            </a:r>
          </a:p>
          <a:p>
            <a:r>
              <a:rPr lang="es-ES" dirty="0" smtClean="0"/>
              <a:t>Esto ha sido solucionado con las modificaciones propuestas en el documento.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869268" y="3168203"/>
            <a:ext cx="7180805" cy="146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Las notas de mayor frecuencia eran mucho más cortas que las más graves.</a:t>
            </a:r>
          </a:p>
          <a:p>
            <a:r>
              <a:rPr lang="es-ES" dirty="0" smtClean="0"/>
              <a:t>Esto también ha sido solucionado añadiendo factores de alargamiento/decaimiento dependientes de la frecuencia.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869268" y="4636394"/>
            <a:ext cx="7180805" cy="146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El final de las notas era poco natural, por lo que se ha añadido un decaimiento exponencial a la “cola” de las mismas.</a:t>
            </a:r>
          </a:p>
          <a:p>
            <a:r>
              <a:rPr lang="es-ES" dirty="0" smtClean="0"/>
              <a:t>Por último hemos implementado un amplificador/</a:t>
            </a:r>
            <a:r>
              <a:rPr lang="es-ES" dirty="0" err="1" smtClean="0"/>
              <a:t>saturador</a:t>
            </a:r>
            <a:r>
              <a:rPr lang="es-ES" dirty="0" smtClean="0"/>
              <a:t> sencillo.</a:t>
            </a:r>
          </a:p>
        </p:txBody>
      </p:sp>
    </p:spTree>
    <p:extLst>
      <p:ext uri="{BB962C8B-B14F-4D97-AF65-F5344CB8AC3E}">
        <p14:creationId xmlns:p14="http://schemas.microsoft.com/office/powerpoint/2010/main" val="318167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  <p:pic>
        <p:nvPicPr>
          <p:cNvPr id="4" name="Imagen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98" y="2395584"/>
            <a:ext cx="228631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4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26</TotalTime>
  <Words>189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Marco</vt:lpstr>
      <vt:lpstr>Síntesis de guitarra basado en el trabajo de David A. Jaffe y Julius O. Smith</vt:lpstr>
      <vt:lpstr>Principios de funcionamiento</vt:lpstr>
      <vt:lpstr>Diagrama del sistema</vt:lpstr>
      <vt:lpstr>Mejoras</vt:lpstr>
      <vt:lpstr>Demostración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Síntesis de guitarra basado en el trabajo de David A. Jaffe y Julius O. Smith</dc:title>
  <dc:creator>Gregorio Juliana Quirós</dc:creator>
  <cp:lastModifiedBy>Gregorio Juliana Quirós</cp:lastModifiedBy>
  <cp:revision>2</cp:revision>
  <dcterms:created xsi:type="dcterms:W3CDTF">2015-01-15T18:44:57Z</dcterms:created>
  <dcterms:modified xsi:type="dcterms:W3CDTF">2015-01-15T19:11:50Z</dcterms:modified>
</cp:coreProperties>
</file>