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a2a821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a2a821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a2a821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a2a821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a2a821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a2a821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a2a8219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a2a821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a2a8219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a2a8219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 FTP.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 e Servidor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File transfer protocol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2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FTP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24400" y="113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666666"/>
                </a:solidFill>
              </a:rPr>
              <a:t>Protocolo de Transferência de Arquivos é um protocolo padrão/genérico independente de hardware sobre um modo de transferir arquivos/ficheiros e também é um programa de transferência.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</a:t>
            </a:r>
            <a:r>
              <a:rPr lang="pt-BR"/>
              <a:t>única</a:t>
            </a:r>
            <a:r>
              <a:rPr lang="pt-BR"/>
              <a:t> “</a:t>
            </a:r>
            <a:r>
              <a:rPr lang="pt-BR"/>
              <a:t>Máquina”</a:t>
            </a:r>
            <a:r>
              <a:rPr lang="pt-BR"/>
              <a:t> que “</a:t>
            </a:r>
            <a:r>
              <a:rPr lang="pt-BR"/>
              <a:t>armazenará</a:t>
            </a:r>
            <a:r>
              <a:rPr lang="pt-BR"/>
              <a:t>” os diversos arquivos de </a:t>
            </a:r>
            <a:r>
              <a:rPr lang="pt-BR"/>
              <a:t>diversos</a:t>
            </a:r>
            <a:r>
              <a:rPr lang="pt-BR"/>
              <a:t> clientes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Máquina</a:t>
            </a:r>
            <a:r>
              <a:rPr lang="pt-BR"/>
              <a:t> a qual </a:t>
            </a:r>
            <a:r>
              <a:rPr lang="pt-BR"/>
              <a:t>vários</a:t>
            </a:r>
            <a:r>
              <a:rPr lang="pt-BR"/>
              <a:t> clientes vão fazer acesso para </a:t>
            </a:r>
            <a:r>
              <a:rPr lang="pt-BR"/>
              <a:t>transferir</a:t>
            </a:r>
            <a:r>
              <a:rPr lang="pt-BR"/>
              <a:t> ou receber arquivos, de e para todos os outros clientes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60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Podendo haver n clientes, que fazem as </a:t>
            </a:r>
            <a:r>
              <a:rPr lang="pt-BR"/>
              <a:t>transferências</a:t>
            </a:r>
            <a:r>
              <a:rPr lang="pt-BR"/>
              <a:t> para com o servidor assim enviando a todos os outros n-1 clientes, e ou acessando os dados transferidos por ele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a executar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</a:t>
            </a:r>
            <a:r>
              <a:rPr lang="pt-BR"/>
              <a:t> do servidor FTP para o host local (Pegar/Resgatar arquivos do servidor)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Put para o servidor FTP a partir do host local (Colocar arquivos do servidor)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! permite utilizar comandos da </a:t>
            </a:r>
            <a:r>
              <a:rPr lang="pt-BR"/>
              <a:t>máquina</a:t>
            </a:r>
            <a:r>
              <a:rPr lang="pt-BR"/>
              <a:t> local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Conexão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3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conexão são </a:t>
            </a:r>
            <a:r>
              <a:rPr lang="pt-BR"/>
              <a:t>necessários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IP do servidor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Porta a se conectar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Nome do </a:t>
            </a:r>
            <a:r>
              <a:rPr lang="pt-BR"/>
              <a:t>Usuário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Senha do U</a:t>
            </a:r>
            <a:r>
              <a:rPr lang="pt-BR"/>
              <a:t>suário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