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a3c9702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a3c9702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a3c9702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a3c9702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a3c9702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a3c9702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a3c9702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a3c9702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a3c9702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a3c9702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MAPEAMENTO DE URL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Mapeamento ordenado por estrutura de dados da rodovia Presidente Dutra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Rodovia Presidente Dutra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Rodovia Presidente Dutra  trecho da BR-116 , também chamada de SP-60é uma rodovia que faz a ligação entre as cidades do Rio de Janeiro e São Paulo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Possui uma extensão total de 402 quilômetros, iniciando-se no Trevo das Margaridas, no acesso à Avenida Brasil, no Rio de Janeiro(171 km) e terminando na Ponte Presidente Dutra, no acesso à Marginal Tietê, em São Paulo(231 km)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13126" r="0" t="17060"/>
          <a:stretch/>
        </p:blipFill>
        <p:spPr>
          <a:xfrm>
            <a:off x="4217675" y="2999050"/>
            <a:ext cx="4832475" cy="20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" y="2972259"/>
            <a:ext cx="1800475" cy="21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trabalho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</a:t>
            </a:r>
            <a:r>
              <a:rPr lang="pt-BR"/>
              <a:t>evido ao fato da construção de url seguir latitude e longitude não há um padrão de url o que dificulta a obtenção de muitas url portanto selecionamos um trecho.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Decidimos Utilizar distanciamento de 2 km(retilíneos) , e 22 índices.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Trecho selecionado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Inicio: SP-60 - Dutra 231 (SP-São Paulo marginal Tiête)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Fim: SP-60 - Dutra 170 (SP-Arujá)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2184613"/>
            <a:ext cx="54864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 Escolhida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ligada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Motivos : simples  e os kms seguem uma progressão </a:t>
            </a:r>
            <a:r>
              <a:rPr lang="pt-BR"/>
              <a:t>numérica</a:t>
            </a:r>
            <a:r>
              <a:rPr lang="pt-BR"/>
              <a:t> de n=n+1;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de Busca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Melhor seleção (Best-Fit)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Motivos: ele deve selecionar a url mais </a:t>
            </a:r>
            <a:r>
              <a:rPr lang="pt-BR"/>
              <a:t>próxima</a:t>
            </a:r>
            <a:r>
              <a:rPr lang="pt-BR"/>
              <a:t> do </a:t>
            </a:r>
            <a:r>
              <a:rPr lang="pt-BR"/>
              <a:t>quilômetro</a:t>
            </a:r>
            <a:r>
              <a:rPr lang="pt-BR"/>
              <a:t> indicado pelo </a:t>
            </a:r>
            <a:r>
              <a:rPr lang="pt-BR"/>
              <a:t>usuário.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