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7" r:id="rId5"/>
    <p:sldId id="289" r:id="rId6"/>
    <p:sldId id="286" r:id="rId7"/>
    <p:sldId id="287" r:id="rId8"/>
    <p:sldId id="288" r:id="rId9"/>
    <p:sldId id="290" r:id="rId10"/>
    <p:sldId id="291" r:id="rId11"/>
    <p:sldId id="292" r:id="rId12"/>
    <p:sldId id="294" r:id="rId13"/>
    <p:sldId id="285" r:id="rId14"/>
    <p:sldId id="296" r:id="rId15"/>
    <p:sldId id="297" r:id="rId16"/>
    <p:sldId id="298" r:id="rId17"/>
    <p:sldId id="300" r:id="rId18"/>
    <p:sldId id="301" r:id="rId1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74" autoAdjust="0"/>
    <p:restoredTop sz="93750" autoAdjust="0"/>
  </p:normalViewPr>
  <p:slideViewPr>
    <p:cSldViewPr>
      <p:cViewPr varScale="1">
        <p:scale>
          <a:sx n="118" d="100"/>
          <a:sy n="118" d="100"/>
        </p:scale>
        <p:origin x="21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66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84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A,</a:t>
            </a:r>
            <a:r>
              <a:rPr lang="en-US" baseline="0" dirty="0"/>
              <a:t>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1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B,</a:t>
            </a:r>
            <a:r>
              <a:rPr lang="en-US" baseline="0" dirty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6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B,</a:t>
            </a:r>
            <a:r>
              <a:rPr lang="en-US" baseline="0" dirty="0"/>
              <a:t>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7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7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4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A,</a:t>
            </a:r>
            <a:r>
              <a:rPr lang="en-US" baseline="0" dirty="0"/>
              <a:t>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3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/>
              <a:t>Java: An introduction: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Quiz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Which of the following does  JRE consist of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JVM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JDK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Standard java classes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JNI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b="1" dirty="0"/>
              <a:t>Which of the lines will give compilation error?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/** Testing application */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/** execution begins /*here*/ */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(“Hello”);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/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Line 1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Line 3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Line 4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Line 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/>
              <a:t>What happens when you compile or execute the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/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There is a compilation error at line 4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clean and displays 0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clean and displays garbage value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clean but throws an exception at runtime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/>
              <a:t>What happens when you compile or execute the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(0/0);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/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There is a compilation error at line 3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clean and displays infinity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clean and displays garbage value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clean but throws an exception at runtime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/>
              <a:t>Which of the following is not a feature of the Java language?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Multithreaded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Pointers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Static binding of class libraries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Strong platform specific class libraries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/>
              <a:t>Which of the following is true?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Java code can compiled in any OS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Java </a:t>
            </a:r>
            <a:r>
              <a:rPr lang="en-US" sz="2000" dirty="0" err="1">
                <a:ea typeface="+mn-ea"/>
                <a:cs typeface="+mn-cs"/>
              </a:rPr>
              <a:t>bytecode</a:t>
            </a:r>
            <a:r>
              <a:rPr lang="en-US" sz="2000" dirty="0">
                <a:ea typeface="+mn-ea"/>
                <a:cs typeface="+mn-cs"/>
              </a:rPr>
              <a:t> is platform independent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/>
              <a:t>Only JRE is required to execute java code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JDK must be downloaded in order to execute java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Java is 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A completely object-oriented language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Partially object-oriented language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Object based language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Structured language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/>
              <a:t>Which of the following produces HTML files from your java source file?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>
                <a:ea typeface="+mn-ea"/>
                <a:cs typeface="+mn-cs"/>
              </a:rPr>
              <a:t>javac</a:t>
            </a:r>
            <a:endParaRPr lang="en-US" sz="2000" dirty="0">
              <a:ea typeface="+mn-ea"/>
              <a:cs typeface="+mn-cs"/>
            </a:endParaRP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>
                <a:ea typeface="+mn-ea"/>
                <a:cs typeface="+mn-cs"/>
              </a:rPr>
              <a:t>javad</a:t>
            </a:r>
            <a:endParaRPr lang="en-US" sz="2000" dirty="0">
              <a:ea typeface="+mn-ea"/>
              <a:cs typeface="+mn-cs"/>
            </a:endParaRP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>
                <a:ea typeface="+mn-ea"/>
                <a:cs typeface="+mn-cs"/>
              </a:rPr>
              <a:t>javadoc</a:t>
            </a:r>
            <a:endParaRPr lang="en-US" sz="2000" dirty="0">
              <a:ea typeface="+mn-ea"/>
              <a:cs typeface="+mn-cs"/>
            </a:endParaRP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>
                <a:ea typeface="+mn-ea"/>
                <a:cs typeface="+mn-cs"/>
              </a:rPr>
              <a:t>javah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JVM  does not contain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err="1">
                <a:ea typeface="+mn-ea"/>
                <a:cs typeface="+mn-cs"/>
              </a:rPr>
              <a:t>Bytecode</a:t>
            </a:r>
            <a:r>
              <a:rPr lang="en-US" sz="2000" dirty="0">
                <a:ea typeface="+mn-ea"/>
                <a:cs typeface="+mn-cs"/>
              </a:rPr>
              <a:t> verifier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Class loader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Java standard class libraries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Security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Bundling attributes and methods together is called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Abstraction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Data Hiding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Implementation Hiding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Encapsulation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What will happen when you compile or execute the following code.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main(){</a:t>
            </a:r>
          </a:p>
          <a:p>
            <a:pPr marL="45720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(“Hello”);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will not compile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will execute and print “Hello”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will throw an exception at runtime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will execute and print nothing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Which of the following are access specifiers in java?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public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private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static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-457200">
              <a:buNone/>
            </a:pPr>
            <a:r>
              <a:rPr lang="en-US" dirty="0"/>
              <a:t>Java 6 is called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Dolphin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/>
              <a:t>Mustang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Tiger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Merlin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-457200">
              <a:buNone/>
            </a:pPr>
            <a:r>
              <a:rPr lang="en-US" dirty="0"/>
              <a:t>You deploy your application into production environment and when it executes you see “</a:t>
            </a:r>
            <a:r>
              <a:rPr lang="en-US" dirty="0" err="1"/>
              <a:t>java.lang.ClassNotFoundException</a:t>
            </a:r>
            <a:r>
              <a:rPr lang="en-US" dirty="0"/>
              <a:t>”  and a huge trail of messages following it. What could be the possible problem?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JDK is not installed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path is not set properly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err="1">
                <a:ea typeface="+mn-ea"/>
                <a:cs typeface="+mn-cs"/>
              </a:rPr>
              <a:t>classpath</a:t>
            </a:r>
            <a:r>
              <a:rPr lang="en-US" sz="2000" dirty="0">
                <a:ea typeface="+mn-ea"/>
                <a:cs typeface="+mn-cs"/>
              </a:rPr>
              <a:t>  not set properly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err="1">
                <a:ea typeface="+mn-ea"/>
                <a:cs typeface="+mn-cs"/>
              </a:rPr>
              <a:t>Classloader</a:t>
            </a:r>
            <a:r>
              <a:rPr lang="en-US" sz="2000" dirty="0">
                <a:ea typeface="+mn-ea"/>
                <a:cs typeface="+mn-cs"/>
              </a:rPr>
              <a:t> flags a security violation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551</Words>
  <Application>Microsoft Office PowerPoint</Application>
  <PresentationFormat>On-screen Show (4:3)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Default Design</vt:lpstr>
      <vt:lpstr>Java: An introduction: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Mohammad Tufail Ahmed</cp:lastModifiedBy>
  <cp:revision>686</cp:revision>
  <dcterms:created xsi:type="dcterms:W3CDTF">2005-08-31T12:40:43Z</dcterms:created>
  <dcterms:modified xsi:type="dcterms:W3CDTF">2022-02-07T18:56:32Z</dcterms:modified>
</cp:coreProperties>
</file>