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9" r:id="rId3"/>
    <p:sldId id="260" r:id="rId4"/>
    <p:sldId id="261" r:id="rId5"/>
    <p:sldId id="262" r:id="rId6"/>
    <p:sldId id="263" r:id="rId7"/>
    <p:sldId id="269" r:id="rId8"/>
    <p:sldId id="283" r:id="rId9"/>
    <p:sldId id="284" r:id="rId10"/>
    <p:sldId id="286" r:id="rId11"/>
    <p:sldId id="287" r:id="rId12"/>
    <p:sldId id="288" r:id="rId13"/>
    <p:sldId id="289" r:id="rId14"/>
    <p:sldId id="293" r:id="rId15"/>
    <p:sldId id="294" r:id="rId1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0000"/>
    <a:srgbClr val="FF9933"/>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123" d="100"/>
          <a:sy n="123" d="100"/>
        </p:scale>
        <p:origin x="1200" y="90"/>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404"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6D8A1CF-492C-4D98-B967-5E31C59E4B8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a:extLst>
              <a:ext uri="{FF2B5EF4-FFF2-40B4-BE49-F238E27FC236}">
                <a16:creationId xmlns:a16="http://schemas.microsoft.com/office/drawing/2014/main" id="{D579CEB5-7D3A-48DF-9553-D27932C196E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a:extLst>
              <a:ext uri="{FF2B5EF4-FFF2-40B4-BE49-F238E27FC236}">
                <a16:creationId xmlns:a16="http://schemas.microsoft.com/office/drawing/2014/main" id="{113BBDEA-52AE-4097-8035-CC7528DCA5F9}"/>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20E03F5B-9B27-4A97-A81D-E2E71AE94B1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a:extLst>
              <a:ext uri="{FF2B5EF4-FFF2-40B4-BE49-F238E27FC236}">
                <a16:creationId xmlns:a16="http://schemas.microsoft.com/office/drawing/2014/main" id="{F60371D3-BA10-4B02-BEC4-B5F1E86169C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a:extLst>
              <a:ext uri="{FF2B5EF4-FFF2-40B4-BE49-F238E27FC236}">
                <a16:creationId xmlns:a16="http://schemas.microsoft.com/office/drawing/2014/main" id="{A77C941F-64CF-40BF-8F95-BB45E20F7C9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F329F6C-3B6B-415F-8AE9-A5B476EE81E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F63C536-6F69-4B88-8E13-684B1AEB6A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6255325-0CB0-4F4D-AB55-2FCD82BA44CE}" type="slidenum">
              <a:rPr lang="en-US" altLang="en-US" sz="1200"/>
              <a:pPr eaLnBrk="1" hangingPunct="1"/>
              <a:t>1</a:t>
            </a:fld>
            <a:endParaRPr lang="en-US" altLang="en-US" sz="1200"/>
          </a:p>
        </p:txBody>
      </p:sp>
      <p:sp>
        <p:nvSpPr>
          <p:cNvPr id="23555" name="Rectangle 2">
            <a:extLst>
              <a:ext uri="{FF2B5EF4-FFF2-40B4-BE49-F238E27FC236}">
                <a16:creationId xmlns:a16="http://schemas.microsoft.com/office/drawing/2014/main" id="{06A61E16-506B-4C97-9BBF-1E93E035402D}"/>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553EC57C-A8FE-4978-8D3A-A2258E0BD0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ltLang="en-US"/>
          </a:p>
          <a:p>
            <a:pPr eaLnBrk="1" hangingPunct="1"/>
            <a:r>
              <a:rPr lang="en-US" altLang="en-US"/>
              <a:t>Lead the discussion to the objectives of this chapter.</a:t>
            </a:r>
          </a:p>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2CD7836E-4E7C-4752-9B38-7772BA626B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F0F4FF6-22CB-414F-AF92-E6C80B448DF9}" type="slidenum">
              <a:rPr lang="en-US" altLang="en-US" sz="1200">
                <a:latin typeface="Arial" panose="020B0604020202020204" pitchFamily="34" charset="0"/>
                <a:cs typeface="Arial" panose="020B0604020202020204" pitchFamily="34" charset="0"/>
              </a:rPr>
              <a:pPr eaLnBrk="1" hangingPunct="1"/>
              <a:t>14</a:t>
            </a:fld>
            <a:endParaRPr lang="en-US" altLang="en-US" sz="1200">
              <a:latin typeface="Arial" panose="020B0604020202020204" pitchFamily="34" charset="0"/>
              <a:cs typeface="Arial" panose="020B0604020202020204" pitchFamily="34" charset="0"/>
            </a:endParaRPr>
          </a:p>
        </p:txBody>
      </p:sp>
      <p:sp>
        <p:nvSpPr>
          <p:cNvPr id="34819" name="Rectangle 2">
            <a:extLst>
              <a:ext uri="{FF2B5EF4-FFF2-40B4-BE49-F238E27FC236}">
                <a16:creationId xmlns:a16="http://schemas.microsoft.com/office/drawing/2014/main" id="{80ED81E5-FF02-4AE2-9123-D1959D72F828}"/>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7AAE5DAE-7E7C-471E-9A14-C0A2DBB728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sz="2400">
              <a:latin typeface="Arial" panose="020B0604020202020204" pitchFamily="34" charset="0"/>
            </a:endParaRPr>
          </a:p>
          <a:p>
            <a:pPr marL="228600" indent="-228600"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5A1E59B-747D-4283-A88A-93AA43146A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A0DBEEB-7853-46D7-81B9-D873361E4A81}" type="slidenum">
              <a:rPr lang="en-US" altLang="en-US" sz="1200">
                <a:latin typeface="Arial" panose="020B0604020202020204" pitchFamily="34" charset="0"/>
                <a:cs typeface="Arial" panose="020B0604020202020204" pitchFamily="34" charset="0"/>
              </a:rPr>
              <a:pPr eaLnBrk="1" hangingPunct="1"/>
              <a:t>2</a:t>
            </a:fld>
            <a:endParaRPr lang="en-US" altLang="en-US" sz="1200">
              <a:latin typeface="Arial" panose="020B0604020202020204" pitchFamily="34" charset="0"/>
              <a:cs typeface="Arial" panose="020B0604020202020204" pitchFamily="34" charset="0"/>
            </a:endParaRPr>
          </a:p>
        </p:txBody>
      </p:sp>
      <p:sp>
        <p:nvSpPr>
          <p:cNvPr id="24579" name="Rectangle 2">
            <a:extLst>
              <a:ext uri="{FF2B5EF4-FFF2-40B4-BE49-F238E27FC236}">
                <a16:creationId xmlns:a16="http://schemas.microsoft.com/office/drawing/2014/main" id="{A7C68C78-E896-4F5F-B7B5-B27F221D55A6}"/>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EAF9C91D-F660-4A6D-938B-6B5805E2A3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90000"/>
              </a:lnSpc>
            </a:pPr>
            <a:r>
              <a:rPr lang="en-US" altLang="en-US">
                <a:latin typeface="Arial" panose="020B0604020202020204" pitchFamily="34" charset="0"/>
              </a:rPr>
              <a:t>We will look at the interfaces later.</a:t>
            </a:r>
          </a:p>
          <a:p>
            <a:pPr marL="228600" indent="-228600" eaLnBrk="1" hangingPunct="1">
              <a:lnSpc>
                <a:spcPct val="90000"/>
              </a:lnSpc>
            </a:pPr>
            <a:r>
              <a:rPr lang="en-US" altLang="en-US">
                <a:latin typeface="Arial" panose="020B0604020202020204" pitchFamily="34" charset="0"/>
              </a:rPr>
              <a:t>Classes can be grouped under a package for reasons of similar / shared responsibilities, for reasons of organization and so on</a:t>
            </a:r>
          </a:p>
          <a:p>
            <a:pPr marL="228600" indent="-228600" eaLnBrk="1" hangingPunct="1">
              <a:lnSpc>
                <a:spcPct val="90000"/>
              </a:lnSpc>
            </a:pPr>
            <a:r>
              <a:rPr lang="en-US" altLang="en-US">
                <a:latin typeface="Arial" panose="020B0604020202020204" pitchFamily="34" charset="0"/>
              </a:rPr>
              <a:t>So far classes that were created were in an unnamed package. This is fine for small or temporary applications but not recommended for projects.</a:t>
            </a:r>
            <a:endParaRPr lang="en-US" altLang="en-US" b="1">
              <a:latin typeface="Courier New" panose="02070309020205020404" pitchFamily="49" charset="0"/>
            </a:endParaRPr>
          </a:p>
          <a:p>
            <a:pPr marL="228600" indent="-228600" eaLnBrk="1" hangingPunct="1">
              <a:lnSpc>
                <a:spcPct val="90000"/>
              </a:lnSpc>
            </a:pPr>
            <a:endParaRPr lang="en-US" altLang="en-US" sz="800">
              <a:latin typeface="Arial" panose="020B0604020202020204" pitchFamily="34" charset="0"/>
            </a:endParaRPr>
          </a:p>
          <a:p>
            <a:pPr marL="228600" indent="-228600" eaLnBrk="1" hangingPunct="1">
              <a:lnSpc>
                <a:spcPct val="90000"/>
              </a:lnSpc>
            </a:pPr>
            <a:endParaRPr lang="en-US" altLang="en-US">
              <a:latin typeface="Arial" panose="020B0604020202020204" pitchFamily="34" charset="0"/>
            </a:endParaRPr>
          </a:p>
          <a:p>
            <a:pPr marL="228600" indent="-228600" eaLnBrk="1" hangingPunct="1">
              <a:lnSpc>
                <a:spcPct val="90000"/>
              </a:lnSpc>
            </a:pPr>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385A531-6F46-4937-902E-88A00234C57D}"/>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2462EA3F-D224-468C-B44C-2EA525E1CC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We didn’t have to use full name for String because java.lang is implicitly imported by java compiler.</a:t>
            </a:r>
          </a:p>
          <a:p>
            <a:r>
              <a:rPr lang="en-US" altLang="en-US">
                <a:latin typeface="Arial" panose="020B0604020202020204" pitchFamily="34" charset="0"/>
              </a:rPr>
              <a:t>Classes inside the same package need not use the full qualified name to refer to each other. </a:t>
            </a:r>
          </a:p>
          <a:p>
            <a:r>
              <a:rPr lang="en-US" altLang="en-US">
                <a:latin typeface="Arial" panose="020B0604020202020204" pitchFamily="34" charset="0"/>
              </a:rPr>
              <a:t>You can draw a parallel to home. People in your house need not use your full name to call you. But when you are outside your home, say at the office, it is better if people identify you using your full name. </a:t>
            </a:r>
          </a:p>
        </p:txBody>
      </p:sp>
      <p:sp>
        <p:nvSpPr>
          <p:cNvPr id="25604" name="Slide Number Placeholder 3">
            <a:extLst>
              <a:ext uri="{FF2B5EF4-FFF2-40B4-BE49-F238E27FC236}">
                <a16:creationId xmlns:a16="http://schemas.microsoft.com/office/drawing/2014/main" id="{712AA76E-65AD-4A10-AD6A-22A052EE5E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C96F8B-3DD8-4BEB-AFEB-93AEA085E880}" type="slidenum">
              <a:rPr lang="en-US" altLang="en-US" sz="1200"/>
              <a:pPr eaLnBrk="1" hangingPunct="1"/>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6342DBA0-00E2-4BC1-AEA5-E4D9B70753A8}"/>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373BFD41-8975-41FC-9568-8AF17261E3BE}"/>
              </a:ext>
            </a:extLst>
          </p:cNvPr>
          <p:cNvSpPr>
            <a:spLocks noGrp="1"/>
          </p:cNvSpPr>
          <p:nvPr>
            <p:ph type="body" idx="1"/>
          </p:nvPr>
        </p:nvSpPr>
        <p:spPr/>
        <p:txBody>
          <a:bodyPr/>
          <a:lstStyle/>
          <a:p>
            <a:pPr marL="228600" indent="-228600" eaLnBrk="1" hangingPunct="1">
              <a:lnSpc>
                <a:spcPct val="90000"/>
              </a:lnSpc>
              <a:spcBef>
                <a:spcPts val="600"/>
              </a:spcBef>
              <a:defRPr/>
            </a:pPr>
            <a:r>
              <a:rPr lang="en-US" dirty="0"/>
              <a:t>A college application will consist of automating several aspects. For example features related to</a:t>
            </a:r>
          </a:p>
          <a:p>
            <a:pPr marL="628650" lvl="1" indent="-228600" eaLnBrk="1" hangingPunct="1">
              <a:lnSpc>
                <a:spcPct val="80000"/>
              </a:lnSpc>
              <a:spcBef>
                <a:spcPts val="600"/>
              </a:spcBef>
              <a:defRPr/>
            </a:pPr>
            <a:r>
              <a:rPr lang="en-US" dirty="0"/>
              <a:t>	Student management</a:t>
            </a:r>
          </a:p>
          <a:p>
            <a:pPr marL="628650" lvl="1" indent="-228600" eaLnBrk="1" hangingPunct="1">
              <a:lnSpc>
                <a:spcPct val="80000"/>
              </a:lnSpc>
              <a:spcBef>
                <a:spcPts val="600"/>
              </a:spcBef>
              <a:defRPr/>
            </a:pPr>
            <a:r>
              <a:rPr lang="en-US" dirty="0"/>
              <a:t>	Faculty management</a:t>
            </a:r>
          </a:p>
          <a:p>
            <a:pPr marL="628650" lvl="1" indent="-228600" eaLnBrk="1" hangingPunct="1">
              <a:lnSpc>
                <a:spcPct val="80000"/>
              </a:lnSpc>
              <a:spcBef>
                <a:spcPts val="600"/>
              </a:spcBef>
              <a:defRPr/>
            </a:pPr>
            <a:r>
              <a:rPr lang="en-US" dirty="0"/>
              <a:t>	Hostel management</a:t>
            </a:r>
          </a:p>
          <a:p>
            <a:pPr marL="628650" lvl="1" indent="-228600" eaLnBrk="1" hangingPunct="1">
              <a:lnSpc>
                <a:spcPct val="80000"/>
              </a:lnSpc>
              <a:spcBef>
                <a:spcPts val="600"/>
              </a:spcBef>
              <a:defRPr/>
            </a:pPr>
            <a:r>
              <a:rPr lang="en-US" dirty="0"/>
              <a:t>	Payroll </a:t>
            </a:r>
          </a:p>
          <a:p>
            <a:pPr marL="228600" indent="-228600" eaLnBrk="1" hangingPunct="1">
              <a:lnSpc>
                <a:spcPct val="80000"/>
              </a:lnSpc>
              <a:spcBef>
                <a:spcPts val="600"/>
              </a:spcBef>
              <a:defRPr/>
            </a:pPr>
            <a:r>
              <a:rPr lang="en-US" dirty="0"/>
              <a:t>It is easier to work with a set of classes that are grouped in accordance to shared / similar responsibilities. In other words, if we had a package called student, all the classes related to student, like Enrollment, Fee etc. can be placed in it.</a:t>
            </a:r>
          </a:p>
          <a:p>
            <a:pPr marL="228600" indent="-228600" eaLnBrk="1" hangingPunct="1">
              <a:lnSpc>
                <a:spcPct val="80000"/>
              </a:lnSpc>
              <a:spcBef>
                <a:spcPts val="600"/>
              </a:spcBef>
              <a:defRPr/>
            </a:pPr>
            <a:r>
              <a:rPr lang="en-US" dirty="0"/>
              <a:t>Using packages also assists in organization of the code. Rather than have dozens of classes all around, a higher level view of a smaller number of packages would be simpler. </a:t>
            </a:r>
          </a:p>
          <a:p>
            <a:pPr marL="228600" indent="-228600" eaLnBrk="1" hangingPunct="1">
              <a:lnSpc>
                <a:spcPct val="80000"/>
              </a:lnSpc>
              <a:spcBef>
                <a:spcPts val="600"/>
              </a:spcBef>
              <a:defRPr/>
            </a:pPr>
            <a:r>
              <a:rPr lang="en-US" dirty="0"/>
              <a:t>Work allocation could also be done in accordance with packages.</a:t>
            </a:r>
          </a:p>
          <a:p>
            <a:pPr marL="228600" indent="-228600" eaLnBrk="1" hangingPunct="1">
              <a:lnSpc>
                <a:spcPct val="80000"/>
              </a:lnSpc>
              <a:spcBef>
                <a:spcPts val="600"/>
              </a:spcBef>
              <a:defRPr/>
            </a:pPr>
            <a:r>
              <a:rPr lang="en-US" dirty="0"/>
              <a:t>As we develop our application to include all the above features we will find that we have lots of classes, and sometimes we may find that we have difficulty finding unique names and therefore we end up with the class names becoming too big and complicated.</a:t>
            </a:r>
            <a:endParaRPr lang="en-IN" dirty="0"/>
          </a:p>
          <a:p>
            <a:pPr>
              <a:defRPr/>
            </a:pPr>
            <a:endParaRPr lang="en-US" dirty="0"/>
          </a:p>
        </p:txBody>
      </p:sp>
      <p:sp>
        <p:nvSpPr>
          <p:cNvPr id="26628" name="Slide Number Placeholder 3">
            <a:extLst>
              <a:ext uri="{FF2B5EF4-FFF2-40B4-BE49-F238E27FC236}">
                <a16:creationId xmlns:a16="http://schemas.microsoft.com/office/drawing/2014/main" id="{11DAC8BB-2F63-4E79-A4B4-2E4D876C48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6D0FF28-5ADC-4B9F-B725-9ADBE3E7A5E8}" type="slidenum">
              <a:rPr lang="en-US" altLang="en-US" sz="1200"/>
              <a:pPr eaLnBrk="1" hangingPunct="1"/>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0EECD4F9-C17B-49B0-861A-69C81C58762D}"/>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DE00FDC3-9EEA-4F6C-AB81-4232949B5859}"/>
              </a:ext>
            </a:extLst>
          </p:cNvPr>
          <p:cNvSpPr>
            <a:spLocks noGrp="1"/>
          </p:cNvSpPr>
          <p:nvPr>
            <p:ph type="body" idx="1"/>
          </p:nvPr>
        </p:nvSpPr>
        <p:spPr/>
        <p:txBody>
          <a:bodyPr>
            <a:normAutofit fontScale="70000" lnSpcReduction="20000"/>
          </a:bodyPr>
          <a:lstStyle/>
          <a:p>
            <a:pPr>
              <a:defRPr/>
            </a:pPr>
            <a:endParaRPr lang="en-IN" dirty="0"/>
          </a:p>
        </p:txBody>
      </p:sp>
      <p:sp>
        <p:nvSpPr>
          <p:cNvPr id="27652" name="Slide Number Placeholder 3">
            <a:extLst>
              <a:ext uri="{FF2B5EF4-FFF2-40B4-BE49-F238E27FC236}">
                <a16:creationId xmlns:a16="http://schemas.microsoft.com/office/drawing/2014/main" id="{D760B30D-F377-407D-8811-79B193E8AE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74A1AE2-139E-4242-83DA-DB9AB1AEAB7F}" type="slidenum">
              <a:rPr lang="en-US" altLang="en-US" sz="1200">
                <a:latin typeface="Arial" panose="020B0604020202020204" pitchFamily="34" charset="0"/>
                <a:cs typeface="Arial" panose="020B0604020202020204" pitchFamily="34" charset="0"/>
              </a:rPr>
              <a:pPr eaLnBrk="1" hangingPunct="1"/>
              <a:t>5</a:t>
            </a:fld>
            <a:endParaRPr lang="en-US" altLang="en-US" sz="1200">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FF4E3737-32B3-48EB-8BD7-0C0F1D0A4A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7878DB3-9C8A-408E-A833-CBF5E9CD56B2}" type="slidenum">
              <a:rPr lang="en-US" altLang="en-US" sz="1200">
                <a:latin typeface="Arial" panose="020B0604020202020204" pitchFamily="34" charset="0"/>
                <a:cs typeface="Arial" panose="020B0604020202020204" pitchFamily="34" charset="0"/>
              </a:rPr>
              <a:pPr eaLnBrk="1" hangingPunct="1"/>
              <a:t>6</a:t>
            </a:fld>
            <a:endParaRPr lang="en-US" altLang="en-US" sz="1200">
              <a:latin typeface="Arial" panose="020B0604020202020204" pitchFamily="34" charset="0"/>
              <a:cs typeface="Arial" panose="020B0604020202020204" pitchFamily="34" charset="0"/>
            </a:endParaRPr>
          </a:p>
        </p:txBody>
      </p:sp>
      <p:sp>
        <p:nvSpPr>
          <p:cNvPr id="28675" name="Rectangle 2">
            <a:extLst>
              <a:ext uri="{FF2B5EF4-FFF2-40B4-BE49-F238E27FC236}">
                <a16:creationId xmlns:a16="http://schemas.microsoft.com/office/drawing/2014/main" id="{A474D9CC-614F-448F-B91E-3C6EDF880E9D}"/>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C458C549-5909-4F04-8727-0D5EBFD5E1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We will create 2 packages with 2 classes each</a:t>
            </a:r>
          </a:p>
          <a:p>
            <a:pPr lvl="1"/>
            <a:r>
              <a:rPr lang="en-US" altLang="en-US" b="1">
                <a:latin typeface="Arial" panose="020B0604020202020204" pitchFamily="34" charset="0"/>
                <a:cs typeface="Arial" panose="020B0604020202020204" pitchFamily="34" charset="0"/>
              </a:rPr>
              <a:t>student</a:t>
            </a:r>
          </a:p>
          <a:p>
            <a:pPr lvl="2"/>
            <a:r>
              <a:rPr lang="en-US" altLang="en-US" b="1">
                <a:latin typeface="Arial" panose="020B0604020202020204" pitchFamily="34" charset="0"/>
                <a:cs typeface="Arial" panose="020B0604020202020204" pitchFamily="34" charset="0"/>
              </a:rPr>
              <a:t>Student</a:t>
            </a:r>
          </a:p>
          <a:p>
            <a:pPr lvl="2"/>
            <a:r>
              <a:rPr lang="en-US" altLang="en-US" b="1">
                <a:latin typeface="Arial" panose="020B0604020202020204" pitchFamily="34" charset="0"/>
                <a:cs typeface="Arial" panose="020B0604020202020204" pitchFamily="34" charset="0"/>
              </a:rPr>
              <a:t>Grade</a:t>
            </a:r>
          </a:p>
          <a:p>
            <a:pPr lvl="1"/>
            <a:r>
              <a:rPr lang="en-US" altLang="en-US" b="1">
                <a:latin typeface="Arial" panose="020B0604020202020204" pitchFamily="34" charset="0"/>
                <a:cs typeface="Arial" panose="020B0604020202020204" pitchFamily="34" charset="0"/>
              </a:rPr>
              <a:t>teacher</a:t>
            </a:r>
          </a:p>
          <a:p>
            <a:pPr lvl="2"/>
            <a:r>
              <a:rPr lang="en-US" altLang="en-US" b="1">
                <a:latin typeface="Arial" panose="020B0604020202020204" pitchFamily="34" charset="0"/>
                <a:cs typeface="Arial" panose="020B0604020202020204" pitchFamily="34" charset="0"/>
              </a:rPr>
              <a:t>Teacher</a:t>
            </a:r>
          </a:p>
          <a:p>
            <a:pPr lvl="2"/>
            <a:r>
              <a:rPr lang="en-US" altLang="en-US" b="1">
                <a:latin typeface="Arial" panose="020B0604020202020204" pitchFamily="34" charset="0"/>
                <a:cs typeface="Arial" panose="020B0604020202020204" pitchFamily="34" charset="0"/>
              </a:rPr>
              <a:t>Grade</a:t>
            </a:r>
          </a:p>
          <a:p>
            <a:r>
              <a:rPr lang="en-US" altLang="en-US">
                <a:latin typeface="Arial" panose="020B0604020202020204" pitchFamily="34" charset="0"/>
                <a:cs typeface="Arial" panose="020B0604020202020204" pitchFamily="34" charset="0"/>
              </a:rPr>
              <a:t>Teacher can access Student using its fully qualified name student.Student.</a:t>
            </a:r>
          </a:p>
          <a:p>
            <a:r>
              <a:rPr lang="en-US" altLang="en-US">
                <a:latin typeface="Arial" panose="020B0604020202020204" pitchFamily="34" charset="0"/>
                <a:cs typeface="Arial" panose="020B0604020202020204" pitchFamily="34" charset="0"/>
              </a:rPr>
              <a:t>Grade defined inside student package can access Student  without using full qualified name.</a:t>
            </a:r>
          </a:p>
          <a:p>
            <a:pPr eaLnBrk="1" hangingPunct="1">
              <a:lnSpc>
                <a:spcPct val="80000"/>
              </a:lnSpc>
              <a:spcBef>
                <a:spcPct val="20000"/>
              </a:spcBef>
              <a:buClr>
                <a:schemeClr val="accent2"/>
              </a:buClr>
              <a:buFont typeface="Wingdings" panose="05000000000000000000" pitchFamily="2" charset="2"/>
              <a:buNone/>
            </a:pPr>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17CD26C-3C65-40A7-9B45-307E420162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0895CB2-8E52-4AAB-BA13-18AE0BB9AA72}" type="slidenum">
              <a:rPr lang="en-US" altLang="en-US" sz="1200">
                <a:latin typeface="Arial" panose="020B0604020202020204" pitchFamily="34" charset="0"/>
                <a:cs typeface="Arial" panose="020B0604020202020204" pitchFamily="34" charset="0"/>
              </a:rPr>
              <a:pPr eaLnBrk="1" hangingPunct="1"/>
              <a:t>8</a:t>
            </a:fld>
            <a:endParaRPr lang="en-US" altLang="en-US" sz="1200">
              <a:latin typeface="Arial" panose="020B0604020202020204" pitchFamily="34" charset="0"/>
              <a:cs typeface="Arial" panose="020B0604020202020204" pitchFamily="34" charset="0"/>
            </a:endParaRPr>
          </a:p>
        </p:txBody>
      </p:sp>
      <p:sp>
        <p:nvSpPr>
          <p:cNvPr id="31747" name="Rectangle 2">
            <a:extLst>
              <a:ext uri="{FF2B5EF4-FFF2-40B4-BE49-F238E27FC236}">
                <a16:creationId xmlns:a16="http://schemas.microsoft.com/office/drawing/2014/main" id="{9230A39C-67C7-4E65-9DEF-8D49599911A8}"/>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9838E4AA-5AF9-44DF-B913-3FCA2EA5F8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18BAB28-DE6D-435A-B2AA-A5E74816E5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3EE7E67-4DD6-4D4B-A51E-D24DF84F4E5F}" type="slidenum">
              <a:rPr lang="en-US" altLang="en-US" sz="1200">
                <a:latin typeface="Arial" panose="020B0604020202020204" pitchFamily="34" charset="0"/>
                <a:cs typeface="Arial" panose="020B0604020202020204" pitchFamily="34" charset="0"/>
              </a:rPr>
              <a:pPr eaLnBrk="1" hangingPunct="1"/>
              <a:t>10</a:t>
            </a:fld>
            <a:endParaRPr lang="en-US" altLang="en-US" sz="1200">
              <a:latin typeface="Arial" panose="020B0604020202020204" pitchFamily="34" charset="0"/>
              <a:cs typeface="Arial" panose="020B0604020202020204" pitchFamily="34" charset="0"/>
            </a:endParaRPr>
          </a:p>
        </p:txBody>
      </p:sp>
      <p:sp>
        <p:nvSpPr>
          <p:cNvPr id="32771" name="Rectangle 2">
            <a:extLst>
              <a:ext uri="{FF2B5EF4-FFF2-40B4-BE49-F238E27FC236}">
                <a16:creationId xmlns:a16="http://schemas.microsoft.com/office/drawing/2014/main" id="{3F677FA6-5266-49B7-9F58-0FE351364ECB}"/>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FFBD0CC-C994-4AA2-BC1D-0A5A5998EA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rPr>
              <a:t>Added in Java 1.5</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D181E2A-7B94-4B2E-9A2B-F0447332ED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050353B-37EA-41D2-8F29-961F48B01071}" type="slidenum">
              <a:rPr lang="en-US" altLang="en-US" sz="1200">
                <a:latin typeface="Arial" panose="020B0604020202020204" pitchFamily="34" charset="0"/>
                <a:cs typeface="Arial" panose="020B0604020202020204" pitchFamily="34" charset="0"/>
              </a:rPr>
              <a:pPr eaLnBrk="1" hangingPunct="1"/>
              <a:t>13</a:t>
            </a:fld>
            <a:endParaRPr lang="en-US" altLang="en-US" sz="1200">
              <a:latin typeface="Arial" panose="020B0604020202020204" pitchFamily="34" charset="0"/>
              <a:cs typeface="Arial" panose="020B0604020202020204" pitchFamily="34" charset="0"/>
            </a:endParaRPr>
          </a:p>
        </p:txBody>
      </p:sp>
      <p:sp>
        <p:nvSpPr>
          <p:cNvPr id="33795" name="Rectangle 2">
            <a:extLst>
              <a:ext uri="{FF2B5EF4-FFF2-40B4-BE49-F238E27FC236}">
                <a16:creationId xmlns:a16="http://schemas.microsoft.com/office/drawing/2014/main" id="{E224357B-599F-4E30-82F5-E1711459F7C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E14F40C-E1D2-4AB0-BA7E-5D1BF6A5F1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One of the advantages of using package is also access control of classes. This is done through default access specifier, sometimes also called package access specifier.</a:t>
            </a:r>
          </a:p>
          <a:p>
            <a:pPr eaLnBrk="1" hangingPunct="1"/>
            <a:r>
              <a:rPr lang="en-US" altLang="en-US">
                <a:latin typeface="Arial" panose="020B0604020202020204" pitchFamily="34" charset="0"/>
              </a:rPr>
              <a:t>If no access specifier is specified for a class or member, by default it is assumed to be package access specifier or default access specifier. </a:t>
            </a:r>
            <a:endParaRPr lang="en-US" altLang="en-US" i="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4C433-BEC2-467F-A9C9-F9A48884461E}"/>
              </a:ext>
            </a:extLst>
          </p:cNvPr>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7248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200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4385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6B4E4ACF-CAF0-47B1-B0C4-D0D7C344AF67}"/>
              </a:ext>
            </a:extLst>
          </p:cNvPr>
          <p:cNvSpPr>
            <a:spLocks noGrp="1" noChangeArrowheads="1"/>
          </p:cNvSpPr>
          <p:nvPr>
            <p:ph type="sldNum" sz="quarter" idx="10"/>
          </p:nvPr>
        </p:nvSpPr>
        <p:spPr>
          <a:xfrm>
            <a:off x="3505200" y="6553200"/>
            <a:ext cx="2133600" cy="238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D78ECD1-60D6-4D05-8F8C-F9EA74BA64BE}" type="slidenum">
              <a:rPr lang="en-US" altLang="en-US"/>
              <a:pPr/>
              <a:t>‹#›</a:t>
            </a:fld>
            <a:endParaRPr lang="en-US" altLang="en-US"/>
          </a:p>
        </p:txBody>
      </p:sp>
    </p:spTree>
    <p:extLst>
      <p:ext uri="{BB962C8B-B14F-4D97-AF65-F5344CB8AC3E}">
        <p14:creationId xmlns:p14="http://schemas.microsoft.com/office/powerpoint/2010/main" val="125813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D58742-922C-4369-95BC-8FCB2ACD6D79}"/>
              </a:ext>
            </a:extLst>
          </p:cNvPr>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04BDEFA6-D824-4B36-AA72-D53A4CE33EAF}"/>
              </a:ext>
            </a:extLst>
          </p:cNvPr>
          <p:cNvSpPr/>
          <p:nvPr userDrawn="1"/>
        </p:nvSpPr>
        <p:spPr>
          <a:xfrm>
            <a:off x="0" y="0"/>
            <a:ext cx="48768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606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0331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31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86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130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53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628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08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23" descr="IEC_BG02">
            <a:extLst>
              <a:ext uri="{FF2B5EF4-FFF2-40B4-BE49-F238E27FC236}">
                <a16:creationId xmlns:a16="http://schemas.microsoft.com/office/drawing/2014/main" id="{F624B726-7273-4DDF-9A7F-145FEA700EF8}"/>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 name="Text Box 24">
            <a:extLst>
              <a:ext uri="{FF2B5EF4-FFF2-40B4-BE49-F238E27FC236}">
                <a16:creationId xmlns:a16="http://schemas.microsoft.com/office/drawing/2014/main" id="{4D89594B-04A8-4925-B466-5E936D00329D}"/>
              </a:ext>
            </a:extLst>
          </p:cNvPr>
          <p:cNvSpPr txBox="1">
            <a:spLocks noChangeArrowheads="1"/>
          </p:cNvSpPr>
          <p:nvPr userDrawn="1"/>
        </p:nvSpPr>
        <p:spPr bwMode="auto">
          <a:xfrm>
            <a:off x="7620000" y="6583363"/>
            <a:ext cx="1524000" cy="274637"/>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1200" b="1">
                <a:solidFill>
                  <a:schemeClr val="bg1"/>
                </a:solidFill>
                <a:latin typeface="Arial" panose="020B0604020202020204" pitchFamily="34" charset="0"/>
              </a:rPr>
              <a:t>Slide </a:t>
            </a:r>
            <a:fld id="{95DDB829-7FB7-4652-9AC2-126A7A54503F}" type="slidenum">
              <a:rPr lang="en-US" altLang="en-US" sz="1200" b="1">
                <a:solidFill>
                  <a:schemeClr val="bg1"/>
                </a:solidFill>
                <a:latin typeface="Arial" panose="020B0604020202020204" pitchFamily="34" charset="0"/>
              </a:rPr>
              <a:pPr algn="ctr" eaLnBrk="1" hangingPunct="1">
                <a:spcBef>
                  <a:spcPct val="50000"/>
                </a:spcBef>
              </a:pPr>
              <a:t>‹#›</a:t>
            </a:fld>
            <a:r>
              <a:rPr lang="en-US" altLang="en-US" sz="1200" b="1">
                <a:solidFill>
                  <a:schemeClr val="bg1"/>
                </a:solidFill>
                <a:latin typeface="Arial" panose="020B0604020202020204" pitchFamily="34" charset="0"/>
              </a:rPr>
              <a:t> of  33</a:t>
            </a:r>
          </a:p>
        </p:txBody>
      </p:sp>
      <p:sp>
        <p:nvSpPr>
          <p:cNvPr id="1046" name="Text Box 22">
            <a:extLst>
              <a:ext uri="{FF2B5EF4-FFF2-40B4-BE49-F238E27FC236}">
                <a16:creationId xmlns:a16="http://schemas.microsoft.com/office/drawing/2014/main" id="{6F51DCDB-E52C-410D-B4C6-95A26C6F727A}"/>
              </a:ext>
            </a:extLst>
          </p:cNvPr>
          <p:cNvSpPr txBox="1">
            <a:spLocks noChangeArrowheads="1"/>
          </p:cNvSpPr>
          <p:nvPr/>
        </p:nvSpPr>
        <p:spPr bwMode="auto">
          <a:xfrm>
            <a:off x="863600" y="6600825"/>
            <a:ext cx="723900" cy="244475"/>
          </a:xfrm>
          <a:prstGeom prst="rect">
            <a:avLst/>
          </a:prstGeom>
          <a:noFill/>
          <a:ln w="9525">
            <a:noFill/>
            <a:miter lim="800000"/>
            <a:headEnd/>
            <a:tailEnd/>
          </a:ln>
          <a:effectLst/>
        </p:spPr>
        <p:txBody>
          <a:bodyPr>
            <a:spAutoFit/>
          </a:bodyPr>
          <a:lstStyle/>
          <a:p>
            <a:pPr>
              <a:spcBef>
                <a:spcPct val="50000"/>
              </a:spcBef>
              <a:defRPr/>
            </a:pPr>
            <a:r>
              <a:rPr lang="en-US" sz="1000" b="1">
                <a:solidFill>
                  <a:schemeClr val="bg1"/>
                </a:solidFill>
                <a:latin typeface="Arial" charset="0"/>
              </a:rPr>
              <a:t>Ver.  1.0</a:t>
            </a:r>
          </a:p>
        </p:txBody>
      </p:sp>
      <p:sp>
        <p:nvSpPr>
          <p:cNvPr id="1050" name="Text Box 26">
            <a:extLst>
              <a:ext uri="{FF2B5EF4-FFF2-40B4-BE49-F238E27FC236}">
                <a16:creationId xmlns:a16="http://schemas.microsoft.com/office/drawing/2014/main" id="{FB47CBF1-48CF-43B7-BCB5-AB0C09DCEBCB}"/>
              </a:ext>
            </a:extLst>
          </p:cNvPr>
          <p:cNvSpPr txBox="1">
            <a:spLocks noChangeArrowheads="1"/>
          </p:cNvSpPr>
          <p:nvPr userDrawn="1"/>
        </p:nvSpPr>
        <p:spPr bwMode="auto">
          <a:xfrm>
            <a:off x="152400" y="177800"/>
            <a:ext cx="6858000" cy="457200"/>
          </a:xfrm>
          <a:prstGeom prst="rect">
            <a:avLst/>
          </a:prstGeom>
          <a:noFill/>
          <a:ln w="9525">
            <a:noFill/>
            <a:miter lim="800000"/>
            <a:headEnd/>
            <a:tailEnd/>
          </a:ln>
          <a:effectLst/>
        </p:spPr>
        <p:txBody>
          <a:bodyPr>
            <a:spAutoFit/>
          </a:bodyPr>
          <a:lstStyle/>
          <a:p>
            <a:pPr>
              <a:spcBef>
                <a:spcPct val="50000"/>
              </a:spcBef>
              <a:defRPr/>
            </a:pPr>
            <a:r>
              <a:rPr lang="en-US" b="1" dirty="0">
                <a:solidFill>
                  <a:schemeClr val="bg1"/>
                </a:solidFill>
                <a:latin typeface="Tahoma" pitchFamily="34" charset="0"/>
                <a:cs typeface="Times New Roman" pitchFamily="18" charset="0"/>
              </a:rPr>
              <a:t>Extensible Markup Language</a:t>
            </a:r>
          </a:p>
        </p:txBody>
      </p:sp>
      <p:sp>
        <p:nvSpPr>
          <p:cNvPr id="1051" name="Text Box 27">
            <a:extLst>
              <a:ext uri="{FF2B5EF4-FFF2-40B4-BE49-F238E27FC236}">
                <a16:creationId xmlns:a16="http://schemas.microsoft.com/office/drawing/2014/main" id="{9915A339-E96D-43DE-AFCF-6F7C767DB663}"/>
              </a:ext>
            </a:extLst>
          </p:cNvPr>
          <p:cNvSpPr txBox="1">
            <a:spLocks noChangeArrowheads="1"/>
          </p:cNvSpPr>
          <p:nvPr userDrawn="1"/>
        </p:nvSpPr>
        <p:spPr bwMode="auto">
          <a:xfrm>
            <a:off x="2133600" y="6570663"/>
            <a:ext cx="4387850" cy="274637"/>
          </a:xfrm>
          <a:prstGeom prst="rect">
            <a:avLst/>
          </a:prstGeom>
          <a:noFill/>
          <a:ln w="9525">
            <a:noFill/>
            <a:miter lim="800000"/>
            <a:headEnd/>
            <a:tailEnd/>
          </a:ln>
          <a:effectLst/>
        </p:spPr>
        <p:txBody>
          <a:bodyPr>
            <a:spAutoFit/>
          </a:bodyPr>
          <a:lstStyle/>
          <a:p>
            <a:pPr algn="ctr">
              <a:spcBef>
                <a:spcPct val="50000"/>
              </a:spcBef>
              <a:defRPr/>
            </a:pPr>
            <a:r>
              <a:rPr lang="en-US" sz="1200" b="1">
                <a:solidFill>
                  <a:schemeClr val="bg1"/>
                </a:solidFill>
                <a:latin typeface="Arial" charset="0"/>
                <a:cs typeface="Times New Roman" pitchFamily="18" charset="0"/>
              </a:rPr>
              <a:t>Session</a:t>
            </a:r>
            <a:r>
              <a:rPr lang="en-US" sz="1200" b="1">
                <a:solidFill>
                  <a:schemeClr val="bg1"/>
                </a:solidFill>
                <a:latin typeface="Arial" charset="0"/>
              </a:rPr>
              <a:t> 5</a:t>
            </a:r>
          </a:p>
        </p:txBody>
      </p:sp>
      <p:sp>
        <p:nvSpPr>
          <p:cNvPr id="7" name="Rectangle 6">
            <a:extLst>
              <a:ext uri="{FF2B5EF4-FFF2-40B4-BE49-F238E27FC236}">
                <a16:creationId xmlns:a16="http://schemas.microsoft.com/office/drawing/2014/main" id="{ABF90CE1-80BD-46BC-B39E-5A27718CF88D}"/>
              </a:ext>
            </a:extLst>
          </p:cNvPr>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4726F78D-2F28-4179-A63C-63AEA18116DE}"/>
              </a:ext>
            </a:extLst>
          </p:cNvPr>
          <p:cNvSpPr/>
          <p:nvPr userDrawn="1"/>
        </p:nvSpPr>
        <p:spPr>
          <a:xfrm>
            <a:off x="0" y="0"/>
            <a:ext cx="48768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E52AF79-747D-470F-863C-9CC34C385900}"/>
              </a:ext>
            </a:extLst>
          </p:cNvPr>
          <p:cNvSpPr>
            <a:spLocks noChangeArrowheads="1"/>
          </p:cNvSpPr>
          <p:nvPr>
            <p:ph type="body" idx="1"/>
          </p:nvPr>
        </p:nvSpPr>
        <p:spPr bwMode="auto">
          <a:xfrm>
            <a:off x="1524000" y="1600200"/>
            <a:ext cx="7315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altLang="en-US" sz="2000">
                <a:solidFill>
                  <a:schemeClr val="accent2"/>
                </a:solidFill>
                <a:latin typeface="Arial" panose="020B0604020202020204" pitchFamily="34" charset="0"/>
              </a:rPr>
              <a:t>In this session, you will learn to:</a:t>
            </a:r>
          </a:p>
          <a:p>
            <a:pPr lvl="1" eaLnBrk="1" hangingPunct="1">
              <a:buClr>
                <a:srgbClr val="000000"/>
              </a:buClr>
              <a:buFontTx/>
              <a:buBlip>
                <a:blip r:embed="rId4"/>
              </a:buBlip>
            </a:pPr>
            <a:r>
              <a:rPr lang="en-US" altLang="en-US" sz="1800">
                <a:solidFill>
                  <a:schemeClr val="accent2"/>
                </a:solidFill>
                <a:latin typeface="Arial" panose="020B0604020202020204" pitchFamily="34" charset="0"/>
                <a:cs typeface="Times New Roman" panose="02020603050405020304" pitchFamily="18" charset="0"/>
              </a:rPr>
              <a:t>Packages</a:t>
            </a:r>
          </a:p>
        </p:txBody>
      </p:sp>
      <p:sp>
        <p:nvSpPr>
          <p:cNvPr id="5123" name="Text Box 3">
            <a:extLst>
              <a:ext uri="{FF2B5EF4-FFF2-40B4-BE49-F238E27FC236}">
                <a16:creationId xmlns:a16="http://schemas.microsoft.com/office/drawing/2014/main" id="{CEDACBB6-4C55-4B7B-9B67-323BA829DD8B}"/>
              </a:ext>
            </a:extLst>
          </p:cNvPr>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b="1">
                <a:solidFill>
                  <a:schemeClr val="bg1"/>
                </a:solidFill>
                <a:latin typeface="Tahoma" panose="020B0604030504040204" pitchFamily="34" charset="0"/>
              </a:rPr>
              <a:t>Objectives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4077B76-621C-4708-B122-6D63F2279CD5}"/>
              </a:ext>
            </a:extLst>
          </p:cNvPr>
          <p:cNvSpPr>
            <a:spLocks noGrp="1" noChangeArrowheads="1"/>
          </p:cNvSpPr>
          <p:nvPr>
            <p:ph type="title"/>
          </p:nvPr>
        </p:nvSpPr>
        <p:spPr bwMode="auto">
          <a:xfrm>
            <a:off x="381000" y="20638"/>
            <a:ext cx="77724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Static Imports</a:t>
            </a:r>
          </a:p>
        </p:txBody>
      </p:sp>
      <p:sp>
        <p:nvSpPr>
          <p:cNvPr id="38916" name="Rectangle 3">
            <a:extLst>
              <a:ext uri="{FF2B5EF4-FFF2-40B4-BE49-F238E27FC236}">
                <a16:creationId xmlns:a16="http://schemas.microsoft.com/office/drawing/2014/main" id="{98EE218C-7224-41E2-9D0C-0080EDD2E556}"/>
              </a:ext>
            </a:extLst>
          </p:cNvPr>
          <p:cNvSpPr>
            <a:spLocks noGrp="1" noChangeArrowheads="1"/>
          </p:cNvSpPr>
          <p:nvPr>
            <p:ph type="body" idx="1"/>
          </p:nvPr>
        </p:nvSpPr>
        <p:spPr>
          <a:xfrm>
            <a:off x="381000" y="1295400"/>
            <a:ext cx="8382000" cy="5257800"/>
          </a:xfrm>
        </p:spPr>
        <p:txBody>
          <a:bodyPr/>
          <a:lstStyle/>
          <a:p>
            <a:pPr eaLnBrk="1" hangingPunct="1">
              <a:defRPr/>
            </a:pPr>
            <a:r>
              <a:rPr lang="en-US" sz="1800" dirty="0">
                <a:solidFill>
                  <a:schemeClr val="accent2"/>
                </a:solidFill>
                <a:latin typeface="Arial" charset="0"/>
                <a:cs typeface="Times New Roman" pitchFamily="18" charset="0"/>
              </a:rPr>
              <a:t>Makes the static members of a class available to code the directly without explicitly specifying the class name.</a:t>
            </a:r>
          </a:p>
          <a:p>
            <a:pPr eaLnBrk="1" hangingPunct="1">
              <a:defRPr/>
            </a:pPr>
            <a:r>
              <a:rPr lang="en-US" sz="1800" dirty="0">
                <a:solidFill>
                  <a:schemeClr val="accent2"/>
                </a:solidFill>
                <a:latin typeface="Arial" charset="0"/>
                <a:cs typeface="Times New Roman" pitchFamily="18" charset="0"/>
              </a:rPr>
              <a:t>Syntax:</a:t>
            </a:r>
          </a:p>
          <a:p>
            <a:pPr lvl="1" eaLnBrk="1" hangingPunct="1">
              <a:buFont typeface="Wingdings" pitchFamily="2" charset="2"/>
              <a:buNone/>
              <a:defRPr/>
            </a:pPr>
            <a:r>
              <a:rPr lang="en-US" sz="1800" dirty="0">
                <a:solidFill>
                  <a:schemeClr val="accent2"/>
                </a:solidFill>
                <a:latin typeface="Arial" charset="0"/>
                <a:ea typeface="+mn-ea"/>
                <a:cs typeface="Times New Roman" pitchFamily="18" charset="0"/>
              </a:rPr>
              <a:t>import static </a:t>
            </a:r>
            <a:r>
              <a:rPr lang="en-US" sz="1800" dirty="0" err="1">
                <a:solidFill>
                  <a:schemeClr val="accent2"/>
                </a:solidFill>
                <a:latin typeface="Arial" charset="0"/>
                <a:ea typeface="+mn-ea"/>
                <a:cs typeface="Times New Roman" pitchFamily="18" charset="0"/>
              </a:rPr>
              <a:t>packageName.ClassName</a:t>
            </a:r>
            <a:r>
              <a:rPr lang="en-US" sz="1800" dirty="0">
                <a:solidFill>
                  <a:schemeClr val="accent2"/>
                </a:solidFill>
                <a:latin typeface="Arial" charset="0"/>
                <a:ea typeface="+mn-ea"/>
                <a:cs typeface="Times New Roman" pitchFamily="18" charset="0"/>
              </a:rPr>
              <a:t>.*;</a:t>
            </a:r>
          </a:p>
          <a:p>
            <a:pPr lvl="1" eaLnBrk="1" hangingPunct="1">
              <a:buFont typeface="Wingdings" pitchFamily="2" charset="2"/>
              <a:buNone/>
              <a:defRPr/>
            </a:pPr>
            <a:r>
              <a:rPr lang="en-US" sz="1800" dirty="0">
                <a:solidFill>
                  <a:schemeClr val="accent2"/>
                </a:solidFill>
                <a:latin typeface="Arial" charset="0"/>
                <a:ea typeface="+mn-ea"/>
                <a:cs typeface="Times New Roman" pitchFamily="18" charset="0"/>
              </a:rPr>
              <a:t>(imports all the static members)</a:t>
            </a:r>
          </a:p>
          <a:p>
            <a:pPr lvl="1" eaLnBrk="1" hangingPunct="1">
              <a:buFont typeface="Wingdings" pitchFamily="2" charset="2"/>
              <a:buNone/>
              <a:defRPr/>
            </a:pPr>
            <a:r>
              <a:rPr lang="en-US" sz="1800" dirty="0">
                <a:solidFill>
                  <a:schemeClr val="accent2"/>
                </a:solidFill>
                <a:latin typeface="Arial" charset="0"/>
                <a:ea typeface="+mn-ea"/>
                <a:cs typeface="Times New Roman" pitchFamily="18" charset="0"/>
              </a:rPr>
              <a:t>Or</a:t>
            </a:r>
          </a:p>
          <a:p>
            <a:pPr lvl="1" eaLnBrk="1" hangingPunct="1">
              <a:buFont typeface="Wingdings" pitchFamily="2" charset="2"/>
              <a:buNone/>
              <a:defRPr/>
            </a:pPr>
            <a:r>
              <a:rPr lang="en-US" sz="1800" dirty="0">
                <a:solidFill>
                  <a:schemeClr val="accent2"/>
                </a:solidFill>
                <a:latin typeface="Arial" charset="0"/>
                <a:ea typeface="+mn-ea"/>
                <a:cs typeface="Times New Roman" pitchFamily="18" charset="0"/>
              </a:rPr>
              <a:t>import static </a:t>
            </a:r>
            <a:r>
              <a:rPr lang="en-US" sz="1800" dirty="0" err="1">
                <a:solidFill>
                  <a:schemeClr val="accent2"/>
                </a:solidFill>
                <a:latin typeface="Arial" charset="0"/>
                <a:ea typeface="+mn-ea"/>
                <a:cs typeface="Times New Roman" pitchFamily="18" charset="0"/>
              </a:rPr>
              <a:t>packageName.ClassName.staticMember</a:t>
            </a:r>
            <a:r>
              <a:rPr lang="en-US" sz="1800" dirty="0">
                <a:solidFill>
                  <a:schemeClr val="accent2"/>
                </a:solidFill>
                <a:latin typeface="Arial" charset="0"/>
                <a:ea typeface="+mn-ea"/>
                <a:cs typeface="Times New Roman" pitchFamily="18" charset="0"/>
              </a:rPr>
              <a:t>;</a:t>
            </a:r>
          </a:p>
          <a:p>
            <a:pPr lvl="1" eaLnBrk="1" hangingPunct="1">
              <a:buFontTx/>
              <a:buNone/>
              <a:defRPr/>
            </a:pPr>
            <a:r>
              <a:rPr lang="en-US" sz="1800" dirty="0">
                <a:solidFill>
                  <a:schemeClr val="accent2"/>
                </a:solidFill>
                <a:latin typeface="Arial" charset="0"/>
                <a:ea typeface="+mn-ea"/>
                <a:cs typeface="Times New Roman" pitchFamily="18" charset="0"/>
              </a:rPr>
              <a:t>(imports only the particular ‘</a:t>
            </a:r>
            <a:r>
              <a:rPr lang="en-US" sz="1800" dirty="0" err="1">
                <a:solidFill>
                  <a:schemeClr val="accent2"/>
                </a:solidFill>
                <a:latin typeface="Arial" charset="0"/>
                <a:ea typeface="+mn-ea"/>
                <a:cs typeface="Times New Roman" pitchFamily="18" charset="0"/>
              </a:rPr>
              <a:t>staticMember</a:t>
            </a:r>
            <a:r>
              <a:rPr lang="en-US" sz="1800" dirty="0">
                <a:solidFill>
                  <a:schemeClr val="accent2"/>
                </a:solidFill>
                <a:latin typeface="Arial" charset="0"/>
                <a:ea typeface="+mn-ea"/>
                <a:cs typeface="Times New Roman" pitchFamily="18" charset="0"/>
              </a:rPr>
              <a:t>’)</a:t>
            </a:r>
          </a:p>
        </p:txBody>
      </p:sp>
      <p:sp>
        <p:nvSpPr>
          <p:cNvPr id="16388" name="Slide Number Placeholder 4">
            <a:extLst>
              <a:ext uri="{FF2B5EF4-FFF2-40B4-BE49-F238E27FC236}">
                <a16:creationId xmlns:a16="http://schemas.microsoft.com/office/drawing/2014/main" id="{7BC9782D-57BA-4D71-AA18-0BDE47FFDA61}"/>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FDA835E-48EB-4BDD-AF4C-CAFC88AEB7AB}" type="slidenum">
              <a:rPr lang="en-US" altLang="en-US">
                <a:solidFill>
                  <a:schemeClr val="bg2"/>
                </a:solidFill>
                <a:latin typeface="Arial" panose="020B0604020202020204" pitchFamily="34" charset="0"/>
              </a:rPr>
              <a:pPr eaLnBrk="1" hangingPunct="1"/>
              <a:t>10</a:t>
            </a:fld>
            <a:endParaRPr lang="en-US" altLang="en-US">
              <a:solidFill>
                <a:schemeClr val="bg2"/>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6A93EED-4558-449C-94A1-1C84052E5F76}"/>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Example: Static Imports</a:t>
            </a:r>
          </a:p>
        </p:txBody>
      </p:sp>
      <p:sp>
        <p:nvSpPr>
          <p:cNvPr id="17411" name="Rectangle 2">
            <a:extLst>
              <a:ext uri="{FF2B5EF4-FFF2-40B4-BE49-F238E27FC236}">
                <a16:creationId xmlns:a16="http://schemas.microsoft.com/office/drawing/2014/main" id="{50D04BA2-CD92-4409-AB05-44D5FA6A348C}"/>
              </a:ext>
            </a:extLst>
          </p:cNvPr>
          <p:cNvSpPr>
            <a:spLocks noChangeArrowheads="1"/>
          </p:cNvSpPr>
          <p:nvPr/>
        </p:nvSpPr>
        <p:spPr bwMode="auto">
          <a:xfrm>
            <a:off x="533400" y="1828800"/>
            <a:ext cx="77724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chemeClr val="accent2"/>
                </a:solidFill>
                <a:latin typeface="Arial" panose="020B0604020202020204" pitchFamily="34" charset="0"/>
                <a:cs typeface="Times New Roman" panose="02020603050405020304" pitchFamily="18" charset="0"/>
              </a:rPr>
              <a:t>import static java.lang.System.out;</a:t>
            </a:r>
          </a:p>
          <a:p>
            <a:pPr eaLnBrk="1" hangingPunct="1"/>
            <a:r>
              <a:rPr lang="en-US" altLang="en-US" sz="1800">
                <a:solidFill>
                  <a:schemeClr val="accent2"/>
                </a:solidFill>
                <a:latin typeface="Arial" panose="020B0604020202020204" pitchFamily="34" charset="0"/>
                <a:cs typeface="Times New Roman" panose="02020603050405020304" pitchFamily="18" charset="0"/>
              </a:rPr>
              <a:t>import static teacher.Grade.*;</a:t>
            </a:r>
          </a:p>
          <a:p>
            <a:pPr eaLnBrk="1" hangingPunct="1"/>
            <a:r>
              <a:rPr lang="en-US" altLang="en-US" sz="1800">
                <a:solidFill>
                  <a:schemeClr val="accent2"/>
                </a:solidFill>
                <a:latin typeface="Arial" panose="020B0604020202020204" pitchFamily="34" charset="0"/>
                <a:cs typeface="Times New Roman" panose="02020603050405020304" pitchFamily="18" charset="0"/>
              </a:rPr>
              <a:t>import teacher.*;</a:t>
            </a:r>
          </a:p>
          <a:p>
            <a:pPr eaLnBrk="1" hangingPunct="1"/>
            <a:endParaRPr lang="en-US" altLang="en-US" sz="1800">
              <a:solidFill>
                <a:schemeClr val="accent2"/>
              </a:solidFill>
              <a:latin typeface="Arial" panose="020B0604020202020204" pitchFamily="34" charset="0"/>
              <a:cs typeface="Times New Roman" panose="02020603050405020304" pitchFamily="18" charset="0"/>
            </a:endParaRPr>
          </a:p>
          <a:p>
            <a:pPr eaLnBrk="1" hangingPunct="1"/>
            <a:r>
              <a:rPr lang="en-US" altLang="en-US" sz="1800">
                <a:solidFill>
                  <a:schemeClr val="accent2"/>
                </a:solidFill>
                <a:latin typeface="Arial" panose="020B0604020202020204" pitchFamily="34" charset="0"/>
                <a:cs typeface="Times New Roman" panose="02020603050405020304" pitchFamily="18" charset="0"/>
              </a:rPr>
              <a:t>class GradeTest{</a:t>
            </a:r>
          </a:p>
          <a:p>
            <a:pPr eaLnBrk="1" hangingPunct="1"/>
            <a:r>
              <a:rPr lang="en-US" altLang="en-US" sz="1800">
                <a:solidFill>
                  <a:schemeClr val="accent2"/>
                </a:solidFill>
                <a:latin typeface="Arial" panose="020B0604020202020204" pitchFamily="34" charset="0"/>
                <a:cs typeface="Times New Roman" panose="02020603050405020304" pitchFamily="18" charset="0"/>
              </a:rPr>
              <a:t>public static void main(String str[]){</a:t>
            </a:r>
          </a:p>
          <a:p>
            <a:pPr eaLnBrk="1" hangingPunct="1"/>
            <a:r>
              <a:rPr lang="en-US" altLang="en-US" sz="1800">
                <a:solidFill>
                  <a:schemeClr val="accent2"/>
                </a:solidFill>
                <a:latin typeface="Arial" panose="020B0604020202020204" pitchFamily="34" charset="0"/>
                <a:cs typeface="Times New Roman" panose="02020603050405020304" pitchFamily="18" charset="0"/>
              </a:rPr>
              <a:t>Teacher f=new teacher.Teacher("Tom");</a:t>
            </a:r>
          </a:p>
          <a:p>
            <a:pPr eaLnBrk="1" hangingPunct="1"/>
            <a:r>
              <a:rPr lang="en-US" altLang="en-US" sz="1800">
                <a:solidFill>
                  <a:schemeClr val="accent2"/>
                </a:solidFill>
                <a:latin typeface="Arial" panose="020B0604020202020204" pitchFamily="34" charset="0"/>
                <a:cs typeface="Times New Roman" panose="02020603050405020304" pitchFamily="18" charset="0"/>
              </a:rPr>
              <a:t>Grade gf= new Grade(f,new student.Student("Malini"),"001",B);</a:t>
            </a:r>
          </a:p>
          <a:p>
            <a:pPr eaLnBrk="1" hangingPunct="1"/>
            <a:r>
              <a:rPr lang="en-US" altLang="en-US" sz="1800">
                <a:solidFill>
                  <a:schemeClr val="accent2"/>
                </a:solidFill>
                <a:latin typeface="Arial" panose="020B0604020202020204" pitchFamily="34" charset="0"/>
                <a:cs typeface="Times New Roman" panose="02020603050405020304" pitchFamily="18" charset="0"/>
              </a:rPr>
              <a:t>out.println("Grade "+ gf.getGrade());}</a:t>
            </a:r>
          </a:p>
          <a:p>
            <a:pPr eaLnBrk="1" hangingPunct="1"/>
            <a:r>
              <a:rPr lang="en-US" altLang="en-US" sz="1800">
                <a:solidFill>
                  <a:schemeClr val="accent2"/>
                </a:solidFill>
                <a:latin typeface="Arial" panose="020B0604020202020204" pitchFamily="34" charset="0"/>
                <a:cs typeface="Times New Roman" panose="02020603050405020304" pitchFamily="18" charset="0"/>
              </a:rPr>
              <a:t>}</a:t>
            </a:r>
          </a:p>
        </p:txBody>
      </p:sp>
      <p:sp>
        <p:nvSpPr>
          <p:cNvPr id="17412" name="Rectangle 3">
            <a:extLst>
              <a:ext uri="{FF2B5EF4-FFF2-40B4-BE49-F238E27FC236}">
                <a16:creationId xmlns:a16="http://schemas.microsoft.com/office/drawing/2014/main" id="{1F2AF4DF-3586-4B5A-8FF6-B25AC969E17B}"/>
              </a:ext>
            </a:extLst>
          </p:cNvPr>
          <p:cNvSpPr>
            <a:spLocks noChangeArrowheads="1"/>
          </p:cNvSpPr>
          <p:nvPr/>
        </p:nvSpPr>
        <p:spPr bwMode="auto">
          <a:xfrm>
            <a:off x="5410200" y="5486400"/>
            <a:ext cx="2954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chemeClr val="accent2"/>
                </a:solidFill>
                <a:latin typeface="Courier New" panose="02070309020205020404" pitchFamily="49" charset="0"/>
              </a:rPr>
              <a:t>Instead of Grade.B</a:t>
            </a:r>
          </a:p>
        </p:txBody>
      </p:sp>
      <p:sp>
        <p:nvSpPr>
          <p:cNvPr id="17413" name="Rectangle 6">
            <a:extLst>
              <a:ext uri="{FF2B5EF4-FFF2-40B4-BE49-F238E27FC236}">
                <a16:creationId xmlns:a16="http://schemas.microsoft.com/office/drawing/2014/main" id="{953C9453-B372-46F8-84EC-2D7D2FE99981}"/>
              </a:ext>
            </a:extLst>
          </p:cNvPr>
          <p:cNvSpPr>
            <a:spLocks noChangeArrowheads="1"/>
          </p:cNvSpPr>
          <p:nvPr/>
        </p:nvSpPr>
        <p:spPr bwMode="auto">
          <a:xfrm>
            <a:off x="304800" y="5410200"/>
            <a:ext cx="464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chemeClr val="accent2"/>
                </a:solidFill>
                <a:latin typeface="Courier New" panose="02070309020205020404" pitchFamily="49" charset="0"/>
              </a:rPr>
              <a:t>Instead of System.out.println</a:t>
            </a:r>
          </a:p>
        </p:txBody>
      </p:sp>
      <p:sp>
        <p:nvSpPr>
          <p:cNvPr id="17414" name="Line 7">
            <a:extLst>
              <a:ext uri="{FF2B5EF4-FFF2-40B4-BE49-F238E27FC236}">
                <a16:creationId xmlns:a16="http://schemas.microsoft.com/office/drawing/2014/main" id="{64289F06-E255-46DB-99A6-B7DDD4B1034B}"/>
              </a:ext>
            </a:extLst>
          </p:cNvPr>
          <p:cNvSpPr>
            <a:spLocks noChangeShapeType="1"/>
          </p:cNvSpPr>
          <p:nvPr/>
        </p:nvSpPr>
        <p:spPr bwMode="auto">
          <a:xfrm flipH="1" flipV="1">
            <a:off x="4953000" y="1371600"/>
            <a:ext cx="15240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15" name="Text Box 8">
            <a:extLst>
              <a:ext uri="{FF2B5EF4-FFF2-40B4-BE49-F238E27FC236}">
                <a16:creationId xmlns:a16="http://schemas.microsoft.com/office/drawing/2014/main" id="{AA27573B-84EA-4A17-A18A-DDDA1D04898A}"/>
              </a:ext>
            </a:extLst>
          </p:cNvPr>
          <p:cNvSpPr txBox="1">
            <a:spLocks noChangeArrowheads="1"/>
          </p:cNvSpPr>
          <p:nvPr/>
        </p:nvSpPr>
        <p:spPr bwMode="auto">
          <a:xfrm>
            <a:off x="3429000" y="990600"/>
            <a:ext cx="372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chemeClr val="accent2"/>
                </a:solidFill>
                <a:latin typeface="Courier New" panose="02070309020205020404" pitchFamily="49" charset="0"/>
                <a:cs typeface="Arial" panose="020B0604020202020204" pitchFamily="34" charset="0"/>
              </a:rPr>
              <a:t>Static member of System</a:t>
            </a:r>
          </a:p>
        </p:txBody>
      </p:sp>
      <p:sp>
        <p:nvSpPr>
          <p:cNvPr id="17416" name="Line 9">
            <a:extLst>
              <a:ext uri="{FF2B5EF4-FFF2-40B4-BE49-F238E27FC236}">
                <a16:creationId xmlns:a16="http://schemas.microsoft.com/office/drawing/2014/main" id="{21B3A2BD-B0C7-4DF5-9C29-F6C474E64AF9}"/>
              </a:ext>
            </a:extLst>
          </p:cNvPr>
          <p:cNvSpPr>
            <a:spLocks noChangeShapeType="1"/>
          </p:cNvSpPr>
          <p:nvPr/>
        </p:nvSpPr>
        <p:spPr bwMode="auto">
          <a:xfrm>
            <a:off x="990600" y="4876800"/>
            <a:ext cx="0" cy="5334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17" name="Freeform 10">
            <a:extLst>
              <a:ext uri="{FF2B5EF4-FFF2-40B4-BE49-F238E27FC236}">
                <a16:creationId xmlns:a16="http://schemas.microsoft.com/office/drawing/2014/main" id="{F3FCA9DE-D960-465D-8046-7D5B66DC9889}"/>
              </a:ext>
            </a:extLst>
          </p:cNvPr>
          <p:cNvSpPr>
            <a:spLocks/>
          </p:cNvSpPr>
          <p:nvPr/>
        </p:nvSpPr>
        <p:spPr bwMode="auto">
          <a:xfrm>
            <a:off x="5867400" y="4114800"/>
            <a:ext cx="1524000" cy="1358900"/>
          </a:xfrm>
          <a:custGeom>
            <a:avLst/>
            <a:gdLst>
              <a:gd name="T0" fmla="*/ 0 w 960"/>
              <a:gd name="T1" fmla="*/ 2147483647 h 856"/>
              <a:gd name="T2" fmla="*/ 2147483647 w 960"/>
              <a:gd name="T3" fmla="*/ 2147483647 h 856"/>
              <a:gd name="T4" fmla="*/ 2147483647 w 960"/>
              <a:gd name="T5" fmla="*/ 2147483647 h 856"/>
              <a:gd name="T6" fmla="*/ 0 60000 65536"/>
              <a:gd name="T7" fmla="*/ 0 60000 65536"/>
              <a:gd name="T8" fmla="*/ 0 60000 65536"/>
              <a:gd name="T9" fmla="*/ 0 w 960"/>
              <a:gd name="T10" fmla="*/ 0 h 856"/>
              <a:gd name="T11" fmla="*/ 960 w 960"/>
              <a:gd name="T12" fmla="*/ 856 h 856"/>
            </a:gdLst>
            <a:ahLst/>
            <a:cxnLst>
              <a:cxn ang="T6">
                <a:pos x="T0" y="T1"/>
              </a:cxn>
              <a:cxn ang="T7">
                <a:pos x="T2" y="T3"/>
              </a:cxn>
              <a:cxn ang="T8">
                <a:pos x="T4" y="T5"/>
              </a:cxn>
            </a:cxnLst>
            <a:rect l="T9" t="T10" r="T11" b="T12"/>
            <a:pathLst>
              <a:path w="960" h="856">
                <a:moveTo>
                  <a:pt x="0" y="328"/>
                </a:moveTo>
                <a:cubicBezTo>
                  <a:pt x="208" y="164"/>
                  <a:pt x="416" y="0"/>
                  <a:pt x="576" y="88"/>
                </a:cubicBezTo>
                <a:cubicBezTo>
                  <a:pt x="736" y="176"/>
                  <a:pt x="848" y="516"/>
                  <a:pt x="960" y="856"/>
                </a:cubicBezTo>
              </a:path>
            </a:pathLst>
          </a:custGeom>
          <a:noFill/>
          <a:ln w="952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18" name="Slide Number Placeholder 11">
            <a:extLst>
              <a:ext uri="{FF2B5EF4-FFF2-40B4-BE49-F238E27FC236}">
                <a16:creationId xmlns:a16="http://schemas.microsoft.com/office/drawing/2014/main" id="{2BBF51BD-AEAF-460F-8737-B3143A442980}"/>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FB83835-4EF6-44AC-A824-BB54FB05A0AF}" type="slidenum">
              <a:rPr lang="en-US" altLang="en-US">
                <a:solidFill>
                  <a:schemeClr val="bg2"/>
                </a:solidFill>
                <a:latin typeface="Arial" panose="020B0604020202020204" pitchFamily="34" charset="0"/>
              </a:rPr>
              <a:pPr eaLnBrk="1" hangingPunct="1"/>
              <a:t>11</a:t>
            </a:fld>
            <a:endParaRPr lang="en-US" altLang="en-US">
              <a:solidFill>
                <a:schemeClr val="bg2"/>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2F8CF18-FA79-4007-8D5D-D4F0967E5632}"/>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Tell me how?</a:t>
            </a:r>
          </a:p>
        </p:txBody>
      </p:sp>
      <p:sp>
        <p:nvSpPr>
          <p:cNvPr id="35843" name="Content Placeholder 2">
            <a:extLst>
              <a:ext uri="{FF2B5EF4-FFF2-40B4-BE49-F238E27FC236}">
                <a16:creationId xmlns:a16="http://schemas.microsoft.com/office/drawing/2014/main" id="{7FADDA66-6A8A-467F-9278-9F2B6870D688}"/>
              </a:ext>
            </a:extLst>
          </p:cNvPr>
          <p:cNvSpPr>
            <a:spLocks noGrp="1"/>
          </p:cNvSpPr>
          <p:nvPr>
            <p:ph idx="1"/>
          </p:nvPr>
        </p:nvSpPr>
        <p:spPr bwMode="auto">
          <a:xfrm>
            <a:off x="430213" y="1295400"/>
            <a:ext cx="8229600" cy="1066800"/>
          </a:xfrm>
          <a:ln>
            <a:miter lim="800000"/>
            <a:headEnd/>
            <a:tailEnd/>
          </a:ln>
        </p:spPr>
        <p:txBody>
          <a:bodyPr vert="horz" wrap="square" lIns="91440" tIns="45720" rIns="91440" bIns="45720" numCol="1" anchor="t" anchorCtr="0" compatLnSpc="1">
            <a:prstTxWarp prst="textNoShape">
              <a:avLst/>
            </a:prstTxWarp>
          </a:bodyPr>
          <a:lstStyle/>
          <a:p>
            <a:pPr>
              <a:defRPr/>
            </a:pPr>
            <a:r>
              <a:rPr lang="en-US" sz="1800" kern="1200" dirty="0">
                <a:solidFill>
                  <a:schemeClr val="accent2"/>
                </a:solidFill>
                <a:latin typeface="Arial" charset="0"/>
                <a:cs typeface="Times New Roman" pitchFamily="18" charset="0"/>
              </a:rPr>
              <a:t>If importing using * means all classes are imported, is it not better to import the required class to avoid loading of all classes? </a:t>
            </a:r>
          </a:p>
        </p:txBody>
      </p:sp>
      <p:sp>
        <p:nvSpPr>
          <p:cNvPr id="5" name="Content Placeholder 2">
            <a:extLst>
              <a:ext uri="{FF2B5EF4-FFF2-40B4-BE49-F238E27FC236}">
                <a16:creationId xmlns:a16="http://schemas.microsoft.com/office/drawing/2014/main" id="{3B0F5478-AEF3-4EBF-852F-176C43570684}"/>
              </a:ext>
            </a:extLst>
          </p:cNvPr>
          <p:cNvSpPr txBox="1">
            <a:spLocks/>
          </p:cNvSpPr>
          <p:nvPr/>
        </p:nvSpPr>
        <p:spPr bwMode="auto">
          <a:xfrm>
            <a:off x="457200" y="2514600"/>
            <a:ext cx="8382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Java loads the classes on demand. This is feature called Dynamic Linking.</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Only the classes whose members are invoked in some are loaded.</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Hence both using * or explicitly specifying class, will not impact class loading. </a:t>
            </a:r>
          </a:p>
          <a:p>
            <a:pPr>
              <a:lnSpc>
                <a:spcPct val="140000"/>
              </a:lnSpc>
              <a:spcBef>
                <a:spcPct val="20000"/>
              </a:spcBef>
              <a:buClr>
                <a:schemeClr val="accent2"/>
              </a:buClr>
              <a:buFont typeface="Wingdings" panose="05000000000000000000" pitchFamily="2" charset="2"/>
              <a:buChar char="§"/>
            </a:pPr>
            <a:r>
              <a:rPr lang="en-US" altLang="en-US" sz="1800">
                <a:solidFill>
                  <a:schemeClr val="accent2"/>
                </a:solidFill>
                <a:latin typeface="Arial" panose="020B0604020202020204" pitchFamily="34" charset="0"/>
                <a:cs typeface="Times New Roman" panose="02020603050405020304" pitchFamily="18" charset="0"/>
              </a:rPr>
              <a:t>One advantage of using an explicitly specified class name is for better code comprehension.</a:t>
            </a:r>
          </a:p>
        </p:txBody>
      </p:sp>
      <p:sp>
        <p:nvSpPr>
          <p:cNvPr id="18437" name="Slide Number Placeholder 5">
            <a:extLst>
              <a:ext uri="{FF2B5EF4-FFF2-40B4-BE49-F238E27FC236}">
                <a16:creationId xmlns:a16="http://schemas.microsoft.com/office/drawing/2014/main" id="{EC46D37C-9C32-4962-9C64-4BAC815C5CBB}"/>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837BF40-E0CE-421B-B22B-1A64DA62D613}" type="slidenum">
              <a:rPr lang="en-US" altLang="en-US">
                <a:solidFill>
                  <a:schemeClr val="bg2"/>
                </a:solidFill>
                <a:latin typeface="Arial" panose="020B0604020202020204" pitchFamily="34" charset="0"/>
              </a:rPr>
              <a:pPr eaLnBrk="1" hangingPunct="1"/>
              <a:t>12</a:t>
            </a:fld>
            <a:endParaRPr lang="en-US" altLang="en-US">
              <a:solidFill>
                <a:schemeClr val="bg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84ABCB2-50F4-4A04-9730-77799F21C194}"/>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Default Access Specifier</a:t>
            </a:r>
          </a:p>
        </p:txBody>
      </p:sp>
      <p:sp>
        <p:nvSpPr>
          <p:cNvPr id="20484" name="Rectangle 3">
            <a:extLst>
              <a:ext uri="{FF2B5EF4-FFF2-40B4-BE49-F238E27FC236}">
                <a16:creationId xmlns:a16="http://schemas.microsoft.com/office/drawing/2014/main" id="{B2A04A59-E293-4C71-9C33-C1A995D2AE75}"/>
              </a:ext>
            </a:extLst>
          </p:cNvPr>
          <p:cNvSpPr>
            <a:spLocks noGrp="1" noChangeArrowheads="1"/>
          </p:cNvSpPr>
          <p:nvPr>
            <p:ph type="body" idx="1"/>
          </p:nvPr>
        </p:nvSpPr>
        <p:spPr>
          <a:xfrm>
            <a:off x="457200" y="1295400"/>
            <a:ext cx="8458200" cy="4724400"/>
          </a:xfrm>
        </p:spPr>
        <p:txBody>
          <a:bodyPr/>
          <a:lstStyle/>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Classes or members having default or package access </a:t>
            </a:r>
            <a:r>
              <a:rPr lang="en-US" sz="1800" kern="1200" dirty="0" err="1">
                <a:solidFill>
                  <a:schemeClr val="accent2"/>
                </a:solidFill>
                <a:latin typeface="Arial" charset="0"/>
                <a:cs typeface="Times New Roman" pitchFamily="18" charset="0"/>
              </a:rPr>
              <a:t>specifier</a:t>
            </a:r>
            <a:r>
              <a:rPr lang="en-US" sz="1800" kern="1200" dirty="0">
                <a:solidFill>
                  <a:schemeClr val="accent2"/>
                </a:solidFill>
                <a:latin typeface="Arial" charset="0"/>
                <a:cs typeface="Times New Roman" pitchFamily="18" charset="0"/>
              </a:rPr>
              <a:t> can be accessed only by the classes belonging to the same package.</a:t>
            </a:r>
          </a:p>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There is no keyword for default access </a:t>
            </a:r>
            <a:r>
              <a:rPr lang="en-US" sz="1800" kern="1200" dirty="0" err="1">
                <a:solidFill>
                  <a:schemeClr val="accent2"/>
                </a:solidFill>
                <a:latin typeface="Arial" charset="0"/>
                <a:cs typeface="Times New Roman" pitchFamily="18" charset="0"/>
              </a:rPr>
              <a:t>specifier</a:t>
            </a:r>
            <a:r>
              <a:rPr lang="en-US" sz="1800" kern="1200" dirty="0">
                <a:solidFill>
                  <a:schemeClr val="accent2"/>
                </a:solidFill>
                <a:latin typeface="Arial" charset="0"/>
                <a:cs typeface="Times New Roman" pitchFamily="18" charset="0"/>
              </a:rPr>
              <a:t>.</a:t>
            </a:r>
          </a:p>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public class Student{</a:t>
            </a:r>
          </a:p>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private </a:t>
            </a:r>
            <a:r>
              <a:rPr lang="en-US" sz="1800" kern="1200" dirty="0" err="1">
                <a:solidFill>
                  <a:schemeClr val="accent2"/>
                </a:solidFill>
                <a:latin typeface="Arial" charset="0"/>
                <a:cs typeface="Times New Roman" pitchFamily="18" charset="0"/>
              </a:rPr>
              <a:t>int</a:t>
            </a:r>
            <a:r>
              <a:rPr lang="en-US" sz="1800" kern="1200" dirty="0">
                <a:solidFill>
                  <a:schemeClr val="accent2"/>
                </a:solidFill>
                <a:latin typeface="Arial" charset="0"/>
                <a:cs typeface="Times New Roman" pitchFamily="18" charset="0"/>
              </a:rPr>
              <a:t> </a:t>
            </a:r>
            <a:r>
              <a:rPr lang="en-US" sz="1800" kern="1200" dirty="0" err="1">
                <a:solidFill>
                  <a:schemeClr val="accent2"/>
                </a:solidFill>
                <a:latin typeface="Arial" charset="0"/>
                <a:cs typeface="Times New Roman" pitchFamily="18" charset="0"/>
              </a:rPr>
              <a:t>regNo</a:t>
            </a:r>
            <a:r>
              <a:rPr lang="en-US" sz="1800" kern="1200" dirty="0">
                <a:solidFill>
                  <a:schemeClr val="accent2"/>
                </a:solidFill>
                <a:latin typeface="Arial" charset="0"/>
                <a:cs typeface="Times New Roman" pitchFamily="18" charset="0"/>
              </a:rPr>
              <a:t>;</a:t>
            </a:r>
          </a:p>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public  </a:t>
            </a:r>
            <a:r>
              <a:rPr lang="en-US" sz="1800" kern="1200" dirty="0" err="1">
                <a:solidFill>
                  <a:schemeClr val="accent2"/>
                </a:solidFill>
                <a:latin typeface="Arial" charset="0"/>
                <a:cs typeface="Times New Roman" pitchFamily="18" charset="0"/>
              </a:rPr>
              <a:t>int</a:t>
            </a:r>
            <a:r>
              <a:rPr lang="en-US" sz="1800" kern="1200" dirty="0">
                <a:solidFill>
                  <a:schemeClr val="accent2"/>
                </a:solidFill>
                <a:latin typeface="Arial" charset="0"/>
                <a:cs typeface="Times New Roman" pitchFamily="18" charset="0"/>
              </a:rPr>
              <a:t> </a:t>
            </a:r>
            <a:r>
              <a:rPr lang="en-US" sz="1800" kern="1200" dirty="0" err="1">
                <a:solidFill>
                  <a:schemeClr val="accent2"/>
                </a:solidFill>
                <a:latin typeface="Arial" charset="0"/>
                <a:cs typeface="Times New Roman" pitchFamily="18" charset="0"/>
              </a:rPr>
              <a:t>getRegNo</a:t>
            </a:r>
            <a:r>
              <a:rPr lang="en-US" sz="1800" kern="1200" dirty="0">
                <a:solidFill>
                  <a:schemeClr val="accent2"/>
                </a:solidFill>
                <a:latin typeface="Arial" charset="0"/>
                <a:cs typeface="Times New Roman" pitchFamily="18" charset="0"/>
              </a:rPr>
              <a:t>(){..}</a:t>
            </a:r>
          </a:p>
          <a:p>
            <a:pPr>
              <a:lnSpc>
                <a:spcPct val="140000"/>
              </a:lnSpc>
              <a:buClr>
                <a:schemeClr val="accent2"/>
              </a:buClr>
              <a:buFont typeface="Wingdings" pitchFamily="2" charset="2"/>
              <a:buChar char="§"/>
              <a:defRPr/>
            </a:pPr>
            <a:r>
              <a:rPr lang="en-US" sz="1800" kern="1200" dirty="0" err="1">
                <a:solidFill>
                  <a:schemeClr val="accent2"/>
                </a:solidFill>
                <a:latin typeface="Arial" charset="0"/>
                <a:cs typeface="Times New Roman" pitchFamily="18" charset="0"/>
              </a:rPr>
              <a:t>int</a:t>
            </a:r>
            <a:r>
              <a:rPr lang="en-US" sz="1800" kern="1200" dirty="0">
                <a:solidFill>
                  <a:schemeClr val="accent2"/>
                </a:solidFill>
                <a:latin typeface="Arial" charset="0"/>
                <a:cs typeface="Times New Roman" pitchFamily="18" charset="0"/>
              </a:rPr>
              <a:t> </a:t>
            </a:r>
            <a:r>
              <a:rPr lang="en-US" sz="1800" kern="1200" dirty="0" err="1">
                <a:solidFill>
                  <a:schemeClr val="accent2"/>
                </a:solidFill>
                <a:latin typeface="Arial" charset="0"/>
                <a:cs typeface="Times New Roman" pitchFamily="18" charset="0"/>
              </a:rPr>
              <a:t>getRegNo</a:t>
            </a:r>
            <a:r>
              <a:rPr lang="en-US" sz="1800" kern="1200" dirty="0">
                <a:solidFill>
                  <a:schemeClr val="accent2"/>
                </a:solidFill>
                <a:latin typeface="Arial" charset="0"/>
                <a:cs typeface="Times New Roman" pitchFamily="18" charset="0"/>
              </a:rPr>
              <a:t>(){..} // default access</a:t>
            </a:r>
          </a:p>
          <a:p>
            <a:pPr>
              <a:lnSpc>
                <a:spcPct val="140000"/>
              </a:lnSpc>
              <a:buClr>
                <a:schemeClr val="accent2"/>
              </a:buClr>
              <a:buFont typeface="Wingdings" pitchFamily="2" charset="2"/>
              <a:buChar char="§"/>
              <a:defRPr/>
            </a:pPr>
            <a:r>
              <a:rPr lang="en-US" sz="1800" kern="1200" dirty="0">
                <a:solidFill>
                  <a:schemeClr val="accent2"/>
                </a:solidFill>
                <a:latin typeface="Arial" charset="0"/>
                <a:cs typeface="Times New Roman" pitchFamily="18" charset="0"/>
              </a:rPr>
              <a:t>} </a:t>
            </a:r>
          </a:p>
          <a:p>
            <a:pPr marL="0" indent="0" eaLnBrk="1" hangingPunct="1">
              <a:buClr>
                <a:schemeClr val="accent6"/>
              </a:buClr>
              <a:buFont typeface="Wingdings" pitchFamily="2" charset="2"/>
              <a:buNone/>
              <a:defRPr/>
            </a:pPr>
            <a:endParaRPr lang="en-US" dirty="0">
              <a:latin typeface="+mj-lt"/>
            </a:endParaRPr>
          </a:p>
        </p:txBody>
      </p:sp>
      <p:sp>
        <p:nvSpPr>
          <p:cNvPr id="19460" name="Slide Number Placeholder 4">
            <a:extLst>
              <a:ext uri="{FF2B5EF4-FFF2-40B4-BE49-F238E27FC236}">
                <a16:creationId xmlns:a16="http://schemas.microsoft.com/office/drawing/2014/main" id="{0218FB90-4A3F-4EFE-808C-6D36E766066A}"/>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03591E7-BB0C-4F2F-9582-DDCA1F4E5E0E}" type="slidenum">
              <a:rPr lang="en-US" altLang="en-US">
                <a:solidFill>
                  <a:schemeClr val="bg2"/>
                </a:solidFill>
                <a:latin typeface="Arial" panose="020B0604020202020204" pitchFamily="34" charset="0"/>
              </a:rPr>
              <a:pPr eaLnBrk="1" hangingPunct="1"/>
              <a:t>13</a:t>
            </a:fld>
            <a:endParaRPr lang="en-US" altLang="en-US">
              <a:solidFill>
                <a:schemeClr val="bg2"/>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EDD9713-C6D6-4FFC-95F8-441843926A77}"/>
              </a:ext>
            </a:extLst>
          </p:cNvPr>
          <p:cNvSpPr>
            <a:spLocks noGrp="1" noChangeArrowheads="1"/>
          </p:cNvSpPr>
          <p:nvPr>
            <p:ph type="title"/>
          </p:nvPr>
        </p:nvSpPr>
        <p:spPr bwMode="auto">
          <a:xfrm>
            <a:off x="457200" y="0"/>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Java source file rules</a:t>
            </a:r>
          </a:p>
        </p:txBody>
      </p:sp>
      <p:sp>
        <p:nvSpPr>
          <p:cNvPr id="40964" name="Rectangle 3">
            <a:extLst>
              <a:ext uri="{FF2B5EF4-FFF2-40B4-BE49-F238E27FC236}">
                <a16:creationId xmlns:a16="http://schemas.microsoft.com/office/drawing/2014/main" id="{2E225A5B-3208-4FFB-BB99-2142124802C8}"/>
              </a:ext>
            </a:extLst>
          </p:cNvPr>
          <p:cNvSpPr>
            <a:spLocks noGrp="1" noChangeArrowheads="1"/>
          </p:cNvSpPr>
          <p:nvPr>
            <p:ph type="body" idx="1"/>
          </p:nvPr>
        </p:nvSpPr>
        <p:spPr>
          <a:xfrm>
            <a:off x="381000" y="2438400"/>
            <a:ext cx="8305800" cy="4114800"/>
          </a:xfrm>
        </p:spPr>
        <p:txBody>
          <a:bodyPr/>
          <a:lstStyle/>
          <a:p>
            <a:pPr marL="228600" indent="-228600" eaLnBrk="1" hangingPunct="1">
              <a:spcBef>
                <a:spcPct val="0"/>
              </a:spcBef>
              <a:defRPr/>
            </a:pPr>
            <a:r>
              <a:rPr lang="en-US" sz="1800" kern="1200" dirty="0">
                <a:solidFill>
                  <a:schemeClr val="accent2"/>
                </a:solidFill>
                <a:latin typeface="Arial" charset="0"/>
                <a:cs typeface="Times New Roman" pitchFamily="18" charset="0"/>
              </a:rPr>
              <a:t>A java source file can contain:</a:t>
            </a:r>
          </a:p>
          <a:p>
            <a:pPr marL="228600" lvl="1" indent="-228600" eaLnBrk="1" hangingPunct="1">
              <a:spcBef>
                <a:spcPct val="0"/>
              </a:spcBef>
              <a:buFont typeface="+mj-lt"/>
              <a:buAutoNum type="arabicPeriod"/>
              <a:defRPr/>
            </a:pPr>
            <a:r>
              <a:rPr lang="en-US" sz="1800" kern="1200" dirty="0">
                <a:solidFill>
                  <a:schemeClr val="accent2"/>
                </a:solidFill>
                <a:latin typeface="Arial" charset="0"/>
                <a:ea typeface="+mn-ea"/>
                <a:cs typeface="Times New Roman" pitchFamily="18" charset="0"/>
              </a:rPr>
              <a:t>a single package statement which will be the first statement.</a:t>
            </a:r>
          </a:p>
          <a:p>
            <a:pPr marL="228600" lvl="1" indent="-228600" eaLnBrk="1" hangingPunct="1">
              <a:spcBef>
                <a:spcPct val="0"/>
              </a:spcBef>
              <a:buFont typeface="+mj-lt"/>
              <a:buAutoNum type="arabicPeriod"/>
              <a:defRPr/>
            </a:pPr>
            <a:r>
              <a:rPr lang="en-US" sz="1800" kern="1200" dirty="0">
                <a:solidFill>
                  <a:schemeClr val="accent2"/>
                </a:solidFill>
                <a:latin typeface="Arial" charset="0"/>
                <a:ea typeface="+mn-ea"/>
                <a:cs typeface="Times New Roman" pitchFamily="18" charset="0"/>
              </a:rPr>
              <a:t>any number of import statements. They should be between package and class statement.</a:t>
            </a:r>
          </a:p>
          <a:p>
            <a:pPr marL="228600" lvl="1" indent="-228600" eaLnBrk="1" hangingPunct="1">
              <a:spcBef>
                <a:spcPct val="0"/>
              </a:spcBef>
              <a:buFont typeface="+mj-lt"/>
              <a:buAutoNum type="arabicPeriod"/>
              <a:defRPr/>
            </a:pPr>
            <a:r>
              <a:rPr lang="en-US" sz="1800" kern="1200" dirty="0">
                <a:solidFill>
                  <a:schemeClr val="accent2"/>
                </a:solidFill>
                <a:latin typeface="Arial" charset="0"/>
                <a:ea typeface="+mn-ea"/>
                <a:cs typeface="Times New Roman" pitchFamily="18" charset="0"/>
              </a:rPr>
              <a:t>any number of classes with default access </a:t>
            </a:r>
            <a:r>
              <a:rPr lang="en-US" sz="1800" kern="1200" dirty="0" err="1">
                <a:solidFill>
                  <a:schemeClr val="accent2"/>
                </a:solidFill>
                <a:latin typeface="Arial" charset="0"/>
                <a:ea typeface="+mn-ea"/>
                <a:cs typeface="Times New Roman" pitchFamily="18" charset="0"/>
              </a:rPr>
              <a:t>specifier</a:t>
            </a:r>
            <a:r>
              <a:rPr lang="en-US" sz="1800" kern="1200" dirty="0">
                <a:solidFill>
                  <a:schemeClr val="accent2"/>
                </a:solidFill>
                <a:latin typeface="Arial" charset="0"/>
                <a:ea typeface="+mn-ea"/>
                <a:cs typeface="Times New Roman" pitchFamily="18" charset="0"/>
              </a:rPr>
              <a:t>. In such cases, the file name could be ‘</a:t>
            </a:r>
            <a:r>
              <a:rPr lang="en-US" sz="1800" kern="1200" dirty="0" err="1">
                <a:solidFill>
                  <a:schemeClr val="accent2"/>
                </a:solidFill>
                <a:latin typeface="Arial" charset="0"/>
                <a:ea typeface="+mn-ea"/>
                <a:cs typeface="Times New Roman" pitchFamily="18" charset="0"/>
              </a:rPr>
              <a:t>anything’.java</a:t>
            </a:r>
            <a:r>
              <a:rPr lang="en-US" sz="1800" kern="1200" dirty="0">
                <a:solidFill>
                  <a:schemeClr val="accent2"/>
                </a:solidFill>
                <a:latin typeface="Arial" charset="0"/>
                <a:ea typeface="+mn-ea"/>
                <a:cs typeface="Times New Roman" pitchFamily="18" charset="0"/>
              </a:rPr>
              <a:t>. </a:t>
            </a:r>
          </a:p>
          <a:p>
            <a:pPr marL="228600" lvl="1" indent="-228600" eaLnBrk="1" hangingPunct="1">
              <a:spcBef>
                <a:spcPct val="0"/>
              </a:spcBef>
              <a:buFont typeface="+mj-lt"/>
              <a:buAutoNum type="arabicPeriod"/>
              <a:defRPr/>
            </a:pPr>
            <a:r>
              <a:rPr lang="en-US" sz="1800" kern="1200" dirty="0">
                <a:solidFill>
                  <a:schemeClr val="accent2"/>
                </a:solidFill>
                <a:latin typeface="Arial" charset="0"/>
                <a:ea typeface="+mn-ea"/>
                <a:cs typeface="Times New Roman" pitchFamily="18" charset="0"/>
              </a:rPr>
              <a:t>only one public class. If there is a public class then the file must be named after the public class name.</a:t>
            </a:r>
          </a:p>
          <a:p>
            <a:pPr marL="228600" lvl="1" indent="-228600" eaLnBrk="1" hangingPunct="1">
              <a:spcBef>
                <a:spcPct val="0"/>
              </a:spcBef>
              <a:buFont typeface="+mj-lt"/>
              <a:buAutoNum type="arabicPeriod"/>
              <a:defRPr/>
            </a:pPr>
            <a:r>
              <a:rPr lang="en-US" sz="1800" kern="1200" dirty="0">
                <a:solidFill>
                  <a:schemeClr val="accent2"/>
                </a:solidFill>
                <a:latin typeface="Arial" charset="0"/>
                <a:ea typeface="+mn-ea"/>
                <a:cs typeface="Times New Roman" pitchFamily="18" charset="0"/>
              </a:rPr>
              <a:t>The package and the import statements apply to all the classes in the source file.</a:t>
            </a:r>
          </a:p>
        </p:txBody>
      </p:sp>
      <p:sp>
        <p:nvSpPr>
          <p:cNvPr id="37893" name="Rectangle 4">
            <a:extLst>
              <a:ext uri="{FF2B5EF4-FFF2-40B4-BE49-F238E27FC236}">
                <a16:creationId xmlns:a16="http://schemas.microsoft.com/office/drawing/2014/main" id="{4BB927C4-33E2-4D51-90E9-1C6146416A4B}"/>
              </a:ext>
            </a:extLst>
          </p:cNvPr>
          <p:cNvSpPr>
            <a:spLocks noChangeArrowheads="1"/>
          </p:cNvSpPr>
          <p:nvPr/>
        </p:nvSpPr>
        <p:spPr bwMode="auto">
          <a:xfrm>
            <a:off x="0" y="1066800"/>
            <a:ext cx="9144000" cy="1262063"/>
          </a:xfrm>
          <a:prstGeom prst="rect">
            <a:avLst/>
          </a:prstGeom>
          <a:noFill/>
          <a:ln w="9525">
            <a:noFill/>
            <a:miter lim="800000"/>
            <a:headEnd/>
            <a:tailEnd/>
          </a:ln>
        </p:spPr>
        <p:txBody>
          <a:bodyPr>
            <a:spAutoFit/>
          </a:bodyPr>
          <a:lstStyle/>
          <a:p>
            <a:pPr marL="228600" indent="-228600">
              <a:defRPr/>
            </a:pPr>
            <a:r>
              <a:rPr lang="en-US" sz="2000" i="1" dirty="0">
                <a:latin typeface="+mj-lt"/>
              </a:rPr>
              <a:t>    </a:t>
            </a:r>
            <a:r>
              <a:rPr lang="en-US" sz="1800" dirty="0">
                <a:solidFill>
                  <a:schemeClr val="accent2"/>
                </a:solidFill>
                <a:latin typeface="Arial" charset="0"/>
                <a:cs typeface="Times New Roman" pitchFamily="18" charset="0"/>
              </a:rPr>
              <a:t>So far, we have been typing all the java classes in a separate file. And of course that is the recommended way. But if you still feel that it will save time if you put some of your related classes together in the same source file then here are the rules that the compiler insists on.</a:t>
            </a:r>
          </a:p>
        </p:txBody>
      </p:sp>
      <p:sp>
        <p:nvSpPr>
          <p:cNvPr id="20485" name="Slide Number Placeholder 5">
            <a:extLst>
              <a:ext uri="{FF2B5EF4-FFF2-40B4-BE49-F238E27FC236}">
                <a16:creationId xmlns:a16="http://schemas.microsoft.com/office/drawing/2014/main" id="{45DC707D-7512-4704-8271-2A9BFB6B3930}"/>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6F8374E-E54F-49A6-982E-092F286FFC77}" type="slidenum">
              <a:rPr lang="en-US" altLang="en-US">
                <a:solidFill>
                  <a:schemeClr val="bg2"/>
                </a:solidFill>
                <a:latin typeface="Arial" panose="020B0604020202020204" pitchFamily="34" charset="0"/>
              </a:rPr>
              <a:pPr eaLnBrk="1" hangingPunct="1"/>
              <a:t>14</a:t>
            </a:fld>
            <a:endParaRPr lang="en-US" altLang="en-US">
              <a:solidFill>
                <a:schemeClr val="bg2"/>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CCC4D97-F375-4202-8163-31F602475C09}"/>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Standard packages in JSE</a:t>
            </a:r>
          </a:p>
        </p:txBody>
      </p:sp>
      <p:sp>
        <p:nvSpPr>
          <p:cNvPr id="5" name="Rectangle 2">
            <a:extLst>
              <a:ext uri="{FF2B5EF4-FFF2-40B4-BE49-F238E27FC236}">
                <a16:creationId xmlns:a16="http://schemas.microsoft.com/office/drawing/2014/main" id="{0A19C12A-CCF7-44FB-9DA0-AE599A2119C4}"/>
              </a:ext>
            </a:extLst>
          </p:cNvPr>
          <p:cNvSpPr>
            <a:spLocks noGrp="1" noChangeArrowheads="1"/>
          </p:cNvSpPr>
          <p:nvPr>
            <p:ph idx="1"/>
          </p:nvPr>
        </p:nvSpPr>
        <p:spPr>
          <a:xfrm>
            <a:off x="228600" y="1295400"/>
            <a:ext cx="8763000" cy="3638550"/>
          </a:xfrm>
        </p:spPr>
        <p:txBody>
          <a:bodyPr>
            <a:spAutoFit/>
          </a:bodyPr>
          <a:lstStyle/>
          <a:p>
            <a:pPr marL="228600" indent="-228600" eaLnBrk="1" hangingPunct="1">
              <a:lnSpc>
                <a:spcPct val="80000"/>
              </a:lnSpc>
              <a:spcBef>
                <a:spcPct val="0"/>
              </a:spcBef>
              <a:defRPr/>
            </a:pPr>
            <a:r>
              <a:rPr lang="en-US" sz="1800" kern="1200" dirty="0">
                <a:solidFill>
                  <a:schemeClr val="accent2"/>
                </a:solidFill>
                <a:latin typeface="Arial" charset="0"/>
                <a:cs typeface="Times New Roman" pitchFamily="18" charset="0"/>
              </a:rPr>
              <a:t>Some of the important packages :</a:t>
            </a:r>
          </a:p>
          <a:p>
            <a:pPr marL="228600" indent="-228600" eaLnBrk="1" hangingPunct="1">
              <a:lnSpc>
                <a:spcPct val="80000"/>
              </a:lnSpc>
              <a:spcBef>
                <a:spcPct val="0"/>
              </a:spcBef>
              <a:defRPr/>
            </a:pPr>
            <a:endParaRPr lang="en-US" sz="1800" kern="1200" dirty="0">
              <a:solidFill>
                <a:schemeClr val="accent2"/>
              </a:solidFill>
              <a:latin typeface="Arial" charset="0"/>
              <a:cs typeface="Times New Roman" pitchFamily="18" charset="0"/>
            </a:endParaRPr>
          </a:p>
          <a:p>
            <a:pPr marL="228600" lvl="1" indent="-228600" eaLnBrk="1" hangingPunct="1">
              <a:lnSpc>
                <a:spcPct val="80000"/>
              </a:lnSpc>
              <a:spcBef>
                <a:spcPct val="0"/>
              </a:spcBef>
              <a:buFont typeface="Wingdings" pitchFamily="2" charset="2"/>
              <a:buAutoNum type="alphaLcParenR"/>
              <a:defRPr/>
            </a:pPr>
            <a:r>
              <a:rPr lang="en-US" sz="1800" kern="1200" dirty="0" err="1">
                <a:solidFill>
                  <a:schemeClr val="accent2"/>
                </a:solidFill>
                <a:latin typeface="Arial" charset="0"/>
                <a:ea typeface="+mn-ea"/>
                <a:cs typeface="Times New Roman" pitchFamily="18" charset="0"/>
              </a:rPr>
              <a:t>java.lang</a:t>
            </a:r>
            <a:r>
              <a:rPr lang="en-US" sz="1800" kern="1200" dirty="0">
                <a:solidFill>
                  <a:schemeClr val="accent2"/>
                </a:solidFill>
                <a:latin typeface="Arial" charset="0"/>
                <a:ea typeface="+mn-ea"/>
                <a:cs typeface="Times New Roman" pitchFamily="18" charset="0"/>
              </a:rPr>
              <a:t> :  All the classes that are fundamental to the Java programming language. String class is a part of </a:t>
            </a:r>
            <a:r>
              <a:rPr lang="en-US" sz="1800" kern="1200" dirty="0" err="1">
                <a:solidFill>
                  <a:schemeClr val="accent2"/>
                </a:solidFill>
                <a:latin typeface="Arial" charset="0"/>
                <a:ea typeface="+mn-ea"/>
                <a:cs typeface="Times New Roman" pitchFamily="18" charset="0"/>
              </a:rPr>
              <a:t>java.lang</a:t>
            </a:r>
            <a:r>
              <a:rPr lang="en-US" sz="1800" kern="1200" dirty="0">
                <a:solidFill>
                  <a:schemeClr val="accent2"/>
                </a:solidFill>
                <a:latin typeface="Arial" charset="0"/>
                <a:ea typeface="+mn-ea"/>
                <a:cs typeface="Times New Roman" pitchFamily="18" charset="0"/>
              </a:rPr>
              <a:t> package. This package is automatically imported by all java classes.</a:t>
            </a:r>
          </a:p>
          <a:p>
            <a:pPr marL="228600" lvl="1" indent="-228600" eaLnBrk="1" hangingPunct="1">
              <a:lnSpc>
                <a:spcPct val="80000"/>
              </a:lnSpc>
              <a:spcBef>
                <a:spcPct val="0"/>
              </a:spcBef>
              <a:buFont typeface="Wingdings" pitchFamily="2" charset="2"/>
              <a:buAutoNum type="alphaLcParenR"/>
              <a:defRPr/>
            </a:pPr>
            <a:r>
              <a:rPr lang="en-US" sz="1800" kern="1200" dirty="0" err="1">
                <a:solidFill>
                  <a:schemeClr val="accent2"/>
                </a:solidFill>
                <a:latin typeface="Arial" charset="0"/>
                <a:ea typeface="+mn-ea"/>
                <a:cs typeface="Times New Roman" pitchFamily="18" charset="0"/>
              </a:rPr>
              <a:t>java.util</a:t>
            </a:r>
            <a:r>
              <a:rPr lang="en-US" sz="1800" kern="1200" dirty="0">
                <a:solidFill>
                  <a:schemeClr val="accent2"/>
                </a:solidFill>
                <a:latin typeface="Arial" charset="0"/>
                <a:ea typeface="+mn-ea"/>
                <a:cs typeface="Times New Roman" pitchFamily="18" charset="0"/>
              </a:rPr>
              <a:t> : All the utility classes like Date, </a:t>
            </a:r>
            <a:r>
              <a:rPr lang="en-US" sz="1800" kern="1200" dirty="0" err="1">
                <a:solidFill>
                  <a:schemeClr val="accent2"/>
                </a:solidFill>
                <a:latin typeface="Arial" charset="0"/>
                <a:ea typeface="+mn-ea"/>
                <a:cs typeface="Times New Roman" pitchFamily="18" charset="0"/>
              </a:rPr>
              <a:t>LinkedList</a:t>
            </a:r>
            <a:r>
              <a:rPr lang="en-US" sz="1800" kern="1200" dirty="0">
                <a:solidFill>
                  <a:schemeClr val="accent2"/>
                </a:solidFill>
                <a:latin typeface="Arial" charset="0"/>
                <a:ea typeface="+mn-ea"/>
                <a:cs typeface="Times New Roman" pitchFamily="18" charset="0"/>
              </a:rPr>
              <a:t> etc. which are frequently used in applications.</a:t>
            </a:r>
          </a:p>
          <a:p>
            <a:pPr marL="228600" lvl="1" indent="-228600" eaLnBrk="1" hangingPunct="1">
              <a:lnSpc>
                <a:spcPct val="80000"/>
              </a:lnSpc>
              <a:spcBef>
                <a:spcPct val="0"/>
              </a:spcBef>
              <a:buFont typeface="Wingdings" pitchFamily="2" charset="2"/>
              <a:buAutoNum type="alphaLcParenR"/>
              <a:defRPr/>
            </a:pPr>
            <a:r>
              <a:rPr lang="en-US" sz="1800" kern="1200" dirty="0">
                <a:solidFill>
                  <a:schemeClr val="accent2"/>
                </a:solidFill>
                <a:latin typeface="Arial" charset="0"/>
                <a:ea typeface="+mn-ea"/>
                <a:cs typeface="Times New Roman" pitchFamily="18" charset="0"/>
              </a:rPr>
              <a:t>java.io : All the classes related to IO.</a:t>
            </a:r>
          </a:p>
          <a:p>
            <a:pPr marL="228600" lvl="1" indent="-228600" eaLnBrk="1" hangingPunct="1">
              <a:lnSpc>
                <a:spcPct val="80000"/>
              </a:lnSpc>
              <a:spcBef>
                <a:spcPct val="0"/>
              </a:spcBef>
              <a:buFont typeface="Wingdings" pitchFamily="2" charset="2"/>
              <a:buAutoNum type="alphaLcParenR"/>
              <a:defRPr/>
            </a:pPr>
            <a:r>
              <a:rPr lang="en-US" sz="1800" kern="1200" dirty="0">
                <a:solidFill>
                  <a:schemeClr val="accent2"/>
                </a:solidFill>
                <a:latin typeface="Arial" charset="0"/>
                <a:ea typeface="+mn-ea"/>
                <a:cs typeface="Times New Roman" pitchFamily="18" charset="0"/>
              </a:rPr>
              <a:t>java.sql : All the classes related to database.</a:t>
            </a:r>
          </a:p>
          <a:p>
            <a:pPr marL="228600" lvl="1" indent="-228600" eaLnBrk="1" hangingPunct="1">
              <a:lnSpc>
                <a:spcPct val="80000"/>
              </a:lnSpc>
              <a:spcBef>
                <a:spcPct val="0"/>
              </a:spcBef>
              <a:buFont typeface="Wingdings" pitchFamily="2" charset="2"/>
              <a:buAutoNum type="alphaLcParenR"/>
              <a:defRPr/>
            </a:pPr>
            <a:r>
              <a:rPr lang="en-US" sz="1800" kern="1200" dirty="0">
                <a:solidFill>
                  <a:schemeClr val="accent2"/>
                </a:solidFill>
                <a:latin typeface="Arial" charset="0"/>
                <a:ea typeface="+mn-ea"/>
                <a:cs typeface="Times New Roman" pitchFamily="18" charset="0"/>
              </a:rPr>
              <a:t>java.awt : All the classes related to building GUI</a:t>
            </a:r>
          </a:p>
          <a:p>
            <a:pPr marL="228600" lvl="1" indent="-228600" eaLnBrk="1" hangingPunct="1">
              <a:lnSpc>
                <a:spcPct val="80000"/>
              </a:lnSpc>
              <a:spcBef>
                <a:spcPct val="0"/>
              </a:spcBef>
              <a:buFont typeface="Wingdings" pitchFamily="2" charset="2"/>
              <a:buAutoNum type="alphaLcParenR"/>
              <a:defRPr/>
            </a:pPr>
            <a:endParaRPr lang="en-US" sz="1800" kern="1200" dirty="0">
              <a:solidFill>
                <a:schemeClr val="accent2"/>
              </a:solidFill>
              <a:latin typeface="Arial" charset="0"/>
              <a:ea typeface="+mn-ea"/>
              <a:cs typeface="Times New Roman" pitchFamily="18" charset="0"/>
            </a:endParaRPr>
          </a:p>
          <a:p>
            <a:pPr marL="228600" indent="-228600" eaLnBrk="1" hangingPunct="1">
              <a:lnSpc>
                <a:spcPct val="80000"/>
              </a:lnSpc>
              <a:spcBef>
                <a:spcPct val="0"/>
              </a:spcBef>
              <a:defRPr/>
            </a:pPr>
            <a:r>
              <a:rPr lang="en-US" sz="1800" kern="1200" dirty="0">
                <a:solidFill>
                  <a:schemeClr val="accent2"/>
                </a:solidFill>
                <a:latin typeface="Arial" charset="0"/>
                <a:cs typeface="Times New Roman" pitchFamily="18" charset="0"/>
              </a:rPr>
              <a:t>The packages in JDK begin with java or </a:t>
            </a:r>
            <a:r>
              <a:rPr lang="en-US" sz="1800" kern="1200" dirty="0" err="1">
                <a:solidFill>
                  <a:schemeClr val="accent2"/>
                </a:solidFill>
                <a:latin typeface="Arial" charset="0"/>
                <a:cs typeface="Times New Roman" pitchFamily="18" charset="0"/>
              </a:rPr>
              <a:t>javax</a:t>
            </a:r>
            <a:r>
              <a:rPr lang="en-US" sz="1800" kern="1200" dirty="0">
                <a:solidFill>
                  <a:schemeClr val="accent2"/>
                </a:solidFill>
                <a:latin typeface="Arial" charset="0"/>
                <a:cs typeface="Times New Roman" pitchFamily="18" charset="0"/>
              </a:rPr>
              <a:t>. So it is recommended that we don’t use java or </a:t>
            </a:r>
            <a:r>
              <a:rPr lang="en-US" sz="1800" kern="1200" dirty="0" err="1">
                <a:solidFill>
                  <a:schemeClr val="accent2"/>
                </a:solidFill>
                <a:latin typeface="Arial" charset="0"/>
                <a:cs typeface="Times New Roman" pitchFamily="18" charset="0"/>
              </a:rPr>
              <a:t>javax</a:t>
            </a:r>
            <a:r>
              <a:rPr lang="en-US" sz="1800" kern="1200" dirty="0">
                <a:solidFill>
                  <a:schemeClr val="accent2"/>
                </a:solidFill>
                <a:latin typeface="Arial" charset="0"/>
                <a:cs typeface="Times New Roman" pitchFamily="18" charset="0"/>
              </a:rPr>
              <a:t>. when we define our package.</a:t>
            </a:r>
          </a:p>
          <a:p>
            <a:pPr marL="228600" indent="-228600" eaLnBrk="1" hangingPunct="1">
              <a:lnSpc>
                <a:spcPct val="80000"/>
              </a:lnSpc>
              <a:spcBef>
                <a:spcPct val="0"/>
              </a:spcBef>
              <a:defRPr/>
            </a:pPr>
            <a:endParaRPr lang="en-IN" sz="1800" kern="1200" dirty="0">
              <a:solidFill>
                <a:schemeClr val="accent2"/>
              </a:solidFill>
              <a:latin typeface="Arial" charset="0"/>
              <a:cs typeface="Times New Roman" pitchFamily="18" charset="0"/>
            </a:endParaRPr>
          </a:p>
          <a:p>
            <a:pPr marL="228600" indent="-228600" eaLnBrk="1" hangingPunct="1">
              <a:lnSpc>
                <a:spcPct val="80000"/>
              </a:lnSpc>
              <a:spcBef>
                <a:spcPct val="0"/>
              </a:spcBef>
              <a:defRPr/>
            </a:pPr>
            <a:r>
              <a:rPr lang="en-US" sz="1800" kern="1200" dirty="0">
                <a:solidFill>
                  <a:schemeClr val="accent2"/>
                </a:solidFill>
                <a:latin typeface="Arial" charset="0"/>
                <a:cs typeface="Times New Roman" pitchFamily="18" charset="0"/>
              </a:rPr>
              <a:t>Search for rt.jar in your system or in eclipse open rt.jar inside JRE system library and look for the above packages.</a:t>
            </a:r>
          </a:p>
        </p:txBody>
      </p:sp>
      <p:sp>
        <p:nvSpPr>
          <p:cNvPr id="21508" name="Slide Number Placeholder 6">
            <a:extLst>
              <a:ext uri="{FF2B5EF4-FFF2-40B4-BE49-F238E27FC236}">
                <a16:creationId xmlns:a16="http://schemas.microsoft.com/office/drawing/2014/main" id="{E7DE612C-8BFB-46DE-959E-6DBAAF3D5F9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EFA77AA-49CC-4542-9A77-CD24B62BF34A}" type="slidenum">
              <a:rPr lang="en-US" altLang="en-US">
                <a:solidFill>
                  <a:schemeClr val="bg2"/>
                </a:solidFill>
                <a:latin typeface="Arial" panose="020B0604020202020204" pitchFamily="34" charset="0"/>
              </a:rPr>
              <a:pPr eaLnBrk="1" hangingPunct="1"/>
              <a:t>15</a:t>
            </a:fld>
            <a:endParaRPr lang="en-US" altLang="en-US">
              <a:solidFill>
                <a:schemeClr val="bg2"/>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187B582-46B2-4EF9-B4FB-0CB2B5EB0885}"/>
              </a:ext>
            </a:extLst>
          </p:cNvPr>
          <p:cNvSpPr>
            <a:spLocks noChangeArrowheads="1"/>
          </p:cNvSpPr>
          <p:nvPr/>
        </p:nvSpPr>
        <p:spPr bwMode="auto">
          <a:xfrm>
            <a:off x="76200" y="685800"/>
            <a:ext cx="8763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spcBef>
                <a:spcPct val="20000"/>
              </a:spcBef>
              <a:buClr>
                <a:schemeClr val="accent2"/>
              </a:buClr>
              <a:buFont typeface="Wingdings" panose="05000000000000000000" pitchFamily="2" charset="2"/>
              <a:buChar char="§"/>
            </a:pPr>
            <a:endParaRPr lang="en-IN" altLang="en-US"/>
          </a:p>
        </p:txBody>
      </p:sp>
      <p:sp>
        <p:nvSpPr>
          <p:cNvPr id="6147" name="Rectangle 3">
            <a:extLst>
              <a:ext uri="{FF2B5EF4-FFF2-40B4-BE49-F238E27FC236}">
                <a16:creationId xmlns:a16="http://schemas.microsoft.com/office/drawing/2014/main" id="{95A77643-DCF5-4D18-864C-BADB6E15D9C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Definition</a:t>
            </a:r>
          </a:p>
        </p:txBody>
      </p:sp>
      <p:sp>
        <p:nvSpPr>
          <p:cNvPr id="6148" name="Rectangle 4">
            <a:extLst>
              <a:ext uri="{FF2B5EF4-FFF2-40B4-BE49-F238E27FC236}">
                <a16:creationId xmlns:a16="http://schemas.microsoft.com/office/drawing/2014/main" id="{1D9EF97B-8D33-4C8F-BB19-AA0808C579AD}"/>
              </a:ext>
            </a:extLst>
          </p:cNvPr>
          <p:cNvSpPr>
            <a:spLocks noGrp="1" noChangeArrowheads="1"/>
          </p:cNvSpPr>
          <p:nvPr>
            <p:ph type="body" idx="1"/>
          </p:nvPr>
        </p:nvSpPr>
        <p:spPr bwMode="auto">
          <a:xfrm>
            <a:off x="381000" y="1157288"/>
            <a:ext cx="8458200" cy="5243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1800">
                <a:solidFill>
                  <a:schemeClr val="accent2"/>
                </a:solidFill>
                <a:latin typeface="Arial" panose="020B0604020202020204" pitchFamily="34" charset="0"/>
                <a:cs typeface="Times New Roman" panose="02020603050405020304" pitchFamily="18" charset="0"/>
              </a:rPr>
              <a:t>Package is a grouping mechanism that holds a set of classes (or interfaces)</a:t>
            </a:r>
          </a:p>
          <a:p>
            <a:pPr eaLnBrk="1" hangingPunct="1"/>
            <a:r>
              <a:rPr lang="en-US" altLang="en-US" sz="1800">
                <a:solidFill>
                  <a:schemeClr val="accent2"/>
                </a:solidFill>
                <a:latin typeface="Arial" panose="020B0604020202020204" pitchFamily="34" charset="0"/>
                <a:cs typeface="Times New Roman" panose="02020603050405020304" pitchFamily="18" charset="0"/>
              </a:rPr>
              <a:t>Packages are implemented using file system directories. </a:t>
            </a:r>
          </a:p>
          <a:p>
            <a:pPr eaLnBrk="1" hangingPunct="1"/>
            <a:r>
              <a:rPr lang="en-US" altLang="en-US" sz="1800">
                <a:solidFill>
                  <a:schemeClr val="accent2"/>
                </a:solidFill>
                <a:latin typeface="Arial" panose="020B0604020202020204" pitchFamily="34" charset="0"/>
                <a:cs typeface="Times New Roman" panose="02020603050405020304" pitchFamily="18" charset="0"/>
              </a:rPr>
              <a:t>Package must be the first statement in the java source file.</a:t>
            </a:r>
          </a:p>
          <a:p>
            <a:pPr eaLnBrk="1" hangingPunct="1"/>
            <a:r>
              <a:rPr lang="en-US" altLang="en-US" sz="1800">
                <a:solidFill>
                  <a:schemeClr val="accent2"/>
                </a:solidFill>
                <a:latin typeface="Arial" panose="020B0604020202020204" pitchFamily="34" charset="0"/>
                <a:cs typeface="Times New Roman" panose="02020603050405020304" pitchFamily="18" charset="0"/>
              </a:rPr>
              <a:t>Concept of packages also allows us to specify visibility of classes across packages.</a:t>
            </a:r>
          </a:p>
          <a:p>
            <a:pPr eaLnBrk="1" hangingPunct="1"/>
            <a:r>
              <a:rPr lang="en-US" altLang="en-US" sz="1800">
                <a:solidFill>
                  <a:schemeClr val="accent2"/>
                </a:solidFill>
                <a:latin typeface="Arial" panose="020B0604020202020204" pitchFamily="34" charset="0"/>
                <a:cs typeface="Times New Roman" panose="02020603050405020304" pitchFamily="18" charset="0"/>
              </a:rPr>
              <a:t>Syntax for creating packages:</a:t>
            </a:r>
          </a:p>
          <a:p>
            <a:pPr eaLnBrk="1" hangingPunct="1">
              <a:buClr>
                <a:srgbClr val="002060"/>
              </a:buClr>
              <a:buFont typeface="Wingdings" panose="05000000000000000000" pitchFamily="2" charset="2"/>
              <a:buNone/>
            </a:pPr>
            <a:r>
              <a:rPr lang="en-US" altLang="en-US" sz="1800">
                <a:solidFill>
                  <a:schemeClr val="accent2"/>
                </a:solidFill>
                <a:latin typeface="Arial" panose="020B0604020202020204" pitchFamily="34" charset="0"/>
                <a:cs typeface="Times New Roman" panose="02020603050405020304" pitchFamily="18" charset="0"/>
              </a:rPr>
              <a:t>		package package_name[.package_name];</a:t>
            </a:r>
          </a:p>
          <a:p>
            <a:pPr eaLnBrk="1" hangingPunct="1">
              <a:buClr>
                <a:srgbClr val="002060"/>
              </a:buClr>
            </a:pPr>
            <a:r>
              <a:rPr lang="en-US" altLang="en-US" sz="1800">
                <a:solidFill>
                  <a:schemeClr val="accent2"/>
                </a:solidFill>
                <a:latin typeface="Arial" panose="020B0604020202020204" pitchFamily="34" charset="0"/>
                <a:cs typeface="Times New Roman" panose="02020603050405020304" pitchFamily="18" charset="0"/>
              </a:rPr>
              <a:t>Packages are named like variables except that they are all in lower case and can contain dots (.)</a:t>
            </a:r>
          </a:p>
          <a:p>
            <a:pPr eaLnBrk="1" hangingPunct="1">
              <a:buClr>
                <a:srgbClr val="002060"/>
              </a:buClr>
              <a:buFont typeface="Wingdings" panose="05000000000000000000" pitchFamily="2" charset="2"/>
              <a:buNone/>
            </a:pPr>
            <a:endParaRPr lang="en-US" altLang="en-US" sz="2000" b="1">
              <a:solidFill>
                <a:srgbClr val="000000"/>
              </a:solidFill>
              <a:latin typeface="Courier New" panose="02070309020205020404" pitchFamily="49" charset="0"/>
            </a:endParaRPr>
          </a:p>
          <a:p>
            <a:pPr eaLnBrk="1" hangingPunct="1">
              <a:lnSpc>
                <a:spcPct val="90000"/>
              </a:lnSpc>
              <a:buFontTx/>
              <a:buNone/>
            </a:pPr>
            <a:endParaRPr lang="en-US" altLang="en-US" sz="1800">
              <a:solidFill>
                <a:srgbClr val="000000"/>
              </a:solidFill>
            </a:endParaRPr>
          </a:p>
        </p:txBody>
      </p:sp>
      <p:sp>
        <p:nvSpPr>
          <p:cNvPr id="6149" name="Slide Number Placeholder 7">
            <a:extLst>
              <a:ext uri="{FF2B5EF4-FFF2-40B4-BE49-F238E27FC236}">
                <a16:creationId xmlns:a16="http://schemas.microsoft.com/office/drawing/2014/main" id="{B3793982-A7A9-4BB2-8DA6-6D939C1F426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B6EFEA-85E6-4F84-91A4-03CB4B9F76EF}" type="slidenum">
              <a:rPr lang="en-US" altLang="en-US">
                <a:solidFill>
                  <a:schemeClr val="bg2"/>
                </a:solidFill>
                <a:latin typeface="Arial" panose="020B0604020202020204" pitchFamily="34" charset="0"/>
              </a:rPr>
              <a:pPr eaLnBrk="1" hangingPunct="1"/>
              <a:t>2</a:t>
            </a:fld>
            <a:endParaRPr lang="en-US" altLang="en-US">
              <a:solidFill>
                <a:schemeClr val="bg2"/>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3400EBB-8BC7-4181-BB46-31294CFE428A}"/>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Packages encountered so far</a:t>
            </a:r>
          </a:p>
        </p:txBody>
      </p:sp>
      <p:sp>
        <p:nvSpPr>
          <p:cNvPr id="3" name="Content Placeholder 2">
            <a:extLst>
              <a:ext uri="{FF2B5EF4-FFF2-40B4-BE49-F238E27FC236}">
                <a16:creationId xmlns:a16="http://schemas.microsoft.com/office/drawing/2014/main" id="{47FC7CB2-68A4-4DDD-B2D7-7CCA337680AB}"/>
              </a:ext>
            </a:extLst>
          </p:cNvPr>
          <p:cNvSpPr>
            <a:spLocks noGrp="1"/>
          </p:cNvSpPr>
          <p:nvPr>
            <p:ph idx="1"/>
          </p:nvPr>
        </p:nvSpPr>
        <p:spPr>
          <a:xfrm>
            <a:off x="457200" y="1295400"/>
            <a:ext cx="8229600" cy="4525963"/>
          </a:xfrm>
        </p:spPr>
        <p:txBody>
          <a:bodyPr/>
          <a:lstStyle/>
          <a:p>
            <a:pPr eaLnBrk="1" hangingPunct="1">
              <a:defRPr/>
            </a:pPr>
            <a:r>
              <a:rPr lang="en-US" sz="1800" dirty="0" err="1">
                <a:solidFill>
                  <a:schemeClr val="accent2"/>
                </a:solidFill>
                <a:latin typeface="Arial" charset="0"/>
                <a:cs typeface="Times New Roman" pitchFamily="18" charset="0"/>
              </a:rPr>
              <a:t>java.util.ArrayList</a:t>
            </a:r>
            <a:r>
              <a:rPr lang="en-US" sz="1800" dirty="0">
                <a:solidFill>
                  <a:schemeClr val="accent2"/>
                </a:solidFill>
                <a:latin typeface="Arial" charset="0"/>
                <a:cs typeface="Times New Roman" pitchFamily="18" charset="0"/>
              </a:rPr>
              <a:t>: </a:t>
            </a:r>
          </a:p>
          <a:p>
            <a:pPr marL="342900" lvl="1" indent="-342900" eaLnBrk="1" hangingPunct="1">
              <a:defRPr/>
            </a:pPr>
            <a:r>
              <a:rPr lang="en-US" sz="1800" dirty="0" err="1">
                <a:solidFill>
                  <a:schemeClr val="accent2"/>
                </a:solidFill>
                <a:latin typeface="Arial" charset="0"/>
                <a:ea typeface="+mn-ea"/>
                <a:cs typeface="Times New Roman" pitchFamily="18" charset="0"/>
              </a:rPr>
              <a:t>java.util</a:t>
            </a:r>
            <a:r>
              <a:rPr lang="en-US" sz="1800" dirty="0">
                <a:solidFill>
                  <a:schemeClr val="accent2"/>
                </a:solidFill>
                <a:latin typeface="Arial" charset="0"/>
                <a:ea typeface="+mn-ea"/>
                <a:cs typeface="Times New Roman" pitchFamily="18" charset="0"/>
              </a:rPr>
              <a:t> is package and </a:t>
            </a:r>
            <a:r>
              <a:rPr lang="en-US" sz="1800" dirty="0" err="1">
                <a:solidFill>
                  <a:schemeClr val="accent2"/>
                </a:solidFill>
                <a:latin typeface="Arial" charset="0"/>
                <a:ea typeface="+mn-ea"/>
                <a:cs typeface="Times New Roman" pitchFamily="18" charset="0"/>
              </a:rPr>
              <a:t>ArrayList</a:t>
            </a:r>
            <a:r>
              <a:rPr lang="en-US" sz="1800" dirty="0">
                <a:solidFill>
                  <a:schemeClr val="accent2"/>
                </a:solidFill>
                <a:latin typeface="Arial" charset="0"/>
                <a:ea typeface="+mn-ea"/>
                <a:cs typeface="Times New Roman" pitchFamily="18" charset="0"/>
              </a:rPr>
              <a:t> is class inside the package</a:t>
            </a:r>
          </a:p>
          <a:p>
            <a:pPr eaLnBrk="1" hangingPunct="1">
              <a:defRPr/>
            </a:pPr>
            <a:r>
              <a:rPr lang="en-US" sz="1800" dirty="0" err="1">
                <a:solidFill>
                  <a:schemeClr val="accent2"/>
                </a:solidFill>
                <a:latin typeface="Arial" charset="0"/>
                <a:cs typeface="Times New Roman" pitchFamily="18" charset="0"/>
              </a:rPr>
              <a:t>java.util.Scanner</a:t>
            </a:r>
            <a:r>
              <a:rPr lang="en-US" sz="1800" dirty="0">
                <a:solidFill>
                  <a:schemeClr val="accent2"/>
                </a:solidFill>
                <a:latin typeface="Arial" charset="0"/>
                <a:cs typeface="Times New Roman" pitchFamily="18" charset="0"/>
              </a:rPr>
              <a:t>: </a:t>
            </a:r>
          </a:p>
          <a:p>
            <a:pPr marL="342900" lvl="2" indent="-342900" eaLnBrk="1" hangingPunct="1">
              <a:defRPr/>
            </a:pPr>
            <a:r>
              <a:rPr lang="en-US" sz="1800" dirty="0" err="1">
                <a:solidFill>
                  <a:schemeClr val="accent2"/>
                </a:solidFill>
                <a:latin typeface="Arial" charset="0"/>
                <a:ea typeface="+mn-ea"/>
                <a:cs typeface="Times New Roman" pitchFamily="18" charset="0"/>
              </a:rPr>
              <a:t>java.util</a:t>
            </a:r>
            <a:r>
              <a:rPr lang="en-US" sz="1800" dirty="0">
                <a:solidFill>
                  <a:schemeClr val="accent2"/>
                </a:solidFill>
                <a:latin typeface="Arial" charset="0"/>
                <a:ea typeface="+mn-ea"/>
                <a:cs typeface="Times New Roman" pitchFamily="18" charset="0"/>
              </a:rPr>
              <a:t> is package and Scanner is class inside the package</a:t>
            </a:r>
          </a:p>
          <a:p>
            <a:pPr marL="342900" lvl="1" indent="-342900" eaLnBrk="1" hangingPunct="1">
              <a:defRPr/>
            </a:pPr>
            <a:r>
              <a:rPr lang="en-US" sz="1800" dirty="0" err="1">
                <a:solidFill>
                  <a:schemeClr val="accent2"/>
                </a:solidFill>
                <a:latin typeface="Arial" charset="0"/>
                <a:ea typeface="+mn-ea"/>
                <a:cs typeface="Times New Roman" pitchFamily="18" charset="0"/>
              </a:rPr>
              <a:t>java.lang.String</a:t>
            </a:r>
            <a:endParaRPr lang="en-US" sz="1800" dirty="0">
              <a:solidFill>
                <a:schemeClr val="accent2"/>
              </a:solidFill>
              <a:latin typeface="Arial" charset="0"/>
              <a:ea typeface="+mn-ea"/>
              <a:cs typeface="Times New Roman" pitchFamily="18" charset="0"/>
            </a:endParaRPr>
          </a:p>
          <a:p>
            <a:pPr marL="342900" lvl="1" indent="-342900" eaLnBrk="1" hangingPunct="1">
              <a:defRPr/>
            </a:pPr>
            <a:r>
              <a:rPr lang="en-US" sz="1800" dirty="0" err="1">
                <a:solidFill>
                  <a:schemeClr val="accent2"/>
                </a:solidFill>
                <a:latin typeface="Arial" charset="0"/>
                <a:ea typeface="+mn-ea"/>
                <a:cs typeface="Times New Roman" pitchFamily="18" charset="0"/>
              </a:rPr>
              <a:t>java.lang</a:t>
            </a:r>
            <a:r>
              <a:rPr lang="en-US" sz="1800" dirty="0">
                <a:solidFill>
                  <a:schemeClr val="accent2"/>
                </a:solidFill>
                <a:latin typeface="Arial" charset="0"/>
                <a:ea typeface="+mn-ea"/>
                <a:cs typeface="Times New Roman" pitchFamily="18" charset="0"/>
              </a:rPr>
              <a:t> is package and String is class inside the package</a:t>
            </a:r>
          </a:p>
          <a:p>
            <a:pPr lvl="1">
              <a:defRPr/>
            </a:pPr>
            <a:endParaRPr lang="en-US" sz="2000" dirty="0"/>
          </a:p>
          <a:p>
            <a:pPr>
              <a:defRPr/>
            </a:pPr>
            <a:endParaRPr lang="en-US" sz="2400" dirty="0"/>
          </a:p>
          <a:p>
            <a:pPr>
              <a:defRPr/>
            </a:pPr>
            <a:endParaRPr lang="en-US" sz="2400" dirty="0"/>
          </a:p>
        </p:txBody>
      </p:sp>
      <p:sp>
        <p:nvSpPr>
          <p:cNvPr id="7172" name="Slide Number Placeholder 3">
            <a:extLst>
              <a:ext uri="{FF2B5EF4-FFF2-40B4-BE49-F238E27FC236}">
                <a16:creationId xmlns:a16="http://schemas.microsoft.com/office/drawing/2014/main" id="{86F5A9C9-23B8-41A9-962B-5DDD5039409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0658D1F-7745-4307-90BB-00FEEFAA6CC5}" type="slidenum">
              <a:rPr lang="en-US" altLang="en-US"/>
              <a:pPr eaLnBrk="1" hangingPunct="1"/>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08EA79-90D2-4457-A126-A42FFBE332FA}"/>
              </a:ext>
            </a:extLst>
          </p:cNvPr>
          <p:cNvSpPr/>
          <p:nvPr/>
        </p:nvSpPr>
        <p:spPr>
          <a:xfrm>
            <a:off x="152400" y="1371600"/>
            <a:ext cx="4724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5" name="TextBox 9">
            <a:extLst>
              <a:ext uri="{FF2B5EF4-FFF2-40B4-BE49-F238E27FC236}">
                <a16:creationId xmlns:a16="http://schemas.microsoft.com/office/drawing/2014/main" id="{8F62F818-7184-497A-B796-D411E5FACF0A}"/>
              </a:ext>
            </a:extLst>
          </p:cNvPr>
          <p:cNvSpPr txBox="1">
            <a:spLocks noChangeArrowheads="1"/>
          </p:cNvSpPr>
          <p:nvPr/>
        </p:nvSpPr>
        <p:spPr bwMode="auto">
          <a:xfrm>
            <a:off x="0" y="990600"/>
            <a:ext cx="2895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1" eaLnBrk="1" hangingPunct="1"/>
            <a:r>
              <a:rPr lang="en-US" altLang="en-US" sz="2000">
                <a:latin typeface="Arial" panose="020B0604020202020204" pitchFamily="34" charset="0"/>
                <a:cs typeface="Arial" panose="020B0604020202020204" pitchFamily="34" charset="0"/>
              </a:rPr>
              <a:t>studentManagement</a:t>
            </a:r>
          </a:p>
          <a:p>
            <a:pPr eaLnBrk="1" hangingPunct="1"/>
            <a:endParaRPr lang="en-US" altLang="en-US">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8A7C1148-A639-4841-90AC-BAC464BBEC5C}"/>
              </a:ext>
            </a:extLst>
          </p:cNvPr>
          <p:cNvSpPr/>
          <p:nvPr/>
        </p:nvSpPr>
        <p:spPr>
          <a:xfrm>
            <a:off x="762000" y="1676400"/>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Student </a:t>
            </a:r>
          </a:p>
        </p:txBody>
      </p:sp>
      <p:sp>
        <p:nvSpPr>
          <p:cNvPr id="12" name="Oval 11">
            <a:extLst>
              <a:ext uri="{FF2B5EF4-FFF2-40B4-BE49-F238E27FC236}">
                <a16:creationId xmlns:a16="http://schemas.microsoft.com/office/drawing/2014/main" id="{FF143BEF-DB90-4D46-B1FE-7DA34CB99E5B}"/>
              </a:ext>
            </a:extLst>
          </p:cNvPr>
          <p:cNvSpPr/>
          <p:nvPr/>
        </p:nvSpPr>
        <p:spPr>
          <a:xfrm>
            <a:off x="533400" y="2743200"/>
            <a:ext cx="1905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Enrollment</a:t>
            </a:r>
          </a:p>
        </p:txBody>
      </p:sp>
      <p:sp>
        <p:nvSpPr>
          <p:cNvPr id="13" name="Oval 12">
            <a:extLst>
              <a:ext uri="{FF2B5EF4-FFF2-40B4-BE49-F238E27FC236}">
                <a16:creationId xmlns:a16="http://schemas.microsoft.com/office/drawing/2014/main" id="{D66BA3A4-425D-4B48-A02A-C131A34FEFFB}"/>
              </a:ext>
            </a:extLst>
          </p:cNvPr>
          <p:cNvSpPr/>
          <p:nvPr/>
        </p:nvSpPr>
        <p:spPr>
          <a:xfrm>
            <a:off x="2514600" y="1905000"/>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Fee</a:t>
            </a:r>
          </a:p>
        </p:txBody>
      </p:sp>
      <p:sp>
        <p:nvSpPr>
          <p:cNvPr id="14" name="Rectangle 13">
            <a:extLst>
              <a:ext uri="{FF2B5EF4-FFF2-40B4-BE49-F238E27FC236}">
                <a16:creationId xmlns:a16="http://schemas.microsoft.com/office/drawing/2014/main" id="{427602DD-CCB5-404D-BDCE-DA33E5970556}"/>
              </a:ext>
            </a:extLst>
          </p:cNvPr>
          <p:cNvSpPr/>
          <p:nvPr/>
        </p:nvSpPr>
        <p:spPr>
          <a:xfrm>
            <a:off x="457200" y="4114800"/>
            <a:ext cx="4724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0" name="TextBox 14">
            <a:extLst>
              <a:ext uri="{FF2B5EF4-FFF2-40B4-BE49-F238E27FC236}">
                <a16:creationId xmlns:a16="http://schemas.microsoft.com/office/drawing/2014/main" id="{A2390D91-9E83-4639-9C14-FCAD064C4E11}"/>
              </a:ext>
            </a:extLst>
          </p:cNvPr>
          <p:cNvSpPr txBox="1">
            <a:spLocks noChangeArrowheads="1"/>
          </p:cNvSpPr>
          <p:nvPr/>
        </p:nvSpPr>
        <p:spPr bwMode="auto">
          <a:xfrm>
            <a:off x="304800" y="3733800"/>
            <a:ext cx="2895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1" eaLnBrk="1" hangingPunct="1"/>
            <a:r>
              <a:rPr lang="en-US" altLang="en-US" sz="2000">
                <a:latin typeface="Arial" panose="020B0604020202020204" pitchFamily="34" charset="0"/>
                <a:cs typeface="Arial" panose="020B0604020202020204" pitchFamily="34" charset="0"/>
              </a:rPr>
              <a:t>facultyManagement</a:t>
            </a:r>
          </a:p>
          <a:p>
            <a:pPr eaLnBrk="1" hangingPunct="1"/>
            <a:endParaRPr lang="en-US" altLang="en-US">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D337DD50-D50F-4651-A7ED-86BDA441D3EA}"/>
              </a:ext>
            </a:extLst>
          </p:cNvPr>
          <p:cNvSpPr/>
          <p:nvPr/>
        </p:nvSpPr>
        <p:spPr>
          <a:xfrm>
            <a:off x="1066800" y="4419600"/>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Teacher</a:t>
            </a:r>
          </a:p>
        </p:txBody>
      </p:sp>
      <p:sp>
        <p:nvSpPr>
          <p:cNvPr id="17" name="Oval 16">
            <a:extLst>
              <a:ext uri="{FF2B5EF4-FFF2-40B4-BE49-F238E27FC236}">
                <a16:creationId xmlns:a16="http://schemas.microsoft.com/office/drawing/2014/main" id="{029A1CB6-1C14-4DD1-A718-E6C3750EF640}"/>
              </a:ext>
            </a:extLst>
          </p:cNvPr>
          <p:cNvSpPr/>
          <p:nvPr/>
        </p:nvSpPr>
        <p:spPr>
          <a:xfrm>
            <a:off x="838200" y="5486400"/>
            <a:ext cx="1905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Professor</a:t>
            </a:r>
          </a:p>
        </p:txBody>
      </p:sp>
      <p:sp>
        <p:nvSpPr>
          <p:cNvPr id="18" name="Oval 17">
            <a:extLst>
              <a:ext uri="{FF2B5EF4-FFF2-40B4-BE49-F238E27FC236}">
                <a16:creationId xmlns:a16="http://schemas.microsoft.com/office/drawing/2014/main" id="{66027633-9F88-4A4B-8847-32B5A1BFE741}"/>
              </a:ext>
            </a:extLst>
          </p:cNvPr>
          <p:cNvSpPr/>
          <p:nvPr/>
        </p:nvSpPr>
        <p:spPr>
          <a:xfrm>
            <a:off x="2819400" y="4648200"/>
            <a:ext cx="1752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LabStaff</a:t>
            </a:r>
            <a:endParaRPr lang="en-US" dirty="0">
              <a:solidFill>
                <a:schemeClr val="tx1"/>
              </a:solidFill>
            </a:endParaRPr>
          </a:p>
        </p:txBody>
      </p:sp>
      <p:sp>
        <p:nvSpPr>
          <p:cNvPr id="19" name="Rectangle 18">
            <a:extLst>
              <a:ext uri="{FF2B5EF4-FFF2-40B4-BE49-F238E27FC236}">
                <a16:creationId xmlns:a16="http://schemas.microsoft.com/office/drawing/2014/main" id="{3FC40BA8-1580-4420-87E7-79A75894ADFA}"/>
              </a:ext>
            </a:extLst>
          </p:cNvPr>
          <p:cNvSpPr/>
          <p:nvPr/>
        </p:nvSpPr>
        <p:spPr>
          <a:xfrm>
            <a:off x="5334000" y="2362200"/>
            <a:ext cx="35814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05" name="TextBox 19">
            <a:extLst>
              <a:ext uri="{FF2B5EF4-FFF2-40B4-BE49-F238E27FC236}">
                <a16:creationId xmlns:a16="http://schemas.microsoft.com/office/drawing/2014/main" id="{4675F2E4-809F-4C6B-8E67-1F199CA4868F}"/>
              </a:ext>
            </a:extLst>
          </p:cNvPr>
          <p:cNvSpPr txBox="1">
            <a:spLocks noChangeArrowheads="1"/>
          </p:cNvSpPr>
          <p:nvPr/>
        </p:nvSpPr>
        <p:spPr bwMode="auto">
          <a:xfrm>
            <a:off x="5257800" y="1981200"/>
            <a:ext cx="2895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1" eaLnBrk="1" hangingPunct="1"/>
            <a:r>
              <a:rPr lang="en-US" altLang="en-US" sz="2000">
                <a:latin typeface="Arial" panose="020B0604020202020204" pitchFamily="34" charset="0"/>
                <a:cs typeface="Arial" panose="020B0604020202020204" pitchFamily="34" charset="0"/>
              </a:rPr>
              <a:t>hostelManagement</a:t>
            </a:r>
          </a:p>
          <a:p>
            <a:pPr eaLnBrk="1" hangingPunct="1"/>
            <a:endParaRPr lang="en-US" altLang="en-US">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8512D2DE-F52D-4B3E-9B3A-29E42E2E8DF1}"/>
              </a:ext>
            </a:extLst>
          </p:cNvPr>
          <p:cNvSpPr/>
          <p:nvPr/>
        </p:nvSpPr>
        <p:spPr>
          <a:xfrm>
            <a:off x="5638800" y="2743200"/>
            <a:ext cx="1828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a:extLst>
              <a:ext uri="{FF2B5EF4-FFF2-40B4-BE49-F238E27FC236}">
                <a16:creationId xmlns:a16="http://schemas.microsoft.com/office/drawing/2014/main" id="{4B43C713-8D53-49A0-9A52-F176A9CBFD1F}"/>
              </a:ext>
            </a:extLst>
          </p:cNvPr>
          <p:cNvSpPr/>
          <p:nvPr/>
        </p:nvSpPr>
        <p:spPr>
          <a:xfrm>
            <a:off x="5562600" y="4495800"/>
            <a:ext cx="3124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FoodCalendar</a:t>
            </a:r>
            <a:endParaRPr lang="en-US" dirty="0">
              <a:solidFill>
                <a:schemeClr val="tx1"/>
              </a:solidFill>
            </a:endParaRPr>
          </a:p>
        </p:txBody>
      </p:sp>
      <p:sp>
        <p:nvSpPr>
          <p:cNvPr id="22" name="Oval 21">
            <a:extLst>
              <a:ext uri="{FF2B5EF4-FFF2-40B4-BE49-F238E27FC236}">
                <a16:creationId xmlns:a16="http://schemas.microsoft.com/office/drawing/2014/main" id="{D5FA2B02-67E7-46E0-823C-82CDA5432C17}"/>
              </a:ext>
            </a:extLst>
          </p:cNvPr>
          <p:cNvSpPr/>
          <p:nvPr/>
        </p:nvSpPr>
        <p:spPr>
          <a:xfrm>
            <a:off x="5791200" y="2819400"/>
            <a:ext cx="1524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Staff</a:t>
            </a:r>
          </a:p>
        </p:txBody>
      </p:sp>
      <p:sp>
        <p:nvSpPr>
          <p:cNvPr id="8209" name="Rectangle 24">
            <a:extLst>
              <a:ext uri="{FF2B5EF4-FFF2-40B4-BE49-F238E27FC236}">
                <a16:creationId xmlns:a16="http://schemas.microsoft.com/office/drawing/2014/main" id="{7A3C4182-BC73-4EB0-968D-F8A3D457A37C}"/>
              </a:ext>
            </a:extLst>
          </p:cNvPr>
          <p:cNvSpPr>
            <a:spLocks noChangeArrowheads="1"/>
          </p:cNvSpPr>
          <p:nvPr/>
        </p:nvSpPr>
        <p:spPr bwMode="auto">
          <a:xfrm>
            <a:off x="5486400" y="2362200"/>
            <a:ext cx="1979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infraManagement</a:t>
            </a:r>
          </a:p>
        </p:txBody>
      </p:sp>
      <p:sp>
        <p:nvSpPr>
          <p:cNvPr id="26" name="Oval 25">
            <a:extLst>
              <a:ext uri="{FF2B5EF4-FFF2-40B4-BE49-F238E27FC236}">
                <a16:creationId xmlns:a16="http://schemas.microsoft.com/office/drawing/2014/main" id="{5973F5F5-D876-4A6A-A2A1-9B1F495199C5}"/>
              </a:ext>
            </a:extLst>
          </p:cNvPr>
          <p:cNvSpPr/>
          <p:nvPr/>
        </p:nvSpPr>
        <p:spPr>
          <a:xfrm>
            <a:off x="5867400" y="3505200"/>
            <a:ext cx="1524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Room</a:t>
            </a:r>
          </a:p>
        </p:txBody>
      </p:sp>
      <p:sp>
        <p:nvSpPr>
          <p:cNvPr id="27" name="Rectangle 26">
            <a:extLst>
              <a:ext uri="{FF2B5EF4-FFF2-40B4-BE49-F238E27FC236}">
                <a16:creationId xmlns:a16="http://schemas.microsoft.com/office/drawing/2014/main" id="{B1711210-AB9B-41F3-8FBE-96472E4E33D7}"/>
              </a:ext>
            </a:extLst>
          </p:cNvPr>
          <p:cNvSpPr/>
          <p:nvPr/>
        </p:nvSpPr>
        <p:spPr>
          <a:xfrm>
            <a:off x="228600" y="152400"/>
            <a:ext cx="3943350" cy="584200"/>
          </a:xfrm>
          <a:prstGeom prst="rect">
            <a:avLst/>
          </a:prstGeom>
        </p:spPr>
        <p:txBody>
          <a:bodyPr wrap="none">
            <a:spAutoFit/>
          </a:bodyPr>
          <a:lstStyle/>
          <a:p>
            <a:pPr>
              <a:defRPr/>
            </a:pPr>
            <a:r>
              <a:rPr lang="en-US" sz="3200" b="1" dirty="0">
                <a:solidFill>
                  <a:schemeClr val="bg1"/>
                </a:solidFill>
                <a:latin typeface="+mj-lt"/>
                <a:ea typeface="+mj-ea"/>
                <a:cs typeface="+mj-cs"/>
              </a:rPr>
              <a:t>Example Scenarios</a:t>
            </a:r>
          </a:p>
        </p:txBody>
      </p:sp>
      <p:cxnSp>
        <p:nvCxnSpPr>
          <p:cNvPr id="30" name="Straight Arrow Connector 29">
            <a:extLst>
              <a:ext uri="{FF2B5EF4-FFF2-40B4-BE49-F238E27FC236}">
                <a16:creationId xmlns:a16="http://schemas.microsoft.com/office/drawing/2014/main" id="{4CBAF4F6-8F22-423F-A91E-4C5248F5BB4E}"/>
              </a:ext>
            </a:extLst>
          </p:cNvPr>
          <p:cNvCxnSpPr/>
          <p:nvPr/>
        </p:nvCxnSpPr>
        <p:spPr>
          <a:xfrm flipV="1">
            <a:off x="4876800" y="1371600"/>
            <a:ext cx="13716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F1FB232-61C3-4250-9A9C-FBF5ABEA49E2}"/>
              </a:ext>
            </a:extLst>
          </p:cNvPr>
          <p:cNvCxnSpPr/>
          <p:nvPr/>
        </p:nvCxnSpPr>
        <p:spPr>
          <a:xfrm flipV="1">
            <a:off x="5791200" y="1447800"/>
            <a:ext cx="533400" cy="1295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3E5530B-356A-4BFE-9C14-789859536911}"/>
              </a:ext>
            </a:extLst>
          </p:cNvPr>
          <p:cNvCxnSpPr/>
          <p:nvPr/>
        </p:nvCxnSpPr>
        <p:spPr>
          <a:xfrm flipH="1" flipV="1">
            <a:off x="6477000" y="1447800"/>
            <a:ext cx="1371600" cy="914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reeform 37">
            <a:extLst>
              <a:ext uri="{FF2B5EF4-FFF2-40B4-BE49-F238E27FC236}">
                <a16:creationId xmlns:a16="http://schemas.microsoft.com/office/drawing/2014/main" id="{2E560315-0020-4D0E-A500-9DF1E69E67B4}"/>
              </a:ext>
            </a:extLst>
          </p:cNvPr>
          <p:cNvSpPr/>
          <p:nvPr/>
        </p:nvSpPr>
        <p:spPr>
          <a:xfrm>
            <a:off x="4826000" y="1519238"/>
            <a:ext cx="1377950" cy="2589212"/>
          </a:xfrm>
          <a:custGeom>
            <a:avLst/>
            <a:gdLst>
              <a:gd name="connsiteX0" fmla="*/ 0 w 1378634"/>
              <a:gd name="connsiteY0" fmla="*/ 2588455 h 2588455"/>
              <a:gd name="connsiteX1" fmla="*/ 253219 w 1378634"/>
              <a:gd name="connsiteY1" fmla="*/ 2264898 h 2588455"/>
              <a:gd name="connsiteX2" fmla="*/ 267287 w 1378634"/>
              <a:gd name="connsiteY2" fmla="*/ 1533378 h 2588455"/>
              <a:gd name="connsiteX3" fmla="*/ 379828 w 1378634"/>
              <a:gd name="connsiteY3" fmla="*/ 478301 h 2588455"/>
              <a:gd name="connsiteX4" fmla="*/ 1378634 w 1378634"/>
              <a:gd name="connsiteY4" fmla="*/ 0 h 2588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634" h="2588455">
                <a:moveTo>
                  <a:pt x="0" y="2588455"/>
                </a:moveTo>
                <a:cubicBezTo>
                  <a:pt x="104335" y="2514599"/>
                  <a:pt x="208671" y="2440744"/>
                  <a:pt x="253219" y="2264898"/>
                </a:cubicBezTo>
                <a:cubicBezTo>
                  <a:pt x="297767" y="2089052"/>
                  <a:pt x="246186" y="1831144"/>
                  <a:pt x="267287" y="1533378"/>
                </a:cubicBezTo>
                <a:cubicBezTo>
                  <a:pt x="288388" y="1235612"/>
                  <a:pt x="194604" y="733864"/>
                  <a:pt x="379828" y="478301"/>
                </a:cubicBezTo>
                <a:cubicBezTo>
                  <a:pt x="565053" y="222738"/>
                  <a:pt x="971843" y="111369"/>
                  <a:pt x="1378634" y="0"/>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216" name="TextBox 38">
            <a:extLst>
              <a:ext uri="{FF2B5EF4-FFF2-40B4-BE49-F238E27FC236}">
                <a16:creationId xmlns:a16="http://schemas.microsoft.com/office/drawing/2014/main" id="{E1999DBA-CF6D-41A0-B7A8-5571C91F2D33}"/>
              </a:ext>
            </a:extLst>
          </p:cNvPr>
          <p:cNvSpPr txBox="1">
            <a:spLocks noChangeArrowheads="1"/>
          </p:cNvSpPr>
          <p:nvPr/>
        </p:nvSpPr>
        <p:spPr bwMode="auto">
          <a:xfrm>
            <a:off x="6400800" y="1066800"/>
            <a:ext cx="1171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Arial" panose="020B0604020202020204" pitchFamily="34" charset="0"/>
                <a:cs typeface="Arial" panose="020B0604020202020204" pitchFamily="34" charset="0"/>
              </a:rPr>
              <a:t>packages</a:t>
            </a:r>
          </a:p>
        </p:txBody>
      </p:sp>
      <p:cxnSp>
        <p:nvCxnSpPr>
          <p:cNvPr id="41" name="Straight Arrow Connector 40">
            <a:extLst>
              <a:ext uri="{FF2B5EF4-FFF2-40B4-BE49-F238E27FC236}">
                <a16:creationId xmlns:a16="http://schemas.microsoft.com/office/drawing/2014/main" id="{498CBE4B-7992-4250-8BFC-BD3B811FACB0}"/>
              </a:ext>
            </a:extLst>
          </p:cNvPr>
          <p:cNvCxnSpPr/>
          <p:nvPr/>
        </p:nvCxnSpPr>
        <p:spPr>
          <a:xfrm flipH="1">
            <a:off x="5867400" y="5105400"/>
            <a:ext cx="609600" cy="990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D664040-81D7-4890-AB91-B6D58186BF70}"/>
              </a:ext>
            </a:extLst>
          </p:cNvPr>
          <p:cNvCxnSpPr/>
          <p:nvPr/>
        </p:nvCxnSpPr>
        <p:spPr>
          <a:xfrm>
            <a:off x="4114800" y="5257800"/>
            <a:ext cx="1752600" cy="838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219" name="TextBox 43">
            <a:extLst>
              <a:ext uri="{FF2B5EF4-FFF2-40B4-BE49-F238E27FC236}">
                <a16:creationId xmlns:a16="http://schemas.microsoft.com/office/drawing/2014/main" id="{6E48A20C-2505-43F9-B211-28AAE3AAAF39}"/>
              </a:ext>
            </a:extLst>
          </p:cNvPr>
          <p:cNvSpPr txBox="1">
            <a:spLocks noChangeArrowheads="1"/>
          </p:cNvSpPr>
          <p:nvPr/>
        </p:nvSpPr>
        <p:spPr bwMode="auto">
          <a:xfrm>
            <a:off x="5486400" y="6019800"/>
            <a:ext cx="219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latin typeface="Arial" panose="020B0604020202020204" pitchFamily="34" charset="0"/>
                <a:cs typeface="Arial" panose="020B0604020202020204" pitchFamily="34" charset="0"/>
              </a:rPr>
              <a:t>Classes / interfaces</a:t>
            </a:r>
          </a:p>
        </p:txBody>
      </p:sp>
      <p:sp>
        <p:nvSpPr>
          <p:cNvPr id="8220" name="Slide Number Placeholder 30">
            <a:extLst>
              <a:ext uri="{FF2B5EF4-FFF2-40B4-BE49-F238E27FC236}">
                <a16:creationId xmlns:a16="http://schemas.microsoft.com/office/drawing/2014/main" id="{A73EAA52-CC9D-49A2-92B8-03A645E0F091}"/>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0B42616-1993-4160-B39C-E48CBE1A2E87}" type="slidenum">
              <a:rPr lang="en-US" altLang="en-US">
                <a:solidFill>
                  <a:schemeClr val="bg2"/>
                </a:solidFill>
                <a:latin typeface="Arial" panose="020B0604020202020204" pitchFamily="34" charset="0"/>
              </a:rPr>
              <a:pPr eaLnBrk="1" hangingPunct="1"/>
              <a:t>4</a:t>
            </a:fld>
            <a:endParaRPr lang="en-US" altLang="en-US">
              <a:solidFill>
                <a:schemeClr val="bg2"/>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14B0CB1-D9F1-4E75-BE96-5C76C74370AC}"/>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Benefits</a:t>
            </a:r>
            <a:endParaRPr lang="en-IN" altLang="en-US"/>
          </a:p>
        </p:txBody>
      </p:sp>
      <p:sp>
        <p:nvSpPr>
          <p:cNvPr id="9219" name="Content Placeholder 2">
            <a:extLst>
              <a:ext uri="{FF2B5EF4-FFF2-40B4-BE49-F238E27FC236}">
                <a16:creationId xmlns:a16="http://schemas.microsoft.com/office/drawing/2014/main" id="{1C2D8B52-F2DC-44F2-A1F4-5CB7E18CA376}"/>
              </a:ext>
            </a:extLst>
          </p:cNvPr>
          <p:cNvSpPr>
            <a:spLocks noGrp="1"/>
          </p:cNvSpPr>
          <p:nvPr>
            <p:ph idx="1"/>
          </p:nvPr>
        </p:nvSpPr>
        <p:spPr bwMode="auto">
          <a:xfrm>
            <a:off x="457200" y="1447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1800">
                <a:solidFill>
                  <a:schemeClr val="accent2"/>
                </a:solidFill>
                <a:latin typeface="Arial" panose="020B0604020202020204" pitchFamily="34" charset="0"/>
                <a:cs typeface="Times New Roman" panose="02020603050405020304" pitchFamily="18" charset="0"/>
              </a:rPr>
              <a:t>It is easier to work with a set of classes that are grouped in accordance with shared / similar responsibilities.</a:t>
            </a:r>
          </a:p>
          <a:p>
            <a:pPr eaLnBrk="1" hangingPunct="1"/>
            <a:r>
              <a:rPr lang="en-US" altLang="en-US" sz="1800">
                <a:solidFill>
                  <a:schemeClr val="accent2"/>
                </a:solidFill>
                <a:latin typeface="Arial" panose="020B0604020202020204" pitchFamily="34" charset="0"/>
                <a:cs typeface="Times New Roman" panose="02020603050405020304" pitchFamily="18" charset="0"/>
              </a:rPr>
              <a:t>Easy to locate the classes.</a:t>
            </a:r>
          </a:p>
          <a:p>
            <a:pPr eaLnBrk="1" hangingPunct="1"/>
            <a:r>
              <a:rPr lang="en-US" altLang="en-US" sz="1800">
                <a:solidFill>
                  <a:schemeClr val="accent2"/>
                </a:solidFill>
                <a:latin typeface="Arial" panose="020B0604020202020204" pitchFamily="34" charset="0"/>
                <a:cs typeface="Times New Roman" panose="02020603050405020304" pitchFamily="18" charset="0"/>
              </a:rPr>
              <a:t>Eliminates name collision</a:t>
            </a:r>
          </a:p>
          <a:p>
            <a:pPr eaLnBrk="1" hangingPunct="1"/>
            <a:r>
              <a:rPr lang="en-IN" altLang="en-US" sz="1800">
                <a:solidFill>
                  <a:schemeClr val="accent2"/>
                </a:solidFill>
                <a:latin typeface="Arial" panose="020B0604020202020204" pitchFamily="34" charset="0"/>
                <a:cs typeface="Times New Roman" panose="02020603050405020304" pitchFamily="18" charset="0"/>
              </a:rPr>
              <a:t>You can restrict the access to your classes.</a:t>
            </a:r>
            <a:endParaRPr lang="en-US" altLang="en-US" sz="1800">
              <a:solidFill>
                <a:schemeClr val="accent2"/>
              </a:solidFill>
              <a:latin typeface="Arial" panose="020B0604020202020204" pitchFamily="34" charset="0"/>
              <a:cs typeface="Times New Roman" panose="02020603050405020304" pitchFamily="18" charset="0"/>
            </a:endParaRPr>
          </a:p>
          <a:p>
            <a:pPr eaLnBrk="1" hangingPunct="1"/>
            <a:r>
              <a:rPr lang="en-US" altLang="en-US" sz="1800">
                <a:solidFill>
                  <a:schemeClr val="accent2"/>
                </a:solidFill>
                <a:latin typeface="Arial" panose="020B0604020202020204" pitchFamily="34" charset="0"/>
                <a:cs typeface="Times New Roman" panose="02020603050405020304" pitchFamily="18" charset="0"/>
              </a:rPr>
              <a:t>Work allocation could also be done in accordance with packages.</a:t>
            </a:r>
            <a:endParaRPr lang="en-IN" altLang="en-US" sz="1800">
              <a:solidFill>
                <a:schemeClr val="accent2"/>
              </a:solidFill>
              <a:latin typeface="Arial" panose="020B0604020202020204" pitchFamily="34" charset="0"/>
              <a:cs typeface="Times New Roman" panose="02020603050405020304" pitchFamily="18" charset="0"/>
            </a:endParaRPr>
          </a:p>
        </p:txBody>
      </p:sp>
      <p:sp>
        <p:nvSpPr>
          <p:cNvPr id="9220" name="Slide Number Placeholder 4">
            <a:extLst>
              <a:ext uri="{FF2B5EF4-FFF2-40B4-BE49-F238E27FC236}">
                <a16:creationId xmlns:a16="http://schemas.microsoft.com/office/drawing/2014/main" id="{CEA1EFBF-7063-4DFE-BE5F-A33C16336DB7}"/>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8DD8E4D-53C1-45A4-86B4-26E994A501AA}" type="slidenum">
              <a:rPr lang="en-US" altLang="en-US">
                <a:solidFill>
                  <a:schemeClr val="bg2"/>
                </a:solidFill>
                <a:latin typeface="Arial" panose="020B0604020202020204" pitchFamily="34" charset="0"/>
              </a:rPr>
              <a:pPr eaLnBrk="1" hangingPunct="1"/>
              <a:t>5</a:t>
            </a:fld>
            <a:endParaRPr lang="en-US" altLang="en-US">
              <a:solidFill>
                <a:schemeClr val="bg2"/>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7">
            <a:extLst>
              <a:ext uri="{FF2B5EF4-FFF2-40B4-BE49-F238E27FC236}">
                <a16:creationId xmlns:a16="http://schemas.microsoft.com/office/drawing/2014/main" id="{BC48203C-B53F-4A21-B290-E701FE406D24}"/>
              </a:ext>
            </a:extLst>
          </p:cNvPr>
          <p:cNvSpPr>
            <a:spLocks noGrp="1"/>
          </p:cNvSpPr>
          <p:nvPr>
            <p:ph type="title"/>
          </p:nvPr>
        </p:nvSpPr>
        <p:spPr bwMode="auto">
          <a:xfrm>
            <a:off x="457200" y="-762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Access</a:t>
            </a:r>
            <a:endParaRPr lang="en-IN" altLang="en-US"/>
          </a:p>
        </p:txBody>
      </p:sp>
      <p:sp>
        <p:nvSpPr>
          <p:cNvPr id="10243" name="Rectangle 2">
            <a:extLst>
              <a:ext uri="{FF2B5EF4-FFF2-40B4-BE49-F238E27FC236}">
                <a16:creationId xmlns:a16="http://schemas.microsoft.com/office/drawing/2014/main" id="{CF0638AC-FCFB-4967-A167-401C709D905D}"/>
              </a:ext>
            </a:extLst>
          </p:cNvPr>
          <p:cNvSpPr>
            <a:spLocks noChangeArrowheads="1"/>
          </p:cNvSpPr>
          <p:nvPr/>
        </p:nvSpPr>
        <p:spPr bwMode="auto">
          <a:xfrm>
            <a:off x="304800" y="1600200"/>
            <a:ext cx="39624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IN" altLang="en-US"/>
          </a:p>
        </p:txBody>
      </p:sp>
      <p:sp>
        <p:nvSpPr>
          <p:cNvPr id="10244" name="Rectangle 3">
            <a:extLst>
              <a:ext uri="{FF2B5EF4-FFF2-40B4-BE49-F238E27FC236}">
                <a16:creationId xmlns:a16="http://schemas.microsoft.com/office/drawing/2014/main" id="{09013289-E38B-464D-A09E-C8B693193865}"/>
              </a:ext>
            </a:extLst>
          </p:cNvPr>
          <p:cNvSpPr>
            <a:spLocks noChangeArrowheads="1"/>
          </p:cNvSpPr>
          <p:nvPr/>
        </p:nvSpPr>
        <p:spPr bwMode="auto">
          <a:xfrm>
            <a:off x="4724400" y="1524000"/>
            <a:ext cx="3276600" cy="281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10245" name="Text Box 4">
            <a:extLst>
              <a:ext uri="{FF2B5EF4-FFF2-40B4-BE49-F238E27FC236}">
                <a16:creationId xmlns:a16="http://schemas.microsoft.com/office/drawing/2014/main" id="{4E60CC65-AA6F-419E-AE10-23D8B6EEEEF5}"/>
              </a:ext>
            </a:extLst>
          </p:cNvPr>
          <p:cNvSpPr txBox="1">
            <a:spLocks noChangeArrowheads="1"/>
          </p:cNvSpPr>
          <p:nvPr/>
        </p:nvSpPr>
        <p:spPr bwMode="auto">
          <a:xfrm>
            <a:off x="304800" y="12192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cs typeface="Arial" panose="020B0604020202020204" pitchFamily="34" charset="0"/>
              </a:rPr>
              <a:t>student</a:t>
            </a:r>
          </a:p>
        </p:txBody>
      </p:sp>
      <p:sp>
        <p:nvSpPr>
          <p:cNvPr id="10246" name="Text Box 5">
            <a:extLst>
              <a:ext uri="{FF2B5EF4-FFF2-40B4-BE49-F238E27FC236}">
                <a16:creationId xmlns:a16="http://schemas.microsoft.com/office/drawing/2014/main" id="{DB22CA8E-D488-40BE-AA10-72522F0FDA76}"/>
              </a:ext>
            </a:extLst>
          </p:cNvPr>
          <p:cNvSpPr txBox="1">
            <a:spLocks noChangeArrowheads="1"/>
          </p:cNvSpPr>
          <p:nvPr/>
        </p:nvSpPr>
        <p:spPr bwMode="auto">
          <a:xfrm>
            <a:off x="4800600" y="1143000"/>
            <a:ext cx="1062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cs typeface="Arial" panose="020B0604020202020204" pitchFamily="34" charset="0"/>
              </a:rPr>
              <a:t>teacher</a:t>
            </a:r>
          </a:p>
        </p:txBody>
      </p:sp>
      <p:sp>
        <p:nvSpPr>
          <p:cNvPr id="10247" name="Text Box 6">
            <a:extLst>
              <a:ext uri="{FF2B5EF4-FFF2-40B4-BE49-F238E27FC236}">
                <a16:creationId xmlns:a16="http://schemas.microsoft.com/office/drawing/2014/main" id="{0F8093A8-1331-489D-8FCA-3BE819930F3B}"/>
              </a:ext>
            </a:extLst>
          </p:cNvPr>
          <p:cNvSpPr txBox="1">
            <a:spLocks noChangeArrowheads="1"/>
          </p:cNvSpPr>
          <p:nvPr/>
        </p:nvSpPr>
        <p:spPr bwMode="auto">
          <a:xfrm>
            <a:off x="685800" y="19812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cs typeface="Arial" panose="020B0604020202020204" pitchFamily="34" charset="0"/>
              </a:rPr>
              <a:t>Student</a:t>
            </a:r>
          </a:p>
        </p:txBody>
      </p:sp>
      <p:sp>
        <p:nvSpPr>
          <p:cNvPr id="10248" name="AutoShape 7">
            <a:extLst>
              <a:ext uri="{FF2B5EF4-FFF2-40B4-BE49-F238E27FC236}">
                <a16:creationId xmlns:a16="http://schemas.microsoft.com/office/drawing/2014/main" id="{4D4CC24B-2548-49DA-AF95-53AB757BF479}"/>
              </a:ext>
            </a:extLst>
          </p:cNvPr>
          <p:cNvSpPr>
            <a:spLocks noChangeArrowheads="1"/>
          </p:cNvSpPr>
          <p:nvPr/>
        </p:nvSpPr>
        <p:spPr bwMode="auto">
          <a:xfrm>
            <a:off x="762000" y="1981200"/>
            <a:ext cx="2286000" cy="9906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10249" name="AutoShape 8">
            <a:extLst>
              <a:ext uri="{FF2B5EF4-FFF2-40B4-BE49-F238E27FC236}">
                <a16:creationId xmlns:a16="http://schemas.microsoft.com/office/drawing/2014/main" id="{AB835CA5-8477-42AC-951E-0CD3116BE544}"/>
              </a:ext>
            </a:extLst>
          </p:cNvPr>
          <p:cNvSpPr>
            <a:spLocks noChangeArrowheads="1"/>
          </p:cNvSpPr>
          <p:nvPr/>
        </p:nvSpPr>
        <p:spPr bwMode="auto">
          <a:xfrm>
            <a:off x="685800" y="3200400"/>
            <a:ext cx="2133600" cy="6858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10250" name="Text Box 9">
            <a:extLst>
              <a:ext uri="{FF2B5EF4-FFF2-40B4-BE49-F238E27FC236}">
                <a16:creationId xmlns:a16="http://schemas.microsoft.com/office/drawing/2014/main" id="{E3174B9F-0D28-443C-8AAC-2BEE93AA419A}"/>
              </a:ext>
            </a:extLst>
          </p:cNvPr>
          <p:cNvSpPr txBox="1">
            <a:spLocks noChangeArrowheads="1"/>
          </p:cNvSpPr>
          <p:nvPr/>
        </p:nvSpPr>
        <p:spPr bwMode="auto">
          <a:xfrm>
            <a:off x="685800" y="32004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cs typeface="Arial" panose="020B0604020202020204" pitchFamily="34" charset="0"/>
              </a:rPr>
              <a:t>Grade</a:t>
            </a:r>
          </a:p>
        </p:txBody>
      </p:sp>
      <p:sp>
        <p:nvSpPr>
          <p:cNvPr id="10251" name="Text Box 10">
            <a:extLst>
              <a:ext uri="{FF2B5EF4-FFF2-40B4-BE49-F238E27FC236}">
                <a16:creationId xmlns:a16="http://schemas.microsoft.com/office/drawing/2014/main" id="{89D893CF-2D1A-4680-B5C5-045B709995DD}"/>
              </a:ext>
            </a:extLst>
          </p:cNvPr>
          <p:cNvSpPr txBox="1">
            <a:spLocks noChangeArrowheads="1"/>
          </p:cNvSpPr>
          <p:nvPr/>
        </p:nvSpPr>
        <p:spPr bwMode="auto">
          <a:xfrm>
            <a:off x="5181600" y="1676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cs typeface="Arial" panose="020B0604020202020204" pitchFamily="34" charset="0"/>
              </a:rPr>
              <a:t>Teacher</a:t>
            </a:r>
          </a:p>
        </p:txBody>
      </p:sp>
      <p:sp>
        <p:nvSpPr>
          <p:cNvPr id="10252" name="AutoShape 11">
            <a:extLst>
              <a:ext uri="{FF2B5EF4-FFF2-40B4-BE49-F238E27FC236}">
                <a16:creationId xmlns:a16="http://schemas.microsoft.com/office/drawing/2014/main" id="{34ADEBBC-EAE3-4686-B908-47830C64016D}"/>
              </a:ext>
            </a:extLst>
          </p:cNvPr>
          <p:cNvSpPr>
            <a:spLocks noChangeArrowheads="1"/>
          </p:cNvSpPr>
          <p:nvPr/>
        </p:nvSpPr>
        <p:spPr bwMode="auto">
          <a:xfrm>
            <a:off x="4876800" y="1676400"/>
            <a:ext cx="3032125" cy="796925"/>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10253" name="AutoShape 12">
            <a:extLst>
              <a:ext uri="{FF2B5EF4-FFF2-40B4-BE49-F238E27FC236}">
                <a16:creationId xmlns:a16="http://schemas.microsoft.com/office/drawing/2014/main" id="{4BDB34F3-3202-46AE-87D6-2D8E84400E2B}"/>
              </a:ext>
            </a:extLst>
          </p:cNvPr>
          <p:cNvSpPr>
            <a:spLocks noChangeArrowheads="1"/>
          </p:cNvSpPr>
          <p:nvPr/>
        </p:nvSpPr>
        <p:spPr bwMode="auto">
          <a:xfrm>
            <a:off x="5334000" y="3200400"/>
            <a:ext cx="2606675" cy="6858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10254" name="Text Box 13">
            <a:extLst>
              <a:ext uri="{FF2B5EF4-FFF2-40B4-BE49-F238E27FC236}">
                <a16:creationId xmlns:a16="http://schemas.microsoft.com/office/drawing/2014/main" id="{B14B7617-B462-4971-A892-E9A77BFD33F5}"/>
              </a:ext>
            </a:extLst>
          </p:cNvPr>
          <p:cNvSpPr txBox="1">
            <a:spLocks noChangeArrowheads="1"/>
          </p:cNvSpPr>
          <p:nvPr/>
        </p:nvSpPr>
        <p:spPr bwMode="auto">
          <a:xfrm>
            <a:off x="5410200" y="32004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cs typeface="Arial" panose="020B0604020202020204" pitchFamily="34" charset="0"/>
              </a:rPr>
              <a:t>Grade</a:t>
            </a:r>
          </a:p>
        </p:txBody>
      </p:sp>
      <p:sp>
        <p:nvSpPr>
          <p:cNvPr id="10255" name="Text Box 14">
            <a:extLst>
              <a:ext uri="{FF2B5EF4-FFF2-40B4-BE49-F238E27FC236}">
                <a16:creationId xmlns:a16="http://schemas.microsoft.com/office/drawing/2014/main" id="{0AEAEB9D-70E2-4A1D-8485-C3698F616F8B}"/>
              </a:ext>
            </a:extLst>
          </p:cNvPr>
          <p:cNvSpPr txBox="1">
            <a:spLocks noChangeArrowheads="1"/>
          </p:cNvSpPr>
          <p:nvPr/>
        </p:nvSpPr>
        <p:spPr bwMode="auto">
          <a:xfrm>
            <a:off x="5867400" y="2057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cs typeface="Arial" panose="020B0604020202020204" pitchFamily="34" charset="0"/>
              </a:rPr>
              <a:t>student.Student</a:t>
            </a:r>
          </a:p>
        </p:txBody>
      </p:sp>
      <p:sp>
        <p:nvSpPr>
          <p:cNvPr id="10256" name="Text Box 15">
            <a:extLst>
              <a:ext uri="{FF2B5EF4-FFF2-40B4-BE49-F238E27FC236}">
                <a16:creationId xmlns:a16="http://schemas.microsoft.com/office/drawing/2014/main" id="{AD7EDF6B-741D-4C27-AC5F-ABAD25BE6089}"/>
              </a:ext>
            </a:extLst>
          </p:cNvPr>
          <p:cNvSpPr txBox="1">
            <a:spLocks noChangeArrowheads="1"/>
          </p:cNvSpPr>
          <p:nvPr/>
        </p:nvSpPr>
        <p:spPr bwMode="auto">
          <a:xfrm>
            <a:off x="3200400" y="1905000"/>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cs typeface="Arial" panose="020B0604020202020204" pitchFamily="34" charset="0"/>
              </a:rPr>
              <a:t>Referred to as</a:t>
            </a:r>
          </a:p>
        </p:txBody>
      </p:sp>
      <p:sp>
        <p:nvSpPr>
          <p:cNvPr id="10257" name="Line 16">
            <a:extLst>
              <a:ext uri="{FF2B5EF4-FFF2-40B4-BE49-F238E27FC236}">
                <a16:creationId xmlns:a16="http://schemas.microsoft.com/office/drawing/2014/main" id="{BD325DD4-9B1B-4A67-A3F0-9168E70CE271}"/>
              </a:ext>
            </a:extLst>
          </p:cNvPr>
          <p:cNvSpPr>
            <a:spLocks noChangeShapeType="1"/>
          </p:cNvSpPr>
          <p:nvPr/>
        </p:nvSpPr>
        <p:spPr bwMode="auto">
          <a:xfrm>
            <a:off x="1828800" y="2286000"/>
            <a:ext cx="40386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8" name="Line 17">
            <a:extLst>
              <a:ext uri="{FF2B5EF4-FFF2-40B4-BE49-F238E27FC236}">
                <a16:creationId xmlns:a16="http://schemas.microsoft.com/office/drawing/2014/main" id="{FE04DE5D-DDBB-40E8-9373-1B05FFFC22A6}"/>
              </a:ext>
            </a:extLst>
          </p:cNvPr>
          <p:cNvSpPr>
            <a:spLocks noChangeShapeType="1"/>
          </p:cNvSpPr>
          <p:nvPr/>
        </p:nvSpPr>
        <p:spPr bwMode="auto">
          <a:xfrm>
            <a:off x="990600" y="2362200"/>
            <a:ext cx="914400" cy="1219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59" name="Rectangle 18">
            <a:extLst>
              <a:ext uri="{FF2B5EF4-FFF2-40B4-BE49-F238E27FC236}">
                <a16:creationId xmlns:a16="http://schemas.microsoft.com/office/drawing/2014/main" id="{6A1B5719-9E65-4647-879C-305210489C5D}"/>
              </a:ext>
            </a:extLst>
          </p:cNvPr>
          <p:cNvSpPr>
            <a:spLocks noChangeArrowheads="1"/>
          </p:cNvSpPr>
          <p:nvPr/>
        </p:nvSpPr>
        <p:spPr bwMode="auto">
          <a:xfrm>
            <a:off x="1752600" y="34290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Student</a:t>
            </a:r>
          </a:p>
        </p:txBody>
      </p:sp>
      <p:sp>
        <p:nvSpPr>
          <p:cNvPr id="10260" name="Line 20">
            <a:extLst>
              <a:ext uri="{FF2B5EF4-FFF2-40B4-BE49-F238E27FC236}">
                <a16:creationId xmlns:a16="http://schemas.microsoft.com/office/drawing/2014/main" id="{9042E8C2-E949-40F1-B77B-B2C90C4A9BA5}"/>
              </a:ext>
            </a:extLst>
          </p:cNvPr>
          <p:cNvSpPr>
            <a:spLocks noChangeShapeType="1"/>
          </p:cNvSpPr>
          <p:nvPr/>
        </p:nvSpPr>
        <p:spPr bwMode="auto">
          <a:xfrm>
            <a:off x="5562600" y="2057400"/>
            <a:ext cx="1295400" cy="152400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61" name="Rectangle 21">
            <a:extLst>
              <a:ext uri="{FF2B5EF4-FFF2-40B4-BE49-F238E27FC236}">
                <a16:creationId xmlns:a16="http://schemas.microsoft.com/office/drawing/2014/main" id="{53ADDA57-2C51-42B2-ACB5-8B19A24B243E}"/>
              </a:ext>
            </a:extLst>
          </p:cNvPr>
          <p:cNvSpPr>
            <a:spLocks noChangeArrowheads="1"/>
          </p:cNvSpPr>
          <p:nvPr/>
        </p:nvSpPr>
        <p:spPr bwMode="auto">
          <a:xfrm>
            <a:off x="6781800" y="3429000"/>
            <a:ext cx="1182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Teacher</a:t>
            </a:r>
          </a:p>
        </p:txBody>
      </p:sp>
      <p:sp>
        <p:nvSpPr>
          <p:cNvPr id="10262" name="Line 23">
            <a:extLst>
              <a:ext uri="{FF2B5EF4-FFF2-40B4-BE49-F238E27FC236}">
                <a16:creationId xmlns:a16="http://schemas.microsoft.com/office/drawing/2014/main" id="{F49F3758-C437-4030-83B5-513FF735B5B7}"/>
              </a:ext>
            </a:extLst>
          </p:cNvPr>
          <p:cNvSpPr>
            <a:spLocks noChangeShapeType="1"/>
          </p:cNvSpPr>
          <p:nvPr/>
        </p:nvSpPr>
        <p:spPr bwMode="auto">
          <a:xfrm flipH="1">
            <a:off x="2819400" y="2057400"/>
            <a:ext cx="2743200" cy="53340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63" name="Text Box 24">
            <a:extLst>
              <a:ext uri="{FF2B5EF4-FFF2-40B4-BE49-F238E27FC236}">
                <a16:creationId xmlns:a16="http://schemas.microsoft.com/office/drawing/2014/main" id="{A47C038C-3B93-4EB7-AE47-DB1AAC56455A}"/>
              </a:ext>
            </a:extLst>
          </p:cNvPr>
          <p:cNvSpPr txBox="1">
            <a:spLocks noChangeArrowheads="1"/>
          </p:cNvSpPr>
          <p:nvPr/>
        </p:nvSpPr>
        <p:spPr bwMode="auto">
          <a:xfrm>
            <a:off x="1295400" y="2438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cs typeface="Arial" panose="020B0604020202020204" pitchFamily="34" charset="0"/>
              </a:rPr>
              <a:t>teacher</a:t>
            </a:r>
            <a:r>
              <a:rPr lang="en-US" altLang="en-US" b="1" i="1">
                <a:cs typeface="Arial" panose="020B0604020202020204" pitchFamily="34" charset="0"/>
              </a:rPr>
              <a:t>. </a:t>
            </a:r>
            <a:r>
              <a:rPr lang="en-US" altLang="en-US" i="1">
                <a:cs typeface="Arial" panose="020B0604020202020204" pitchFamily="34" charset="0"/>
              </a:rPr>
              <a:t>Teacher</a:t>
            </a:r>
          </a:p>
        </p:txBody>
      </p:sp>
      <p:sp>
        <p:nvSpPr>
          <p:cNvPr id="10264" name="TextBox 26">
            <a:extLst>
              <a:ext uri="{FF2B5EF4-FFF2-40B4-BE49-F238E27FC236}">
                <a16:creationId xmlns:a16="http://schemas.microsoft.com/office/drawing/2014/main" id="{9E5551EE-E327-42E2-B93F-68E351B6A1CC}"/>
              </a:ext>
            </a:extLst>
          </p:cNvPr>
          <p:cNvSpPr txBox="1">
            <a:spLocks noChangeArrowheads="1"/>
          </p:cNvSpPr>
          <p:nvPr/>
        </p:nvSpPr>
        <p:spPr bwMode="auto">
          <a:xfrm>
            <a:off x="457200" y="4953000"/>
            <a:ext cx="7543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latin typeface="Arial" panose="020B0604020202020204" pitchFamily="34" charset="0"/>
                <a:cs typeface="Arial" panose="020B0604020202020204" pitchFamily="34" charset="0"/>
              </a:rPr>
              <a:t>Outside the student package, the </a:t>
            </a:r>
            <a:r>
              <a:rPr lang="en-US" altLang="en-US" sz="2000">
                <a:latin typeface="Courier New" panose="02070309020205020404" pitchFamily="49" charset="0"/>
                <a:cs typeface="Courier New" panose="02070309020205020404" pitchFamily="49" charset="0"/>
              </a:rPr>
              <a:t>Student</a:t>
            </a:r>
            <a:r>
              <a:rPr lang="en-US" altLang="en-US" sz="2000">
                <a:latin typeface="Arial" panose="020B0604020202020204" pitchFamily="34" charset="0"/>
                <a:cs typeface="Arial" panose="020B0604020202020204" pitchFamily="34" charset="0"/>
              </a:rPr>
              <a:t> class is now to be referred to as </a:t>
            </a:r>
            <a:r>
              <a:rPr lang="en-US" altLang="en-US" sz="2000">
                <a:latin typeface="Courier New" panose="02070309020205020404" pitchFamily="49" charset="0"/>
                <a:cs typeface="Courier New" panose="02070309020205020404" pitchFamily="49" charset="0"/>
              </a:rPr>
              <a:t>student.Student.</a:t>
            </a:r>
            <a:endParaRPr lang="en-IN" altLang="en-US" sz="2000">
              <a:latin typeface="Courier New" panose="02070309020205020404" pitchFamily="49" charset="0"/>
              <a:cs typeface="Courier New" panose="02070309020205020404" pitchFamily="49" charset="0"/>
            </a:endParaRPr>
          </a:p>
        </p:txBody>
      </p:sp>
      <p:sp>
        <p:nvSpPr>
          <p:cNvPr id="10265" name="Slide Number Placeholder 25">
            <a:extLst>
              <a:ext uri="{FF2B5EF4-FFF2-40B4-BE49-F238E27FC236}">
                <a16:creationId xmlns:a16="http://schemas.microsoft.com/office/drawing/2014/main" id="{62E441B3-67F3-44BD-A0C5-AF18AFAC433D}"/>
              </a:ext>
            </a:extLst>
          </p:cNvPr>
          <p:cNvSpPr>
            <a:spLocks noGrp="1"/>
          </p:cNvSpPr>
          <p:nvPr>
            <p:ph type="sldNum" sz="quarter" idx="4294967295"/>
          </p:nvPr>
        </p:nvSpPr>
        <p:spPr bwMode="auto">
          <a:xfrm>
            <a:off x="3505200" y="6553200"/>
            <a:ext cx="2133600" cy="238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56F6A7-175C-4591-9CCD-308FFE39BE04}" type="slidenum">
              <a:rPr lang="en-US" altLang="en-US">
                <a:solidFill>
                  <a:schemeClr val="bg2"/>
                </a:solidFill>
                <a:latin typeface="Arial" panose="020B0604020202020204" pitchFamily="34" charset="0"/>
              </a:rPr>
              <a:pPr eaLnBrk="1" hangingPunct="1"/>
              <a:t>6</a:t>
            </a:fld>
            <a:endParaRPr lang="en-US" altLang="en-US">
              <a:solidFill>
                <a:schemeClr val="bg2"/>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21B9AD2-3A68-4B00-88CD-9B085E836FC9}"/>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Activity: Package in Eclipse</a:t>
            </a:r>
          </a:p>
        </p:txBody>
      </p:sp>
      <p:sp>
        <p:nvSpPr>
          <p:cNvPr id="16387" name="Content Placeholder 2">
            <a:extLst>
              <a:ext uri="{FF2B5EF4-FFF2-40B4-BE49-F238E27FC236}">
                <a16:creationId xmlns:a16="http://schemas.microsoft.com/office/drawing/2014/main" id="{FE7CEE68-0728-453E-AE54-595F913C5142}"/>
              </a:ext>
            </a:extLst>
          </p:cNvPr>
          <p:cNvSpPr>
            <a:spLocks noGrp="1"/>
          </p:cNvSpPr>
          <p:nvPr>
            <p:ph idx="1"/>
          </p:nvPr>
        </p:nvSpPr>
        <p:spPr bwMode="auto">
          <a:xfrm>
            <a:off x="457200" y="990600"/>
            <a:ext cx="7772400" cy="1524000"/>
          </a:xfrm>
          <a:ln>
            <a:miter lim="800000"/>
            <a:headEnd/>
            <a:tailEnd/>
          </a:ln>
        </p:spPr>
        <p:txBody>
          <a:bodyPr vert="horz" wrap="square" lIns="91440" tIns="45720" rIns="91440" bIns="45720" numCol="1" anchor="t" anchorCtr="0" compatLnSpc="1">
            <a:prstTxWarp prst="textNoShape">
              <a:avLst/>
            </a:prstTxWarp>
          </a:bodyPr>
          <a:lstStyle/>
          <a:p>
            <a:pPr>
              <a:defRPr/>
            </a:pPr>
            <a:r>
              <a:rPr lang="en-US" sz="1800" dirty="0">
                <a:solidFill>
                  <a:schemeClr val="accent2"/>
                </a:solidFill>
                <a:latin typeface="Arial" charset="0"/>
                <a:cs typeface="Times New Roman" pitchFamily="18" charset="0"/>
              </a:rPr>
              <a:t>Create a package </a:t>
            </a:r>
          </a:p>
          <a:p>
            <a:pPr marL="342900" lvl="1" indent="-342900">
              <a:defRPr/>
            </a:pPr>
            <a:r>
              <a:rPr lang="en-US" sz="1800" dirty="0">
                <a:solidFill>
                  <a:schemeClr val="accent2"/>
                </a:solidFill>
                <a:latin typeface="Arial" charset="0"/>
                <a:ea typeface="+mn-ea"/>
                <a:cs typeface="Times New Roman" pitchFamily="18" charset="0"/>
              </a:rPr>
              <a:t>Right click on the “</a:t>
            </a:r>
            <a:r>
              <a:rPr lang="en-US" sz="1800" dirty="0" err="1">
                <a:solidFill>
                  <a:schemeClr val="accent2"/>
                </a:solidFill>
                <a:latin typeface="Arial" charset="0"/>
                <a:ea typeface="+mn-ea"/>
                <a:cs typeface="Times New Roman" pitchFamily="18" charset="0"/>
              </a:rPr>
              <a:t>src</a:t>
            </a:r>
            <a:r>
              <a:rPr lang="en-US" sz="1800" dirty="0">
                <a:solidFill>
                  <a:schemeClr val="accent2"/>
                </a:solidFill>
                <a:latin typeface="Arial" charset="0"/>
                <a:ea typeface="+mn-ea"/>
                <a:cs typeface="Times New Roman" pitchFamily="18" charset="0"/>
              </a:rPr>
              <a:t>” and click on </a:t>
            </a:r>
            <a:r>
              <a:rPr lang="en-US" sz="1800" dirty="0" err="1">
                <a:solidFill>
                  <a:schemeClr val="accent2"/>
                </a:solidFill>
                <a:latin typeface="Arial" charset="0"/>
                <a:ea typeface="+mn-ea"/>
                <a:cs typeface="Times New Roman" pitchFamily="18" charset="0"/>
              </a:rPr>
              <a:t>New</a:t>
            </a:r>
            <a:r>
              <a:rPr lang="en-US" sz="1800" dirty="0" err="1">
                <a:solidFill>
                  <a:schemeClr val="accent2"/>
                </a:solidFill>
                <a:latin typeface="Arial" charset="0"/>
                <a:ea typeface="+mn-ea"/>
                <a:cs typeface="Times New Roman" pitchFamily="18" charset="0"/>
                <a:sym typeface="Wingdings" pitchFamily="2" charset="2"/>
              </a:rPr>
              <a:t>P</a:t>
            </a:r>
            <a:r>
              <a:rPr lang="en-US" sz="1800" dirty="0" err="1">
                <a:solidFill>
                  <a:schemeClr val="accent2"/>
                </a:solidFill>
                <a:latin typeface="Arial" charset="0"/>
                <a:ea typeface="+mn-ea"/>
                <a:cs typeface="Times New Roman" pitchFamily="18" charset="0"/>
              </a:rPr>
              <a:t>ackage</a:t>
            </a:r>
            <a:r>
              <a:rPr lang="en-US" sz="1800" dirty="0">
                <a:solidFill>
                  <a:schemeClr val="accent2"/>
                </a:solidFill>
                <a:latin typeface="Arial" charset="0"/>
                <a:ea typeface="+mn-ea"/>
                <a:cs typeface="Times New Roman" pitchFamily="18" charset="0"/>
              </a:rPr>
              <a:t>.</a:t>
            </a:r>
          </a:p>
          <a:p>
            <a:pPr marL="342900" lvl="1" indent="-342900">
              <a:defRPr/>
            </a:pPr>
            <a:r>
              <a:rPr lang="en-US" sz="1800" dirty="0">
                <a:solidFill>
                  <a:schemeClr val="accent2"/>
                </a:solidFill>
                <a:latin typeface="Arial" charset="0"/>
                <a:ea typeface="+mn-ea"/>
                <a:cs typeface="Times New Roman" pitchFamily="18" charset="0"/>
              </a:rPr>
              <a:t>Enter the package name and click finish</a:t>
            </a:r>
          </a:p>
          <a:p>
            <a:pPr>
              <a:defRPr/>
            </a:pPr>
            <a:endParaRPr lang="en-US" dirty="0"/>
          </a:p>
          <a:p>
            <a:pPr lvl="1">
              <a:defRPr/>
            </a:pPr>
            <a:endParaRPr lang="en-US" dirty="0"/>
          </a:p>
        </p:txBody>
      </p:sp>
      <p:pic>
        <p:nvPicPr>
          <p:cNvPr id="13316" name="Picture 2">
            <a:extLst>
              <a:ext uri="{FF2B5EF4-FFF2-40B4-BE49-F238E27FC236}">
                <a16:creationId xmlns:a16="http://schemas.microsoft.com/office/drawing/2014/main" id="{9830158D-6530-4159-AF96-83AAA452F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52578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72FD2A2E-6A95-4F4E-B6BC-68D735DCC90B}"/>
              </a:ext>
            </a:extLst>
          </p:cNvPr>
          <p:cNvSpPr txBox="1">
            <a:spLocks/>
          </p:cNvSpPr>
          <p:nvPr/>
        </p:nvSpPr>
        <p:spPr bwMode="auto">
          <a:xfrm>
            <a:off x="457200" y="4114800"/>
            <a:ext cx="8001000" cy="2438400"/>
          </a:xfrm>
          <a:prstGeom prst="rect">
            <a:avLst/>
          </a:prstGeom>
          <a:noFill/>
          <a:ln w="9525">
            <a:noFill/>
            <a:miter lim="800000"/>
            <a:headEnd/>
            <a:tailEnd/>
          </a:ln>
        </p:spPr>
        <p:txBody>
          <a:bodyPr/>
          <a:lstStyle/>
          <a:p>
            <a:pPr marL="342900" indent="-342900" eaLnBrk="0" hangingPunct="0">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Create a class inside the package</a:t>
            </a:r>
          </a:p>
          <a:p>
            <a:pPr marL="342900" lvl="1" indent="-342900" eaLnBrk="0" hangingPunct="0">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Right click on the newly created package and  click on </a:t>
            </a:r>
            <a:r>
              <a:rPr lang="en-US" sz="1800" dirty="0" err="1">
                <a:solidFill>
                  <a:schemeClr val="accent2"/>
                </a:solidFill>
                <a:latin typeface="Arial" charset="0"/>
                <a:cs typeface="Times New Roman" pitchFamily="18" charset="0"/>
              </a:rPr>
              <a:t>New</a:t>
            </a:r>
            <a:r>
              <a:rPr lang="en-US" sz="1800" dirty="0" err="1">
                <a:solidFill>
                  <a:schemeClr val="accent2"/>
                </a:solidFill>
                <a:latin typeface="Arial" charset="0"/>
                <a:cs typeface="Times New Roman" pitchFamily="18" charset="0"/>
                <a:sym typeface="Wingdings" pitchFamily="2" charset="2"/>
              </a:rPr>
              <a:t>Class</a:t>
            </a:r>
            <a:r>
              <a:rPr lang="en-US" sz="1800" dirty="0">
                <a:solidFill>
                  <a:schemeClr val="accent2"/>
                </a:solidFill>
                <a:latin typeface="Arial" charset="0"/>
                <a:cs typeface="Times New Roman" pitchFamily="18" charset="0"/>
              </a:rPr>
              <a:t>.</a:t>
            </a:r>
          </a:p>
          <a:p>
            <a:pPr marL="342900" lvl="1" indent="-342900" eaLnBrk="0" hangingPunct="0">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Rest is the same</a:t>
            </a:r>
            <a:r>
              <a:rPr lang="en-US" sz="2000" kern="0" dirty="0">
                <a:solidFill>
                  <a:srgbClr val="5F5F5F"/>
                </a:solidFill>
                <a:latin typeface="+mn-lt"/>
              </a:rPr>
              <a:t>.</a:t>
            </a:r>
          </a:p>
          <a:p>
            <a:pPr marL="742950" lvl="1" indent="-285750" eaLnBrk="0" hangingPunct="0">
              <a:spcBef>
                <a:spcPct val="20000"/>
              </a:spcBef>
              <a:buClr>
                <a:schemeClr val="accent2"/>
              </a:buClr>
              <a:buFont typeface="Wingdings" pitchFamily="2" charset="2"/>
              <a:buChar char="§"/>
              <a:defRPr/>
            </a:pPr>
            <a:endParaRPr lang="en-US" sz="2000" kern="0" dirty="0">
              <a:solidFill>
                <a:srgbClr val="5F5F5F"/>
              </a:solidFill>
              <a:latin typeface="+mn-lt"/>
            </a:endParaRPr>
          </a:p>
          <a:p>
            <a:pPr marL="342900" indent="-342900" eaLnBrk="0" hangingPunct="0">
              <a:spcBef>
                <a:spcPct val="20000"/>
              </a:spcBef>
              <a:buClr>
                <a:schemeClr val="accent2"/>
              </a:buClr>
              <a:buFont typeface="Wingdings" pitchFamily="2" charset="2"/>
              <a:buChar char="§"/>
              <a:defRPr/>
            </a:pPr>
            <a:endParaRPr lang="en-US" sz="1800" dirty="0">
              <a:solidFill>
                <a:schemeClr val="accent2"/>
              </a:solidFill>
              <a:latin typeface="Arial" charset="0"/>
              <a:cs typeface="Times New Roman" pitchFamily="18" charset="0"/>
            </a:endParaRPr>
          </a:p>
          <a:p>
            <a:pPr marL="342900" indent="-342900" eaLnBrk="0" hangingPunct="0">
              <a:spcBef>
                <a:spcPct val="20000"/>
              </a:spcBef>
              <a:buClr>
                <a:schemeClr val="accent2"/>
              </a:buClr>
              <a:buFont typeface="Wingdings" pitchFamily="2" charset="2"/>
              <a:buChar char="§"/>
              <a:defRPr/>
            </a:pPr>
            <a:r>
              <a:rPr lang="en-US" sz="1800" dirty="0">
                <a:solidFill>
                  <a:schemeClr val="accent2"/>
                </a:solidFill>
                <a:latin typeface="Arial" charset="0"/>
                <a:cs typeface="Times New Roman" pitchFamily="18" charset="0"/>
              </a:rPr>
              <a:t>The IDE will automatically find the packages in the same project. Compilation and execution is simple and straight forward from IDE.</a:t>
            </a:r>
          </a:p>
        </p:txBody>
      </p:sp>
      <p:pic>
        <p:nvPicPr>
          <p:cNvPr id="13318" name="Picture 4">
            <a:extLst>
              <a:ext uri="{FF2B5EF4-FFF2-40B4-BE49-F238E27FC236}">
                <a16:creationId xmlns:a16="http://schemas.microsoft.com/office/drawing/2014/main" id="{9C3907CD-9892-4193-A087-C595ECC61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791075"/>
            <a:ext cx="54864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Slide Number Placeholder 7">
            <a:extLst>
              <a:ext uri="{FF2B5EF4-FFF2-40B4-BE49-F238E27FC236}">
                <a16:creationId xmlns:a16="http://schemas.microsoft.com/office/drawing/2014/main" id="{C294E7B9-1E72-4ADC-9539-4C94190E1C8E}"/>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5B40057-3577-4808-B062-B452E60067BF}" type="slidenum">
              <a:rPr lang="en-US" altLang="en-US">
                <a:solidFill>
                  <a:schemeClr val="bg2"/>
                </a:solidFill>
                <a:latin typeface="Arial" panose="020B0604020202020204" pitchFamily="34" charset="0"/>
              </a:rPr>
              <a:pPr eaLnBrk="1" hangingPunct="1"/>
              <a:t>7</a:t>
            </a:fld>
            <a:endParaRPr lang="en-US" altLang="en-US">
              <a:solidFill>
                <a:schemeClr val="bg2"/>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BF5D9F1-8084-4D71-A0BB-3AE7176214F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Imports</a:t>
            </a:r>
            <a:r>
              <a:rPr lang="en-US" altLang="en-US">
                <a:solidFill>
                  <a:srgbClr val="CC0000"/>
                </a:solidFill>
              </a:rPr>
              <a:t> </a:t>
            </a:r>
          </a:p>
        </p:txBody>
      </p:sp>
      <p:sp>
        <p:nvSpPr>
          <p:cNvPr id="32772" name="Rectangle 3">
            <a:extLst>
              <a:ext uri="{FF2B5EF4-FFF2-40B4-BE49-F238E27FC236}">
                <a16:creationId xmlns:a16="http://schemas.microsoft.com/office/drawing/2014/main" id="{2C069348-3507-4EDF-8724-A958DD8E874E}"/>
              </a:ext>
            </a:extLst>
          </p:cNvPr>
          <p:cNvSpPr>
            <a:spLocks noGrp="1" noChangeArrowheads="1"/>
          </p:cNvSpPr>
          <p:nvPr>
            <p:ph type="body" idx="1"/>
          </p:nvPr>
        </p:nvSpPr>
        <p:spPr>
          <a:xfrm>
            <a:off x="304800" y="1143000"/>
            <a:ext cx="8610600" cy="5334000"/>
          </a:xfrm>
        </p:spPr>
        <p:txBody>
          <a:bodyPr/>
          <a:lstStyle/>
          <a:p>
            <a:pPr marL="609600" indent="-609600" eaLnBrk="1" hangingPunct="1">
              <a:spcBef>
                <a:spcPct val="50000"/>
              </a:spcBef>
              <a:defRPr/>
            </a:pPr>
            <a:r>
              <a:rPr lang="en-US" sz="1800" dirty="0">
                <a:solidFill>
                  <a:schemeClr val="accent2"/>
                </a:solidFill>
                <a:latin typeface="Arial" charset="0"/>
                <a:cs typeface="Times New Roman" pitchFamily="18" charset="0"/>
              </a:rPr>
              <a:t>Java provides an easy way to access classes in other packages instead of using long names. This is done by using import statement.</a:t>
            </a:r>
          </a:p>
          <a:p>
            <a:pPr marL="609600" indent="-609600" eaLnBrk="1" hangingPunct="1">
              <a:spcBef>
                <a:spcPct val="50000"/>
              </a:spcBef>
              <a:defRPr/>
            </a:pPr>
            <a:r>
              <a:rPr lang="en-US" sz="1800" dirty="0">
                <a:solidFill>
                  <a:schemeClr val="accent2"/>
                </a:solidFill>
                <a:latin typeface="Arial" charset="0"/>
                <a:cs typeface="Times New Roman" pitchFamily="18" charset="0"/>
              </a:rPr>
              <a:t>The same is the case with static members of a class too. Static members of  a class are accessed using </a:t>
            </a:r>
            <a:r>
              <a:rPr lang="en-US" sz="1800" dirty="0" err="1">
                <a:solidFill>
                  <a:schemeClr val="accent2"/>
                </a:solidFill>
                <a:latin typeface="Arial" charset="0"/>
                <a:cs typeface="Times New Roman" pitchFamily="18" charset="0"/>
              </a:rPr>
              <a:t>ClassName.staticMemberName</a:t>
            </a:r>
            <a:r>
              <a:rPr lang="en-US" sz="1800" dirty="0">
                <a:solidFill>
                  <a:schemeClr val="accent2"/>
                </a:solidFill>
                <a:latin typeface="Arial" charset="0"/>
                <a:cs typeface="Times New Roman" pitchFamily="18" charset="0"/>
              </a:rPr>
              <a:t>. This name also sometimes could be very long. Instead imports could be used such that only static member name can be used.</a:t>
            </a:r>
          </a:p>
          <a:p>
            <a:pPr marL="609600" indent="-609600" eaLnBrk="1" hangingPunct="1">
              <a:spcBef>
                <a:spcPct val="50000"/>
              </a:spcBef>
              <a:defRPr/>
            </a:pPr>
            <a:r>
              <a:rPr lang="en-US" sz="1800" dirty="0">
                <a:solidFill>
                  <a:schemeClr val="accent2"/>
                </a:solidFill>
                <a:latin typeface="Arial" charset="0"/>
                <a:cs typeface="Times New Roman" pitchFamily="18" charset="0"/>
              </a:rPr>
              <a:t>Two forms of imports:</a:t>
            </a:r>
          </a:p>
          <a:p>
            <a:pPr marL="1009650" lvl="1" indent="-609600" eaLnBrk="1" hangingPunct="1">
              <a:spcBef>
                <a:spcPct val="50000"/>
              </a:spcBef>
              <a:defRPr/>
            </a:pPr>
            <a:r>
              <a:rPr lang="en-US" sz="1800" dirty="0">
                <a:solidFill>
                  <a:schemeClr val="accent2"/>
                </a:solidFill>
                <a:latin typeface="Arial" charset="0"/>
                <a:ea typeface="+mn-ea"/>
                <a:cs typeface="Times New Roman" pitchFamily="18" charset="0"/>
              </a:rPr>
              <a:t>Class imports</a:t>
            </a:r>
          </a:p>
          <a:p>
            <a:pPr marL="1009650" lvl="1" indent="-609600" eaLnBrk="1" hangingPunct="1">
              <a:spcBef>
                <a:spcPct val="50000"/>
              </a:spcBef>
              <a:defRPr/>
            </a:pPr>
            <a:r>
              <a:rPr lang="en-US" sz="1800" dirty="0">
                <a:solidFill>
                  <a:schemeClr val="accent2"/>
                </a:solidFill>
                <a:latin typeface="Arial" charset="0"/>
                <a:ea typeface="+mn-ea"/>
                <a:cs typeface="Times New Roman" pitchFamily="18" charset="0"/>
              </a:rPr>
              <a:t>Static imports</a:t>
            </a:r>
          </a:p>
        </p:txBody>
      </p:sp>
      <p:sp>
        <p:nvSpPr>
          <p:cNvPr id="14340" name="Slide Number Placeholder 4">
            <a:extLst>
              <a:ext uri="{FF2B5EF4-FFF2-40B4-BE49-F238E27FC236}">
                <a16:creationId xmlns:a16="http://schemas.microsoft.com/office/drawing/2014/main" id="{D92F9490-0742-477C-BCCC-89B0957F98F0}"/>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5417CA8-B0AF-4691-AAD1-EC227A11032D}" type="slidenum">
              <a:rPr lang="en-US" altLang="en-US">
                <a:solidFill>
                  <a:schemeClr val="bg2"/>
                </a:solidFill>
                <a:latin typeface="Arial" panose="020B0604020202020204" pitchFamily="34" charset="0"/>
              </a:rPr>
              <a:pPr eaLnBrk="1" hangingPunct="1"/>
              <a:t>8</a:t>
            </a:fld>
            <a:endParaRPr lang="en-US" altLang="en-US">
              <a:solidFill>
                <a:schemeClr val="bg2"/>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CCC8C89-8A37-4F26-8068-4C35E8697E39}"/>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Class Imports</a:t>
            </a:r>
          </a:p>
        </p:txBody>
      </p:sp>
      <p:sp>
        <p:nvSpPr>
          <p:cNvPr id="3" name="Content Placeholder 2">
            <a:extLst>
              <a:ext uri="{FF2B5EF4-FFF2-40B4-BE49-F238E27FC236}">
                <a16:creationId xmlns:a16="http://schemas.microsoft.com/office/drawing/2014/main" id="{ABF25852-D31E-4775-93E7-C736ECDEC0B0}"/>
              </a:ext>
            </a:extLst>
          </p:cNvPr>
          <p:cNvSpPr>
            <a:spLocks noGrp="1"/>
          </p:cNvSpPr>
          <p:nvPr>
            <p:ph idx="1"/>
          </p:nvPr>
        </p:nvSpPr>
        <p:spPr>
          <a:xfrm>
            <a:off x="381000" y="990600"/>
            <a:ext cx="8458200" cy="5257800"/>
          </a:xfrm>
        </p:spPr>
        <p:txBody>
          <a:bodyPr/>
          <a:lstStyle/>
          <a:p>
            <a:pPr marL="609600" indent="-609600" eaLnBrk="1" hangingPunct="1">
              <a:spcBef>
                <a:spcPct val="50000"/>
              </a:spcBef>
              <a:buFont typeface="Wingdings" pitchFamily="2" charset="2"/>
              <a:buAutoNum type="alphaLcParenR"/>
              <a:defRPr/>
            </a:pPr>
            <a:r>
              <a:rPr lang="en-US" sz="1800" dirty="0">
                <a:solidFill>
                  <a:schemeClr val="accent2"/>
                </a:solidFill>
                <a:latin typeface="Arial" charset="0"/>
                <a:cs typeface="Times New Roman" pitchFamily="18" charset="0"/>
              </a:rPr>
              <a:t>Importing only a particular class. </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	Example: 	</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		import </a:t>
            </a:r>
            <a:r>
              <a:rPr lang="en-US" sz="1800" dirty="0" err="1">
                <a:solidFill>
                  <a:schemeClr val="accent2"/>
                </a:solidFill>
                <a:latin typeface="Arial" charset="0"/>
                <a:cs typeface="Times New Roman" pitchFamily="18" charset="0"/>
              </a:rPr>
              <a:t>student.Student</a:t>
            </a:r>
            <a:r>
              <a:rPr lang="en-US" sz="1800" dirty="0">
                <a:solidFill>
                  <a:schemeClr val="accent2"/>
                </a:solidFill>
                <a:latin typeface="Arial" charset="0"/>
                <a:cs typeface="Times New Roman" pitchFamily="18" charset="0"/>
              </a:rPr>
              <a:t>;</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		public class Tester{</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		…</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		Student s= new 	Student("</a:t>
            </a:r>
            <a:r>
              <a:rPr lang="en-US" sz="1800" dirty="0" err="1">
                <a:solidFill>
                  <a:schemeClr val="accent2"/>
                </a:solidFill>
                <a:latin typeface="Arial" charset="0"/>
                <a:cs typeface="Times New Roman" pitchFamily="18" charset="0"/>
              </a:rPr>
              <a:t>John","M.C.A</a:t>
            </a:r>
            <a:r>
              <a:rPr lang="en-US" sz="1800" dirty="0">
                <a:solidFill>
                  <a:schemeClr val="accent2"/>
                </a:solidFill>
                <a:latin typeface="Arial" charset="0"/>
                <a:cs typeface="Times New Roman" pitchFamily="18" charset="0"/>
              </a:rPr>
              <a:t>.");		</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	}</a:t>
            </a:r>
          </a:p>
          <a:p>
            <a:pPr marL="609600" indent="-609600" eaLnBrk="1" hangingPunct="1">
              <a:spcBef>
                <a:spcPct val="50000"/>
              </a:spcBef>
              <a:buClr>
                <a:schemeClr val="accent6"/>
              </a:buClr>
              <a:buFont typeface="+mj-lt"/>
              <a:buAutoNum type="alphaLcParenR" startAt="2"/>
              <a:defRPr/>
            </a:pPr>
            <a:r>
              <a:rPr lang="en-US" sz="1800" dirty="0">
                <a:solidFill>
                  <a:schemeClr val="accent2"/>
                </a:solidFill>
                <a:latin typeface="Arial" charset="0"/>
                <a:cs typeface="Times New Roman" pitchFamily="18" charset="0"/>
              </a:rPr>
              <a:t>Importing all the classes in a package.</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Example:</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	import student.*;</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	public class Tester</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		…</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		Student s= new Student("</a:t>
            </a:r>
            <a:r>
              <a:rPr lang="en-US" sz="1800" dirty="0" err="1">
                <a:solidFill>
                  <a:schemeClr val="accent2"/>
                </a:solidFill>
                <a:latin typeface="Arial" charset="0"/>
                <a:cs typeface="Times New Roman" pitchFamily="18" charset="0"/>
              </a:rPr>
              <a:t>John","M.C.A</a:t>
            </a:r>
            <a:r>
              <a:rPr lang="en-US" sz="1800" dirty="0">
                <a:solidFill>
                  <a:schemeClr val="accent2"/>
                </a:solidFill>
                <a:latin typeface="Arial" charset="0"/>
                <a:cs typeface="Times New Roman" pitchFamily="18" charset="0"/>
              </a:rPr>
              <a:t>.");</a:t>
            </a:r>
          </a:p>
          <a:p>
            <a:pPr marL="609600" indent="-609600" eaLnBrk="1" hangingPunct="1">
              <a:spcBef>
                <a:spcPct val="50000"/>
              </a:spcBef>
              <a:buFont typeface="Wingdings" pitchFamily="2" charset="2"/>
              <a:buNone/>
              <a:defRPr/>
            </a:pPr>
            <a:r>
              <a:rPr lang="en-US" sz="1800" dirty="0">
                <a:solidFill>
                  <a:schemeClr val="accent2"/>
                </a:solidFill>
                <a:latin typeface="Arial" charset="0"/>
                <a:cs typeface="Times New Roman" pitchFamily="18" charset="0"/>
              </a:rPr>
              <a:t>		}</a:t>
            </a:r>
          </a:p>
        </p:txBody>
      </p:sp>
      <p:sp>
        <p:nvSpPr>
          <p:cNvPr id="15364" name="Slide Number Placeholder 4">
            <a:extLst>
              <a:ext uri="{FF2B5EF4-FFF2-40B4-BE49-F238E27FC236}">
                <a16:creationId xmlns:a16="http://schemas.microsoft.com/office/drawing/2014/main" id="{13F4EFDA-AFEB-42D0-A219-EC396C7F0A56}"/>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6F3A538-2EBB-4AFC-8EA8-F9BA78852D54}" type="slidenum">
              <a:rPr lang="en-US" altLang="en-US">
                <a:solidFill>
                  <a:schemeClr val="bg2"/>
                </a:solidFill>
                <a:latin typeface="Arial" panose="020B0604020202020204" pitchFamily="34" charset="0"/>
              </a:rPr>
              <a:pPr eaLnBrk="1" hangingPunct="1"/>
              <a:t>9</a:t>
            </a:fld>
            <a:endParaRPr lang="en-US" altLang="en-US">
              <a:solidFill>
                <a:schemeClr val="bg2"/>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IEC_Slides_Template">
  <a:themeElements>
    <a:clrScheme name="IEC_Slid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EC_Slides_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EC_Slides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EC_Slid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EC_Slides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EC_Slides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EC_Slides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EC_Slides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EC_Slides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2553</TotalTime>
  <Words>1601</Words>
  <Application>Microsoft Office PowerPoint</Application>
  <PresentationFormat>On-screen Show (4:3)</PresentationFormat>
  <Paragraphs>196</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Arial</vt:lpstr>
      <vt:lpstr>Tahoma</vt:lpstr>
      <vt:lpstr>Wingdings</vt:lpstr>
      <vt:lpstr>Courier New</vt:lpstr>
      <vt:lpstr>IEC_Slides_Template</vt:lpstr>
      <vt:lpstr>PowerPoint Presentation</vt:lpstr>
      <vt:lpstr>Definition</vt:lpstr>
      <vt:lpstr>Packages encountered so far</vt:lpstr>
      <vt:lpstr>PowerPoint Presentation</vt:lpstr>
      <vt:lpstr>Benefits</vt:lpstr>
      <vt:lpstr>Access</vt:lpstr>
      <vt:lpstr>Activity: Package in Eclipse</vt:lpstr>
      <vt:lpstr>Imports </vt:lpstr>
      <vt:lpstr>Class Imports</vt:lpstr>
      <vt:lpstr>Static Imports</vt:lpstr>
      <vt:lpstr>Example: Static Imports</vt:lpstr>
      <vt:lpstr>Tell me how?</vt:lpstr>
      <vt:lpstr>Default Access Specifier</vt:lpstr>
      <vt:lpstr>Java source file rules</vt:lpstr>
      <vt:lpstr>Standard packages in JSE</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pallavij</dc:creator>
  <cp:lastModifiedBy>Mohammad Tufail Ahmed</cp:lastModifiedBy>
  <cp:revision>840</cp:revision>
  <dcterms:created xsi:type="dcterms:W3CDTF">2004-09-03T08:53:39Z</dcterms:created>
  <dcterms:modified xsi:type="dcterms:W3CDTF">2022-02-02T20:36:07Z</dcterms:modified>
</cp:coreProperties>
</file>