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9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3439"/>
            <a:ext cx="9144000" cy="413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362200" y="358914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trips invite_status: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accepted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rejected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invited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null (not invited)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2705100" y="18669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5071646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tripterms category:</a:t>
            </a:r>
          </a:p>
          <a:p>
            <a:r>
              <a:rPr lang="en-US" sz="800" smtClean="0">
                <a:latin typeface="Consolas" pitchFamily="49" charset="0"/>
              </a:rPr>
              <a:t>(determined by user)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799306" y="4761706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96422" y="3541693"/>
            <a:ext cx="1418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borrow borrow_slot: 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-1 = owner</a:t>
            </a:r>
          </a:p>
          <a:p>
            <a:r>
              <a:rPr lang="en-US" sz="800" smtClean="0">
                <a:latin typeface="Consolas" pitchFamily="49" charset="0"/>
              </a:rPr>
              <a:t>  1 = available slot 1</a:t>
            </a:r>
          </a:p>
          <a:p>
            <a:r>
              <a:rPr lang="en-US" sz="800" smtClean="0">
                <a:latin typeface="Consolas" pitchFamily="49" charset="0"/>
              </a:rPr>
              <a:t>  2 = available slot 2</a:t>
            </a:r>
          </a:p>
          <a:p>
            <a:r>
              <a:rPr lang="en-US" sz="800" smtClean="0">
                <a:latin typeface="Consolas" pitchFamily="49" charset="0"/>
              </a:rPr>
              <a:t>  3 = available slot 3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...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n = available slot 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0" y="-8382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7013" y="-85582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8191500" y="2933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3600" y="3512403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borrow share_status and</a:t>
            </a:r>
          </a:p>
          <a:p>
            <a:r>
              <a:rPr lang="en-US" sz="800" b="1" smtClean="0">
                <a:latin typeface="Consolas" pitchFamily="49" charset="0"/>
              </a:rPr>
              <a:t>required_users 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own</a:t>
            </a:r>
          </a:p>
          <a:p>
            <a:pPr>
              <a:buFontTx/>
              <a:buChar char="-"/>
            </a:pPr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buy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borrow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borrowed</a:t>
            </a:r>
            <a:endParaRPr lang="en-US" sz="800">
              <a:latin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32177" y="30480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role: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organizer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member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 flipV="1">
            <a:off x="4381500" y="14097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6934200" y="26670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48000" y="592151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tags are strings separated by a pipe symbol “|”</a:t>
            </a:r>
          </a:p>
          <a:p>
            <a:pPr>
              <a:buFont typeface="Arial" pitchFamily="34" charset="0"/>
              <a:buChar char="•"/>
            </a:pPr>
            <a:endParaRPr lang="en-US" sz="800" i="1" smtClean="0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purpose of tags is to categorize characteristics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that can cross table categories, for example: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“required | cheap | vigorous | local”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78483" y="167640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112283" y="167640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67200" y="3365956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27032" y="5181600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“required” table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this table contains required or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recommended trip items first set by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the organizer.</a:t>
            </a:r>
            <a:endParaRPr lang="en-US" sz="800">
              <a:solidFill>
                <a:schemeClr val="accent5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543800" y="4579203"/>
            <a:ext cx="1538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“borrow” table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this table contains trip equipment, clothes, or food items that are owned by users or can be loaned and borrowed.</a:t>
            </a:r>
            <a:endParaRPr lang="en-US" sz="800">
              <a:solidFill>
                <a:schemeClr val="accent5">
                  <a:lumMod val="75000"/>
                </a:schemeClr>
              </a:solidFill>
              <a:latin typeface="Consolas" pitchFamily="49" charset="0"/>
            </a:endParaRPr>
          </a:p>
        </p:txBody>
      </p:sp>
      <p:cxnSp>
        <p:nvCxnSpPr>
          <p:cNvPr id="133" name="Straight Arrow Connector 132"/>
          <p:cNvCxnSpPr>
            <a:endCxn id="71" idx="1"/>
          </p:cNvCxnSpPr>
          <p:nvPr/>
        </p:nvCxnSpPr>
        <p:spPr>
          <a:xfrm rot="5400000" flipH="1" flipV="1">
            <a:off x="5583451" y="3983251"/>
            <a:ext cx="41549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169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Notes</dc:creator>
  <cp:lastModifiedBy>Notes</cp:lastModifiedBy>
  <cp:revision>45</cp:revision>
  <dcterms:created xsi:type="dcterms:W3CDTF">2016-10-26T16:50:40Z</dcterms:created>
  <dcterms:modified xsi:type="dcterms:W3CDTF">2016-10-27T05:14:04Z</dcterms:modified>
</cp:coreProperties>
</file>