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5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981200" y="4245114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trips_users </a:t>
            </a:r>
            <a:r>
              <a:rPr lang="en-US" sz="800" b="1" smtClean="0">
                <a:latin typeface="Consolas" pitchFamily="49" charset="0"/>
              </a:rPr>
              <a:t>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28800" y="3352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530024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terms </a:t>
            </a:r>
            <a:r>
              <a:rPr lang="en-US" sz="800" b="1" smtClean="0">
                <a:latin typeface="Consolas" pitchFamily="49" charset="0"/>
              </a:rPr>
              <a:t>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42106" y="4990306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2600" y="-8382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013" y="-85582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25442" y="33528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gear_users </a:t>
            </a:r>
            <a:r>
              <a:rPr lang="en-US" sz="800" b="1" smtClean="0">
                <a:latin typeface="Consolas" pitchFamily="49" charset="0"/>
              </a:rPr>
              <a:t>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 own it</a:t>
            </a:r>
          </a:p>
          <a:p>
            <a:pPr>
              <a:buFontTx/>
              <a:buChar char="-"/>
            </a:pPr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i will buy </a:t>
            </a:r>
            <a:r>
              <a:rPr lang="en-US" sz="800" smtClean="0">
                <a:latin typeface="Consolas" pitchFamily="49" charset="0"/>
              </a:rPr>
              <a:t>it</a:t>
            </a:r>
            <a:endParaRPr lang="en-US" sz="800" smtClean="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2547" y="365760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trips_users </a:t>
            </a:r>
            <a:r>
              <a:rPr lang="en-US" sz="800" b="1" smtClean="0">
                <a:latin typeface="Consolas" pitchFamily="49" charset="0"/>
              </a:rPr>
              <a:t>role: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organizer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member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3466305" y="3390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6" idx="0"/>
          </p:cNvCxnSpPr>
          <p:nvPr/>
        </p:nvCxnSpPr>
        <p:spPr>
          <a:xfrm rot="16200000" flipH="1">
            <a:off x="8131467" y="2688932"/>
            <a:ext cx="528935" cy="33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38800" y="569291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tags are strings separated by a pipe symbol “|”</a:t>
            </a:r>
          </a:p>
          <a:p>
            <a:pPr>
              <a:buFont typeface="Arial" pitchFamily="34" charset="0"/>
              <a:buChar char="•"/>
            </a:pPr>
            <a:endParaRPr lang="en-US" sz="800" i="1" smtClean="0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purpose of tags is to categorize characteristics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that can cross table categories, for example: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“required | cheap | vigorous | local”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83283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21683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27032" y="5282625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“required” table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this table contains required or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recommended trip items first set by</a:t>
            </a:r>
          </a:p>
          <a:p>
            <a:r>
              <a:rPr lang="en-US" sz="80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the organizer.</a:t>
            </a:r>
            <a:endParaRPr lang="en-US" sz="800">
              <a:solidFill>
                <a:schemeClr val="accent5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77200" y="311973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gear</a:t>
            </a:r>
            <a:r>
              <a:rPr lang="en-US" sz="800" b="1" smtClean="0">
                <a:latin typeface="Consolas" pitchFamily="49" charset="0"/>
              </a:rPr>
              <a:t> required:</a:t>
            </a:r>
            <a:endParaRPr lang="en-US" sz="800" b="1" smtClean="0">
              <a:latin typeface="Consolas" pitchFamily="49" charset="0"/>
            </a:endParaRP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required</a:t>
            </a:r>
            <a:endParaRPr lang="en-US" sz="800" smtClean="0">
              <a:latin typeface="Consolas" pitchFamily="49" charset="0"/>
            </a:endParaRP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recommended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96000" y="2895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3725" y="30033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MariaDB Schema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53</cp:revision>
  <dcterms:created xsi:type="dcterms:W3CDTF">2016-10-26T16:50:40Z</dcterms:created>
  <dcterms:modified xsi:type="dcterms:W3CDTF">2016-10-29T20:10:44Z</dcterms:modified>
</cp:coreProperties>
</file>