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86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b="4380"/>
          <a:stretch>
            <a:fillRect/>
          </a:stretch>
        </p:blipFill>
        <p:spPr bwMode="auto">
          <a:xfrm>
            <a:off x="-1" y="0"/>
            <a:ext cx="83058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123194" y="3124200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3733802" y="2971801"/>
            <a:ext cx="228599" cy="76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403860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rot="10800000" flipV="1">
            <a:off x="881984" y="3886200"/>
            <a:ext cx="109921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25908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5194" y="2474893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equips borrow_slot: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5613" y="12954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1200" y="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77413" y="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67600" y="2438401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11</cp:revision>
  <dcterms:created xsi:type="dcterms:W3CDTF">2016-10-26T16:50:40Z</dcterms:created>
  <dcterms:modified xsi:type="dcterms:W3CDTF">2016-10-26T18:18:36Z</dcterms:modified>
</cp:coreProperties>
</file>