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4768"/>
            <a:ext cx="9144000" cy="456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362200" y="358914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2705100" y="18669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507164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799306" y="4761706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6422" y="3541693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borrow borrow_slot: 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-1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-8382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013" y="-85582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8191500" y="2933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6800" y="4648200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required_users </a:t>
            </a:r>
            <a:r>
              <a:rPr lang="en-US" sz="800" b="1" smtClean="0">
                <a:latin typeface="Consolas" pitchFamily="49" charset="0"/>
              </a:rPr>
              <a:t>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i own it</a:t>
            </a:r>
            <a:endParaRPr lang="en-US" sz="800" smtClean="0">
              <a:latin typeface="Consolas" pitchFamily="49" charset="0"/>
            </a:endParaRPr>
          </a:p>
          <a:p>
            <a:pPr>
              <a:buFontTx/>
              <a:buChar char="-"/>
            </a:pPr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i will buy it</a:t>
            </a:r>
            <a:endParaRPr lang="en-US" sz="800" smtClean="0">
              <a:latin typeface="Consolas" pitchFamily="49" charset="0"/>
            </a:endParaRP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i need to borrow</a:t>
            </a:r>
            <a:endParaRPr lang="en-US" sz="800" smtClean="0">
              <a:latin typeface="Consolas" pitchFamily="49" charset="0"/>
            </a:endParaRP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being borrowed</a:t>
            </a:r>
            <a:endParaRPr lang="en-US" sz="80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32177" y="3048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role: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organizer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member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 flipV="1">
            <a:off x="4381500" y="14097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6934200" y="25908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48000" y="592151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tags are strings separated by a pipe symbol “|”</a:t>
            </a:r>
          </a:p>
          <a:p>
            <a:pPr>
              <a:buFont typeface="Arial" pitchFamily="34" charset="0"/>
              <a:buChar char="•"/>
            </a:pPr>
            <a:endParaRPr lang="en-US" sz="800" i="1" smtClean="0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purpose of tags is to categorize characteristics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that can cross table categories, for example: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“required | cheap | vigorous | local”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78483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12283" y="1689556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67200" y="33528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27032" y="5282625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“required” table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this table contains required or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recommended trip items first set by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the organizer.</a:t>
            </a:r>
            <a:endParaRPr lang="en-US" sz="800">
              <a:solidFill>
                <a:schemeClr val="accent5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543800" y="4579203"/>
            <a:ext cx="153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“borrow” table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this table contains trip equipment, clothes, or food items that are owned by users or can be loaned and borrowed.</a:t>
            </a:r>
            <a:endParaRPr lang="en-US" sz="800">
              <a:solidFill>
                <a:schemeClr val="accent5">
                  <a:lumMod val="75000"/>
                </a:schemeClr>
              </a:solidFill>
              <a:latin typeface="Consolas" pitchFamily="49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495801" y="4419599"/>
            <a:ext cx="381001" cy="304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352800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borrow share_status</a:t>
            </a:r>
            <a:r>
              <a:rPr lang="en-US" sz="800" b="1" smtClean="0">
                <a:latin typeface="Consolas" pitchFamily="49" charset="0"/>
              </a:rPr>
              <a:t>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being borrowed</a:t>
            </a:r>
            <a:endParaRPr lang="en-US" sz="800" smtClean="0">
              <a:latin typeface="Consolas" pitchFamily="49" charset="0"/>
            </a:endParaRP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not being borrowed</a:t>
            </a:r>
            <a:endParaRPr lang="en-US" sz="80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185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49</cp:revision>
  <dcterms:created xsi:type="dcterms:W3CDTF">2016-10-26T16:50:40Z</dcterms:created>
  <dcterms:modified xsi:type="dcterms:W3CDTF">2016-10-28T06:44:37Z</dcterms:modified>
</cp:coreProperties>
</file>