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8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962400" y="4191000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rot="5400000">
            <a:off x="4250992" y="1964992"/>
            <a:ext cx="2590800" cy="1861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324284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1415384" y="2743199"/>
            <a:ext cx="1099216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91400" y="5370493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stuff borrow_slot: 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-1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-8382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013" y="-85582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6743700" y="46863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48200" y="5105400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stuff share_status: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have it</a:t>
            </a:r>
          </a:p>
          <a:p>
            <a:pPr>
              <a:buFontTx/>
              <a:buChar char="-"/>
            </a:pPr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will buy it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request to borrow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request fulfilled</a:t>
            </a:r>
            <a:endParaRPr lang="en-US" sz="80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89777" y="22413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role: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organizer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member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5400000" flipH="1" flipV="1">
            <a:off x="7620000" y="5334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0"/>
          </p:cNvCxnSpPr>
          <p:nvPr/>
        </p:nvCxnSpPr>
        <p:spPr>
          <a:xfrm rot="5400000">
            <a:off x="5227566" y="4541766"/>
            <a:ext cx="609600" cy="517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8600" y="58674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tags are strings separated by a pipe symbol “|”</a:t>
            </a:r>
          </a:p>
          <a:p>
            <a:pPr>
              <a:buFont typeface="Arial" pitchFamily="34" charset="0"/>
              <a:buChar char="•"/>
            </a:pPr>
            <a:endParaRPr lang="en-US" sz="800" i="1" smtClean="0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purpose of tags is to categorize characteristics that                           can cross table categories, for example: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“required | cheap | vigorous | local”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119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24</cp:revision>
  <dcterms:created xsi:type="dcterms:W3CDTF">2016-10-26T16:50:40Z</dcterms:created>
  <dcterms:modified xsi:type="dcterms:W3CDTF">2016-10-26T19:55:37Z</dcterms:modified>
</cp:coreProperties>
</file>