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55D8-6B40-4A9B-AF24-72F88B877958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3E4C-7A2C-49CC-88E9-369D94428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b="4380"/>
          <a:stretch>
            <a:fillRect/>
          </a:stretch>
        </p:blipFill>
        <p:spPr bwMode="auto">
          <a:xfrm>
            <a:off x="-1" y="0"/>
            <a:ext cx="83058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123194" y="3124200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users invite_status: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accepted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rejected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invited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null (not invited)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3733802" y="2971801"/>
            <a:ext cx="228599" cy="76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403860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tripterms category:</a:t>
            </a:r>
          </a:p>
          <a:p>
            <a:r>
              <a:rPr lang="en-US" sz="800" smtClean="0">
                <a:latin typeface="Consolas" pitchFamily="49" charset="0"/>
              </a:rPr>
              <a:t>(determined by user)</a:t>
            </a:r>
            <a:endParaRPr lang="en-US" sz="800">
              <a:latin typeface="Consolas" pitchFamily="49" charset="0"/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 rot="10800000" flipV="1">
            <a:off x="881984" y="3886200"/>
            <a:ext cx="109921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5613" y="26670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95194" y="2474893"/>
            <a:ext cx="14189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smtClean="0">
                <a:latin typeface="Consolas" pitchFamily="49" charset="0"/>
              </a:rPr>
              <a:t>equips borrow_slot:</a:t>
            </a:r>
          </a:p>
          <a:p>
            <a:pPr>
              <a:buFontTx/>
              <a:buChar char="-"/>
            </a:pPr>
            <a:r>
              <a:rPr lang="en-US" sz="800" smtClean="0">
                <a:latin typeface="Consolas" pitchFamily="49" charset="0"/>
              </a:rPr>
              <a:t> 1 = owner</a:t>
            </a:r>
          </a:p>
          <a:p>
            <a:r>
              <a:rPr lang="en-US" sz="800" smtClean="0">
                <a:latin typeface="Consolas" pitchFamily="49" charset="0"/>
              </a:rPr>
              <a:t>  1 = available slot 1</a:t>
            </a:r>
          </a:p>
          <a:p>
            <a:r>
              <a:rPr lang="en-US" sz="800" smtClean="0">
                <a:latin typeface="Consolas" pitchFamily="49" charset="0"/>
              </a:rPr>
              <a:t>  2 = available slot 2</a:t>
            </a:r>
          </a:p>
          <a:p>
            <a:r>
              <a:rPr lang="en-US" sz="800" smtClean="0">
                <a:latin typeface="Consolas" pitchFamily="49" charset="0"/>
              </a:rPr>
              <a:t>  3 = available slot 3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...</a:t>
            </a:r>
          </a:p>
          <a:p>
            <a:r>
              <a:rPr lang="en-US" sz="800">
                <a:latin typeface="Consolas" pitchFamily="49" charset="0"/>
              </a:rPr>
              <a:t> </a:t>
            </a:r>
            <a:r>
              <a:rPr lang="en-US" sz="800" smtClean="0">
                <a:latin typeface="Consolas" pitchFamily="49" charset="0"/>
              </a:rPr>
              <a:t> n = available slot 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5613" y="129540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7400" y="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29813" y="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67600" y="2438401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29413" y="447817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</a:rPr>
              <a:t>join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Notes</dc:creator>
  <cp:lastModifiedBy>Notes</cp:lastModifiedBy>
  <cp:revision>13</cp:revision>
  <dcterms:created xsi:type="dcterms:W3CDTF">2016-10-26T16:50:40Z</dcterms:created>
  <dcterms:modified xsi:type="dcterms:W3CDTF">2016-10-26T18:32:19Z</dcterms:modified>
</cp:coreProperties>
</file>