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19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6182"/>
            <a:ext cx="9144000" cy="382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286000" y="3406914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users invite_status: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accepted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rejected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invited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null (not invited)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 rot="10800000" flipV="1">
            <a:off x="2939384" y="2743200"/>
            <a:ext cx="1023016" cy="663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5832" y="480060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tripterms category:</a:t>
            </a:r>
          </a:p>
          <a:p>
            <a:r>
              <a:rPr lang="en-US" sz="800" smtClean="0">
                <a:latin typeface="Consolas" pitchFamily="49" charset="0"/>
              </a:rPr>
              <a:t>(determined by user)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799306" y="4533900"/>
            <a:ext cx="5341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67600" y="3429000"/>
            <a:ext cx="14189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stuff borrow_slot: 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-1 = owner</a:t>
            </a:r>
          </a:p>
          <a:p>
            <a:r>
              <a:rPr lang="en-US" sz="800" smtClean="0">
                <a:latin typeface="Consolas" pitchFamily="49" charset="0"/>
              </a:rPr>
              <a:t>  1 = available slot 1</a:t>
            </a:r>
          </a:p>
          <a:p>
            <a:r>
              <a:rPr lang="en-US" sz="800" smtClean="0">
                <a:latin typeface="Consolas" pitchFamily="49" charset="0"/>
              </a:rPr>
              <a:t>  2 = available slot 2</a:t>
            </a:r>
          </a:p>
          <a:p>
            <a:r>
              <a:rPr lang="en-US" sz="800" smtClean="0">
                <a:latin typeface="Consolas" pitchFamily="49" charset="0"/>
              </a:rPr>
              <a:t>  3 = available slot 3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 ...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 n = available slot 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2600" y="-83820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87013" y="-855821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8191500" y="29337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59737" y="3429000"/>
            <a:ext cx="12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stuff share_status: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have it</a:t>
            </a:r>
          </a:p>
          <a:p>
            <a:pPr>
              <a:buFontTx/>
              <a:buChar char="-"/>
            </a:pPr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will buy it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request to borrow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request fulfilled</a:t>
            </a:r>
            <a:endParaRPr lang="en-US" sz="800">
              <a:latin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67200" y="45273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users role: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organizer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member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6200000" flipV="1">
            <a:off x="4381500" y="1409700"/>
            <a:ext cx="1524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6781800" y="2743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48000" y="50292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tags are strings separated by a pipe symbol “|”</a:t>
            </a:r>
          </a:p>
          <a:p>
            <a:pPr>
              <a:buFont typeface="Arial" pitchFamily="34" charset="0"/>
              <a:buChar char="•"/>
            </a:pPr>
            <a:endParaRPr lang="en-US" sz="800" i="1" smtClean="0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purpose of tags is to categorize characteristics</a:t>
            </a:r>
          </a:p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that can cross table categories, for example:</a:t>
            </a:r>
          </a:p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“required | cheap | vigorous | local”</a:t>
            </a:r>
            <a:endParaRPr lang="en-US" sz="800" i="1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378483" y="167640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join table</a:t>
            </a:r>
            <a:endParaRPr lang="en-US" sz="800" i="1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791200" y="167640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join table</a:t>
            </a:r>
            <a:endParaRPr lang="en-US" sz="800" i="1">
              <a:solidFill>
                <a:schemeClr val="accent6">
                  <a:lumMod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123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Notes</dc:creator>
  <cp:lastModifiedBy>Notes</cp:lastModifiedBy>
  <cp:revision>30</cp:revision>
  <dcterms:created xsi:type="dcterms:W3CDTF">2016-10-26T16:50:40Z</dcterms:created>
  <dcterms:modified xsi:type="dcterms:W3CDTF">2016-10-27T01:20:31Z</dcterms:modified>
</cp:coreProperties>
</file>