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FCE5-EEFD-4F8E-9AF5-43205F8F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690E-97C1-4486-A519-8573F2F8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9324-A5DB-4F16-9D25-69EF1680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7AB8-281C-447A-BD7F-927D43D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AD60-3CC2-49A4-8E82-7617468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A669-9CCE-4A20-901A-A0EFACD9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F1DE-3C68-401A-A1BD-641C9785F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F254-2A62-485E-B9F5-38CEEFC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2886-B4A8-4AE2-8D85-4AEB5B8B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8AA9-4CF0-4E20-AF72-A56E7B2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0F519-D2F7-4C82-8AD3-4EE26796A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C97D-3AAA-4F66-8667-F76E45D4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5BC1-A79C-47E8-A0D3-A3A56A7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81AA-ED8C-4B57-89FE-AD80FDCF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4AA4-93E2-4AF4-8C9B-F0CBF542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A0A-6420-42E3-9985-0EABF89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54AB-0893-4082-81C3-BB8944FA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8092-B647-467E-A1DE-9C39BF57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4EF3-6C48-4B3C-A110-4B263E31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4ED9-D081-434B-88EC-4CC8E0B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3EFA-7E51-47EE-9D9E-433EA569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6E03-36CF-4475-AEED-6DC4818E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1A3C-8E62-43E2-BD8D-32C7DC89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F3C6-136A-4222-B4EF-4BB2F622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6E46-49FD-4409-9EDB-718FDFC8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07BF-2B46-453A-AED5-A321A4E7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01A-52B0-438E-B9AC-740C716CC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777CC-671F-47F3-ABB9-5B7B59D4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E80E-3DDD-49A2-B5CF-40F4FCD3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281D-9803-467F-A45C-A52102AE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9E02-8D67-4484-9468-26578F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73A-79AA-48CC-9514-505E290A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0C86-7E9E-473A-94B7-3B759A4C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43D2-D43C-4163-967D-0F8B894D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3593B-C060-468E-8161-1CF5109E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728E-5A98-4226-95C6-7F561A0D2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B43E0-F31C-4A5E-A405-1B16782C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0BF5-0F9F-4285-9FDE-F82B9440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737F0-7D74-4825-8497-D0227F63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2043-B076-4418-88A2-9B9BDB49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A1474-2C61-44B3-92BE-DCA83A3D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B2A86-3269-42B2-B7C4-B9A678D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1A1C6-8C9B-432B-8D3F-0C07BCB5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084CC-9CED-4CEA-B27B-6D6D841E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1ACA4-0A81-4F6E-B5C5-D7B1929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CB10-D53A-4F06-BAFB-E9F58B71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86B4-EBF2-4E5A-8ECE-1E0DCAE8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FD57-4F65-4EE5-A7F7-669BCD3D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4AAB-29DE-4A55-AFDE-3B3AD552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6C48-78AF-4262-905D-7C20D110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7CDC-8A7D-476D-83ED-9D2DF2E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519D7-6477-4088-84CE-6AC9D5F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C0C-41DF-4E27-B1E3-CFDEFFEF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1778F-F64A-48B6-936C-61B74862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DEA2-CF04-435B-AD9D-E756BA24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4FEF-C036-4E4D-BC51-645D315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4C4E-33E0-47FB-867A-F7E999EE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D966-B227-4A93-AA65-4F3A750F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5857F-C1DF-41DB-AF45-5EC5B681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4AA3-CC84-4EBB-A69F-7E213309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3AEF-AC70-4026-ACF1-4126B2FFD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5E2D-15B0-4428-91FC-FDA2F884EC5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B41D-270B-4195-9551-069955FF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B5C5-C8DC-42C1-859B-1334B7633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1E42-2191-44F3-AC6E-C87516F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F0D5B-2C97-4B1D-81F9-CEB22B11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89"/>
            <a:ext cx="1385970" cy="13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4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5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kenmon9x@gmail.com</dc:creator>
  <cp:lastModifiedBy>kenmon9x@gmail.com</cp:lastModifiedBy>
  <cp:revision>2</cp:revision>
  <dcterms:created xsi:type="dcterms:W3CDTF">2021-08-11T03:59:54Z</dcterms:created>
  <dcterms:modified xsi:type="dcterms:W3CDTF">2021-08-11T04:02:29Z</dcterms:modified>
</cp:coreProperties>
</file>