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c1c34e1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c1c34e1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cb54aeb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cb54aeb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cb54aeb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cb54aeb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d4d4c1bd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d4d4c1b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e43e1c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e43e1c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e43e1c1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e43e1c1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e43e1c1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e43e1c1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e43e1c1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e43e1c1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f07dfcf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f07dfcf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f07dfcf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f07dfcf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07dfcf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07dfcf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c1c34e15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c1c34e15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f07dfcf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f07dfcf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cb54aeb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cb54aeb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e43e1c10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e43e1c1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e43e1c10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e43e1c10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e43e1c10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e43e1c10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e43e1c10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e43e1c10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c1c34e15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c1c34e15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cb54aeb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cb54ae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theme to follow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Header: closest to 20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Font size: subheading 24, heading 60, title 96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Font type to use : quicksand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Home page</a:t>
            </a:r>
            <a:endParaRPr sz="13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Bar at the top with options (everything under sub-bullets is optional)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Lists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Current list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Saved lists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List history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New Deals</a:t>
            </a:r>
            <a:endParaRPr sz="900"/>
          </a:p>
          <a:p>
            <a:pPr indent="-285750" lvl="3" marL="18288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Sorted by stores in dropdown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Your savings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Price (Added recently)</a:t>
            </a:r>
            <a:endParaRPr sz="9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 sz="900"/>
              <a:t>cart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 rotWithShape="1">
          <a:blip r:embed="rId3">
            <a:alphaModFix/>
          </a:blip>
          <a:srcRect b="6573" l="5746" r="6925" t="10740"/>
          <a:stretch/>
        </p:blipFill>
        <p:spPr>
          <a:xfrm>
            <a:off x="594925" y="228987"/>
            <a:ext cx="7876199" cy="46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 rotWithShape="1">
          <a:blip r:embed="rId3">
            <a:alphaModFix/>
          </a:blip>
          <a:srcRect b="7504" l="5383" r="4290" t="12315"/>
          <a:stretch/>
        </p:blipFill>
        <p:spPr>
          <a:xfrm>
            <a:off x="586500" y="361275"/>
            <a:ext cx="7970999" cy="44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 rotWithShape="1">
          <a:blip r:embed="rId3">
            <a:alphaModFix/>
          </a:blip>
          <a:srcRect b="6515" l="1737" r="5841" t="0"/>
          <a:stretch/>
        </p:blipFill>
        <p:spPr>
          <a:xfrm>
            <a:off x="665500" y="228600"/>
            <a:ext cx="7768475" cy="46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75" y="169400"/>
            <a:ext cx="7519026" cy="47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63" y="152400"/>
            <a:ext cx="76882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63" y="152400"/>
            <a:ext cx="76882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13" y="152400"/>
            <a:ext cx="767056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75" y="152400"/>
            <a:ext cx="77143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75" y="152400"/>
            <a:ext cx="76971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00" y="152400"/>
            <a:ext cx="77609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13" y="225650"/>
            <a:ext cx="69550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4935" l="7495" r="6445" t="6927"/>
          <a:stretch/>
        </p:blipFill>
        <p:spPr>
          <a:xfrm>
            <a:off x="872225" y="117625"/>
            <a:ext cx="7193974" cy="483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" y="152400"/>
            <a:ext cx="76878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00" y="67387"/>
            <a:ext cx="7989002" cy="50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25" y="89225"/>
            <a:ext cx="7894748" cy="4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88" y="109925"/>
            <a:ext cx="7847224" cy="492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 rotWithShape="1">
          <a:blip r:embed="rId3">
            <a:alphaModFix/>
          </a:blip>
          <a:srcRect b="4481" l="4585" r="6887" t="10958"/>
          <a:stretch/>
        </p:blipFill>
        <p:spPr>
          <a:xfrm>
            <a:off x="633100" y="353701"/>
            <a:ext cx="7765825" cy="461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5816" l="4366" r="7952" t="11674"/>
          <a:stretch/>
        </p:blipFill>
        <p:spPr>
          <a:xfrm>
            <a:off x="550325" y="376200"/>
            <a:ext cx="7854951" cy="4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