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3"/>
    <p:restoredTop sz="94656"/>
  </p:normalViewPr>
  <p:slideViewPr>
    <p:cSldViewPr snapToGrid="0" snapToObjects="1">
      <p:cViewPr>
        <p:scale>
          <a:sx n="162" d="100"/>
          <a:sy n="162" d="100"/>
        </p:scale>
        <p:origin x="77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BF4C-509A-DA47-9F2E-875B2690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79B76-B9B2-0643-8A5D-9BEF9638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2318-E295-044A-AFFD-4734B43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144E-EA3E-4845-8C35-072DD05B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813A-8637-2547-A5F5-5E3C25EF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88ED-0214-FF4D-9241-1B8E4060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5625-D673-4E4A-870F-384DFA38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ACBD-7266-F34A-B380-50DE84CF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1B77-0F34-0349-8AA9-32A0BE85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EC0A-6DE3-B44D-BDA6-95F54956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FFAB7-CD4B-894B-AF89-142CF2AA3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94203-19AA-AC47-9998-BF3BF1E0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A5C5D-AF2D-5347-8C88-D2C4697F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E96B-FA3A-C045-A661-9F32186C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F7542-B2A6-6943-91AC-1ECEA543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19E-E523-DE48-A799-8B51BD80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05B6-3678-B74F-8101-9260B222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1F1E-B92D-3F42-A8D2-71F0A84B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7FA9-16C6-AF48-928C-D09D0FDB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4F16-9F5E-704F-B087-4FA16B4B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18C0-379F-AC40-9F0F-6A408EF6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F09B-40D4-404C-BC4F-949B8EC1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C714-E47E-4144-A5DA-6F42EF9B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3F4D-F8E0-DF4F-A8B8-44A3AB43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016D-397D-A540-90CB-EFF18D54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BA39-8B9A-E74F-B2DB-075E00A3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F85-1F38-0E46-99AE-9684CCAAC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6B8AC-3840-4043-BEC1-B87439F9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7F18-9902-BD47-97D5-23891370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76B45-C0F6-B149-A8B7-2867989F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2D8-8992-234A-BFC5-CE94A3A9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FA6D-15F2-EE4C-B870-F819DE25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6CF4E-7FE3-F945-99C3-2EA2B433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745C0-E8FA-454C-8BBE-FAC34B26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8C496-1387-4F45-9153-EA9276DA7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108B9-8496-D84C-9530-69536B608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7C154-BDE7-EC46-89CD-D02A3E4B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64B16-D357-1140-BA14-08021498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C05C3-38AE-E44D-B796-8B4D6FB7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6627-A91A-4B46-A64A-3A5BBD72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3772A-6F8D-7E48-88B7-9B5D8A4F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6FA8D-9CA3-854C-8B48-7E3E741E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D4559-6809-664F-BDB9-ABD7E7C6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655A9-6FD1-9849-A597-F5EB1702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EE677-2B88-014A-84EF-D7703F00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93399-A088-114D-A864-340611FC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A509-22E2-2B4F-A844-316CD44C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82D2-F7E4-EB43-B41A-44DD2960E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B6464-0E13-FC4F-B1C2-271F1597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D619-AE1C-E243-A220-3D8CC2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9C00-E6B3-164D-B00D-EBEDB15C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FFE20-7F4F-6147-982F-5B1FCF5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587C-4969-6E46-8F0B-76BDB71A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B790B-7997-7745-A572-E67CEF9D7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A785-C454-CF4A-9955-8FE86B09D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C4AF-7D61-844D-A511-275B3D12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2926-523A-8240-B072-F11B16AC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340B9-0DC9-0C43-A4B9-0C8D943E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E5E45-E24C-A54C-B547-185271E7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662F-FF9A-4546-89B8-055251FF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737F-C61A-9149-A692-AD415202F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6D61-9E19-E44B-94D2-A054909C9BEF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3CF3-3EDD-7A4D-8AF5-90DD40C44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2926-2FFA-F14C-951D-6CAB675FE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0765-E764-D343-A885-A5566E45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CB4ECFD-4162-754C-9ED8-5677ECAC726E}"/>
              </a:ext>
            </a:extLst>
          </p:cNvPr>
          <p:cNvSpPr/>
          <p:nvPr/>
        </p:nvSpPr>
        <p:spPr>
          <a:xfrm>
            <a:off x="1440465" y="4734861"/>
            <a:ext cx="1151277" cy="2691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61AAD2-0442-D04E-928F-4A6D45569FA2}"/>
              </a:ext>
            </a:extLst>
          </p:cNvPr>
          <p:cNvSpPr/>
          <p:nvPr/>
        </p:nvSpPr>
        <p:spPr>
          <a:xfrm>
            <a:off x="1659221" y="812653"/>
            <a:ext cx="2502568" cy="20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2096-9129-4F48-BECE-A78BCD017119}"/>
              </a:ext>
            </a:extLst>
          </p:cNvPr>
          <p:cNvSpPr txBox="1"/>
          <p:nvPr/>
        </p:nvSpPr>
        <p:spPr>
          <a:xfrm>
            <a:off x="493294" y="76103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venir Medium" panose="02000503020000020003" pitchFamily="2" charset="0"/>
              </a:rPr>
              <a:t>Sarya</a:t>
            </a:r>
            <a:endParaRPr lang="en-US" sz="1400" dirty="0">
              <a:latin typeface="Avenir Medium" panose="0200050302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F8541-8F6C-D84B-9DFF-0D0878E39730}"/>
              </a:ext>
            </a:extLst>
          </p:cNvPr>
          <p:cNvSpPr txBox="1"/>
          <p:nvPr/>
        </p:nvSpPr>
        <p:spPr>
          <a:xfrm>
            <a:off x="4270224" y="73025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8B8693-7991-4744-8AEC-A886765D2847}"/>
              </a:ext>
            </a:extLst>
          </p:cNvPr>
          <p:cNvSpPr/>
          <p:nvPr/>
        </p:nvSpPr>
        <p:spPr>
          <a:xfrm>
            <a:off x="1659221" y="807650"/>
            <a:ext cx="2171179" cy="2045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8A767C-CCD5-9043-900C-794239A76CD3}"/>
              </a:ext>
            </a:extLst>
          </p:cNvPr>
          <p:cNvSpPr/>
          <p:nvPr/>
        </p:nvSpPr>
        <p:spPr>
          <a:xfrm>
            <a:off x="1659221" y="1150547"/>
            <a:ext cx="2502568" cy="20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7FC7-CF1A-DB4C-ABA9-B322207B9BB2}"/>
              </a:ext>
            </a:extLst>
          </p:cNvPr>
          <p:cNvSpPr txBox="1"/>
          <p:nvPr/>
        </p:nvSpPr>
        <p:spPr>
          <a:xfrm>
            <a:off x="493294" y="109892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Medium" panose="02000503020000020003" pitchFamily="2" charset="0"/>
              </a:rPr>
              <a:t>Barak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7C390-7671-6145-A5E0-C113DA5A2CCE}"/>
              </a:ext>
            </a:extLst>
          </p:cNvPr>
          <p:cNvSpPr txBox="1"/>
          <p:nvPr/>
        </p:nvSpPr>
        <p:spPr>
          <a:xfrm>
            <a:off x="4270224" y="10681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BFDAD1-87D9-334C-9A35-35F728ABAF88}"/>
              </a:ext>
            </a:extLst>
          </p:cNvPr>
          <p:cNvSpPr/>
          <p:nvPr/>
        </p:nvSpPr>
        <p:spPr>
          <a:xfrm>
            <a:off x="1659221" y="1145544"/>
            <a:ext cx="2171179" cy="2045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BF0D21-DCAB-CA47-984E-30A01FBC2ADE}"/>
              </a:ext>
            </a:extLst>
          </p:cNvPr>
          <p:cNvSpPr/>
          <p:nvPr/>
        </p:nvSpPr>
        <p:spPr>
          <a:xfrm>
            <a:off x="1659221" y="1496465"/>
            <a:ext cx="2502568" cy="20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FF765-44E3-AE4E-BA66-91331D1972C8}"/>
              </a:ext>
            </a:extLst>
          </p:cNvPr>
          <p:cNvSpPr txBox="1"/>
          <p:nvPr/>
        </p:nvSpPr>
        <p:spPr>
          <a:xfrm>
            <a:off x="493294" y="144484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Medium" panose="02000503020000020003" pitchFamily="2" charset="0"/>
              </a:rPr>
              <a:t>Andronicus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4A000-8C0C-E040-BE56-FF932E80C8F2}"/>
              </a:ext>
            </a:extLst>
          </p:cNvPr>
          <p:cNvSpPr txBox="1"/>
          <p:nvPr/>
        </p:nvSpPr>
        <p:spPr>
          <a:xfrm>
            <a:off x="4270224" y="141406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9D9CCFA-152E-5E44-8DED-9B42B52B601B}"/>
              </a:ext>
            </a:extLst>
          </p:cNvPr>
          <p:cNvSpPr/>
          <p:nvPr/>
        </p:nvSpPr>
        <p:spPr>
          <a:xfrm>
            <a:off x="1659221" y="1491462"/>
            <a:ext cx="2171179" cy="2045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38BDBA-4F8C-A447-AD35-8BA4E32FF3DE}"/>
              </a:ext>
            </a:extLst>
          </p:cNvPr>
          <p:cNvSpPr/>
          <p:nvPr/>
        </p:nvSpPr>
        <p:spPr>
          <a:xfrm>
            <a:off x="1659221" y="1842224"/>
            <a:ext cx="2502568" cy="20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EB9CF-079D-D04B-898C-4A8FA69571CD}"/>
              </a:ext>
            </a:extLst>
          </p:cNvPr>
          <p:cNvSpPr txBox="1"/>
          <p:nvPr/>
        </p:nvSpPr>
        <p:spPr>
          <a:xfrm>
            <a:off x="493294" y="179060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Medium" panose="02000503020000020003" pitchFamily="2" charset="0"/>
              </a:rPr>
              <a:t>Gwen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75AF1-8A96-FD4E-B2A0-08AC4120052E}"/>
              </a:ext>
            </a:extLst>
          </p:cNvPr>
          <p:cNvSpPr txBox="1"/>
          <p:nvPr/>
        </p:nvSpPr>
        <p:spPr>
          <a:xfrm>
            <a:off x="4270224" y="175982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E51791A-63B1-C741-96F0-66C8DA501E99}"/>
              </a:ext>
            </a:extLst>
          </p:cNvPr>
          <p:cNvSpPr/>
          <p:nvPr/>
        </p:nvSpPr>
        <p:spPr>
          <a:xfrm>
            <a:off x="1659221" y="1837221"/>
            <a:ext cx="2171179" cy="2045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70AB7-043B-9B4A-BB39-9390508BA6ED}"/>
              </a:ext>
            </a:extLst>
          </p:cNvPr>
          <p:cNvCxnSpPr/>
          <p:nvPr/>
        </p:nvCxnSpPr>
        <p:spPr>
          <a:xfrm>
            <a:off x="144000" y="2534400"/>
            <a:ext cx="686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23121F8-4114-8F44-B4C9-B5EFC24680EE}"/>
              </a:ext>
            </a:extLst>
          </p:cNvPr>
          <p:cNvSpPr/>
          <p:nvPr/>
        </p:nvSpPr>
        <p:spPr>
          <a:xfrm>
            <a:off x="1659221" y="2211556"/>
            <a:ext cx="2502568" cy="20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333FA3-6FC3-E049-8845-9055FBC27027}"/>
              </a:ext>
            </a:extLst>
          </p:cNvPr>
          <p:cNvSpPr txBox="1"/>
          <p:nvPr/>
        </p:nvSpPr>
        <p:spPr>
          <a:xfrm>
            <a:off x="493294" y="2159935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Medium" panose="02000503020000020003" pitchFamily="2" charset="0"/>
              </a:rPr>
              <a:t>Alomar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DA7D15-20FF-EB4F-B783-3D6B54E2484C}"/>
              </a:ext>
            </a:extLst>
          </p:cNvPr>
          <p:cNvSpPr txBox="1"/>
          <p:nvPr/>
        </p:nvSpPr>
        <p:spPr>
          <a:xfrm>
            <a:off x="4270224" y="21291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602C348-693E-CB46-A548-97A5413C6B79}"/>
              </a:ext>
            </a:extLst>
          </p:cNvPr>
          <p:cNvSpPr/>
          <p:nvPr/>
        </p:nvSpPr>
        <p:spPr>
          <a:xfrm>
            <a:off x="1659221" y="2206553"/>
            <a:ext cx="2171179" cy="2045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E5E9B-D625-EB4A-91CC-E775F51A7E48}"/>
              </a:ext>
            </a:extLst>
          </p:cNvPr>
          <p:cNvSpPr txBox="1"/>
          <p:nvPr/>
        </p:nvSpPr>
        <p:spPr>
          <a:xfrm>
            <a:off x="435232" y="291536"/>
            <a:ext cx="3038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lack" panose="02000503020000020003" pitchFamily="2" charset="0"/>
              </a:rPr>
              <a:t>COMPANION HEALTH STATS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205048-F50E-B648-ACC2-09A51E926DBB}"/>
              </a:ext>
            </a:extLst>
          </p:cNvPr>
          <p:cNvSpPr txBox="1"/>
          <p:nvPr/>
        </p:nvSpPr>
        <p:spPr>
          <a:xfrm>
            <a:off x="435232" y="2736486"/>
            <a:ext cx="3477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lack" panose="02000503020000020003" pitchFamily="2" charset="0"/>
              </a:rPr>
              <a:t>PERSONAL STATS: </a:t>
            </a:r>
            <a:r>
              <a:rPr lang="en-US" sz="1100" b="1" spc="300" dirty="0">
                <a:solidFill>
                  <a:srgbClr val="00B0F0"/>
                </a:solidFill>
                <a:latin typeface="Avenir Black" panose="02000503020000020003" pitchFamily="2" charset="0"/>
              </a:rPr>
              <a:t>ANDRONICUS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36E15-157E-FC43-94FA-6305462C20B7}"/>
              </a:ext>
            </a:extLst>
          </p:cNvPr>
          <p:cNvSpPr txBox="1"/>
          <p:nvPr/>
        </p:nvSpPr>
        <p:spPr>
          <a:xfrm>
            <a:off x="493294" y="326198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Level: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67D1989-BCEA-C144-B798-81E74C63AECF}"/>
              </a:ext>
            </a:extLst>
          </p:cNvPr>
          <p:cNvSpPr/>
          <p:nvPr/>
        </p:nvSpPr>
        <p:spPr>
          <a:xfrm>
            <a:off x="5973010" y="3279170"/>
            <a:ext cx="980924" cy="2691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 pitchFamily="2" charset="0"/>
              </a:rPr>
              <a:t>Level Up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C4515F0-DF69-704C-BBD7-69D36763BB04}"/>
              </a:ext>
            </a:extLst>
          </p:cNvPr>
          <p:cNvSpPr/>
          <p:nvPr/>
        </p:nvSpPr>
        <p:spPr>
          <a:xfrm>
            <a:off x="4868334" y="3279170"/>
            <a:ext cx="980924" cy="26918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venir Roman" panose="02000503020000020003" pitchFamily="2" charset="0"/>
              </a:rPr>
              <a:t>Mark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7659A1-FEEB-B34E-80EC-6124486E9B6C}"/>
              </a:ext>
            </a:extLst>
          </p:cNvPr>
          <p:cNvSpPr/>
          <p:nvPr/>
        </p:nvSpPr>
        <p:spPr>
          <a:xfrm>
            <a:off x="1659221" y="3204412"/>
            <a:ext cx="396000" cy="396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venir Roman" panose="02000503020000020003" pitchFamily="2" charset="0"/>
              </a:rPr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8FB842-A2E4-4441-AA4B-7EF0164D43B0}"/>
              </a:ext>
            </a:extLst>
          </p:cNvPr>
          <p:cNvCxnSpPr/>
          <p:nvPr/>
        </p:nvCxnSpPr>
        <p:spPr>
          <a:xfrm>
            <a:off x="144000" y="4268607"/>
            <a:ext cx="686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CC1E51-8F0C-814C-AAB4-8B8CF81CB7EE}"/>
              </a:ext>
            </a:extLst>
          </p:cNvPr>
          <p:cNvSpPr txBox="1"/>
          <p:nvPr/>
        </p:nvSpPr>
        <p:spPr>
          <a:xfrm>
            <a:off x="493294" y="376402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Alignment: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62F2B44-35FC-E747-8434-42C55293A7C1}"/>
              </a:ext>
            </a:extLst>
          </p:cNvPr>
          <p:cNvSpPr/>
          <p:nvPr/>
        </p:nvSpPr>
        <p:spPr>
          <a:xfrm>
            <a:off x="1508238" y="3776589"/>
            <a:ext cx="980924" cy="2691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 pitchFamily="2" charset="0"/>
              </a:rPr>
              <a:t>Good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F235F-7D48-3942-8E30-A7F33B75DEC4}"/>
              </a:ext>
            </a:extLst>
          </p:cNvPr>
          <p:cNvSpPr txBox="1"/>
          <p:nvPr/>
        </p:nvSpPr>
        <p:spPr>
          <a:xfrm>
            <a:off x="2732955" y="3748636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Defeat a worthy opponent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21A7F-671A-5140-BFE2-382AFC7EF909}"/>
              </a:ext>
            </a:extLst>
          </p:cNvPr>
          <p:cNvSpPr txBox="1"/>
          <p:nvPr/>
        </p:nvSpPr>
        <p:spPr>
          <a:xfrm>
            <a:off x="435232" y="4415072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lack" panose="02000503020000020003" pitchFamily="2" charset="0"/>
              </a:rPr>
              <a:t>MOVES</a:t>
            </a:r>
            <a:endParaRPr lang="en-US" sz="1100" b="1" spc="300" dirty="0">
              <a:solidFill>
                <a:srgbClr val="00B0F0"/>
              </a:solidFill>
              <a:latin typeface="Avenir Black" panose="02000503020000020003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7C455-F633-CF4A-B8E2-5DAE78BC41D3}"/>
              </a:ext>
            </a:extLst>
          </p:cNvPr>
          <p:cNvSpPr txBox="1"/>
          <p:nvPr/>
        </p:nvSpPr>
        <p:spPr>
          <a:xfrm>
            <a:off x="417761" y="5178258"/>
            <a:ext cx="11739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General Roll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x2 D6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67DCA0-17F8-0B45-BDF5-D3DCECA67B7E}"/>
              </a:ext>
            </a:extLst>
          </p:cNvPr>
          <p:cNvSpPr txBox="1"/>
          <p:nvPr/>
        </p:nvSpPr>
        <p:spPr>
          <a:xfrm>
            <a:off x="417761" y="5808879"/>
            <a:ext cx="121719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Damage Roll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x1 D10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2CF886-A810-BD4B-BB58-F00F43DF945E}"/>
              </a:ext>
            </a:extLst>
          </p:cNvPr>
          <p:cNvSpPr txBox="1"/>
          <p:nvPr/>
        </p:nvSpPr>
        <p:spPr>
          <a:xfrm>
            <a:off x="417761" y="6329141"/>
            <a:ext cx="1286121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Merciless Roll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x1 D4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36333F0-3BB7-EA4A-9D9B-97EBB7304BC1}"/>
              </a:ext>
            </a:extLst>
          </p:cNvPr>
          <p:cNvSpPr/>
          <p:nvPr/>
        </p:nvSpPr>
        <p:spPr>
          <a:xfrm>
            <a:off x="8316310" y="422341"/>
            <a:ext cx="3287111" cy="3518793"/>
          </a:xfrm>
          <a:prstGeom prst="roundRect">
            <a:avLst>
              <a:gd name="adj" fmla="val 41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19/22 Coins</a:t>
            </a:r>
          </a:p>
          <a:p>
            <a:r>
              <a:rPr lang="en-US" dirty="0"/>
              <a:t>2 Healing Potions</a:t>
            </a:r>
          </a:p>
          <a:p>
            <a:r>
              <a:rPr lang="en-US" dirty="0"/>
              <a:t>Chainmail</a:t>
            </a:r>
          </a:p>
          <a:p>
            <a:r>
              <a:rPr lang="en-US" dirty="0"/>
              <a:t>Adventuring Gear</a:t>
            </a:r>
          </a:p>
          <a:p>
            <a:r>
              <a:rPr lang="en-US" dirty="0"/>
              <a:t>Antitoxin</a:t>
            </a:r>
          </a:p>
          <a:p>
            <a:r>
              <a:rPr lang="en-US" dirty="0"/>
              <a:t>Map of the Caves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800A38-D349-7B43-84AD-546BABBEED38}"/>
              </a:ext>
            </a:extLst>
          </p:cNvPr>
          <p:cNvSpPr txBox="1"/>
          <p:nvPr/>
        </p:nvSpPr>
        <p:spPr>
          <a:xfrm>
            <a:off x="8280837" y="160731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lack" panose="02000503020000020003" pitchFamily="2" charset="0"/>
              </a:rPr>
              <a:t>INVENTORY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1EC84C-76B4-CE43-BF19-BBB9A2A69A27}"/>
              </a:ext>
            </a:extLst>
          </p:cNvPr>
          <p:cNvSpPr txBox="1"/>
          <p:nvPr/>
        </p:nvSpPr>
        <p:spPr>
          <a:xfrm>
            <a:off x="441325" y="472724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Modifiers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80970B-AD2E-6948-A75F-85D9D99594A4}"/>
              </a:ext>
            </a:extLst>
          </p:cNvPr>
          <p:cNvSpPr txBox="1"/>
          <p:nvPr/>
        </p:nvSpPr>
        <p:spPr>
          <a:xfrm>
            <a:off x="1498492" y="4746401"/>
            <a:ext cx="1071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venir Black" panose="02000503020000020003" pitchFamily="2" charset="0"/>
              </a:rPr>
              <a:t>16</a:t>
            </a:r>
            <a:r>
              <a:rPr lang="en-US" sz="1100" dirty="0">
                <a:solidFill>
                  <a:schemeClr val="bg1"/>
                </a:solidFill>
                <a:latin typeface="Avenir Roman" panose="02000503020000020003" pitchFamily="2" charset="0"/>
              </a:rPr>
              <a:t> STRENGTH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8FD0B4-A4F6-0948-B8EB-580E0BA39690}"/>
              </a:ext>
            </a:extLst>
          </p:cNvPr>
          <p:cNvSpPr txBox="1"/>
          <p:nvPr/>
        </p:nvSpPr>
        <p:spPr>
          <a:xfrm>
            <a:off x="2591742" y="4746401"/>
            <a:ext cx="35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Avenir Roman" panose="02000503020000020003" pitchFamily="2" charset="0"/>
              </a:rPr>
              <a:t>+2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AE9C3D7-D5D8-CC4C-9804-BDEE94407C3A}"/>
              </a:ext>
            </a:extLst>
          </p:cNvPr>
          <p:cNvSpPr/>
          <p:nvPr/>
        </p:nvSpPr>
        <p:spPr>
          <a:xfrm>
            <a:off x="1440465" y="4734861"/>
            <a:ext cx="1509067" cy="269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9E06D8C-803C-5A4C-B813-DAD1D65A6761}"/>
              </a:ext>
            </a:extLst>
          </p:cNvPr>
          <p:cNvSpPr/>
          <p:nvPr/>
        </p:nvSpPr>
        <p:spPr>
          <a:xfrm>
            <a:off x="3127375" y="4734861"/>
            <a:ext cx="1151277" cy="2691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3F7429-2512-6C40-A2B5-81B312B4208C}"/>
              </a:ext>
            </a:extLst>
          </p:cNvPr>
          <p:cNvSpPr txBox="1"/>
          <p:nvPr/>
        </p:nvSpPr>
        <p:spPr>
          <a:xfrm>
            <a:off x="3185402" y="4746401"/>
            <a:ext cx="107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venir Black" panose="02000503020000020003" pitchFamily="2" charset="0"/>
              </a:rPr>
              <a:t>16</a:t>
            </a:r>
            <a:r>
              <a:rPr lang="en-US" sz="1100" dirty="0">
                <a:solidFill>
                  <a:schemeClr val="bg1"/>
                </a:solidFill>
                <a:latin typeface="Avenir Roman" panose="02000503020000020003" pitchFamily="2" charset="0"/>
              </a:rPr>
              <a:t> DEXTERITY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CC09A1-EC40-204F-AC7E-C530507D8C88}"/>
              </a:ext>
            </a:extLst>
          </p:cNvPr>
          <p:cNvSpPr txBox="1"/>
          <p:nvPr/>
        </p:nvSpPr>
        <p:spPr>
          <a:xfrm>
            <a:off x="4278652" y="4746401"/>
            <a:ext cx="35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Avenir Roman" panose="02000503020000020003" pitchFamily="2" charset="0"/>
              </a:rPr>
              <a:t>+2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06A69AF-F460-0D43-8202-471B529B5141}"/>
              </a:ext>
            </a:extLst>
          </p:cNvPr>
          <p:cNvSpPr/>
          <p:nvPr/>
        </p:nvSpPr>
        <p:spPr>
          <a:xfrm>
            <a:off x="3127375" y="4734861"/>
            <a:ext cx="1509067" cy="269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79402C8-1B20-0D46-974C-FA889D11D68F}"/>
              </a:ext>
            </a:extLst>
          </p:cNvPr>
          <p:cNvSpPr/>
          <p:nvPr/>
        </p:nvSpPr>
        <p:spPr>
          <a:xfrm>
            <a:off x="4837933" y="4734861"/>
            <a:ext cx="1151277" cy="26918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1F97B-A78B-5E4F-94D9-75212F258F19}"/>
              </a:ext>
            </a:extLst>
          </p:cNvPr>
          <p:cNvSpPr txBox="1"/>
          <p:nvPr/>
        </p:nvSpPr>
        <p:spPr>
          <a:xfrm>
            <a:off x="4895960" y="4746401"/>
            <a:ext cx="1393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venir Black" panose="02000503020000020003" pitchFamily="2" charset="0"/>
              </a:rPr>
              <a:t>13</a:t>
            </a:r>
            <a:r>
              <a:rPr lang="en-US" sz="1100" dirty="0">
                <a:solidFill>
                  <a:schemeClr val="bg1"/>
                </a:solidFill>
                <a:latin typeface="Avenir Roman" panose="02000503020000020003" pitchFamily="2" charset="0"/>
              </a:rPr>
              <a:t> CONSTITUTION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D8FD39-7483-B84A-ACB0-79F26E20A5A4}"/>
              </a:ext>
            </a:extLst>
          </p:cNvPr>
          <p:cNvSpPr txBox="1"/>
          <p:nvPr/>
        </p:nvSpPr>
        <p:spPr>
          <a:xfrm>
            <a:off x="5989210" y="4746401"/>
            <a:ext cx="35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Avenir Roman" panose="02000503020000020003" pitchFamily="2" charset="0"/>
              </a:rPr>
              <a:t>+1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AD0582E-A4BB-B24D-89A4-BC89AF8E6163}"/>
              </a:ext>
            </a:extLst>
          </p:cNvPr>
          <p:cNvSpPr/>
          <p:nvPr/>
        </p:nvSpPr>
        <p:spPr>
          <a:xfrm>
            <a:off x="4837933" y="4734861"/>
            <a:ext cx="1509067" cy="26918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28A823A-7B9B-1343-BFF3-87584FADE90D}"/>
              </a:ext>
            </a:extLst>
          </p:cNvPr>
          <p:cNvSpPr/>
          <p:nvPr/>
        </p:nvSpPr>
        <p:spPr>
          <a:xfrm>
            <a:off x="6506981" y="4722913"/>
            <a:ext cx="1151277" cy="2691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0650A8-0442-084D-AB29-241A96212798}"/>
              </a:ext>
            </a:extLst>
          </p:cNvPr>
          <p:cNvSpPr txBox="1"/>
          <p:nvPr/>
        </p:nvSpPr>
        <p:spPr>
          <a:xfrm>
            <a:off x="6565008" y="4734453"/>
            <a:ext cx="125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venir Black" panose="02000503020000020003" pitchFamily="2" charset="0"/>
              </a:rPr>
              <a:t>9</a:t>
            </a:r>
            <a:r>
              <a:rPr lang="en-US" sz="1100" dirty="0">
                <a:solidFill>
                  <a:schemeClr val="bg1"/>
                </a:solidFill>
                <a:latin typeface="Avenir Roman" panose="02000503020000020003" pitchFamily="2" charset="0"/>
              </a:rPr>
              <a:t> INTELLIGENCE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0F816C-29F3-F143-AEDF-BAA517B79F58}"/>
              </a:ext>
            </a:extLst>
          </p:cNvPr>
          <p:cNvSpPr txBox="1"/>
          <p:nvPr/>
        </p:nvSpPr>
        <p:spPr>
          <a:xfrm>
            <a:off x="7658258" y="4734453"/>
            <a:ext cx="35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 pitchFamily="2" charset="0"/>
              </a:rPr>
              <a:t>+0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AD812C1-B276-D44C-9A33-4471F4FA9740}"/>
              </a:ext>
            </a:extLst>
          </p:cNvPr>
          <p:cNvSpPr/>
          <p:nvPr/>
        </p:nvSpPr>
        <p:spPr>
          <a:xfrm>
            <a:off x="6506981" y="4722913"/>
            <a:ext cx="1509067" cy="2691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7357FDE-F086-5041-AFC7-30B515DB7AD4}"/>
              </a:ext>
            </a:extLst>
          </p:cNvPr>
          <p:cNvSpPr/>
          <p:nvPr/>
        </p:nvSpPr>
        <p:spPr>
          <a:xfrm>
            <a:off x="8193891" y="4722913"/>
            <a:ext cx="1151277" cy="2691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695FEF-D3B7-874E-A082-0133024736EA}"/>
              </a:ext>
            </a:extLst>
          </p:cNvPr>
          <p:cNvSpPr txBox="1"/>
          <p:nvPr/>
        </p:nvSpPr>
        <p:spPr>
          <a:xfrm>
            <a:off x="8251918" y="4734453"/>
            <a:ext cx="885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venir Black" panose="02000503020000020003" pitchFamily="2" charset="0"/>
              </a:rPr>
              <a:t>9</a:t>
            </a:r>
            <a:r>
              <a:rPr lang="en-US" sz="1100" dirty="0">
                <a:solidFill>
                  <a:schemeClr val="bg1"/>
                </a:solidFill>
                <a:latin typeface="Avenir Roman" panose="02000503020000020003" pitchFamily="2" charset="0"/>
              </a:rPr>
              <a:t> WISDOM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A1BE37-9DE6-7C47-8DF0-E47064F9CD4D}"/>
              </a:ext>
            </a:extLst>
          </p:cNvPr>
          <p:cNvSpPr txBox="1"/>
          <p:nvPr/>
        </p:nvSpPr>
        <p:spPr>
          <a:xfrm>
            <a:off x="9345168" y="4734453"/>
            <a:ext cx="35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 pitchFamily="2" charset="0"/>
              </a:rPr>
              <a:t>+0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45A51D0-7596-D649-9A58-15FC45A0583C}"/>
              </a:ext>
            </a:extLst>
          </p:cNvPr>
          <p:cNvSpPr/>
          <p:nvPr/>
        </p:nvSpPr>
        <p:spPr>
          <a:xfrm>
            <a:off x="8193891" y="4722913"/>
            <a:ext cx="1509067" cy="2691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5E0C54CC-EF87-EE4B-93D1-6BF18B5EA67C}"/>
              </a:ext>
            </a:extLst>
          </p:cNvPr>
          <p:cNvSpPr/>
          <p:nvPr/>
        </p:nvSpPr>
        <p:spPr>
          <a:xfrm>
            <a:off x="9904449" y="4722913"/>
            <a:ext cx="1151277" cy="2691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C75526-DD16-674C-8925-258949B02AFF}"/>
              </a:ext>
            </a:extLst>
          </p:cNvPr>
          <p:cNvSpPr txBox="1"/>
          <p:nvPr/>
        </p:nvSpPr>
        <p:spPr>
          <a:xfrm>
            <a:off x="9962476" y="4734453"/>
            <a:ext cx="1075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venir Black" panose="02000503020000020003" pitchFamily="2" charset="0"/>
              </a:rPr>
              <a:t>12</a:t>
            </a:r>
            <a:r>
              <a:rPr lang="en-US" sz="1100" dirty="0">
                <a:solidFill>
                  <a:schemeClr val="bg1"/>
                </a:solidFill>
                <a:latin typeface="Avenir Roman" panose="02000503020000020003" pitchFamily="2" charset="0"/>
              </a:rPr>
              <a:t> CHARISMA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59FBF4-8312-6447-B4F8-74EB2A0785BA}"/>
              </a:ext>
            </a:extLst>
          </p:cNvPr>
          <p:cNvSpPr txBox="1"/>
          <p:nvPr/>
        </p:nvSpPr>
        <p:spPr>
          <a:xfrm>
            <a:off x="11055726" y="4734453"/>
            <a:ext cx="35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Roman" panose="02000503020000020003" pitchFamily="2" charset="0"/>
              </a:rPr>
              <a:t>+0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2BFE289-EAEC-E648-AE2E-78B69C8BBC7D}"/>
              </a:ext>
            </a:extLst>
          </p:cNvPr>
          <p:cNvSpPr/>
          <p:nvPr/>
        </p:nvSpPr>
        <p:spPr>
          <a:xfrm>
            <a:off x="9904449" y="4722913"/>
            <a:ext cx="1509067" cy="2691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venir Roman" panose="02000503020000020003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B7C8B-538D-A147-8B72-800376DD7374}"/>
              </a:ext>
            </a:extLst>
          </p:cNvPr>
          <p:cNvSpPr txBox="1"/>
          <p:nvPr/>
        </p:nvSpPr>
        <p:spPr>
          <a:xfrm>
            <a:off x="2669074" y="3261989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Experience: 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192C0A-6D37-B64C-8D95-F3CD1A1766BB}"/>
              </a:ext>
            </a:extLst>
          </p:cNvPr>
          <p:cNvSpPr/>
          <p:nvPr/>
        </p:nvSpPr>
        <p:spPr>
          <a:xfrm>
            <a:off x="3835001" y="3204412"/>
            <a:ext cx="396000" cy="396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76" name="Regular Pentagon 75">
            <a:extLst>
              <a:ext uri="{FF2B5EF4-FFF2-40B4-BE49-F238E27FC236}">
                <a16:creationId xmlns:a16="http://schemas.microsoft.com/office/drawing/2014/main" id="{09DE2512-4755-3649-9F9E-2278AEE4A43C}"/>
              </a:ext>
            </a:extLst>
          </p:cNvPr>
          <p:cNvSpPr/>
          <p:nvPr/>
        </p:nvSpPr>
        <p:spPr>
          <a:xfrm>
            <a:off x="5062767" y="768952"/>
            <a:ext cx="296029" cy="2819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993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86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Black</vt:lpstr>
      <vt:lpstr>Avenir Book</vt:lpstr>
      <vt:lpstr>Avenir Medium</vt:lpstr>
      <vt:lpstr>Avenir Roman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Amador Chavez</dc:creator>
  <cp:lastModifiedBy>Amador Chavez</cp:lastModifiedBy>
  <cp:revision>4</cp:revision>
  <dcterms:created xsi:type="dcterms:W3CDTF">2020-05-25T05:38:22Z</dcterms:created>
  <dcterms:modified xsi:type="dcterms:W3CDTF">2020-05-25T14:37:47Z</dcterms:modified>
</cp:coreProperties>
</file>